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92" r:id="rId3"/>
  </p:sldMasterIdLst>
  <p:notesMasterIdLst>
    <p:notesMasterId r:id="rId166"/>
  </p:notesMasterIdLst>
  <p:handoutMasterIdLst>
    <p:handoutMasterId r:id="rId167"/>
  </p:handoutMasterIdLst>
  <p:sldIdLst>
    <p:sldId id="1114" r:id="rId4"/>
    <p:sldId id="1734" r:id="rId5"/>
    <p:sldId id="1577" r:id="rId6"/>
    <p:sldId id="1849" r:id="rId7"/>
    <p:sldId id="1493" r:id="rId8"/>
    <p:sldId id="1496" r:id="rId9"/>
    <p:sldId id="1514" r:id="rId10"/>
    <p:sldId id="1579" r:id="rId11"/>
    <p:sldId id="1578" r:id="rId12"/>
    <p:sldId id="1584" r:id="rId13"/>
    <p:sldId id="1582" r:id="rId14"/>
    <p:sldId id="1585" r:id="rId15"/>
    <p:sldId id="1144" r:id="rId16"/>
    <p:sldId id="1588" r:id="rId17"/>
    <p:sldId id="1145" r:id="rId18"/>
    <p:sldId id="1146" r:id="rId19"/>
    <p:sldId id="1512" r:id="rId20"/>
    <p:sldId id="1847" r:id="rId21"/>
    <p:sldId id="1148" r:id="rId22"/>
    <p:sldId id="1149" r:id="rId23"/>
    <p:sldId id="1150" r:id="rId24"/>
    <p:sldId id="1447" r:id="rId25"/>
    <p:sldId id="1457" r:id="rId26"/>
    <p:sldId id="1499" r:id="rId27"/>
    <p:sldId id="1503" r:id="rId28"/>
    <p:sldId id="1777" r:id="rId29"/>
    <p:sldId id="1558" r:id="rId30"/>
    <p:sldId id="1591" r:id="rId31"/>
    <p:sldId id="1593" r:id="rId32"/>
    <p:sldId id="1590" r:id="rId33"/>
    <p:sldId id="1559" r:id="rId34"/>
    <p:sldId id="1560" r:id="rId35"/>
    <p:sldId id="1592" r:id="rId36"/>
    <p:sldId id="1765" r:id="rId37"/>
    <p:sldId id="1723" r:id="rId38"/>
    <p:sldId id="1711" r:id="rId39"/>
    <p:sldId id="1714" r:id="rId40"/>
    <p:sldId id="1575" r:id="rId41"/>
    <p:sldId id="1574" r:id="rId42"/>
    <p:sldId id="1576" r:id="rId43"/>
    <p:sldId id="1568" r:id="rId44"/>
    <p:sldId id="1594" r:id="rId45"/>
    <p:sldId id="1709" r:id="rId46"/>
    <p:sldId id="1589" r:id="rId47"/>
    <p:sldId id="1773" r:id="rId48"/>
    <p:sldId id="1774" r:id="rId49"/>
    <p:sldId id="1781" r:id="rId50"/>
    <p:sldId id="1841" r:id="rId51"/>
    <p:sldId id="1830" r:id="rId52"/>
    <p:sldId id="1829" r:id="rId53"/>
    <p:sldId id="1796" r:id="rId54"/>
    <p:sldId id="1784" r:id="rId55"/>
    <p:sldId id="1809" r:id="rId56"/>
    <p:sldId id="1810" r:id="rId57"/>
    <p:sldId id="1789" r:id="rId58"/>
    <p:sldId id="1790" r:id="rId59"/>
    <p:sldId id="1813" r:id="rId60"/>
    <p:sldId id="1842" r:id="rId61"/>
    <p:sldId id="1803" r:id="rId62"/>
    <p:sldId id="1831" r:id="rId63"/>
    <p:sldId id="1806" r:id="rId64"/>
    <p:sldId id="1455" r:id="rId65"/>
    <p:sldId id="1772" r:id="rId66"/>
    <p:sldId id="1563" r:id="rId67"/>
    <p:sldId id="1566" r:id="rId68"/>
    <p:sldId id="1565" r:id="rId69"/>
    <p:sldId id="1504" r:id="rId70"/>
    <p:sldId id="1716" r:id="rId71"/>
    <p:sldId id="1616" r:id="rId72"/>
    <p:sldId id="1725" r:id="rId73"/>
    <p:sldId id="1724" r:id="rId74"/>
    <p:sldId id="1720" r:id="rId75"/>
    <p:sldId id="1726" r:id="rId76"/>
    <p:sldId id="1478" r:id="rId77"/>
    <p:sldId id="1479" r:id="rId78"/>
    <p:sldId id="1756" r:id="rId79"/>
    <p:sldId id="1735" r:id="rId80"/>
    <p:sldId id="1467" r:id="rId81"/>
    <p:sldId id="1468" r:id="rId82"/>
    <p:sldId id="1469" r:id="rId83"/>
    <p:sldId id="1462" r:id="rId84"/>
    <p:sldId id="1463" r:id="rId85"/>
    <p:sldId id="1465" r:id="rId86"/>
    <p:sldId id="1480" r:id="rId87"/>
    <p:sldId id="1757" r:id="rId88"/>
    <p:sldId id="1832" r:id="rId89"/>
    <p:sldId id="1517" r:id="rId90"/>
    <p:sldId id="1707" r:id="rId91"/>
    <p:sldId id="1706" r:id="rId92"/>
    <p:sldId id="1768" r:id="rId93"/>
    <p:sldId id="1705" r:id="rId94"/>
    <p:sldId id="1529" r:id="rId95"/>
    <p:sldId id="1520" r:id="rId96"/>
    <p:sldId id="1508" r:id="rId97"/>
    <p:sldId id="1509" r:id="rId98"/>
    <p:sldId id="1491" r:id="rId99"/>
    <p:sldId id="1833" r:id="rId100"/>
    <p:sldId id="1712" r:id="rId101"/>
    <p:sldId id="1834" r:id="rId102"/>
    <p:sldId id="1522" r:id="rId103"/>
    <p:sldId id="1743" r:id="rId104"/>
    <p:sldId id="1744" r:id="rId105"/>
    <p:sldId id="1844" r:id="rId106"/>
    <p:sldId id="1843" r:id="rId107"/>
    <p:sldId id="1748" r:id="rId108"/>
    <p:sldId id="1745" r:id="rId109"/>
    <p:sldId id="1747" r:id="rId110"/>
    <p:sldId id="1746" r:id="rId111"/>
    <p:sldId id="1754" r:id="rId112"/>
    <p:sldId id="1749" r:id="rId113"/>
    <p:sldId id="1755" r:id="rId114"/>
    <p:sldId id="1845" r:id="rId115"/>
    <p:sldId id="1523" r:id="rId116"/>
    <p:sldId id="1762" r:id="rId117"/>
    <p:sldId id="1760" r:id="rId118"/>
    <p:sldId id="1489" r:id="rId119"/>
    <p:sldId id="1474" r:id="rId120"/>
    <p:sldId id="1475" r:id="rId121"/>
    <p:sldId id="1751" r:id="rId122"/>
    <p:sldId id="1752" r:id="rId123"/>
    <p:sldId id="1750" r:id="rId124"/>
    <p:sldId id="1759" r:id="rId125"/>
    <p:sldId id="1848" r:id="rId126"/>
    <p:sldId id="1753" r:id="rId127"/>
    <p:sldId id="1524" r:id="rId128"/>
    <p:sldId id="1490" r:id="rId129"/>
    <p:sldId id="1546" r:id="rId130"/>
    <p:sldId id="1570" r:id="rId131"/>
    <p:sldId id="1544" r:id="rId132"/>
    <p:sldId id="1571" r:id="rId133"/>
    <p:sldId id="1535" r:id="rId134"/>
    <p:sldId id="1537" r:id="rId135"/>
    <p:sldId id="1538" r:id="rId136"/>
    <p:sldId id="1838" r:id="rId137"/>
    <p:sldId id="1828" r:id="rId138"/>
    <p:sldId id="1541" r:id="rId139"/>
    <p:sldId id="1640" r:id="rId140"/>
    <p:sldId id="1671" r:id="rId141"/>
    <p:sldId id="1670" r:id="rId142"/>
    <p:sldId id="1476" r:id="rId143"/>
    <p:sldId id="1839" r:id="rId144"/>
    <p:sldId id="1846" r:id="rId145"/>
    <p:sldId id="1767" r:id="rId146"/>
    <p:sldId id="1543" r:id="rId147"/>
    <p:sldId id="1840" r:id="rId148"/>
    <p:sldId id="1477" r:id="rId149"/>
    <p:sldId id="1481" r:id="rId150"/>
    <p:sldId id="1835" r:id="rId151"/>
    <p:sldId id="1482" r:id="rId152"/>
    <p:sldId id="1553" r:id="rId153"/>
    <p:sldId id="1551" r:id="rId154"/>
    <p:sldId id="1555" r:id="rId155"/>
    <p:sldId id="1556" r:id="rId156"/>
    <p:sldId id="1554" r:id="rId157"/>
    <p:sldId id="1492" r:id="rId158"/>
    <p:sldId id="1825" r:id="rId159"/>
    <p:sldId id="1501" r:id="rId160"/>
    <p:sldId id="1837" r:id="rId161"/>
    <p:sldId id="1713" r:id="rId162"/>
    <p:sldId id="1836" r:id="rId163"/>
    <p:sldId id="1822" r:id="rId164"/>
    <p:sldId id="1113" r:id="rId165"/>
  </p:sldIdLst>
  <p:sldSz cx="9144000" cy="5143500" type="screen16x9"/>
  <p:notesSz cx="6858000" cy="102870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tx1"/>
        </a:solidFill>
        <a:latin typeface="Geneva" pitchFamily="31" charset="0"/>
        <a:ea typeface="+mn-ea"/>
        <a:cs typeface="+mn-cs"/>
      </a:defRPr>
    </a:lvl1pPr>
    <a:lvl2pPr marL="457200" algn="l" rtl="0" eaLnBrk="0" fontAlgn="base" hangingPunct="0">
      <a:spcBef>
        <a:spcPct val="0"/>
      </a:spcBef>
      <a:spcAft>
        <a:spcPct val="0"/>
      </a:spcAft>
      <a:defRPr sz="2400" kern="1200">
        <a:solidFill>
          <a:schemeClr val="tx1"/>
        </a:solidFill>
        <a:latin typeface="Geneva" pitchFamily="31" charset="0"/>
        <a:ea typeface="+mn-ea"/>
        <a:cs typeface="+mn-cs"/>
      </a:defRPr>
    </a:lvl2pPr>
    <a:lvl3pPr marL="914400" algn="l" rtl="0" eaLnBrk="0" fontAlgn="base" hangingPunct="0">
      <a:spcBef>
        <a:spcPct val="0"/>
      </a:spcBef>
      <a:spcAft>
        <a:spcPct val="0"/>
      </a:spcAft>
      <a:defRPr sz="2400" kern="1200">
        <a:solidFill>
          <a:schemeClr val="tx1"/>
        </a:solidFill>
        <a:latin typeface="Geneva" pitchFamily="31" charset="0"/>
        <a:ea typeface="+mn-ea"/>
        <a:cs typeface="+mn-cs"/>
      </a:defRPr>
    </a:lvl3pPr>
    <a:lvl4pPr marL="1371600" algn="l" rtl="0" eaLnBrk="0" fontAlgn="base" hangingPunct="0">
      <a:spcBef>
        <a:spcPct val="0"/>
      </a:spcBef>
      <a:spcAft>
        <a:spcPct val="0"/>
      </a:spcAft>
      <a:defRPr sz="2400" kern="1200">
        <a:solidFill>
          <a:schemeClr val="tx1"/>
        </a:solidFill>
        <a:latin typeface="Geneva" pitchFamily="31" charset="0"/>
        <a:ea typeface="+mn-ea"/>
        <a:cs typeface="+mn-cs"/>
      </a:defRPr>
    </a:lvl4pPr>
    <a:lvl5pPr marL="1828800" algn="l" rtl="0" eaLnBrk="0" fontAlgn="base" hangingPunct="0">
      <a:spcBef>
        <a:spcPct val="0"/>
      </a:spcBef>
      <a:spcAft>
        <a:spcPct val="0"/>
      </a:spcAft>
      <a:defRPr sz="2400" kern="1200">
        <a:solidFill>
          <a:schemeClr val="tx1"/>
        </a:solidFill>
        <a:latin typeface="Geneva" pitchFamily="31" charset="0"/>
        <a:ea typeface="+mn-ea"/>
        <a:cs typeface="+mn-cs"/>
      </a:defRPr>
    </a:lvl5pPr>
    <a:lvl6pPr marL="2286000" algn="l" defTabSz="457200" rtl="0" eaLnBrk="1" latinLnBrk="0" hangingPunct="1">
      <a:defRPr sz="2400" kern="1200">
        <a:solidFill>
          <a:schemeClr val="tx1"/>
        </a:solidFill>
        <a:latin typeface="Geneva" pitchFamily="31" charset="0"/>
        <a:ea typeface="+mn-ea"/>
        <a:cs typeface="+mn-cs"/>
      </a:defRPr>
    </a:lvl6pPr>
    <a:lvl7pPr marL="2743200" algn="l" defTabSz="457200" rtl="0" eaLnBrk="1" latinLnBrk="0" hangingPunct="1">
      <a:defRPr sz="2400" kern="1200">
        <a:solidFill>
          <a:schemeClr val="tx1"/>
        </a:solidFill>
        <a:latin typeface="Geneva" pitchFamily="31" charset="0"/>
        <a:ea typeface="+mn-ea"/>
        <a:cs typeface="+mn-cs"/>
      </a:defRPr>
    </a:lvl7pPr>
    <a:lvl8pPr marL="3200400" algn="l" defTabSz="457200" rtl="0" eaLnBrk="1" latinLnBrk="0" hangingPunct="1">
      <a:defRPr sz="2400" kern="1200">
        <a:solidFill>
          <a:schemeClr val="tx1"/>
        </a:solidFill>
        <a:latin typeface="Geneva" pitchFamily="31" charset="0"/>
        <a:ea typeface="+mn-ea"/>
        <a:cs typeface="+mn-cs"/>
      </a:defRPr>
    </a:lvl8pPr>
    <a:lvl9pPr marL="3657600" algn="l" defTabSz="457200" rtl="0" eaLnBrk="1" latinLnBrk="0" hangingPunct="1">
      <a:defRPr sz="2400" kern="1200">
        <a:solidFill>
          <a:schemeClr val="tx1"/>
        </a:solidFill>
        <a:latin typeface="Geneva" pitchFamily="31" charset="0"/>
        <a:ea typeface="+mn-ea"/>
        <a:cs typeface="+mn-cs"/>
      </a:defRPr>
    </a:lvl9pPr>
  </p:defaultTextStyle>
  <p:extLst>
    <p:ext uri="{EFAFB233-063F-42B5-8137-9DF3F51BA10A}">
      <p15:sldGuideLst xmlns:p15="http://schemas.microsoft.com/office/powerpoint/2012/main">
        <p15:guide id="2" pos="2880" userDrawn="1">
          <p15:clr>
            <a:srgbClr val="A4A3A4"/>
          </p15:clr>
        </p15:guide>
        <p15:guide id="3" orient="horz" pos="1620">
          <p15:clr>
            <a:srgbClr val="A4A3A4"/>
          </p15:clr>
        </p15:guide>
      </p15:sldGuideLst>
    </p:ext>
    <p:ext uri="{2D200454-40CA-4A62-9FC3-DE9A4176ACB9}">
      <p15:notesGuideLst xmlns:p15="http://schemas.microsoft.com/office/powerpoint/2012/main">
        <p15:guide id="1" orient="horz" pos="324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6978"/>
    <a:srgbClr val="DC8DA1"/>
    <a:srgbClr val="ABACAD"/>
    <a:srgbClr val="C3B4AA"/>
    <a:srgbClr val="C0B2A8"/>
    <a:srgbClr val="C1B3A7"/>
    <a:srgbClr val="C7BAAF"/>
    <a:srgbClr val="5D719F"/>
    <a:srgbClr val="DDC860"/>
    <a:srgbClr val="D4C0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956" autoAdjust="0"/>
    <p:restoredTop sz="94940" autoAdjust="0"/>
  </p:normalViewPr>
  <p:slideViewPr>
    <p:cSldViewPr snapToGrid="0" showGuides="1">
      <p:cViewPr varScale="1">
        <p:scale>
          <a:sx n="166" d="100"/>
          <a:sy n="166" d="100"/>
        </p:scale>
        <p:origin x="1240" y="176"/>
      </p:cViewPr>
      <p:guideLst>
        <p:guide pos="2880"/>
        <p:guide orient="horz" pos="16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5952"/>
    </p:cViewPr>
  </p:sorterViewPr>
  <p:notesViewPr>
    <p:cSldViewPr snapToGrid="0" showGuides="1">
      <p:cViewPr varScale="1">
        <p:scale>
          <a:sx n="136" d="100"/>
          <a:sy n="136" d="100"/>
        </p:scale>
        <p:origin x="2496" y="232"/>
      </p:cViewPr>
      <p:guideLst>
        <p:guide orient="horz" pos="324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theme" Target="theme/theme1.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tableStyles" Target="tableStyles.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customXml" Target="../customXml/item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1.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715000" y="533400"/>
            <a:ext cx="375104" cy="274434"/>
          </a:xfrm>
          <a:prstGeom prst="rect">
            <a:avLst/>
          </a:prstGeom>
          <a:noFill/>
          <a:ln w="12700">
            <a:noFill/>
            <a:miter lim="800000"/>
            <a:headEnd/>
            <a:tailEnd/>
          </a:ln>
          <a:effectLst/>
        </p:spPr>
        <p:txBody>
          <a:bodyPr wrap="none" lIns="90488" tIns="44450" rIns="90488" bIns="44450">
            <a:prstTxWarp prst="textNoShape">
              <a:avLst/>
            </a:prstTxWarp>
            <a:spAutoFit/>
          </a:bodyPr>
          <a:lstStyle/>
          <a:p>
            <a:pPr>
              <a:defRPr/>
            </a:pPr>
            <a:fld id="{AFADDE07-A3B2-714E-914F-4081EC661B9E}" type="slidenum">
              <a:rPr lang="en-US" sz="1200">
                <a:latin typeface="Arial"/>
                <a:cs typeface="Arial"/>
              </a:rPr>
              <a:pPr>
                <a:defRPr/>
              </a:pPr>
              <a:t>‹#›</a:t>
            </a:fld>
            <a:endParaRPr lang="en-US" sz="1200" dirty="0">
              <a:latin typeface="Arial"/>
              <a:cs typeface="Arial"/>
            </a:endParaRPr>
          </a:p>
        </p:txBody>
      </p:sp>
      <p:sp>
        <p:nvSpPr>
          <p:cNvPr id="3083" name="Rectangle 11"/>
          <p:cNvSpPr>
            <a:spLocks noChangeArrowheads="1"/>
          </p:cNvSpPr>
          <p:nvPr/>
        </p:nvSpPr>
        <p:spPr bwMode="auto">
          <a:xfrm>
            <a:off x="390525" y="282575"/>
            <a:ext cx="915988" cy="307975"/>
          </a:xfrm>
          <a:prstGeom prst="rect">
            <a:avLst/>
          </a:prstGeom>
          <a:noFill/>
          <a:ln w="12700">
            <a:noFill/>
            <a:miter lim="800000"/>
            <a:headEnd/>
            <a:tailEnd/>
          </a:ln>
          <a:effectLst/>
        </p:spPr>
        <p:txBody>
          <a:bodyPr>
            <a:prstTxWarp prst="textNoShape">
              <a:avLst/>
            </a:prstTxWarp>
          </a:bodyPr>
          <a:lstStyle/>
          <a:p>
            <a:pPr>
              <a:defRPr/>
            </a:pPr>
            <a:endParaRPr lang="en-US" dirty="0">
              <a:latin typeface="Arial"/>
            </a:endParaRPr>
          </a:p>
        </p:txBody>
      </p:sp>
    </p:spTree>
    <p:extLst>
      <p:ext uri="{BB962C8B-B14F-4D97-AF65-F5344CB8AC3E}">
        <p14:creationId xmlns:p14="http://schemas.microsoft.com/office/powerpoint/2010/main" val="16118730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idx="2"/>
          </p:nvPr>
        </p:nvSpPr>
        <p:spPr bwMode="auto">
          <a:xfrm>
            <a:off x="80963" y="857250"/>
            <a:ext cx="6697662" cy="3768725"/>
          </a:xfrm>
          <a:prstGeom prst="rect">
            <a:avLst/>
          </a:prstGeom>
          <a:noFill/>
          <a:ln w="12700">
            <a:solidFill>
              <a:srgbClr val="000000"/>
            </a:solidFill>
            <a:miter lim="800000"/>
            <a:headEnd/>
            <a:tailEnd/>
          </a:ln>
        </p:spPr>
      </p:sp>
      <p:sp>
        <p:nvSpPr>
          <p:cNvPr id="2051" name="Rectangle 3"/>
          <p:cNvSpPr>
            <a:spLocks noGrp="1" noChangeArrowheads="1"/>
          </p:cNvSpPr>
          <p:nvPr>
            <p:ph type="body" sz="quarter" idx="3"/>
          </p:nvPr>
        </p:nvSpPr>
        <p:spPr bwMode="auto">
          <a:xfrm>
            <a:off x="966788" y="4897438"/>
            <a:ext cx="5013325" cy="4645025"/>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798078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13652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36164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1641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0173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66674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3453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70986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339283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394922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864953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70062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697297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105119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8156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18465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9426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79350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23923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39351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326731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19373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89879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617739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451837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442724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91302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84160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674040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563945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35944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497800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6597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3939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34452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056270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840944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774558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927218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59706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616295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54213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247455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093276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81254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765567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11620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95396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573615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289790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279838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232664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356716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85160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151852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6760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477545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78975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401335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73271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98876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9907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46353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7910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822524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_Slide">
    <p:spTree>
      <p:nvGrpSpPr>
        <p:cNvPr id="1" name=""/>
        <p:cNvGrpSpPr/>
        <p:nvPr/>
      </p:nvGrpSpPr>
      <p:grpSpPr>
        <a:xfrm>
          <a:off x="0" y="0"/>
          <a:ext cx="0" cy="0"/>
          <a:chOff x="0" y="0"/>
          <a:chExt cx="0" cy="0"/>
        </a:xfrm>
      </p:grpSpPr>
      <p:pic>
        <p:nvPicPr>
          <p:cNvPr id="280" name="Picture 27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0751" y="855732"/>
            <a:ext cx="9154751" cy="3474720"/>
          </a:xfrm>
          <a:prstGeom prst="rect">
            <a:avLst/>
          </a:prstGeom>
          <a:noFill/>
          <a:ln>
            <a:noFill/>
          </a:ln>
          <a:effectLst/>
        </p:spPr>
      </p:pic>
      <p:sp>
        <p:nvSpPr>
          <p:cNvPr id="282" name="Title 1"/>
          <p:cNvSpPr>
            <a:spLocks noGrp="1"/>
          </p:cNvSpPr>
          <p:nvPr>
            <p:ph type="ctrTitle" hasCustomPrompt="1"/>
          </p:nvPr>
        </p:nvSpPr>
        <p:spPr>
          <a:xfrm>
            <a:off x="438219" y="1206707"/>
            <a:ext cx="8229600" cy="1005093"/>
          </a:xfrm>
          <a:prstGeom prst="rect">
            <a:avLst/>
          </a:prstGeom>
        </p:spPr>
        <p:txBody>
          <a:bodyPr lIns="91440" anchor="ctr" anchorCtr="0">
            <a:normAutofit/>
          </a:bodyPr>
          <a:lstStyle>
            <a:lvl1pPr algn="l">
              <a:lnSpc>
                <a:spcPts val="3000"/>
              </a:lnSpc>
              <a:defRPr sz="2800" b="0">
                <a:solidFill>
                  <a:schemeClr val="bg1"/>
                </a:solidFill>
                <a:latin typeface="Arial" panose="020B0604020202020204" pitchFamily="34" charset="0"/>
                <a:cs typeface="Arial" panose="020B0604020202020204" pitchFamily="34" charset="0"/>
              </a:defRPr>
            </a:lvl1pPr>
          </a:lstStyle>
          <a:p>
            <a:r>
              <a:rPr lang="en-US" dirty="0"/>
              <a:t>Click and Add Title of Talk</a:t>
            </a:r>
          </a:p>
        </p:txBody>
      </p:sp>
      <p:sp>
        <p:nvSpPr>
          <p:cNvPr id="273" name="Date"/>
          <p:cNvSpPr>
            <a:spLocks noGrp="1"/>
          </p:cNvSpPr>
          <p:nvPr>
            <p:ph type="body" sz="quarter" idx="14" hasCustomPrompt="1"/>
          </p:nvPr>
        </p:nvSpPr>
        <p:spPr>
          <a:xfrm>
            <a:off x="438217" y="3967450"/>
            <a:ext cx="8229600" cy="219455"/>
          </a:xfrm>
          <a:prstGeom prst="rect">
            <a:avLst/>
          </a:prstGeom>
        </p:spPr>
        <p:txBody>
          <a:bodyPr anchor="ctr">
            <a:noAutofit/>
          </a:bodyPr>
          <a:lstStyle>
            <a:lvl1pPr marL="0" indent="0" algn="l">
              <a:lnSpc>
                <a:spcPts val="1200"/>
              </a:lnSpc>
              <a:buNone/>
              <a:defRPr sz="1050" b="0" baseline="0">
                <a:solidFill>
                  <a:srgbClr val="6FC5FF"/>
                </a:solidFill>
                <a:latin typeface="Arial"/>
              </a:defRPr>
            </a:lvl1pPr>
          </a:lstStyle>
          <a:p>
            <a:pPr lvl="0"/>
            <a:r>
              <a:rPr lang="en-US" dirty="0"/>
              <a:t>Click and Add Last Updated Info</a:t>
            </a:r>
          </a:p>
        </p:txBody>
      </p:sp>
      <p:grpSp>
        <p:nvGrpSpPr>
          <p:cNvPr id="34" name="Logo Horizontal V2">
            <a:extLst>
              <a:ext uri="{FF2B5EF4-FFF2-40B4-BE49-F238E27FC236}">
                <a16:creationId xmlns:a16="http://schemas.microsoft.com/office/drawing/2014/main" id="{36276770-D6C1-3340-A54F-851A6FEB1936}"/>
              </a:ext>
            </a:extLst>
          </p:cNvPr>
          <p:cNvGrpSpPr>
            <a:grpSpLocks noChangeAspect="1"/>
          </p:cNvGrpSpPr>
          <p:nvPr userDrawn="1"/>
        </p:nvGrpSpPr>
        <p:grpSpPr>
          <a:xfrm>
            <a:off x="534702" y="296219"/>
            <a:ext cx="3372064" cy="320040"/>
            <a:chOff x="960861" y="1655928"/>
            <a:chExt cx="4437220" cy="420624"/>
          </a:xfrm>
        </p:grpSpPr>
        <p:pic>
          <p:nvPicPr>
            <p:cNvPr id="35" name="Logomark V2">
              <a:extLst>
                <a:ext uri="{FF2B5EF4-FFF2-40B4-BE49-F238E27FC236}">
                  <a16:creationId xmlns:a16="http://schemas.microsoft.com/office/drawing/2014/main" id="{81839592-238C-D84C-B9A8-F93EC9CAD75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0861" y="1655928"/>
              <a:ext cx="428518" cy="420624"/>
            </a:xfrm>
            <a:prstGeom prst="rect">
              <a:avLst/>
            </a:prstGeom>
          </p:spPr>
        </p:pic>
        <p:grpSp>
          <p:nvGrpSpPr>
            <p:cNvPr id="60" name="Nat HIV Cur logo type horiz">
              <a:extLst>
                <a:ext uri="{FF2B5EF4-FFF2-40B4-BE49-F238E27FC236}">
                  <a16:creationId xmlns:a16="http://schemas.microsoft.com/office/drawing/2014/main" id="{C1E2FEF3-56D7-1447-AE74-4A8D4C99EB96}"/>
                </a:ext>
              </a:extLst>
            </p:cNvPr>
            <p:cNvGrpSpPr>
              <a:grpSpLocks noChangeAspect="1"/>
            </p:cNvGrpSpPr>
            <p:nvPr/>
          </p:nvGrpSpPr>
          <p:grpSpPr bwMode="auto">
            <a:xfrm>
              <a:off x="1476074" y="1719322"/>
              <a:ext cx="3922007" cy="292608"/>
              <a:chOff x="918" y="1071"/>
              <a:chExt cx="2989" cy="223"/>
            </a:xfrm>
          </p:grpSpPr>
          <p:sp>
            <p:nvSpPr>
              <p:cNvPr id="61" name="Freeform 29">
                <a:extLst>
                  <a:ext uri="{FF2B5EF4-FFF2-40B4-BE49-F238E27FC236}">
                    <a16:creationId xmlns:a16="http://schemas.microsoft.com/office/drawing/2014/main" id="{2D82EC55-D9F3-334B-ABD1-4980F106712A}"/>
                  </a:ext>
                </a:extLst>
              </p:cNvPr>
              <p:cNvSpPr>
                <a:spLocks/>
              </p:cNvSpPr>
              <p:nvPr/>
            </p:nvSpPr>
            <p:spPr bwMode="auto">
              <a:xfrm>
                <a:off x="918" y="1076"/>
                <a:ext cx="173" cy="212"/>
              </a:xfrm>
              <a:custGeom>
                <a:avLst/>
                <a:gdLst>
                  <a:gd name="T0" fmla="*/ 248 w 288"/>
                  <a:gd name="T1" fmla="*/ 0 h 340"/>
                  <a:gd name="T2" fmla="*/ 248 w 288"/>
                  <a:gd name="T3" fmla="*/ 0 h 340"/>
                  <a:gd name="T4" fmla="*/ 248 w 288"/>
                  <a:gd name="T5" fmla="*/ 282 h 340"/>
                  <a:gd name="T6" fmla="*/ 247 w 288"/>
                  <a:gd name="T7" fmla="*/ 282 h 340"/>
                  <a:gd name="T8" fmla="*/ 50 w 288"/>
                  <a:gd name="T9" fmla="*/ 0 h 340"/>
                  <a:gd name="T10" fmla="*/ 0 w 288"/>
                  <a:gd name="T11" fmla="*/ 0 h 340"/>
                  <a:gd name="T12" fmla="*/ 0 w 288"/>
                  <a:gd name="T13" fmla="*/ 340 h 340"/>
                  <a:gd name="T14" fmla="*/ 40 w 288"/>
                  <a:gd name="T15" fmla="*/ 340 h 340"/>
                  <a:gd name="T16" fmla="*/ 40 w 288"/>
                  <a:gd name="T17" fmla="*/ 58 h 340"/>
                  <a:gd name="T18" fmla="*/ 41 w 288"/>
                  <a:gd name="T19" fmla="*/ 58 h 340"/>
                  <a:gd name="T20" fmla="*/ 238 w 288"/>
                  <a:gd name="T21" fmla="*/ 340 h 340"/>
                  <a:gd name="T22" fmla="*/ 288 w 288"/>
                  <a:gd name="T23" fmla="*/ 340 h 340"/>
                  <a:gd name="T24" fmla="*/ 288 w 288"/>
                  <a:gd name="T25" fmla="*/ 0 h 340"/>
                  <a:gd name="T26" fmla="*/ 248 w 288"/>
                  <a:gd name="T27"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 h="340">
                    <a:moveTo>
                      <a:pt x="248" y="0"/>
                    </a:moveTo>
                    <a:lnTo>
                      <a:pt x="248" y="0"/>
                    </a:lnTo>
                    <a:lnTo>
                      <a:pt x="248" y="282"/>
                    </a:lnTo>
                    <a:lnTo>
                      <a:pt x="247" y="282"/>
                    </a:lnTo>
                    <a:lnTo>
                      <a:pt x="50" y="0"/>
                    </a:lnTo>
                    <a:lnTo>
                      <a:pt x="0" y="0"/>
                    </a:lnTo>
                    <a:lnTo>
                      <a:pt x="0" y="340"/>
                    </a:lnTo>
                    <a:lnTo>
                      <a:pt x="40" y="340"/>
                    </a:lnTo>
                    <a:lnTo>
                      <a:pt x="40" y="58"/>
                    </a:lnTo>
                    <a:lnTo>
                      <a:pt x="41" y="58"/>
                    </a:lnTo>
                    <a:lnTo>
                      <a:pt x="238" y="340"/>
                    </a:lnTo>
                    <a:lnTo>
                      <a:pt x="288" y="340"/>
                    </a:lnTo>
                    <a:lnTo>
                      <a:pt x="288" y="0"/>
                    </a:lnTo>
                    <a:lnTo>
                      <a:pt x="248"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2" name="Freeform 30">
                <a:extLst>
                  <a:ext uri="{FF2B5EF4-FFF2-40B4-BE49-F238E27FC236}">
                    <a16:creationId xmlns:a16="http://schemas.microsoft.com/office/drawing/2014/main" id="{15A116DC-1D93-A94B-997A-1F8C8D806212}"/>
                  </a:ext>
                </a:extLst>
              </p:cNvPr>
              <p:cNvSpPr>
                <a:spLocks noEditPoints="1"/>
              </p:cNvSpPr>
              <p:nvPr/>
            </p:nvSpPr>
            <p:spPr bwMode="auto">
              <a:xfrm>
                <a:off x="1127" y="1144"/>
                <a:ext cx="119" cy="148"/>
              </a:xfrm>
              <a:custGeom>
                <a:avLst/>
                <a:gdLst>
                  <a:gd name="T0" fmla="*/ 11 w 197"/>
                  <a:gd name="T1" fmla="*/ 35 h 237"/>
                  <a:gd name="T2" fmla="*/ 11 w 197"/>
                  <a:gd name="T3" fmla="*/ 35 h 237"/>
                  <a:gd name="T4" fmla="*/ 100 w 197"/>
                  <a:gd name="T5" fmla="*/ 0 h 237"/>
                  <a:gd name="T6" fmla="*/ 194 w 197"/>
                  <a:gd name="T7" fmla="*/ 96 h 237"/>
                  <a:gd name="T8" fmla="*/ 194 w 197"/>
                  <a:gd name="T9" fmla="*/ 192 h 237"/>
                  <a:gd name="T10" fmla="*/ 197 w 197"/>
                  <a:gd name="T11" fmla="*/ 231 h 237"/>
                  <a:gd name="T12" fmla="*/ 161 w 197"/>
                  <a:gd name="T13" fmla="*/ 231 h 237"/>
                  <a:gd name="T14" fmla="*/ 159 w 197"/>
                  <a:gd name="T15" fmla="*/ 197 h 237"/>
                  <a:gd name="T16" fmla="*/ 158 w 197"/>
                  <a:gd name="T17" fmla="*/ 197 h 237"/>
                  <a:gd name="T18" fmla="*/ 84 w 197"/>
                  <a:gd name="T19" fmla="*/ 237 h 237"/>
                  <a:gd name="T20" fmla="*/ 0 w 197"/>
                  <a:gd name="T21" fmla="*/ 170 h 237"/>
                  <a:gd name="T22" fmla="*/ 142 w 197"/>
                  <a:gd name="T23" fmla="*/ 91 h 237"/>
                  <a:gd name="T24" fmla="*/ 156 w 197"/>
                  <a:gd name="T25" fmla="*/ 91 h 237"/>
                  <a:gd name="T26" fmla="*/ 156 w 197"/>
                  <a:gd name="T27" fmla="*/ 84 h 237"/>
                  <a:gd name="T28" fmla="*/ 101 w 197"/>
                  <a:gd name="T29" fmla="*/ 35 h 237"/>
                  <a:gd name="T30" fmla="*/ 34 w 197"/>
                  <a:gd name="T31" fmla="*/ 60 h 237"/>
                  <a:gd name="T32" fmla="*/ 11 w 197"/>
                  <a:gd name="T33" fmla="*/ 35 h 237"/>
                  <a:gd name="T34" fmla="*/ 119 w 197"/>
                  <a:gd name="T35" fmla="*/ 123 h 237"/>
                  <a:gd name="T36" fmla="*/ 119 w 197"/>
                  <a:gd name="T37" fmla="*/ 123 h 237"/>
                  <a:gd name="T38" fmla="*/ 41 w 197"/>
                  <a:gd name="T39" fmla="*/ 166 h 237"/>
                  <a:gd name="T40" fmla="*/ 90 w 197"/>
                  <a:gd name="T41" fmla="*/ 205 h 237"/>
                  <a:gd name="T42" fmla="*/ 156 w 197"/>
                  <a:gd name="T43" fmla="*/ 137 h 237"/>
                  <a:gd name="T44" fmla="*/ 156 w 197"/>
                  <a:gd name="T45" fmla="*/ 123 h 237"/>
                  <a:gd name="T46" fmla="*/ 119 w 197"/>
                  <a:gd name="T47" fmla="*/ 12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7" h="237">
                    <a:moveTo>
                      <a:pt x="11" y="35"/>
                    </a:moveTo>
                    <a:lnTo>
                      <a:pt x="11" y="35"/>
                    </a:lnTo>
                    <a:cubicBezTo>
                      <a:pt x="34" y="12"/>
                      <a:pt x="67" y="0"/>
                      <a:pt x="100" y="0"/>
                    </a:cubicBezTo>
                    <a:cubicBezTo>
                      <a:pt x="166" y="0"/>
                      <a:pt x="194" y="32"/>
                      <a:pt x="194" y="96"/>
                    </a:cubicBezTo>
                    <a:lnTo>
                      <a:pt x="194" y="192"/>
                    </a:lnTo>
                    <a:cubicBezTo>
                      <a:pt x="194" y="205"/>
                      <a:pt x="195" y="219"/>
                      <a:pt x="197" y="231"/>
                    </a:cubicBezTo>
                    <a:lnTo>
                      <a:pt x="161" y="231"/>
                    </a:lnTo>
                    <a:cubicBezTo>
                      <a:pt x="159" y="221"/>
                      <a:pt x="159" y="207"/>
                      <a:pt x="159" y="197"/>
                    </a:cubicBezTo>
                    <a:lnTo>
                      <a:pt x="158" y="197"/>
                    </a:lnTo>
                    <a:cubicBezTo>
                      <a:pt x="143" y="220"/>
                      <a:pt x="118" y="237"/>
                      <a:pt x="84" y="237"/>
                    </a:cubicBezTo>
                    <a:cubicBezTo>
                      <a:pt x="38" y="237"/>
                      <a:pt x="0" y="214"/>
                      <a:pt x="0" y="170"/>
                    </a:cubicBezTo>
                    <a:cubicBezTo>
                      <a:pt x="0" y="96"/>
                      <a:pt x="87" y="91"/>
                      <a:pt x="142" y="91"/>
                    </a:cubicBezTo>
                    <a:lnTo>
                      <a:pt x="156" y="91"/>
                    </a:lnTo>
                    <a:lnTo>
                      <a:pt x="156" y="84"/>
                    </a:lnTo>
                    <a:cubicBezTo>
                      <a:pt x="156" y="52"/>
                      <a:pt x="136" y="35"/>
                      <a:pt x="101" y="35"/>
                    </a:cubicBezTo>
                    <a:cubicBezTo>
                      <a:pt x="77" y="35"/>
                      <a:pt x="52" y="43"/>
                      <a:pt x="34" y="60"/>
                    </a:cubicBezTo>
                    <a:lnTo>
                      <a:pt x="11" y="35"/>
                    </a:lnTo>
                    <a:close/>
                    <a:moveTo>
                      <a:pt x="119" y="123"/>
                    </a:moveTo>
                    <a:lnTo>
                      <a:pt x="119" y="123"/>
                    </a:lnTo>
                    <a:cubicBezTo>
                      <a:pt x="71" y="123"/>
                      <a:pt x="41" y="136"/>
                      <a:pt x="41" y="166"/>
                    </a:cubicBezTo>
                    <a:cubicBezTo>
                      <a:pt x="41" y="194"/>
                      <a:pt x="62" y="205"/>
                      <a:pt x="90" y="205"/>
                    </a:cubicBezTo>
                    <a:cubicBezTo>
                      <a:pt x="133" y="205"/>
                      <a:pt x="155" y="174"/>
                      <a:pt x="156" y="137"/>
                    </a:cubicBezTo>
                    <a:lnTo>
                      <a:pt x="156" y="123"/>
                    </a:lnTo>
                    <a:lnTo>
                      <a:pt x="119" y="12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3" name="Freeform 31">
                <a:extLst>
                  <a:ext uri="{FF2B5EF4-FFF2-40B4-BE49-F238E27FC236}">
                    <a16:creationId xmlns:a16="http://schemas.microsoft.com/office/drawing/2014/main" id="{8E6BFF9A-AE41-4C4B-98E4-D732660B99BA}"/>
                  </a:ext>
                </a:extLst>
              </p:cNvPr>
              <p:cNvSpPr>
                <a:spLocks/>
              </p:cNvSpPr>
              <p:nvPr/>
            </p:nvSpPr>
            <p:spPr bwMode="auto">
              <a:xfrm>
                <a:off x="1264" y="1108"/>
                <a:ext cx="93" cy="184"/>
              </a:xfrm>
              <a:custGeom>
                <a:avLst/>
                <a:gdLst>
                  <a:gd name="T0" fmla="*/ 152 w 154"/>
                  <a:gd name="T1" fmla="*/ 96 h 295"/>
                  <a:gd name="T2" fmla="*/ 152 w 154"/>
                  <a:gd name="T3" fmla="*/ 96 h 295"/>
                  <a:gd name="T4" fmla="*/ 86 w 154"/>
                  <a:gd name="T5" fmla="*/ 96 h 295"/>
                  <a:gd name="T6" fmla="*/ 86 w 154"/>
                  <a:gd name="T7" fmla="*/ 208 h 295"/>
                  <a:gd name="T8" fmla="*/ 120 w 154"/>
                  <a:gd name="T9" fmla="*/ 260 h 295"/>
                  <a:gd name="T10" fmla="*/ 153 w 154"/>
                  <a:gd name="T11" fmla="*/ 252 h 295"/>
                  <a:gd name="T12" fmla="*/ 154 w 154"/>
                  <a:gd name="T13" fmla="*/ 286 h 295"/>
                  <a:gd name="T14" fmla="*/ 111 w 154"/>
                  <a:gd name="T15" fmla="*/ 295 h 295"/>
                  <a:gd name="T16" fmla="*/ 49 w 154"/>
                  <a:gd name="T17" fmla="*/ 219 h 295"/>
                  <a:gd name="T18" fmla="*/ 49 w 154"/>
                  <a:gd name="T19" fmla="*/ 96 h 295"/>
                  <a:gd name="T20" fmla="*/ 0 w 154"/>
                  <a:gd name="T21" fmla="*/ 96 h 295"/>
                  <a:gd name="T22" fmla="*/ 0 w 154"/>
                  <a:gd name="T23" fmla="*/ 64 h 295"/>
                  <a:gd name="T24" fmla="*/ 49 w 154"/>
                  <a:gd name="T25" fmla="*/ 64 h 295"/>
                  <a:gd name="T26" fmla="*/ 49 w 154"/>
                  <a:gd name="T27" fmla="*/ 0 h 295"/>
                  <a:gd name="T28" fmla="*/ 86 w 154"/>
                  <a:gd name="T29" fmla="*/ 0 h 295"/>
                  <a:gd name="T30" fmla="*/ 86 w 154"/>
                  <a:gd name="T31" fmla="*/ 64 h 295"/>
                  <a:gd name="T32" fmla="*/ 152 w 154"/>
                  <a:gd name="T33" fmla="*/ 64 h 295"/>
                  <a:gd name="T34" fmla="*/ 152 w 154"/>
                  <a:gd name="T35" fmla="*/ 9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 h="295">
                    <a:moveTo>
                      <a:pt x="152" y="96"/>
                    </a:moveTo>
                    <a:lnTo>
                      <a:pt x="152" y="96"/>
                    </a:lnTo>
                    <a:lnTo>
                      <a:pt x="86" y="96"/>
                    </a:lnTo>
                    <a:lnTo>
                      <a:pt x="86" y="208"/>
                    </a:lnTo>
                    <a:cubicBezTo>
                      <a:pt x="86" y="237"/>
                      <a:pt x="87" y="260"/>
                      <a:pt x="120" y="260"/>
                    </a:cubicBezTo>
                    <a:cubicBezTo>
                      <a:pt x="131" y="260"/>
                      <a:pt x="143" y="258"/>
                      <a:pt x="153" y="252"/>
                    </a:cubicBezTo>
                    <a:lnTo>
                      <a:pt x="154" y="286"/>
                    </a:lnTo>
                    <a:cubicBezTo>
                      <a:pt x="141" y="292"/>
                      <a:pt x="125" y="295"/>
                      <a:pt x="111" y="295"/>
                    </a:cubicBezTo>
                    <a:cubicBezTo>
                      <a:pt x="57" y="295"/>
                      <a:pt x="49" y="266"/>
                      <a:pt x="49" y="219"/>
                    </a:cubicBezTo>
                    <a:lnTo>
                      <a:pt x="49" y="96"/>
                    </a:lnTo>
                    <a:lnTo>
                      <a:pt x="0" y="96"/>
                    </a:lnTo>
                    <a:lnTo>
                      <a:pt x="0" y="64"/>
                    </a:lnTo>
                    <a:lnTo>
                      <a:pt x="49" y="64"/>
                    </a:lnTo>
                    <a:lnTo>
                      <a:pt x="49" y="0"/>
                    </a:lnTo>
                    <a:lnTo>
                      <a:pt x="86" y="0"/>
                    </a:lnTo>
                    <a:lnTo>
                      <a:pt x="86" y="64"/>
                    </a:lnTo>
                    <a:lnTo>
                      <a:pt x="152" y="64"/>
                    </a:lnTo>
                    <a:lnTo>
                      <a:pt x="152" y="96"/>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4" name="Freeform 32">
                <a:extLst>
                  <a:ext uri="{FF2B5EF4-FFF2-40B4-BE49-F238E27FC236}">
                    <a16:creationId xmlns:a16="http://schemas.microsoft.com/office/drawing/2014/main" id="{C6CA712E-CDC3-CB4E-A87C-D4084B6303AB}"/>
                  </a:ext>
                </a:extLst>
              </p:cNvPr>
              <p:cNvSpPr>
                <a:spLocks noEditPoints="1"/>
              </p:cNvSpPr>
              <p:nvPr/>
            </p:nvSpPr>
            <p:spPr bwMode="auto">
              <a:xfrm>
                <a:off x="1377" y="1076"/>
                <a:ext cx="34" cy="212"/>
              </a:xfrm>
              <a:custGeom>
                <a:avLst/>
                <a:gdLst>
                  <a:gd name="T0" fmla="*/ 27 w 55"/>
                  <a:gd name="T1" fmla="*/ 0 h 340"/>
                  <a:gd name="T2" fmla="*/ 27 w 55"/>
                  <a:gd name="T3" fmla="*/ 0 h 340"/>
                  <a:gd name="T4" fmla="*/ 55 w 55"/>
                  <a:gd name="T5" fmla="*/ 27 h 340"/>
                  <a:gd name="T6" fmla="*/ 27 w 55"/>
                  <a:gd name="T7" fmla="*/ 55 h 340"/>
                  <a:gd name="T8" fmla="*/ 0 w 55"/>
                  <a:gd name="T9" fmla="*/ 27 h 340"/>
                  <a:gd name="T10" fmla="*/ 27 w 55"/>
                  <a:gd name="T11" fmla="*/ 0 h 340"/>
                  <a:gd name="T12" fmla="*/ 9 w 55"/>
                  <a:gd name="T13" fmla="*/ 115 h 340"/>
                  <a:gd name="T14" fmla="*/ 9 w 55"/>
                  <a:gd name="T15" fmla="*/ 115 h 340"/>
                  <a:gd name="T16" fmla="*/ 46 w 55"/>
                  <a:gd name="T17" fmla="*/ 115 h 340"/>
                  <a:gd name="T18" fmla="*/ 46 w 55"/>
                  <a:gd name="T19" fmla="*/ 340 h 340"/>
                  <a:gd name="T20" fmla="*/ 9 w 55"/>
                  <a:gd name="T21" fmla="*/ 340 h 340"/>
                  <a:gd name="T22" fmla="*/ 9 w 55"/>
                  <a:gd name="T23" fmla="*/ 115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340">
                    <a:moveTo>
                      <a:pt x="27" y="0"/>
                    </a:moveTo>
                    <a:lnTo>
                      <a:pt x="27" y="0"/>
                    </a:lnTo>
                    <a:cubicBezTo>
                      <a:pt x="43" y="0"/>
                      <a:pt x="55" y="13"/>
                      <a:pt x="55" y="27"/>
                    </a:cubicBezTo>
                    <a:cubicBezTo>
                      <a:pt x="55" y="43"/>
                      <a:pt x="43" y="55"/>
                      <a:pt x="27" y="55"/>
                    </a:cubicBezTo>
                    <a:cubicBezTo>
                      <a:pt x="11" y="55"/>
                      <a:pt x="0" y="43"/>
                      <a:pt x="0" y="27"/>
                    </a:cubicBezTo>
                    <a:cubicBezTo>
                      <a:pt x="0" y="13"/>
                      <a:pt x="12" y="0"/>
                      <a:pt x="27" y="0"/>
                    </a:cubicBezTo>
                    <a:close/>
                    <a:moveTo>
                      <a:pt x="9" y="115"/>
                    </a:moveTo>
                    <a:lnTo>
                      <a:pt x="9" y="115"/>
                    </a:lnTo>
                    <a:lnTo>
                      <a:pt x="46" y="115"/>
                    </a:lnTo>
                    <a:lnTo>
                      <a:pt x="46" y="340"/>
                    </a:lnTo>
                    <a:lnTo>
                      <a:pt x="9" y="340"/>
                    </a:lnTo>
                    <a:lnTo>
                      <a:pt x="9" y="11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5" name="Freeform 33">
                <a:extLst>
                  <a:ext uri="{FF2B5EF4-FFF2-40B4-BE49-F238E27FC236}">
                    <a16:creationId xmlns:a16="http://schemas.microsoft.com/office/drawing/2014/main" id="{F4E1210F-D833-3649-AD46-8162D23C3F8A}"/>
                  </a:ext>
                </a:extLst>
              </p:cNvPr>
              <p:cNvSpPr>
                <a:spLocks noEditPoints="1"/>
              </p:cNvSpPr>
              <p:nvPr/>
            </p:nvSpPr>
            <p:spPr bwMode="auto">
              <a:xfrm>
                <a:off x="1438" y="1144"/>
                <a:ext cx="144" cy="148"/>
              </a:xfrm>
              <a:custGeom>
                <a:avLst/>
                <a:gdLst>
                  <a:gd name="T0" fmla="*/ 120 w 240"/>
                  <a:gd name="T1" fmla="*/ 0 h 237"/>
                  <a:gd name="T2" fmla="*/ 120 w 240"/>
                  <a:gd name="T3" fmla="*/ 0 h 237"/>
                  <a:gd name="T4" fmla="*/ 240 w 240"/>
                  <a:gd name="T5" fmla="*/ 119 h 237"/>
                  <a:gd name="T6" fmla="*/ 120 w 240"/>
                  <a:gd name="T7" fmla="*/ 237 h 237"/>
                  <a:gd name="T8" fmla="*/ 0 w 240"/>
                  <a:gd name="T9" fmla="*/ 119 h 237"/>
                  <a:gd name="T10" fmla="*/ 120 w 240"/>
                  <a:gd name="T11" fmla="*/ 0 h 237"/>
                  <a:gd name="T12" fmla="*/ 120 w 240"/>
                  <a:gd name="T13" fmla="*/ 202 h 237"/>
                  <a:gd name="T14" fmla="*/ 120 w 240"/>
                  <a:gd name="T15" fmla="*/ 202 h 237"/>
                  <a:gd name="T16" fmla="*/ 200 w 240"/>
                  <a:gd name="T17" fmla="*/ 119 h 237"/>
                  <a:gd name="T18" fmla="*/ 120 w 240"/>
                  <a:gd name="T19" fmla="*/ 35 h 237"/>
                  <a:gd name="T20" fmla="*/ 41 w 240"/>
                  <a:gd name="T21" fmla="*/ 119 h 237"/>
                  <a:gd name="T22" fmla="*/ 120 w 240"/>
                  <a:gd name="T23" fmla="*/ 202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237">
                    <a:moveTo>
                      <a:pt x="120" y="0"/>
                    </a:moveTo>
                    <a:lnTo>
                      <a:pt x="120" y="0"/>
                    </a:lnTo>
                    <a:cubicBezTo>
                      <a:pt x="189" y="0"/>
                      <a:pt x="240" y="48"/>
                      <a:pt x="240" y="119"/>
                    </a:cubicBezTo>
                    <a:cubicBezTo>
                      <a:pt x="240" y="189"/>
                      <a:pt x="189" y="237"/>
                      <a:pt x="120" y="237"/>
                    </a:cubicBezTo>
                    <a:cubicBezTo>
                      <a:pt x="51" y="237"/>
                      <a:pt x="0" y="189"/>
                      <a:pt x="0" y="119"/>
                    </a:cubicBezTo>
                    <a:cubicBezTo>
                      <a:pt x="0" y="48"/>
                      <a:pt x="51" y="0"/>
                      <a:pt x="120" y="0"/>
                    </a:cubicBezTo>
                    <a:close/>
                    <a:moveTo>
                      <a:pt x="120" y="202"/>
                    </a:moveTo>
                    <a:lnTo>
                      <a:pt x="120" y="202"/>
                    </a:lnTo>
                    <a:cubicBezTo>
                      <a:pt x="169" y="202"/>
                      <a:pt x="200" y="166"/>
                      <a:pt x="200" y="119"/>
                    </a:cubicBezTo>
                    <a:cubicBezTo>
                      <a:pt x="200" y="72"/>
                      <a:pt x="169" y="35"/>
                      <a:pt x="120" y="35"/>
                    </a:cubicBezTo>
                    <a:cubicBezTo>
                      <a:pt x="72" y="35"/>
                      <a:pt x="41" y="72"/>
                      <a:pt x="41" y="119"/>
                    </a:cubicBezTo>
                    <a:cubicBezTo>
                      <a:pt x="41" y="166"/>
                      <a:pt x="72" y="202"/>
                      <a:pt x="120" y="202"/>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6" name="Freeform 34">
                <a:extLst>
                  <a:ext uri="{FF2B5EF4-FFF2-40B4-BE49-F238E27FC236}">
                    <a16:creationId xmlns:a16="http://schemas.microsoft.com/office/drawing/2014/main" id="{0BA393B1-A90E-954A-9D8D-2FBFF2234421}"/>
                  </a:ext>
                </a:extLst>
              </p:cNvPr>
              <p:cNvSpPr>
                <a:spLocks/>
              </p:cNvSpPr>
              <p:nvPr/>
            </p:nvSpPr>
            <p:spPr bwMode="auto">
              <a:xfrm>
                <a:off x="1613" y="1144"/>
                <a:ext cx="119" cy="144"/>
              </a:xfrm>
              <a:custGeom>
                <a:avLst/>
                <a:gdLst>
                  <a:gd name="T0" fmla="*/ 2 w 198"/>
                  <a:gd name="T1" fmla="*/ 60 h 231"/>
                  <a:gd name="T2" fmla="*/ 2 w 198"/>
                  <a:gd name="T3" fmla="*/ 60 h 231"/>
                  <a:gd name="T4" fmla="*/ 0 w 198"/>
                  <a:gd name="T5" fmla="*/ 6 h 231"/>
                  <a:gd name="T6" fmla="*/ 36 w 198"/>
                  <a:gd name="T7" fmla="*/ 6 h 231"/>
                  <a:gd name="T8" fmla="*/ 37 w 198"/>
                  <a:gd name="T9" fmla="*/ 43 h 231"/>
                  <a:gd name="T10" fmla="*/ 38 w 198"/>
                  <a:gd name="T11" fmla="*/ 43 h 231"/>
                  <a:gd name="T12" fmla="*/ 112 w 198"/>
                  <a:gd name="T13" fmla="*/ 0 h 231"/>
                  <a:gd name="T14" fmla="*/ 198 w 198"/>
                  <a:gd name="T15" fmla="*/ 92 h 231"/>
                  <a:gd name="T16" fmla="*/ 198 w 198"/>
                  <a:gd name="T17" fmla="*/ 231 h 231"/>
                  <a:gd name="T18" fmla="*/ 160 w 198"/>
                  <a:gd name="T19" fmla="*/ 231 h 231"/>
                  <a:gd name="T20" fmla="*/ 160 w 198"/>
                  <a:gd name="T21" fmla="*/ 96 h 231"/>
                  <a:gd name="T22" fmla="*/ 109 w 198"/>
                  <a:gd name="T23" fmla="*/ 35 h 231"/>
                  <a:gd name="T24" fmla="*/ 39 w 198"/>
                  <a:gd name="T25" fmla="*/ 121 h 231"/>
                  <a:gd name="T26" fmla="*/ 39 w 198"/>
                  <a:gd name="T27" fmla="*/ 231 h 231"/>
                  <a:gd name="T28" fmla="*/ 2 w 198"/>
                  <a:gd name="T29" fmla="*/ 231 h 231"/>
                  <a:gd name="T30" fmla="*/ 2 w 198"/>
                  <a:gd name="T31" fmla="*/ 6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8" h="231">
                    <a:moveTo>
                      <a:pt x="2" y="60"/>
                    </a:moveTo>
                    <a:lnTo>
                      <a:pt x="2" y="60"/>
                    </a:lnTo>
                    <a:cubicBezTo>
                      <a:pt x="2" y="39"/>
                      <a:pt x="0" y="21"/>
                      <a:pt x="0" y="6"/>
                    </a:cubicBezTo>
                    <a:lnTo>
                      <a:pt x="36" y="6"/>
                    </a:lnTo>
                    <a:cubicBezTo>
                      <a:pt x="36" y="18"/>
                      <a:pt x="37" y="31"/>
                      <a:pt x="37" y="43"/>
                    </a:cubicBezTo>
                    <a:lnTo>
                      <a:pt x="38" y="43"/>
                    </a:lnTo>
                    <a:cubicBezTo>
                      <a:pt x="48" y="21"/>
                      <a:pt x="75" y="0"/>
                      <a:pt x="112" y="0"/>
                    </a:cubicBezTo>
                    <a:cubicBezTo>
                      <a:pt x="171" y="0"/>
                      <a:pt x="198" y="38"/>
                      <a:pt x="198" y="92"/>
                    </a:cubicBezTo>
                    <a:lnTo>
                      <a:pt x="198" y="231"/>
                    </a:lnTo>
                    <a:lnTo>
                      <a:pt x="160" y="231"/>
                    </a:lnTo>
                    <a:lnTo>
                      <a:pt x="160" y="96"/>
                    </a:lnTo>
                    <a:cubicBezTo>
                      <a:pt x="160" y="59"/>
                      <a:pt x="144" y="35"/>
                      <a:pt x="109" y="35"/>
                    </a:cubicBezTo>
                    <a:cubicBezTo>
                      <a:pt x="61" y="35"/>
                      <a:pt x="39" y="70"/>
                      <a:pt x="39" y="121"/>
                    </a:cubicBezTo>
                    <a:lnTo>
                      <a:pt x="39" y="231"/>
                    </a:lnTo>
                    <a:lnTo>
                      <a:pt x="2" y="231"/>
                    </a:lnTo>
                    <a:lnTo>
                      <a:pt x="2" y="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7" name="Freeform 35">
                <a:extLst>
                  <a:ext uri="{FF2B5EF4-FFF2-40B4-BE49-F238E27FC236}">
                    <a16:creationId xmlns:a16="http://schemas.microsoft.com/office/drawing/2014/main" id="{0275D4C4-B425-9A47-820C-FF178CC7F90C}"/>
                  </a:ext>
                </a:extLst>
              </p:cNvPr>
              <p:cNvSpPr>
                <a:spLocks noEditPoints="1"/>
              </p:cNvSpPr>
              <p:nvPr/>
            </p:nvSpPr>
            <p:spPr bwMode="auto">
              <a:xfrm>
                <a:off x="1764" y="1144"/>
                <a:ext cx="117" cy="148"/>
              </a:xfrm>
              <a:custGeom>
                <a:avLst/>
                <a:gdLst>
                  <a:gd name="T0" fmla="*/ 10 w 196"/>
                  <a:gd name="T1" fmla="*/ 35 h 237"/>
                  <a:gd name="T2" fmla="*/ 10 w 196"/>
                  <a:gd name="T3" fmla="*/ 35 h 237"/>
                  <a:gd name="T4" fmla="*/ 99 w 196"/>
                  <a:gd name="T5" fmla="*/ 0 h 237"/>
                  <a:gd name="T6" fmla="*/ 193 w 196"/>
                  <a:gd name="T7" fmla="*/ 96 h 237"/>
                  <a:gd name="T8" fmla="*/ 193 w 196"/>
                  <a:gd name="T9" fmla="*/ 192 h 237"/>
                  <a:gd name="T10" fmla="*/ 196 w 196"/>
                  <a:gd name="T11" fmla="*/ 231 h 237"/>
                  <a:gd name="T12" fmla="*/ 160 w 196"/>
                  <a:gd name="T13" fmla="*/ 231 h 237"/>
                  <a:gd name="T14" fmla="*/ 158 w 196"/>
                  <a:gd name="T15" fmla="*/ 197 h 237"/>
                  <a:gd name="T16" fmla="*/ 157 w 196"/>
                  <a:gd name="T17" fmla="*/ 197 h 237"/>
                  <a:gd name="T18" fmla="*/ 83 w 196"/>
                  <a:gd name="T19" fmla="*/ 237 h 237"/>
                  <a:gd name="T20" fmla="*/ 0 w 196"/>
                  <a:gd name="T21" fmla="*/ 170 h 237"/>
                  <a:gd name="T22" fmla="*/ 141 w 196"/>
                  <a:gd name="T23" fmla="*/ 91 h 237"/>
                  <a:gd name="T24" fmla="*/ 156 w 196"/>
                  <a:gd name="T25" fmla="*/ 91 h 237"/>
                  <a:gd name="T26" fmla="*/ 156 w 196"/>
                  <a:gd name="T27" fmla="*/ 84 h 237"/>
                  <a:gd name="T28" fmla="*/ 100 w 196"/>
                  <a:gd name="T29" fmla="*/ 35 h 237"/>
                  <a:gd name="T30" fmla="*/ 33 w 196"/>
                  <a:gd name="T31" fmla="*/ 60 h 237"/>
                  <a:gd name="T32" fmla="*/ 10 w 196"/>
                  <a:gd name="T33" fmla="*/ 35 h 237"/>
                  <a:gd name="T34" fmla="*/ 118 w 196"/>
                  <a:gd name="T35" fmla="*/ 123 h 237"/>
                  <a:gd name="T36" fmla="*/ 118 w 196"/>
                  <a:gd name="T37" fmla="*/ 123 h 237"/>
                  <a:gd name="T38" fmla="*/ 40 w 196"/>
                  <a:gd name="T39" fmla="*/ 166 h 237"/>
                  <a:gd name="T40" fmla="*/ 89 w 196"/>
                  <a:gd name="T41" fmla="*/ 205 h 237"/>
                  <a:gd name="T42" fmla="*/ 156 w 196"/>
                  <a:gd name="T43" fmla="*/ 137 h 237"/>
                  <a:gd name="T44" fmla="*/ 156 w 196"/>
                  <a:gd name="T45" fmla="*/ 123 h 237"/>
                  <a:gd name="T46" fmla="*/ 118 w 196"/>
                  <a:gd name="T47" fmla="*/ 12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237">
                    <a:moveTo>
                      <a:pt x="10" y="35"/>
                    </a:moveTo>
                    <a:lnTo>
                      <a:pt x="10" y="35"/>
                    </a:lnTo>
                    <a:cubicBezTo>
                      <a:pt x="33" y="12"/>
                      <a:pt x="66" y="0"/>
                      <a:pt x="99" y="0"/>
                    </a:cubicBezTo>
                    <a:cubicBezTo>
                      <a:pt x="165" y="0"/>
                      <a:pt x="193" y="32"/>
                      <a:pt x="193" y="96"/>
                    </a:cubicBezTo>
                    <a:lnTo>
                      <a:pt x="193" y="192"/>
                    </a:lnTo>
                    <a:cubicBezTo>
                      <a:pt x="193" y="205"/>
                      <a:pt x="194" y="219"/>
                      <a:pt x="196" y="231"/>
                    </a:cubicBezTo>
                    <a:lnTo>
                      <a:pt x="160" y="231"/>
                    </a:lnTo>
                    <a:cubicBezTo>
                      <a:pt x="158" y="221"/>
                      <a:pt x="158" y="207"/>
                      <a:pt x="158" y="197"/>
                    </a:cubicBezTo>
                    <a:lnTo>
                      <a:pt x="157" y="197"/>
                    </a:lnTo>
                    <a:cubicBezTo>
                      <a:pt x="142" y="220"/>
                      <a:pt x="117" y="237"/>
                      <a:pt x="83" y="237"/>
                    </a:cubicBezTo>
                    <a:cubicBezTo>
                      <a:pt x="38" y="237"/>
                      <a:pt x="0" y="214"/>
                      <a:pt x="0" y="170"/>
                    </a:cubicBezTo>
                    <a:cubicBezTo>
                      <a:pt x="0" y="96"/>
                      <a:pt x="86" y="91"/>
                      <a:pt x="141" y="91"/>
                    </a:cubicBezTo>
                    <a:lnTo>
                      <a:pt x="156" y="91"/>
                    </a:lnTo>
                    <a:lnTo>
                      <a:pt x="156" y="84"/>
                    </a:lnTo>
                    <a:cubicBezTo>
                      <a:pt x="156" y="52"/>
                      <a:pt x="135" y="35"/>
                      <a:pt x="100" y="35"/>
                    </a:cubicBezTo>
                    <a:cubicBezTo>
                      <a:pt x="76" y="35"/>
                      <a:pt x="51" y="43"/>
                      <a:pt x="33" y="60"/>
                    </a:cubicBezTo>
                    <a:lnTo>
                      <a:pt x="10" y="35"/>
                    </a:lnTo>
                    <a:close/>
                    <a:moveTo>
                      <a:pt x="118" y="123"/>
                    </a:moveTo>
                    <a:lnTo>
                      <a:pt x="118" y="123"/>
                    </a:lnTo>
                    <a:cubicBezTo>
                      <a:pt x="71" y="123"/>
                      <a:pt x="40" y="136"/>
                      <a:pt x="40" y="166"/>
                    </a:cubicBezTo>
                    <a:cubicBezTo>
                      <a:pt x="40" y="194"/>
                      <a:pt x="61" y="205"/>
                      <a:pt x="89" y="205"/>
                    </a:cubicBezTo>
                    <a:cubicBezTo>
                      <a:pt x="133" y="205"/>
                      <a:pt x="155" y="174"/>
                      <a:pt x="156" y="137"/>
                    </a:cubicBezTo>
                    <a:lnTo>
                      <a:pt x="156" y="123"/>
                    </a:lnTo>
                    <a:lnTo>
                      <a:pt x="118" y="12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8" name="Freeform 36">
                <a:extLst>
                  <a:ext uri="{FF2B5EF4-FFF2-40B4-BE49-F238E27FC236}">
                    <a16:creationId xmlns:a16="http://schemas.microsoft.com/office/drawing/2014/main" id="{25A2CA33-6296-A243-9A04-02746CB4D384}"/>
                  </a:ext>
                </a:extLst>
              </p:cNvPr>
              <p:cNvSpPr>
                <a:spLocks/>
              </p:cNvSpPr>
              <p:nvPr/>
            </p:nvSpPr>
            <p:spPr bwMode="auto">
              <a:xfrm>
                <a:off x="1920" y="1075"/>
                <a:ext cx="22" cy="213"/>
              </a:xfrm>
              <a:custGeom>
                <a:avLst/>
                <a:gdLst>
                  <a:gd name="T0" fmla="*/ 0 w 37"/>
                  <a:gd name="T1" fmla="*/ 341 h 341"/>
                  <a:gd name="T2" fmla="*/ 0 w 37"/>
                  <a:gd name="T3" fmla="*/ 341 h 341"/>
                  <a:gd name="T4" fmla="*/ 37 w 37"/>
                  <a:gd name="T5" fmla="*/ 341 h 341"/>
                  <a:gd name="T6" fmla="*/ 37 w 37"/>
                  <a:gd name="T7" fmla="*/ 0 h 341"/>
                  <a:gd name="T8" fmla="*/ 0 w 37"/>
                  <a:gd name="T9" fmla="*/ 0 h 341"/>
                  <a:gd name="T10" fmla="*/ 0 w 37"/>
                  <a:gd name="T11" fmla="*/ 341 h 341"/>
                </a:gdLst>
                <a:ahLst/>
                <a:cxnLst>
                  <a:cxn ang="0">
                    <a:pos x="T0" y="T1"/>
                  </a:cxn>
                  <a:cxn ang="0">
                    <a:pos x="T2" y="T3"/>
                  </a:cxn>
                  <a:cxn ang="0">
                    <a:pos x="T4" y="T5"/>
                  </a:cxn>
                  <a:cxn ang="0">
                    <a:pos x="T6" y="T7"/>
                  </a:cxn>
                  <a:cxn ang="0">
                    <a:pos x="T8" y="T9"/>
                  </a:cxn>
                  <a:cxn ang="0">
                    <a:pos x="T10" y="T11"/>
                  </a:cxn>
                </a:cxnLst>
                <a:rect l="0" t="0" r="r" b="b"/>
                <a:pathLst>
                  <a:path w="37" h="341">
                    <a:moveTo>
                      <a:pt x="0" y="341"/>
                    </a:moveTo>
                    <a:lnTo>
                      <a:pt x="0" y="341"/>
                    </a:lnTo>
                    <a:lnTo>
                      <a:pt x="37" y="341"/>
                    </a:lnTo>
                    <a:lnTo>
                      <a:pt x="37" y="0"/>
                    </a:lnTo>
                    <a:lnTo>
                      <a:pt x="0" y="0"/>
                    </a:lnTo>
                    <a:lnTo>
                      <a:pt x="0" y="34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9" name="Freeform 37">
                <a:extLst>
                  <a:ext uri="{FF2B5EF4-FFF2-40B4-BE49-F238E27FC236}">
                    <a16:creationId xmlns:a16="http://schemas.microsoft.com/office/drawing/2014/main" id="{5D4782A4-84D1-894A-9F0B-816F11B191FF}"/>
                  </a:ext>
                </a:extLst>
              </p:cNvPr>
              <p:cNvSpPr>
                <a:spLocks/>
              </p:cNvSpPr>
              <p:nvPr/>
            </p:nvSpPr>
            <p:spPr bwMode="auto">
              <a:xfrm>
                <a:off x="2051" y="1076"/>
                <a:ext cx="158" cy="212"/>
              </a:xfrm>
              <a:custGeom>
                <a:avLst/>
                <a:gdLst>
                  <a:gd name="T0" fmla="*/ 222 w 262"/>
                  <a:gd name="T1" fmla="*/ 0 h 340"/>
                  <a:gd name="T2" fmla="*/ 222 w 262"/>
                  <a:gd name="T3" fmla="*/ 0 h 340"/>
                  <a:gd name="T4" fmla="*/ 222 w 262"/>
                  <a:gd name="T5" fmla="*/ 144 h 340"/>
                  <a:gd name="T6" fmla="*/ 41 w 262"/>
                  <a:gd name="T7" fmla="*/ 144 h 340"/>
                  <a:gd name="T8" fmla="*/ 41 w 262"/>
                  <a:gd name="T9" fmla="*/ 0 h 340"/>
                  <a:gd name="T10" fmla="*/ 0 w 262"/>
                  <a:gd name="T11" fmla="*/ 0 h 340"/>
                  <a:gd name="T12" fmla="*/ 0 w 262"/>
                  <a:gd name="T13" fmla="*/ 340 h 340"/>
                  <a:gd name="T14" fmla="*/ 41 w 262"/>
                  <a:gd name="T15" fmla="*/ 340 h 340"/>
                  <a:gd name="T16" fmla="*/ 41 w 262"/>
                  <a:gd name="T17" fmla="*/ 181 h 340"/>
                  <a:gd name="T18" fmla="*/ 222 w 262"/>
                  <a:gd name="T19" fmla="*/ 181 h 340"/>
                  <a:gd name="T20" fmla="*/ 222 w 262"/>
                  <a:gd name="T21" fmla="*/ 340 h 340"/>
                  <a:gd name="T22" fmla="*/ 262 w 262"/>
                  <a:gd name="T23" fmla="*/ 340 h 340"/>
                  <a:gd name="T24" fmla="*/ 262 w 262"/>
                  <a:gd name="T25" fmla="*/ 0 h 340"/>
                  <a:gd name="T26" fmla="*/ 222 w 262"/>
                  <a:gd name="T27"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2" h="340">
                    <a:moveTo>
                      <a:pt x="222" y="0"/>
                    </a:moveTo>
                    <a:lnTo>
                      <a:pt x="222" y="0"/>
                    </a:lnTo>
                    <a:lnTo>
                      <a:pt x="222" y="144"/>
                    </a:lnTo>
                    <a:lnTo>
                      <a:pt x="41" y="144"/>
                    </a:lnTo>
                    <a:lnTo>
                      <a:pt x="41" y="0"/>
                    </a:lnTo>
                    <a:lnTo>
                      <a:pt x="0" y="0"/>
                    </a:lnTo>
                    <a:lnTo>
                      <a:pt x="0" y="340"/>
                    </a:lnTo>
                    <a:lnTo>
                      <a:pt x="41" y="340"/>
                    </a:lnTo>
                    <a:lnTo>
                      <a:pt x="41" y="181"/>
                    </a:lnTo>
                    <a:lnTo>
                      <a:pt x="222" y="181"/>
                    </a:lnTo>
                    <a:lnTo>
                      <a:pt x="222" y="340"/>
                    </a:lnTo>
                    <a:lnTo>
                      <a:pt x="262" y="340"/>
                    </a:lnTo>
                    <a:lnTo>
                      <a:pt x="262" y="0"/>
                    </a:lnTo>
                    <a:lnTo>
                      <a:pt x="222"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0" name="Freeform 38">
                <a:extLst>
                  <a:ext uri="{FF2B5EF4-FFF2-40B4-BE49-F238E27FC236}">
                    <a16:creationId xmlns:a16="http://schemas.microsoft.com/office/drawing/2014/main" id="{89E9310D-6ED7-7643-911A-08AA490704D8}"/>
                  </a:ext>
                </a:extLst>
              </p:cNvPr>
              <p:cNvSpPr>
                <a:spLocks/>
              </p:cNvSpPr>
              <p:nvPr/>
            </p:nvSpPr>
            <p:spPr bwMode="auto">
              <a:xfrm>
                <a:off x="2257" y="1076"/>
                <a:ext cx="24" cy="212"/>
              </a:xfrm>
              <a:custGeom>
                <a:avLst/>
                <a:gdLst>
                  <a:gd name="T0" fmla="*/ 0 w 40"/>
                  <a:gd name="T1" fmla="*/ 340 h 340"/>
                  <a:gd name="T2" fmla="*/ 0 w 40"/>
                  <a:gd name="T3" fmla="*/ 340 h 340"/>
                  <a:gd name="T4" fmla="*/ 40 w 40"/>
                  <a:gd name="T5" fmla="*/ 340 h 340"/>
                  <a:gd name="T6" fmla="*/ 40 w 40"/>
                  <a:gd name="T7" fmla="*/ 0 h 340"/>
                  <a:gd name="T8" fmla="*/ 0 w 40"/>
                  <a:gd name="T9" fmla="*/ 0 h 340"/>
                  <a:gd name="T10" fmla="*/ 0 w 40"/>
                  <a:gd name="T11" fmla="*/ 340 h 340"/>
                </a:gdLst>
                <a:ahLst/>
                <a:cxnLst>
                  <a:cxn ang="0">
                    <a:pos x="T0" y="T1"/>
                  </a:cxn>
                  <a:cxn ang="0">
                    <a:pos x="T2" y="T3"/>
                  </a:cxn>
                  <a:cxn ang="0">
                    <a:pos x="T4" y="T5"/>
                  </a:cxn>
                  <a:cxn ang="0">
                    <a:pos x="T6" y="T7"/>
                  </a:cxn>
                  <a:cxn ang="0">
                    <a:pos x="T8" y="T9"/>
                  </a:cxn>
                  <a:cxn ang="0">
                    <a:pos x="T10" y="T11"/>
                  </a:cxn>
                </a:cxnLst>
                <a:rect l="0" t="0" r="r" b="b"/>
                <a:pathLst>
                  <a:path w="40" h="340">
                    <a:moveTo>
                      <a:pt x="0" y="340"/>
                    </a:moveTo>
                    <a:lnTo>
                      <a:pt x="0" y="340"/>
                    </a:lnTo>
                    <a:lnTo>
                      <a:pt x="40" y="340"/>
                    </a:lnTo>
                    <a:lnTo>
                      <a:pt x="40" y="0"/>
                    </a:lnTo>
                    <a:lnTo>
                      <a:pt x="0" y="0"/>
                    </a:lnTo>
                    <a:lnTo>
                      <a:pt x="0" y="34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1" name="Freeform 39">
                <a:extLst>
                  <a:ext uri="{FF2B5EF4-FFF2-40B4-BE49-F238E27FC236}">
                    <a16:creationId xmlns:a16="http://schemas.microsoft.com/office/drawing/2014/main" id="{E661FBB3-90AF-B24A-8B93-FA6EF9539975}"/>
                  </a:ext>
                </a:extLst>
              </p:cNvPr>
              <p:cNvSpPr>
                <a:spLocks/>
              </p:cNvSpPr>
              <p:nvPr/>
            </p:nvSpPr>
            <p:spPr bwMode="auto">
              <a:xfrm>
                <a:off x="2303" y="1076"/>
                <a:ext cx="182" cy="212"/>
              </a:xfrm>
              <a:custGeom>
                <a:avLst/>
                <a:gdLst>
                  <a:gd name="T0" fmla="*/ 260 w 302"/>
                  <a:gd name="T1" fmla="*/ 0 h 340"/>
                  <a:gd name="T2" fmla="*/ 260 w 302"/>
                  <a:gd name="T3" fmla="*/ 0 h 340"/>
                  <a:gd name="T4" fmla="*/ 152 w 302"/>
                  <a:gd name="T5" fmla="*/ 279 h 340"/>
                  <a:gd name="T6" fmla="*/ 151 w 302"/>
                  <a:gd name="T7" fmla="*/ 279 h 340"/>
                  <a:gd name="T8" fmla="*/ 46 w 302"/>
                  <a:gd name="T9" fmla="*/ 0 h 340"/>
                  <a:gd name="T10" fmla="*/ 0 w 302"/>
                  <a:gd name="T11" fmla="*/ 0 h 340"/>
                  <a:gd name="T12" fmla="*/ 131 w 302"/>
                  <a:gd name="T13" fmla="*/ 340 h 340"/>
                  <a:gd name="T14" fmla="*/ 169 w 302"/>
                  <a:gd name="T15" fmla="*/ 340 h 340"/>
                  <a:gd name="T16" fmla="*/ 302 w 302"/>
                  <a:gd name="T17" fmla="*/ 0 h 340"/>
                  <a:gd name="T18" fmla="*/ 260 w 302"/>
                  <a:gd name="T19"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2" h="340">
                    <a:moveTo>
                      <a:pt x="260" y="0"/>
                    </a:moveTo>
                    <a:lnTo>
                      <a:pt x="260" y="0"/>
                    </a:lnTo>
                    <a:lnTo>
                      <a:pt x="152" y="279"/>
                    </a:lnTo>
                    <a:lnTo>
                      <a:pt x="151" y="279"/>
                    </a:lnTo>
                    <a:lnTo>
                      <a:pt x="46" y="0"/>
                    </a:lnTo>
                    <a:lnTo>
                      <a:pt x="0" y="0"/>
                    </a:lnTo>
                    <a:lnTo>
                      <a:pt x="131" y="340"/>
                    </a:lnTo>
                    <a:lnTo>
                      <a:pt x="169" y="340"/>
                    </a:lnTo>
                    <a:lnTo>
                      <a:pt x="302" y="0"/>
                    </a:lnTo>
                    <a:lnTo>
                      <a:pt x="26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2" name="Freeform 40">
                <a:extLst>
                  <a:ext uri="{FF2B5EF4-FFF2-40B4-BE49-F238E27FC236}">
                    <a16:creationId xmlns:a16="http://schemas.microsoft.com/office/drawing/2014/main" id="{7CF13BEC-215D-E740-ADB5-1FF438BD2BC9}"/>
                  </a:ext>
                </a:extLst>
              </p:cNvPr>
              <p:cNvSpPr>
                <a:spLocks/>
              </p:cNvSpPr>
              <p:nvPr/>
            </p:nvSpPr>
            <p:spPr bwMode="auto">
              <a:xfrm>
                <a:off x="2556" y="1071"/>
                <a:ext cx="181" cy="223"/>
              </a:xfrm>
              <a:custGeom>
                <a:avLst/>
                <a:gdLst>
                  <a:gd name="T0" fmla="*/ 258 w 302"/>
                  <a:gd name="T1" fmla="*/ 78 h 357"/>
                  <a:gd name="T2" fmla="*/ 258 w 302"/>
                  <a:gd name="T3" fmla="*/ 78 h 357"/>
                  <a:gd name="T4" fmla="*/ 173 w 302"/>
                  <a:gd name="T5" fmla="*/ 37 h 357"/>
                  <a:gd name="T6" fmla="*/ 44 w 302"/>
                  <a:gd name="T7" fmla="*/ 178 h 357"/>
                  <a:gd name="T8" fmla="*/ 173 w 302"/>
                  <a:gd name="T9" fmla="*/ 319 h 357"/>
                  <a:gd name="T10" fmla="*/ 272 w 302"/>
                  <a:gd name="T11" fmla="*/ 272 h 357"/>
                  <a:gd name="T12" fmla="*/ 302 w 302"/>
                  <a:gd name="T13" fmla="*/ 297 h 357"/>
                  <a:gd name="T14" fmla="*/ 173 w 302"/>
                  <a:gd name="T15" fmla="*/ 357 h 357"/>
                  <a:gd name="T16" fmla="*/ 0 w 302"/>
                  <a:gd name="T17" fmla="*/ 178 h 357"/>
                  <a:gd name="T18" fmla="*/ 173 w 302"/>
                  <a:gd name="T19" fmla="*/ 0 h 357"/>
                  <a:gd name="T20" fmla="*/ 293 w 302"/>
                  <a:gd name="T21" fmla="*/ 53 h 357"/>
                  <a:gd name="T22" fmla="*/ 258 w 302"/>
                  <a:gd name="T23" fmla="*/ 78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57">
                    <a:moveTo>
                      <a:pt x="258" y="78"/>
                    </a:moveTo>
                    <a:lnTo>
                      <a:pt x="258" y="78"/>
                    </a:lnTo>
                    <a:cubicBezTo>
                      <a:pt x="238" y="51"/>
                      <a:pt x="206" y="37"/>
                      <a:pt x="173" y="37"/>
                    </a:cubicBezTo>
                    <a:cubicBezTo>
                      <a:pt x="97" y="37"/>
                      <a:pt x="44" y="104"/>
                      <a:pt x="44" y="178"/>
                    </a:cubicBezTo>
                    <a:cubicBezTo>
                      <a:pt x="44" y="257"/>
                      <a:pt x="97" y="319"/>
                      <a:pt x="173" y="319"/>
                    </a:cubicBezTo>
                    <a:cubicBezTo>
                      <a:pt x="215" y="319"/>
                      <a:pt x="248" y="302"/>
                      <a:pt x="272" y="272"/>
                    </a:cubicBezTo>
                    <a:lnTo>
                      <a:pt x="302" y="297"/>
                    </a:lnTo>
                    <a:cubicBezTo>
                      <a:pt x="272" y="338"/>
                      <a:pt x="227" y="357"/>
                      <a:pt x="173" y="357"/>
                    </a:cubicBezTo>
                    <a:cubicBezTo>
                      <a:pt x="76" y="357"/>
                      <a:pt x="0" y="281"/>
                      <a:pt x="0" y="178"/>
                    </a:cubicBezTo>
                    <a:cubicBezTo>
                      <a:pt x="0" y="78"/>
                      <a:pt x="72" y="0"/>
                      <a:pt x="173" y="0"/>
                    </a:cubicBezTo>
                    <a:cubicBezTo>
                      <a:pt x="219" y="0"/>
                      <a:pt x="264" y="15"/>
                      <a:pt x="293" y="53"/>
                    </a:cubicBezTo>
                    <a:lnTo>
                      <a:pt x="258" y="78"/>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3" name="Freeform 41">
                <a:extLst>
                  <a:ext uri="{FF2B5EF4-FFF2-40B4-BE49-F238E27FC236}">
                    <a16:creationId xmlns:a16="http://schemas.microsoft.com/office/drawing/2014/main" id="{B6EFA3B2-B10F-B64C-A028-86E7E9F8D4AA}"/>
                  </a:ext>
                </a:extLst>
              </p:cNvPr>
              <p:cNvSpPr>
                <a:spLocks/>
              </p:cNvSpPr>
              <p:nvPr/>
            </p:nvSpPr>
            <p:spPr bwMode="auto">
              <a:xfrm>
                <a:off x="2762" y="1148"/>
                <a:ext cx="119" cy="144"/>
              </a:xfrm>
              <a:custGeom>
                <a:avLst/>
                <a:gdLst>
                  <a:gd name="T0" fmla="*/ 196 w 198"/>
                  <a:gd name="T1" fmla="*/ 172 h 231"/>
                  <a:gd name="T2" fmla="*/ 196 w 198"/>
                  <a:gd name="T3" fmla="*/ 172 h 231"/>
                  <a:gd name="T4" fmla="*/ 198 w 198"/>
                  <a:gd name="T5" fmla="*/ 225 h 231"/>
                  <a:gd name="T6" fmla="*/ 162 w 198"/>
                  <a:gd name="T7" fmla="*/ 225 h 231"/>
                  <a:gd name="T8" fmla="*/ 161 w 198"/>
                  <a:gd name="T9" fmla="*/ 188 h 231"/>
                  <a:gd name="T10" fmla="*/ 160 w 198"/>
                  <a:gd name="T11" fmla="*/ 188 h 231"/>
                  <a:gd name="T12" fmla="*/ 85 w 198"/>
                  <a:gd name="T13" fmla="*/ 231 h 231"/>
                  <a:gd name="T14" fmla="*/ 0 w 198"/>
                  <a:gd name="T15" fmla="*/ 139 h 231"/>
                  <a:gd name="T16" fmla="*/ 0 w 198"/>
                  <a:gd name="T17" fmla="*/ 0 h 231"/>
                  <a:gd name="T18" fmla="*/ 37 w 198"/>
                  <a:gd name="T19" fmla="*/ 0 h 231"/>
                  <a:gd name="T20" fmla="*/ 37 w 198"/>
                  <a:gd name="T21" fmla="*/ 135 h 231"/>
                  <a:gd name="T22" fmla="*/ 89 w 198"/>
                  <a:gd name="T23" fmla="*/ 196 h 231"/>
                  <a:gd name="T24" fmla="*/ 158 w 198"/>
                  <a:gd name="T25" fmla="*/ 110 h 231"/>
                  <a:gd name="T26" fmla="*/ 158 w 198"/>
                  <a:gd name="T27" fmla="*/ 0 h 231"/>
                  <a:gd name="T28" fmla="*/ 196 w 198"/>
                  <a:gd name="T29" fmla="*/ 0 h 231"/>
                  <a:gd name="T30" fmla="*/ 196 w 198"/>
                  <a:gd name="T31" fmla="*/ 17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8" h="231">
                    <a:moveTo>
                      <a:pt x="196" y="172"/>
                    </a:moveTo>
                    <a:lnTo>
                      <a:pt x="196" y="172"/>
                    </a:lnTo>
                    <a:cubicBezTo>
                      <a:pt x="196" y="192"/>
                      <a:pt x="198" y="210"/>
                      <a:pt x="198" y="225"/>
                    </a:cubicBezTo>
                    <a:lnTo>
                      <a:pt x="162" y="225"/>
                    </a:lnTo>
                    <a:cubicBezTo>
                      <a:pt x="162" y="213"/>
                      <a:pt x="161" y="200"/>
                      <a:pt x="161" y="188"/>
                    </a:cubicBezTo>
                    <a:lnTo>
                      <a:pt x="160" y="188"/>
                    </a:lnTo>
                    <a:cubicBezTo>
                      <a:pt x="150" y="210"/>
                      <a:pt x="122" y="231"/>
                      <a:pt x="85" y="231"/>
                    </a:cubicBezTo>
                    <a:cubicBezTo>
                      <a:pt x="26" y="231"/>
                      <a:pt x="0" y="193"/>
                      <a:pt x="0" y="139"/>
                    </a:cubicBezTo>
                    <a:lnTo>
                      <a:pt x="0" y="0"/>
                    </a:lnTo>
                    <a:lnTo>
                      <a:pt x="37" y="0"/>
                    </a:lnTo>
                    <a:lnTo>
                      <a:pt x="37" y="135"/>
                    </a:lnTo>
                    <a:cubicBezTo>
                      <a:pt x="37" y="173"/>
                      <a:pt x="54" y="196"/>
                      <a:pt x="89" y="196"/>
                    </a:cubicBezTo>
                    <a:cubicBezTo>
                      <a:pt x="137" y="196"/>
                      <a:pt x="158" y="161"/>
                      <a:pt x="158" y="110"/>
                    </a:cubicBezTo>
                    <a:lnTo>
                      <a:pt x="158" y="0"/>
                    </a:lnTo>
                    <a:lnTo>
                      <a:pt x="196" y="0"/>
                    </a:lnTo>
                    <a:lnTo>
                      <a:pt x="196" y="17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4" name="Freeform 42">
                <a:extLst>
                  <a:ext uri="{FF2B5EF4-FFF2-40B4-BE49-F238E27FC236}">
                    <a16:creationId xmlns:a16="http://schemas.microsoft.com/office/drawing/2014/main" id="{085BD827-E303-474A-8146-204B13D948F8}"/>
                  </a:ext>
                </a:extLst>
              </p:cNvPr>
              <p:cNvSpPr>
                <a:spLocks/>
              </p:cNvSpPr>
              <p:nvPr/>
            </p:nvSpPr>
            <p:spPr bwMode="auto">
              <a:xfrm>
                <a:off x="2919" y="1144"/>
                <a:ext cx="77" cy="144"/>
              </a:xfrm>
              <a:custGeom>
                <a:avLst/>
                <a:gdLst>
                  <a:gd name="T0" fmla="*/ 2 w 128"/>
                  <a:gd name="T1" fmla="*/ 60 h 231"/>
                  <a:gd name="T2" fmla="*/ 2 w 128"/>
                  <a:gd name="T3" fmla="*/ 60 h 231"/>
                  <a:gd name="T4" fmla="*/ 0 w 128"/>
                  <a:gd name="T5" fmla="*/ 6 h 231"/>
                  <a:gd name="T6" fmla="*/ 36 w 128"/>
                  <a:gd name="T7" fmla="*/ 6 h 231"/>
                  <a:gd name="T8" fmla="*/ 37 w 128"/>
                  <a:gd name="T9" fmla="*/ 43 h 231"/>
                  <a:gd name="T10" fmla="*/ 38 w 128"/>
                  <a:gd name="T11" fmla="*/ 43 h 231"/>
                  <a:gd name="T12" fmla="*/ 113 w 128"/>
                  <a:gd name="T13" fmla="*/ 0 h 231"/>
                  <a:gd name="T14" fmla="*/ 128 w 128"/>
                  <a:gd name="T15" fmla="*/ 3 h 231"/>
                  <a:gd name="T16" fmla="*/ 125 w 128"/>
                  <a:gd name="T17" fmla="*/ 41 h 231"/>
                  <a:gd name="T18" fmla="*/ 105 w 128"/>
                  <a:gd name="T19" fmla="*/ 38 h 231"/>
                  <a:gd name="T20" fmla="*/ 40 w 128"/>
                  <a:gd name="T21" fmla="*/ 121 h 231"/>
                  <a:gd name="T22" fmla="*/ 40 w 128"/>
                  <a:gd name="T23" fmla="*/ 231 h 231"/>
                  <a:gd name="T24" fmla="*/ 2 w 128"/>
                  <a:gd name="T25" fmla="*/ 231 h 231"/>
                  <a:gd name="T26" fmla="*/ 2 w 128"/>
                  <a:gd name="T27" fmla="*/ 6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231">
                    <a:moveTo>
                      <a:pt x="2" y="60"/>
                    </a:moveTo>
                    <a:lnTo>
                      <a:pt x="2" y="60"/>
                    </a:lnTo>
                    <a:cubicBezTo>
                      <a:pt x="2" y="39"/>
                      <a:pt x="0" y="21"/>
                      <a:pt x="0" y="6"/>
                    </a:cubicBezTo>
                    <a:lnTo>
                      <a:pt x="36" y="6"/>
                    </a:lnTo>
                    <a:cubicBezTo>
                      <a:pt x="36" y="18"/>
                      <a:pt x="37" y="31"/>
                      <a:pt x="37" y="43"/>
                    </a:cubicBezTo>
                    <a:lnTo>
                      <a:pt x="38" y="43"/>
                    </a:lnTo>
                    <a:cubicBezTo>
                      <a:pt x="48" y="21"/>
                      <a:pt x="76" y="0"/>
                      <a:pt x="113" y="0"/>
                    </a:cubicBezTo>
                    <a:cubicBezTo>
                      <a:pt x="117" y="0"/>
                      <a:pt x="123" y="1"/>
                      <a:pt x="128" y="3"/>
                    </a:cubicBezTo>
                    <a:lnTo>
                      <a:pt x="125" y="41"/>
                    </a:lnTo>
                    <a:cubicBezTo>
                      <a:pt x="119" y="39"/>
                      <a:pt x="112" y="38"/>
                      <a:pt x="105" y="38"/>
                    </a:cubicBezTo>
                    <a:cubicBezTo>
                      <a:pt x="60" y="38"/>
                      <a:pt x="40" y="70"/>
                      <a:pt x="40" y="121"/>
                    </a:cubicBezTo>
                    <a:lnTo>
                      <a:pt x="40" y="231"/>
                    </a:lnTo>
                    <a:lnTo>
                      <a:pt x="2" y="231"/>
                    </a:lnTo>
                    <a:lnTo>
                      <a:pt x="2" y="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5" name="Freeform 43">
                <a:extLst>
                  <a:ext uri="{FF2B5EF4-FFF2-40B4-BE49-F238E27FC236}">
                    <a16:creationId xmlns:a16="http://schemas.microsoft.com/office/drawing/2014/main" id="{B9386BEA-0416-8044-B3AE-E0BFF4BC25E9}"/>
                  </a:ext>
                </a:extLst>
              </p:cNvPr>
              <p:cNvSpPr>
                <a:spLocks/>
              </p:cNvSpPr>
              <p:nvPr/>
            </p:nvSpPr>
            <p:spPr bwMode="auto">
              <a:xfrm>
                <a:off x="3020" y="1144"/>
                <a:ext cx="77" cy="144"/>
              </a:xfrm>
              <a:custGeom>
                <a:avLst/>
                <a:gdLst>
                  <a:gd name="T0" fmla="*/ 2 w 128"/>
                  <a:gd name="T1" fmla="*/ 60 h 231"/>
                  <a:gd name="T2" fmla="*/ 2 w 128"/>
                  <a:gd name="T3" fmla="*/ 60 h 231"/>
                  <a:gd name="T4" fmla="*/ 0 w 128"/>
                  <a:gd name="T5" fmla="*/ 6 h 231"/>
                  <a:gd name="T6" fmla="*/ 36 w 128"/>
                  <a:gd name="T7" fmla="*/ 6 h 231"/>
                  <a:gd name="T8" fmla="*/ 37 w 128"/>
                  <a:gd name="T9" fmla="*/ 43 h 231"/>
                  <a:gd name="T10" fmla="*/ 38 w 128"/>
                  <a:gd name="T11" fmla="*/ 43 h 231"/>
                  <a:gd name="T12" fmla="*/ 112 w 128"/>
                  <a:gd name="T13" fmla="*/ 0 h 231"/>
                  <a:gd name="T14" fmla="*/ 128 w 128"/>
                  <a:gd name="T15" fmla="*/ 3 h 231"/>
                  <a:gd name="T16" fmla="*/ 125 w 128"/>
                  <a:gd name="T17" fmla="*/ 41 h 231"/>
                  <a:gd name="T18" fmla="*/ 105 w 128"/>
                  <a:gd name="T19" fmla="*/ 38 h 231"/>
                  <a:gd name="T20" fmla="*/ 40 w 128"/>
                  <a:gd name="T21" fmla="*/ 121 h 231"/>
                  <a:gd name="T22" fmla="*/ 40 w 128"/>
                  <a:gd name="T23" fmla="*/ 231 h 231"/>
                  <a:gd name="T24" fmla="*/ 2 w 128"/>
                  <a:gd name="T25" fmla="*/ 231 h 231"/>
                  <a:gd name="T26" fmla="*/ 2 w 128"/>
                  <a:gd name="T27" fmla="*/ 6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231">
                    <a:moveTo>
                      <a:pt x="2" y="60"/>
                    </a:moveTo>
                    <a:lnTo>
                      <a:pt x="2" y="60"/>
                    </a:lnTo>
                    <a:cubicBezTo>
                      <a:pt x="2" y="39"/>
                      <a:pt x="0" y="21"/>
                      <a:pt x="0" y="6"/>
                    </a:cubicBezTo>
                    <a:lnTo>
                      <a:pt x="36" y="6"/>
                    </a:lnTo>
                    <a:cubicBezTo>
                      <a:pt x="36" y="18"/>
                      <a:pt x="37" y="31"/>
                      <a:pt x="37" y="43"/>
                    </a:cubicBezTo>
                    <a:lnTo>
                      <a:pt x="38" y="43"/>
                    </a:lnTo>
                    <a:cubicBezTo>
                      <a:pt x="48" y="21"/>
                      <a:pt x="76" y="0"/>
                      <a:pt x="112" y="0"/>
                    </a:cubicBezTo>
                    <a:cubicBezTo>
                      <a:pt x="117" y="0"/>
                      <a:pt x="123" y="1"/>
                      <a:pt x="128" y="3"/>
                    </a:cubicBezTo>
                    <a:lnTo>
                      <a:pt x="125" y="41"/>
                    </a:lnTo>
                    <a:cubicBezTo>
                      <a:pt x="119" y="39"/>
                      <a:pt x="112" y="38"/>
                      <a:pt x="105" y="38"/>
                    </a:cubicBezTo>
                    <a:cubicBezTo>
                      <a:pt x="60" y="38"/>
                      <a:pt x="40" y="70"/>
                      <a:pt x="40" y="121"/>
                    </a:cubicBezTo>
                    <a:lnTo>
                      <a:pt x="40" y="231"/>
                    </a:lnTo>
                    <a:lnTo>
                      <a:pt x="2" y="231"/>
                    </a:lnTo>
                    <a:lnTo>
                      <a:pt x="2" y="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6" name="Freeform 44">
                <a:extLst>
                  <a:ext uri="{FF2B5EF4-FFF2-40B4-BE49-F238E27FC236}">
                    <a16:creationId xmlns:a16="http://schemas.microsoft.com/office/drawing/2014/main" id="{F81FD0E8-C4A2-BD45-8584-EE692F73E63F}"/>
                  </a:ext>
                </a:extLst>
              </p:cNvPr>
              <p:cNvSpPr>
                <a:spLocks noEditPoints="1"/>
              </p:cNvSpPr>
              <p:nvPr/>
            </p:nvSpPr>
            <p:spPr bwMode="auto">
              <a:xfrm>
                <a:off x="3117" y="1076"/>
                <a:ext cx="33" cy="212"/>
              </a:xfrm>
              <a:custGeom>
                <a:avLst/>
                <a:gdLst>
                  <a:gd name="T0" fmla="*/ 27 w 55"/>
                  <a:gd name="T1" fmla="*/ 0 h 340"/>
                  <a:gd name="T2" fmla="*/ 27 w 55"/>
                  <a:gd name="T3" fmla="*/ 0 h 340"/>
                  <a:gd name="T4" fmla="*/ 55 w 55"/>
                  <a:gd name="T5" fmla="*/ 27 h 340"/>
                  <a:gd name="T6" fmla="*/ 27 w 55"/>
                  <a:gd name="T7" fmla="*/ 55 h 340"/>
                  <a:gd name="T8" fmla="*/ 0 w 55"/>
                  <a:gd name="T9" fmla="*/ 27 h 340"/>
                  <a:gd name="T10" fmla="*/ 27 w 55"/>
                  <a:gd name="T11" fmla="*/ 0 h 340"/>
                  <a:gd name="T12" fmla="*/ 9 w 55"/>
                  <a:gd name="T13" fmla="*/ 115 h 340"/>
                  <a:gd name="T14" fmla="*/ 9 w 55"/>
                  <a:gd name="T15" fmla="*/ 115 h 340"/>
                  <a:gd name="T16" fmla="*/ 46 w 55"/>
                  <a:gd name="T17" fmla="*/ 115 h 340"/>
                  <a:gd name="T18" fmla="*/ 46 w 55"/>
                  <a:gd name="T19" fmla="*/ 340 h 340"/>
                  <a:gd name="T20" fmla="*/ 9 w 55"/>
                  <a:gd name="T21" fmla="*/ 340 h 340"/>
                  <a:gd name="T22" fmla="*/ 9 w 55"/>
                  <a:gd name="T23" fmla="*/ 115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340">
                    <a:moveTo>
                      <a:pt x="27" y="0"/>
                    </a:moveTo>
                    <a:lnTo>
                      <a:pt x="27" y="0"/>
                    </a:lnTo>
                    <a:cubicBezTo>
                      <a:pt x="43" y="0"/>
                      <a:pt x="55" y="13"/>
                      <a:pt x="55" y="27"/>
                    </a:cubicBezTo>
                    <a:cubicBezTo>
                      <a:pt x="55" y="43"/>
                      <a:pt x="43" y="55"/>
                      <a:pt x="27" y="55"/>
                    </a:cubicBezTo>
                    <a:cubicBezTo>
                      <a:pt x="12" y="55"/>
                      <a:pt x="0" y="43"/>
                      <a:pt x="0" y="27"/>
                    </a:cubicBezTo>
                    <a:cubicBezTo>
                      <a:pt x="0" y="13"/>
                      <a:pt x="12" y="0"/>
                      <a:pt x="27" y="0"/>
                    </a:cubicBezTo>
                    <a:close/>
                    <a:moveTo>
                      <a:pt x="9" y="115"/>
                    </a:moveTo>
                    <a:lnTo>
                      <a:pt x="9" y="115"/>
                    </a:lnTo>
                    <a:lnTo>
                      <a:pt x="46" y="115"/>
                    </a:lnTo>
                    <a:lnTo>
                      <a:pt x="46" y="340"/>
                    </a:lnTo>
                    <a:lnTo>
                      <a:pt x="9" y="340"/>
                    </a:lnTo>
                    <a:lnTo>
                      <a:pt x="9" y="11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7" name="Freeform 45">
                <a:extLst>
                  <a:ext uri="{FF2B5EF4-FFF2-40B4-BE49-F238E27FC236}">
                    <a16:creationId xmlns:a16="http://schemas.microsoft.com/office/drawing/2014/main" id="{4FD148FC-617A-9C4C-B529-5DCD4ED3FBEF}"/>
                  </a:ext>
                </a:extLst>
              </p:cNvPr>
              <p:cNvSpPr>
                <a:spLocks/>
              </p:cNvSpPr>
              <p:nvPr/>
            </p:nvSpPr>
            <p:spPr bwMode="auto">
              <a:xfrm>
                <a:off x="3177" y="1144"/>
                <a:ext cx="122" cy="148"/>
              </a:xfrm>
              <a:custGeom>
                <a:avLst/>
                <a:gdLst>
                  <a:gd name="T0" fmla="*/ 173 w 203"/>
                  <a:gd name="T1" fmla="*/ 62 h 237"/>
                  <a:gd name="T2" fmla="*/ 173 w 203"/>
                  <a:gd name="T3" fmla="*/ 62 h 237"/>
                  <a:gd name="T4" fmla="*/ 116 w 203"/>
                  <a:gd name="T5" fmla="*/ 35 h 237"/>
                  <a:gd name="T6" fmla="*/ 41 w 203"/>
                  <a:gd name="T7" fmla="*/ 119 h 237"/>
                  <a:gd name="T8" fmla="*/ 116 w 203"/>
                  <a:gd name="T9" fmla="*/ 202 h 237"/>
                  <a:gd name="T10" fmla="*/ 174 w 203"/>
                  <a:gd name="T11" fmla="*/ 174 h 237"/>
                  <a:gd name="T12" fmla="*/ 201 w 203"/>
                  <a:gd name="T13" fmla="*/ 201 h 237"/>
                  <a:gd name="T14" fmla="*/ 116 w 203"/>
                  <a:gd name="T15" fmla="*/ 237 h 237"/>
                  <a:gd name="T16" fmla="*/ 0 w 203"/>
                  <a:gd name="T17" fmla="*/ 119 h 237"/>
                  <a:gd name="T18" fmla="*/ 116 w 203"/>
                  <a:gd name="T19" fmla="*/ 0 h 237"/>
                  <a:gd name="T20" fmla="*/ 203 w 203"/>
                  <a:gd name="T21" fmla="*/ 36 h 237"/>
                  <a:gd name="T22" fmla="*/ 173 w 203"/>
                  <a:gd name="T23" fmla="*/ 62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3" h="237">
                    <a:moveTo>
                      <a:pt x="173" y="62"/>
                    </a:moveTo>
                    <a:lnTo>
                      <a:pt x="173" y="62"/>
                    </a:lnTo>
                    <a:cubicBezTo>
                      <a:pt x="157" y="43"/>
                      <a:pt x="139" y="35"/>
                      <a:pt x="116" y="35"/>
                    </a:cubicBezTo>
                    <a:cubicBezTo>
                      <a:pt x="66" y="35"/>
                      <a:pt x="41" y="72"/>
                      <a:pt x="41" y="119"/>
                    </a:cubicBezTo>
                    <a:cubicBezTo>
                      <a:pt x="41" y="165"/>
                      <a:pt x="71" y="202"/>
                      <a:pt x="116" y="202"/>
                    </a:cubicBezTo>
                    <a:cubicBezTo>
                      <a:pt x="141" y="202"/>
                      <a:pt x="160" y="193"/>
                      <a:pt x="174" y="174"/>
                    </a:cubicBezTo>
                    <a:lnTo>
                      <a:pt x="201" y="201"/>
                    </a:lnTo>
                    <a:cubicBezTo>
                      <a:pt x="180" y="226"/>
                      <a:pt x="149" y="237"/>
                      <a:pt x="116" y="237"/>
                    </a:cubicBezTo>
                    <a:cubicBezTo>
                      <a:pt x="47" y="237"/>
                      <a:pt x="0" y="188"/>
                      <a:pt x="0" y="119"/>
                    </a:cubicBezTo>
                    <a:cubicBezTo>
                      <a:pt x="0" y="50"/>
                      <a:pt x="47" y="0"/>
                      <a:pt x="116" y="0"/>
                    </a:cubicBezTo>
                    <a:cubicBezTo>
                      <a:pt x="150" y="0"/>
                      <a:pt x="180" y="12"/>
                      <a:pt x="203" y="36"/>
                    </a:cubicBezTo>
                    <a:lnTo>
                      <a:pt x="173" y="6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8" name="Freeform 46">
                <a:extLst>
                  <a:ext uri="{FF2B5EF4-FFF2-40B4-BE49-F238E27FC236}">
                    <a16:creationId xmlns:a16="http://schemas.microsoft.com/office/drawing/2014/main" id="{4F31E82C-2B6A-1143-83B8-0C0EDD6D01DE}"/>
                  </a:ext>
                </a:extLst>
              </p:cNvPr>
              <p:cNvSpPr>
                <a:spLocks/>
              </p:cNvSpPr>
              <p:nvPr/>
            </p:nvSpPr>
            <p:spPr bwMode="auto">
              <a:xfrm>
                <a:off x="3323" y="1148"/>
                <a:ext cx="118" cy="144"/>
              </a:xfrm>
              <a:custGeom>
                <a:avLst/>
                <a:gdLst>
                  <a:gd name="T0" fmla="*/ 195 w 197"/>
                  <a:gd name="T1" fmla="*/ 172 h 231"/>
                  <a:gd name="T2" fmla="*/ 195 w 197"/>
                  <a:gd name="T3" fmla="*/ 172 h 231"/>
                  <a:gd name="T4" fmla="*/ 197 w 197"/>
                  <a:gd name="T5" fmla="*/ 225 h 231"/>
                  <a:gd name="T6" fmla="*/ 162 w 197"/>
                  <a:gd name="T7" fmla="*/ 225 h 231"/>
                  <a:gd name="T8" fmla="*/ 161 w 197"/>
                  <a:gd name="T9" fmla="*/ 188 h 231"/>
                  <a:gd name="T10" fmla="*/ 160 w 197"/>
                  <a:gd name="T11" fmla="*/ 188 h 231"/>
                  <a:gd name="T12" fmla="*/ 85 w 197"/>
                  <a:gd name="T13" fmla="*/ 231 h 231"/>
                  <a:gd name="T14" fmla="*/ 0 w 197"/>
                  <a:gd name="T15" fmla="*/ 139 h 231"/>
                  <a:gd name="T16" fmla="*/ 0 w 197"/>
                  <a:gd name="T17" fmla="*/ 0 h 231"/>
                  <a:gd name="T18" fmla="*/ 37 w 197"/>
                  <a:gd name="T19" fmla="*/ 0 h 231"/>
                  <a:gd name="T20" fmla="*/ 37 w 197"/>
                  <a:gd name="T21" fmla="*/ 135 h 231"/>
                  <a:gd name="T22" fmla="*/ 88 w 197"/>
                  <a:gd name="T23" fmla="*/ 196 h 231"/>
                  <a:gd name="T24" fmla="*/ 158 w 197"/>
                  <a:gd name="T25" fmla="*/ 110 h 231"/>
                  <a:gd name="T26" fmla="*/ 158 w 197"/>
                  <a:gd name="T27" fmla="*/ 0 h 231"/>
                  <a:gd name="T28" fmla="*/ 195 w 197"/>
                  <a:gd name="T29" fmla="*/ 0 h 231"/>
                  <a:gd name="T30" fmla="*/ 195 w 197"/>
                  <a:gd name="T31" fmla="*/ 17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7" h="231">
                    <a:moveTo>
                      <a:pt x="195" y="172"/>
                    </a:moveTo>
                    <a:lnTo>
                      <a:pt x="195" y="172"/>
                    </a:lnTo>
                    <a:cubicBezTo>
                      <a:pt x="195" y="192"/>
                      <a:pt x="197" y="210"/>
                      <a:pt x="197" y="225"/>
                    </a:cubicBezTo>
                    <a:lnTo>
                      <a:pt x="162" y="225"/>
                    </a:lnTo>
                    <a:cubicBezTo>
                      <a:pt x="162" y="213"/>
                      <a:pt x="161" y="200"/>
                      <a:pt x="161" y="188"/>
                    </a:cubicBezTo>
                    <a:lnTo>
                      <a:pt x="160" y="188"/>
                    </a:lnTo>
                    <a:cubicBezTo>
                      <a:pt x="150" y="210"/>
                      <a:pt x="122" y="231"/>
                      <a:pt x="85" y="231"/>
                    </a:cubicBezTo>
                    <a:cubicBezTo>
                      <a:pt x="26" y="231"/>
                      <a:pt x="0" y="193"/>
                      <a:pt x="0" y="139"/>
                    </a:cubicBezTo>
                    <a:lnTo>
                      <a:pt x="0" y="0"/>
                    </a:lnTo>
                    <a:lnTo>
                      <a:pt x="37" y="0"/>
                    </a:lnTo>
                    <a:lnTo>
                      <a:pt x="37" y="135"/>
                    </a:lnTo>
                    <a:cubicBezTo>
                      <a:pt x="37" y="173"/>
                      <a:pt x="53" y="196"/>
                      <a:pt x="88" y="196"/>
                    </a:cubicBezTo>
                    <a:cubicBezTo>
                      <a:pt x="137" y="196"/>
                      <a:pt x="158" y="161"/>
                      <a:pt x="158" y="110"/>
                    </a:cubicBezTo>
                    <a:lnTo>
                      <a:pt x="158" y="0"/>
                    </a:lnTo>
                    <a:lnTo>
                      <a:pt x="195" y="0"/>
                    </a:lnTo>
                    <a:lnTo>
                      <a:pt x="195" y="17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9" name="Freeform 47">
                <a:extLst>
                  <a:ext uri="{FF2B5EF4-FFF2-40B4-BE49-F238E27FC236}">
                    <a16:creationId xmlns:a16="http://schemas.microsoft.com/office/drawing/2014/main" id="{3E333870-3067-8043-945C-370F52125AD7}"/>
                  </a:ext>
                </a:extLst>
              </p:cNvPr>
              <p:cNvSpPr>
                <a:spLocks/>
              </p:cNvSpPr>
              <p:nvPr/>
            </p:nvSpPr>
            <p:spPr bwMode="auto">
              <a:xfrm>
                <a:off x="3482" y="1075"/>
                <a:ext cx="23" cy="213"/>
              </a:xfrm>
              <a:custGeom>
                <a:avLst/>
                <a:gdLst>
                  <a:gd name="T0" fmla="*/ 0 w 38"/>
                  <a:gd name="T1" fmla="*/ 341 h 341"/>
                  <a:gd name="T2" fmla="*/ 0 w 38"/>
                  <a:gd name="T3" fmla="*/ 341 h 341"/>
                  <a:gd name="T4" fmla="*/ 38 w 38"/>
                  <a:gd name="T5" fmla="*/ 341 h 341"/>
                  <a:gd name="T6" fmla="*/ 38 w 38"/>
                  <a:gd name="T7" fmla="*/ 0 h 341"/>
                  <a:gd name="T8" fmla="*/ 0 w 38"/>
                  <a:gd name="T9" fmla="*/ 0 h 341"/>
                  <a:gd name="T10" fmla="*/ 0 w 38"/>
                  <a:gd name="T11" fmla="*/ 341 h 341"/>
                </a:gdLst>
                <a:ahLst/>
                <a:cxnLst>
                  <a:cxn ang="0">
                    <a:pos x="T0" y="T1"/>
                  </a:cxn>
                  <a:cxn ang="0">
                    <a:pos x="T2" y="T3"/>
                  </a:cxn>
                  <a:cxn ang="0">
                    <a:pos x="T4" y="T5"/>
                  </a:cxn>
                  <a:cxn ang="0">
                    <a:pos x="T6" y="T7"/>
                  </a:cxn>
                  <a:cxn ang="0">
                    <a:pos x="T8" y="T9"/>
                  </a:cxn>
                  <a:cxn ang="0">
                    <a:pos x="T10" y="T11"/>
                  </a:cxn>
                </a:cxnLst>
                <a:rect l="0" t="0" r="r" b="b"/>
                <a:pathLst>
                  <a:path w="38" h="341">
                    <a:moveTo>
                      <a:pt x="0" y="341"/>
                    </a:moveTo>
                    <a:lnTo>
                      <a:pt x="0" y="341"/>
                    </a:lnTo>
                    <a:lnTo>
                      <a:pt x="38" y="341"/>
                    </a:lnTo>
                    <a:lnTo>
                      <a:pt x="38" y="0"/>
                    </a:lnTo>
                    <a:lnTo>
                      <a:pt x="0" y="0"/>
                    </a:lnTo>
                    <a:lnTo>
                      <a:pt x="0" y="34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80" name="Freeform 48">
                <a:extLst>
                  <a:ext uri="{FF2B5EF4-FFF2-40B4-BE49-F238E27FC236}">
                    <a16:creationId xmlns:a16="http://schemas.microsoft.com/office/drawing/2014/main" id="{8B38150E-C5A0-BA4B-9BCA-9440B6046F02}"/>
                  </a:ext>
                </a:extLst>
              </p:cNvPr>
              <p:cNvSpPr>
                <a:spLocks/>
              </p:cNvSpPr>
              <p:nvPr/>
            </p:nvSpPr>
            <p:spPr bwMode="auto">
              <a:xfrm>
                <a:off x="3545" y="1148"/>
                <a:ext cx="119" cy="144"/>
              </a:xfrm>
              <a:custGeom>
                <a:avLst/>
                <a:gdLst>
                  <a:gd name="T0" fmla="*/ 195 w 197"/>
                  <a:gd name="T1" fmla="*/ 172 h 231"/>
                  <a:gd name="T2" fmla="*/ 195 w 197"/>
                  <a:gd name="T3" fmla="*/ 172 h 231"/>
                  <a:gd name="T4" fmla="*/ 197 w 197"/>
                  <a:gd name="T5" fmla="*/ 225 h 231"/>
                  <a:gd name="T6" fmla="*/ 162 w 197"/>
                  <a:gd name="T7" fmla="*/ 225 h 231"/>
                  <a:gd name="T8" fmla="*/ 161 w 197"/>
                  <a:gd name="T9" fmla="*/ 188 h 231"/>
                  <a:gd name="T10" fmla="*/ 160 w 197"/>
                  <a:gd name="T11" fmla="*/ 188 h 231"/>
                  <a:gd name="T12" fmla="*/ 85 w 197"/>
                  <a:gd name="T13" fmla="*/ 231 h 231"/>
                  <a:gd name="T14" fmla="*/ 0 w 197"/>
                  <a:gd name="T15" fmla="*/ 139 h 231"/>
                  <a:gd name="T16" fmla="*/ 0 w 197"/>
                  <a:gd name="T17" fmla="*/ 0 h 231"/>
                  <a:gd name="T18" fmla="*/ 37 w 197"/>
                  <a:gd name="T19" fmla="*/ 0 h 231"/>
                  <a:gd name="T20" fmla="*/ 37 w 197"/>
                  <a:gd name="T21" fmla="*/ 135 h 231"/>
                  <a:gd name="T22" fmla="*/ 88 w 197"/>
                  <a:gd name="T23" fmla="*/ 196 h 231"/>
                  <a:gd name="T24" fmla="*/ 158 w 197"/>
                  <a:gd name="T25" fmla="*/ 110 h 231"/>
                  <a:gd name="T26" fmla="*/ 158 w 197"/>
                  <a:gd name="T27" fmla="*/ 0 h 231"/>
                  <a:gd name="T28" fmla="*/ 195 w 197"/>
                  <a:gd name="T29" fmla="*/ 0 h 231"/>
                  <a:gd name="T30" fmla="*/ 195 w 197"/>
                  <a:gd name="T31" fmla="*/ 17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7" h="231">
                    <a:moveTo>
                      <a:pt x="195" y="172"/>
                    </a:moveTo>
                    <a:lnTo>
                      <a:pt x="195" y="172"/>
                    </a:lnTo>
                    <a:cubicBezTo>
                      <a:pt x="195" y="192"/>
                      <a:pt x="197" y="210"/>
                      <a:pt x="197" y="225"/>
                    </a:cubicBezTo>
                    <a:lnTo>
                      <a:pt x="162" y="225"/>
                    </a:lnTo>
                    <a:cubicBezTo>
                      <a:pt x="162" y="213"/>
                      <a:pt x="161" y="200"/>
                      <a:pt x="161" y="188"/>
                    </a:cubicBezTo>
                    <a:lnTo>
                      <a:pt x="160" y="188"/>
                    </a:lnTo>
                    <a:cubicBezTo>
                      <a:pt x="150" y="210"/>
                      <a:pt x="122" y="231"/>
                      <a:pt x="85" y="231"/>
                    </a:cubicBezTo>
                    <a:cubicBezTo>
                      <a:pt x="26" y="231"/>
                      <a:pt x="0" y="193"/>
                      <a:pt x="0" y="139"/>
                    </a:cubicBezTo>
                    <a:lnTo>
                      <a:pt x="0" y="0"/>
                    </a:lnTo>
                    <a:lnTo>
                      <a:pt x="37" y="0"/>
                    </a:lnTo>
                    <a:lnTo>
                      <a:pt x="37" y="135"/>
                    </a:lnTo>
                    <a:cubicBezTo>
                      <a:pt x="37" y="173"/>
                      <a:pt x="53" y="196"/>
                      <a:pt x="88" y="196"/>
                    </a:cubicBezTo>
                    <a:cubicBezTo>
                      <a:pt x="137" y="196"/>
                      <a:pt x="158" y="161"/>
                      <a:pt x="158" y="110"/>
                    </a:cubicBezTo>
                    <a:lnTo>
                      <a:pt x="158" y="0"/>
                    </a:lnTo>
                    <a:lnTo>
                      <a:pt x="195" y="0"/>
                    </a:lnTo>
                    <a:lnTo>
                      <a:pt x="195" y="17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81" name="Freeform 49">
                <a:extLst>
                  <a:ext uri="{FF2B5EF4-FFF2-40B4-BE49-F238E27FC236}">
                    <a16:creationId xmlns:a16="http://schemas.microsoft.com/office/drawing/2014/main" id="{634336A8-D539-9647-A61C-45738281A1C8}"/>
                  </a:ext>
                </a:extLst>
              </p:cNvPr>
              <p:cNvSpPr>
                <a:spLocks/>
              </p:cNvSpPr>
              <p:nvPr/>
            </p:nvSpPr>
            <p:spPr bwMode="auto">
              <a:xfrm>
                <a:off x="3702" y="1144"/>
                <a:ext cx="205" cy="144"/>
              </a:xfrm>
              <a:custGeom>
                <a:avLst/>
                <a:gdLst>
                  <a:gd name="T0" fmla="*/ 2 w 340"/>
                  <a:gd name="T1" fmla="*/ 60 h 231"/>
                  <a:gd name="T2" fmla="*/ 2 w 340"/>
                  <a:gd name="T3" fmla="*/ 60 h 231"/>
                  <a:gd name="T4" fmla="*/ 0 w 340"/>
                  <a:gd name="T5" fmla="*/ 6 h 231"/>
                  <a:gd name="T6" fmla="*/ 36 w 340"/>
                  <a:gd name="T7" fmla="*/ 6 h 231"/>
                  <a:gd name="T8" fmla="*/ 37 w 340"/>
                  <a:gd name="T9" fmla="*/ 43 h 231"/>
                  <a:gd name="T10" fmla="*/ 37 w 340"/>
                  <a:gd name="T11" fmla="*/ 43 h 231"/>
                  <a:gd name="T12" fmla="*/ 112 w 340"/>
                  <a:gd name="T13" fmla="*/ 0 h 231"/>
                  <a:gd name="T14" fmla="*/ 183 w 340"/>
                  <a:gd name="T15" fmla="*/ 43 h 231"/>
                  <a:gd name="T16" fmla="*/ 254 w 340"/>
                  <a:gd name="T17" fmla="*/ 0 h 231"/>
                  <a:gd name="T18" fmla="*/ 340 w 340"/>
                  <a:gd name="T19" fmla="*/ 95 h 231"/>
                  <a:gd name="T20" fmla="*/ 340 w 340"/>
                  <a:gd name="T21" fmla="*/ 231 h 231"/>
                  <a:gd name="T22" fmla="*/ 302 w 340"/>
                  <a:gd name="T23" fmla="*/ 231 h 231"/>
                  <a:gd name="T24" fmla="*/ 302 w 340"/>
                  <a:gd name="T25" fmla="*/ 96 h 231"/>
                  <a:gd name="T26" fmla="*/ 248 w 340"/>
                  <a:gd name="T27" fmla="*/ 35 h 231"/>
                  <a:gd name="T28" fmla="*/ 190 w 340"/>
                  <a:gd name="T29" fmla="*/ 101 h 231"/>
                  <a:gd name="T30" fmla="*/ 190 w 340"/>
                  <a:gd name="T31" fmla="*/ 231 h 231"/>
                  <a:gd name="T32" fmla="*/ 152 w 340"/>
                  <a:gd name="T33" fmla="*/ 231 h 231"/>
                  <a:gd name="T34" fmla="*/ 152 w 340"/>
                  <a:gd name="T35" fmla="*/ 104 h 231"/>
                  <a:gd name="T36" fmla="*/ 109 w 340"/>
                  <a:gd name="T37" fmla="*/ 35 h 231"/>
                  <a:gd name="T38" fmla="*/ 39 w 340"/>
                  <a:gd name="T39" fmla="*/ 121 h 231"/>
                  <a:gd name="T40" fmla="*/ 39 w 340"/>
                  <a:gd name="T41" fmla="*/ 231 h 231"/>
                  <a:gd name="T42" fmla="*/ 2 w 340"/>
                  <a:gd name="T43" fmla="*/ 231 h 231"/>
                  <a:gd name="T44" fmla="*/ 2 w 340"/>
                  <a:gd name="T45" fmla="*/ 6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0" h="231">
                    <a:moveTo>
                      <a:pt x="2" y="60"/>
                    </a:moveTo>
                    <a:lnTo>
                      <a:pt x="2" y="60"/>
                    </a:lnTo>
                    <a:cubicBezTo>
                      <a:pt x="2" y="39"/>
                      <a:pt x="0" y="21"/>
                      <a:pt x="0" y="6"/>
                    </a:cubicBezTo>
                    <a:lnTo>
                      <a:pt x="36" y="6"/>
                    </a:lnTo>
                    <a:cubicBezTo>
                      <a:pt x="36" y="18"/>
                      <a:pt x="37" y="31"/>
                      <a:pt x="37" y="43"/>
                    </a:cubicBezTo>
                    <a:lnTo>
                      <a:pt x="37" y="43"/>
                    </a:lnTo>
                    <a:cubicBezTo>
                      <a:pt x="48" y="21"/>
                      <a:pt x="75" y="0"/>
                      <a:pt x="112" y="0"/>
                    </a:cubicBezTo>
                    <a:cubicBezTo>
                      <a:pt x="161" y="0"/>
                      <a:pt x="176" y="28"/>
                      <a:pt x="183" y="43"/>
                    </a:cubicBezTo>
                    <a:cubicBezTo>
                      <a:pt x="200" y="17"/>
                      <a:pt x="220" y="0"/>
                      <a:pt x="254" y="0"/>
                    </a:cubicBezTo>
                    <a:cubicBezTo>
                      <a:pt x="319" y="0"/>
                      <a:pt x="340" y="36"/>
                      <a:pt x="340" y="95"/>
                    </a:cubicBezTo>
                    <a:lnTo>
                      <a:pt x="340" y="231"/>
                    </a:lnTo>
                    <a:lnTo>
                      <a:pt x="302" y="231"/>
                    </a:lnTo>
                    <a:lnTo>
                      <a:pt x="302" y="96"/>
                    </a:lnTo>
                    <a:cubicBezTo>
                      <a:pt x="302" y="65"/>
                      <a:pt x="291" y="35"/>
                      <a:pt x="248" y="35"/>
                    </a:cubicBezTo>
                    <a:cubicBezTo>
                      <a:pt x="216" y="35"/>
                      <a:pt x="190" y="61"/>
                      <a:pt x="190" y="101"/>
                    </a:cubicBezTo>
                    <a:lnTo>
                      <a:pt x="190" y="231"/>
                    </a:lnTo>
                    <a:lnTo>
                      <a:pt x="152" y="231"/>
                    </a:lnTo>
                    <a:lnTo>
                      <a:pt x="152" y="104"/>
                    </a:lnTo>
                    <a:cubicBezTo>
                      <a:pt x="152" y="54"/>
                      <a:pt x="140" y="35"/>
                      <a:pt x="109" y="35"/>
                    </a:cubicBezTo>
                    <a:cubicBezTo>
                      <a:pt x="61" y="35"/>
                      <a:pt x="39" y="70"/>
                      <a:pt x="39" y="121"/>
                    </a:cubicBezTo>
                    <a:lnTo>
                      <a:pt x="39" y="231"/>
                    </a:lnTo>
                    <a:lnTo>
                      <a:pt x="2" y="231"/>
                    </a:lnTo>
                    <a:lnTo>
                      <a:pt x="2" y="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grpSp>
      </p:grpSp>
      <p:sp>
        <p:nvSpPr>
          <p:cNvPr id="33" name="Text Placeholder 15">
            <a:extLst>
              <a:ext uri="{FF2B5EF4-FFF2-40B4-BE49-F238E27FC236}">
                <a16:creationId xmlns:a16="http://schemas.microsoft.com/office/drawing/2014/main" id="{DE11159E-F35E-AD4D-B16A-15ECC19E36AA}"/>
              </a:ext>
            </a:extLst>
          </p:cNvPr>
          <p:cNvSpPr>
            <a:spLocks noGrp="1"/>
          </p:cNvSpPr>
          <p:nvPr>
            <p:ph type="body" sz="quarter" idx="18" hasCustomPrompt="1"/>
          </p:nvPr>
        </p:nvSpPr>
        <p:spPr>
          <a:xfrm>
            <a:off x="438219" y="2351569"/>
            <a:ext cx="8229600" cy="1463040"/>
          </a:xfrm>
          <a:prstGeom prst="rect">
            <a:avLst/>
          </a:prstGeom>
        </p:spPr>
        <p:txBody>
          <a:bodyPr lIns="91440" tIns="91440" rIns="91440" bIns="91440" anchor="ctr" anchorCtr="0">
            <a:noAutofit/>
          </a:bodyPr>
          <a:lstStyle>
            <a:lvl1pPr marL="0" indent="0" algn="l">
              <a:lnSpc>
                <a:spcPct val="100000"/>
              </a:lnSpc>
              <a:spcBef>
                <a:spcPts val="0"/>
              </a:spcBef>
              <a:spcAft>
                <a:spcPts val="0"/>
              </a:spcAft>
              <a:buNone/>
              <a:defRPr sz="1700" baseline="0">
                <a:solidFill>
                  <a:schemeClr val="bg1">
                    <a:lumMod val="95000"/>
                  </a:schemeClr>
                </a:solidFill>
                <a:latin typeface="Arial"/>
              </a:defRPr>
            </a:lvl1pPr>
            <a:lvl2pPr marL="0" indent="0" algn="l">
              <a:spcBef>
                <a:spcPts val="0"/>
              </a:spcBef>
              <a:buNone/>
              <a:defRPr sz="1350" i="1">
                <a:solidFill>
                  <a:schemeClr val="accent2"/>
                </a:solidFill>
                <a:latin typeface="Arial"/>
              </a:defRPr>
            </a:lvl2pPr>
            <a:lvl3pPr marL="0" indent="0" algn="l">
              <a:spcBef>
                <a:spcPts val="0"/>
              </a:spcBef>
              <a:buNone/>
              <a:defRPr sz="1200" i="1">
                <a:solidFill>
                  <a:schemeClr val="accent2"/>
                </a:solidFill>
                <a:latin typeface="Arial"/>
              </a:defRPr>
            </a:lvl3pPr>
            <a:lvl4pPr marL="471488" indent="0" algn="ctr">
              <a:buNone/>
              <a:defRPr/>
            </a:lvl4pPr>
            <a:lvl5pPr marL="602456" indent="0" algn="ctr">
              <a:buNone/>
              <a:defRPr/>
            </a:lvl5pPr>
          </a:lstStyle>
          <a:p>
            <a:pPr lvl="0"/>
            <a:r>
              <a:rPr lang="en-US" dirty="0"/>
              <a:t>Click and Add Speaker Info</a:t>
            </a:r>
          </a:p>
        </p:txBody>
      </p:sp>
      <p:pic>
        <p:nvPicPr>
          <p:cNvPr id="36" name="Picture 35" descr="AETC_Program-color-outline-01.png">
            <a:extLst>
              <a:ext uri="{FF2B5EF4-FFF2-40B4-BE49-F238E27FC236}">
                <a16:creationId xmlns:a16="http://schemas.microsoft.com/office/drawing/2014/main" id="{A03B4C79-6BA2-1844-BA38-7B00F609DFE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98547" y="4535473"/>
            <a:ext cx="1092764" cy="419187"/>
          </a:xfrm>
          <a:prstGeom prst="rect">
            <a:avLst/>
          </a:prstGeom>
        </p:spPr>
      </p:pic>
      <p:sp>
        <p:nvSpPr>
          <p:cNvPr id="37" name="TextBox 36">
            <a:extLst>
              <a:ext uri="{FF2B5EF4-FFF2-40B4-BE49-F238E27FC236}">
                <a16:creationId xmlns:a16="http://schemas.microsoft.com/office/drawing/2014/main" id="{477ED0BA-CD2E-4D48-9675-BF88D51DAD74}"/>
              </a:ext>
            </a:extLst>
          </p:cNvPr>
          <p:cNvSpPr txBox="1"/>
          <p:nvPr userDrawn="1"/>
        </p:nvSpPr>
        <p:spPr>
          <a:xfrm>
            <a:off x="453927" y="4493910"/>
            <a:ext cx="2280879" cy="446276"/>
          </a:xfrm>
          <a:prstGeom prst="rect">
            <a:avLst/>
          </a:prstGeom>
          <a:noFill/>
        </p:spPr>
        <p:txBody>
          <a:bodyPr wrap="square" rtlCol="0">
            <a:spAutoFit/>
          </a:bodyPr>
          <a:lstStyle/>
          <a:p>
            <a:r>
              <a:rPr lang="en-US" sz="1200" dirty="0">
                <a:solidFill>
                  <a:srgbClr val="002060"/>
                </a:solidFill>
                <a:latin typeface="Corbel" panose="020B0503020204020204" pitchFamily="34" charset="0"/>
              </a:rPr>
              <a:t>National </a:t>
            </a:r>
            <a:r>
              <a:rPr lang="en-US" sz="1200" dirty="0">
                <a:solidFill>
                  <a:srgbClr val="C00000"/>
                </a:solidFill>
                <a:latin typeface="Corbel" panose="020B0503020204020204" pitchFamily="34" charset="0"/>
              </a:rPr>
              <a:t>HIV</a:t>
            </a:r>
            <a:r>
              <a:rPr lang="en-US" sz="1200" dirty="0">
                <a:solidFill>
                  <a:srgbClr val="002060"/>
                </a:solidFill>
                <a:latin typeface="Corbel" panose="020B0503020204020204" pitchFamily="34" charset="0"/>
              </a:rPr>
              <a:t> Curriculum</a:t>
            </a:r>
            <a:br>
              <a:rPr lang="en-US" sz="1400" dirty="0">
                <a:solidFill>
                  <a:srgbClr val="002060"/>
                </a:solidFill>
                <a:latin typeface="Arial"/>
              </a:rPr>
            </a:br>
            <a:r>
              <a:rPr lang="en-US" sz="1100" dirty="0" err="1">
                <a:solidFill>
                  <a:srgbClr val="002060"/>
                </a:solidFill>
                <a:latin typeface="Arial"/>
              </a:rPr>
              <a:t>www.hiv.uw.edu</a:t>
            </a:r>
            <a:endParaRPr lang="en-US" sz="1100" dirty="0">
              <a:solidFill>
                <a:srgbClr val="002060"/>
              </a:solidFill>
              <a:latin typeface="Arial"/>
            </a:endParaRPr>
          </a:p>
        </p:txBody>
      </p:sp>
      <p:cxnSp>
        <p:nvCxnSpPr>
          <p:cNvPr id="30" name="Straight Connector 29"/>
          <p:cNvCxnSpPr>
            <a:cxnSpLocks/>
          </p:cNvCxnSpPr>
          <p:nvPr userDrawn="1"/>
        </p:nvCxnSpPr>
        <p:spPr>
          <a:xfrm>
            <a:off x="-14989" y="858320"/>
            <a:ext cx="9162862" cy="0"/>
          </a:xfrm>
          <a:prstGeom prst="line">
            <a:avLst/>
          </a:prstGeom>
          <a:ln w="254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a:cxnSpLocks/>
          </p:cNvCxnSpPr>
          <p:nvPr userDrawn="1"/>
        </p:nvCxnSpPr>
        <p:spPr>
          <a:xfrm>
            <a:off x="-14989" y="4330452"/>
            <a:ext cx="9162862" cy="0"/>
          </a:xfrm>
          <a:prstGeom prst="line">
            <a:avLst/>
          </a:prstGeom>
          <a:ln w="254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C3ADE2D6-1B69-A94D-B8B0-AF0AFEBE20E8}"/>
              </a:ext>
            </a:extLst>
          </p:cNvPr>
          <p:cNvCxnSpPr/>
          <p:nvPr userDrawn="1"/>
        </p:nvCxnSpPr>
        <p:spPr>
          <a:xfrm>
            <a:off x="531020" y="4724855"/>
            <a:ext cx="1536192" cy="0"/>
          </a:xfrm>
          <a:prstGeom prst="line">
            <a:avLst/>
          </a:prstGeom>
          <a:ln w="9525">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3A2B47A-BED0-F7BB-1922-348849B1BFDA}"/>
              </a:ext>
            </a:extLst>
          </p:cNvPr>
          <p:cNvSpPr/>
          <p:nvPr userDrawn="1"/>
        </p:nvSpPr>
        <p:spPr>
          <a:xfrm>
            <a:off x="-7257" y="867745"/>
            <a:ext cx="9151257" cy="308429"/>
          </a:xfrm>
          <a:prstGeom prst="rect">
            <a:avLst/>
          </a:prstGeom>
          <a:solidFill>
            <a:srgbClr val="007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r>
              <a:rPr lang="en-US" sz="1400" dirty="0">
                <a:latin typeface="Arial" panose="020B0604020202020204" pitchFamily="34" charset="0"/>
                <a:cs typeface="Arial" panose="020B0604020202020204" pitchFamily="34" charset="0"/>
              </a:rPr>
              <a:t>Mini-Lecture Series</a:t>
            </a:r>
          </a:p>
        </p:txBody>
      </p:sp>
    </p:spTree>
    <p:extLst>
      <p:ext uri="{BB962C8B-B14F-4D97-AF65-F5344CB8AC3E}">
        <p14:creationId xmlns:p14="http://schemas.microsoft.com/office/powerpoint/2010/main" val="1467253996"/>
      </p:ext>
    </p:extLst>
  </p:cSld>
  <p:clrMapOvr>
    <a:masterClrMapping/>
  </p:clrMapOvr>
  <p:transition spd="slow"/>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igure + Text ">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Text and Figure Slide: click to enter title</a:t>
            </a:r>
          </a:p>
        </p:txBody>
      </p:sp>
      <p:sp>
        <p:nvSpPr>
          <p:cNvPr id="31" name="Content Placeholder 3"/>
          <p:cNvSpPr>
            <a:spLocks noGrp="1"/>
          </p:cNvSpPr>
          <p:nvPr>
            <p:ph sz="half" idx="2" hasCustomPrompt="1"/>
          </p:nvPr>
        </p:nvSpPr>
        <p:spPr>
          <a:xfrm>
            <a:off x="4607983" y="1135604"/>
            <a:ext cx="4244975" cy="3600450"/>
          </a:xfrm>
          <a:prstGeom prst="rect">
            <a:avLst/>
          </a:prstGeom>
        </p:spPr>
        <p:txBody>
          <a:bodyPr anchor="t" anchorCtr="0">
            <a:normAutofit/>
          </a:bodyPr>
          <a:lstStyle>
            <a:lvl1pPr marL="205740" indent="-171450">
              <a:lnSpc>
                <a:spcPct val="100000"/>
              </a:lnSpc>
              <a:spcBef>
                <a:spcPts val="1200"/>
              </a:spcBef>
              <a:buClr>
                <a:srgbClr val="0070C0"/>
              </a:buClr>
              <a:buSzPct val="110000"/>
              <a:buFont typeface="Arial"/>
              <a:buChar char="•"/>
              <a:defRPr sz="1800" baseline="0">
                <a:solidFill>
                  <a:srgbClr val="000000"/>
                </a:solidFill>
              </a:defRPr>
            </a:lvl1pPr>
            <a:lvl2pPr marL="462915" marR="0" indent="-171450" algn="l" defTabSz="685800" rtl="0" eaLnBrk="1" fontAlgn="auto" latinLnBrk="0" hangingPunct="1">
              <a:lnSpc>
                <a:spcPct val="100000"/>
              </a:lnSpc>
              <a:spcBef>
                <a:spcPts val="300"/>
              </a:spcBef>
              <a:spcAft>
                <a:spcPts val="0"/>
              </a:spcAft>
              <a:buClr>
                <a:srgbClr val="0070C0"/>
              </a:buClr>
              <a:buSzPct val="100000"/>
              <a:buFont typeface="Lucida Grande"/>
              <a:buChar char="-"/>
              <a:tabLst/>
              <a:defRPr sz="1650" baseline="0">
                <a:solidFill>
                  <a:srgbClr val="000000"/>
                </a:solidFill>
              </a:defRPr>
            </a:lvl2pPr>
            <a:lvl3pPr marL="720090" indent="-102870">
              <a:lnSpc>
                <a:spcPct val="100000"/>
              </a:lnSpc>
              <a:spcBef>
                <a:spcPts val="300"/>
              </a:spcBef>
              <a:buClr>
                <a:schemeClr val="bg2"/>
              </a:buClr>
              <a:buSzPct val="70000"/>
              <a:defRPr sz="1500">
                <a:solidFill>
                  <a:srgbClr val="000000"/>
                </a:solidFill>
              </a:defRPr>
            </a:lvl3pPr>
            <a:lvl4pPr>
              <a:defRPr sz="1500"/>
            </a:lvl4pPr>
            <a:lvl5pPr>
              <a:defRPr sz="1500"/>
            </a:lvl5pPr>
            <a:lvl6pPr>
              <a:defRPr sz="1200"/>
            </a:lvl6pPr>
            <a:lvl7pPr>
              <a:defRPr sz="1200"/>
            </a:lvl7pPr>
            <a:lvl8pPr>
              <a:defRPr sz="1200"/>
            </a:lvl8pPr>
            <a:lvl9pPr>
              <a:defRPr sz="1200"/>
            </a:lvl9pPr>
          </a:lstStyle>
          <a:p>
            <a:pPr lvl="0"/>
            <a:r>
              <a:rPr lang="en-US" dirty="0"/>
              <a:t>Click to enter first level text</a:t>
            </a:r>
          </a:p>
          <a:p>
            <a:pPr lvl="1"/>
            <a:r>
              <a:rPr lang="en-US" dirty="0"/>
              <a:t>Line 2</a:t>
            </a:r>
          </a:p>
        </p:txBody>
      </p:sp>
      <p:cxnSp>
        <p:nvCxnSpPr>
          <p:cNvPr id="32" name="Straight Connector 31"/>
          <p:cNvCxnSpPr/>
          <p:nvPr/>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33"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1" baseline="0">
                <a:solidFill>
                  <a:srgbClr val="285078"/>
                </a:solidFill>
                <a:latin typeface="Arial"/>
                <a:cs typeface="Arial"/>
              </a:defRPr>
            </a:lvl1pPr>
          </a:lstStyle>
          <a:p>
            <a:pPr lvl="0"/>
            <a:r>
              <a:rPr lang="en-US" dirty="0"/>
              <a:t>Click to Add Source</a:t>
            </a:r>
          </a:p>
        </p:txBody>
      </p:sp>
      <p:grpSp>
        <p:nvGrpSpPr>
          <p:cNvPr id="34" name="Logo Stacked V2">
            <a:extLst>
              <a:ext uri="{FF2B5EF4-FFF2-40B4-BE49-F238E27FC236}">
                <a16:creationId xmlns:a16="http://schemas.microsoft.com/office/drawing/2014/main" id="{99806F9A-3099-E44B-B5E1-9CC817885274}"/>
              </a:ext>
            </a:extLst>
          </p:cNvPr>
          <p:cNvGrpSpPr>
            <a:grpSpLocks noChangeAspect="1"/>
          </p:cNvGrpSpPr>
          <p:nvPr userDrawn="1"/>
        </p:nvGrpSpPr>
        <p:grpSpPr>
          <a:xfrm>
            <a:off x="8071600" y="4860986"/>
            <a:ext cx="993262" cy="226314"/>
            <a:chOff x="680865" y="3439338"/>
            <a:chExt cx="4686473" cy="1068091"/>
          </a:xfrm>
        </p:grpSpPr>
        <p:pic>
          <p:nvPicPr>
            <p:cNvPr id="35" name="Logomark V2">
              <a:extLst>
                <a:ext uri="{FF2B5EF4-FFF2-40B4-BE49-F238E27FC236}">
                  <a16:creationId xmlns:a16="http://schemas.microsoft.com/office/drawing/2014/main" id="{5FEFCFF5-B3B9-AB4B-AA5A-A6567BE3E77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6" name="Nat HIV Cur logo type stacked">
              <a:extLst>
                <a:ext uri="{FF2B5EF4-FFF2-40B4-BE49-F238E27FC236}">
                  <a16:creationId xmlns:a16="http://schemas.microsoft.com/office/drawing/2014/main" id="{8D7907D6-9EAF-4742-ABE1-71E3250D1CB4}"/>
                </a:ext>
              </a:extLst>
            </p:cNvPr>
            <p:cNvGrpSpPr>
              <a:grpSpLocks noChangeAspect="1"/>
            </p:cNvGrpSpPr>
            <p:nvPr/>
          </p:nvGrpSpPr>
          <p:grpSpPr bwMode="auto">
            <a:xfrm>
              <a:off x="1898650" y="3455065"/>
              <a:ext cx="3468688" cy="1036638"/>
              <a:chOff x="1196" y="1585"/>
              <a:chExt cx="2185" cy="653"/>
            </a:xfrm>
          </p:grpSpPr>
          <p:sp>
            <p:nvSpPr>
              <p:cNvPr id="37" name="Freeform 5">
                <a:extLst>
                  <a:ext uri="{FF2B5EF4-FFF2-40B4-BE49-F238E27FC236}">
                    <a16:creationId xmlns:a16="http://schemas.microsoft.com/office/drawing/2014/main" id="{8869294B-A957-AE4A-A364-2ECB9C4E4D20}"/>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8" name="Freeform 6">
                <a:extLst>
                  <a:ext uri="{FF2B5EF4-FFF2-40B4-BE49-F238E27FC236}">
                    <a16:creationId xmlns:a16="http://schemas.microsoft.com/office/drawing/2014/main" id="{8827C336-DC47-BF4C-B669-3F5D0072D3F0}"/>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7">
                <a:extLst>
                  <a:ext uri="{FF2B5EF4-FFF2-40B4-BE49-F238E27FC236}">
                    <a16:creationId xmlns:a16="http://schemas.microsoft.com/office/drawing/2014/main" id="{39EDB336-0AA0-394B-A8BC-D0DBDA703450}"/>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8">
                <a:extLst>
                  <a:ext uri="{FF2B5EF4-FFF2-40B4-BE49-F238E27FC236}">
                    <a16:creationId xmlns:a16="http://schemas.microsoft.com/office/drawing/2014/main" id="{0E75D586-3E06-3C47-8711-9A0AD7BFCFF7}"/>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9">
                <a:extLst>
                  <a:ext uri="{FF2B5EF4-FFF2-40B4-BE49-F238E27FC236}">
                    <a16:creationId xmlns:a16="http://schemas.microsoft.com/office/drawing/2014/main" id="{F6D704A5-84A1-B84D-8C81-0CB9D30DF1A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10">
                <a:extLst>
                  <a:ext uri="{FF2B5EF4-FFF2-40B4-BE49-F238E27FC236}">
                    <a16:creationId xmlns:a16="http://schemas.microsoft.com/office/drawing/2014/main" id="{354D9A10-0A86-0548-9546-463B92D47C80}"/>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11">
                <a:extLst>
                  <a:ext uri="{FF2B5EF4-FFF2-40B4-BE49-F238E27FC236}">
                    <a16:creationId xmlns:a16="http://schemas.microsoft.com/office/drawing/2014/main" id="{89781809-20FF-A445-9963-910A4C7A3496}"/>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12">
                <a:extLst>
                  <a:ext uri="{FF2B5EF4-FFF2-40B4-BE49-F238E27FC236}">
                    <a16:creationId xmlns:a16="http://schemas.microsoft.com/office/drawing/2014/main" id="{58B4434D-156F-104C-8BFD-06D3D37E6690}"/>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3">
                <a:extLst>
                  <a:ext uri="{FF2B5EF4-FFF2-40B4-BE49-F238E27FC236}">
                    <a16:creationId xmlns:a16="http://schemas.microsoft.com/office/drawing/2014/main" id="{C60AE9BD-9EA1-3646-BF3D-5D9FF3AD1065}"/>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4">
                <a:extLst>
                  <a:ext uri="{FF2B5EF4-FFF2-40B4-BE49-F238E27FC236}">
                    <a16:creationId xmlns:a16="http://schemas.microsoft.com/office/drawing/2014/main" id="{A6508F65-5795-1841-BBAB-E2F67C7AC873}"/>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5">
                <a:extLst>
                  <a:ext uri="{FF2B5EF4-FFF2-40B4-BE49-F238E27FC236}">
                    <a16:creationId xmlns:a16="http://schemas.microsoft.com/office/drawing/2014/main" id="{BC409E71-C274-ED4D-B117-E8EE6F213D61}"/>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6">
                <a:extLst>
                  <a:ext uri="{FF2B5EF4-FFF2-40B4-BE49-F238E27FC236}">
                    <a16:creationId xmlns:a16="http://schemas.microsoft.com/office/drawing/2014/main" id="{EB144D33-F22A-BA4E-9E64-49255653FAAA}"/>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7">
                <a:extLst>
                  <a:ext uri="{FF2B5EF4-FFF2-40B4-BE49-F238E27FC236}">
                    <a16:creationId xmlns:a16="http://schemas.microsoft.com/office/drawing/2014/main" id="{8758EEF2-B044-124A-A423-1C543CBAF6CF}"/>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8">
                <a:extLst>
                  <a:ext uri="{FF2B5EF4-FFF2-40B4-BE49-F238E27FC236}">
                    <a16:creationId xmlns:a16="http://schemas.microsoft.com/office/drawing/2014/main" id="{19A970B1-199E-5746-82F5-6490797D62C3}"/>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9">
                <a:extLst>
                  <a:ext uri="{FF2B5EF4-FFF2-40B4-BE49-F238E27FC236}">
                    <a16:creationId xmlns:a16="http://schemas.microsoft.com/office/drawing/2014/main" id="{87CD27E2-094B-2F4C-B352-A2463AEF6E95}"/>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20">
                <a:extLst>
                  <a:ext uri="{FF2B5EF4-FFF2-40B4-BE49-F238E27FC236}">
                    <a16:creationId xmlns:a16="http://schemas.microsoft.com/office/drawing/2014/main" id="{F0398AF9-8E89-8849-A6D0-73CDBDF9FB4F}"/>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21">
                <a:extLst>
                  <a:ext uri="{FF2B5EF4-FFF2-40B4-BE49-F238E27FC236}">
                    <a16:creationId xmlns:a16="http://schemas.microsoft.com/office/drawing/2014/main" id="{81DEED87-958A-704F-95FD-DE07D38FBA91}"/>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22">
                <a:extLst>
                  <a:ext uri="{FF2B5EF4-FFF2-40B4-BE49-F238E27FC236}">
                    <a16:creationId xmlns:a16="http://schemas.microsoft.com/office/drawing/2014/main" id="{A1C0E19A-5997-2F47-89BB-F05C62CEF3FA}"/>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3">
                <a:extLst>
                  <a:ext uri="{FF2B5EF4-FFF2-40B4-BE49-F238E27FC236}">
                    <a16:creationId xmlns:a16="http://schemas.microsoft.com/office/drawing/2014/main" id="{0A94D715-8C50-F84F-BC87-5A6E1C43E2EE}"/>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4">
                <a:extLst>
                  <a:ext uri="{FF2B5EF4-FFF2-40B4-BE49-F238E27FC236}">
                    <a16:creationId xmlns:a16="http://schemas.microsoft.com/office/drawing/2014/main" id="{60728EA6-9643-FD40-AB48-30D1AAF69E01}"/>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5">
                <a:extLst>
                  <a:ext uri="{FF2B5EF4-FFF2-40B4-BE49-F238E27FC236}">
                    <a16:creationId xmlns:a16="http://schemas.microsoft.com/office/drawing/2014/main" id="{14E590CD-8EC9-8F40-ADA9-B7632D4B2EAD}"/>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spTree>
    <p:extLst>
      <p:ext uri="{BB962C8B-B14F-4D97-AF65-F5344CB8AC3E}">
        <p14:creationId xmlns:p14="http://schemas.microsoft.com/office/powerpoint/2010/main" val="378143918"/>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Figures_Images">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Graph/Table/Image: click to add title</a:t>
            </a:r>
          </a:p>
        </p:txBody>
      </p:sp>
      <p:cxnSp>
        <p:nvCxnSpPr>
          <p:cNvPr id="35" name="Straight Connector 34"/>
          <p:cNvCxnSpPr/>
          <p:nvPr/>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36"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1" baseline="0">
                <a:solidFill>
                  <a:srgbClr val="285078"/>
                </a:solidFill>
                <a:latin typeface="Arial"/>
                <a:cs typeface="Arial"/>
              </a:defRPr>
            </a:lvl1pPr>
          </a:lstStyle>
          <a:p>
            <a:pPr lvl="0"/>
            <a:r>
              <a:rPr lang="en-US" dirty="0"/>
              <a:t>Click to Add Source</a:t>
            </a:r>
          </a:p>
        </p:txBody>
      </p:sp>
      <p:grpSp>
        <p:nvGrpSpPr>
          <p:cNvPr id="37" name="Logo Stacked V2">
            <a:extLst>
              <a:ext uri="{FF2B5EF4-FFF2-40B4-BE49-F238E27FC236}">
                <a16:creationId xmlns:a16="http://schemas.microsoft.com/office/drawing/2014/main" id="{686D5332-AA29-044B-9960-B6171A412274}"/>
              </a:ext>
            </a:extLst>
          </p:cNvPr>
          <p:cNvGrpSpPr>
            <a:grpSpLocks noChangeAspect="1"/>
          </p:cNvGrpSpPr>
          <p:nvPr userDrawn="1"/>
        </p:nvGrpSpPr>
        <p:grpSpPr>
          <a:xfrm>
            <a:off x="8071600" y="4860986"/>
            <a:ext cx="993262" cy="226314"/>
            <a:chOff x="680865" y="3439338"/>
            <a:chExt cx="4686473" cy="1068091"/>
          </a:xfrm>
        </p:grpSpPr>
        <p:pic>
          <p:nvPicPr>
            <p:cNvPr id="38" name="Logomark V2">
              <a:extLst>
                <a:ext uri="{FF2B5EF4-FFF2-40B4-BE49-F238E27FC236}">
                  <a16:creationId xmlns:a16="http://schemas.microsoft.com/office/drawing/2014/main" id="{6D6A2B6C-4377-C84F-9178-045F03E6F6B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9" name="Nat HIV Cur logo type stacked">
              <a:extLst>
                <a:ext uri="{FF2B5EF4-FFF2-40B4-BE49-F238E27FC236}">
                  <a16:creationId xmlns:a16="http://schemas.microsoft.com/office/drawing/2014/main" id="{BD1553D5-573C-4C4F-AC57-EE394EF20746}"/>
                </a:ext>
              </a:extLst>
            </p:cNvPr>
            <p:cNvGrpSpPr>
              <a:grpSpLocks noChangeAspect="1"/>
            </p:cNvGrpSpPr>
            <p:nvPr/>
          </p:nvGrpSpPr>
          <p:grpSpPr bwMode="auto">
            <a:xfrm>
              <a:off x="1898650" y="3455065"/>
              <a:ext cx="3468688" cy="1036638"/>
              <a:chOff x="1196" y="1585"/>
              <a:chExt cx="2185" cy="653"/>
            </a:xfrm>
          </p:grpSpPr>
          <p:sp>
            <p:nvSpPr>
              <p:cNvPr id="40" name="Freeform 5">
                <a:extLst>
                  <a:ext uri="{FF2B5EF4-FFF2-40B4-BE49-F238E27FC236}">
                    <a16:creationId xmlns:a16="http://schemas.microsoft.com/office/drawing/2014/main" id="{6ADAB486-C50C-F34C-AE5C-4F5C76D746EC}"/>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6">
                <a:extLst>
                  <a:ext uri="{FF2B5EF4-FFF2-40B4-BE49-F238E27FC236}">
                    <a16:creationId xmlns:a16="http://schemas.microsoft.com/office/drawing/2014/main" id="{1FB03474-E41E-B049-B9E4-743D2A519D5F}"/>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7">
                <a:extLst>
                  <a:ext uri="{FF2B5EF4-FFF2-40B4-BE49-F238E27FC236}">
                    <a16:creationId xmlns:a16="http://schemas.microsoft.com/office/drawing/2014/main" id="{4343B7F2-645A-B04B-B345-9FFC5FC4DF50}"/>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8">
                <a:extLst>
                  <a:ext uri="{FF2B5EF4-FFF2-40B4-BE49-F238E27FC236}">
                    <a16:creationId xmlns:a16="http://schemas.microsoft.com/office/drawing/2014/main" id="{2D0C41A7-8132-F446-9C68-5CD380F6CF0B}"/>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9">
                <a:extLst>
                  <a:ext uri="{FF2B5EF4-FFF2-40B4-BE49-F238E27FC236}">
                    <a16:creationId xmlns:a16="http://schemas.microsoft.com/office/drawing/2014/main" id="{035F371C-6132-C741-B2A5-12E46966AB9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0">
                <a:extLst>
                  <a:ext uri="{FF2B5EF4-FFF2-40B4-BE49-F238E27FC236}">
                    <a16:creationId xmlns:a16="http://schemas.microsoft.com/office/drawing/2014/main" id="{E298A9BE-D0AD-784A-8382-AC7C9AC3ACC5}"/>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1">
                <a:extLst>
                  <a:ext uri="{FF2B5EF4-FFF2-40B4-BE49-F238E27FC236}">
                    <a16:creationId xmlns:a16="http://schemas.microsoft.com/office/drawing/2014/main" id="{18676216-C374-8547-98FD-BA2E00E0BBEF}"/>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2">
                <a:extLst>
                  <a:ext uri="{FF2B5EF4-FFF2-40B4-BE49-F238E27FC236}">
                    <a16:creationId xmlns:a16="http://schemas.microsoft.com/office/drawing/2014/main" id="{30EFED6D-48F8-F243-8B06-3064A0BCD1CA}"/>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3">
                <a:extLst>
                  <a:ext uri="{FF2B5EF4-FFF2-40B4-BE49-F238E27FC236}">
                    <a16:creationId xmlns:a16="http://schemas.microsoft.com/office/drawing/2014/main" id="{871F0739-115E-164B-8882-67AEDA775185}"/>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4">
                <a:extLst>
                  <a:ext uri="{FF2B5EF4-FFF2-40B4-BE49-F238E27FC236}">
                    <a16:creationId xmlns:a16="http://schemas.microsoft.com/office/drawing/2014/main" id="{EDAD41FE-6A85-AA46-B527-05B49C0C402E}"/>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5">
                <a:extLst>
                  <a:ext uri="{FF2B5EF4-FFF2-40B4-BE49-F238E27FC236}">
                    <a16:creationId xmlns:a16="http://schemas.microsoft.com/office/drawing/2014/main" id="{C191F102-581A-D14E-8475-D43A2D8F11D3}"/>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6">
                <a:extLst>
                  <a:ext uri="{FF2B5EF4-FFF2-40B4-BE49-F238E27FC236}">
                    <a16:creationId xmlns:a16="http://schemas.microsoft.com/office/drawing/2014/main" id="{E74E292D-17BD-BB40-A9A5-1C1591A97D53}"/>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17">
                <a:extLst>
                  <a:ext uri="{FF2B5EF4-FFF2-40B4-BE49-F238E27FC236}">
                    <a16:creationId xmlns:a16="http://schemas.microsoft.com/office/drawing/2014/main" id="{E0642006-4B07-3D49-BDD7-47DBCF5B9DA9}"/>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18">
                <a:extLst>
                  <a:ext uri="{FF2B5EF4-FFF2-40B4-BE49-F238E27FC236}">
                    <a16:creationId xmlns:a16="http://schemas.microsoft.com/office/drawing/2014/main" id="{536270EF-4329-CB41-B422-F34FBA534714}"/>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19">
                <a:extLst>
                  <a:ext uri="{FF2B5EF4-FFF2-40B4-BE49-F238E27FC236}">
                    <a16:creationId xmlns:a16="http://schemas.microsoft.com/office/drawing/2014/main" id="{96B3CE78-EC81-D64E-A813-5AAEEB3C4316}"/>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0">
                <a:extLst>
                  <a:ext uri="{FF2B5EF4-FFF2-40B4-BE49-F238E27FC236}">
                    <a16:creationId xmlns:a16="http://schemas.microsoft.com/office/drawing/2014/main" id="{7ADAC04D-E6B1-0642-BFB5-A678C3433274}"/>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1">
                <a:extLst>
                  <a:ext uri="{FF2B5EF4-FFF2-40B4-BE49-F238E27FC236}">
                    <a16:creationId xmlns:a16="http://schemas.microsoft.com/office/drawing/2014/main" id="{160CD0B4-81EC-0A4D-B81D-3CD07C0C67C4}"/>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2">
                <a:extLst>
                  <a:ext uri="{FF2B5EF4-FFF2-40B4-BE49-F238E27FC236}">
                    <a16:creationId xmlns:a16="http://schemas.microsoft.com/office/drawing/2014/main" id="{84688850-588A-9E46-A2B5-34B7DB232D38}"/>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8" name="Freeform 23">
                <a:extLst>
                  <a:ext uri="{FF2B5EF4-FFF2-40B4-BE49-F238E27FC236}">
                    <a16:creationId xmlns:a16="http://schemas.microsoft.com/office/drawing/2014/main" id="{F47565D9-E9FE-FF45-961D-2C3FA4861590}"/>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9" name="Freeform 24">
                <a:extLst>
                  <a:ext uri="{FF2B5EF4-FFF2-40B4-BE49-F238E27FC236}">
                    <a16:creationId xmlns:a16="http://schemas.microsoft.com/office/drawing/2014/main" id="{26FFD54D-9080-C542-8CF7-37806CDA8900}"/>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0" name="Freeform 25">
                <a:extLst>
                  <a:ext uri="{FF2B5EF4-FFF2-40B4-BE49-F238E27FC236}">
                    <a16:creationId xmlns:a16="http://schemas.microsoft.com/office/drawing/2014/main" id="{5571FC1C-7B13-6E43-AD12-72246A973A6C}"/>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spTree>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igures_Image_Credit">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Graph/Table/Image: click to add title</a:t>
            </a:r>
          </a:p>
        </p:txBody>
      </p:sp>
      <p:cxnSp>
        <p:nvCxnSpPr>
          <p:cNvPr id="35" name="Straight Connector 34"/>
          <p:cNvCxnSpPr/>
          <p:nvPr/>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36"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600" b="0" baseline="0">
                <a:solidFill>
                  <a:srgbClr val="285078"/>
                </a:solidFill>
                <a:latin typeface="Arial"/>
                <a:cs typeface="Arial"/>
              </a:defRPr>
            </a:lvl1pPr>
          </a:lstStyle>
          <a:p>
            <a:pPr lvl="0"/>
            <a:r>
              <a:rPr lang="en-US" dirty="0"/>
              <a:t>Click to Add Source</a:t>
            </a:r>
          </a:p>
        </p:txBody>
      </p:sp>
      <p:grpSp>
        <p:nvGrpSpPr>
          <p:cNvPr id="37" name="Logo Stacked V2">
            <a:extLst>
              <a:ext uri="{FF2B5EF4-FFF2-40B4-BE49-F238E27FC236}">
                <a16:creationId xmlns:a16="http://schemas.microsoft.com/office/drawing/2014/main" id="{686D5332-AA29-044B-9960-B6171A412274}"/>
              </a:ext>
            </a:extLst>
          </p:cNvPr>
          <p:cNvGrpSpPr>
            <a:grpSpLocks noChangeAspect="1"/>
          </p:cNvGrpSpPr>
          <p:nvPr userDrawn="1"/>
        </p:nvGrpSpPr>
        <p:grpSpPr>
          <a:xfrm>
            <a:off x="8071600" y="4860986"/>
            <a:ext cx="993262" cy="226314"/>
            <a:chOff x="680865" y="3439338"/>
            <a:chExt cx="4686473" cy="1068091"/>
          </a:xfrm>
        </p:grpSpPr>
        <p:pic>
          <p:nvPicPr>
            <p:cNvPr id="38" name="Logomark V2">
              <a:extLst>
                <a:ext uri="{FF2B5EF4-FFF2-40B4-BE49-F238E27FC236}">
                  <a16:creationId xmlns:a16="http://schemas.microsoft.com/office/drawing/2014/main" id="{6D6A2B6C-4377-C84F-9178-045F03E6F6B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9" name="Nat HIV Cur logo type stacked">
              <a:extLst>
                <a:ext uri="{FF2B5EF4-FFF2-40B4-BE49-F238E27FC236}">
                  <a16:creationId xmlns:a16="http://schemas.microsoft.com/office/drawing/2014/main" id="{BD1553D5-573C-4C4F-AC57-EE394EF20746}"/>
                </a:ext>
              </a:extLst>
            </p:cNvPr>
            <p:cNvGrpSpPr>
              <a:grpSpLocks noChangeAspect="1"/>
            </p:cNvGrpSpPr>
            <p:nvPr/>
          </p:nvGrpSpPr>
          <p:grpSpPr bwMode="auto">
            <a:xfrm>
              <a:off x="1898650" y="3455065"/>
              <a:ext cx="3468688" cy="1036638"/>
              <a:chOff x="1196" y="1585"/>
              <a:chExt cx="2185" cy="653"/>
            </a:xfrm>
          </p:grpSpPr>
          <p:sp>
            <p:nvSpPr>
              <p:cNvPr id="40" name="Freeform 5">
                <a:extLst>
                  <a:ext uri="{FF2B5EF4-FFF2-40B4-BE49-F238E27FC236}">
                    <a16:creationId xmlns:a16="http://schemas.microsoft.com/office/drawing/2014/main" id="{6ADAB486-C50C-F34C-AE5C-4F5C76D746EC}"/>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6">
                <a:extLst>
                  <a:ext uri="{FF2B5EF4-FFF2-40B4-BE49-F238E27FC236}">
                    <a16:creationId xmlns:a16="http://schemas.microsoft.com/office/drawing/2014/main" id="{1FB03474-E41E-B049-B9E4-743D2A519D5F}"/>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7">
                <a:extLst>
                  <a:ext uri="{FF2B5EF4-FFF2-40B4-BE49-F238E27FC236}">
                    <a16:creationId xmlns:a16="http://schemas.microsoft.com/office/drawing/2014/main" id="{4343B7F2-645A-B04B-B345-9FFC5FC4DF50}"/>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8">
                <a:extLst>
                  <a:ext uri="{FF2B5EF4-FFF2-40B4-BE49-F238E27FC236}">
                    <a16:creationId xmlns:a16="http://schemas.microsoft.com/office/drawing/2014/main" id="{2D0C41A7-8132-F446-9C68-5CD380F6CF0B}"/>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9">
                <a:extLst>
                  <a:ext uri="{FF2B5EF4-FFF2-40B4-BE49-F238E27FC236}">
                    <a16:creationId xmlns:a16="http://schemas.microsoft.com/office/drawing/2014/main" id="{035F371C-6132-C741-B2A5-12E46966AB9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0">
                <a:extLst>
                  <a:ext uri="{FF2B5EF4-FFF2-40B4-BE49-F238E27FC236}">
                    <a16:creationId xmlns:a16="http://schemas.microsoft.com/office/drawing/2014/main" id="{E298A9BE-D0AD-784A-8382-AC7C9AC3ACC5}"/>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1">
                <a:extLst>
                  <a:ext uri="{FF2B5EF4-FFF2-40B4-BE49-F238E27FC236}">
                    <a16:creationId xmlns:a16="http://schemas.microsoft.com/office/drawing/2014/main" id="{18676216-C374-8547-98FD-BA2E00E0BBEF}"/>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2">
                <a:extLst>
                  <a:ext uri="{FF2B5EF4-FFF2-40B4-BE49-F238E27FC236}">
                    <a16:creationId xmlns:a16="http://schemas.microsoft.com/office/drawing/2014/main" id="{30EFED6D-48F8-F243-8B06-3064A0BCD1CA}"/>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3">
                <a:extLst>
                  <a:ext uri="{FF2B5EF4-FFF2-40B4-BE49-F238E27FC236}">
                    <a16:creationId xmlns:a16="http://schemas.microsoft.com/office/drawing/2014/main" id="{871F0739-115E-164B-8882-67AEDA775185}"/>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4">
                <a:extLst>
                  <a:ext uri="{FF2B5EF4-FFF2-40B4-BE49-F238E27FC236}">
                    <a16:creationId xmlns:a16="http://schemas.microsoft.com/office/drawing/2014/main" id="{EDAD41FE-6A85-AA46-B527-05B49C0C402E}"/>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5">
                <a:extLst>
                  <a:ext uri="{FF2B5EF4-FFF2-40B4-BE49-F238E27FC236}">
                    <a16:creationId xmlns:a16="http://schemas.microsoft.com/office/drawing/2014/main" id="{C191F102-581A-D14E-8475-D43A2D8F11D3}"/>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6">
                <a:extLst>
                  <a:ext uri="{FF2B5EF4-FFF2-40B4-BE49-F238E27FC236}">
                    <a16:creationId xmlns:a16="http://schemas.microsoft.com/office/drawing/2014/main" id="{E74E292D-17BD-BB40-A9A5-1C1591A97D53}"/>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17">
                <a:extLst>
                  <a:ext uri="{FF2B5EF4-FFF2-40B4-BE49-F238E27FC236}">
                    <a16:creationId xmlns:a16="http://schemas.microsoft.com/office/drawing/2014/main" id="{E0642006-4B07-3D49-BDD7-47DBCF5B9DA9}"/>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18">
                <a:extLst>
                  <a:ext uri="{FF2B5EF4-FFF2-40B4-BE49-F238E27FC236}">
                    <a16:creationId xmlns:a16="http://schemas.microsoft.com/office/drawing/2014/main" id="{536270EF-4329-CB41-B422-F34FBA534714}"/>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19">
                <a:extLst>
                  <a:ext uri="{FF2B5EF4-FFF2-40B4-BE49-F238E27FC236}">
                    <a16:creationId xmlns:a16="http://schemas.microsoft.com/office/drawing/2014/main" id="{96B3CE78-EC81-D64E-A813-5AAEEB3C4316}"/>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0">
                <a:extLst>
                  <a:ext uri="{FF2B5EF4-FFF2-40B4-BE49-F238E27FC236}">
                    <a16:creationId xmlns:a16="http://schemas.microsoft.com/office/drawing/2014/main" id="{7ADAC04D-E6B1-0642-BFB5-A678C3433274}"/>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1">
                <a:extLst>
                  <a:ext uri="{FF2B5EF4-FFF2-40B4-BE49-F238E27FC236}">
                    <a16:creationId xmlns:a16="http://schemas.microsoft.com/office/drawing/2014/main" id="{160CD0B4-81EC-0A4D-B81D-3CD07C0C67C4}"/>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2">
                <a:extLst>
                  <a:ext uri="{FF2B5EF4-FFF2-40B4-BE49-F238E27FC236}">
                    <a16:creationId xmlns:a16="http://schemas.microsoft.com/office/drawing/2014/main" id="{84688850-588A-9E46-A2B5-34B7DB232D38}"/>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8" name="Freeform 23">
                <a:extLst>
                  <a:ext uri="{FF2B5EF4-FFF2-40B4-BE49-F238E27FC236}">
                    <a16:creationId xmlns:a16="http://schemas.microsoft.com/office/drawing/2014/main" id="{F47565D9-E9FE-FF45-961D-2C3FA4861590}"/>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9" name="Freeform 24">
                <a:extLst>
                  <a:ext uri="{FF2B5EF4-FFF2-40B4-BE49-F238E27FC236}">
                    <a16:creationId xmlns:a16="http://schemas.microsoft.com/office/drawing/2014/main" id="{26FFD54D-9080-C542-8CF7-37806CDA8900}"/>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0" name="Freeform 25">
                <a:extLst>
                  <a:ext uri="{FF2B5EF4-FFF2-40B4-BE49-F238E27FC236}">
                    <a16:creationId xmlns:a16="http://schemas.microsoft.com/office/drawing/2014/main" id="{5571FC1C-7B13-6E43-AD12-72246A973A6C}"/>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spTree>
    <p:extLst>
      <p:ext uri="{BB962C8B-B14F-4D97-AF65-F5344CB8AC3E}">
        <p14:creationId xmlns:p14="http://schemas.microsoft.com/office/powerpoint/2010/main" val="1736849621"/>
      </p:ext>
    </p:extLst>
  </p:cSld>
  <p:clrMapOvr>
    <a:masterClrMapping/>
  </p:clrMapOvr>
  <p:transition spd="slow"/>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HIV_Life_Cyc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8C8879-0F96-7A03-7351-50964327D7B1}"/>
              </a:ext>
            </a:extLst>
          </p:cNvPr>
          <p:cNvPicPr>
            <a:picLocks noChangeAspect="1"/>
          </p:cNvPicPr>
          <p:nvPr userDrawn="1"/>
        </p:nvPicPr>
        <p:blipFill>
          <a:blip r:embed="rId2"/>
          <a:stretch>
            <a:fillRect/>
          </a:stretch>
        </p:blipFill>
        <p:spPr>
          <a:xfrm>
            <a:off x="269437" y="938273"/>
            <a:ext cx="8682811" cy="3840480"/>
          </a:xfrm>
          <a:prstGeom prst="rect">
            <a:avLst/>
          </a:prstGeom>
        </p:spPr>
      </p:pic>
      <p:pic>
        <p:nvPicPr>
          <p:cNvPr id="10" name="Picture 9" descr="background.jpg"/>
          <p:cNvPicPr>
            <a:picLocks/>
          </p:cNvPicPr>
          <p:nvPr/>
        </p:nvPicPr>
        <p:blipFill>
          <a:blip r:embed="rId3"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Graph/Table/Image: click to add title</a:t>
            </a:r>
          </a:p>
        </p:txBody>
      </p:sp>
      <p:cxnSp>
        <p:nvCxnSpPr>
          <p:cNvPr id="35" name="Straight Connector 34"/>
          <p:cNvCxnSpPr/>
          <p:nvPr/>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36"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600" b="0" baseline="0">
                <a:solidFill>
                  <a:srgbClr val="285078"/>
                </a:solidFill>
                <a:latin typeface="Arial"/>
                <a:cs typeface="Arial"/>
              </a:defRPr>
            </a:lvl1pPr>
          </a:lstStyle>
          <a:p>
            <a:r>
              <a:rPr lang="en-US" dirty="0"/>
              <a:t>Illustration: </a:t>
            </a:r>
            <a:r>
              <a:rPr lang="en-US" i="1" dirty="0"/>
              <a:t>Cognition Studio, Inc.</a:t>
            </a:r>
            <a:r>
              <a:rPr lang="en-US" dirty="0"/>
              <a:t> and David H. Spach, MD</a:t>
            </a:r>
          </a:p>
        </p:txBody>
      </p:sp>
      <p:grpSp>
        <p:nvGrpSpPr>
          <p:cNvPr id="37" name="Logo Stacked V2">
            <a:extLst>
              <a:ext uri="{FF2B5EF4-FFF2-40B4-BE49-F238E27FC236}">
                <a16:creationId xmlns:a16="http://schemas.microsoft.com/office/drawing/2014/main" id="{686D5332-AA29-044B-9960-B6171A412274}"/>
              </a:ext>
            </a:extLst>
          </p:cNvPr>
          <p:cNvGrpSpPr>
            <a:grpSpLocks noChangeAspect="1"/>
          </p:cNvGrpSpPr>
          <p:nvPr userDrawn="1"/>
        </p:nvGrpSpPr>
        <p:grpSpPr>
          <a:xfrm>
            <a:off x="8071600" y="4860986"/>
            <a:ext cx="993262" cy="226314"/>
            <a:chOff x="680865" y="3439338"/>
            <a:chExt cx="4686473" cy="1068091"/>
          </a:xfrm>
        </p:grpSpPr>
        <p:pic>
          <p:nvPicPr>
            <p:cNvPr id="38" name="Logomark V2">
              <a:extLst>
                <a:ext uri="{FF2B5EF4-FFF2-40B4-BE49-F238E27FC236}">
                  <a16:creationId xmlns:a16="http://schemas.microsoft.com/office/drawing/2014/main" id="{6D6A2B6C-4377-C84F-9178-045F03E6F6B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9" name="Nat HIV Cur logo type stacked">
              <a:extLst>
                <a:ext uri="{FF2B5EF4-FFF2-40B4-BE49-F238E27FC236}">
                  <a16:creationId xmlns:a16="http://schemas.microsoft.com/office/drawing/2014/main" id="{BD1553D5-573C-4C4F-AC57-EE394EF20746}"/>
                </a:ext>
              </a:extLst>
            </p:cNvPr>
            <p:cNvGrpSpPr>
              <a:grpSpLocks noChangeAspect="1"/>
            </p:cNvGrpSpPr>
            <p:nvPr/>
          </p:nvGrpSpPr>
          <p:grpSpPr bwMode="auto">
            <a:xfrm>
              <a:off x="1898650" y="3455065"/>
              <a:ext cx="3468688" cy="1036638"/>
              <a:chOff x="1196" y="1585"/>
              <a:chExt cx="2185" cy="653"/>
            </a:xfrm>
          </p:grpSpPr>
          <p:sp>
            <p:nvSpPr>
              <p:cNvPr id="40" name="Freeform 5">
                <a:extLst>
                  <a:ext uri="{FF2B5EF4-FFF2-40B4-BE49-F238E27FC236}">
                    <a16:creationId xmlns:a16="http://schemas.microsoft.com/office/drawing/2014/main" id="{6ADAB486-C50C-F34C-AE5C-4F5C76D746EC}"/>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6">
                <a:extLst>
                  <a:ext uri="{FF2B5EF4-FFF2-40B4-BE49-F238E27FC236}">
                    <a16:creationId xmlns:a16="http://schemas.microsoft.com/office/drawing/2014/main" id="{1FB03474-E41E-B049-B9E4-743D2A519D5F}"/>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7">
                <a:extLst>
                  <a:ext uri="{FF2B5EF4-FFF2-40B4-BE49-F238E27FC236}">
                    <a16:creationId xmlns:a16="http://schemas.microsoft.com/office/drawing/2014/main" id="{4343B7F2-645A-B04B-B345-9FFC5FC4DF50}"/>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8">
                <a:extLst>
                  <a:ext uri="{FF2B5EF4-FFF2-40B4-BE49-F238E27FC236}">
                    <a16:creationId xmlns:a16="http://schemas.microsoft.com/office/drawing/2014/main" id="{2D0C41A7-8132-F446-9C68-5CD380F6CF0B}"/>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9">
                <a:extLst>
                  <a:ext uri="{FF2B5EF4-FFF2-40B4-BE49-F238E27FC236}">
                    <a16:creationId xmlns:a16="http://schemas.microsoft.com/office/drawing/2014/main" id="{035F371C-6132-C741-B2A5-12E46966AB9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0">
                <a:extLst>
                  <a:ext uri="{FF2B5EF4-FFF2-40B4-BE49-F238E27FC236}">
                    <a16:creationId xmlns:a16="http://schemas.microsoft.com/office/drawing/2014/main" id="{E298A9BE-D0AD-784A-8382-AC7C9AC3ACC5}"/>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1">
                <a:extLst>
                  <a:ext uri="{FF2B5EF4-FFF2-40B4-BE49-F238E27FC236}">
                    <a16:creationId xmlns:a16="http://schemas.microsoft.com/office/drawing/2014/main" id="{18676216-C374-8547-98FD-BA2E00E0BBEF}"/>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2">
                <a:extLst>
                  <a:ext uri="{FF2B5EF4-FFF2-40B4-BE49-F238E27FC236}">
                    <a16:creationId xmlns:a16="http://schemas.microsoft.com/office/drawing/2014/main" id="{30EFED6D-48F8-F243-8B06-3064A0BCD1CA}"/>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3">
                <a:extLst>
                  <a:ext uri="{FF2B5EF4-FFF2-40B4-BE49-F238E27FC236}">
                    <a16:creationId xmlns:a16="http://schemas.microsoft.com/office/drawing/2014/main" id="{871F0739-115E-164B-8882-67AEDA775185}"/>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4">
                <a:extLst>
                  <a:ext uri="{FF2B5EF4-FFF2-40B4-BE49-F238E27FC236}">
                    <a16:creationId xmlns:a16="http://schemas.microsoft.com/office/drawing/2014/main" id="{EDAD41FE-6A85-AA46-B527-05B49C0C402E}"/>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5">
                <a:extLst>
                  <a:ext uri="{FF2B5EF4-FFF2-40B4-BE49-F238E27FC236}">
                    <a16:creationId xmlns:a16="http://schemas.microsoft.com/office/drawing/2014/main" id="{C191F102-581A-D14E-8475-D43A2D8F11D3}"/>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6">
                <a:extLst>
                  <a:ext uri="{FF2B5EF4-FFF2-40B4-BE49-F238E27FC236}">
                    <a16:creationId xmlns:a16="http://schemas.microsoft.com/office/drawing/2014/main" id="{E74E292D-17BD-BB40-A9A5-1C1591A97D53}"/>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17">
                <a:extLst>
                  <a:ext uri="{FF2B5EF4-FFF2-40B4-BE49-F238E27FC236}">
                    <a16:creationId xmlns:a16="http://schemas.microsoft.com/office/drawing/2014/main" id="{E0642006-4B07-3D49-BDD7-47DBCF5B9DA9}"/>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18">
                <a:extLst>
                  <a:ext uri="{FF2B5EF4-FFF2-40B4-BE49-F238E27FC236}">
                    <a16:creationId xmlns:a16="http://schemas.microsoft.com/office/drawing/2014/main" id="{536270EF-4329-CB41-B422-F34FBA534714}"/>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19">
                <a:extLst>
                  <a:ext uri="{FF2B5EF4-FFF2-40B4-BE49-F238E27FC236}">
                    <a16:creationId xmlns:a16="http://schemas.microsoft.com/office/drawing/2014/main" id="{96B3CE78-EC81-D64E-A813-5AAEEB3C4316}"/>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0">
                <a:extLst>
                  <a:ext uri="{FF2B5EF4-FFF2-40B4-BE49-F238E27FC236}">
                    <a16:creationId xmlns:a16="http://schemas.microsoft.com/office/drawing/2014/main" id="{7ADAC04D-E6B1-0642-BFB5-A678C3433274}"/>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1">
                <a:extLst>
                  <a:ext uri="{FF2B5EF4-FFF2-40B4-BE49-F238E27FC236}">
                    <a16:creationId xmlns:a16="http://schemas.microsoft.com/office/drawing/2014/main" id="{160CD0B4-81EC-0A4D-B81D-3CD07C0C67C4}"/>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2">
                <a:extLst>
                  <a:ext uri="{FF2B5EF4-FFF2-40B4-BE49-F238E27FC236}">
                    <a16:creationId xmlns:a16="http://schemas.microsoft.com/office/drawing/2014/main" id="{84688850-588A-9E46-A2B5-34B7DB232D38}"/>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8" name="Freeform 23">
                <a:extLst>
                  <a:ext uri="{FF2B5EF4-FFF2-40B4-BE49-F238E27FC236}">
                    <a16:creationId xmlns:a16="http://schemas.microsoft.com/office/drawing/2014/main" id="{F47565D9-E9FE-FF45-961D-2C3FA4861590}"/>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9" name="Freeform 24">
                <a:extLst>
                  <a:ext uri="{FF2B5EF4-FFF2-40B4-BE49-F238E27FC236}">
                    <a16:creationId xmlns:a16="http://schemas.microsoft.com/office/drawing/2014/main" id="{26FFD54D-9080-C542-8CF7-37806CDA8900}"/>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0" name="Freeform 25">
                <a:extLst>
                  <a:ext uri="{FF2B5EF4-FFF2-40B4-BE49-F238E27FC236}">
                    <a16:creationId xmlns:a16="http://schemas.microsoft.com/office/drawing/2014/main" id="{5571FC1C-7B13-6E43-AD12-72246A973A6C}"/>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sp>
        <p:nvSpPr>
          <p:cNvPr id="31" name="Rectangle 13">
            <a:extLst>
              <a:ext uri="{FF2B5EF4-FFF2-40B4-BE49-F238E27FC236}">
                <a16:creationId xmlns:a16="http://schemas.microsoft.com/office/drawing/2014/main" id="{FF222913-08CA-8449-89B1-647C43F8194D}"/>
              </a:ext>
            </a:extLst>
          </p:cNvPr>
          <p:cNvSpPr>
            <a:spLocks noChangeArrowheads="1"/>
          </p:cNvSpPr>
          <p:nvPr userDrawn="1"/>
        </p:nvSpPr>
        <p:spPr bwMode="auto">
          <a:xfrm>
            <a:off x="280402" y="4592626"/>
            <a:ext cx="661500" cy="173002"/>
          </a:xfrm>
          <a:prstGeom prst="rect">
            <a:avLst/>
          </a:prstGeom>
          <a:noFill/>
          <a:ln w="12700">
            <a:noFill/>
            <a:miter lim="800000"/>
            <a:headEnd/>
            <a:tailEnd/>
          </a:ln>
          <a:effectLst/>
        </p:spPr>
        <p:txBody>
          <a:bodyPr wrap="none" anchor="ctr">
            <a:prstTxWarp prst="textNoShape">
              <a:avLst/>
            </a:prstTxWarp>
          </a:bodyPr>
          <a:lstStyle/>
          <a:p>
            <a:pPr algn="ctr"/>
            <a:r>
              <a:rPr lang="en-US" sz="1200" dirty="0">
                <a:solidFill>
                  <a:schemeClr val="tx1">
                    <a:lumMod val="50000"/>
                    <a:lumOff val="50000"/>
                  </a:schemeClr>
                </a:solidFill>
                <a:latin typeface="Calibri" panose="020F0502020204030204" pitchFamily="34" charset="0"/>
                <a:cs typeface="Calibri" panose="020F0502020204030204" pitchFamily="34" charset="0"/>
              </a:rPr>
              <a:t>Host cell</a:t>
            </a:r>
          </a:p>
        </p:txBody>
      </p:sp>
      <p:sp>
        <p:nvSpPr>
          <p:cNvPr id="3" name="Rectangle 13">
            <a:extLst>
              <a:ext uri="{FF2B5EF4-FFF2-40B4-BE49-F238E27FC236}">
                <a16:creationId xmlns:a16="http://schemas.microsoft.com/office/drawing/2014/main" id="{87D4DAB2-8B0C-0C36-003F-B12A0B50B92F}"/>
              </a:ext>
            </a:extLst>
          </p:cNvPr>
          <p:cNvSpPr>
            <a:spLocks noChangeArrowheads="1"/>
          </p:cNvSpPr>
          <p:nvPr userDrawn="1"/>
        </p:nvSpPr>
        <p:spPr bwMode="auto">
          <a:xfrm>
            <a:off x="1187808" y="3835401"/>
            <a:ext cx="393342" cy="146050"/>
          </a:xfrm>
          <a:prstGeom prst="rect">
            <a:avLst/>
          </a:prstGeom>
          <a:gradFill>
            <a:gsLst>
              <a:gs pos="0">
                <a:srgbClr val="EDF2EF"/>
              </a:gs>
              <a:gs pos="100000">
                <a:srgbClr val="EEE8DE"/>
              </a:gs>
            </a:gsLst>
            <a:lin ang="0" scaled="0"/>
          </a:gradFill>
          <a:ln w="12700">
            <a:noFill/>
            <a:miter lim="800000"/>
            <a:headEnd/>
            <a:tailEnd/>
          </a:ln>
          <a:effectLst>
            <a:softEdge rad="38100"/>
          </a:effectLst>
        </p:spPr>
        <p:txBody>
          <a:bodyPr wrap="none" lIns="0" anchor="ctr">
            <a:prstTxWarp prst="textNoShape">
              <a:avLst/>
            </a:prstTxWarp>
          </a:bodyPr>
          <a:lstStyle/>
          <a:p>
            <a:pPr algn="ctr"/>
            <a:r>
              <a:rPr lang="en-US" sz="500" dirty="0">
                <a:solidFill>
                  <a:schemeClr val="tx1">
                    <a:lumMod val="50000"/>
                    <a:lumOff val="50000"/>
                  </a:schemeClr>
                </a:solidFill>
                <a:latin typeface="Corbel" panose="020B0503020204020204" pitchFamily="34" charset="0"/>
                <a:cs typeface="Calibri" panose="020F0502020204030204" pitchFamily="34" charset="0"/>
              </a:rPr>
              <a:t>HIV core</a:t>
            </a:r>
          </a:p>
        </p:txBody>
      </p:sp>
      <p:sp>
        <p:nvSpPr>
          <p:cNvPr id="5" name="Rectangle 13">
            <a:extLst>
              <a:ext uri="{FF2B5EF4-FFF2-40B4-BE49-F238E27FC236}">
                <a16:creationId xmlns:a16="http://schemas.microsoft.com/office/drawing/2014/main" id="{2D50F6EB-08BE-DCF5-F809-10B84A93BD54}"/>
              </a:ext>
            </a:extLst>
          </p:cNvPr>
          <p:cNvSpPr>
            <a:spLocks noChangeArrowheads="1"/>
          </p:cNvSpPr>
          <p:nvPr userDrawn="1"/>
        </p:nvSpPr>
        <p:spPr bwMode="auto">
          <a:xfrm>
            <a:off x="3473808" y="1254126"/>
            <a:ext cx="393342" cy="146050"/>
          </a:xfrm>
          <a:prstGeom prst="rect">
            <a:avLst/>
          </a:prstGeom>
          <a:solidFill>
            <a:srgbClr val="EEEFF0"/>
          </a:solidFill>
          <a:ln w="12700">
            <a:noFill/>
            <a:miter lim="800000"/>
            <a:headEnd/>
            <a:tailEnd/>
          </a:ln>
          <a:effectLst>
            <a:softEdge rad="38100"/>
          </a:effectLst>
        </p:spPr>
        <p:txBody>
          <a:bodyPr wrap="none" lIns="0" anchor="ctr">
            <a:prstTxWarp prst="textNoShape">
              <a:avLst/>
            </a:prstTxWarp>
          </a:bodyPr>
          <a:lstStyle/>
          <a:p>
            <a:pPr algn="ctr"/>
            <a:r>
              <a:rPr lang="en-US" sz="500" dirty="0">
                <a:solidFill>
                  <a:schemeClr val="tx1">
                    <a:lumMod val="50000"/>
                    <a:lumOff val="50000"/>
                  </a:schemeClr>
                </a:solidFill>
                <a:latin typeface="Corbel" panose="020B0503020204020204" pitchFamily="34" charset="0"/>
                <a:cs typeface="Calibri" panose="020F0502020204030204" pitchFamily="34" charset="0"/>
              </a:rPr>
              <a:t>HIV core</a:t>
            </a:r>
          </a:p>
        </p:txBody>
      </p:sp>
    </p:spTree>
    <p:extLst>
      <p:ext uri="{BB962C8B-B14F-4D97-AF65-F5344CB8AC3E}">
        <p14:creationId xmlns:p14="http://schemas.microsoft.com/office/powerpoint/2010/main" val="2414933996"/>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Viral_Membran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9837468-0485-6719-96BF-F74321A9E3B5}"/>
              </a:ext>
            </a:extLst>
          </p:cNvPr>
          <p:cNvSpPr/>
          <p:nvPr userDrawn="1"/>
        </p:nvSpPr>
        <p:spPr>
          <a:xfrm>
            <a:off x="457200" y="1068088"/>
            <a:ext cx="8229600" cy="3657600"/>
          </a:xfrm>
          <a:prstGeom prst="rect">
            <a:avLst/>
          </a:prstGeom>
          <a:gradFill>
            <a:gsLst>
              <a:gs pos="0">
                <a:srgbClr val="C5B8AD"/>
              </a:gs>
              <a:gs pos="100000">
                <a:srgbClr val="EEDFD5"/>
              </a:gs>
              <a:gs pos="99000">
                <a:srgbClr val="F5E8D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Graph/Table/Image: click to add title</a:t>
            </a:r>
          </a:p>
        </p:txBody>
      </p:sp>
      <p:cxnSp>
        <p:nvCxnSpPr>
          <p:cNvPr id="35" name="Straight Connector 34"/>
          <p:cNvCxnSpPr/>
          <p:nvPr userDrawn="1"/>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grpSp>
        <p:nvGrpSpPr>
          <p:cNvPr id="452" name="Logo Stacked V2">
            <a:extLst>
              <a:ext uri="{FF2B5EF4-FFF2-40B4-BE49-F238E27FC236}">
                <a16:creationId xmlns:a16="http://schemas.microsoft.com/office/drawing/2014/main" id="{7FC6CDE1-AAB7-3C4E-BD91-DEC337CED066}"/>
              </a:ext>
            </a:extLst>
          </p:cNvPr>
          <p:cNvGrpSpPr>
            <a:grpSpLocks noChangeAspect="1"/>
          </p:cNvGrpSpPr>
          <p:nvPr userDrawn="1"/>
        </p:nvGrpSpPr>
        <p:grpSpPr>
          <a:xfrm>
            <a:off x="8071600" y="4860986"/>
            <a:ext cx="993262" cy="226314"/>
            <a:chOff x="680865" y="3439338"/>
            <a:chExt cx="4686473" cy="1068091"/>
          </a:xfrm>
        </p:grpSpPr>
        <p:pic>
          <p:nvPicPr>
            <p:cNvPr id="453" name="Logomark V2">
              <a:extLst>
                <a:ext uri="{FF2B5EF4-FFF2-40B4-BE49-F238E27FC236}">
                  <a16:creationId xmlns:a16="http://schemas.microsoft.com/office/drawing/2014/main" id="{E5491DEB-DCAA-D54F-AA68-8AA67E097D6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454" name="Nat HIV Cur logo type stacked">
              <a:extLst>
                <a:ext uri="{FF2B5EF4-FFF2-40B4-BE49-F238E27FC236}">
                  <a16:creationId xmlns:a16="http://schemas.microsoft.com/office/drawing/2014/main" id="{B2D6C9C0-163D-504B-ADAC-58B9077E1A0F}"/>
                </a:ext>
              </a:extLst>
            </p:cNvPr>
            <p:cNvGrpSpPr>
              <a:grpSpLocks noChangeAspect="1"/>
            </p:cNvGrpSpPr>
            <p:nvPr/>
          </p:nvGrpSpPr>
          <p:grpSpPr bwMode="auto">
            <a:xfrm>
              <a:off x="1898650" y="3455065"/>
              <a:ext cx="3468688" cy="1036638"/>
              <a:chOff x="1196" y="1585"/>
              <a:chExt cx="2185" cy="653"/>
            </a:xfrm>
          </p:grpSpPr>
          <p:sp>
            <p:nvSpPr>
              <p:cNvPr id="455" name="Freeform 5">
                <a:extLst>
                  <a:ext uri="{FF2B5EF4-FFF2-40B4-BE49-F238E27FC236}">
                    <a16:creationId xmlns:a16="http://schemas.microsoft.com/office/drawing/2014/main" id="{BA943F86-E28C-3D4B-9CE0-D3C39EE02F6E}"/>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6" name="Freeform 6">
                <a:extLst>
                  <a:ext uri="{FF2B5EF4-FFF2-40B4-BE49-F238E27FC236}">
                    <a16:creationId xmlns:a16="http://schemas.microsoft.com/office/drawing/2014/main" id="{7B4FF1DA-D455-964C-80B2-9149E13AB854}"/>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7" name="Freeform 7">
                <a:extLst>
                  <a:ext uri="{FF2B5EF4-FFF2-40B4-BE49-F238E27FC236}">
                    <a16:creationId xmlns:a16="http://schemas.microsoft.com/office/drawing/2014/main" id="{DCDE1CED-92D7-1F4A-BD0C-E519EFF39138}"/>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8" name="Freeform 8">
                <a:extLst>
                  <a:ext uri="{FF2B5EF4-FFF2-40B4-BE49-F238E27FC236}">
                    <a16:creationId xmlns:a16="http://schemas.microsoft.com/office/drawing/2014/main" id="{69E255C6-98D0-EA49-A2BB-A1CFEC46FBB6}"/>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9" name="Freeform 9">
                <a:extLst>
                  <a:ext uri="{FF2B5EF4-FFF2-40B4-BE49-F238E27FC236}">
                    <a16:creationId xmlns:a16="http://schemas.microsoft.com/office/drawing/2014/main" id="{1EF5C886-56E3-FB48-9138-D64413C0CF17}"/>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0" name="Freeform 10">
                <a:extLst>
                  <a:ext uri="{FF2B5EF4-FFF2-40B4-BE49-F238E27FC236}">
                    <a16:creationId xmlns:a16="http://schemas.microsoft.com/office/drawing/2014/main" id="{B1E39C06-01BF-1F4C-A467-D4A6F1E4227F}"/>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1" name="Freeform 11">
                <a:extLst>
                  <a:ext uri="{FF2B5EF4-FFF2-40B4-BE49-F238E27FC236}">
                    <a16:creationId xmlns:a16="http://schemas.microsoft.com/office/drawing/2014/main" id="{ED5BB646-624A-9149-845F-AFB715719345}"/>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2" name="Freeform 12">
                <a:extLst>
                  <a:ext uri="{FF2B5EF4-FFF2-40B4-BE49-F238E27FC236}">
                    <a16:creationId xmlns:a16="http://schemas.microsoft.com/office/drawing/2014/main" id="{CEFADF03-3045-0747-A896-21685A655861}"/>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3" name="Freeform 13">
                <a:extLst>
                  <a:ext uri="{FF2B5EF4-FFF2-40B4-BE49-F238E27FC236}">
                    <a16:creationId xmlns:a16="http://schemas.microsoft.com/office/drawing/2014/main" id="{BE1E725B-A21C-B146-866F-56534100DD89}"/>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4" name="Freeform 14">
                <a:extLst>
                  <a:ext uri="{FF2B5EF4-FFF2-40B4-BE49-F238E27FC236}">
                    <a16:creationId xmlns:a16="http://schemas.microsoft.com/office/drawing/2014/main" id="{0B167233-AFAF-B74E-AB3C-3DDAB0995782}"/>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5" name="Freeform 15">
                <a:extLst>
                  <a:ext uri="{FF2B5EF4-FFF2-40B4-BE49-F238E27FC236}">
                    <a16:creationId xmlns:a16="http://schemas.microsoft.com/office/drawing/2014/main" id="{42F4295B-66A8-1E4E-B237-406FF9F1B5FE}"/>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6" name="Freeform 16">
                <a:extLst>
                  <a:ext uri="{FF2B5EF4-FFF2-40B4-BE49-F238E27FC236}">
                    <a16:creationId xmlns:a16="http://schemas.microsoft.com/office/drawing/2014/main" id="{7003EFB2-467B-394D-B94A-537CCDF81348}"/>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7" name="Freeform 17">
                <a:extLst>
                  <a:ext uri="{FF2B5EF4-FFF2-40B4-BE49-F238E27FC236}">
                    <a16:creationId xmlns:a16="http://schemas.microsoft.com/office/drawing/2014/main" id="{A0AFCB90-1D6D-AD42-AA57-E66FF713C71F}"/>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8" name="Freeform 18">
                <a:extLst>
                  <a:ext uri="{FF2B5EF4-FFF2-40B4-BE49-F238E27FC236}">
                    <a16:creationId xmlns:a16="http://schemas.microsoft.com/office/drawing/2014/main" id="{6E31E626-519B-1545-B1BC-A4E191E6D6C8}"/>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9" name="Freeform 19">
                <a:extLst>
                  <a:ext uri="{FF2B5EF4-FFF2-40B4-BE49-F238E27FC236}">
                    <a16:creationId xmlns:a16="http://schemas.microsoft.com/office/drawing/2014/main" id="{90E04D8F-9A1F-914B-85DD-2DF818688F99}"/>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0" name="Freeform 20">
                <a:extLst>
                  <a:ext uri="{FF2B5EF4-FFF2-40B4-BE49-F238E27FC236}">
                    <a16:creationId xmlns:a16="http://schemas.microsoft.com/office/drawing/2014/main" id="{814B17AC-53C8-1843-9BCE-FC16A36C71BF}"/>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1" name="Freeform 21">
                <a:extLst>
                  <a:ext uri="{FF2B5EF4-FFF2-40B4-BE49-F238E27FC236}">
                    <a16:creationId xmlns:a16="http://schemas.microsoft.com/office/drawing/2014/main" id="{5B763F7C-87BB-BD43-8B63-57362798A6D9}"/>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2" name="Freeform 22">
                <a:extLst>
                  <a:ext uri="{FF2B5EF4-FFF2-40B4-BE49-F238E27FC236}">
                    <a16:creationId xmlns:a16="http://schemas.microsoft.com/office/drawing/2014/main" id="{EFE8012E-3301-464A-8B4B-BAC4E5D6EFA0}"/>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3" name="Freeform 23">
                <a:extLst>
                  <a:ext uri="{FF2B5EF4-FFF2-40B4-BE49-F238E27FC236}">
                    <a16:creationId xmlns:a16="http://schemas.microsoft.com/office/drawing/2014/main" id="{BE8F2FB9-02B8-DA43-BCDB-FE3AECC20F3A}"/>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4" name="Freeform 24">
                <a:extLst>
                  <a:ext uri="{FF2B5EF4-FFF2-40B4-BE49-F238E27FC236}">
                    <a16:creationId xmlns:a16="http://schemas.microsoft.com/office/drawing/2014/main" id="{6DC0E2D8-7CBF-4147-8F21-1F3C5BBDDC9C}"/>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5" name="Freeform 25">
                <a:extLst>
                  <a:ext uri="{FF2B5EF4-FFF2-40B4-BE49-F238E27FC236}">
                    <a16:creationId xmlns:a16="http://schemas.microsoft.com/office/drawing/2014/main" id="{F07C37C2-14FD-5F49-BE56-C27585FFA1EF}"/>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5" name="Text Placeholder 5">
            <a:extLst>
              <a:ext uri="{FF2B5EF4-FFF2-40B4-BE49-F238E27FC236}">
                <a16:creationId xmlns:a16="http://schemas.microsoft.com/office/drawing/2014/main" id="{C539F863-D07C-9A57-3529-C64E13CC31B5}"/>
              </a:ext>
            </a:extLst>
          </p:cNvPr>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600" b="0" baseline="0">
                <a:solidFill>
                  <a:srgbClr val="285078"/>
                </a:solidFill>
                <a:latin typeface="Arial"/>
                <a:cs typeface="Arial"/>
              </a:defRPr>
            </a:lvl1pPr>
          </a:lstStyle>
          <a:p>
            <a:pPr lvl="0"/>
            <a:r>
              <a:rPr lang="en-US" dirty="0"/>
              <a:t>Click to Add Source</a:t>
            </a:r>
          </a:p>
        </p:txBody>
      </p:sp>
    </p:spTree>
    <p:extLst>
      <p:ext uri="{BB962C8B-B14F-4D97-AF65-F5344CB8AC3E}">
        <p14:creationId xmlns:p14="http://schemas.microsoft.com/office/powerpoint/2010/main" val="3001353125"/>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Viral_Membran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9837468-0485-6719-96BF-F74321A9E3B5}"/>
              </a:ext>
            </a:extLst>
          </p:cNvPr>
          <p:cNvSpPr/>
          <p:nvPr userDrawn="1"/>
        </p:nvSpPr>
        <p:spPr>
          <a:xfrm>
            <a:off x="457200" y="1068088"/>
            <a:ext cx="8229600" cy="3657600"/>
          </a:xfrm>
          <a:prstGeom prst="rect">
            <a:avLst/>
          </a:prstGeom>
          <a:gradFill>
            <a:gsLst>
              <a:gs pos="0">
                <a:srgbClr val="AFA298"/>
              </a:gs>
              <a:gs pos="100000">
                <a:srgbClr val="DED0C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Graph/Table/Image: click to add title</a:t>
            </a:r>
          </a:p>
        </p:txBody>
      </p:sp>
      <p:cxnSp>
        <p:nvCxnSpPr>
          <p:cNvPr id="35" name="Straight Connector 34"/>
          <p:cNvCxnSpPr/>
          <p:nvPr userDrawn="1"/>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grpSp>
        <p:nvGrpSpPr>
          <p:cNvPr id="452" name="Logo Stacked V2">
            <a:extLst>
              <a:ext uri="{FF2B5EF4-FFF2-40B4-BE49-F238E27FC236}">
                <a16:creationId xmlns:a16="http://schemas.microsoft.com/office/drawing/2014/main" id="{7FC6CDE1-AAB7-3C4E-BD91-DEC337CED066}"/>
              </a:ext>
            </a:extLst>
          </p:cNvPr>
          <p:cNvGrpSpPr>
            <a:grpSpLocks noChangeAspect="1"/>
          </p:cNvGrpSpPr>
          <p:nvPr userDrawn="1"/>
        </p:nvGrpSpPr>
        <p:grpSpPr>
          <a:xfrm>
            <a:off x="8071600" y="4860986"/>
            <a:ext cx="993262" cy="226314"/>
            <a:chOff x="680865" y="3439338"/>
            <a:chExt cx="4686473" cy="1068091"/>
          </a:xfrm>
        </p:grpSpPr>
        <p:pic>
          <p:nvPicPr>
            <p:cNvPr id="453" name="Logomark V2">
              <a:extLst>
                <a:ext uri="{FF2B5EF4-FFF2-40B4-BE49-F238E27FC236}">
                  <a16:creationId xmlns:a16="http://schemas.microsoft.com/office/drawing/2014/main" id="{E5491DEB-DCAA-D54F-AA68-8AA67E097D6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454" name="Nat HIV Cur logo type stacked">
              <a:extLst>
                <a:ext uri="{FF2B5EF4-FFF2-40B4-BE49-F238E27FC236}">
                  <a16:creationId xmlns:a16="http://schemas.microsoft.com/office/drawing/2014/main" id="{B2D6C9C0-163D-504B-ADAC-58B9077E1A0F}"/>
                </a:ext>
              </a:extLst>
            </p:cNvPr>
            <p:cNvGrpSpPr>
              <a:grpSpLocks noChangeAspect="1"/>
            </p:cNvGrpSpPr>
            <p:nvPr/>
          </p:nvGrpSpPr>
          <p:grpSpPr bwMode="auto">
            <a:xfrm>
              <a:off x="1898650" y="3455065"/>
              <a:ext cx="3468688" cy="1036638"/>
              <a:chOff x="1196" y="1585"/>
              <a:chExt cx="2185" cy="653"/>
            </a:xfrm>
          </p:grpSpPr>
          <p:sp>
            <p:nvSpPr>
              <p:cNvPr id="455" name="Freeform 5">
                <a:extLst>
                  <a:ext uri="{FF2B5EF4-FFF2-40B4-BE49-F238E27FC236}">
                    <a16:creationId xmlns:a16="http://schemas.microsoft.com/office/drawing/2014/main" id="{BA943F86-E28C-3D4B-9CE0-D3C39EE02F6E}"/>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6" name="Freeform 6">
                <a:extLst>
                  <a:ext uri="{FF2B5EF4-FFF2-40B4-BE49-F238E27FC236}">
                    <a16:creationId xmlns:a16="http://schemas.microsoft.com/office/drawing/2014/main" id="{7B4FF1DA-D455-964C-80B2-9149E13AB854}"/>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7" name="Freeform 7">
                <a:extLst>
                  <a:ext uri="{FF2B5EF4-FFF2-40B4-BE49-F238E27FC236}">
                    <a16:creationId xmlns:a16="http://schemas.microsoft.com/office/drawing/2014/main" id="{DCDE1CED-92D7-1F4A-BD0C-E519EFF39138}"/>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8" name="Freeform 8">
                <a:extLst>
                  <a:ext uri="{FF2B5EF4-FFF2-40B4-BE49-F238E27FC236}">
                    <a16:creationId xmlns:a16="http://schemas.microsoft.com/office/drawing/2014/main" id="{69E255C6-98D0-EA49-A2BB-A1CFEC46FBB6}"/>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9" name="Freeform 9">
                <a:extLst>
                  <a:ext uri="{FF2B5EF4-FFF2-40B4-BE49-F238E27FC236}">
                    <a16:creationId xmlns:a16="http://schemas.microsoft.com/office/drawing/2014/main" id="{1EF5C886-56E3-FB48-9138-D64413C0CF17}"/>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0" name="Freeform 10">
                <a:extLst>
                  <a:ext uri="{FF2B5EF4-FFF2-40B4-BE49-F238E27FC236}">
                    <a16:creationId xmlns:a16="http://schemas.microsoft.com/office/drawing/2014/main" id="{B1E39C06-01BF-1F4C-A467-D4A6F1E4227F}"/>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1" name="Freeform 11">
                <a:extLst>
                  <a:ext uri="{FF2B5EF4-FFF2-40B4-BE49-F238E27FC236}">
                    <a16:creationId xmlns:a16="http://schemas.microsoft.com/office/drawing/2014/main" id="{ED5BB646-624A-9149-845F-AFB715719345}"/>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2" name="Freeform 12">
                <a:extLst>
                  <a:ext uri="{FF2B5EF4-FFF2-40B4-BE49-F238E27FC236}">
                    <a16:creationId xmlns:a16="http://schemas.microsoft.com/office/drawing/2014/main" id="{CEFADF03-3045-0747-A896-21685A655861}"/>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3" name="Freeform 13">
                <a:extLst>
                  <a:ext uri="{FF2B5EF4-FFF2-40B4-BE49-F238E27FC236}">
                    <a16:creationId xmlns:a16="http://schemas.microsoft.com/office/drawing/2014/main" id="{BE1E725B-A21C-B146-866F-56534100DD89}"/>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4" name="Freeform 14">
                <a:extLst>
                  <a:ext uri="{FF2B5EF4-FFF2-40B4-BE49-F238E27FC236}">
                    <a16:creationId xmlns:a16="http://schemas.microsoft.com/office/drawing/2014/main" id="{0B167233-AFAF-B74E-AB3C-3DDAB0995782}"/>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5" name="Freeform 15">
                <a:extLst>
                  <a:ext uri="{FF2B5EF4-FFF2-40B4-BE49-F238E27FC236}">
                    <a16:creationId xmlns:a16="http://schemas.microsoft.com/office/drawing/2014/main" id="{42F4295B-66A8-1E4E-B237-406FF9F1B5FE}"/>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6" name="Freeform 16">
                <a:extLst>
                  <a:ext uri="{FF2B5EF4-FFF2-40B4-BE49-F238E27FC236}">
                    <a16:creationId xmlns:a16="http://schemas.microsoft.com/office/drawing/2014/main" id="{7003EFB2-467B-394D-B94A-537CCDF81348}"/>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7" name="Freeform 17">
                <a:extLst>
                  <a:ext uri="{FF2B5EF4-FFF2-40B4-BE49-F238E27FC236}">
                    <a16:creationId xmlns:a16="http://schemas.microsoft.com/office/drawing/2014/main" id="{A0AFCB90-1D6D-AD42-AA57-E66FF713C71F}"/>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8" name="Freeform 18">
                <a:extLst>
                  <a:ext uri="{FF2B5EF4-FFF2-40B4-BE49-F238E27FC236}">
                    <a16:creationId xmlns:a16="http://schemas.microsoft.com/office/drawing/2014/main" id="{6E31E626-519B-1545-B1BC-A4E191E6D6C8}"/>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9" name="Freeform 19">
                <a:extLst>
                  <a:ext uri="{FF2B5EF4-FFF2-40B4-BE49-F238E27FC236}">
                    <a16:creationId xmlns:a16="http://schemas.microsoft.com/office/drawing/2014/main" id="{90E04D8F-9A1F-914B-85DD-2DF818688F99}"/>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0" name="Freeform 20">
                <a:extLst>
                  <a:ext uri="{FF2B5EF4-FFF2-40B4-BE49-F238E27FC236}">
                    <a16:creationId xmlns:a16="http://schemas.microsoft.com/office/drawing/2014/main" id="{814B17AC-53C8-1843-9BCE-FC16A36C71BF}"/>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1" name="Freeform 21">
                <a:extLst>
                  <a:ext uri="{FF2B5EF4-FFF2-40B4-BE49-F238E27FC236}">
                    <a16:creationId xmlns:a16="http://schemas.microsoft.com/office/drawing/2014/main" id="{5B763F7C-87BB-BD43-8B63-57362798A6D9}"/>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2" name="Freeform 22">
                <a:extLst>
                  <a:ext uri="{FF2B5EF4-FFF2-40B4-BE49-F238E27FC236}">
                    <a16:creationId xmlns:a16="http://schemas.microsoft.com/office/drawing/2014/main" id="{EFE8012E-3301-464A-8B4B-BAC4E5D6EFA0}"/>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3" name="Freeform 23">
                <a:extLst>
                  <a:ext uri="{FF2B5EF4-FFF2-40B4-BE49-F238E27FC236}">
                    <a16:creationId xmlns:a16="http://schemas.microsoft.com/office/drawing/2014/main" id="{BE8F2FB9-02B8-DA43-BCDB-FE3AECC20F3A}"/>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4" name="Freeform 24">
                <a:extLst>
                  <a:ext uri="{FF2B5EF4-FFF2-40B4-BE49-F238E27FC236}">
                    <a16:creationId xmlns:a16="http://schemas.microsoft.com/office/drawing/2014/main" id="{6DC0E2D8-7CBF-4147-8F21-1F3C5BBDDC9C}"/>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5" name="Freeform 25">
                <a:extLst>
                  <a:ext uri="{FF2B5EF4-FFF2-40B4-BE49-F238E27FC236}">
                    <a16:creationId xmlns:a16="http://schemas.microsoft.com/office/drawing/2014/main" id="{F07C37C2-14FD-5F49-BE56-C27585FFA1EF}"/>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5" name="Text Placeholder 5">
            <a:extLst>
              <a:ext uri="{FF2B5EF4-FFF2-40B4-BE49-F238E27FC236}">
                <a16:creationId xmlns:a16="http://schemas.microsoft.com/office/drawing/2014/main" id="{C539F863-D07C-9A57-3529-C64E13CC31B5}"/>
              </a:ext>
            </a:extLst>
          </p:cNvPr>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600" b="0" baseline="0">
                <a:solidFill>
                  <a:srgbClr val="285078"/>
                </a:solidFill>
                <a:latin typeface="Arial"/>
                <a:cs typeface="Arial"/>
              </a:defRPr>
            </a:lvl1pPr>
          </a:lstStyle>
          <a:p>
            <a:pPr lvl="0"/>
            <a:r>
              <a:rPr lang="en-US" dirty="0"/>
              <a:t>Click to Add Source</a:t>
            </a:r>
          </a:p>
        </p:txBody>
      </p:sp>
    </p:spTree>
    <p:extLst>
      <p:ext uri="{BB962C8B-B14F-4D97-AF65-F5344CB8AC3E}">
        <p14:creationId xmlns:p14="http://schemas.microsoft.com/office/powerpoint/2010/main" val="2523140865"/>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Viral_Membran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5E9659-4214-BC43-C51F-233A2C02D7E4}"/>
              </a:ext>
            </a:extLst>
          </p:cNvPr>
          <p:cNvPicPr>
            <a:picLocks noChangeAspect="1"/>
          </p:cNvPicPr>
          <p:nvPr userDrawn="1"/>
        </p:nvPicPr>
        <p:blipFill>
          <a:blip r:embed="rId2"/>
          <a:stretch>
            <a:fillRect/>
          </a:stretch>
        </p:blipFill>
        <p:spPr>
          <a:xfrm>
            <a:off x="2551638" y="942524"/>
            <a:ext cx="3931920" cy="3931920"/>
          </a:xfrm>
          <a:prstGeom prst="rect">
            <a:avLst/>
          </a:prstGeom>
        </p:spPr>
      </p:pic>
      <p:pic>
        <p:nvPicPr>
          <p:cNvPr id="10" name="Picture 9" descr="background.jpg"/>
          <p:cNvPicPr>
            <a:picLocks/>
          </p:cNvPicPr>
          <p:nvPr/>
        </p:nvPicPr>
        <p:blipFill>
          <a:blip r:embed="rId3"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Graph/Table/Image: click to add title</a:t>
            </a:r>
          </a:p>
        </p:txBody>
      </p:sp>
      <p:cxnSp>
        <p:nvCxnSpPr>
          <p:cNvPr id="35" name="Straight Connector 34"/>
          <p:cNvCxnSpPr/>
          <p:nvPr userDrawn="1"/>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grpSp>
        <p:nvGrpSpPr>
          <p:cNvPr id="452" name="Logo Stacked V2">
            <a:extLst>
              <a:ext uri="{FF2B5EF4-FFF2-40B4-BE49-F238E27FC236}">
                <a16:creationId xmlns:a16="http://schemas.microsoft.com/office/drawing/2014/main" id="{7FC6CDE1-AAB7-3C4E-BD91-DEC337CED066}"/>
              </a:ext>
            </a:extLst>
          </p:cNvPr>
          <p:cNvGrpSpPr>
            <a:grpSpLocks noChangeAspect="1"/>
          </p:cNvGrpSpPr>
          <p:nvPr userDrawn="1"/>
        </p:nvGrpSpPr>
        <p:grpSpPr>
          <a:xfrm>
            <a:off x="8071600" y="4860986"/>
            <a:ext cx="993262" cy="226314"/>
            <a:chOff x="680865" y="3439338"/>
            <a:chExt cx="4686473" cy="1068091"/>
          </a:xfrm>
        </p:grpSpPr>
        <p:pic>
          <p:nvPicPr>
            <p:cNvPr id="453" name="Logomark V2">
              <a:extLst>
                <a:ext uri="{FF2B5EF4-FFF2-40B4-BE49-F238E27FC236}">
                  <a16:creationId xmlns:a16="http://schemas.microsoft.com/office/drawing/2014/main" id="{E5491DEB-DCAA-D54F-AA68-8AA67E097D6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454" name="Nat HIV Cur logo type stacked">
              <a:extLst>
                <a:ext uri="{FF2B5EF4-FFF2-40B4-BE49-F238E27FC236}">
                  <a16:creationId xmlns:a16="http://schemas.microsoft.com/office/drawing/2014/main" id="{B2D6C9C0-163D-504B-ADAC-58B9077E1A0F}"/>
                </a:ext>
              </a:extLst>
            </p:cNvPr>
            <p:cNvGrpSpPr>
              <a:grpSpLocks noChangeAspect="1"/>
            </p:cNvGrpSpPr>
            <p:nvPr/>
          </p:nvGrpSpPr>
          <p:grpSpPr bwMode="auto">
            <a:xfrm>
              <a:off x="1898650" y="3455065"/>
              <a:ext cx="3468688" cy="1036638"/>
              <a:chOff x="1196" y="1585"/>
              <a:chExt cx="2185" cy="653"/>
            </a:xfrm>
          </p:grpSpPr>
          <p:sp>
            <p:nvSpPr>
              <p:cNvPr id="455" name="Freeform 5">
                <a:extLst>
                  <a:ext uri="{FF2B5EF4-FFF2-40B4-BE49-F238E27FC236}">
                    <a16:creationId xmlns:a16="http://schemas.microsoft.com/office/drawing/2014/main" id="{BA943F86-E28C-3D4B-9CE0-D3C39EE02F6E}"/>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6" name="Freeform 6">
                <a:extLst>
                  <a:ext uri="{FF2B5EF4-FFF2-40B4-BE49-F238E27FC236}">
                    <a16:creationId xmlns:a16="http://schemas.microsoft.com/office/drawing/2014/main" id="{7B4FF1DA-D455-964C-80B2-9149E13AB854}"/>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7" name="Freeform 7">
                <a:extLst>
                  <a:ext uri="{FF2B5EF4-FFF2-40B4-BE49-F238E27FC236}">
                    <a16:creationId xmlns:a16="http://schemas.microsoft.com/office/drawing/2014/main" id="{DCDE1CED-92D7-1F4A-BD0C-E519EFF39138}"/>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8" name="Freeform 8">
                <a:extLst>
                  <a:ext uri="{FF2B5EF4-FFF2-40B4-BE49-F238E27FC236}">
                    <a16:creationId xmlns:a16="http://schemas.microsoft.com/office/drawing/2014/main" id="{69E255C6-98D0-EA49-A2BB-A1CFEC46FBB6}"/>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9" name="Freeform 9">
                <a:extLst>
                  <a:ext uri="{FF2B5EF4-FFF2-40B4-BE49-F238E27FC236}">
                    <a16:creationId xmlns:a16="http://schemas.microsoft.com/office/drawing/2014/main" id="{1EF5C886-56E3-FB48-9138-D64413C0CF17}"/>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0" name="Freeform 10">
                <a:extLst>
                  <a:ext uri="{FF2B5EF4-FFF2-40B4-BE49-F238E27FC236}">
                    <a16:creationId xmlns:a16="http://schemas.microsoft.com/office/drawing/2014/main" id="{B1E39C06-01BF-1F4C-A467-D4A6F1E4227F}"/>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1" name="Freeform 11">
                <a:extLst>
                  <a:ext uri="{FF2B5EF4-FFF2-40B4-BE49-F238E27FC236}">
                    <a16:creationId xmlns:a16="http://schemas.microsoft.com/office/drawing/2014/main" id="{ED5BB646-624A-9149-845F-AFB715719345}"/>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2" name="Freeform 12">
                <a:extLst>
                  <a:ext uri="{FF2B5EF4-FFF2-40B4-BE49-F238E27FC236}">
                    <a16:creationId xmlns:a16="http://schemas.microsoft.com/office/drawing/2014/main" id="{CEFADF03-3045-0747-A896-21685A655861}"/>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3" name="Freeform 13">
                <a:extLst>
                  <a:ext uri="{FF2B5EF4-FFF2-40B4-BE49-F238E27FC236}">
                    <a16:creationId xmlns:a16="http://schemas.microsoft.com/office/drawing/2014/main" id="{BE1E725B-A21C-B146-866F-56534100DD89}"/>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4" name="Freeform 14">
                <a:extLst>
                  <a:ext uri="{FF2B5EF4-FFF2-40B4-BE49-F238E27FC236}">
                    <a16:creationId xmlns:a16="http://schemas.microsoft.com/office/drawing/2014/main" id="{0B167233-AFAF-B74E-AB3C-3DDAB0995782}"/>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5" name="Freeform 15">
                <a:extLst>
                  <a:ext uri="{FF2B5EF4-FFF2-40B4-BE49-F238E27FC236}">
                    <a16:creationId xmlns:a16="http://schemas.microsoft.com/office/drawing/2014/main" id="{42F4295B-66A8-1E4E-B237-406FF9F1B5FE}"/>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6" name="Freeform 16">
                <a:extLst>
                  <a:ext uri="{FF2B5EF4-FFF2-40B4-BE49-F238E27FC236}">
                    <a16:creationId xmlns:a16="http://schemas.microsoft.com/office/drawing/2014/main" id="{7003EFB2-467B-394D-B94A-537CCDF81348}"/>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7" name="Freeform 17">
                <a:extLst>
                  <a:ext uri="{FF2B5EF4-FFF2-40B4-BE49-F238E27FC236}">
                    <a16:creationId xmlns:a16="http://schemas.microsoft.com/office/drawing/2014/main" id="{A0AFCB90-1D6D-AD42-AA57-E66FF713C71F}"/>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8" name="Freeform 18">
                <a:extLst>
                  <a:ext uri="{FF2B5EF4-FFF2-40B4-BE49-F238E27FC236}">
                    <a16:creationId xmlns:a16="http://schemas.microsoft.com/office/drawing/2014/main" id="{6E31E626-519B-1545-B1BC-A4E191E6D6C8}"/>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9" name="Freeform 19">
                <a:extLst>
                  <a:ext uri="{FF2B5EF4-FFF2-40B4-BE49-F238E27FC236}">
                    <a16:creationId xmlns:a16="http://schemas.microsoft.com/office/drawing/2014/main" id="{90E04D8F-9A1F-914B-85DD-2DF818688F99}"/>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0" name="Freeform 20">
                <a:extLst>
                  <a:ext uri="{FF2B5EF4-FFF2-40B4-BE49-F238E27FC236}">
                    <a16:creationId xmlns:a16="http://schemas.microsoft.com/office/drawing/2014/main" id="{814B17AC-53C8-1843-9BCE-FC16A36C71BF}"/>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1" name="Freeform 21">
                <a:extLst>
                  <a:ext uri="{FF2B5EF4-FFF2-40B4-BE49-F238E27FC236}">
                    <a16:creationId xmlns:a16="http://schemas.microsoft.com/office/drawing/2014/main" id="{5B763F7C-87BB-BD43-8B63-57362798A6D9}"/>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2" name="Freeform 22">
                <a:extLst>
                  <a:ext uri="{FF2B5EF4-FFF2-40B4-BE49-F238E27FC236}">
                    <a16:creationId xmlns:a16="http://schemas.microsoft.com/office/drawing/2014/main" id="{EFE8012E-3301-464A-8B4B-BAC4E5D6EFA0}"/>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3" name="Freeform 23">
                <a:extLst>
                  <a:ext uri="{FF2B5EF4-FFF2-40B4-BE49-F238E27FC236}">
                    <a16:creationId xmlns:a16="http://schemas.microsoft.com/office/drawing/2014/main" id="{BE8F2FB9-02B8-DA43-BCDB-FE3AECC20F3A}"/>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4" name="Freeform 24">
                <a:extLst>
                  <a:ext uri="{FF2B5EF4-FFF2-40B4-BE49-F238E27FC236}">
                    <a16:creationId xmlns:a16="http://schemas.microsoft.com/office/drawing/2014/main" id="{6DC0E2D8-7CBF-4147-8F21-1F3C5BBDDC9C}"/>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5" name="Freeform 25">
                <a:extLst>
                  <a:ext uri="{FF2B5EF4-FFF2-40B4-BE49-F238E27FC236}">
                    <a16:creationId xmlns:a16="http://schemas.microsoft.com/office/drawing/2014/main" id="{F07C37C2-14FD-5F49-BE56-C27585FFA1EF}"/>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5" name="Text Placeholder 5">
            <a:extLst>
              <a:ext uri="{FF2B5EF4-FFF2-40B4-BE49-F238E27FC236}">
                <a16:creationId xmlns:a16="http://schemas.microsoft.com/office/drawing/2014/main" id="{C539F863-D07C-9A57-3529-C64E13CC31B5}"/>
              </a:ext>
            </a:extLst>
          </p:cNvPr>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600" b="0" baseline="0">
                <a:solidFill>
                  <a:srgbClr val="285078"/>
                </a:solidFill>
                <a:latin typeface="Arial"/>
                <a:cs typeface="Arial"/>
              </a:defRPr>
            </a:lvl1pPr>
          </a:lstStyle>
          <a:p>
            <a:pPr lvl="0"/>
            <a:r>
              <a:rPr lang="en-US" dirty="0"/>
              <a:t>Click to Add Source</a:t>
            </a:r>
          </a:p>
        </p:txBody>
      </p:sp>
    </p:spTree>
    <p:extLst>
      <p:ext uri="{BB962C8B-B14F-4D97-AF65-F5344CB8AC3E}">
        <p14:creationId xmlns:p14="http://schemas.microsoft.com/office/powerpoint/2010/main" val="3568001778"/>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Figures + Bar">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a:solidFill>
                  <a:schemeClr val="bg1"/>
                </a:solidFill>
                <a:latin typeface="Arial"/>
                <a:cs typeface="Arial"/>
              </a:defRPr>
            </a:lvl1pPr>
          </a:lstStyle>
          <a:p>
            <a:r>
              <a:rPr lang="en-US" dirty="0"/>
              <a:t>Data Slide: click to add title</a:t>
            </a:r>
          </a:p>
        </p:txBody>
      </p:sp>
      <p:sp>
        <p:nvSpPr>
          <p:cNvPr id="3" name="Rectangle 2"/>
          <p:cNvSpPr/>
          <p:nvPr/>
        </p:nvSpPr>
        <p:spPr>
          <a:xfrm>
            <a:off x="0" y="920751"/>
            <a:ext cx="9162288" cy="377190"/>
          </a:xfrm>
          <a:prstGeom prst="rect">
            <a:avLst/>
          </a:prstGeom>
          <a:solidFill>
            <a:srgbClr val="6868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1"/>
              </a:solidFill>
            </a:endParaRPr>
          </a:p>
        </p:txBody>
      </p:sp>
      <p:cxnSp>
        <p:nvCxnSpPr>
          <p:cNvPr id="32" name="Straight Connector 31"/>
          <p:cNvCxnSpPr/>
          <p:nvPr/>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34" name="Text Placeholder 5"/>
          <p:cNvSpPr>
            <a:spLocks noGrp="1"/>
          </p:cNvSpPr>
          <p:nvPr>
            <p:ph type="body" sz="quarter" idx="15" hasCustomPrompt="1"/>
          </p:nvPr>
        </p:nvSpPr>
        <p:spPr>
          <a:xfrm>
            <a:off x="318914" y="941069"/>
            <a:ext cx="8503916" cy="342896"/>
          </a:xfrm>
          <a:prstGeom prst="rect">
            <a:avLst/>
          </a:prstGeom>
        </p:spPr>
        <p:txBody>
          <a:bodyPr vert="horz" anchor="ctr"/>
          <a:lstStyle>
            <a:lvl1pPr marL="0" indent="0" algn="l">
              <a:spcBef>
                <a:spcPts val="0"/>
              </a:spcBef>
              <a:buNone/>
              <a:defRPr sz="1500" b="0" baseline="0">
                <a:solidFill>
                  <a:schemeClr val="bg1"/>
                </a:solidFill>
                <a:latin typeface="Arial"/>
                <a:cs typeface="Arial"/>
              </a:defRPr>
            </a:lvl1pPr>
          </a:lstStyle>
          <a:p>
            <a:pPr lvl="0"/>
            <a:r>
              <a:rPr lang="en-US" dirty="0"/>
              <a:t>Click to Add Title </a:t>
            </a:r>
          </a:p>
        </p:txBody>
      </p:sp>
      <p:sp>
        <p:nvSpPr>
          <p:cNvPr id="37" name="Text Placeholder 5"/>
          <p:cNvSpPr>
            <a:spLocks noGrp="1"/>
          </p:cNvSpPr>
          <p:nvPr>
            <p:ph type="body" sz="quarter" idx="16" hasCustomPrompt="1"/>
          </p:nvPr>
        </p:nvSpPr>
        <p:spPr>
          <a:xfrm>
            <a:off x="323892" y="4846324"/>
            <a:ext cx="7360835" cy="240026"/>
          </a:xfrm>
          <a:prstGeom prst="rect">
            <a:avLst/>
          </a:prstGeom>
        </p:spPr>
        <p:txBody>
          <a:bodyPr vert="horz" anchor="ctr"/>
          <a:lstStyle>
            <a:lvl1pPr marL="0" indent="0" algn="l">
              <a:spcBef>
                <a:spcPts val="0"/>
              </a:spcBef>
              <a:buNone/>
              <a:defRPr sz="1050" b="1" baseline="0">
                <a:solidFill>
                  <a:srgbClr val="285078"/>
                </a:solidFill>
                <a:latin typeface="Arial"/>
                <a:cs typeface="Arial"/>
              </a:defRPr>
            </a:lvl1pPr>
          </a:lstStyle>
          <a:p>
            <a:pPr lvl="0"/>
            <a:r>
              <a:rPr lang="en-US" dirty="0"/>
              <a:t>Click to Add Source</a:t>
            </a:r>
          </a:p>
        </p:txBody>
      </p:sp>
      <p:grpSp>
        <p:nvGrpSpPr>
          <p:cNvPr id="33" name="Logo Stacked V2">
            <a:extLst>
              <a:ext uri="{FF2B5EF4-FFF2-40B4-BE49-F238E27FC236}">
                <a16:creationId xmlns:a16="http://schemas.microsoft.com/office/drawing/2014/main" id="{ED643BAB-BE3E-4844-9DDD-1481938628F6}"/>
              </a:ext>
            </a:extLst>
          </p:cNvPr>
          <p:cNvGrpSpPr>
            <a:grpSpLocks noChangeAspect="1"/>
          </p:cNvGrpSpPr>
          <p:nvPr userDrawn="1"/>
        </p:nvGrpSpPr>
        <p:grpSpPr>
          <a:xfrm>
            <a:off x="8071600" y="4860986"/>
            <a:ext cx="993262" cy="226314"/>
            <a:chOff x="680865" y="3439338"/>
            <a:chExt cx="4686473" cy="1068091"/>
          </a:xfrm>
        </p:grpSpPr>
        <p:pic>
          <p:nvPicPr>
            <p:cNvPr id="35" name="Logomark V2">
              <a:extLst>
                <a:ext uri="{FF2B5EF4-FFF2-40B4-BE49-F238E27FC236}">
                  <a16:creationId xmlns:a16="http://schemas.microsoft.com/office/drawing/2014/main" id="{4BD95A13-362F-A141-91B7-A9F1DCC099C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6" name="Nat HIV Cur logo type stacked">
              <a:extLst>
                <a:ext uri="{FF2B5EF4-FFF2-40B4-BE49-F238E27FC236}">
                  <a16:creationId xmlns:a16="http://schemas.microsoft.com/office/drawing/2014/main" id="{2526FA31-014A-F242-BED5-42DE95C3DD28}"/>
                </a:ext>
              </a:extLst>
            </p:cNvPr>
            <p:cNvGrpSpPr>
              <a:grpSpLocks noChangeAspect="1"/>
            </p:cNvGrpSpPr>
            <p:nvPr/>
          </p:nvGrpSpPr>
          <p:grpSpPr bwMode="auto">
            <a:xfrm>
              <a:off x="1898650" y="3455065"/>
              <a:ext cx="3468688" cy="1036638"/>
              <a:chOff x="1196" y="1585"/>
              <a:chExt cx="2185" cy="653"/>
            </a:xfrm>
          </p:grpSpPr>
          <p:sp>
            <p:nvSpPr>
              <p:cNvPr id="38" name="Freeform 5">
                <a:extLst>
                  <a:ext uri="{FF2B5EF4-FFF2-40B4-BE49-F238E27FC236}">
                    <a16:creationId xmlns:a16="http://schemas.microsoft.com/office/drawing/2014/main" id="{225DF7A2-9912-CE49-8CFC-3BAC37C2B8A0}"/>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6">
                <a:extLst>
                  <a:ext uri="{FF2B5EF4-FFF2-40B4-BE49-F238E27FC236}">
                    <a16:creationId xmlns:a16="http://schemas.microsoft.com/office/drawing/2014/main" id="{EB572A00-3194-D74F-8EC5-330B2BF209D5}"/>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7">
                <a:extLst>
                  <a:ext uri="{FF2B5EF4-FFF2-40B4-BE49-F238E27FC236}">
                    <a16:creationId xmlns:a16="http://schemas.microsoft.com/office/drawing/2014/main" id="{85D58F8C-631B-7142-A4EC-563875767845}"/>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8">
                <a:extLst>
                  <a:ext uri="{FF2B5EF4-FFF2-40B4-BE49-F238E27FC236}">
                    <a16:creationId xmlns:a16="http://schemas.microsoft.com/office/drawing/2014/main" id="{E38E258E-8D6A-E643-AA35-0A2C8EA84FF9}"/>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9">
                <a:extLst>
                  <a:ext uri="{FF2B5EF4-FFF2-40B4-BE49-F238E27FC236}">
                    <a16:creationId xmlns:a16="http://schemas.microsoft.com/office/drawing/2014/main" id="{BA069D83-6B58-DA4B-88D8-B26DE525E1C1}"/>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10">
                <a:extLst>
                  <a:ext uri="{FF2B5EF4-FFF2-40B4-BE49-F238E27FC236}">
                    <a16:creationId xmlns:a16="http://schemas.microsoft.com/office/drawing/2014/main" id="{3F3678EF-D471-FF42-B26A-64E8B6E50370}"/>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11">
                <a:extLst>
                  <a:ext uri="{FF2B5EF4-FFF2-40B4-BE49-F238E27FC236}">
                    <a16:creationId xmlns:a16="http://schemas.microsoft.com/office/drawing/2014/main" id="{4096063A-D997-8644-9B45-A681CF16A254}"/>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2">
                <a:extLst>
                  <a:ext uri="{FF2B5EF4-FFF2-40B4-BE49-F238E27FC236}">
                    <a16:creationId xmlns:a16="http://schemas.microsoft.com/office/drawing/2014/main" id="{93E7CAF6-9990-B242-9889-9111A9BD2D45}"/>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3">
                <a:extLst>
                  <a:ext uri="{FF2B5EF4-FFF2-40B4-BE49-F238E27FC236}">
                    <a16:creationId xmlns:a16="http://schemas.microsoft.com/office/drawing/2014/main" id="{B301714D-9F92-1A45-A046-1048640D6B9D}"/>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4">
                <a:extLst>
                  <a:ext uri="{FF2B5EF4-FFF2-40B4-BE49-F238E27FC236}">
                    <a16:creationId xmlns:a16="http://schemas.microsoft.com/office/drawing/2014/main" id="{6D21D93B-D9E1-8E47-AF2C-3C247270DD35}"/>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5">
                <a:extLst>
                  <a:ext uri="{FF2B5EF4-FFF2-40B4-BE49-F238E27FC236}">
                    <a16:creationId xmlns:a16="http://schemas.microsoft.com/office/drawing/2014/main" id="{44E35D0F-4F10-E242-8BEA-14849E6CACA0}"/>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6">
                <a:extLst>
                  <a:ext uri="{FF2B5EF4-FFF2-40B4-BE49-F238E27FC236}">
                    <a16:creationId xmlns:a16="http://schemas.microsoft.com/office/drawing/2014/main" id="{B13929CF-847F-D84C-B923-41164D6161A7}"/>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7">
                <a:extLst>
                  <a:ext uri="{FF2B5EF4-FFF2-40B4-BE49-F238E27FC236}">
                    <a16:creationId xmlns:a16="http://schemas.microsoft.com/office/drawing/2014/main" id="{9344C2AF-D947-7B45-B693-BC8D9AADBDED}"/>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8">
                <a:extLst>
                  <a:ext uri="{FF2B5EF4-FFF2-40B4-BE49-F238E27FC236}">
                    <a16:creationId xmlns:a16="http://schemas.microsoft.com/office/drawing/2014/main" id="{FAE12492-BC70-2041-95FA-8959CD293CD9}"/>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19">
                <a:extLst>
                  <a:ext uri="{FF2B5EF4-FFF2-40B4-BE49-F238E27FC236}">
                    <a16:creationId xmlns:a16="http://schemas.microsoft.com/office/drawing/2014/main" id="{F659AAC7-E715-E342-856B-C63484AB7945}"/>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20">
                <a:extLst>
                  <a:ext uri="{FF2B5EF4-FFF2-40B4-BE49-F238E27FC236}">
                    <a16:creationId xmlns:a16="http://schemas.microsoft.com/office/drawing/2014/main" id="{3148C920-59E4-694A-A07B-6056AE126BBB}"/>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21">
                <a:extLst>
                  <a:ext uri="{FF2B5EF4-FFF2-40B4-BE49-F238E27FC236}">
                    <a16:creationId xmlns:a16="http://schemas.microsoft.com/office/drawing/2014/main" id="{4F4FBADE-F622-6E44-9DA1-831BF2DAA3C1}"/>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2">
                <a:extLst>
                  <a:ext uri="{FF2B5EF4-FFF2-40B4-BE49-F238E27FC236}">
                    <a16:creationId xmlns:a16="http://schemas.microsoft.com/office/drawing/2014/main" id="{8A0B5358-529A-5E46-928D-7B602E754285}"/>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3">
                <a:extLst>
                  <a:ext uri="{FF2B5EF4-FFF2-40B4-BE49-F238E27FC236}">
                    <a16:creationId xmlns:a16="http://schemas.microsoft.com/office/drawing/2014/main" id="{9ADA8D92-C05F-9E41-ABAF-D7F6020E7ABA}"/>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4">
                <a:extLst>
                  <a:ext uri="{FF2B5EF4-FFF2-40B4-BE49-F238E27FC236}">
                    <a16:creationId xmlns:a16="http://schemas.microsoft.com/office/drawing/2014/main" id="{871CB37E-4C4A-9D42-99AF-3694606E2AA7}"/>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8" name="Freeform 25">
                <a:extLst>
                  <a:ext uri="{FF2B5EF4-FFF2-40B4-BE49-F238E27FC236}">
                    <a16:creationId xmlns:a16="http://schemas.microsoft.com/office/drawing/2014/main" id="{947FF0A0-06AA-954E-9340-A7DCDE9C54B4}"/>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spTree>
    <p:extLst>
      <p:ext uri="{BB962C8B-B14F-4D97-AF65-F5344CB8AC3E}">
        <p14:creationId xmlns:p14="http://schemas.microsoft.com/office/powerpoint/2010/main" val="428485266"/>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Figures-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3C1D23-04D9-5746-B026-0756854B8FF7}"/>
              </a:ext>
            </a:extLst>
          </p:cNvPr>
          <p:cNvSpPr/>
          <p:nvPr userDrawn="1"/>
        </p:nvSpPr>
        <p:spPr>
          <a:xfrm>
            <a:off x="0" y="925694"/>
            <a:ext cx="9162288" cy="4213097"/>
          </a:xfrm>
          <a:prstGeom prst="rect">
            <a:avLst/>
          </a:prstGeom>
          <a:gradFill>
            <a:gsLst>
              <a:gs pos="0">
                <a:srgbClr val="003860"/>
              </a:gs>
              <a:gs pos="100000">
                <a:srgbClr val="005EA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Graph/Image/Table/Blue: click to add title</a:t>
            </a:r>
          </a:p>
        </p:txBody>
      </p:sp>
      <p:cxnSp>
        <p:nvCxnSpPr>
          <p:cNvPr id="8" name="Straight Connector 7"/>
          <p:cNvCxnSpPr/>
          <p:nvPr/>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11"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1" baseline="0">
                <a:solidFill>
                  <a:schemeClr val="bg1"/>
                </a:solidFill>
                <a:latin typeface="Arial"/>
                <a:cs typeface="Arial"/>
              </a:defRPr>
            </a:lvl1pPr>
          </a:lstStyle>
          <a:p>
            <a:pPr lvl="0"/>
            <a:r>
              <a:rPr lang="en-US" dirty="0"/>
              <a:t>Click to Add Source</a:t>
            </a:r>
          </a:p>
        </p:txBody>
      </p:sp>
      <p:pic>
        <p:nvPicPr>
          <p:cNvPr id="12" name="Picture 11" descr="NatHIVcurriculum_logo_white_thik.png">
            <a:extLst>
              <a:ext uri="{FF2B5EF4-FFF2-40B4-BE49-F238E27FC236}">
                <a16:creationId xmlns:a16="http://schemas.microsoft.com/office/drawing/2014/main" id="{89B6C09C-845C-D240-91CE-9C8D5DA3597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12010" y="4777739"/>
            <a:ext cx="1127141" cy="365760"/>
          </a:xfrm>
          <a:prstGeom prst="rect">
            <a:avLst/>
          </a:prstGeom>
        </p:spPr>
      </p:pic>
    </p:spTree>
    <p:extLst>
      <p:ext uri="{BB962C8B-B14F-4D97-AF65-F5344CB8AC3E}">
        <p14:creationId xmlns:p14="http://schemas.microsoft.com/office/powerpoint/2010/main" val="2706548074"/>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Figures-Black">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Graph/Image/Table/Blue: click to add title</a:t>
            </a:r>
          </a:p>
        </p:txBody>
      </p:sp>
      <p:sp>
        <p:nvSpPr>
          <p:cNvPr id="66" name="Rectangle 65"/>
          <p:cNvSpPr/>
          <p:nvPr/>
        </p:nvSpPr>
        <p:spPr>
          <a:xfrm>
            <a:off x="-7495" y="914399"/>
            <a:ext cx="9162288" cy="425196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8" name="Straight Connector 7"/>
          <p:cNvCxnSpPr/>
          <p:nvPr/>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11"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1" baseline="0">
                <a:solidFill>
                  <a:schemeClr val="bg1"/>
                </a:solidFill>
                <a:latin typeface="Arial"/>
                <a:cs typeface="Arial"/>
              </a:defRPr>
            </a:lvl1pPr>
          </a:lstStyle>
          <a:p>
            <a:pPr lvl="0"/>
            <a:r>
              <a:rPr lang="en-US" dirty="0"/>
              <a:t>Click to Add Source</a:t>
            </a:r>
          </a:p>
        </p:txBody>
      </p:sp>
      <p:pic>
        <p:nvPicPr>
          <p:cNvPr id="9" name="Picture 8" descr="NatHIVcurriculum_logo_white_thik.png">
            <a:extLst>
              <a:ext uri="{FF2B5EF4-FFF2-40B4-BE49-F238E27FC236}">
                <a16:creationId xmlns:a16="http://schemas.microsoft.com/office/drawing/2014/main" id="{ECE1B190-E5DF-014E-8922-6D165E21D3A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12010" y="4777739"/>
            <a:ext cx="1127141" cy="365760"/>
          </a:xfrm>
          <a:prstGeom prst="rect">
            <a:avLst/>
          </a:prstGeom>
        </p:spPr>
      </p:pic>
    </p:spTree>
    <p:extLst>
      <p:ext uri="{BB962C8B-B14F-4D97-AF65-F5344CB8AC3E}">
        <p14:creationId xmlns:p14="http://schemas.microsoft.com/office/powerpoint/2010/main" val="1414152430"/>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isclosu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F055B71-5B16-2141-8133-E037FC61F42C}"/>
              </a:ext>
            </a:extLst>
          </p:cNvPr>
          <p:cNvSpPr/>
          <p:nvPr userDrawn="1"/>
        </p:nvSpPr>
        <p:spPr>
          <a:xfrm>
            <a:off x="0" y="925694"/>
            <a:ext cx="9162288" cy="4213097"/>
          </a:xfrm>
          <a:prstGeom prst="rect">
            <a:avLst/>
          </a:prstGeom>
          <a:gradFill>
            <a:gsLst>
              <a:gs pos="0">
                <a:srgbClr val="003860"/>
              </a:gs>
              <a:gs pos="100000">
                <a:srgbClr val="005EA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57" name="Rectangle 56"/>
          <p:cNvSpPr/>
          <p:nvPr/>
        </p:nvSpPr>
        <p:spPr>
          <a:xfrm>
            <a:off x="323850" y="269271"/>
            <a:ext cx="8503918" cy="461665"/>
          </a:xfrm>
          <a:prstGeom prst="rect">
            <a:avLst/>
          </a:prstGeom>
        </p:spPr>
        <p:txBody>
          <a:bodyPr wrap="square" lIns="68580" anchor="ctr">
            <a:spAutoFit/>
          </a:bodyPr>
          <a:lstStyle/>
          <a:p>
            <a:pPr defTabSz="342900">
              <a:spcAft>
                <a:spcPts val="0"/>
              </a:spcAft>
            </a:pPr>
            <a:r>
              <a:rPr lang="en-US" sz="2400" cap="none" baseline="0" dirty="0">
                <a:solidFill>
                  <a:schemeClr val="bg1"/>
                </a:solidFill>
                <a:latin typeface="Arial" pitchFamily="-108" charset="0"/>
                <a:ea typeface="ＭＳ Ｐゴシック" pitchFamily="-108" charset="-128"/>
                <a:cs typeface="ＭＳ Ｐゴシック" pitchFamily="-108" charset="-128"/>
              </a:rPr>
              <a:t>Disclosures</a:t>
            </a:r>
          </a:p>
        </p:txBody>
      </p:sp>
      <p:sp>
        <p:nvSpPr>
          <p:cNvPr id="2" name="Title 1"/>
          <p:cNvSpPr>
            <a:spLocks noGrp="1"/>
          </p:cNvSpPr>
          <p:nvPr>
            <p:ph type="title" hasCustomPrompt="1"/>
          </p:nvPr>
        </p:nvSpPr>
        <p:spPr>
          <a:xfrm>
            <a:off x="323850" y="1266332"/>
            <a:ext cx="8515350" cy="2804922"/>
          </a:xfrm>
          <a:prstGeom prst="rect">
            <a:avLst/>
          </a:prstGeom>
        </p:spPr>
        <p:txBody>
          <a:bodyPr anchor="t" anchorCtr="0">
            <a:normAutofit/>
          </a:bodyPr>
          <a:lstStyle>
            <a:lvl1pPr algn="l">
              <a:defRPr sz="2100" baseline="0">
                <a:solidFill>
                  <a:schemeClr val="bg1"/>
                </a:solidFill>
                <a:latin typeface="Arial"/>
                <a:cs typeface="Arial"/>
              </a:defRPr>
            </a:lvl1pPr>
          </a:lstStyle>
          <a:p>
            <a:r>
              <a:rPr lang="en-US" dirty="0"/>
              <a:t>Type in Speaker name, disclosure information</a:t>
            </a:r>
          </a:p>
        </p:txBody>
      </p:sp>
      <p:cxnSp>
        <p:nvCxnSpPr>
          <p:cNvPr id="9" name="Straight Connector 8"/>
          <p:cNvCxnSpPr/>
          <p:nvPr/>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2427498"/>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pen Blue_No_Title">
    <p:spTree>
      <p:nvGrpSpPr>
        <p:cNvPr id="1" name=""/>
        <p:cNvGrpSpPr/>
        <p:nvPr/>
      </p:nvGrpSpPr>
      <p:grpSpPr>
        <a:xfrm>
          <a:off x="0" y="0"/>
          <a:ext cx="0" cy="0"/>
          <a:chOff x="0" y="0"/>
          <a:chExt cx="0" cy="0"/>
        </a:xfrm>
      </p:grpSpPr>
      <p:pic>
        <p:nvPicPr>
          <p:cNvPr id="12" name="Picture 11" descr="Blue_Background.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606" y="2"/>
            <a:ext cx="9155137" cy="5160516"/>
          </a:xfrm>
          <a:prstGeom prst="rect">
            <a:avLst/>
          </a:prstGeom>
        </p:spPr>
      </p:pic>
      <p:pic>
        <p:nvPicPr>
          <p:cNvPr id="5" name="Picture 4" descr="NatHIVcurriculum_logo_white_thik.png">
            <a:extLst>
              <a:ext uri="{FF2B5EF4-FFF2-40B4-BE49-F238E27FC236}">
                <a16:creationId xmlns:a16="http://schemas.microsoft.com/office/drawing/2014/main" id="{4417462E-BA3E-4849-AC3A-387A995D31C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12010" y="4777739"/>
            <a:ext cx="1127141" cy="365760"/>
          </a:xfrm>
          <a:prstGeom prst="rect">
            <a:avLst/>
          </a:prstGeom>
        </p:spPr>
      </p:pic>
    </p:spTree>
    <p:extLst>
      <p:ext uri="{BB962C8B-B14F-4D97-AF65-F5344CB8AC3E}">
        <p14:creationId xmlns:p14="http://schemas.microsoft.com/office/powerpoint/2010/main" val="375961709"/>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Open White ">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23850" y="97263"/>
            <a:ext cx="8497062" cy="818388"/>
          </a:xfrm>
          <a:prstGeom prst="rect">
            <a:avLst/>
          </a:prstGeom>
        </p:spPr>
        <p:txBody>
          <a:bodyPr anchor="ctr" anchorCtr="0">
            <a:normAutofit/>
          </a:bodyPr>
          <a:lstStyle>
            <a:lvl1pPr algn="l">
              <a:defRPr sz="2400" baseline="0">
                <a:solidFill>
                  <a:schemeClr val="tx1"/>
                </a:solidFill>
                <a:latin typeface="Arial"/>
                <a:cs typeface="Arial"/>
              </a:defRPr>
            </a:lvl1pPr>
          </a:lstStyle>
          <a:p>
            <a:r>
              <a:rPr lang="en-US" dirty="0"/>
              <a:t>Open White Layout: click to add title</a:t>
            </a:r>
          </a:p>
        </p:txBody>
      </p:sp>
      <p:sp>
        <p:nvSpPr>
          <p:cNvPr id="52"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1" baseline="0">
                <a:solidFill>
                  <a:srgbClr val="285078"/>
                </a:solidFill>
                <a:latin typeface="Arial"/>
                <a:cs typeface="Arial"/>
              </a:defRPr>
            </a:lvl1pPr>
          </a:lstStyle>
          <a:p>
            <a:pPr lvl="0"/>
            <a:r>
              <a:rPr lang="en-US" dirty="0"/>
              <a:t>Click to Add Source</a:t>
            </a:r>
          </a:p>
        </p:txBody>
      </p:sp>
      <p:grpSp>
        <p:nvGrpSpPr>
          <p:cNvPr id="53" name="Logo Stacked V2">
            <a:extLst>
              <a:ext uri="{FF2B5EF4-FFF2-40B4-BE49-F238E27FC236}">
                <a16:creationId xmlns:a16="http://schemas.microsoft.com/office/drawing/2014/main" id="{9EBAE904-6B14-1B48-83A6-BBB10B6B166D}"/>
              </a:ext>
            </a:extLst>
          </p:cNvPr>
          <p:cNvGrpSpPr>
            <a:grpSpLocks noChangeAspect="1"/>
          </p:cNvGrpSpPr>
          <p:nvPr userDrawn="1"/>
        </p:nvGrpSpPr>
        <p:grpSpPr>
          <a:xfrm>
            <a:off x="8071600" y="4860986"/>
            <a:ext cx="993262" cy="226314"/>
            <a:chOff x="680865" y="3439338"/>
            <a:chExt cx="4686473" cy="1068091"/>
          </a:xfrm>
        </p:grpSpPr>
        <p:pic>
          <p:nvPicPr>
            <p:cNvPr id="54" name="Logomark V2">
              <a:extLst>
                <a:ext uri="{FF2B5EF4-FFF2-40B4-BE49-F238E27FC236}">
                  <a16:creationId xmlns:a16="http://schemas.microsoft.com/office/drawing/2014/main" id="{C461C26B-1458-204F-BE5C-3AB328773B0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55" name="Nat HIV Cur logo type stacked">
              <a:extLst>
                <a:ext uri="{FF2B5EF4-FFF2-40B4-BE49-F238E27FC236}">
                  <a16:creationId xmlns:a16="http://schemas.microsoft.com/office/drawing/2014/main" id="{51D397EA-35B7-3441-A55C-06ED32AA7A92}"/>
                </a:ext>
              </a:extLst>
            </p:cNvPr>
            <p:cNvGrpSpPr>
              <a:grpSpLocks noChangeAspect="1"/>
            </p:cNvGrpSpPr>
            <p:nvPr/>
          </p:nvGrpSpPr>
          <p:grpSpPr bwMode="auto">
            <a:xfrm>
              <a:off x="1898650" y="3455065"/>
              <a:ext cx="3468688" cy="1036638"/>
              <a:chOff x="1196" y="1585"/>
              <a:chExt cx="2185" cy="653"/>
            </a:xfrm>
          </p:grpSpPr>
          <p:sp>
            <p:nvSpPr>
              <p:cNvPr id="56" name="Freeform 5">
                <a:extLst>
                  <a:ext uri="{FF2B5EF4-FFF2-40B4-BE49-F238E27FC236}">
                    <a16:creationId xmlns:a16="http://schemas.microsoft.com/office/drawing/2014/main" id="{4A59C6AF-A84B-234D-B668-6A55C53F2425}"/>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6">
                <a:extLst>
                  <a:ext uri="{FF2B5EF4-FFF2-40B4-BE49-F238E27FC236}">
                    <a16:creationId xmlns:a16="http://schemas.microsoft.com/office/drawing/2014/main" id="{9AAFF09C-53A7-E040-8D61-60CDC19732B7}"/>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8" name="Freeform 7">
                <a:extLst>
                  <a:ext uri="{FF2B5EF4-FFF2-40B4-BE49-F238E27FC236}">
                    <a16:creationId xmlns:a16="http://schemas.microsoft.com/office/drawing/2014/main" id="{4D666CC3-245B-9B41-9FA0-31D76202512C}"/>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9" name="Freeform 8">
                <a:extLst>
                  <a:ext uri="{FF2B5EF4-FFF2-40B4-BE49-F238E27FC236}">
                    <a16:creationId xmlns:a16="http://schemas.microsoft.com/office/drawing/2014/main" id="{BEF789A9-FFBD-7E45-B2EF-E8616256CBC4}"/>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0" name="Freeform 9">
                <a:extLst>
                  <a:ext uri="{FF2B5EF4-FFF2-40B4-BE49-F238E27FC236}">
                    <a16:creationId xmlns:a16="http://schemas.microsoft.com/office/drawing/2014/main" id="{8E3837A3-FC59-9E47-8447-47DAFFFDB8B8}"/>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1" name="Freeform 10">
                <a:extLst>
                  <a:ext uri="{FF2B5EF4-FFF2-40B4-BE49-F238E27FC236}">
                    <a16:creationId xmlns:a16="http://schemas.microsoft.com/office/drawing/2014/main" id="{2577CF09-76A8-8E40-A352-482446F601BF}"/>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2" name="Freeform 11">
                <a:extLst>
                  <a:ext uri="{FF2B5EF4-FFF2-40B4-BE49-F238E27FC236}">
                    <a16:creationId xmlns:a16="http://schemas.microsoft.com/office/drawing/2014/main" id="{F03383E1-C861-B24E-A6CD-14C82258BFFF}"/>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3" name="Freeform 12">
                <a:extLst>
                  <a:ext uri="{FF2B5EF4-FFF2-40B4-BE49-F238E27FC236}">
                    <a16:creationId xmlns:a16="http://schemas.microsoft.com/office/drawing/2014/main" id="{A73CCD6E-EFBC-DC4C-986E-78059667158A}"/>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4" name="Freeform 13">
                <a:extLst>
                  <a:ext uri="{FF2B5EF4-FFF2-40B4-BE49-F238E27FC236}">
                    <a16:creationId xmlns:a16="http://schemas.microsoft.com/office/drawing/2014/main" id="{3418AF55-7EDF-F24C-BE52-B409F8A6B8F6}"/>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5" name="Freeform 14">
                <a:extLst>
                  <a:ext uri="{FF2B5EF4-FFF2-40B4-BE49-F238E27FC236}">
                    <a16:creationId xmlns:a16="http://schemas.microsoft.com/office/drawing/2014/main" id="{87790804-A0D0-164B-87AB-DC0652C0C2BF}"/>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6" name="Freeform 15">
                <a:extLst>
                  <a:ext uri="{FF2B5EF4-FFF2-40B4-BE49-F238E27FC236}">
                    <a16:creationId xmlns:a16="http://schemas.microsoft.com/office/drawing/2014/main" id="{06AB5723-92F3-DA40-BDE0-F09908F1898E}"/>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7" name="Freeform 16">
                <a:extLst>
                  <a:ext uri="{FF2B5EF4-FFF2-40B4-BE49-F238E27FC236}">
                    <a16:creationId xmlns:a16="http://schemas.microsoft.com/office/drawing/2014/main" id="{25FEB00F-A3CD-894A-BA1D-70DA7F665989}"/>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8" name="Freeform 17">
                <a:extLst>
                  <a:ext uri="{FF2B5EF4-FFF2-40B4-BE49-F238E27FC236}">
                    <a16:creationId xmlns:a16="http://schemas.microsoft.com/office/drawing/2014/main" id="{5F7402C8-594E-1548-BAE0-7D4603FA91EE}"/>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9" name="Freeform 18">
                <a:extLst>
                  <a:ext uri="{FF2B5EF4-FFF2-40B4-BE49-F238E27FC236}">
                    <a16:creationId xmlns:a16="http://schemas.microsoft.com/office/drawing/2014/main" id="{82F0F2A1-5C5C-D84E-B5C2-70E5BA1D3D73}"/>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70" name="Freeform 19">
                <a:extLst>
                  <a:ext uri="{FF2B5EF4-FFF2-40B4-BE49-F238E27FC236}">
                    <a16:creationId xmlns:a16="http://schemas.microsoft.com/office/drawing/2014/main" id="{6E2DD568-78A3-F940-8FD6-5990C7005AC9}"/>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71" name="Freeform 20">
                <a:extLst>
                  <a:ext uri="{FF2B5EF4-FFF2-40B4-BE49-F238E27FC236}">
                    <a16:creationId xmlns:a16="http://schemas.microsoft.com/office/drawing/2014/main" id="{A5C8CAAC-9DE7-7849-923A-9C2011237E9C}"/>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72" name="Freeform 21">
                <a:extLst>
                  <a:ext uri="{FF2B5EF4-FFF2-40B4-BE49-F238E27FC236}">
                    <a16:creationId xmlns:a16="http://schemas.microsoft.com/office/drawing/2014/main" id="{FF7CBDAF-9D87-EF4D-84C8-D431F56659F0}"/>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73" name="Freeform 22">
                <a:extLst>
                  <a:ext uri="{FF2B5EF4-FFF2-40B4-BE49-F238E27FC236}">
                    <a16:creationId xmlns:a16="http://schemas.microsoft.com/office/drawing/2014/main" id="{B6C49B7C-414B-8F41-BE88-E56035440335}"/>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74" name="Freeform 23">
                <a:extLst>
                  <a:ext uri="{FF2B5EF4-FFF2-40B4-BE49-F238E27FC236}">
                    <a16:creationId xmlns:a16="http://schemas.microsoft.com/office/drawing/2014/main" id="{C4643A58-C5D9-9040-86A2-6BAB2B217DB4}"/>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75" name="Freeform 24">
                <a:extLst>
                  <a:ext uri="{FF2B5EF4-FFF2-40B4-BE49-F238E27FC236}">
                    <a16:creationId xmlns:a16="http://schemas.microsoft.com/office/drawing/2014/main" id="{36AA4B85-D40D-6940-AB35-C63F27367226}"/>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76" name="Freeform 25">
                <a:extLst>
                  <a:ext uri="{FF2B5EF4-FFF2-40B4-BE49-F238E27FC236}">
                    <a16:creationId xmlns:a16="http://schemas.microsoft.com/office/drawing/2014/main" id="{579A644D-1D25-C746-BBA2-72FD6F12D30E}"/>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spTree>
    <p:extLst>
      <p:ext uri="{BB962C8B-B14F-4D97-AF65-F5344CB8AC3E}">
        <p14:creationId xmlns:p14="http://schemas.microsoft.com/office/powerpoint/2010/main" val="2110182743"/>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cknowledge_HRSA">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35" name="Rectangle 34"/>
          <p:cNvSpPr/>
          <p:nvPr userDrawn="1"/>
        </p:nvSpPr>
        <p:spPr>
          <a:xfrm>
            <a:off x="295189" y="89397"/>
            <a:ext cx="8503918" cy="822624"/>
          </a:xfrm>
          <a:prstGeom prst="rect">
            <a:avLst/>
          </a:prstGeom>
        </p:spPr>
        <p:txBody>
          <a:bodyPr wrap="square" lIns="68580" anchor="ctr">
            <a:normAutofit/>
          </a:bodyPr>
          <a:lstStyle/>
          <a:p>
            <a:pPr defTabSz="342900">
              <a:spcAft>
                <a:spcPts val="0"/>
              </a:spcAft>
            </a:pPr>
            <a:r>
              <a:rPr lang="en-US" sz="2400" cap="none" baseline="0" dirty="0">
                <a:solidFill>
                  <a:schemeClr val="bg1"/>
                </a:solidFill>
                <a:latin typeface="Arial" pitchFamily="-108" charset="0"/>
                <a:ea typeface="ＭＳ Ｐゴシック" pitchFamily="-108" charset="-128"/>
                <a:cs typeface="ＭＳ Ｐゴシック" pitchFamily="-108" charset="-128"/>
              </a:rPr>
              <a:t>Acknowledgments</a:t>
            </a:r>
          </a:p>
        </p:txBody>
      </p:sp>
      <p:cxnSp>
        <p:nvCxnSpPr>
          <p:cNvPr id="9" name="Straight Connector 8"/>
          <p:cNvCxnSpPr/>
          <p:nvPr userDrawn="1"/>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F30891EB-AB28-4A6E-2E15-3C06979252F9}"/>
              </a:ext>
            </a:extLst>
          </p:cNvPr>
          <p:cNvSpPr txBox="1"/>
          <p:nvPr userDrawn="1"/>
        </p:nvSpPr>
        <p:spPr>
          <a:xfrm>
            <a:off x="462066" y="1206396"/>
            <a:ext cx="8221581" cy="1606787"/>
          </a:xfrm>
          <a:prstGeom prst="rect">
            <a:avLst/>
          </a:prstGeom>
          <a:noFill/>
        </p:spPr>
        <p:txBody>
          <a:bodyPr wrap="square" rtlCol="0">
            <a:spAutoFit/>
          </a:bodyPr>
          <a:lstStyle/>
          <a:p>
            <a:pPr>
              <a:lnSpc>
                <a:spcPts val="2400"/>
              </a:lnSpc>
            </a:pPr>
            <a:r>
              <a:rPr lang="en-US" sz="1800" dirty="0">
                <a:solidFill>
                  <a:schemeClr val="tx1"/>
                </a:solidFill>
                <a:latin typeface="Arial"/>
              </a:rPr>
              <a:t>The production of this </a:t>
            </a:r>
            <a:r>
              <a:rPr lang="en-US" sz="1800" b="1" dirty="0">
                <a:solidFill>
                  <a:srgbClr val="222869"/>
                </a:solidFill>
                <a:latin typeface="Arial"/>
              </a:rPr>
              <a:t>National </a:t>
            </a:r>
            <a:r>
              <a:rPr lang="en-US" sz="1800" b="1" dirty="0">
                <a:solidFill>
                  <a:srgbClr val="C1171E"/>
                </a:solidFill>
                <a:latin typeface="Arial"/>
              </a:rPr>
              <a:t>HIV </a:t>
            </a:r>
            <a:r>
              <a:rPr lang="en-US" sz="1800" b="1" dirty="0">
                <a:solidFill>
                  <a:srgbClr val="222869"/>
                </a:solidFill>
                <a:latin typeface="Arial"/>
              </a:rPr>
              <a:t>Curriculum</a:t>
            </a:r>
            <a:r>
              <a:rPr lang="en-US" sz="1800" dirty="0">
                <a:solidFill>
                  <a:schemeClr val="tx1"/>
                </a:solidFill>
                <a:latin typeface="Arial"/>
              </a:rPr>
              <a:t> Mini-Lecture was supported by Grant U1OHA32104 from the Health Resources and Services Administration (HRSA) of the U.S. Department of Health and Human Services (HHS). Its contents are solely the responsibility of University of Washington IDEA Program and do not necessarily represent the official views of HRSA or HHS. </a:t>
            </a:r>
          </a:p>
        </p:txBody>
      </p:sp>
      <p:pic>
        <p:nvPicPr>
          <p:cNvPr id="3" name="Picture 2" descr="AETC_Program-color-outline-01.png">
            <a:extLst>
              <a:ext uri="{FF2B5EF4-FFF2-40B4-BE49-F238E27FC236}">
                <a16:creationId xmlns:a16="http://schemas.microsoft.com/office/drawing/2014/main" id="{961B0838-2D72-35DF-F43D-C63882F633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1549" y="3801943"/>
            <a:ext cx="1951461" cy="640080"/>
          </a:xfrm>
          <a:prstGeom prst="rect">
            <a:avLst/>
          </a:prstGeom>
        </p:spPr>
      </p:pic>
      <p:grpSp>
        <p:nvGrpSpPr>
          <p:cNvPr id="4" name="Logo Stacked V2">
            <a:extLst>
              <a:ext uri="{FF2B5EF4-FFF2-40B4-BE49-F238E27FC236}">
                <a16:creationId xmlns:a16="http://schemas.microsoft.com/office/drawing/2014/main" id="{D292C8AA-9EFC-5B11-454F-883B3E5260A2}"/>
              </a:ext>
            </a:extLst>
          </p:cNvPr>
          <p:cNvGrpSpPr>
            <a:grpSpLocks noChangeAspect="1"/>
          </p:cNvGrpSpPr>
          <p:nvPr userDrawn="1"/>
        </p:nvGrpSpPr>
        <p:grpSpPr>
          <a:xfrm>
            <a:off x="3376350" y="3803044"/>
            <a:ext cx="2404630" cy="563949"/>
            <a:chOff x="680865" y="3439338"/>
            <a:chExt cx="4686473" cy="1068091"/>
          </a:xfrm>
        </p:grpSpPr>
        <p:pic>
          <p:nvPicPr>
            <p:cNvPr id="5" name="Logomark V2">
              <a:extLst>
                <a:ext uri="{FF2B5EF4-FFF2-40B4-BE49-F238E27FC236}">
                  <a16:creationId xmlns:a16="http://schemas.microsoft.com/office/drawing/2014/main" id="{E3C6EEFF-E33B-C21A-C2DC-F99CA8647AF9}"/>
                </a:ext>
              </a:extLst>
            </p:cNvPr>
            <p:cNvPicPr>
              <a:picLocks noChangeAspect="1"/>
            </p:cNvPicPr>
            <p:nvPr/>
          </p:nvPicPr>
          <p:blipFill>
            <a:blip r:embed="rId4"/>
            <a:stretch>
              <a:fillRect/>
            </a:stretch>
          </p:blipFill>
          <p:spPr>
            <a:xfrm>
              <a:off x="680865" y="3439338"/>
              <a:ext cx="1088136" cy="1068091"/>
            </a:xfrm>
            <a:prstGeom prst="rect">
              <a:avLst/>
            </a:prstGeom>
          </p:spPr>
        </p:pic>
        <p:grpSp>
          <p:nvGrpSpPr>
            <p:cNvPr id="6" name="Nat HIV Cur logo type stacked">
              <a:extLst>
                <a:ext uri="{FF2B5EF4-FFF2-40B4-BE49-F238E27FC236}">
                  <a16:creationId xmlns:a16="http://schemas.microsoft.com/office/drawing/2014/main" id="{F9E7B678-4AB2-D9A8-1C98-D87B5FDEEE17}"/>
                </a:ext>
              </a:extLst>
            </p:cNvPr>
            <p:cNvGrpSpPr>
              <a:grpSpLocks noChangeAspect="1"/>
            </p:cNvGrpSpPr>
            <p:nvPr/>
          </p:nvGrpSpPr>
          <p:grpSpPr bwMode="auto">
            <a:xfrm>
              <a:off x="1898650" y="3455065"/>
              <a:ext cx="3468688" cy="1036638"/>
              <a:chOff x="1196" y="1585"/>
              <a:chExt cx="2185" cy="653"/>
            </a:xfrm>
          </p:grpSpPr>
          <p:sp>
            <p:nvSpPr>
              <p:cNvPr id="7" name="Freeform 5">
                <a:extLst>
                  <a:ext uri="{FF2B5EF4-FFF2-40B4-BE49-F238E27FC236}">
                    <a16:creationId xmlns:a16="http://schemas.microsoft.com/office/drawing/2014/main" id="{E462EA32-C14D-DA67-6262-A54D35B4620F}"/>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8" name="Freeform 6">
                <a:extLst>
                  <a:ext uri="{FF2B5EF4-FFF2-40B4-BE49-F238E27FC236}">
                    <a16:creationId xmlns:a16="http://schemas.microsoft.com/office/drawing/2014/main" id="{D772C0FE-9262-A07F-71F4-86F79CE27356}"/>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1" name="Freeform 7">
                <a:extLst>
                  <a:ext uri="{FF2B5EF4-FFF2-40B4-BE49-F238E27FC236}">
                    <a16:creationId xmlns:a16="http://schemas.microsoft.com/office/drawing/2014/main" id="{F824CDEB-CCB1-B107-517A-A0778CAF3B51}"/>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2" name="Freeform 8">
                <a:extLst>
                  <a:ext uri="{FF2B5EF4-FFF2-40B4-BE49-F238E27FC236}">
                    <a16:creationId xmlns:a16="http://schemas.microsoft.com/office/drawing/2014/main" id="{106F9C52-2997-F9EA-0BBB-013BEF88CB81}"/>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3" name="Freeform 9">
                <a:extLst>
                  <a:ext uri="{FF2B5EF4-FFF2-40B4-BE49-F238E27FC236}">
                    <a16:creationId xmlns:a16="http://schemas.microsoft.com/office/drawing/2014/main" id="{DF37ED78-A584-6675-7FE1-6E24CCB289D7}"/>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4" name="Freeform 10">
                <a:extLst>
                  <a:ext uri="{FF2B5EF4-FFF2-40B4-BE49-F238E27FC236}">
                    <a16:creationId xmlns:a16="http://schemas.microsoft.com/office/drawing/2014/main" id="{C10406E7-563B-8650-ED55-1E18A01DAD57}"/>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5" name="Freeform 11">
                <a:extLst>
                  <a:ext uri="{FF2B5EF4-FFF2-40B4-BE49-F238E27FC236}">
                    <a16:creationId xmlns:a16="http://schemas.microsoft.com/office/drawing/2014/main" id="{13A2B155-C3F5-E6C2-B9BF-CDC41A8D5B6B}"/>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6" name="Freeform 12">
                <a:extLst>
                  <a:ext uri="{FF2B5EF4-FFF2-40B4-BE49-F238E27FC236}">
                    <a16:creationId xmlns:a16="http://schemas.microsoft.com/office/drawing/2014/main" id="{149E5CD0-8553-C041-AB42-8C2E80A7AC9C}"/>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7" name="Freeform 13">
                <a:extLst>
                  <a:ext uri="{FF2B5EF4-FFF2-40B4-BE49-F238E27FC236}">
                    <a16:creationId xmlns:a16="http://schemas.microsoft.com/office/drawing/2014/main" id="{F4CC7034-9E0B-116E-EB13-6A695D167983}"/>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8" name="Freeform 14">
                <a:extLst>
                  <a:ext uri="{FF2B5EF4-FFF2-40B4-BE49-F238E27FC236}">
                    <a16:creationId xmlns:a16="http://schemas.microsoft.com/office/drawing/2014/main" id="{7CCAD1A9-DFD6-FAFF-B32E-F6337B45DD90}"/>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9" name="Freeform 15">
                <a:extLst>
                  <a:ext uri="{FF2B5EF4-FFF2-40B4-BE49-F238E27FC236}">
                    <a16:creationId xmlns:a16="http://schemas.microsoft.com/office/drawing/2014/main" id="{EB763E7A-0460-9BD6-56F2-6ABFD978D3E7}"/>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0" name="Freeform 16">
                <a:extLst>
                  <a:ext uri="{FF2B5EF4-FFF2-40B4-BE49-F238E27FC236}">
                    <a16:creationId xmlns:a16="http://schemas.microsoft.com/office/drawing/2014/main" id="{29DF79B6-A1DC-1EDB-597E-64386DACAEA3}"/>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1" name="Freeform 17">
                <a:extLst>
                  <a:ext uri="{FF2B5EF4-FFF2-40B4-BE49-F238E27FC236}">
                    <a16:creationId xmlns:a16="http://schemas.microsoft.com/office/drawing/2014/main" id="{6F3265BE-EC47-0753-704B-4507BF3CD08A}"/>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2" name="Freeform 18">
                <a:extLst>
                  <a:ext uri="{FF2B5EF4-FFF2-40B4-BE49-F238E27FC236}">
                    <a16:creationId xmlns:a16="http://schemas.microsoft.com/office/drawing/2014/main" id="{8586D24C-05A1-CD4D-13F4-F63DC1AC0FDF}"/>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3" name="Freeform 19">
                <a:extLst>
                  <a:ext uri="{FF2B5EF4-FFF2-40B4-BE49-F238E27FC236}">
                    <a16:creationId xmlns:a16="http://schemas.microsoft.com/office/drawing/2014/main" id="{36A23691-19DF-17BB-5061-8BEA15D5212B}"/>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4" name="Freeform 20">
                <a:extLst>
                  <a:ext uri="{FF2B5EF4-FFF2-40B4-BE49-F238E27FC236}">
                    <a16:creationId xmlns:a16="http://schemas.microsoft.com/office/drawing/2014/main" id="{9CA1DBB2-E291-CB90-EF78-B23CBE70D332}"/>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5" name="Freeform 21">
                <a:extLst>
                  <a:ext uri="{FF2B5EF4-FFF2-40B4-BE49-F238E27FC236}">
                    <a16:creationId xmlns:a16="http://schemas.microsoft.com/office/drawing/2014/main" id="{83960C76-4629-B87C-9F6D-4FCB1B947948}"/>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6" name="Freeform 22">
                <a:extLst>
                  <a:ext uri="{FF2B5EF4-FFF2-40B4-BE49-F238E27FC236}">
                    <a16:creationId xmlns:a16="http://schemas.microsoft.com/office/drawing/2014/main" id="{2BEE4742-5D98-ABAC-2328-709E6FB3098C}"/>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7" name="Freeform 23">
                <a:extLst>
                  <a:ext uri="{FF2B5EF4-FFF2-40B4-BE49-F238E27FC236}">
                    <a16:creationId xmlns:a16="http://schemas.microsoft.com/office/drawing/2014/main" id="{21896DFE-3A65-A979-7711-68DDD69EF9B1}"/>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8" name="Freeform 24">
                <a:extLst>
                  <a:ext uri="{FF2B5EF4-FFF2-40B4-BE49-F238E27FC236}">
                    <a16:creationId xmlns:a16="http://schemas.microsoft.com/office/drawing/2014/main" id="{F0C22AC5-2D4C-04D1-D2ED-015D2D5D412D}"/>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9" name="Freeform 25">
                <a:extLst>
                  <a:ext uri="{FF2B5EF4-FFF2-40B4-BE49-F238E27FC236}">
                    <a16:creationId xmlns:a16="http://schemas.microsoft.com/office/drawing/2014/main" id="{4655D3CE-B964-2C08-6B19-39BA857C9050}"/>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grpSp>
      <p:pic>
        <p:nvPicPr>
          <p:cNvPr id="30" name="Picture 29">
            <a:extLst>
              <a:ext uri="{FF2B5EF4-FFF2-40B4-BE49-F238E27FC236}">
                <a16:creationId xmlns:a16="http://schemas.microsoft.com/office/drawing/2014/main" id="{FC0E32A0-8EF0-C95C-7957-26021FA70325}"/>
              </a:ext>
            </a:extLst>
          </p:cNvPr>
          <p:cNvPicPr>
            <a:picLocks noChangeAspect="1"/>
          </p:cNvPicPr>
          <p:nvPr userDrawn="1"/>
        </p:nvPicPr>
        <p:blipFill>
          <a:blip r:embed="rId5"/>
          <a:stretch>
            <a:fillRect/>
          </a:stretch>
        </p:blipFill>
        <p:spPr>
          <a:xfrm>
            <a:off x="6471603" y="3801943"/>
            <a:ext cx="2204669" cy="576072"/>
          </a:xfrm>
          <a:prstGeom prst="rect">
            <a:avLst/>
          </a:prstGeom>
        </p:spPr>
      </p:pic>
    </p:spTree>
    <p:extLst>
      <p:ext uri="{BB962C8B-B14F-4D97-AF65-F5344CB8AC3E}">
        <p14:creationId xmlns:p14="http://schemas.microsoft.com/office/powerpoint/2010/main" val="2916106333"/>
      </p:ext>
    </p:extLst>
  </p:cSld>
  <p:clrMapOvr>
    <a:masterClrMapping/>
  </p:clrMapOvr>
  <p:transition spd="slow"/>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Membrane-Low">
    <p:spTree>
      <p:nvGrpSpPr>
        <p:cNvPr id="1" name=""/>
        <p:cNvGrpSpPr/>
        <p:nvPr/>
      </p:nvGrpSpPr>
      <p:grpSpPr>
        <a:xfrm>
          <a:off x="0" y="0"/>
          <a:ext cx="0" cy="0"/>
          <a:chOff x="0" y="0"/>
          <a:chExt cx="0" cy="0"/>
        </a:xfrm>
      </p:grpSpPr>
      <p:sp>
        <p:nvSpPr>
          <p:cNvPr id="4" name="Snip Same Side Corner Rectangle 3">
            <a:extLst>
              <a:ext uri="{FF2B5EF4-FFF2-40B4-BE49-F238E27FC236}">
                <a16:creationId xmlns:a16="http://schemas.microsoft.com/office/drawing/2014/main" id="{AC03CD62-052D-9AFE-7311-82ADF55249AC}"/>
              </a:ext>
            </a:extLst>
          </p:cNvPr>
          <p:cNvSpPr/>
          <p:nvPr userDrawn="1"/>
        </p:nvSpPr>
        <p:spPr>
          <a:xfrm>
            <a:off x="-2070" y="1719267"/>
            <a:ext cx="9157584" cy="3424233"/>
          </a:xfrm>
          <a:custGeom>
            <a:avLst/>
            <a:gdLst>
              <a:gd name="connsiteX0" fmla="*/ 868479 w 9162287"/>
              <a:gd name="connsiteY0" fmla="*/ 0 h 2494268"/>
              <a:gd name="connsiteX1" fmla="*/ 8293808 w 9162287"/>
              <a:gd name="connsiteY1" fmla="*/ 0 h 2494268"/>
              <a:gd name="connsiteX2" fmla="*/ 9162287 w 9162287"/>
              <a:gd name="connsiteY2" fmla="*/ 868479 h 2494268"/>
              <a:gd name="connsiteX3" fmla="*/ 9162287 w 9162287"/>
              <a:gd name="connsiteY3" fmla="*/ 2494268 h 2494268"/>
              <a:gd name="connsiteX4" fmla="*/ 9162287 w 9162287"/>
              <a:gd name="connsiteY4" fmla="*/ 2494268 h 2494268"/>
              <a:gd name="connsiteX5" fmla="*/ 0 w 9162287"/>
              <a:gd name="connsiteY5" fmla="*/ 2494268 h 2494268"/>
              <a:gd name="connsiteX6" fmla="*/ 0 w 9162287"/>
              <a:gd name="connsiteY6" fmla="*/ 2494268 h 2494268"/>
              <a:gd name="connsiteX7" fmla="*/ 0 w 9162287"/>
              <a:gd name="connsiteY7" fmla="*/ 868479 h 2494268"/>
              <a:gd name="connsiteX8" fmla="*/ 868479 w 9162287"/>
              <a:gd name="connsiteY8" fmla="*/ 0 h 2494268"/>
              <a:gd name="connsiteX0" fmla="*/ 7345 w 9162287"/>
              <a:gd name="connsiteY0" fmla="*/ 346229 h 2494268"/>
              <a:gd name="connsiteX1" fmla="*/ 8293808 w 9162287"/>
              <a:gd name="connsiteY1" fmla="*/ 0 h 2494268"/>
              <a:gd name="connsiteX2" fmla="*/ 9162287 w 9162287"/>
              <a:gd name="connsiteY2" fmla="*/ 868479 h 2494268"/>
              <a:gd name="connsiteX3" fmla="*/ 9162287 w 9162287"/>
              <a:gd name="connsiteY3" fmla="*/ 2494268 h 2494268"/>
              <a:gd name="connsiteX4" fmla="*/ 9162287 w 9162287"/>
              <a:gd name="connsiteY4" fmla="*/ 2494268 h 2494268"/>
              <a:gd name="connsiteX5" fmla="*/ 0 w 9162287"/>
              <a:gd name="connsiteY5" fmla="*/ 2494268 h 2494268"/>
              <a:gd name="connsiteX6" fmla="*/ 0 w 9162287"/>
              <a:gd name="connsiteY6" fmla="*/ 2494268 h 2494268"/>
              <a:gd name="connsiteX7" fmla="*/ 0 w 9162287"/>
              <a:gd name="connsiteY7" fmla="*/ 868479 h 2494268"/>
              <a:gd name="connsiteX8" fmla="*/ 7345 w 9162287"/>
              <a:gd name="connsiteY8" fmla="*/ 346229 h 2494268"/>
              <a:gd name="connsiteX0" fmla="*/ 7345 w 9162287"/>
              <a:gd name="connsiteY0" fmla="*/ 62144 h 2210183"/>
              <a:gd name="connsiteX1" fmla="*/ 9154942 w 9162287"/>
              <a:gd name="connsiteY1" fmla="*/ 0 h 2210183"/>
              <a:gd name="connsiteX2" fmla="*/ 9162287 w 9162287"/>
              <a:gd name="connsiteY2" fmla="*/ 584394 h 2210183"/>
              <a:gd name="connsiteX3" fmla="*/ 9162287 w 9162287"/>
              <a:gd name="connsiteY3" fmla="*/ 2210183 h 2210183"/>
              <a:gd name="connsiteX4" fmla="*/ 9162287 w 9162287"/>
              <a:gd name="connsiteY4" fmla="*/ 2210183 h 2210183"/>
              <a:gd name="connsiteX5" fmla="*/ 0 w 9162287"/>
              <a:gd name="connsiteY5" fmla="*/ 2210183 h 2210183"/>
              <a:gd name="connsiteX6" fmla="*/ 0 w 9162287"/>
              <a:gd name="connsiteY6" fmla="*/ 2210183 h 2210183"/>
              <a:gd name="connsiteX7" fmla="*/ 0 w 9162287"/>
              <a:gd name="connsiteY7" fmla="*/ 584394 h 2210183"/>
              <a:gd name="connsiteX8" fmla="*/ 7345 w 9162287"/>
              <a:gd name="connsiteY8" fmla="*/ 62144 h 2210183"/>
              <a:gd name="connsiteX0" fmla="*/ 7345 w 9162287"/>
              <a:gd name="connsiteY0" fmla="*/ 192289 h 2340328"/>
              <a:gd name="connsiteX1" fmla="*/ 9154942 w 9162287"/>
              <a:gd name="connsiteY1" fmla="*/ 130145 h 2340328"/>
              <a:gd name="connsiteX2" fmla="*/ 9162287 w 9162287"/>
              <a:gd name="connsiteY2" fmla="*/ 714539 h 2340328"/>
              <a:gd name="connsiteX3" fmla="*/ 9162287 w 9162287"/>
              <a:gd name="connsiteY3" fmla="*/ 2340328 h 2340328"/>
              <a:gd name="connsiteX4" fmla="*/ 9162287 w 9162287"/>
              <a:gd name="connsiteY4" fmla="*/ 2340328 h 2340328"/>
              <a:gd name="connsiteX5" fmla="*/ 0 w 9162287"/>
              <a:gd name="connsiteY5" fmla="*/ 2340328 h 2340328"/>
              <a:gd name="connsiteX6" fmla="*/ 0 w 9162287"/>
              <a:gd name="connsiteY6" fmla="*/ 2340328 h 2340328"/>
              <a:gd name="connsiteX7" fmla="*/ 0 w 9162287"/>
              <a:gd name="connsiteY7" fmla="*/ 714539 h 2340328"/>
              <a:gd name="connsiteX8" fmla="*/ 7345 w 9162287"/>
              <a:gd name="connsiteY8" fmla="*/ 192289 h 2340328"/>
              <a:gd name="connsiteX0" fmla="*/ 7345 w 9162287"/>
              <a:gd name="connsiteY0" fmla="*/ 176613 h 2324652"/>
              <a:gd name="connsiteX1" fmla="*/ 9154942 w 9162287"/>
              <a:gd name="connsiteY1" fmla="*/ 114469 h 2324652"/>
              <a:gd name="connsiteX2" fmla="*/ 9162287 w 9162287"/>
              <a:gd name="connsiteY2" fmla="*/ 698863 h 2324652"/>
              <a:gd name="connsiteX3" fmla="*/ 9162287 w 9162287"/>
              <a:gd name="connsiteY3" fmla="*/ 2324652 h 2324652"/>
              <a:gd name="connsiteX4" fmla="*/ 9162287 w 9162287"/>
              <a:gd name="connsiteY4" fmla="*/ 2324652 h 2324652"/>
              <a:gd name="connsiteX5" fmla="*/ 0 w 9162287"/>
              <a:gd name="connsiteY5" fmla="*/ 2324652 h 2324652"/>
              <a:gd name="connsiteX6" fmla="*/ 0 w 9162287"/>
              <a:gd name="connsiteY6" fmla="*/ 2324652 h 2324652"/>
              <a:gd name="connsiteX7" fmla="*/ 0 w 9162287"/>
              <a:gd name="connsiteY7" fmla="*/ 698863 h 2324652"/>
              <a:gd name="connsiteX8" fmla="*/ 7345 w 9162287"/>
              <a:gd name="connsiteY8" fmla="*/ 176613 h 2324652"/>
              <a:gd name="connsiteX0" fmla="*/ 7345 w 9162287"/>
              <a:gd name="connsiteY0" fmla="*/ 255447 h 2403486"/>
              <a:gd name="connsiteX1" fmla="*/ 9154942 w 9162287"/>
              <a:gd name="connsiteY1" fmla="*/ 193303 h 2403486"/>
              <a:gd name="connsiteX2" fmla="*/ 9162287 w 9162287"/>
              <a:gd name="connsiteY2" fmla="*/ 777697 h 2403486"/>
              <a:gd name="connsiteX3" fmla="*/ 9162287 w 9162287"/>
              <a:gd name="connsiteY3" fmla="*/ 2403486 h 2403486"/>
              <a:gd name="connsiteX4" fmla="*/ 9162287 w 9162287"/>
              <a:gd name="connsiteY4" fmla="*/ 2403486 h 2403486"/>
              <a:gd name="connsiteX5" fmla="*/ 0 w 9162287"/>
              <a:gd name="connsiteY5" fmla="*/ 2403486 h 2403486"/>
              <a:gd name="connsiteX6" fmla="*/ 0 w 9162287"/>
              <a:gd name="connsiteY6" fmla="*/ 2403486 h 2403486"/>
              <a:gd name="connsiteX7" fmla="*/ 0 w 9162287"/>
              <a:gd name="connsiteY7" fmla="*/ 777697 h 2403486"/>
              <a:gd name="connsiteX8" fmla="*/ 7345 w 9162287"/>
              <a:gd name="connsiteY8" fmla="*/ 255447 h 2403486"/>
              <a:gd name="connsiteX0" fmla="*/ 7345 w 9162287"/>
              <a:gd name="connsiteY0" fmla="*/ 300868 h 2448907"/>
              <a:gd name="connsiteX1" fmla="*/ 9154942 w 9162287"/>
              <a:gd name="connsiteY1" fmla="*/ 238724 h 2448907"/>
              <a:gd name="connsiteX2" fmla="*/ 9162287 w 9162287"/>
              <a:gd name="connsiteY2" fmla="*/ 823118 h 2448907"/>
              <a:gd name="connsiteX3" fmla="*/ 9162287 w 9162287"/>
              <a:gd name="connsiteY3" fmla="*/ 2448907 h 2448907"/>
              <a:gd name="connsiteX4" fmla="*/ 9162287 w 9162287"/>
              <a:gd name="connsiteY4" fmla="*/ 2448907 h 2448907"/>
              <a:gd name="connsiteX5" fmla="*/ 0 w 9162287"/>
              <a:gd name="connsiteY5" fmla="*/ 2448907 h 2448907"/>
              <a:gd name="connsiteX6" fmla="*/ 0 w 9162287"/>
              <a:gd name="connsiteY6" fmla="*/ 2448907 h 2448907"/>
              <a:gd name="connsiteX7" fmla="*/ 0 w 9162287"/>
              <a:gd name="connsiteY7" fmla="*/ 823118 h 2448907"/>
              <a:gd name="connsiteX8" fmla="*/ 7345 w 9162287"/>
              <a:gd name="connsiteY8" fmla="*/ 300868 h 2448907"/>
              <a:gd name="connsiteX0" fmla="*/ 7345 w 9162287"/>
              <a:gd name="connsiteY0" fmla="*/ 358831 h 2506870"/>
              <a:gd name="connsiteX1" fmla="*/ 9154942 w 9162287"/>
              <a:gd name="connsiteY1" fmla="*/ 296687 h 2506870"/>
              <a:gd name="connsiteX2" fmla="*/ 9162287 w 9162287"/>
              <a:gd name="connsiteY2" fmla="*/ 881081 h 2506870"/>
              <a:gd name="connsiteX3" fmla="*/ 9162287 w 9162287"/>
              <a:gd name="connsiteY3" fmla="*/ 2506870 h 2506870"/>
              <a:gd name="connsiteX4" fmla="*/ 9162287 w 9162287"/>
              <a:gd name="connsiteY4" fmla="*/ 2506870 h 2506870"/>
              <a:gd name="connsiteX5" fmla="*/ 0 w 9162287"/>
              <a:gd name="connsiteY5" fmla="*/ 2506870 h 2506870"/>
              <a:gd name="connsiteX6" fmla="*/ 0 w 9162287"/>
              <a:gd name="connsiteY6" fmla="*/ 2506870 h 2506870"/>
              <a:gd name="connsiteX7" fmla="*/ 0 w 9162287"/>
              <a:gd name="connsiteY7" fmla="*/ 881081 h 2506870"/>
              <a:gd name="connsiteX8" fmla="*/ 7345 w 9162287"/>
              <a:gd name="connsiteY8" fmla="*/ 358831 h 2506870"/>
              <a:gd name="connsiteX0" fmla="*/ 7345 w 9162287"/>
              <a:gd name="connsiteY0" fmla="*/ 337839 h 2485878"/>
              <a:gd name="connsiteX1" fmla="*/ 9154942 w 9162287"/>
              <a:gd name="connsiteY1" fmla="*/ 275695 h 2485878"/>
              <a:gd name="connsiteX2" fmla="*/ 9162287 w 9162287"/>
              <a:gd name="connsiteY2" fmla="*/ 860089 h 2485878"/>
              <a:gd name="connsiteX3" fmla="*/ 9162287 w 9162287"/>
              <a:gd name="connsiteY3" fmla="*/ 2485878 h 2485878"/>
              <a:gd name="connsiteX4" fmla="*/ 9162287 w 9162287"/>
              <a:gd name="connsiteY4" fmla="*/ 2485878 h 2485878"/>
              <a:gd name="connsiteX5" fmla="*/ 0 w 9162287"/>
              <a:gd name="connsiteY5" fmla="*/ 2485878 h 2485878"/>
              <a:gd name="connsiteX6" fmla="*/ 0 w 9162287"/>
              <a:gd name="connsiteY6" fmla="*/ 2485878 h 2485878"/>
              <a:gd name="connsiteX7" fmla="*/ 0 w 9162287"/>
              <a:gd name="connsiteY7" fmla="*/ 860089 h 2485878"/>
              <a:gd name="connsiteX8" fmla="*/ 7345 w 9162287"/>
              <a:gd name="connsiteY8" fmla="*/ 337839 h 2485878"/>
              <a:gd name="connsiteX0" fmla="*/ 0 w 9163828"/>
              <a:gd name="connsiteY0" fmla="*/ 315221 h 2507648"/>
              <a:gd name="connsiteX1" fmla="*/ 9156483 w 9163828"/>
              <a:gd name="connsiteY1" fmla="*/ 297465 h 2507648"/>
              <a:gd name="connsiteX2" fmla="*/ 9163828 w 9163828"/>
              <a:gd name="connsiteY2" fmla="*/ 881859 h 2507648"/>
              <a:gd name="connsiteX3" fmla="*/ 9163828 w 9163828"/>
              <a:gd name="connsiteY3" fmla="*/ 2507648 h 2507648"/>
              <a:gd name="connsiteX4" fmla="*/ 9163828 w 9163828"/>
              <a:gd name="connsiteY4" fmla="*/ 2507648 h 2507648"/>
              <a:gd name="connsiteX5" fmla="*/ 1541 w 9163828"/>
              <a:gd name="connsiteY5" fmla="*/ 2507648 h 2507648"/>
              <a:gd name="connsiteX6" fmla="*/ 1541 w 9163828"/>
              <a:gd name="connsiteY6" fmla="*/ 2507648 h 2507648"/>
              <a:gd name="connsiteX7" fmla="*/ 1541 w 9163828"/>
              <a:gd name="connsiteY7" fmla="*/ 881859 h 2507648"/>
              <a:gd name="connsiteX8" fmla="*/ 0 w 9163828"/>
              <a:gd name="connsiteY8" fmla="*/ 315221 h 2507648"/>
              <a:gd name="connsiteX0" fmla="*/ 0 w 9163828"/>
              <a:gd name="connsiteY0" fmla="*/ 269910 h 2462337"/>
              <a:gd name="connsiteX1" fmla="*/ 9156483 w 9163828"/>
              <a:gd name="connsiteY1" fmla="*/ 252154 h 2462337"/>
              <a:gd name="connsiteX2" fmla="*/ 9163828 w 9163828"/>
              <a:gd name="connsiteY2" fmla="*/ 836548 h 2462337"/>
              <a:gd name="connsiteX3" fmla="*/ 9163828 w 9163828"/>
              <a:gd name="connsiteY3" fmla="*/ 2462337 h 2462337"/>
              <a:gd name="connsiteX4" fmla="*/ 9163828 w 9163828"/>
              <a:gd name="connsiteY4" fmla="*/ 2462337 h 2462337"/>
              <a:gd name="connsiteX5" fmla="*/ 1541 w 9163828"/>
              <a:gd name="connsiteY5" fmla="*/ 2462337 h 2462337"/>
              <a:gd name="connsiteX6" fmla="*/ 1541 w 9163828"/>
              <a:gd name="connsiteY6" fmla="*/ 2462337 h 2462337"/>
              <a:gd name="connsiteX7" fmla="*/ 1541 w 9163828"/>
              <a:gd name="connsiteY7" fmla="*/ 836548 h 2462337"/>
              <a:gd name="connsiteX8" fmla="*/ 0 w 9163828"/>
              <a:gd name="connsiteY8" fmla="*/ 269910 h 2462337"/>
              <a:gd name="connsiteX0" fmla="*/ 0 w 9163828"/>
              <a:gd name="connsiteY0" fmla="*/ 255535 h 2474595"/>
              <a:gd name="connsiteX1" fmla="*/ 9156483 w 9163828"/>
              <a:gd name="connsiteY1" fmla="*/ 264412 h 2474595"/>
              <a:gd name="connsiteX2" fmla="*/ 9163828 w 9163828"/>
              <a:gd name="connsiteY2" fmla="*/ 848806 h 2474595"/>
              <a:gd name="connsiteX3" fmla="*/ 9163828 w 9163828"/>
              <a:gd name="connsiteY3" fmla="*/ 2474595 h 2474595"/>
              <a:gd name="connsiteX4" fmla="*/ 9163828 w 9163828"/>
              <a:gd name="connsiteY4" fmla="*/ 2474595 h 2474595"/>
              <a:gd name="connsiteX5" fmla="*/ 1541 w 9163828"/>
              <a:gd name="connsiteY5" fmla="*/ 2474595 h 2474595"/>
              <a:gd name="connsiteX6" fmla="*/ 1541 w 9163828"/>
              <a:gd name="connsiteY6" fmla="*/ 2474595 h 2474595"/>
              <a:gd name="connsiteX7" fmla="*/ 1541 w 9163828"/>
              <a:gd name="connsiteY7" fmla="*/ 848806 h 2474595"/>
              <a:gd name="connsiteX8" fmla="*/ 0 w 9163828"/>
              <a:gd name="connsiteY8" fmla="*/ 255535 h 2474595"/>
              <a:gd name="connsiteX0" fmla="*/ 0 w 9163828"/>
              <a:gd name="connsiteY0" fmla="*/ 271879 h 2490939"/>
              <a:gd name="connsiteX1" fmla="*/ 9156483 w 9163828"/>
              <a:gd name="connsiteY1" fmla="*/ 280756 h 2490939"/>
              <a:gd name="connsiteX2" fmla="*/ 9163828 w 9163828"/>
              <a:gd name="connsiteY2" fmla="*/ 865150 h 2490939"/>
              <a:gd name="connsiteX3" fmla="*/ 9163828 w 9163828"/>
              <a:gd name="connsiteY3" fmla="*/ 2490939 h 2490939"/>
              <a:gd name="connsiteX4" fmla="*/ 9163828 w 9163828"/>
              <a:gd name="connsiteY4" fmla="*/ 2490939 h 2490939"/>
              <a:gd name="connsiteX5" fmla="*/ 1541 w 9163828"/>
              <a:gd name="connsiteY5" fmla="*/ 2490939 h 2490939"/>
              <a:gd name="connsiteX6" fmla="*/ 1541 w 9163828"/>
              <a:gd name="connsiteY6" fmla="*/ 2490939 h 2490939"/>
              <a:gd name="connsiteX7" fmla="*/ 1541 w 9163828"/>
              <a:gd name="connsiteY7" fmla="*/ 865150 h 2490939"/>
              <a:gd name="connsiteX8" fmla="*/ 0 w 9163828"/>
              <a:gd name="connsiteY8" fmla="*/ 271879 h 2490939"/>
              <a:gd name="connsiteX0" fmla="*/ 0 w 9163828"/>
              <a:gd name="connsiteY0" fmla="*/ 302624 h 2521684"/>
              <a:gd name="connsiteX1" fmla="*/ 9156483 w 9163828"/>
              <a:gd name="connsiteY1" fmla="*/ 311501 h 2521684"/>
              <a:gd name="connsiteX2" fmla="*/ 9163828 w 9163828"/>
              <a:gd name="connsiteY2" fmla="*/ 895895 h 2521684"/>
              <a:gd name="connsiteX3" fmla="*/ 9163828 w 9163828"/>
              <a:gd name="connsiteY3" fmla="*/ 2521684 h 2521684"/>
              <a:gd name="connsiteX4" fmla="*/ 9163828 w 9163828"/>
              <a:gd name="connsiteY4" fmla="*/ 2521684 h 2521684"/>
              <a:gd name="connsiteX5" fmla="*/ 1541 w 9163828"/>
              <a:gd name="connsiteY5" fmla="*/ 2521684 h 2521684"/>
              <a:gd name="connsiteX6" fmla="*/ 1541 w 9163828"/>
              <a:gd name="connsiteY6" fmla="*/ 2521684 h 2521684"/>
              <a:gd name="connsiteX7" fmla="*/ 1541 w 9163828"/>
              <a:gd name="connsiteY7" fmla="*/ 895895 h 2521684"/>
              <a:gd name="connsiteX8" fmla="*/ 0 w 9163828"/>
              <a:gd name="connsiteY8" fmla="*/ 302624 h 2521684"/>
              <a:gd name="connsiteX0" fmla="*/ 0 w 9163828"/>
              <a:gd name="connsiteY0" fmla="*/ 320228 h 2539288"/>
              <a:gd name="connsiteX1" fmla="*/ 9156483 w 9163828"/>
              <a:gd name="connsiteY1" fmla="*/ 329105 h 2539288"/>
              <a:gd name="connsiteX2" fmla="*/ 9163828 w 9163828"/>
              <a:gd name="connsiteY2" fmla="*/ 913499 h 2539288"/>
              <a:gd name="connsiteX3" fmla="*/ 9163828 w 9163828"/>
              <a:gd name="connsiteY3" fmla="*/ 2539288 h 2539288"/>
              <a:gd name="connsiteX4" fmla="*/ 9163828 w 9163828"/>
              <a:gd name="connsiteY4" fmla="*/ 2539288 h 2539288"/>
              <a:gd name="connsiteX5" fmla="*/ 1541 w 9163828"/>
              <a:gd name="connsiteY5" fmla="*/ 2539288 h 2539288"/>
              <a:gd name="connsiteX6" fmla="*/ 1541 w 9163828"/>
              <a:gd name="connsiteY6" fmla="*/ 2539288 h 2539288"/>
              <a:gd name="connsiteX7" fmla="*/ 1541 w 9163828"/>
              <a:gd name="connsiteY7" fmla="*/ 913499 h 2539288"/>
              <a:gd name="connsiteX8" fmla="*/ 0 w 9163828"/>
              <a:gd name="connsiteY8" fmla="*/ 320228 h 2539288"/>
              <a:gd name="connsiteX0" fmla="*/ 0 w 9163828"/>
              <a:gd name="connsiteY0" fmla="*/ 309628 h 2528688"/>
              <a:gd name="connsiteX1" fmla="*/ 9156483 w 9163828"/>
              <a:gd name="connsiteY1" fmla="*/ 318505 h 2528688"/>
              <a:gd name="connsiteX2" fmla="*/ 9163828 w 9163828"/>
              <a:gd name="connsiteY2" fmla="*/ 902899 h 2528688"/>
              <a:gd name="connsiteX3" fmla="*/ 9163828 w 9163828"/>
              <a:gd name="connsiteY3" fmla="*/ 2528688 h 2528688"/>
              <a:gd name="connsiteX4" fmla="*/ 9163828 w 9163828"/>
              <a:gd name="connsiteY4" fmla="*/ 2528688 h 2528688"/>
              <a:gd name="connsiteX5" fmla="*/ 1541 w 9163828"/>
              <a:gd name="connsiteY5" fmla="*/ 2528688 h 2528688"/>
              <a:gd name="connsiteX6" fmla="*/ 1541 w 9163828"/>
              <a:gd name="connsiteY6" fmla="*/ 2528688 h 2528688"/>
              <a:gd name="connsiteX7" fmla="*/ 1541 w 9163828"/>
              <a:gd name="connsiteY7" fmla="*/ 902899 h 2528688"/>
              <a:gd name="connsiteX8" fmla="*/ 0 w 9163828"/>
              <a:gd name="connsiteY8" fmla="*/ 309628 h 2528688"/>
              <a:gd name="connsiteX0" fmla="*/ 0 w 9163828"/>
              <a:gd name="connsiteY0" fmla="*/ 319433 h 2538493"/>
              <a:gd name="connsiteX1" fmla="*/ 9156483 w 9163828"/>
              <a:gd name="connsiteY1" fmla="*/ 310555 h 2538493"/>
              <a:gd name="connsiteX2" fmla="*/ 9163828 w 9163828"/>
              <a:gd name="connsiteY2" fmla="*/ 912704 h 2538493"/>
              <a:gd name="connsiteX3" fmla="*/ 9163828 w 9163828"/>
              <a:gd name="connsiteY3" fmla="*/ 2538493 h 2538493"/>
              <a:gd name="connsiteX4" fmla="*/ 9163828 w 9163828"/>
              <a:gd name="connsiteY4" fmla="*/ 2538493 h 2538493"/>
              <a:gd name="connsiteX5" fmla="*/ 1541 w 9163828"/>
              <a:gd name="connsiteY5" fmla="*/ 2538493 h 2538493"/>
              <a:gd name="connsiteX6" fmla="*/ 1541 w 9163828"/>
              <a:gd name="connsiteY6" fmla="*/ 2538493 h 2538493"/>
              <a:gd name="connsiteX7" fmla="*/ 1541 w 9163828"/>
              <a:gd name="connsiteY7" fmla="*/ 912704 h 2538493"/>
              <a:gd name="connsiteX8" fmla="*/ 0 w 9163828"/>
              <a:gd name="connsiteY8" fmla="*/ 319433 h 2538493"/>
              <a:gd name="connsiteX0" fmla="*/ 0 w 9163828"/>
              <a:gd name="connsiteY0" fmla="*/ 312312 h 2531372"/>
              <a:gd name="connsiteX1" fmla="*/ 9156483 w 9163828"/>
              <a:gd name="connsiteY1" fmla="*/ 303434 h 2531372"/>
              <a:gd name="connsiteX2" fmla="*/ 9163828 w 9163828"/>
              <a:gd name="connsiteY2" fmla="*/ 905583 h 2531372"/>
              <a:gd name="connsiteX3" fmla="*/ 9163828 w 9163828"/>
              <a:gd name="connsiteY3" fmla="*/ 2531372 h 2531372"/>
              <a:gd name="connsiteX4" fmla="*/ 9163828 w 9163828"/>
              <a:gd name="connsiteY4" fmla="*/ 2531372 h 2531372"/>
              <a:gd name="connsiteX5" fmla="*/ 1541 w 9163828"/>
              <a:gd name="connsiteY5" fmla="*/ 2531372 h 2531372"/>
              <a:gd name="connsiteX6" fmla="*/ 1541 w 9163828"/>
              <a:gd name="connsiteY6" fmla="*/ 2531372 h 2531372"/>
              <a:gd name="connsiteX7" fmla="*/ 1541 w 9163828"/>
              <a:gd name="connsiteY7" fmla="*/ 905583 h 2531372"/>
              <a:gd name="connsiteX8" fmla="*/ 0 w 9163828"/>
              <a:gd name="connsiteY8" fmla="*/ 312312 h 2531372"/>
              <a:gd name="connsiteX0" fmla="*/ 0 w 9163828"/>
              <a:gd name="connsiteY0" fmla="*/ 288467 h 2507527"/>
              <a:gd name="connsiteX1" fmla="*/ 9156483 w 9163828"/>
              <a:gd name="connsiteY1" fmla="*/ 279589 h 2507527"/>
              <a:gd name="connsiteX2" fmla="*/ 9163828 w 9163828"/>
              <a:gd name="connsiteY2" fmla="*/ 881738 h 2507527"/>
              <a:gd name="connsiteX3" fmla="*/ 9163828 w 9163828"/>
              <a:gd name="connsiteY3" fmla="*/ 2507527 h 2507527"/>
              <a:gd name="connsiteX4" fmla="*/ 9163828 w 9163828"/>
              <a:gd name="connsiteY4" fmla="*/ 2507527 h 2507527"/>
              <a:gd name="connsiteX5" fmla="*/ 1541 w 9163828"/>
              <a:gd name="connsiteY5" fmla="*/ 2507527 h 2507527"/>
              <a:gd name="connsiteX6" fmla="*/ 1541 w 9163828"/>
              <a:gd name="connsiteY6" fmla="*/ 2507527 h 2507527"/>
              <a:gd name="connsiteX7" fmla="*/ 1541 w 9163828"/>
              <a:gd name="connsiteY7" fmla="*/ 881738 h 2507527"/>
              <a:gd name="connsiteX8" fmla="*/ 0 w 9163828"/>
              <a:gd name="connsiteY8" fmla="*/ 288467 h 2507527"/>
              <a:gd name="connsiteX0" fmla="*/ 0 w 9163828"/>
              <a:gd name="connsiteY0" fmla="*/ 241931 h 2545405"/>
              <a:gd name="connsiteX1" fmla="*/ 9156483 w 9163828"/>
              <a:gd name="connsiteY1" fmla="*/ 317467 h 2545405"/>
              <a:gd name="connsiteX2" fmla="*/ 9163828 w 9163828"/>
              <a:gd name="connsiteY2" fmla="*/ 919616 h 2545405"/>
              <a:gd name="connsiteX3" fmla="*/ 9163828 w 9163828"/>
              <a:gd name="connsiteY3" fmla="*/ 2545405 h 2545405"/>
              <a:gd name="connsiteX4" fmla="*/ 9163828 w 9163828"/>
              <a:gd name="connsiteY4" fmla="*/ 2545405 h 2545405"/>
              <a:gd name="connsiteX5" fmla="*/ 1541 w 9163828"/>
              <a:gd name="connsiteY5" fmla="*/ 2545405 h 2545405"/>
              <a:gd name="connsiteX6" fmla="*/ 1541 w 9163828"/>
              <a:gd name="connsiteY6" fmla="*/ 2545405 h 2545405"/>
              <a:gd name="connsiteX7" fmla="*/ 1541 w 9163828"/>
              <a:gd name="connsiteY7" fmla="*/ 919616 h 2545405"/>
              <a:gd name="connsiteX8" fmla="*/ 0 w 9163828"/>
              <a:gd name="connsiteY8" fmla="*/ 241931 h 2545405"/>
              <a:gd name="connsiteX0" fmla="*/ 0 w 9163828"/>
              <a:gd name="connsiteY0" fmla="*/ 277129 h 2580603"/>
              <a:gd name="connsiteX1" fmla="*/ 9138712 w 9163828"/>
              <a:gd name="connsiteY1" fmla="*/ 287731 h 2580603"/>
              <a:gd name="connsiteX2" fmla="*/ 9163828 w 9163828"/>
              <a:gd name="connsiteY2" fmla="*/ 954814 h 2580603"/>
              <a:gd name="connsiteX3" fmla="*/ 9163828 w 9163828"/>
              <a:gd name="connsiteY3" fmla="*/ 2580603 h 2580603"/>
              <a:gd name="connsiteX4" fmla="*/ 9163828 w 9163828"/>
              <a:gd name="connsiteY4" fmla="*/ 2580603 h 2580603"/>
              <a:gd name="connsiteX5" fmla="*/ 1541 w 9163828"/>
              <a:gd name="connsiteY5" fmla="*/ 2580603 h 2580603"/>
              <a:gd name="connsiteX6" fmla="*/ 1541 w 9163828"/>
              <a:gd name="connsiteY6" fmla="*/ 2580603 h 2580603"/>
              <a:gd name="connsiteX7" fmla="*/ 1541 w 9163828"/>
              <a:gd name="connsiteY7" fmla="*/ 954814 h 2580603"/>
              <a:gd name="connsiteX8" fmla="*/ 0 w 9163828"/>
              <a:gd name="connsiteY8" fmla="*/ 277129 h 2580603"/>
              <a:gd name="connsiteX0" fmla="*/ 0 w 9163828"/>
              <a:gd name="connsiteY0" fmla="*/ 240760 h 2544234"/>
              <a:gd name="connsiteX1" fmla="*/ 9138712 w 9163828"/>
              <a:gd name="connsiteY1" fmla="*/ 251362 h 2544234"/>
              <a:gd name="connsiteX2" fmla="*/ 9163828 w 9163828"/>
              <a:gd name="connsiteY2" fmla="*/ 918445 h 2544234"/>
              <a:gd name="connsiteX3" fmla="*/ 9163828 w 9163828"/>
              <a:gd name="connsiteY3" fmla="*/ 2544234 h 2544234"/>
              <a:gd name="connsiteX4" fmla="*/ 9163828 w 9163828"/>
              <a:gd name="connsiteY4" fmla="*/ 2544234 h 2544234"/>
              <a:gd name="connsiteX5" fmla="*/ 1541 w 9163828"/>
              <a:gd name="connsiteY5" fmla="*/ 2544234 h 2544234"/>
              <a:gd name="connsiteX6" fmla="*/ 1541 w 9163828"/>
              <a:gd name="connsiteY6" fmla="*/ 2544234 h 2544234"/>
              <a:gd name="connsiteX7" fmla="*/ 1541 w 9163828"/>
              <a:gd name="connsiteY7" fmla="*/ 918445 h 2544234"/>
              <a:gd name="connsiteX8" fmla="*/ 0 w 9163828"/>
              <a:gd name="connsiteY8" fmla="*/ 240760 h 2544234"/>
              <a:gd name="connsiteX0" fmla="*/ 0 w 9163828"/>
              <a:gd name="connsiteY0" fmla="*/ 205643 h 2509117"/>
              <a:gd name="connsiteX1" fmla="*/ 9138712 w 9163828"/>
              <a:gd name="connsiteY1" fmla="*/ 216245 h 2509117"/>
              <a:gd name="connsiteX2" fmla="*/ 9163828 w 9163828"/>
              <a:gd name="connsiteY2" fmla="*/ 883328 h 2509117"/>
              <a:gd name="connsiteX3" fmla="*/ 9163828 w 9163828"/>
              <a:gd name="connsiteY3" fmla="*/ 2509117 h 2509117"/>
              <a:gd name="connsiteX4" fmla="*/ 9163828 w 9163828"/>
              <a:gd name="connsiteY4" fmla="*/ 2509117 h 2509117"/>
              <a:gd name="connsiteX5" fmla="*/ 1541 w 9163828"/>
              <a:gd name="connsiteY5" fmla="*/ 2509117 h 2509117"/>
              <a:gd name="connsiteX6" fmla="*/ 1541 w 9163828"/>
              <a:gd name="connsiteY6" fmla="*/ 2509117 h 2509117"/>
              <a:gd name="connsiteX7" fmla="*/ 1541 w 9163828"/>
              <a:gd name="connsiteY7" fmla="*/ 883328 h 2509117"/>
              <a:gd name="connsiteX8" fmla="*/ 0 w 9163828"/>
              <a:gd name="connsiteY8" fmla="*/ 205643 h 2509117"/>
              <a:gd name="connsiteX0" fmla="*/ 0 w 9163828"/>
              <a:gd name="connsiteY0" fmla="*/ 246946 h 2550420"/>
              <a:gd name="connsiteX1" fmla="*/ 9138712 w 9163828"/>
              <a:gd name="connsiteY1" fmla="*/ 257548 h 2550420"/>
              <a:gd name="connsiteX2" fmla="*/ 9163828 w 9163828"/>
              <a:gd name="connsiteY2" fmla="*/ 924631 h 2550420"/>
              <a:gd name="connsiteX3" fmla="*/ 9163828 w 9163828"/>
              <a:gd name="connsiteY3" fmla="*/ 2550420 h 2550420"/>
              <a:gd name="connsiteX4" fmla="*/ 9163828 w 9163828"/>
              <a:gd name="connsiteY4" fmla="*/ 2550420 h 2550420"/>
              <a:gd name="connsiteX5" fmla="*/ 1541 w 9163828"/>
              <a:gd name="connsiteY5" fmla="*/ 2550420 h 2550420"/>
              <a:gd name="connsiteX6" fmla="*/ 1541 w 9163828"/>
              <a:gd name="connsiteY6" fmla="*/ 2550420 h 2550420"/>
              <a:gd name="connsiteX7" fmla="*/ 1541 w 9163828"/>
              <a:gd name="connsiteY7" fmla="*/ 924631 h 2550420"/>
              <a:gd name="connsiteX8" fmla="*/ 0 w 9163828"/>
              <a:gd name="connsiteY8" fmla="*/ 246946 h 2550420"/>
              <a:gd name="connsiteX0" fmla="*/ 0 w 9163828"/>
              <a:gd name="connsiteY0" fmla="*/ 219306 h 2522780"/>
              <a:gd name="connsiteX1" fmla="*/ 9138712 w 9163828"/>
              <a:gd name="connsiteY1" fmla="*/ 229908 h 2522780"/>
              <a:gd name="connsiteX2" fmla="*/ 9163828 w 9163828"/>
              <a:gd name="connsiteY2" fmla="*/ 896991 h 2522780"/>
              <a:gd name="connsiteX3" fmla="*/ 9163828 w 9163828"/>
              <a:gd name="connsiteY3" fmla="*/ 2522780 h 2522780"/>
              <a:gd name="connsiteX4" fmla="*/ 9163828 w 9163828"/>
              <a:gd name="connsiteY4" fmla="*/ 2522780 h 2522780"/>
              <a:gd name="connsiteX5" fmla="*/ 1541 w 9163828"/>
              <a:gd name="connsiteY5" fmla="*/ 2522780 h 2522780"/>
              <a:gd name="connsiteX6" fmla="*/ 1541 w 9163828"/>
              <a:gd name="connsiteY6" fmla="*/ 2522780 h 2522780"/>
              <a:gd name="connsiteX7" fmla="*/ 1541 w 9163828"/>
              <a:gd name="connsiteY7" fmla="*/ 896991 h 2522780"/>
              <a:gd name="connsiteX8" fmla="*/ 0 w 9163828"/>
              <a:gd name="connsiteY8" fmla="*/ 219306 h 2522780"/>
              <a:gd name="connsiteX0" fmla="*/ 0 w 9163828"/>
              <a:gd name="connsiteY0" fmla="*/ 211093 h 2514567"/>
              <a:gd name="connsiteX1" fmla="*/ 9138712 w 9163828"/>
              <a:gd name="connsiteY1" fmla="*/ 221695 h 2514567"/>
              <a:gd name="connsiteX2" fmla="*/ 9163828 w 9163828"/>
              <a:gd name="connsiteY2" fmla="*/ 888778 h 2514567"/>
              <a:gd name="connsiteX3" fmla="*/ 9163828 w 9163828"/>
              <a:gd name="connsiteY3" fmla="*/ 2514567 h 2514567"/>
              <a:gd name="connsiteX4" fmla="*/ 9163828 w 9163828"/>
              <a:gd name="connsiteY4" fmla="*/ 2514567 h 2514567"/>
              <a:gd name="connsiteX5" fmla="*/ 1541 w 9163828"/>
              <a:gd name="connsiteY5" fmla="*/ 2514567 h 2514567"/>
              <a:gd name="connsiteX6" fmla="*/ 1541 w 9163828"/>
              <a:gd name="connsiteY6" fmla="*/ 2514567 h 2514567"/>
              <a:gd name="connsiteX7" fmla="*/ 1541 w 9163828"/>
              <a:gd name="connsiteY7" fmla="*/ 888778 h 2514567"/>
              <a:gd name="connsiteX8" fmla="*/ 0 w 9163828"/>
              <a:gd name="connsiteY8" fmla="*/ 211093 h 2514567"/>
              <a:gd name="connsiteX0" fmla="*/ 0 w 9163828"/>
              <a:gd name="connsiteY0" fmla="*/ 223152 h 2526626"/>
              <a:gd name="connsiteX1" fmla="*/ 9129826 w 9163828"/>
              <a:gd name="connsiteY1" fmla="*/ 214274 h 2526626"/>
              <a:gd name="connsiteX2" fmla="*/ 9163828 w 9163828"/>
              <a:gd name="connsiteY2" fmla="*/ 900837 h 2526626"/>
              <a:gd name="connsiteX3" fmla="*/ 9163828 w 9163828"/>
              <a:gd name="connsiteY3" fmla="*/ 2526626 h 2526626"/>
              <a:gd name="connsiteX4" fmla="*/ 9163828 w 9163828"/>
              <a:gd name="connsiteY4" fmla="*/ 2526626 h 2526626"/>
              <a:gd name="connsiteX5" fmla="*/ 1541 w 9163828"/>
              <a:gd name="connsiteY5" fmla="*/ 2526626 h 2526626"/>
              <a:gd name="connsiteX6" fmla="*/ 1541 w 9163828"/>
              <a:gd name="connsiteY6" fmla="*/ 2526626 h 2526626"/>
              <a:gd name="connsiteX7" fmla="*/ 1541 w 9163828"/>
              <a:gd name="connsiteY7" fmla="*/ 900837 h 2526626"/>
              <a:gd name="connsiteX8" fmla="*/ 0 w 9163828"/>
              <a:gd name="connsiteY8" fmla="*/ 223152 h 2526626"/>
              <a:gd name="connsiteX0" fmla="*/ 0 w 9163828"/>
              <a:gd name="connsiteY0" fmla="*/ 201105 h 2504579"/>
              <a:gd name="connsiteX1" fmla="*/ 9129826 w 9163828"/>
              <a:gd name="connsiteY1" fmla="*/ 192227 h 2504579"/>
              <a:gd name="connsiteX2" fmla="*/ 9163828 w 9163828"/>
              <a:gd name="connsiteY2" fmla="*/ 878790 h 2504579"/>
              <a:gd name="connsiteX3" fmla="*/ 9163828 w 9163828"/>
              <a:gd name="connsiteY3" fmla="*/ 2504579 h 2504579"/>
              <a:gd name="connsiteX4" fmla="*/ 9163828 w 9163828"/>
              <a:gd name="connsiteY4" fmla="*/ 2504579 h 2504579"/>
              <a:gd name="connsiteX5" fmla="*/ 1541 w 9163828"/>
              <a:gd name="connsiteY5" fmla="*/ 2504579 h 2504579"/>
              <a:gd name="connsiteX6" fmla="*/ 1541 w 9163828"/>
              <a:gd name="connsiteY6" fmla="*/ 2504579 h 2504579"/>
              <a:gd name="connsiteX7" fmla="*/ 1541 w 9163828"/>
              <a:gd name="connsiteY7" fmla="*/ 878790 h 2504579"/>
              <a:gd name="connsiteX8" fmla="*/ 0 w 9163828"/>
              <a:gd name="connsiteY8" fmla="*/ 201105 h 2504579"/>
              <a:gd name="connsiteX0" fmla="*/ 0 w 9165934"/>
              <a:gd name="connsiteY0" fmla="*/ 201105 h 2504579"/>
              <a:gd name="connsiteX1" fmla="*/ 9165369 w 9165934"/>
              <a:gd name="connsiteY1" fmla="*/ 192227 h 2504579"/>
              <a:gd name="connsiteX2" fmla="*/ 9163828 w 9165934"/>
              <a:gd name="connsiteY2" fmla="*/ 878790 h 2504579"/>
              <a:gd name="connsiteX3" fmla="*/ 9163828 w 9165934"/>
              <a:gd name="connsiteY3" fmla="*/ 2504579 h 2504579"/>
              <a:gd name="connsiteX4" fmla="*/ 9163828 w 9165934"/>
              <a:gd name="connsiteY4" fmla="*/ 2504579 h 2504579"/>
              <a:gd name="connsiteX5" fmla="*/ 1541 w 9165934"/>
              <a:gd name="connsiteY5" fmla="*/ 2504579 h 2504579"/>
              <a:gd name="connsiteX6" fmla="*/ 1541 w 9165934"/>
              <a:gd name="connsiteY6" fmla="*/ 2504579 h 2504579"/>
              <a:gd name="connsiteX7" fmla="*/ 1541 w 9165934"/>
              <a:gd name="connsiteY7" fmla="*/ 878790 h 2504579"/>
              <a:gd name="connsiteX8" fmla="*/ 0 w 9165934"/>
              <a:gd name="connsiteY8" fmla="*/ 201105 h 25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65934" h="2504579">
                <a:moveTo>
                  <a:pt x="0" y="201105"/>
                </a:moveTo>
                <a:cubicBezTo>
                  <a:pt x="3111319" y="17953"/>
                  <a:pt x="4145200" y="-136582"/>
                  <a:pt x="9165369" y="192227"/>
                </a:cubicBezTo>
                <a:cubicBezTo>
                  <a:pt x="9167817" y="387025"/>
                  <a:pt x="9161380" y="683992"/>
                  <a:pt x="9163828" y="878790"/>
                </a:cubicBezTo>
                <a:lnTo>
                  <a:pt x="9163828" y="2504579"/>
                </a:lnTo>
                <a:lnTo>
                  <a:pt x="9163828" y="2504579"/>
                </a:lnTo>
                <a:lnTo>
                  <a:pt x="1541" y="2504579"/>
                </a:lnTo>
                <a:lnTo>
                  <a:pt x="1541" y="2504579"/>
                </a:lnTo>
                <a:lnTo>
                  <a:pt x="1541" y="878790"/>
                </a:lnTo>
                <a:cubicBezTo>
                  <a:pt x="1027" y="689911"/>
                  <a:pt x="514" y="389984"/>
                  <a:pt x="0" y="201105"/>
                </a:cubicBezTo>
                <a:close/>
              </a:path>
            </a:pathLst>
          </a:custGeom>
          <a:gradFill>
            <a:gsLst>
              <a:gs pos="14000">
                <a:srgbClr val="CCBCB0"/>
              </a:gs>
              <a:gs pos="100000">
                <a:srgbClr val="EEDFD5"/>
              </a:gs>
              <a:gs pos="99000">
                <a:srgbClr val="ECDFD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lIns="68589" tIns="34295" rIns="68589" bIns="34295" anchor="ctr" anchorCtr="0">
            <a:normAutofit/>
          </a:bodyPr>
          <a:lstStyle>
            <a:lvl1pPr algn="l">
              <a:defRPr sz="2400" baseline="0">
                <a:solidFill>
                  <a:schemeClr val="bg1"/>
                </a:solidFill>
                <a:latin typeface="Arial"/>
                <a:cs typeface="Arial"/>
              </a:defRPr>
            </a:lvl1pPr>
          </a:lstStyle>
          <a:p>
            <a:r>
              <a:rPr lang="en-US" dirty="0"/>
              <a:t>Graph/Table/Image: click to add title</a:t>
            </a:r>
          </a:p>
        </p:txBody>
      </p:sp>
      <p:cxnSp>
        <p:nvCxnSpPr>
          <p:cNvPr id="35" name="Straight Connector 34"/>
          <p:cNvCxnSpPr/>
          <p:nvPr userDrawn="1"/>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445" name="Text Placeholder 5">
            <a:extLst>
              <a:ext uri="{FF2B5EF4-FFF2-40B4-BE49-F238E27FC236}">
                <a16:creationId xmlns:a16="http://schemas.microsoft.com/office/drawing/2014/main" id="{10A9EB3D-7AA4-3943-B10B-1611E9D56FCC}"/>
              </a:ext>
            </a:extLst>
          </p:cNvPr>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600" b="0" baseline="0">
                <a:solidFill>
                  <a:srgbClr val="285078"/>
                </a:solidFill>
                <a:latin typeface="Arial"/>
                <a:cs typeface="Arial"/>
              </a:defRPr>
            </a:lvl1pPr>
          </a:lstStyle>
          <a:p>
            <a:pPr lvl="0"/>
            <a:r>
              <a:rPr lang="en-US" dirty="0"/>
              <a:t>Click to Add Source</a:t>
            </a:r>
          </a:p>
        </p:txBody>
      </p:sp>
      <p:grpSp>
        <p:nvGrpSpPr>
          <p:cNvPr id="37" name="Logo Stacked V2"/>
          <p:cNvGrpSpPr>
            <a:grpSpLocks noChangeAspect="1"/>
          </p:cNvGrpSpPr>
          <p:nvPr userDrawn="1"/>
        </p:nvGrpSpPr>
        <p:grpSpPr>
          <a:xfrm>
            <a:off x="8071600" y="4860986"/>
            <a:ext cx="993262" cy="226314"/>
            <a:chOff x="680865" y="3439338"/>
            <a:chExt cx="4686473" cy="1068091"/>
          </a:xfrm>
        </p:grpSpPr>
        <p:pic>
          <p:nvPicPr>
            <p:cNvPr id="38" name="Logomark V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9" name="Nat HIV Cur logo type stacked"/>
            <p:cNvGrpSpPr>
              <a:grpSpLocks noChangeAspect="1"/>
            </p:cNvGrpSpPr>
            <p:nvPr/>
          </p:nvGrpSpPr>
          <p:grpSpPr bwMode="auto">
            <a:xfrm>
              <a:off x="1898650" y="3455065"/>
              <a:ext cx="3468688" cy="1036638"/>
              <a:chOff x="1196" y="1585"/>
              <a:chExt cx="2185" cy="653"/>
            </a:xfrm>
          </p:grpSpPr>
          <p:sp>
            <p:nvSpPr>
              <p:cNvPr id="40" name="Freeform 5"/>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6"/>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7"/>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8"/>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9"/>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10"/>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11"/>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12"/>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13"/>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14"/>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15"/>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6"/>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17"/>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18"/>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9"/>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20"/>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21"/>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22"/>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23"/>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24"/>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25"/>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pic>
        <p:nvPicPr>
          <p:cNvPr id="5" name="Picture 4">
            <a:extLst>
              <a:ext uri="{FF2B5EF4-FFF2-40B4-BE49-F238E27FC236}">
                <a16:creationId xmlns:a16="http://schemas.microsoft.com/office/drawing/2014/main" id="{5209FFE3-07AC-3242-84E8-8E2FA124275E}"/>
              </a:ext>
            </a:extLst>
          </p:cNvPr>
          <p:cNvPicPr>
            <a:picLocks noChangeAspect="1"/>
          </p:cNvPicPr>
          <p:nvPr userDrawn="1"/>
        </p:nvPicPr>
        <p:blipFill>
          <a:blip r:embed="rId4">
            <a:duotone>
              <a:prstClr val="black"/>
              <a:srgbClr val="D9C3A5">
                <a:tint val="50000"/>
                <a:satMod val="180000"/>
              </a:srgbClr>
            </a:duotone>
            <a:alphaModFix amt="50000"/>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94891" y="1392480"/>
            <a:ext cx="9445925" cy="671804"/>
          </a:xfrm>
          <a:prstGeom prst="rect">
            <a:avLst/>
          </a:prstGeom>
        </p:spPr>
      </p:pic>
    </p:spTree>
    <p:extLst>
      <p:ext uri="{BB962C8B-B14F-4D97-AF65-F5344CB8AC3E}">
        <p14:creationId xmlns:p14="http://schemas.microsoft.com/office/powerpoint/2010/main" val="977148132"/>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Membrane-Low">
    <p:spTree>
      <p:nvGrpSpPr>
        <p:cNvPr id="1" name=""/>
        <p:cNvGrpSpPr/>
        <p:nvPr/>
      </p:nvGrpSpPr>
      <p:grpSpPr>
        <a:xfrm>
          <a:off x="0" y="0"/>
          <a:ext cx="0" cy="0"/>
          <a:chOff x="0" y="0"/>
          <a:chExt cx="0" cy="0"/>
        </a:xfrm>
      </p:grpSpPr>
      <p:sp>
        <p:nvSpPr>
          <p:cNvPr id="3" name="Snip Same Side Corner Rectangle 3">
            <a:extLst>
              <a:ext uri="{FF2B5EF4-FFF2-40B4-BE49-F238E27FC236}">
                <a16:creationId xmlns:a16="http://schemas.microsoft.com/office/drawing/2014/main" id="{3C6CDF31-5213-507E-017A-52CE45899416}"/>
              </a:ext>
            </a:extLst>
          </p:cNvPr>
          <p:cNvSpPr/>
          <p:nvPr userDrawn="1"/>
        </p:nvSpPr>
        <p:spPr>
          <a:xfrm>
            <a:off x="-2070" y="2166151"/>
            <a:ext cx="9157584" cy="2977349"/>
          </a:xfrm>
          <a:custGeom>
            <a:avLst/>
            <a:gdLst>
              <a:gd name="connsiteX0" fmla="*/ 868479 w 9162287"/>
              <a:gd name="connsiteY0" fmla="*/ 0 h 2494268"/>
              <a:gd name="connsiteX1" fmla="*/ 8293808 w 9162287"/>
              <a:gd name="connsiteY1" fmla="*/ 0 h 2494268"/>
              <a:gd name="connsiteX2" fmla="*/ 9162287 w 9162287"/>
              <a:gd name="connsiteY2" fmla="*/ 868479 h 2494268"/>
              <a:gd name="connsiteX3" fmla="*/ 9162287 w 9162287"/>
              <a:gd name="connsiteY3" fmla="*/ 2494268 h 2494268"/>
              <a:gd name="connsiteX4" fmla="*/ 9162287 w 9162287"/>
              <a:gd name="connsiteY4" fmla="*/ 2494268 h 2494268"/>
              <a:gd name="connsiteX5" fmla="*/ 0 w 9162287"/>
              <a:gd name="connsiteY5" fmla="*/ 2494268 h 2494268"/>
              <a:gd name="connsiteX6" fmla="*/ 0 w 9162287"/>
              <a:gd name="connsiteY6" fmla="*/ 2494268 h 2494268"/>
              <a:gd name="connsiteX7" fmla="*/ 0 w 9162287"/>
              <a:gd name="connsiteY7" fmla="*/ 868479 h 2494268"/>
              <a:gd name="connsiteX8" fmla="*/ 868479 w 9162287"/>
              <a:gd name="connsiteY8" fmla="*/ 0 h 2494268"/>
              <a:gd name="connsiteX0" fmla="*/ 7345 w 9162287"/>
              <a:gd name="connsiteY0" fmla="*/ 346229 h 2494268"/>
              <a:gd name="connsiteX1" fmla="*/ 8293808 w 9162287"/>
              <a:gd name="connsiteY1" fmla="*/ 0 h 2494268"/>
              <a:gd name="connsiteX2" fmla="*/ 9162287 w 9162287"/>
              <a:gd name="connsiteY2" fmla="*/ 868479 h 2494268"/>
              <a:gd name="connsiteX3" fmla="*/ 9162287 w 9162287"/>
              <a:gd name="connsiteY3" fmla="*/ 2494268 h 2494268"/>
              <a:gd name="connsiteX4" fmla="*/ 9162287 w 9162287"/>
              <a:gd name="connsiteY4" fmla="*/ 2494268 h 2494268"/>
              <a:gd name="connsiteX5" fmla="*/ 0 w 9162287"/>
              <a:gd name="connsiteY5" fmla="*/ 2494268 h 2494268"/>
              <a:gd name="connsiteX6" fmla="*/ 0 w 9162287"/>
              <a:gd name="connsiteY6" fmla="*/ 2494268 h 2494268"/>
              <a:gd name="connsiteX7" fmla="*/ 0 w 9162287"/>
              <a:gd name="connsiteY7" fmla="*/ 868479 h 2494268"/>
              <a:gd name="connsiteX8" fmla="*/ 7345 w 9162287"/>
              <a:gd name="connsiteY8" fmla="*/ 346229 h 2494268"/>
              <a:gd name="connsiteX0" fmla="*/ 7345 w 9162287"/>
              <a:gd name="connsiteY0" fmla="*/ 62144 h 2210183"/>
              <a:gd name="connsiteX1" fmla="*/ 9154942 w 9162287"/>
              <a:gd name="connsiteY1" fmla="*/ 0 h 2210183"/>
              <a:gd name="connsiteX2" fmla="*/ 9162287 w 9162287"/>
              <a:gd name="connsiteY2" fmla="*/ 584394 h 2210183"/>
              <a:gd name="connsiteX3" fmla="*/ 9162287 w 9162287"/>
              <a:gd name="connsiteY3" fmla="*/ 2210183 h 2210183"/>
              <a:gd name="connsiteX4" fmla="*/ 9162287 w 9162287"/>
              <a:gd name="connsiteY4" fmla="*/ 2210183 h 2210183"/>
              <a:gd name="connsiteX5" fmla="*/ 0 w 9162287"/>
              <a:gd name="connsiteY5" fmla="*/ 2210183 h 2210183"/>
              <a:gd name="connsiteX6" fmla="*/ 0 w 9162287"/>
              <a:gd name="connsiteY6" fmla="*/ 2210183 h 2210183"/>
              <a:gd name="connsiteX7" fmla="*/ 0 w 9162287"/>
              <a:gd name="connsiteY7" fmla="*/ 584394 h 2210183"/>
              <a:gd name="connsiteX8" fmla="*/ 7345 w 9162287"/>
              <a:gd name="connsiteY8" fmla="*/ 62144 h 2210183"/>
              <a:gd name="connsiteX0" fmla="*/ 7345 w 9162287"/>
              <a:gd name="connsiteY0" fmla="*/ 192289 h 2340328"/>
              <a:gd name="connsiteX1" fmla="*/ 9154942 w 9162287"/>
              <a:gd name="connsiteY1" fmla="*/ 130145 h 2340328"/>
              <a:gd name="connsiteX2" fmla="*/ 9162287 w 9162287"/>
              <a:gd name="connsiteY2" fmla="*/ 714539 h 2340328"/>
              <a:gd name="connsiteX3" fmla="*/ 9162287 w 9162287"/>
              <a:gd name="connsiteY3" fmla="*/ 2340328 h 2340328"/>
              <a:gd name="connsiteX4" fmla="*/ 9162287 w 9162287"/>
              <a:gd name="connsiteY4" fmla="*/ 2340328 h 2340328"/>
              <a:gd name="connsiteX5" fmla="*/ 0 w 9162287"/>
              <a:gd name="connsiteY5" fmla="*/ 2340328 h 2340328"/>
              <a:gd name="connsiteX6" fmla="*/ 0 w 9162287"/>
              <a:gd name="connsiteY6" fmla="*/ 2340328 h 2340328"/>
              <a:gd name="connsiteX7" fmla="*/ 0 w 9162287"/>
              <a:gd name="connsiteY7" fmla="*/ 714539 h 2340328"/>
              <a:gd name="connsiteX8" fmla="*/ 7345 w 9162287"/>
              <a:gd name="connsiteY8" fmla="*/ 192289 h 2340328"/>
              <a:gd name="connsiteX0" fmla="*/ 7345 w 9162287"/>
              <a:gd name="connsiteY0" fmla="*/ 176613 h 2324652"/>
              <a:gd name="connsiteX1" fmla="*/ 9154942 w 9162287"/>
              <a:gd name="connsiteY1" fmla="*/ 114469 h 2324652"/>
              <a:gd name="connsiteX2" fmla="*/ 9162287 w 9162287"/>
              <a:gd name="connsiteY2" fmla="*/ 698863 h 2324652"/>
              <a:gd name="connsiteX3" fmla="*/ 9162287 w 9162287"/>
              <a:gd name="connsiteY3" fmla="*/ 2324652 h 2324652"/>
              <a:gd name="connsiteX4" fmla="*/ 9162287 w 9162287"/>
              <a:gd name="connsiteY4" fmla="*/ 2324652 h 2324652"/>
              <a:gd name="connsiteX5" fmla="*/ 0 w 9162287"/>
              <a:gd name="connsiteY5" fmla="*/ 2324652 h 2324652"/>
              <a:gd name="connsiteX6" fmla="*/ 0 w 9162287"/>
              <a:gd name="connsiteY6" fmla="*/ 2324652 h 2324652"/>
              <a:gd name="connsiteX7" fmla="*/ 0 w 9162287"/>
              <a:gd name="connsiteY7" fmla="*/ 698863 h 2324652"/>
              <a:gd name="connsiteX8" fmla="*/ 7345 w 9162287"/>
              <a:gd name="connsiteY8" fmla="*/ 176613 h 2324652"/>
              <a:gd name="connsiteX0" fmla="*/ 7345 w 9162287"/>
              <a:gd name="connsiteY0" fmla="*/ 255447 h 2403486"/>
              <a:gd name="connsiteX1" fmla="*/ 9154942 w 9162287"/>
              <a:gd name="connsiteY1" fmla="*/ 193303 h 2403486"/>
              <a:gd name="connsiteX2" fmla="*/ 9162287 w 9162287"/>
              <a:gd name="connsiteY2" fmla="*/ 777697 h 2403486"/>
              <a:gd name="connsiteX3" fmla="*/ 9162287 w 9162287"/>
              <a:gd name="connsiteY3" fmla="*/ 2403486 h 2403486"/>
              <a:gd name="connsiteX4" fmla="*/ 9162287 w 9162287"/>
              <a:gd name="connsiteY4" fmla="*/ 2403486 h 2403486"/>
              <a:gd name="connsiteX5" fmla="*/ 0 w 9162287"/>
              <a:gd name="connsiteY5" fmla="*/ 2403486 h 2403486"/>
              <a:gd name="connsiteX6" fmla="*/ 0 w 9162287"/>
              <a:gd name="connsiteY6" fmla="*/ 2403486 h 2403486"/>
              <a:gd name="connsiteX7" fmla="*/ 0 w 9162287"/>
              <a:gd name="connsiteY7" fmla="*/ 777697 h 2403486"/>
              <a:gd name="connsiteX8" fmla="*/ 7345 w 9162287"/>
              <a:gd name="connsiteY8" fmla="*/ 255447 h 2403486"/>
              <a:gd name="connsiteX0" fmla="*/ 7345 w 9162287"/>
              <a:gd name="connsiteY0" fmla="*/ 300868 h 2448907"/>
              <a:gd name="connsiteX1" fmla="*/ 9154942 w 9162287"/>
              <a:gd name="connsiteY1" fmla="*/ 238724 h 2448907"/>
              <a:gd name="connsiteX2" fmla="*/ 9162287 w 9162287"/>
              <a:gd name="connsiteY2" fmla="*/ 823118 h 2448907"/>
              <a:gd name="connsiteX3" fmla="*/ 9162287 w 9162287"/>
              <a:gd name="connsiteY3" fmla="*/ 2448907 h 2448907"/>
              <a:gd name="connsiteX4" fmla="*/ 9162287 w 9162287"/>
              <a:gd name="connsiteY4" fmla="*/ 2448907 h 2448907"/>
              <a:gd name="connsiteX5" fmla="*/ 0 w 9162287"/>
              <a:gd name="connsiteY5" fmla="*/ 2448907 h 2448907"/>
              <a:gd name="connsiteX6" fmla="*/ 0 w 9162287"/>
              <a:gd name="connsiteY6" fmla="*/ 2448907 h 2448907"/>
              <a:gd name="connsiteX7" fmla="*/ 0 w 9162287"/>
              <a:gd name="connsiteY7" fmla="*/ 823118 h 2448907"/>
              <a:gd name="connsiteX8" fmla="*/ 7345 w 9162287"/>
              <a:gd name="connsiteY8" fmla="*/ 300868 h 2448907"/>
              <a:gd name="connsiteX0" fmla="*/ 7345 w 9162287"/>
              <a:gd name="connsiteY0" fmla="*/ 358831 h 2506870"/>
              <a:gd name="connsiteX1" fmla="*/ 9154942 w 9162287"/>
              <a:gd name="connsiteY1" fmla="*/ 296687 h 2506870"/>
              <a:gd name="connsiteX2" fmla="*/ 9162287 w 9162287"/>
              <a:gd name="connsiteY2" fmla="*/ 881081 h 2506870"/>
              <a:gd name="connsiteX3" fmla="*/ 9162287 w 9162287"/>
              <a:gd name="connsiteY3" fmla="*/ 2506870 h 2506870"/>
              <a:gd name="connsiteX4" fmla="*/ 9162287 w 9162287"/>
              <a:gd name="connsiteY4" fmla="*/ 2506870 h 2506870"/>
              <a:gd name="connsiteX5" fmla="*/ 0 w 9162287"/>
              <a:gd name="connsiteY5" fmla="*/ 2506870 h 2506870"/>
              <a:gd name="connsiteX6" fmla="*/ 0 w 9162287"/>
              <a:gd name="connsiteY6" fmla="*/ 2506870 h 2506870"/>
              <a:gd name="connsiteX7" fmla="*/ 0 w 9162287"/>
              <a:gd name="connsiteY7" fmla="*/ 881081 h 2506870"/>
              <a:gd name="connsiteX8" fmla="*/ 7345 w 9162287"/>
              <a:gd name="connsiteY8" fmla="*/ 358831 h 2506870"/>
              <a:gd name="connsiteX0" fmla="*/ 7345 w 9162287"/>
              <a:gd name="connsiteY0" fmla="*/ 337839 h 2485878"/>
              <a:gd name="connsiteX1" fmla="*/ 9154942 w 9162287"/>
              <a:gd name="connsiteY1" fmla="*/ 275695 h 2485878"/>
              <a:gd name="connsiteX2" fmla="*/ 9162287 w 9162287"/>
              <a:gd name="connsiteY2" fmla="*/ 860089 h 2485878"/>
              <a:gd name="connsiteX3" fmla="*/ 9162287 w 9162287"/>
              <a:gd name="connsiteY3" fmla="*/ 2485878 h 2485878"/>
              <a:gd name="connsiteX4" fmla="*/ 9162287 w 9162287"/>
              <a:gd name="connsiteY4" fmla="*/ 2485878 h 2485878"/>
              <a:gd name="connsiteX5" fmla="*/ 0 w 9162287"/>
              <a:gd name="connsiteY5" fmla="*/ 2485878 h 2485878"/>
              <a:gd name="connsiteX6" fmla="*/ 0 w 9162287"/>
              <a:gd name="connsiteY6" fmla="*/ 2485878 h 2485878"/>
              <a:gd name="connsiteX7" fmla="*/ 0 w 9162287"/>
              <a:gd name="connsiteY7" fmla="*/ 860089 h 2485878"/>
              <a:gd name="connsiteX8" fmla="*/ 7345 w 9162287"/>
              <a:gd name="connsiteY8" fmla="*/ 337839 h 2485878"/>
              <a:gd name="connsiteX0" fmla="*/ 0 w 9163828"/>
              <a:gd name="connsiteY0" fmla="*/ 315221 h 2507648"/>
              <a:gd name="connsiteX1" fmla="*/ 9156483 w 9163828"/>
              <a:gd name="connsiteY1" fmla="*/ 297465 h 2507648"/>
              <a:gd name="connsiteX2" fmla="*/ 9163828 w 9163828"/>
              <a:gd name="connsiteY2" fmla="*/ 881859 h 2507648"/>
              <a:gd name="connsiteX3" fmla="*/ 9163828 w 9163828"/>
              <a:gd name="connsiteY3" fmla="*/ 2507648 h 2507648"/>
              <a:gd name="connsiteX4" fmla="*/ 9163828 w 9163828"/>
              <a:gd name="connsiteY4" fmla="*/ 2507648 h 2507648"/>
              <a:gd name="connsiteX5" fmla="*/ 1541 w 9163828"/>
              <a:gd name="connsiteY5" fmla="*/ 2507648 h 2507648"/>
              <a:gd name="connsiteX6" fmla="*/ 1541 w 9163828"/>
              <a:gd name="connsiteY6" fmla="*/ 2507648 h 2507648"/>
              <a:gd name="connsiteX7" fmla="*/ 1541 w 9163828"/>
              <a:gd name="connsiteY7" fmla="*/ 881859 h 2507648"/>
              <a:gd name="connsiteX8" fmla="*/ 0 w 9163828"/>
              <a:gd name="connsiteY8" fmla="*/ 315221 h 2507648"/>
              <a:gd name="connsiteX0" fmla="*/ 0 w 9163828"/>
              <a:gd name="connsiteY0" fmla="*/ 269910 h 2462337"/>
              <a:gd name="connsiteX1" fmla="*/ 9156483 w 9163828"/>
              <a:gd name="connsiteY1" fmla="*/ 252154 h 2462337"/>
              <a:gd name="connsiteX2" fmla="*/ 9163828 w 9163828"/>
              <a:gd name="connsiteY2" fmla="*/ 836548 h 2462337"/>
              <a:gd name="connsiteX3" fmla="*/ 9163828 w 9163828"/>
              <a:gd name="connsiteY3" fmla="*/ 2462337 h 2462337"/>
              <a:gd name="connsiteX4" fmla="*/ 9163828 w 9163828"/>
              <a:gd name="connsiteY4" fmla="*/ 2462337 h 2462337"/>
              <a:gd name="connsiteX5" fmla="*/ 1541 w 9163828"/>
              <a:gd name="connsiteY5" fmla="*/ 2462337 h 2462337"/>
              <a:gd name="connsiteX6" fmla="*/ 1541 w 9163828"/>
              <a:gd name="connsiteY6" fmla="*/ 2462337 h 2462337"/>
              <a:gd name="connsiteX7" fmla="*/ 1541 w 9163828"/>
              <a:gd name="connsiteY7" fmla="*/ 836548 h 2462337"/>
              <a:gd name="connsiteX8" fmla="*/ 0 w 9163828"/>
              <a:gd name="connsiteY8" fmla="*/ 269910 h 2462337"/>
              <a:gd name="connsiteX0" fmla="*/ 0 w 9163828"/>
              <a:gd name="connsiteY0" fmla="*/ 255535 h 2474595"/>
              <a:gd name="connsiteX1" fmla="*/ 9156483 w 9163828"/>
              <a:gd name="connsiteY1" fmla="*/ 264412 h 2474595"/>
              <a:gd name="connsiteX2" fmla="*/ 9163828 w 9163828"/>
              <a:gd name="connsiteY2" fmla="*/ 848806 h 2474595"/>
              <a:gd name="connsiteX3" fmla="*/ 9163828 w 9163828"/>
              <a:gd name="connsiteY3" fmla="*/ 2474595 h 2474595"/>
              <a:gd name="connsiteX4" fmla="*/ 9163828 w 9163828"/>
              <a:gd name="connsiteY4" fmla="*/ 2474595 h 2474595"/>
              <a:gd name="connsiteX5" fmla="*/ 1541 w 9163828"/>
              <a:gd name="connsiteY5" fmla="*/ 2474595 h 2474595"/>
              <a:gd name="connsiteX6" fmla="*/ 1541 w 9163828"/>
              <a:gd name="connsiteY6" fmla="*/ 2474595 h 2474595"/>
              <a:gd name="connsiteX7" fmla="*/ 1541 w 9163828"/>
              <a:gd name="connsiteY7" fmla="*/ 848806 h 2474595"/>
              <a:gd name="connsiteX8" fmla="*/ 0 w 9163828"/>
              <a:gd name="connsiteY8" fmla="*/ 255535 h 2474595"/>
              <a:gd name="connsiteX0" fmla="*/ 0 w 9163828"/>
              <a:gd name="connsiteY0" fmla="*/ 271879 h 2490939"/>
              <a:gd name="connsiteX1" fmla="*/ 9156483 w 9163828"/>
              <a:gd name="connsiteY1" fmla="*/ 280756 h 2490939"/>
              <a:gd name="connsiteX2" fmla="*/ 9163828 w 9163828"/>
              <a:gd name="connsiteY2" fmla="*/ 865150 h 2490939"/>
              <a:gd name="connsiteX3" fmla="*/ 9163828 w 9163828"/>
              <a:gd name="connsiteY3" fmla="*/ 2490939 h 2490939"/>
              <a:gd name="connsiteX4" fmla="*/ 9163828 w 9163828"/>
              <a:gd name="connsiteY4" fmla="*/ 2490939 h 2490939"/>
              <a:gd name="connsiteX5" fmla="*/ 1541 w 9163828"/>
              <a:gd name="connsiteY5" fmla="*/ 2490939 h 2490939"/>
              <a:gd name="connsiteX6" fmla="*/ 1541 w 9163828"/>
              <a:gd name="connsiteY6" fmla="*/ 2490939 h 2490939"/>
              <a:gd name="connsiteX7" fmla="*/ 1541 w 9163828"/>
              <a:gd name="connsiteY7" fmla="*/ 865150 h 2490939"/>
              <a:gd name="connsiteX8" fmla="*/ 0 w 9163828"/>
              <a:gd name="connsiteY8" fmla="*/ 271879 h 2490939"/>
              <a:gd name="connsiteX0" fmla="*/ 0 w 9163828"/>
              <a:gd name="connsiteY0" fmla="*/ 302624 h 2521684"/>
              <a:gd name="connsiteX1" fmla="*/ 9156483 w 9163828"/>
              <a:gd name="connsiteY1" fmla="*/ 311501 h 2521684"/>
              <a:gd name="connsiteX2" fmla="*/ 9163828 w 9163828"/>
              <a:gd name="connsiteY2" fmla="*/ 895895 h 2521684"/>
              <a:gd name="connsiteX3" fmla="*/ 9163828 w 9163828"/>
              <a:gd name="connsiteY3" fmla="*/ 2521684 h 2521684"/>
              <a:gd name="connsiteX4" fmla="*/ 9163828 w 9163828"/>
              <a:gd name="connsiteY4" fmla="*/ 2521684 h 2521684"/>
              <a:gd name="connsiteX5" fmla="*/ 1541 w 9163828"/>
              <a:gd name="connsiteY5" fmla="*/ 2521684 h 2521684"/>
              <a:gd name="connsiteX6" fmla="*/ 1541 w 9163828"/>
              <a:gd name="connsiteY6" fmla="*/ 2521684 h 2521684"/>
              <a:gd name="connsiteX7" fmla="*/ 1541 w 9163828"/>
              <a:gd name="connsiteY7" fmla="*/ 895895 h 2521684"/>
              <a:gd name="connsiteX8" fmla="*/ 0 w 9163828"/>
              <a:gd name="connsiteY8" fmla="*/ 302624 h 2521684"/>
              <a:gd name="connsiteX0" fmla="*/ 0 w 9163828"/>
              <a:gd name="connsiteY0" fmla="*/ 320228 h 2539288"/>
              <a:gd name="connsiteX1" fmla="*/ 9156483 w 9163828"/>
              <a:gd name="connsiteY1" fmla="*/ 329105 h 2539288"/>
              <a:gd name="connsiteX2" fmla="*/ 9163828 w 9163828"/>
              <a:gd name="connsiteY2" fmla="*/ 913499 h 2539288"/>
              <a:gd name="connsiteX3" fmla="*/ 9163828 w 9163828"/>
              <a:gd name="connsiteY3" fmla="*/ 2539288 h 2539288"/>
              <a:gd name="connsiteX4" fmla="*/ 9163828 w 9163828"/>
              <a:gd name="connsiteY4" fmla="*/ 2539288 h 2539288"/>
              <a:gd name="connsiteX5" fmla="*/ 1541 w 9163828"/>
              <a:gd name="connsiteY5" fmla="*/ 2539288 h 2539288"/>
              <a:gd name="connsiteX6" fmla="*/ 1541 w 9163828"/>
              <a:gd name="connsiteY6" fmla="*/ 2539288 h 2539288"/>
              <a:gd name="connsiteX7" fmla="*/ 1541 w 9163828"/>
              <a:gd name="connsiteY7" fmla="*/ 913499 h 2539288"/>
              <a:gd name="connsiteX8" fmla="*/ 0 w 9163828"/>
              <a:gd name="connsiteY8" fmla="*/ 320228 h 2539288"/>
              <a:gd name="connsiteX0" fmla="*/ 0 w 9163828"/>
              <a:gd name="connsiteY0" fmla="*/ 309628 h 2528688"/>
              <a:gd name="connsiteX1" fmla="*/ 9156483 w 9163828"/>
              <a:gd name="connsiteY1" fmla="*/ 318505 h 2528688"/>
              <a:gd name="connsiteX2" fmla="*/ 9163828 w 9163828"/>
              <a:gd name="connsiteY2" fmla="*/ 902899 h 2528688"/>
              <a:gd name="connsiteX3" fmla="*/ 9163828 w 9163828"/>
              <a:gd name="connsiteY3" fmla="*/ 2528688 h 2528688"/>
              <a:gd name="connsiteX4" fmla="*/ 9163828 w 9163828"/>
              <a:gd name="connsiteY4" fmla="*/ 2528688 h 2528688"/>
              <a:gd name="connsiteX5" fmla="*/ 1541 w 9163828"/>
              <a:gd name="connsiteY5" fmla="*/ 2528688 h 2528688"/>
              <a:gd name="connsiteX6" fmla="*/ 1541 w 9163828"/>
              <a:gd name="connsiteY6" fmla="*/ 2528688 h 2528688"/>
              <a:gd name="connsiteX7" fmla="*/ 1541 w 9163828"/>
              <a:gd name="connsiteY7" fmla="*/ 902899 h 2528688"/>
              <a:gd name="connsiteX8" fmla="*/ 0 w 9163828"/>
              <a:gd name="connsiteY8" fmla="*/ 309628 h 2528688"/>
              <a:gd name="connsiteX0" fmla="*/ 0 w 9163828"/>
              <a:gd name="connsiteY0" fmla="*/ 319433 h 2538493"/>
              <a:gd name="connsiteX1" fmla="*/ 9156483 w 9163828"/>
              <a:gd name="connsiteY1" fmla="*/ 310555 h 2538493"/>
              <a:gd name="connsiteX2" fmla="*/ 9163828 w 9163828"/>
              <a:gd name="connsiteY2" fmla="*/ 912704 h 2538493"/>
              <a:gd name="connsiteX3" fmla="*/ 9163828 w 9163828"/>
              <a:gd name="connsiteY3" fmla="*/ 2538493 h 2538493"/>
              <a:gd name="connsiteX4" fmla="*/ 9163828 w 9163828"/>
              <a:gd name="connsiteY4" fmla="*/ 2538493 h 2538493"/>
              <a:gd name="connsiteX5" fmla="*/ 1541 w 9163828"/>
              <a:gd name="connsiteY5" fmla="*/ 2538493 h 2538493"/>
              <a:gd name="connsiteX6" fmla="*/ 1541 w 9163828"/>
              <a:gd name="connsiteY6" fmla="*/ 2538493 h 2538493"/>
              <a:gd name="connsiteX7" fmla="*/ 1541 w 9163828"/>
              <a:gd name="connsiteY7" fmla="*/ 912704 h 2538493"/>
              <a:gd name="connsiteX8" fmla="*/ 0 w 9163828"/>
              <a:gd name="connsiteY8" fmla="*/ 319433 h 2538493"/>
              <a:gd name="connsiteX0" fmla="*/ 0 w 9163828"/>
              <a:gd name="connsiteY0" fmla="*/ 312312 h 2531372"/>
              <a:gd name="connsiteX1" fmla="*/ 9156483 w 9163828"/>
              <a:gd name="connsiteY1" fmla="*/ 303434 h 2531372"/>
              <a:gd name="connsiteX2" fmla="*/ 9163828 w 9163828"/>
              <a:gd name="connsiteY2" fmla="*/ 905583 h 2531372"/>
              <a:gd name="connsiteX3" fmla="*/ 9163828 w 9163828"/>
              <a:gd name="connsiteY3" fmla="*/ 2531372 h 2531372"/>
              <a:gd name="connsiteX4" fmla="*/ 9163828 w 9163828"/>
              <a:gd name="connsiteY4" fmla="*/ 2531372 h 2531372"/>
              <a:gd name="connsiteX5" fmla="*/ 1541 w 9163828"/>
              <a:gd name="connsiteY5" fmla="*/ 2531372 h 2531372"/>
              <a:gd name="connsiteX6" fmla="*/ 1541 w 9163828"/>
              <a:gd name="connsiteY6" fmla="*/ 2531372 h 2531372"/>
              <a:gd name="connsiteX7" fmla="*/ 1541 w 9163828"/>
              <a:gd name="connsiteY7" fmla="*/ 905583 h 2531372"/>
              <a:gd name="connsiteX8" fmla="*/ 0 w 9163828"/>
              <a:gd name="connsiteY8" fmla="*/ 312312 h 2531372"/>
              <a:gd name="connsiteX0" fmla="*/ 0 w 9163828"/>
              <a:gd name="connsiteY0" fmla="*/ 288467 h 2507527"/>
              <a:gd name="connsiteX1" fmla="*/ 9156483 w 9163828"/>
              <a:gd name="connsiteY1" fmla="*/ 279589 h 2507527"/>
              <a:gd name="connsiteX2" fmla="*/ 9163828 w 9163828"/>
              <a:gd name="connsiteY2" fmla="*/ 881738 h 2507527"/>
              <a:gd name="connsiteX3" fmla="*/ 9163828 w 9163828"/>
              <a:gd name="connsiteY3" fmla="*/ 2507527 h 2507527"/>
              <a:gd name="connsiteX4" fmla="*/ 9163828 w 9163828"/>
              <a:gd name="connsiteY4" fmla="*/ 2507527 h 2507527"/>
              <a:gd name="connsiteX5" fmla="*/ 1541 w 9163828"/>
              <a:gd name="connsiteY5" fmla="*/ 2507527 h 2507527"/>
              <a:gd name="connsiteX6" fmla="*/ 1541 w 9163828"/>
              <a:gd name="connsiteY6" fmla="*/ 2507527 h 2507527"/>
              <a:gd name="connsiteX7" fmla="*/ 1541 w 9163828"/>
              <a:gd name="connsiteY7" fmla="*/ 881738 h 2507527"/>
              <a:gd name="connsiteX8" fmla="*/ 0 w 9163828"/>
              <a:gd name="connsiteY8" fmla="*/ 288467 h 2507527"/>
              <a:gd name="connsiteX0" fmla="*/ 0 w 9163828"/>
              <a:gd name="connsiteY0" fmla="*/ 241931 h 2545405"/>
              <a:gd name="connsiteX1" fmla="*/ 9156483 w 9163828"/>
              <a:gd name="connsiteY1" fmla="*/ 317467 h 2545405"/>
              <a:gd name="connsiteX2" fmla="*/ 9163828 w 9163828"/>
              <a:gd name="connsiteY2" fmla="*/ 919616 h 2545405"/>
              <a:gd name="connsiteX3" fmla="*/ 9163828 w 9163828"/>
              <a:gd name="connsiteY3" fmla="*/ 2545405 h 2545405"/>
              <a:gd name="connsiteX4" fmla="*/ 9163828 w 9163828"/>
              <a:gd name="connsiteY4" fmla="*/ 2545405 h 2545405"/>
              <a:gd name="connsiteX5" fmla="*/ 1541 w 9163828"/>
              <a:gd name="connsiteY5" fmla="*/ 2545405 h 2545405"/>
              <a:gd name="connsiteX6" fmla="*/ 1541 w 9163828"/>
              <a:gd name="connsiteY6" fmla="*/ 2545405 h 2545405"/>
              <a:gd name="connsiteX7" fmla="*/ 1541 w 9163828"/>
              <a:gd name="connsiteY7" fmla="*/ 919616 h 2545405"/>
              <a:gd name="connsiteX8" fmla="*/ 0 w 9163828"/>
              <a:gd name="connsiteY8" fmla="*/ 241931 h 2545405"/>
              <a:gd name="connsiteX0" fmla="*/ 0 w 9163828"/>
              <a:gd name="connsiteY0" fmla="*/ 277129 h 2580603"/>
              <a:gd name="connsiteX1" fmla="*/ 9138712 w 9163828"/>
              <a:gd name="connsiteY1" fmla="*/ 287731 h 2580603"/>
              <a:gd name="connsiteX2" fmla="*/ 9163828 w 9163828"/>
              <a:gd name="connsiteY2" fmla="*/ 954814 h 2580603"/>
              <a:gd name="connsiteX3" fmla="*/ 9163828 w 9163828"/>
              <a:gd name="connsiteY3" fmla="*/ 2580603 h 2580603"/>
              <a:gd name="connsiteX4" fmla="*/ 9163828 w 9163828"/>
              <a:gd name="connsiteY4" fmla="*/ 2580603 h 2580603"/>
              <a:gd name="connsiteX5" fmla="*/ 1541 w 9163828"/>
              <a:gd name="connsiteY5" fmla="*/ 2580603 h 2580603"/>
              <a:gd name="connsiteX6" fmla="*/ 1541 w 9163828"/>
              <a:gd name="connsiteY6" fmla="*/ 2580603 h 2580603"/>
              <a:gd name="connsiteX7" fmla="*/ 1541 w 9163828"/>
              <a:gd name="connsiteY7" fmla="*/ 954814 h 2580603"/>
              <a:gd name="connsiteX8" fmla="*/ 0 w 9163828"/>
              <a:gd name="connsiteY8" fmla="*/ 277129 h 2580603"/>
              <a:gd name="connsiteX0" fmla="*/ 0 w 9163828"/>
              <a:gd name="connsiteY0" fmla="*/ 240760 h 2544234"/>
              <a:gd name="connsiteX1" fmla="*/ 9138712 w 9163828"/>
              <a:gd name="connsiteY1" fmla="*/ 251362 h 2544234"/>
              <a:gd name="connsiteX2" fmla="*/ 9163828 w 9163828"/>
              <a:gd name="connsiteY2" fmla="*/ 918445 h 2544234"/>
              <a:gd name="connsiteX3" fmla="*/ 9163828 w 9163828"/>
              <a:gd name="connsiteY3" fmla="*/ 2544234 h 2544234"/>
              <a:gd name="connsiteX4" fmla="*/ 9163828 w 9163828"/>
              <a:gd name="connsiteY4" fmla="*/ 2544234 h 2544234"/>
              <a:gd name="connsiteX5" fmla="*/ 1541 w 9163828"/>
              <a:gd name="connsiteY5" fmla="*/ 2544234 h 2544234"/>
              <a:gd name="connsiteX6" fmla="*/ 1541 w 9163828"/>
              <a:gd name="connsiteY6" fmla="*/ 2544234 h 2544234"/>
              <a:gd name="connsiteX7" fmla="*/ 1541 w 9163828"/>
              <a:gd name="connsiteY7" fmla="*/ 918445 h 2544234"/>
              <a:gd name="connsiteX8" fmla="*/ 0 w 9163828"/>
              <a:gd name="connsiteY8" fmla="*/ 240760 h 2544234"/>
              <a:gd name="connsiteX0" fmla="*/ 0 w 9163828"/>
              <a:gd name="connsiteY0" fmla="*/ 205643 h 2509117"/>
              <a:gd name="connsiteX1" fmla="*/ 9138712 w 9163828"/>
              <a:gd name="connsiteY1" fmla="*/ 216245 h 2509117"/>
              <a:gd name="connsiteX2" fmla="*/ 9163828 w 9163828"/>
              <a:gd name="connsiteY2" fmla="*/ 883328 h 2509117"/>
              <a:gd name="connsiteX3" fmla="*/ 9163828 w 9163828"/>
              <a:gd name="connsiteY3" fmla="*/ 2509117 h 2509117"/>
              <a:gd name="connsiteX4" fmla="*/ 9163828 w 9163828"/>
              <a:gd name="connsiteY4" fmla="*/ 2509117 h 2509117"/>
              <a:gd name="connsiteX5" fmla="*/ 1541 w 9163828"/>
              <a:gd name="connsiteY5" fmla="*/ 2509117 h 2509117"/>
              <a:gd name="connsiteX6" fmla="*/ 1541 w 9163828"/>
              <a:gd name="connsiteY6" fmla="*/ 2509117 h 2509117"/>
              <a:gd name="connsiteX7" fmla="*/ 1541 w 9163828"/>
              <a:gd name="connsiteY7" fmla="*/ 883328 h 2509117"/>
              <a:gd name="connsiteX8" fmla="*/ 0 w 9163828"/>
              <a:gd name="connsiteY8" fmla="*/ 205643 h 2509117"/>
              <a:gd name="connsiteX0" fmla="*/ 0 w 9163828"/>
              <a:gd name="connsiteY0" fmla="*/ 246946 h 2550420"/>
              <a:gd name="connsiteX1" fmla="*/ 9138712 w 9163828"/>
              <a:gd name="connsiteY1" fmla="*/ 257548 h 2550420"/>
              <a:gd name="connsiteX2" fmla="*/ 9163828 w 9163828"/>
              <a:gd name="connsiteY2" fmla="*/ 924631 h 2550420"/>
              <a:gd name="connsiteX3" fmla="*/ 9163828 w 9163828"/>
              <a:gd name="connsiteY3" fmla="*/ 2550420 h 2550420"/>
              <a:gd name="connsiteX4" fmla="*/ 9163828 w 9163828"/>
              <a:gd name="connsiteY4" fmla="*/ 2550420 h 2550420"/>
              <a:gd name="connsiteX5" fmla="*/ 1541 w 9163828"/>
              <a:gd name="connsiteY5" fmla="*/ 2550420 h 2550420"/>
              <a:gd name="connsiteX6" fmla="*/ 1541 w 9163828"/>
              <a:gd name="connsiteY6" fmla="*/ 2550420 h 2550420"/>
              <a:gd name="connsiteX7" fmla="*/ 1541 w 9163828"/>
              <a:gd name="connsiteY7" fmla="*/ 924631 h 2550420"/>
              <a:gd name="connsiteX8" fmla="*/ 0 w 9163828"/>
              <a:gd name="connsiteY8" fmla="*/ 246946 h 2550420"/>
              <a:gd name="connsiteX0" fmla="*/ 0 w 9163828"/>
              <a:gd name="connsiteY0" fmla="*/ 219306 h 2522780"/>
              <a:gd name="connsiteX1" fmla="*/ 9138712 w 9163828"/>
              <a:gd name="connsiteY1" fmla="*/ 229908 h 2522780"/>
              <a:gd name="connsiteX2" fmla="*/ 9163828 w 9163828"/>
              <a:gd name="connsiteY2" fmla="*/ 896991 h 2522780"/>
              <a:gd name="connsiteX3" fmla="*/ 9163828 w 9163828"/>
              <a:gd name="connsiteY3" fmla="*/ 2522780 h 2522780"/>
              <a:gd name="connsiteX4" fmla="*/ 9163828 w 9163828"/>
              <a:gd name="connsiteY4" fmla="*/ 2522780 h 2522780"/>
              <a:gd name="connsiteX5" fmla="*/ 1541 w 9163828"/>
              <a:gd name="connsiteY5" fmla="*/ 2522780 h 2522780"/>
              <a:gd name="connsiteX6" fmla="*/ 1541 w 9163828"/>
              <a:gd name="connsiteY6" fmla="*/ 2522780 h 2522780"/>
              <a:gd name="connsiteX7" fmla="*/ 1541 w 9163828"/>
              <a:gd name="connsiteY7" fmla="*/ 896991 h 2522780"/>
              <a:gd name="connsiteX8" fmla="*/ 0 w 9163828"/>
              <a:gd name="connsiteY8" fmla="*/ 219306 h 2522780"/>
              <a:gd name="connsiteX0" fmla="*/ 0 w 9163828"/>
              <a:gd name="connsiteY0" fmla="*/ 211093 h 2514567"/>
              <a:gd name="connsiteX1" fmla="*/ 9138712 w 9163828"/>
              <a:gd name="connsiteY1" fmla="*/ 221695 h 2514567"/>
              <a:gd name="connsiteX2" fmla="*/ 9163828 w 9163828"/>
              <a:gd name="connsiteY2" fmla="*/ 888778 h 2514567"/>
              <a:gd name="connsiteX3" fmla="*/ 9163828 w 9163828"/>
              <a:gd name="connsiteY3" fmla="*/ 2514567 h 2514567"/>
              <a:gd name="connsiteX4" fmla="*/ 9163828 w 9163828"/>
              <a:gd name="connsiteY4" fmla="*/ 2514567 h 2514567"/>
              <a:gd name="connsiteX5" fmla="*/ 1541 w 9163828"/>
              <a:gd name="connsiteY5" fmla="*/ 2514567 h 2514567"/>
              <a:gd name="connsiteX6" fmla="*/ 1541 w 9163828"/>
              <a:gd name="connsiteY6" fmla="*/ 2514567 h 2514567"/>
              <a:gd name="connsiteX7" fmla="*/ 1541 w 9163828"/>
              <a:gd name="connsiteY7" fmla="*/ 888778 h 2514567"/>
              <a:gd name="connsiteX8" fmla="*/ 0 w 9163828"/>
              <a:gd name="connsiteY8" fmla="*/ 211093 h 2514567"/>
              <a:gd name="connsiteX0" fmla="*/ 0 w 9163828"/>
              <a:gd name="connsiteY0" fmla="*/ 223152 h 2526626"/>
              <a:gd name="connsiteX1" fmla="*/ 9129826 w 9163828"/>
              <a:gd name="connsiteY1" fmla="*/ 214274 h 2526626"/>
              <a:gd name="connsiteX2" fmla="*/ 9163828 w 9163828"/>
              <a:gd name="connsiteY2" fmla="*/ 900837 h 2526626"/>
              <a:gd name="connsiteX3" fmla="*/ 9163828 w 9163828"/>
              <a:gd name="connsiteY3" fmla="*/ 2526626 h 2526626"/>
              <a:gd name="connsiteX4" fmla="*/ 9163828 w 9163828"/>
              <a:gd name="connsiteY4" fmla="*/ 2526626 h 2526626"/>
              <a:gd name="connsiteX5" fmla="*/ 1541 w 9163828"/>
              <a:gd name="connsiteY5" fmla="*/ 2526626 h 2526626"/>
              <a:gd name="connsiteX6" fmla="*/ 1541 w 9163828"/>
              <a:gd name="connsiteY6" fmla="*/ 2526626 h 2526626"/>
              <a:gd name="connsiteX7" fmla="*/ 1541 w 9163828"/>
              <a:gd name="connsiteY7" fmla="*/ 900837 h 2526626"/>
              <a:gd name="connsiteX8" fmla="*/ 0 w 9163828"/>
              <a:gd name="connsiteY8" fmla="*/ 223152 h 2526626"/>
              <a:gd name="connsiteX0" fmla="*/ 0 w 9163828"/>
              <a:gd name="connsiteY0" fmla="*/ 201105 h 2504579"/>
              <a:gd name="connsiteX1" fmla="*/ 9129826 w 9163828"/>
              <a:gd name="connsiteY1" fmla="*/ 192227 h 2504579"/>
              <a:gd name="connsiteX2" fmla="*/ 9163828 w 9163828"/>
              <a:gd name="connsiteY2" fmla="*/ 878790 h 2504579"/>
              <a:gd name="connsiteX3" fmla="*/ 9163828 w 9163828"/>
              <a:gd name="connsiteY3" fmla="*/ 2504579 h 2504579"/>
              <a:gd name="connsiteX4" fmla="*/ 9163828 w 9163828"/>
              <a:gd name="connsiteY4" fmla="*/ 2504579 h 2504579"/>
              <a:gd name="connsiteX5" fmla="*/ 1541 w 9163828"/>
              <a:gd name="connsiteY5" fmla="*/ 2504579 h 2504579"/>
              <a:gd name="connsiteX6" fmla="*/ 1541 w 9163828"/>
              <a:gd name="connsiteY6" fmla="*/ 2504579 h 2504579"/>
              <a:gd name="connsiteX7" fmla="*/ 1541 w 9163828"/>
              <a:gd name="connsiteY7" fmla="*/ 878790 h 2504579"/>
              <a:gd name="connsiteX8" fmla="*/ 0 w 9163828"/>
              <a:gd name="connsiteY8" fmla="*/ 201105 h 2504579"/>
              <a:gd name="connsiteX0" fmla="*/ 0 w 9165934"/>
              <a:gd name="connsiteY0" fmla="*/ 201105 h 2504579"/>
              <a:gd name="connsiteX1" fmla="*/ 9165369 w 9165934"/>
              <a:gd name="connsiteY1" fmla="*/ 192227 h 2504579"/>
              <a:gd name="connsiteX2" fmla="*/ 9163828 w 9165934"/>
              <a:gd name="connsiteY2" fmla="*/ 878790 h 2504579"/>
              <a:gd name="connsiteX3" fmla="*/ 9163828 w 9165934"/>
              <a:gd name="connsiteY3" fmla="*/ 2504579 h 2504579"/>
              <a:gd name="connsiteX4" fmla="*/ 9163828 w 9165934"/>
              <a:gd name="connsiteY4" fmla="*/ 2504579 h 2504579"/>
              <a:gd name="connsiteX5" fmla="*/ 1541 w 9165934"/>
              <a:gd name="connsiteY5" fmla="*/ 2504579 h 2504579"/>
              <a:gd name="connsiteX6" fmla="*/ 1541 w 9165934"/>
              <a:gd name="connsiteY6" fmla="*/ 2504579 h 2504579"/>
              <a:gd name="connsiteX7" fmla="*/ 1541 w 9165934"/>
              <a:gd name="connsiteY7" fmla="*/ 878790 h 2504579"/>
              <a:gd name="connsiteX8" fmla="*/ 0 w 9165934"/>
              <a:gd name="connsiteY8" fmla="*/ 201105 h 25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65934" h="2504579">
                <a:moveTo>
                  <a:pt x="0" y="201105"/>
                </a:moveTo>
                <a:cubicBezTo>
                  <a:pt x="3111319" y="17953"/>
                  <a:pt x="4145200" y="-136582"/>
                  <a:pt x="9165369" y="192227"/>
                </a:cubicBezTo>
                <a:cubicBezTo>
                  <a:pt x="9167817" y="387025"/>
                  <a:pt x="9161380" y="683992"/>
                  <a:pt x="9163828" y="878790"/>
                </a:cubicBezTo>
                <a:lnTo>
                  <a:pt x="9163828" y="2504579"/>
                </a:lnTo>
                <a:lnTo>
                  <a:pt x="9163828" y="2504579"/>
                </a:lnTo>
                <a:lnTo>
                  <a:pt x="1541" y="2504579"/>
                </a:lnTo>
                <a:lnTo>
                  <a:pt x="1541" y="2504579"/>
                </a:lnTo>
                <a:lnTo>
                  <a:pt x="1541" y="878790"/>
                </a:lnTo>
                <a:cubicBezTo>
                  <a:pt x="1027" y="689911"/>
                  <a:pt x="514" y="389984"/>
                  <a:pt x="0" y="201105"/>
                </a:cubicBezTo>
                <a:close/>
              </a:path>
            </a:pathLst>
          </a:custGeom>
          <a:gradFill>
            <a:gsLst>
              <a:gs pos="14000">
                <a:srgbClr val="CCBCB0"/>
              </a:gs>
              <a:gs pos="100000">
                <a:srgbClr val="EEDFD5"/>
              </a:gs>
              <a:gs pos="99000">
                <a:srgbClr val="ECDFD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lIns="68589" tIns="34295" rIns="68589" bIns="34295" anchor="ctr" anchorCtr="0">
            <a:normAutofit/>
          </a:bodyPr>
          <a:lstStyle>
            <a:lvl1pPr algn="l">
              <a:defRPr sz="2400" baseline="0">
                <a:solidFill>
                  <a:schemeClr val="bg1"/>
                </a:solidFill>
                <a:latin typeface="Arial"/>
                <a:cs typeface="Arial"/>
              </a:defRPr>
            </a:lvl1pPr>
          </a:lstStyle>
          <a:p>
            <a:r>
              <a:rPr lang="en-US" dirty="0"/>
              <a:t>Graph/Table/Image: click to add title</a:t>
            </a:r>
          </a:p>
        </p:txBody>
      </p:sp>
      <p:cxnSp>
        <p:nvCxnSpPr>
          <p:cNvPr id="35" name="Straight Connector 34"/>
          <p:cNvCxnSpPr/>
          <p:nvPr userDrawn="1"/>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5209FFE3-07AC-3242-84E8-8E2FA124275E}"/>
              </a:ext>
            </a:extLst>
          </p:cNvPr>
          <p:cNvPicPr>
            <a:picLocks noChangeAspect="1"/>
          </p:cNvPicPr>
          <p:nvPr userDrawn="1"/>
        </p:nvPicPr>
        <p:blipFill>
          <a:blip r:embed="rId3">
            <a:duotone>
              <a:prstClr val="black"/>
              <a:srgbClr val="D9C3A5">
                <a:tint val="50000"/>
                <a:satMod val="180000"/>
              </a:srgbClr>
            </a:duotone>
            <a:alphaModFix amt="50000"/>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94891" y="1836367"/>
            <a:ext cx="9445925" cy="671804"/>
          </a:xfrm>
          <a:prstGeom prst="rect">
            <a:avLst/>
          </a:prstGeom>
        </p:spPr>
      </p:pic>
      <p:sp>
        <p:nvSpPr>
          <p:cNvPr id="445" name="Text Placeholder 5">
            <a:extLst>
              <a:ext uri="{FF2B5EF4-FFF2-40B4-BE49-F238E27FC236}">
                <a16:creationId xmlns:a16="http://schemas.microsoft.com/office/drawing/2014/main" id="{10A9EB3D-7AA4-3943-B10B-1611E9D56FCC}"/>
              </a:ext>
            </a:extLst>
          </p:cNvPr>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600" b="0" baseline="0">
                <a:solidFill>
                  <a:srgbClr val="285078"/>
                </a:solidFill>
                <a:latin typeface="Arial"/>
                <a:cs typeface="Arial"/>
              </a:defRPr>
            </a:lvl1pPr>
          </a:lstStyle>
          <a:p>
            <a:pPr lvl="0"/>
            <a:r>
              <a:rPr lang="en-US" dirty="0"/>
              <a:t>Click to Add Source</a:t>
            </a:r>
          </a:p>
        </p:txBody>
      </p:sp>
      <p:grpSp>
        <p:nvGrpSpPr>
          <p:cNvPr id="37" name="Logo Stacked V2"/>
          <p:cNvGrpSpPr>
            <a:grpSpLocks noChangeAspect="1"/>
          </p:cNvGrpSpPr>
          <p:nvPr userDrawn="1"/>
        </p:nvGrpSpPr>
        <p:grpSpPr>
          <a:xfrm>
            <a:off x="8071600" y="4860986"/>
            <a:ext cx="993262" cy="226314"/>
            <a:chOff x="680865" y="3439338"/>
            <a:chExt cx="4686473" cy="1068091"/>
          </a:xfrm>
        </p:grpSpPr>
        <p:pic>
          <p:nvPicPr>
            <p:cNvPr id="38" name="Logomark V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9" name="Nat HIV Cur logo type stacked"/>
            <p:cNvGrpSpPr>
              <a:grpSpLocks noChangeAspect="1"/>
            </p:cNvGrpSpPr>
            <p:nvPr/>
          </p:nvGrpSpPr>
          <p:grpSpPr bwMode="auto">
            <a:xfrm>
              <a:off x="1898650" y="3455065"/>
              <a:ext cx="3468688" cy="1036638"/>
              <a:chOff x="1196" y="1585"/>
              <a:chExt cx="2185" cy="653"/>
            </a:xfrm>
          </p:grpSpPr>
          <p:sp>
            <p:nvSpPr>
              <p:cNvPr id="40" name="Freeform 5"/>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6"/>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7"/>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8"/>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9"/>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10"/>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11"/>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12"/>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13"/>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14"/>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15"/>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6"/>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17"/>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18"/>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9"/>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20"/>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21"/>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22"/>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23"/>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24"/>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25"/>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436647803"/>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Membrane-Low">
    <p:spTree>
      <p:nvGrpSpPr>
        <p:cNvPr id="1" name=""/>
        <p:cNvGrpSpPr/>
        <p:nvPr/>
      </p:nvGrpSpPr>
      <p:grpSpPr>
        <a:xfrm>
          <a:off x="0" y="0"/>
          <a:ext cx="0" cy="0"/>
          <a:chOff x="0" y="0"/>
          <a:chExt cx="0" cy="0"/>
        </a:xfrm>
      </p:grpSpPr>
      <p:sp>
        <p:nvSpPr>
          <p:cNvPr id="3" name="Snip Same Side Corner Rectangle 3">
            <a:extLst>
              <a:ext uri="{FF2B5EF4-FFF2-40B4-BE49-F238E27FC236}">
                <a16:creationId xmlns:a16="http://schemas.microsoft.com/office/drawing/2014/main" id="{0013935D-B528-43AF-39AD-BF4BFBB4E22B}"/>
              </a:ext>
            </a:extLst>
          </p:cNvPr>
          <p:cNvSpPr/>
          <p:nvPr userDrawn="1"/>
        </p:nvSpPr>
        <p:spPr>
          <a:xfrm>
            <a:off x="-2070" y="1719267"/>
            <a:ext cx="9157584" cy="3424233"/>
          </a:xfrm>
          <a:custGeom>
            <a:avLst/>
            <a:gdLst>
              <a:gd name="connsiteX0" fmla="*/ 868479 w 9162287"/>
              <a:gd name="connsiteY0" fmla="*/ 0 h 2494268"/>
              <a:gd name="connsiteX1" fmla="*/ 8293808 w 9162287"/>
              <a:gd name="connsiteY1" fmla="*/ 0 h 2494268"/>
              <a:gd name="connsiteX2" fmla="*/ 9162287 w 9162287"/>
              <a:gd name="connsiteY2" fmla="*/ 868479 h 2494268"/>
              <a:gd name="connsiteX3" fmla="*/ 9162287 w 9162287"/>
              <a:gd name="connsiteY3" fmla="*/ 2494268 h 2494268"/>
              <a:gd name="connsiteX4" fmla="*/ 9162287 w 9162287"/>
              <a:gd name="connsiteY4" fmla="*/ 2494268 h 2494268"/>
              <a:gd name="connsiteX5" fmla="*/ 0 w 9162287"/>
              <a:gd name="connsiteY5" fmla="*/ 2494268 h 2494268"/>
              <a:gd name="connsiteX6" fmla="*/ 0 w 9162287"/>
              <a:gd name="connsiteY6" fmla="*/ 2494268 h 2494268"/>
              <a:gd name="connsiteX7" fmla="*/ 0 w 9162287"/>
              <a:gd name="connsiteY7" fmla="*/ 868479 h 2494268"/>
              <a:gd name="connsiteX8" fmla="*/ 868479 w 9162287"/>
              <a:gd name="connsiteY8" fmla="*/ 0 h 2494268"/>
              <a:gd name="connsiteX0" fmla="*/ 7345 w 9162287"/>
              <a:gd name="connsiteY0" fmla="*/ 346229 h 2494268"/>
              <a:gd name="connsiteX1" fmla="*/ 8293808 w 9162287"/>
              <a:gd name="connsiteY1" fmla="*/ 0 h 2494268"/>
              <a:gd name="connsiteX2" fmla="*/ 9162287 w 9162287"/>
              <a:gd name="connsiteY2" fmla="*/ 868479 h 2494268"/>
              <a:gd name="connsiteX3" fmla="*/ 9162287 w 9162287"/>
              <a:gd name="connsiteY3" fmla="*/ 2494268 h 2494268"/>
              <a:gd name="connsiteX4" fmla="*/ 9162287 w 9162287"/>
              <a:gd name="connsiteY4" fmla="*/ 2494268 h 2494268"/>
              <a:gd name="connsiteX5" fmla="*/ 0 w 9162287"/>
              <a:gd name="connsiteY5" fmla="*/ 2494268 h 2494268"/>
              <a:gd name="connsiteX6" fmla="*/ 0 w 9162287"/>
              <a:gd name="connsiteY6" fmla="*/ 2494268 h 2494268"/>
              <a:gd name="connsiteX7" fmla="*/ 0 w 9162287"/>
              <a:gd name="connsiteY7" fmla="*/ 868479 h 2494268"/>
              <a:gd name="connsiteX8" fmla="*/ 7345 w 9162287"/>
              <a:gd name="connsiteY8" fmla="*/ 346229 h 2494268"/>
              <a:gd name="connsiteX0" fmla="*/ 7345 w 9162287"/>
              <a:gd name="connsiteY0" fmla="*/ 62144 h 2210183"/>
              <a:gd name="connsiteX1" fmla="*/ 9154942 w 9162287"/>
              <a:gd name="connsiteY1" fmla="*/ 0 h 2210183"/>
              <a:gd name="connsiteX2" fmla="*/ 9162287 w 9162287"/>
              <a:gd name="connsiteY2" fmla="*/ 584394 h 2210183"/>
              <a:gd name="connsiteX3" fmla="*/ 9162287 w 9162287"/>
              <a:gd name="connsiteY3" fmla="*/ 2210183 h 2210183"/>
              <a:gd name="connsiteX4" fmla="*/ 9162287 w 9162287"/>
              <a:gd name="connsiteY4" fmla="*/ 2210183 h 2210183"/>
              <a:gd name="connsiteX5" fmla="*/ 0 w 9162287"/>
              <a:gd name="connsiteY5" fmla="*/ 2210183 h 2210183"/>
              <a:gd name="connsiteX6" fmla="*/ 0 w 9162287"/>
              <a:gd name="connsiteY6" fmla="*/ 2210183 h 2210183"/>
              <a:gd name="connsiteX7" fmla="*/ 0 w 9162287"/>
              <a:gd name="connsiteY7" fmla="*/ 584394 h 2210183"/>
              <a:gd name="connsiteX8" fmla="*/ 7345 w 9162287"/>
              <a:gd name="connsiteY8" fmla="*/ 62144 h 2210183"/>
              <a:gd name="connsiteX0" fmla="*/ 7345 w 9162287"/>
              <a:gd name="connsiteY0" fmla="*/ 192289 h 2340328"/>
              <a:gd name="connsiteX1" fmla="*/ 9154942 w 9162287"/>
              <a:gd name="connsiteY1" fmla="*/ 130145 h 2340328"/>
              <a:gd name="connsiteX2" fmla="*/ 9162287 w 9162287"/>
              <a:gd name="connsiteY2" fmla="*/ 714539 h 2340328"/>
              <a:gd name="connsiteX3" fmla="*/ 9162287 w 9162287"/>
              <a:gd name="connsiteY3" fmla="*/ 2340328 h 2340328"/>
              <a:gd name="connsiteX4" fmla="*/ 9162287 w 9162287"/>
              <a:gd name="connsiteY4" fmla="*/ 2340328 h 2340328"/>
              <a:gd name="connsiteX5" fmla="*/ 0 w 9162287"/>
              <a:gd name="connsiteY5" fmla="*/ 2340328 h 2340328"/>
              <a:gd name="connsiteX6" fmla="*/ 0 w 9162287"/>
              <a:gd name="connsiteY6" fmla="*/ 2340328 h 2340328"/>
              <a:gd name="connsiteX7" fmla="*/ 0 w 9162287"/>
              <a:gd name="connsiteY7" fmla="*/ 714539 h 2340328"/>
              <a:gd name="connsiteX8" fmla="*/ 7345 w 9162287"/>
              <a:gd name="connsiteY8" fmla="*/ 192289 h 2340328"/>
              <a:gd name="connsiteX0" fmla="*/ 7345 w 9162287"/>
              <a:gd name="connsiteY0" fmla="*/ 176613 h 2324652"/>
              <a:gd name="connsiteX1" fmla="*/ 9154942 w 9162287"/>
              <a:gd name="connsiteY1" fmla="*/ 114469 h 2324652"/>
              <a:gd name="connsiteX2" fmla="*/ 9162287 w 9162287"/>
              <a:gd name="connsiteY2" fmla="*/ 698863 h 2324652"/>
              <a:gd name="connsiteX3" fmla="*/ 9162287 w 9162287"/>
              <a:gd name="connsiteY3" fmla="*/ 2324652 h 2324652"/>
              <a:gd name="connsiteX4" fmla="*/ 9162287 w 9162287"/>
              <a:gd name="connsiteY4" fmla="*/ 2324652 h 2324652"/>
              <a:gd name="connsiteX5" fmla="*/ 0 w 9162287"/>
              <a:gd name="connsiteY5" fmla="*/ 2324652 h 2324652"/>
              <a:gd name="connsiteX6" fmla="*/ 0 w 9162287"/>
              <a:gd name="connsiteY6" fmla="*/ 2324652 h 2324652"/>
              <a:gd name="connsiteX7" fmla="*/ 0 w 9162287"/>
              <a:gd name="connsiteY7" fmla="*/ 698863 h 2324652"/>
              <a:gd name="connsiteX8" fmla="*/ 7345 w 9162287"/>
              <a:gd name="connsiteY8" fmla="*/ 176613 h 2324652"/>
              <a:gd name="connsiteX0" fmla="*/ 7345 w 9162287"/>
              <a:gd name="connsiteY0" fmla="*/ 255447 h 2403486"/>
              <a:gd name="connsiteX1" fmla="*/ 9154942 w 9162287"/>
              <a:gd name="connsiteY1" fmla="*/ 193303 h 2403486"/>
              <a:gd name="connsiteX2" fmla="*/ 9162287 w 9162287"/>
              <a:gd name="connsiteY2" fmla="*/ 777697 h 2403486"/>
              <a:gd name="connsiteX3" fmla="*/ 9162287 w 9162287"/>
              <a:gd name="connsiteY3" fmla="*/ 2403486 h 2403486"/>
              <a:gd name="connsiteX4" fmla="*/ 9162287 w 9162287"/>
              <a:gd name="connsiteY4" fmla="*/ 2403486 h 2403486"/>
              <a:gd name="connsiteX5" fmla="*/ 0 w 9162287"/>
              <a:gd name="connsiteY5" fmla="*/ 2403486 h 2403486"/>
              <a:gd name="connsiteX6" fmla="*/ 0 w 9162287"/>
              <a:gd name="connsiteY6" fmla="*/ 2403486 h 2403486"/>
              <a:gd name="connsiteX7" fmla="*/ 0 w 9162287"/>
              <a:gd name="connsiteY7" fmla="*/ 777697 h 2403486"/>
              <a:gd name="connsiteX8" fmla="*/ 7345 w 9162287"/>
              <a:gd name="connsiteY8" fmla="*/ 255447 h 2403486"/>
              <a:gd name="connsiteX0" fmla="*/ 7345 w 9162287"/>
              <a:gd name="connsiteY0" fmla="*/ 300868 h 2448907"/>
              <a:gd name="connsiteX1" fmla="*/ 9154942 w 9162287"/>
              <a:gd name="connsiteY1" fmla="*/ 238724 h 2448907"/>
              <a:gd name="connsiteX2" fmla="*/ 9162287 w 9162287"/>
              <a:gd name="connsiteY2" fmla="*/ 823118 h 2448907"/>
              <a:gd name="connsiteX3" fmla="*/ 9162287 w 9162287"/>
              <a:gd name="connsiteY3" fmla="*/ 2448907 h 2448907"/>
              <a:gd name="connsiteX4" fmla="*/ 9162287 w 9162287"/>
              <a:gd name="connsiteY4" fmla="*/ 2448907 h 2448907"/>
              <a:gd name="connsiteX5" fmla="*/ 0 w 9162287"/>
              <a:gd name="connsiteY5" fmla="*/ 2448907 h 2448907"/>
              <a:gd name="connsiteX6" fmla="*/ 0 w 9162287"/>
              <a:gd name="connsiteY6" fmla="*/ 2448907 h 2448907"/>
              <a:gd name="connsiteX7" fmla="*/ 0 w 9162287"/>
              <a:gd name="connsiteY7" fmla="*/ 823118 h 2448907"/>
              <a:gd name="connsiteX8" fmla="*/ 7345 w 9162287"/>
              <a:gd name="connsiteY8" fmla="*/ 300868 h 2448907"/>
              <a:gd name="connsiteX0" fmla="*/ 7345 w 9162287"/>
              <a:gd name="connsiteY0" fmla="*/ 358831 h 2506870"/>
              <a:gd name="connsiteX1" fmla="*/ 9154942 w 9162287"/>
              <a:gd name="connsiteY1" fmla="*/ 296687 h 2506870"/>
              <a:gd name="connsiteX2" fmla="*/ 9162287 w 9162287"/>
              <a:gd name="connsiteY2" fmla="*/ 881081 h 2506870"/>
              <a:gd name="connsiteX3" fmla="*/ 9162287 w 9162287"/>
              <a:gd name="connsiteY3" fmla="*/ 2506870 h 2506870"/>
              <a:gd name="connsiteX4" fmla="*/ 9162287 w 9162287"/>
              <a:gd name="connsiteY4" fmla="*/ 2506870 h 2506870"/>
              <a:gd name="connsiteX5" fmla="*/ 0 w 9162287"/>
              <a:gd name="connsiteY5" fmla="*/ 2506870 h 2506870"/>
              <a:gd name="connsiteX6" fmla="*/ 0 w 9162287"/>
              <a:gd name="connsiteY6" fmla="*/ 2506870 h 2506870"/>
              <a:gd name="connsiteX7" fmla="*/ 0 w 9162287"/>
              <a:gd name="connsiteY7" fmla="*/ 881081 h 2506870"/>
              <a:gd name="connsiteX8" fmla="*/ 7345 w 9162287"/>
              <a:gd name="connsiteY8" fmla="*/ 358831 h 2506870"/>
              <a:gd name="connsiteX0" fmla="*/ 7345 w 9162287"/>
              <a:gd name="connsiteY0" fmla="*/ 337839 h 2485878"/>
              <a:gd name="connsiteX1" fmla="*/ 9154942 w 9162287"/>
              <a:gd name="connsiteY1" fmla="*/ 275695 h 2485878"/>
              <a:gd name="connsiteX2" fmla="*/ 9162287 w 9162287"/>
              <a:gd name="connsiteY2" fmla="*/ 860089 h 2485878"/>
              <a:gd name="connsiteX3" fmla="*/ 9162287 w 9162287"/>
              <a:gd name="connsiteY3" fmla="*/ 2485878 h 2485878"/>
              <a:gd name="connsiteX4" fmla="*/ 9162287 w 9162287"/>
              <a:gd name="connsiteY4" fmla="*/ 2485878 h 2485878"/>
              <a:gd name="connsiteX5" fmla="*/ 0 w 9162287"/>
              <a:gd name="connsiteY5" fmla="*/ 2485878 h 2485878"/>
              <a:gd name="connsiteX6" fmla="*/ 0 w 9162287"/>
              <a:gd name="connsiteY6" fmla="*/ 2485878 h 2485878"/>
              <a:gd name="connsiteX7" fmla="*/ 0 w 9162287"/>
              <a:gd name="connsiteY7" fmla="*/ 860089 h 2485878"/>
              <a:gd name="connsiteX8" fmla="*/ 7345 w 9162287"/>
              <a:gd name="connsiteY8" fmla="*/ 337839 h 2485878"/>
              <a:gd name="connsiteX0" fmla="*/ 0 w 9163828"/>
              <a:gd name="connsiteY0" fmla="*/ 315221 h 2507648"/>
              <a:gd name="connsiteX1" fmla="*/ 9156483 w 9163828"/>
              <a:gd name="connsiteY1" fmla="*/ 297465 h 2507648"/>
              <a:gd name="connsiteX2" fmla="*/ 9163828 w 9163828"/>
              <a:gd name="connsiteY2" fmla="*/ 881859 h 2507648"/>
              <a:gd name="connsiteX3" fmla="*/ 9163828 w 9163828"/>
              <a:gd name="connsiteY3" fmla="*/ 2507648 h 2507648"/>
              <a:gd name="connsiteX4" fmla="*/ 9163828 w 9163828"/>
              <a:gd name="connsiteY4" fmla="*/ 2507648 h 2507648"/>
              <a:gd name="connsiteX5" fmla="*/ 1541 w 9163828"/>
              <a:gd name="connsiteY5" fmla="*/ 2507648 h 2507648"/>
              <a:gd name="connsiteX6" fmla="*/ 1541 w 9163828"/>
              <a:gd name="connsiteY6" fmla="*/ 2507648 h 2507648"/>
              <a:gd name="connsiteX7" fmla="*/ 1541 w 9163828"/>
              <a:gd name="connsiteY7" fmla="*/ 881859 h 2507648"/>
              <a:gd name="connsiteX8" fmla="*/ 0 w 9163828"/>
              <a:gd name="connsiteY8" fmla="*/ 315221 h 2507648"/>
              <a:gd name="connsiteX0" fmla="*/ 0 w 9163828"/>
              <a:gd name="connsiteY0" fmla="*/ 269910 h 2462337"/>
              <a:gd name="connsiteX1" fmla="*/ 9156483 w 9163828"/>
              <a:gd name="connsiteY1" fmla="*/ 252154 h 2462337"/>
              <a:gd name="connsiteX2" fmla="*/ 9163828 w 9163828"/>
              <a:gd name="connsiteY2" fmla="*/ 836548 h 2462337"/>
              <a:gd name="connsiteX3" fmla="*/ 9163828 w 9163828"/>
              <a:gd name="connsiteY3" fmla="*/ 2462337 h 2462337"/>
              <a:gd name="connsiteX4" fmla="*/ 9163828 w 9163828"/>
              <a:gd name="connsiteY4" fmla="*/ 2462337 h 2462337"/>
              <a:gd name="connsiteX5" fmla="*/ 1541 w 9163828"/>
              <a:gd name="connsiteY5" fmla="*/ 2462337 h 2462337"/>
              <a:gd name="connsiteX6" fmla="*/ 1541 w 9163828"/>
              <a:gd name="connsiteY6" fmla="*/ 2462337 h 2462337"/>
              <a:gd name="connsiteX7" fmla="*/ 1541 w 9163828"/>
              <a:gd name="connsiteY7" fmla="*/ 836548 h 2462337"/>
              <a:gd name="connsiteX8" fmla="*/ 0 w 9163828"/>
              <a:gd name="connsiteY8" fmla="*/ 269910 h 2462337"/>
              <a:gd name="connsiteX0" fmla="*/ 0 w 9163828"/>
              <a:gd name="connsiteY0" fmla="*/ 255535 h 2474595"/>
              <a:gd name="connsiteX1" fmla="*/ 9156483 w 9163828"/>
              <a:gd name="connsiteY1" fmla="*/ 264412 h 2474595"/>
              <a:gd name="connsiteX2" fmla="*/ 9163828 w 9163828"/>
              <a:gd name="connsiteY2" fmla="*/ 848806 h 2474595"/>
              <a:gd name="connsiteX3" fmla="*/ 9163828 w 9163828"/>
              <a:gd name="connsiteY3" fmla="*/ 2474595 h 2474595"/>
              <a:gd name="connsiteX4" fmla="*/ 9163828 w 9163828"/>
              <a:gd name="connsiteY4" fmla="*/ 2474595 h 2474595"/>
              <a:gd name="connsiteX5" fmla="*/ 1541 w 9163828"/>
              <a:gd name="connsiteY5" fmla="*/ 2474595 h 2474595"/>
              <a:gd name="connsiteX6" fmla="*/ 1541 w 9163828"/>
              <a:gd name="connsiteY6" fmla="*/ 2474595 h 2474595"/>
              <a:gd name="connsiteX7" fmla="*/ 1541 w 9163828"/>
              <a:gd name="connsiteY7" fmla="*/ 848806 h 2474595"/>
              <a:gd name="connsiteX8" fmla="*/ 0 w 9163828"/>
              <a:gd name="connsiteY8" fmla="*/ 255535 h 2474595"/>
              <a:gd name="connsiteX0" fmla="*/ 0 w 9163828"/>
              <a:gd name="connsiteY0" fmla="*/ 271879 h 2490939"/>
              <a:gd name="connsiteX1" fmla="*/ 9156483 w 9163828"/>
              <a:gd name="connsiteY1" fmla="*/ 280756 h 2490939"/>
              <a:gd name="connsiteX2" fmla="*/ 9163828 w 9163828"/>
              <a:gd name="connsiteY2" fmla="*/ 865150 h 2490939"/>
              <a:gd name="connsiteX3" fmla="*/ 9163828 w 9163828"/>
              <a:gd name="connsiteY3" fmla="*/ 2490939 h 2490939"/>
              <a:gd name="connsiteX4" fmla="*/ 9163828 w 9163828"/>
              <a:gd name="connsiteY4" fmla="*/ 2490939 h 2490939"/>
              <a:gd name="connsiteX5" fmla="*/ 1541 w 9163828"/>
              <a:gd name="connsiteY5" fmla="*/ 2490939 h 2490939"/>
              <a:gd name="connsiteX6" fmla="*/ 1541 w 9163828"/>
              <a:gd name="connsiteY6" fmla="*/ 2490939 h 2490939"/>
              <a:gd name="connsiteX7" fmla="*/ 1541 w 9163828"/>
              <a:gd name="connsiteY7" fmla="*/ 865150 h 2490939"/>
              <a:gd name="connsiteX8" fmla="*/ 0 w 9163828"/>
              <a:gd name="connsiteY8" fmla="*/ 271879 h 2490939"/>
              <a:gd name="connsiteX0" fmla="*/ 0 w 9163828"/>
              <a:gd name="connsiteY0" fmla="*/ 302624 h 2521684"/>
              <a:gd name="connsiteX1" fmla="*/ 9156483 w 9163828"/>
              <a:gd name="connsiteY1" fmla="*/ 311501 h 2521684"/>
              <a:gd name="connsiteX2" fmla="*/ 9163828 w 9163828"/>
              <a:gd name="connsiteY2" fmla="*/ 895895 h 2521684"/>
              <a:gd name="connsiteX3" fmla="*/ 9163828 w 9163828"/>
              <a:gd name="connsiteY3" fmla="*/ 2521684 h 2521684"/>
              <a:gd name="connsiteX4" fmla="*/ 9163828 w 9163828"/>
              <a:gd name="connsiteY4" fmla="*/ 2521684 h 2521684"/>
              <a:gd name="connsiteX5" fmla="*/ 1541 w 9163828"/>
              <a:gd name="connsiteY5" fmla="*/ 2521684 h 2521684"/>
              <a:gd name="connsiteX6" fmla="*/ 1541 w 9163828"/>
              <a:gd name="connsiteY6" fmla="*/ 2521684 h 2521684"/>
              <a:gd name="connsiteX7" fmla="*/ 1541 w 9163828"/>
              <a:gd name="connsiteY7" fmla="*/ 895895 h 2521684"/>
              <a:gd name="connsiteX8" fmla="*/ 0 w 9163828"/>
              <a:gd name="connsiteY8" fmla="*/ 302624 h 2521684"/>
              <a:gd name="connsiteX0" fmla="*/ 0 w 9163828"/>
              <a:gd name="connsiteY0" fmla="*/ 320228 h 2539288"/>
              <a:gd name="connsiteX1" fmla="*/ 9156483 w 9163828"/>
              <a:gd name="connsiteY1" fmla="*/ 329105 h 2539288"/>
              <a:gd name="connsiteX2" fmla="*/ 9163828 w 9163828"/>
              <a:gd name="connsiteY2" fmla="*/ 913499 h 2539288"/>
              <a:gd name="connsiteX3" fmla="*/ 9163828 w 9163828"/>
              <a:gd name="connsiteY3" fmla="*/ 2539288 h 2539288"/>
              <a:gd name="connsiteX4" fmla="*/ 9163828 w 9163828"/>
              <a:gd name="connsiteY4" fmla="*/ 2539288 h 2539288"/>
              <a:gd name="connsiteX5" fmla="*/ 1541 w 9163828"/>
              <a:gd name="connsiteY5" fmla="*/ 2539288 h 2539288"/>
              <a:gd name="connsiteX6" fmla="*/ 1541 w 9163828"/>
              <a:gd name="connsiteY6" fmla="*/ 2539288 h 2539288"/>
              <a:gd name="connsiteX7" fmla="*/ 1541 w 9163828"/>
              <a:gd name="connsiteY7" fmla="*/ 913499 h 2539288"/>
              <a:gd name="connsiteX8" fmla="*/ 0 w 9163828"/>
              <a:gd name="connsiteY8" fmla="*/ 320228 h 2539288"/>
              <a:gd name="connsiteX0" fmla="*/ 0 w 9163828"/>
              <a:gd name="connsiteY0" fmla="*/ 309628 h 2528688"/>
              <a:gd name="connsiteX1" fmla="*/ 9156483 w 9163828"/>
              <a:gd name="connsiteY1" fmla="*/ 318505 h 2528688"/>
              <a:gd name="connsiteX2" fmla="*/ 9163828 w 9163828"/>
              <a:gd name="connsiteY2" fmla="*/ 902899 h 2528688"/>
              <a:gd name="connsiteX3" fmla="*/ 9163828 w 9163828"/>
              <a:gd name="connsiteY3" fmla="*/ 2528688 h 2528688"/>
              <a:gd name="connsiteX4" fmla="*/ 9163828 w 9163828"/>
              <a:gd name="connsiteY4" fmla="*/ 2528688 h 2528688"/>
              <a:gd name="connsiteX5" fmla="*/ 1541 w 9163828"/>
              <a:gd name="connsiteY5" fmla="*/ 2528688 h 2528688"/>
              <a:gd name="connsiteX6" fmla="*/ 1541 w 9163828"/>
              <a:gd name="connsiteY6" fmla="*/ 2528688 h 2528688"/>
              <a:gd name="connsiteX7" fmla="*/ 1541 w 9163828"/>
              <a:gd name="connsiteY7" fmla="*/ 902899 h 2528688"/>
              <a:gd name="connsiteX8" fmla="*/ 0 w 9163828"/>
              <a:gd name="connsiteY8" fmla="*/ 309628 h 2528688"/>
              <a:gd name="connsiteX0" fmla="*/ 0 w 9163828"/>
              <a:gd name="connsiteY0" fmla="*/ 319433 h 2538493"/>
              <a:gd name="connsiteX1" fmla="*/ 9156483 w 9163828"/>
              <a:gd name="connsiteY1" fmla="*/ 310555 h 2538493"/>
              <a:gd name="connsiteX2" fmla="*/ 9163828 w 9163828"/>
              <a:gd name="connsiteY2" fmla="*/ 912704 h 2538493"/>
              <a:gd name="connsiteX3" fmla="*/ 9163828 w 9163828"/>
              <a:gd name="connsiteY3" fmla="*/ 2538493 h 2538493"/>
              <a:gd name="connsiteX4" fmla="*/ 9163828 w 9163828"/>
              <a:gd name="connsiteY4" fmla="*/ 2538493 h 2538493"/>
              <a:gd name="connsiteX5" fmla="*/ 1541 w 9163828"/>
              <a:gd name="connsiteY5" fmla="*/ 2538493 h 2538493"/>
              <a:gd name="connsiteX6" fmla="*/ 1541 w 9163828"/>
              <a:gd name="connsiteY6" fmla="*/ 2538493 h 2538493"/>
              <a:gd name="connsiteX7" fmla="*/ 1541 w 9163828"/>
              <a:gd name="connsiteY7" fmla="*/ 912704 h 2538493"/>
              <a:gd name="connsiteX8" fmla="*/ 0 w 9163828"/>
              <a:gd name="connsiteY8" fmla="*/ 319433 h 2538493"/>
              <a:gd name="connsiteX0" fmla="*/ 0 w 9163828"/>
              <a:gd name="connsiteY0" fmla="*/ 312312 h 2531372"/>
              <a:gd name="connsiteX1" fmla="*/ 9156483 w 9163828"/>
              <a:gd name="connsiteY1" fmla="*/ 303434 h 2531372"/>
              <a:gd name="connsiteX2" fmla="*/ 9163828 w 9163828"/>
              <a:gd name="connsiteY2" fmla="*/ 905583 h 2531372"/>
              <a:gd name="connsiteX3" fmla="*/ 9163828 w 9163828"/>
              <a:gd name="connsiteY3" fmla="*/ 2531372 h 2531372"/>
              <a:gd name="connsiteX4" fmla="*/ 9163828 w 9163828"/>
              <a:gd name="connsiteY4" fmla="*/ 2531372 h 2531372"/>
              <a:gd name="connsiteX5" fmla="*/ 1541 w 9163828"/>
              <a:gd name="connsiteY5" fmla="*/ 2531372 h 2531372"/>
              <a:gd name="connsiteX6" fmla="*/ 1541 w 9163828"/>
              <a:gd name="connsiteY6" fmla="*/ 2531372 h 2531372"/>
              <a:gd name="connsiteX7" fmla="*/ 1541 w 9163828"/>
              <a:gd name="connsiteY7" fmla="*/ 905583 h 2531372"/>
              <a:gd name="connsiteX8" fmla="*/ 0 w 9163828"/>
              <a:gd name="connsiteY8" fmla="*/ 312312 h 2531372"/>
              <a:gd name="connsiteX0" fmla="*/ 0 w 9163828"/>
              <a:gd name="connsiteY0" fmla="*/ 288467 h 2507527"/>
              <a:gd name="connsiteX1" fmla="*/ 9156483 w 9163828"/>
              <a:gd name="connsiteY1" fmla="*/ 279589 h 2507527"/>
              <a:gd name="connsiteX2" fmla="*/ 9163828 w 9163828"/>
              <a:gd name="connsiteY2" fmla="*/ 881738 h 2507527"/>
              <a:gd name="connsiteX3" fmla="*/ 9163828 w 9163828"/>
              <a:gd name="connsiteY3" fmla="*/ 2507527 h 2507527"/>
              <a:gd name="connsiteX4" fmla="*/ 9163828 w 9163828"/>
              <a:gd name="connsiteY4" fmla="*/ 2507527 h 2507527"/>
              <a:gd name="connsiteX5" fmla="*/ 1541 w 9163828"/>
              <a:gd name="connsiteY5" fmla="*/ 2507527 h 2507527"/>
              <a:gd name="connsiteX6" fmla="*/ 1541 w 9163828"/>
              <a:gd name="connsiteY6" fmla="*/ 2507527 h 2507527"/>
              <a:gd name="connsiteX7" fmla="*/ 1541 w 9163828"/>
              <a:gd name="connsiteY7" fmla="*/ 881738 h 2507527"/>
              <a:gd name="connsiteX8" fmla="*/ 0 w 9163828"/>
              <a:gd name="connsiteY8" fmla="*/ 288467 h 2507527"/>
              <a:gd name="connsiteX0" fmla="*/ 0 w 9163828"/>
              <a:gd name="connsiteY0" fmla="*/ 241931 h 2545405"/>
              <a:gd name="connsiteX1" fmla="*/ 9156483 w 9163828"/>
              <a:gd name="connsiteY1" fmla="*/ 317467 h 2545405"/>
              <a:gd name="connsiteX2" fmla="*/ 9163828 w 9163828"/>
              <a:gd name="connsiteY2" fmla="*/ 919616 h 2545405"/>
              <a:gd name="connsiteX3" fmla="*/ 9163828 w 9163828"/>
              <a:gd name="connsiteY3" fmla="*/ 2545405 h 2545405"/>
              <a:gd name="connsiteX4" fmla="*/ 9163828 w 9163828"/>
              <a:gd name="connsiteY4" fmla="*/ 2545405 h 2545405"/>
              <a:gd name="connsiteX5" fmla="*/ 1541 w 9163828"/>
              <a:gd name="connsiteY5" fmla="*/ 2545405 h 2545405"/>
              <a:gd name="connsiteX6" fmla="*/ 1541 w 9163828"/>
              <a:gd name="connsiteY6" fmla="*/ 2545405 h 2545405"/>
              <a:gd name="connsiteX7" fmla="*/ 1541 w 9163828"/>
              <a:gd name="connsiteY7" fmla="*/ 919616 h 2545405"/>
              <a:gd name="connsiteX8" fmla="*/ 0 w 9163828"/>
              <a:gd name="connsiteY8" fmla="*/ 241931 h 2545405"/>
              <a:gd name="connsiteX0" fmla="*/ 0 w 9163828"/>
              <a:gd name="connsiteY0" fmla="*/ 277129 h 2580603"/>
              <a:gd name="connsiteX1" fmla="*/ 9138712 w 9163828"/>
              <a:gd name="connsiteY1" fmla="*/ 287731 h 2580603"/>
              <a:gd name="connsiteX2" fmla="*/ 9163828 w 9163828"/>
              <a:gd name="connsiteY2" fmla="*/ 954814 h 2580603"/>
              <a:gd name="connsiteX3" fmla="*/ 9163828 w 9163828"/>
              <a:gd name="connsiteY3" fmla="*/ 2580603 h 2580603"/>
              <a:gd name="connsiteX4" fmla="*/ 9163828 w 9163828"/>
              <a:gd name="connsiteY4" fmla="*/ 2580603 h 2580603"/>
              <a:gd name="connsiteX5" fmla="*/ 1541 w 9163828"/>
              <a:gd name="connsiteY5" fmla="*/ 2580603 h 2580603"/>
              <a:gd name="connsiteX6" fmla="*/ 1541 w 9163828"/>
              <a:gd name="connsiteY6" fmla="*/ 2580603 h 2580603"/>
              <a:gd name="connsiteX7" fmla="*/ 1541 w 9163828"/>
              <a:gd name="connsiteY7" fmla="*/ 954814 h 2580603"/>
              <a:gd name="connsiteX8" fmla="*/ 0 w 9163828"/>
              <a:gd name="connsiteY8" fmla="*/ 277129 h 2580603"/>
              <a:gd name="connsiteX0" fmla="*/ 0 w 9163828"/>
              <a:gd name="connsiteY0" fmla="*/ 240760 h 2544234"/>
              <a:gd name="connsiteX1" fmla="*/ 9138712 w 9163828"/>
              <a:gd name="connsiteY1" fmla="*/ 251362 h 2544234"/>
              <a:gd name="connsiteX2" fmla="*/ 9163828 w 9163828"/>
              <a:gd name="connsiteY2" fmla="*/ 918445 h 2544234"/>
              <a:gd name="connsiteX3" fmla="*/ 9163828 w 9163828"/>
              <a:gd name="connsiteY3" fmla="*/ 2544234 h 2544234"/>
              <a:gd name="connsiteX4" fmla="*/ 9163828 w 9163828"/>
              <a:gd name="connsiteY4" fmla="*/ 2544234 h 2544234"/>
              <a:gd name="connsiteX5" fmla="*/ 1541 w 9163828"/>
              <a:gd name="connsiteY5" fmla="*/ 2544234 h 2544234"/>
              <a:gd name="connsiteX6" fmla="*/ 1541 w 9163828"/>
              <a:gd name="connsiteY6" fmla="*/ 2544234 h 2544234"/>
              <a:gd name="connsiteX7" fmla="*/ 1541 w 9163828"/>
              <a:gd name="connsiteY7" fmla="*/ 918445 h 2544234"/>
              <a:gd name="connsiteX8" fmla="*/ 0 w 9163828"/>
              <a:gd name="connsiteY8" fmla="*/ 240760 h 2544234"/>
              <a:gd name="connsiteX0" fmla="*/ 0 w 9163828"/>
              <a:gd name="connsiteY0" fmla="*/ 205643 h 2509117"/>
              <a:gd name="connsiteX1" fmla="*/ 9138712 w 9163828"/>
              <a:gd name="connsiteY1" fmla="*/ 216245 h 2509117"/>
              <a:gd name="connsiteX2" fmla="*/ 9163828 w 9163828"/>
              <a:gd name="connsiteY2" fmla="*/ 883328 h 2509117"/>
              <a:gd name="connsiteX3" fmla="*/ 9163828 w 9163828"/>
              <a:gd name="connsiteY3" fmla="*/ 2509117 h 2509117"/>
              <a:gd name="connsiteX4" fmla="*/ 9163828 w 9163828"/>
              <a:gd name="connsiteY4" fmla="*/ 2509117 h 2509117"/>
              <a:gd name="connsiteX5" fmla="*/ 1541 w 9163828"/>
              <a:gd name="connsiteY5" fmla="*/ 2509117 h 2509117"/>
              <a:gd name="connsiteX6" fmla="*/ 1541 w 9163828"/>
              <a:gd name="connsiteY6" fmla="*/ 2509117 h 2509117"/>
              <a:gd name="connsiteX7" fmla="*/ 1541 w 9163828"/>
              <a:gd name="connsiteY7" fmla="*/ 883328 h 2509117"/>
              <a:gd name="connsiteX8" fmla="*/ 0 w 9163828"/>
              <a:gd name="connsiteY8" fmla="*/ 205643 h 2509117"/>
              <a:gd name="connsiteX0" fmla="*/ 0 w 9163828"/>
              <a:gd name="connsiteY0" fmla="*/ 246946 h 2550420"/>
              <a:gd name="connsiteX1" fmla="*/ 9138712 w 9163828"/>
              <a:gd name="connsiteY1" fmla="*/ 257548 h 2550420"/>
              <a:gd name="connsiteX2" fmla="*/ 9163828 w 9163828"/>
              <a:gd name="connsiteY2" fmla="*/ 924631 h 2550420"/>
              <a:gd name="connsiteX3" fmla="*/ 9163828 w 9163828"/>
              <a:gd name="connsiteY3" fmla="*/ 2550420 h 2550420"/>
              <a:gd name="connsiteX4" fmla="*/ 9163828 w 9163828"/>
              <a:gd name="connsiteY4" fmla="*/ 2550420 h 2550420"/>
              <a:gd name="connsiteX5" fmla="*/ 1541 w 9163828"/>
              <a:gd name="connsiteY5" fmla="*/ 2550420 h 2550420"/>
              <a:gd name="connsiteX6" fmla="*/ 1541 w 9163828"/>
              <a:gd name="connsiteY6" fmla="*/ 2550420 h 2550420"/>
              <a:gd name="connsiteX7" fmla="*/ 1541 w 9163828"/>
              <a:gd name="connsiteY7" fmla="*/ 924631 h 2550420"/>
              <a:gd name="connsiteX8" fmla="*/ 0 w 9163828"/>
              <a:gd name="connsiteY8" fmla="*/ 246946 h 2550420"/>
              <a:gd name="connsiteX0" fmla="*/ 0 w 9163828"/>
              <a:gd name="connsiteY0" fmla="*/ 219306 h 2522780"/>
              <a:gd name="connsiteX1" fmla="*/ 9138712 w 9163828"/>
              <a:gd name="connsiteY1" fmla="*/ 229908 h 2522780"/>
              <a:gd name="connsiteX2" fmla="*/ 9163828 w 9163828"/>
              <a:gd name="connsiteY2" fmla="*/ 896991 h 2522780"/>
              <a:gd name="connsiteX3" fmla="*/ 9163828 w 9163828"/>
              <a:gd name="connsiteY3" fmla="*/ 2522780 h 2522780"/>
              <a:gd name="connsiteX4" fmla="*/ 9163828 w 9163828"/>
              <a:gd name="connsiteY4" fmla="*/ 2522780 h 2522780"/>
              <a:gd name="connsiteX5" fmla="*/ 1541 w 9163828"/>
              <a:gd name="connsiteY5" fmla="*/ 2522780 h 2522780"/>
              <a:gd name="connsiteX6" fmla="*/ 1541 w 9163828"/>
              <a:gd name="connsiteY6" fmla="*/ 2522780 h 2522780"/>
              <a:gd name="connsiteX7" fmla="*/ 1541 w 9163828"/>
              <a:gd name="connsiteY7" fmla="*/ 896991 h 2522780"/>
              <a:gd name="connsiteX8" fmla="*/ 0 w 9163828"/>
              <a:gd name="connsiteY8" fmla="*/ 219306 h 2522780"/>
              <a:gd name="connsiteX0" fmla="*/ 0 w 9163828"/>
              <a:gd name="connsiteY0" fmla="*/ 211093 h 2514567"/>
              <a:gd name="connsiteX1" fmla="*/ 9138712 w 9163828"/>
              <a:gd name="connsiteY1" fmla="*/ 221695 h 2514567"/>
              <a:gd name="connsiteX2" fmla="*/ 9163828 w 9163828"/>
              <a:gd name="connsiteY2" fmla="*/ 888778 h 2514567"/>
              <a:gd name="connsiteX3" fmla="*/ 9163828 w 9163828"/>
              <a:gd name="connsiteY3" fmla="*/ 2514567 h 2514567"/>
              <a:gd name="connsiteX4" fmla="*/ 9163828 w 9163828"/>
              <a:gd name="connsiteY4" fmla="*/ 2514567 h 2514567"/>
              <a:gd name="connsiteX5" fmla="*/ 1541 w 9163828"/>
              <a:gd name="connsiteY5" fmla="*/ 2514567 h 2514567"/>
              <a:gd name="connsiteX6" fmla="*/ 1541 w 9163828"/>
              <a:gd name="connsiteY6" fmla="*/ 2514567 h 2514567"/>
              <a:gd name="connsiteX7" fmla="*/ 1541 w 9163828"/>
              <a:gd name="connsiteY7" fmla="*/ 888778 h 2514567"/>
              <a:gd name="connsiteX8" fmla="*/ 0 w 9163828"/>
              <a:gd name="connsiteY8" fmla="*/ 211093 h 2514567"/>
              <a:gd name="connsiteX0" fmla="*/ 0 w 9163828"/>
              <a:gd name="connsiteY0" fmla="*/ 223152 h 2526626"/>
              <a:gd name="connsiteX1" fmla="*/ 9129826 w 9163828"/>
              <a:gd name="connsiteY1" fmla="*/ 214274 h 2526626"/>
              <a:gd name="connsiteX2" fmla="*/ 9163828 w 9163828"/>
              <a:gd name="connsiteY2" fmla="*/ 900837 h 2526626"/>
              <a:gd name="connsiteX3" fmla="*/ 9163828 w 9163828"/>
              <a:gd name="connsiteY3" fmla="*/ 2526626 h 2526626"/>
              <a:gd name="connsiteX4" fmla="*/ 9163828 w 9163828"/>
              <a:gd name="connsiteY4" fmla="*/ 2526626 h 2526626"/>
              <a:gd name="connsiteX5" fmla="*/ 1541 w 9163828"/>
              <a:gd name="connsiteY5" fmla="*/ 2526626 h 2526626"/>
              <a:gd name="connsiteX6" fmla="*/ 1541 w 9163828"/>
              <a:gd name="connsiteY6" fmla="*/ 2526626 h 2526626"/>
              <a:gd name="connsiteX7" fmla="*/ 1541 w 9163828"/>
              <a:gd name="connsiteY7" fmla="*/ 900837 h 2526626"/>
              <a:gd name="connsiteX8" fmla="*/ 0 w 9163828"/>
              <a:gd name="connsiteY8" fmla="*/ 223152 h 2526626"/>
              <a:gd name="connsiteX0" fmla="*/ 0 w 9163828"/>
              <a:gd name="connsiteY0" fmla="*/ 201105 h 2504579"/>
              <a:gd name="connsiteX1" fmla="*/ 9129826 w 9163828"/>
              <a:gd name="connsiteY1" fmla="*/ 192227 h 2504579"/>
              <a:gd name="connsiteX2" fmla="*/ 9163828 w 9163828"/>
              <a:gd name="connsiteY2" fmla="*/ 878790 h 2504579"/>
              <a:gd name="connsiteX3" fmla="*/ 9163828 w 9163828"/>
              <a:gd name="connsiteY3" fmla="*/ 2504579 h 2504579"/>
              <a:gd name="connsiteX4" fmla="*/ 9163828 w 9163828"/>
              <a:gd name="connsiteY4" fmla="*/ 2504579 h 2504579"/>
              <a:gd name="connsiteX5" fmla="*/ 1541 w 9163828"/>
              <a:gd name="connsiteY5" fmla="*/ 2504579 h 2504579"/>
              <a:gd name="connsiteX6" fmla="*/ 1541 w 9163828"/>
              <a:gd name="connsiteY6" fmla="*/ 2504579 h 2504579"/>
              <a:gd name="connsiteX7" fmla="*/ 1541 w 9163828"/>
              <a:gd name="connsiteY7" fmla="*/ 878790 h 2504579"/>
              <a:gd name="connsiteX8" fmla="*/ 0 w 9163828"/>
              <a:gd name="connsiteY8" fmla="*/ 201105 h 2504579"/>
              <a:gd name="connsiteX0" fmla="*/ 0 w 9165934"/>
              <a:gd name="connsiteY0" fmla="*/ 201105 h 2504579"/>
              <a:gd name="connsiteX1" fmla="*/ 9165369 w 9165934"/>
              <a:gd name="connsiteY1" fmla="*/ 192227 h 2504579"/>
              <a:gd name="connsiteX2" fmla="*/ 9163828 w 9165934"/>
              <a:gd name="connsiteY2" fmla="*/ 878790 h 2504579"/>
              <a:gd name="connsiteX3" fmla="*/ 9163828 w 9165934"/>
              <a:gd name="connsiteY3" fmla="*/ 2504579 h 2504579"/>
              <a:gd name="connsiteX4" fmla="*/ 9163828 w 9165934"/>
              <a:gd name="connsiteY4" fmla="*/ 2504579 h 2504579"/>
              <a:gd name="connsiteX5" fmla="*/ 1541 w 9165934"/>
              <a:gd name="connsiteY5" fmla="*/ 2504579 h 2504579"/>
              <a:gd name="connsiteX6" fmla="*/ 1541 w 9165934"/>
              <a:gd name="connsiteY6" fmla="*/ 2504579 h 2504579"/>
              <a:gd name="connsiteX7" fmla="*/ 1541 w 9165934"/>
              <a:gd name="connsiteY7" fmla="*/ 878790 h 2504579"/>
              <a:gd name="connsiteX8" fmla="*/ 0 w 9165934"/>
              <a:gd name="connsiteY8" fmla="*/ 201105 h 25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65934" h="2504579">
                <a:moveTo>
                  <a:pt x="0" y="201105"/>
                </a:moveTo>
                <a:cubicBezTo>
                  <a:pt x="3111319" y="17953"/>
                  <a:pt x="4145200" y="-136582"/>
                  <a:pt x="9165369" y="192227"/>
                </a:cubicBezTo>
                <a:cubicBezTo>
                  <a:pt x="9167817" y="387025"/>
                  <a:pt x="9161380" y="683992"/>
                  <a:pt x="9163828" y="878790"/>
                </a:cubicBezTo>
                <a:lnTo>
                  <a:pt x="9163828" y="2504579"/>
                </a:lnTo>
                <a:lnTo>
                  <a:pt x="9163828" y="2504579"/>
                </a:lnTo>
                <a:lnTo>
                  <a:pt x="1541" y="2504579"/>
                </a:lnTo>
                <a:lnTo>
                  <a:pt x="1541" y="2504579"/>
                </a:lnTo>
                <a:lnTo>
                  <a:pt x="1541" y="878790"/>
                </a:lnTo>
                <a:cubicBezTo>
                  <a:pt x="1027" y="689911"/>
                  <a:pt x="514" y="389984"/>
                  <a:pt x="0" y="201105"/>
                </a:cubicBezTo>
                <a:close/>
              </a:path>
            </a:pathLst>
          </a:custGeom>
          <a:gradFill>
            <a:gsLst>
              <a:gs pos="14000">
                <a:srgbClr val="CCBCB0"/>
              </a:gs>
              <a:gs pos="100000">
                <a:srgbClr val="EEDFD5"/>
              </a:gs>
              <a:gs pos="99000">
                <a:srgbClr val="ECDFD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lIns="68589" tIns="34295" rIns="68589" bIns="34295" anchor="ctr" anchorCtr="0">
            <a:normAutofit/>
          </a:bodyPr>
          <a:lstStyle>
            <a:lvl1pPr algn="l">
              <a:defRPr sz="2400" baseline="0">
                <a:solidFill>
                  <a:schemeClr val="bg1"/>
                </a:solidFill>
                <a:latin typeface="Arial"/>
                <a:cs typeface="Arial"/>
              </a:defRPr>
            </a:lvl1pPr>
          </a:lstStyle>
          <a:p>
            <a:r>
              <a:rPr lang="en-US" dirty="0"/>
              <a:t>Graph/Table/Image: click to add title</a:t>
            </a:r>
          </a:p>
        </p:txBody>
      </p:sp>
      <p:cxnSp>
        <p:nvCxnSpPr>
          <p:cNvPr id="35" name="Straight Connector 34"/>
          <p:cNvCxnSpPr/>
          <p:nvPr userDrawn="1"/>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5209FFE3-07AC-3242-84E8-8E2FA124275E}"/>
              </a:ext>
            </a:extLst>
          </p:cNvPr>
          <p:cNvPicPr>
            <a:picLocks noChangeAspect="1"/>
          </p:cNvPicPr>
          <p:nvPr userDrawn="1"/>
        </p:nvPicPr>
        <p:blipFill>
          <a:blip r:embed="rId3">
            <a:duotone>
              <a:prstClr val="black"/>
              <a:srgbClr val="D9C3A5">
                <a:tint val="50000"/>
                <a:satMod val="180000"/>
              </a:srgbClr>
            </a:duotone>
            <a:alphaModFix amt="50000"/>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94891" y="1392480"/>
            <a:ext cx="9445925" cy="671804"/>
          </a:xfrm>
          <a:prstGeom prst="rect">
            <a:avLst/>
          </a:prstGeom>
        </p:spPr>
      </p:pic>
      <p:sp>
        <p:nvSpPr>
          <p:cNvPr id="445" name="Text Placeholder 5">
            <a:extLst>
              <a:ext uri="{FF2B5EF4-FFF2-40B4-BE49-F238E27FC236}">
                <a16:creationId xmlns:a16="http://schemas.microsoft.com/office/drawing/2014/main" id="{10A9EB3D-7AA4-3943-B10B-1611E9D56FCC}"/>
              </a:ext>
            </a:extLst>
          </p:cNvPr>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600" b="0" baseline="0">
                <a:solidFill>
                  <a:srgbClr val="285078"/>
                </a:solidFill>
                <a:latin typeface="Arial"/>
                <a:cs typeface="Arial"/>
              </a:defRPr>
            </a:lvl1pPr>
          </a:lstStyle>
          <a:p>
            <a:pPr lvl="0"/>
            <a:r>
              <a:rPr lang="en-US" dirty="0"/>
              <a:t>Click to Add Source</a:t>
            </a:r>
          </a:p>
        </p:txBody>
      </p:sp>
      <p:grpSp>
        <p:nvGrpSpPr>
          <p:cNvPr id="37" name="Logo Stacked V2"/>
          <p:cNvGrpSpPr>
            <a:grpSpLocks noChangeAspect="1"/>
          </p:cNvGrpSpPr>
          <p:nvPr userDrawn="1"/>
        </p:nvGrpSpPr>
        <p:grpSpPr>
          <a:xfrm>
            <a:off x="8071600" y="4860986"/>
            <a:ext cx="993262" cy="226314"/>
            <a:chOff x="680865" y="3439338"/>
            <a:chExt cx="4686473" cy="1068091"/>
          </a:xfrm>
        </p:grpSpPr>
        <p:pic>
          <p:nvPicPr>
            <p:cNvPr id="38" name="Logomark V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9" name="Nat HIV Cur logo type stacked"/>
            <p:cNvGrpSpPr>
              <a:grpSpLocks noChangeAspect="1"/>
            </p:cNvGrpSpPr>
            <p:nvPr/>
          </p:nvGrpSpPr>
          <p:grpSpPr bwMode="auto">
            <a:xfrm>
              <a:off x="1898650" y="3455065"/>
              <a:ext cx="3468688" cy="1036638"/>
              <a:chOff x="1196" y="1585"/>
              <a:chExt cx="2185" cy="653"/>
            </a:xfrm>
          </p:grpSpPr>
          <p:sp>
            <p:nvSpPr>
              <p:cNvPr id="40" name="Freeform 5"/>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6"/>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7"/>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8"/>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9"/>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10"/>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11"/>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12"/>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13"/>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14"/>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15"/>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6"/>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17"/>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18"/>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9"/>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20"/>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21"/>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22"/>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23"/>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24"/>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25"/>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451729778"/>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Membrane-Low">
    <p:spTree>
      <p:nvGrpSpPr>
        <p:cNvPr id="1" name=""/>
        <p:cNvGrpSpPr/>
        <p:nvPr/>
      </p:nvGrpSpPr>
      <p:grpSpPr>
        <a:xfrm>
          <a:off x="0" y="0"/>
          <a:ext cx="0" cy="0"/>
          <a:chOff x="0" y="0"/>
          <a:chExt cx="0" cy="0"/>
        </a:xfrm>
      </p:grpSpPr>
      <p:sp>
        <p:nvSpPr>
          <p:cNvPr id="4" name="Snip Same Side Corner Rectangle 3">
            <a:extLst>
              <a:ext uri="{FF2B5EF4-FFF2-40B4-BE49-F238E27FC236}">
                <a16:creationId xmlns:a16="http://schemas.microsoft.com/office/drawing/2014/main" id="{804ABFBC-F023-25CE-F899-F7884679DD82}"/>
              </a:ext>
            </a:extLst>
          </p:cNvPr>
          <p:cNvSpPr/>
          <p:nvPr userDrawn="1"/>
        </p:nvSpPr>
        <p:spPr>
          <a:xfrm>
            <a:off x="-2070" y="2874930"/>
            <a:ext cx="9157584" cy="2268570"/>
          </a:xfrm>
          <a:custGeom>
            <a:avLst/>
            <a:gdLst>
              <a:gd name="connsiteX0" fmla="*/ 868479 w 9162287"/>
              <a:gd name="connsiteY0" fmla="*/ 0 h 2494268"/>
              <a:gd name="connsiteX1" fmla="*/ 8293808 w 9162287"/>
              <a:gd name="connsiteY1" fmla="*/ 0 h 2494268"/>
              <a:gd name="connsiteX2" fmla="*/ 9162287 w 9162287"/>
              <a:gd name="connsiteY2" fmla="*/ 868479 h 2494268"/>
              <a:gd name="connsiteX3" fmla="*/ 9162287 w 9162287"/>
              <a:gd name="connsiteY3" fmla="*/ 2494268 h 2494268"/>
              <a:gd name="connsiteX4" fmla="*/ 9162287 w 9162287"/>
              <a:gd name="connsiteY4" fmla="*/ 2494268 h 2494268"/>
              <a:gd name="connsiteX5" fmla="*/ 0 w 9162287"/>
              <a:gd name="connsiteY5" fmla="*/ 2494268 h 2494268"/>
              <a:gd name="connsiteX6" fmla="*/ 0 w 9162287"/>
              <a:gd name="connsiteY6" fmla="*/ 2494268 h 2494268"/>
              <a:gd name="connsiteX7" fmla="*/ 0 w 9162287"/>
              <a:gd name="connsiteY7" fmla="*/ 868479 h 2494268"/>
              <a:gd name="connsiteX8" fmla="*/ 868479 w 9162287"/>
              <a:gd name="connsiteY8" fmla="*/ 0 h 2494268"/>
              <a:gd name="connsiteX0" fmla="*/ 7345 w 9162287"/>
              <a:gd name="connsiteY0" fmla="*/ 346229 h 2494268"/>
              <a:gd name="connsiteX1" fmla="*/ 8293808 w 9162287"/>
              <a:gd name="connsiteY1" fmla="*/ 0 h 2494268"/>
              <a:gd name="connsiteX2" fmla="*/ 9162287 w 9162287"/>
              <a:gd name="connsiteY2" fmla="*/ 868479 h 2494268"/>
              <a:gd name="connsiteX3" fmla="*/ 9162287 w 9162287"/>
              <a:gd name="connsiteY3" fmla="*/ 2494268 h 2494268"/>
              <a:gd name="connsiteX4" fmla="*/ 9162287 w 9162287"/>
              <a:gd name="connsiteY4" fmla="*/ 2494268 h 2494268"/>
              <a:gd name="connsiteX5" fmla="*/ 0 w 9162287"/>
              <a:gd name="connsiteY5" fmla="*/ 2494268 h 2494268"/>
              <a:gd name="connsiteX6" fmla="*/ 0 w 9162287"/>
              <a:gd name="connsiteY6" fmla="*/ 2494268 h 2494268"/>
              <a:gd name="connsiteX7" fmla="*/ 0 w 9162287"/>
              <a:gd name="connsiteY7" fmla="*/ 868479 h 2494268"/>
              <a:gd name="connsiteX8" fmla="*/ 7345 w 9162287"/>
              <a:gd name="connsiteY8" fmla="*/ 346229 h 2494268"/>
              <a:gd name="connsiteX0" fmla="*/ 7345 w 9162287"/>
              <a:gd name="connsiteY0" fmla="*/ 62144 h 2210183"/>
              <a:gd name="connsiteX1" fmla="*/ 9154942 w 9162287"/>
              <a:gd name="connsiteY1" fmla="*/ 0 h 2210183"/>
              <a:gd name="connsiteX2" fmla="*/ 9162287 w 9162287"/>
              <a:gd name="connsiteY2" fmla="*/ 584394 h 2210183"/>
              <a:gd name="connsiteX3" fmla="*/ 9162287 w 9162287"/>
              <a:gd name="connsiteY3" fmla="*/ 2210183 h 2210183"/>
              <a:gd name="connsiteX4" fmla="*/ 9162287 w 9162287"/>
              <a:gd name="connsiteY4" fmla="*/ 2210183 h 2210183"/>
              <a:gd name="connsiteX5" fmla="*/ 0 w 9162287"/>
              <a:gd name="connsiteY5" fmla="*/ 2210183 h 2210183"/>
              <a:gd name="connsiteX6" fmla="*/ 0 w 9162287"/>
              <a:gd name="connsiteY6" fmla="*/ 2210183 h 2210183"/>
              <a:gd name="connsiteX7" fmla="*/ 0 w 9162287"/>
              <a:gd name="connsiteY7" fmla="*/ 584394 h 2210183"/>
              <a:gd name="connsiteX8" fmla="*/ 7345 w 9162287"/>
              <a:gd name="connsiteY8" fmla="*/ 62144 h 2210183"/>
              <a:gd name="connsiteX0" fmla="*/ 7345 w 9162287"/>
              <a:gd name="connsiteY0" fmla="*/ 192289 h 2340328"/>
              <a:gd name="connsiteX1" fmla="*/ 9154942 w 9162287"/>
              <a:gd name="connsiteY1" fmla="*/ 130145 h 2340328"/>
              <a:gd name="connsiteX2" fmla="*/ 9162287 w 9162287"/>
              <a:gd name="connsiteY2" fmla="*/ 714539 h 2340328"/>
              <a:gd name="connsiteX3" fmla="*/ 9162287 w 9162287"/>
              <a:gd name="connsiteY3" fmla="*/ 2340328 h 2340328"/>
              <a:gd name="connsiteX4" fmla="*/ 9162287 w 9162287"/>
              <a:gd name="connsiteY4" fmla="*/ 2340328 h 2340328"/>
              <a:gd name="connsiteX5" fmla="*/ 0 w 9162287"/>
              <a:gd name="connsiteY5" fmla="*/ 2340328 h 2340328"/>
              <a:gd name="connsiteX6" fmla="*/ 0 w 9162287"/>
              <a:gd name="connsiteY6" fmla="*/ 2340328 h 2340328"/>
              <a:gd name="connsiteX7" fmla="*/ 0 w 9162287"/>
              <a:gd name="connsiteY7" fmla="*/ 714539 h 2340328"/>
              <a:gd name="connsiteX8" fmla="*/ 7345 w 9162287"/>
              <a:gd name="connsiteY8" fmla="*/ 192289 h 2340328"/>
              <a:gd name="connsiteX0" fmla="*/ 7345 w 9162287"/>
              <a:gd name="connsiteY0" fmla="*/ 176613 h 2324652"/>
              <a:gd name="connsiteX1" fmla="*/ 9154942 w 9162287"/>
              <a:gd name="connsiteY1" fmla="*/ 114469 h 2324652"/>
              <a:gd name="connsiteX2" fmla="*/ 9162287 w 9162287"/>
              <a:gd name="connsiteY2" fmla="*/ 698863 h 2324652"/>
              <a:gd name="connsiteX3" fmla="*/ 9162287 w 9162287"/>
              <a:gd name="connsiteY3" fmla="*/ 2324652 h 2324652"/>
              <a:gd name="connsiteX4" fmla="*/ 9162287 w 9162287"/>
              <a:gd name="connsiteY4" fmla="*/ 2324652 h 2324652"/>
              <a:gd name="connsiteX5" fmla="*/ 0 w 9162287"/>
              <a:gd name="connsiteY5" fmla="*/ 2324652 h 2324652"/>
              <a:gd name="connsiteX6" fmla="*/ 0 w 9162287"/>
              <a:gd name="connsiteY6" fmla="*/ 2324652 h 2324652"/>
              <a:gd name="connsiteX7" fmla="*/ 0 w 9162287"/>
              <a:gd name="connsiteY7" fmla="*/ 698863 h 2324652"/>
              <a:gd name="connsiteX8" fmla="*/ 7345 w 9162287"/>
              <a:gd name="connsiteY8" fmla="*/ 176613 h 2324652"/>
              <a:gd name="connsiteX0" fmla="*/ 7345 w 9162287"/>
              <a:gd name="connsiteY0" fmla="*/ 255447 h 2403486"/>
              <a:gd name="connsiteX1" fmla="*/ 9154942 w 9162287"/>
              <a:gd name="connsiteY1" fmla="*/ 193303 h 2403486"/>
              <a:gd name="connsiteX2" fmla="*/ 9162287 w 9162287"/>
              <a:gd name="connsiteY2" fmla="*/ 777697 h 2403486"/>
              <a:gd name="connsiteX3" fmla="*/ 9162287 w 9162287"/>
              <a:gd name="connsiteY3" fmla="*/ 2403486 h 2403486"/>
              <a:gd name="connsiteX4" fmla="*/ 9162287 w 9162287"/>
              <a:gd name="connsiteY4" fmla="*/ 2403486 h 2403486"/>
              <a:gd name="connsiteX5" fmla="*/ 0 w 9162287"/>
              <a:gd name="connsiteY5" fmla="*/ 2403486 h 2403486"/>
              <a:gd name="connsiteX6" fmla="*/ 0 w 9162287"/>
              <a:gd name="connsiteY6" fmla="*/ 2403486 h 2403486"/>
              <a:gd name="connsiteX7" fmla="*/ 0 w 9162287"/>
              <a:gd name="connsiteY7" fmla="*/ 777697 h 2403486"/>
              <a:gd name="connsiteX8" fmla="*/ 7345 w 9162287"/>
              <a:gd name="connsiteY8" fmla="*/ 255447 h 2403486"/>
              <a:gd name="connsiteX0" fmla="*/ 7345 w 9162287"/>
              <a:gd name="connsiteY0" fmla="*/ 300868 h 2448907"/>
              <a:gd name="connsiteX1" fmla="*/ 9154942 w 9162287"/>
              <a:gd name="connsiteY1" fmla="*/ 238724 h 2448907"/>
              <a:gd name="connsiteX2" fmla="*/ 9162287 w 9162287"/>
              <a:gd name="connsiteY2" fmla="*/ 823118 h 2448907"/>
              <a:gd name="connsiteX3" fmla="*/ 9162287 w 9162287"/>
              <a:gd name="connsiteY3" fmla="*/ 2448907 h 2448907"/>
              <a:gd name="connsiteX4" fmla="*/ 9162287 w 9162287"/>
              <a:gd name="connsiteY4" fmla="*/ 2448907 h 2448907"/>
              <a:gd name="connsiteX5" fmla="*/ 0 w 9162287"/>
              <a:gd name="connsiteY5" fmla="*/ 2448907 h 2448907"/>
              <a:gd name="connsiteX6" fmla="*/ 0 w 9162287"/>
              <a:gd name="connsiteY6" fmla="*/ 2448907 h 2448907"/>
              <a:gd name="connsiteX7" fmla="*/ 0 w 9162287"/>
              <a:gd name="connsiteY7" fmla="*/ 823118 h 2448907"/>
              <a:gd name="connsiteX8" fmla="*/ 7345 w 9162287"/>
              <a:gd name="connsiteY8" fmla="*/ 300868 h 2448907"/>
              <a:gd name="connsiteX0" fmla="*/ 7345 w 9162287"/>
              <a:gd name="connsiteY0" fmla="*/ 358831 h 2506870"/>
              <a:gd name="connsiteX1" fmla="*/ 9154942 w 9162287"/>
              <a:gd name="connsiteY1" fmla="*/ 296687 h 2506870"/>
              <a:gd name="connsiteX2" fmla="*/ 9162287 w 9162287"/>
              <a:gd name="connsiteY2" fmla="*/ 881081 h 2506870"/>
              <a:gd name="connsiteX3" fmla="*/ 9162287 w 9162287"/>
              <a:gd name="connsiteY3" fmla="*/ 2506870 h 2506870"/>
              <a:gd name="connsiteX4" fmla="*/ 9162287 w 9162287"/>
              <a:gd name="connsiteY4" fmla="*/ 2506870 h 2506870"/>
              <a:gd name="connsiteX5" fmla="*/ 0 w 9162287"/>
              <a:gd name="connsiteY5" fmla="*/ 2506870 h 2506870"/>
              <a:gd name="connsiteX6" fmla="*/ 0 w 9162287"/>
              <a:gd name="connsiteY6" fmla="*/ 2506870 h 2506870"/>
              <a:gd name="connsiteX7" fmla="*/ 0 w 9162287"/>
              <a:gd name="connsiteY7" fmla="*/ 881081 h 2506870"/>
              <a:gd name="connsiteX8" fmla="*/ 7345 w 9162287"/>
              <a:gd name="connsiteY8" fmla="*/ 358831 h 2506870"/>
              <a:gd name="connsiteX0" fmla="*/ 7345 w 9162287"/>
              <a:gd name="connsiteY0" fmla="*/ 337839 h 2485878"/>
              <a:gd name="connsiteX1" fmla="*/ 9154942 w 9162287"/>
              <a:gd name="connsiteY1" fmla="*/ 275695 h 2485878"/>
              <a:gd name="connsiteX2" fmla="*/ 9162287 w 9162287"/>
              <a:gd name="connsiteY2" fmla="*/ 860089 h 2485878"/>
              <a:gd name="connsiteX3" fmla="*/ 9162287 w 9162287"/>
              <a:gd name="connsiteY3" fmla="*/ 2485878 h 2485878"/>
              <a:gd name="connsiteX4" fmla="*/ 9162287 w 9162287"/>
              <a:gd name="connsiteY4" fmla="*/ 2485878 h 2485878"/>
              <a:gd name="connsiteX5" fmla="*/ 0 w 9162287"/>
              <a:gd name="connsiteY5" fmla="*/ 2485878 h 2485878"/>
              <a:gd name="connsiteX6" fmla="*/ 0 w 9162287"/>
              <a:gd name="connsiteY6" fmla="*/ 2485878 h 2485878"/>
              <a:gd name="connsiteX7" fmla="*/ 0 w 9162287"/>
              <a:gd name="connsiteY7" fmla="*/ 860089 h 2485878"/>
              <a:gd name="connsiteX8" fmla="*/ 7345 w 9162287"/>
              <a:gd name="connsiteY8" fmla="*/ 337839 h 2485878"/>
              <a:gd name="connsiteX0" fmla="*/ 0 w 9163828"/>
              <a:gd name="connsiteY0" fmla="*/ 315221 h 2507648"/>
              <a:gd name="connsiteX1" fmla="*/ 9156483 w 9163828"/>
              <a:gd name="connsiteY1" fmla="*/ 297465 h 2507648"/>
              <a:gd name="connsiteX2" fmla="*/ 9163828 w 9163828"/>
              <a:gd name="connsiteY2" fmla="*/ 881859 h 2507648"/>
              <a:gd name="connsiteX3" fmla="*/ 9163828 w 9163828"/>
              <a:gd name="connsiteY3" fmla="*/ 2507648 h 2507648"/>
              <a:gd name="connsiteX4" fmla="*/ 9163828 w 9163828"/>
              <a:gd name="connsiteY4" fmla="*/ 2507648 h 2507648"/>
              <a:gd name="connsiteX5" fmla="*/ 1541 w 9163828"/>
              <a:gd name="connsiteY5" fmla="*/ 2507648 h 2507648"/>
              <a:gd name="connsiteX6" fmla="*/ 1541 w 9163828"/>
              <a:gd name="connsiteY6" fmla="*/ 2507648 h 2507648"/>
              <a:gd name="connsiteX7" fmla="*/ 1541 w 9163828"/>
              <a:gd name="connsiteY7" fmla="*/ 881859 h 2507648"/>
              <a:gd name="connsiteX8" fmla="*/ 0 w 9163828"/>
              <a:gd name="connsiteY8" fmla="*/ 315221 h 2507648"/>
              <a:gd name="connsiteX0" fmla="*/ 0 w 9163828"/>
              <a:gd name="connsiteY0" fmla="*/ 269910 h 2462337"/>
              <a:gd name="connsiteX1" fmla="*/ 9156483 w 9163828"/>
              <a:gd name="connsiteY1" fmla="*/ 252154 h 2462337"/>
              <a:gd name="connsiteX2" fmla="*/ 9163828 w 9163828"/>
              <a:gd name="connsiteY2" fmla="*/ 836548 h 2462337"/>
              <a:gd name="connsiteX3" fmla="*/ 9163828 w 9163828"/>
              <a:gd name="connsiteY3" fmla="*/ 2462337 h 2462337"/>
              <a:gd name="connsiteX4" fmla="*/ 9163828 w 9163828"/>
              <a:gd name="connsiteY4" fmla="*/ 2462337 h 2462337"/>
              <a:gd name="connsiteX5" fmla="*/ 1541 w 9163828"/>
              <a:gd name="connsiteY5" fmla="*/ 2462337 h 2462337"/>
              <a:gd name="connsiteX6" fmla="*/ 1541 w 9163828"/>
              <a:gd name="connsiteY6" fmla="*/ 2462337 h 2462337"/>
              <a:gd name="connsiteX7" fmla="*/ 1541 w 9163828"/>
              <a:gd name="connsiteY7" fmla="*/ 836548 h 2462337"/>
              <a:gd name="connsiteX8" fmla="*/ 0 w 9163828"/>
              <a:gd name="connsiteY8" fmla="*/ 269910 h 2462337"/>
              <a:gd name="connsiteX0" fmla="*/ 0 w 9163828"/>
              <a:gd name="connsiteY0" fmla="*/ 255535 h 2474595"/>
              <a:gd name="connsiteX1" fmla="*/ 9156483 w 9163828"/>
              <a:gd name="connsiteY1" fmla="*/ 264412 h 2474595"/>
              <a:gd name="connsiteX2" fmla="*/ 9163828 w 9163828"/>
              <a:gd name="connsiteY2" fmla="*/ 848806 h 2474595"/>
              <a:gd name="connsiteX3" fmla="*/ 9163828 w 9163828"/>
              <a:gd name="connsiteY3" fmla="*/ 2474595 h 2474595"/>
              <a:gd name="connsiteX4" fmla="*/ 9163828 w 9163828"/>
              <a:gd name="connsiteY4" fmla="*/ 2474595 h 2474595"/>
              <a:gd name="connsiteX5" fmla="*/ 1541 w 9163828"/>
              <a:gd name="connsiteY5" fmla="*/ 2474595 h 2474595"/>
              <a:gd name="connsiteX6" fmla="*/ 1541 w 9163828"/>
              <a:gd name="connsiteY6" fmla="*/ 2474595 h 2474595"/>
              <a:gd name="connsiteX7" fmla="*/ 1541 w 9163828"/>
              <a:gd name="connsiteY7" fmla="*/ 848806 h 2474595"/>
              <a:gd name="connsiteX8" fmla="*/ 0 w 9163828"/>
              <a:gd name="connsiteY8" fmla="*/ 255535 h 2474595"/>
              <a:gd name="connsiteX0" fmla="*/ 0 w 9163828"/>
              <a:gd name="connsiteY0" fmla="*/ 271879 h 2490939"/>
              <a:gd name="connsiteX1" fmla="*/ 9156483 w 9163828"/>
              <a:gd name="connsiteY1" fmla="*/ 280756 h 2490939"/>
              <a:gd name="connsiteX2" fmla="*/ 9163828 w 9163828"/>
              <a:gd name="connsiteY2" fmla="*/ 865150 h 2490939"/>
              <a:gd name="connsiteX3" fmla="*/ 9163828 w 9163828"/>
              <a:gd name="connsiteY3" fmla="*/ 2490939 h 2490939"/>
              <a:gd name="connsiteX4" fmla="*/ 9163828 w 9163828"/>
              <a:gd name="connsiteY4" fmla="*/ 2490939 h 2490939"/>
              <a:gd name="connsiteX5" fmla="*/ 1541 w 9163828"/>
              <a:gd name="connsiteY5" fmla="*/ 2490939 h 2490939"/>
              <a:gd name="connsiteX6" fmla="*/ 1541 w 9163828"/>
              <a:gd name="connsiteY6" fmla="*/ 2490939 h 2490939"/>
              <a:gd name="connsiteX7" fmla="*/ 1541 w 9163828"/>
              <a:gd name="connsiteY7" fmla="*/ 865150 h 2490939"/>
              <a:gd name="connsiteX8" fmla="*/ 0 w 9163828"/>
              <a:gd name="connsiteY8" fmla="*/ 271879 h 2490939"/>
              <a:gd name="connsiteX0" fmla="*/ 0 w 9163828"/>
              <a:gd name="connsiteY0" fmla="*/ 302624 h 2521684"/>
              <a:gd name="connsiteX1" fmla="*/ 9156483 w 9163828"/>
              <a:gd name="connsiteY1" fmla="*/ 311501 h 2521684"/>
              <a:gd name="connsiteX2" fmla="*/ 9163828 w 9163828"/>
              <a:gd name="connsiteY2" fmla="*/ 895895 h 2521684"/>
              <a:gd name="connsiteX3" fmla="*/ 9163828 w 9163828"/>
              <a:gd name="connsiteY3" fmla="*/ 2521684 h 2521684"/>
              <a:gd name="connsiteX4" fmla="*/ 9163828 w 9163828"/>
              <a:gd name="connsiteY4" fmla="*/ 2521684 h 2521684"/>
              <a:gd name="connsiteX5" fmla="*/ 1541 w 9163828"/>
              <a:gd name="connsiteY5" fmla="*/ 2521684 h 2521684"/>
              <a:gd name="connsiteX6" fmla="*/ 1541 w 9163828"/>
              <a:gd name="connsiteY6" fmla="*/ 2521684 h 2521684"/>
              <a:gd name="connsiteX7" fmla="*/ 1541 w 9163828"/>
              <a:gd name="connsiteY7" fmla="*/ 895895 h 2521684"/>
              <a:gd name="connsiteX8" fmla="*/ 0 w 9163828"/>
              <a:gd name="connsiteY8" fmla="*/ 302624 h 2521684"/>
              <a:gd name="connsiteX0" fmla="*/ 0 w 9163828"/>
              <a:gd name="connsiteY0" fmla="*/ 320228 h 2539288"/>
              <a:gd name="connsiteX1" fmla="*/ 9156483 w 9163828"/>
              <a:gd name="connsiteY1" fmla="*/ 329105 h 2539288"/>
              <a:gd name="connsiteX2" fmla="*/ 9163828 w 9163828"/>
              <a:gd name="connsiteY2" fmla="*/ 913499 h 2539288"/>
              <a:gd name="connsiteX3" fmla="*/ 9163828 w 9163828"/>
              <a:gd name="connsiteY3" fmla="*/ 2539288 h 2539288"/>
              <a:gd name="connsiteX4" fmla="*/ 9163828 w 9163828"/>
              <a:gd name="connsiteY4" fmla="*/ 2539288 h 2539288"/>
              <a:gd name="connsiteX5" fmla="*/ 1541 w 9163828"/>
              <a:gd name="connsiteY5" fmla="*/ 2539288 h 2539288"/>
              <a:gd name="connsiteX6" fmla="*/ 1541 w 9163828"/>
              <a:gd name="connsiteY6" fmla="*/ 2539288 h 2539288"/>
              <a:gd name="connsiteX7" fmla="*/ 1541 w 9163828"/>
              <a:gd name="connsiteY7" fmla="*/ 913499 h 2539288"/>
              <a:gd name="connsiteX8" fmla="*/ 0 w 9163828"/>
              <a:gd name="connsiteY8" fmla="*/ 320228 h 2539288"/>
              <a:gd name="connsiteX0" fmla="*/ 0 w 9163828"/>
              <a:gd name="connsiteY0" fmla="*/ 309628 h 2528688"/>
              <a:gd name="connsiteX1" fmla="*/ 9156483 w 9163828"/>
              <a:gd name="connsiteY1" fmla="*/ 318505 h 2528688"/>
              <a:gd name="connsiteX2" fmla="*/ 9163828 w 9163828"/>
              <a:gd name="connsiteY2" fmla="*/ 902899 h 2528688"/>
              <a:gd name="connsiteX3" fmla="*/ 9163828 w 9163828"/>
              <a:gd name="connsiteY3" fmla="*/ 2528688 h 2528688"/>
              <a:gd name="connsiteX4" fmla="*/ 9163828 w 9163828"/>
              <a:gd name="connsiteY4" fmla="*/ 2528688 h 2528688"/>
              <a:gd name="connsiteX5" fmla="*/ 1541 w 9163828"/>
              <a:gd name="connsiteY5" fmla="*/ 2528688 h 2528688"/>
              <a:gd name="connsiteX6" fmla="*/ 1541 w 9163828"/>
              <a:gd name="connsiteY6" fmla="*/ 2528688 h 2528688"/>
              <a:gd name="connsiteX7" fmla="*/ 1541 w 9163828"/>
              <a:gd name="connsiteY7" fmla="*/ 902899 h 2528688"/>
              <a:gd name="connsiteX8" fmla="*/ 0 w 9163828"/>
              <a:gd name="connsiteY8" fmla="*/ 309628 h 2528688"/>
              <a:gd name="connsiteX0" fmla="*/ 0 w 9163828"/>
              <a:gd name="connsiteY0" fmla="*/ 319433 h 2538493"/>
              <a:gd name="connsiteX1" fmla="*/ 9156483 w 9163828"/>
              <a:gd name="connsiteY1" fmla="*/ 310555 h 2538493"/>
              <a:gd name="connsiteX2" fmla="*/ 9163828 w 9163828"/>
              <a:gd name="connsiteY2" fmla="*/ 912704 h 2538493"/>
              <a:gd name="connsiteX3" fmla="*/ 9163828 w 9163828"/>
              <a:gd name="connsiteY3" fmla="*/ 2538493 h 2538493"/>
              <a:gd name="connsiteX4" fmla="*/ 9163828 w 9163828"/>
              <a:gd name="connsiteY4" fmla="*/ 2538493 h 2538493"/>
              <a:gd name="connsiteX5" fmla="*/ 1541 w 9163828"/>
              <a:gd name="connsiteY5" fmla="*/ 2538493 h 2538493"/>
              <a:gd name="connsiteX6" fmla="*/ 1541 w 9163828"/>
              <a:gd name="connsiteY6" fmla="*/ 2538493 h 2538493"/>
              <a:gd name="connsiteX7" fmla="*/ 1541 w 9163828"/>
              <a:gd name="connsiteY7" fmla="*/ 912704 h 2538493"/>
              <a:gd name="connsiteX8" fmla="*/ 0 w 9163828"/>
              <a:gd name="connsiteY8" fmla="*/ 319433 h 2538493"/>
              <a:gd name="connsiteX0" fmla="*/ 0 w 9163828"/>
              <a:gd name="connsiteY0" fmla="*/ 312312 h 2531372"/>
              <a:gd name="connsiteX1" fmla="*/ 9156483 w 9163828"/>
              <a:gd name="connsiteY1" fmla="*/ 303434 h 2531372"/>
              <a:gd name="connsiteX2" fmla="*/ 9163828 w 9163828"/>
              <a:gd name="connsiteY2" fmla="*/ 905583 h 2531372"/>
              <a:gd name="connsiteX3" fmla="*/ 9163828 w 9163828"/>
              <a:gd name="connsiteY3" fmla="*/ 2531372 h 2531372"/>
              <a:gd name="connsiteX4" fmla="*/ 9163828 w 9163828"/>
              <a:gd name="connsiteY4" fmla="*/ 2531372 h 2531372"/>
              <a:gd name="connsiteX5" fmla="*/ 1541 w 9163828"/>
              <a:gd name="connsiteY5" fmla="*/ 2531372 h 2531372"/>
              <a:gd name="connsiteX6" fmla="*/ 1541 w 9163828"/>
              <a:gd name="connsiteY6" fmla="*/ 2531372 h 2531372"/>
              <a:gd name="connsiteX7" fmla="*/ 1541 w 9163828"/>
              <a:gd name="connsiteY7" fmla="*/ 905583 h 2531372"/>
              <a:gd name="connsiteX8" fmla="*/ 0 w 9163828"/>
              <a:gd name="connsiteY8" fmla="*/ 312312 h 2531372"/>
              <a:gd name="connsiteX0" fmla="*/ 0 w 9163828"/>
              <a:gd name="connsiteY0" fmla="*/ 288467 h 2507527"/>
              <a:gd name="connsiteX1" fmla="*/ 9156483 w 9163828"/>
              <a:gd name="connsiteY1" fmla="*/ 279589 h 2507527"/>
              <a:gd name="connsiteX2" fmla="*/ 9163828 w 9163828"/>
              <a:gd name="connsiteY2" fmla="*/ 881738 h 2507527"/>
              <a:gd name="connsiteX3" fmla="*/ 9163828 w 9163828"/>
              <a:gd name="connsiteY3" fmla="*/ 2507527 h 2507527"/>
              <a:gd name="connsiteX4" fmla="*/ 9163828 w 9163828"/>
              <a:gd name="connsiteY4" fmla="*/ 2507527 h 2507527"/>
              <a:gd name="connsiteX5" fmla="*/ 1541 w 9163828"/>
              <a:gd name="connsiteY5" fmla="*/ 2507527 h 2507527"/>
              <a:gd name="connsiteX6" fmla="*/ 1541 w 9163828"/>
              <a:gd name="connsiteY6" fmla="*/ 2507527 h 2507527"/>
              <a:gd name="connsiteX7" fmla="*/ 1541 w 9163828"/>
              <a:gd name="connsiteY7" fmla="*/ 881738 h 2507527"/>
              <a:gd name="connsiteX8" fmla="*/ 0 w 9163828"/>
              <a:gd name="connsiteY8" fmla="*/ 288467 h 2507527"/>
              <a:gd name="connsiteX0" fmla="*/ 0 w 9163828"/>
              <a:gd name="connsiteY0" fmla="*/ 241931 h 2545405"/>
              <a:gd name="connsiteX1" fmla="*/ 9156483 w 9163828"/>
              <a:gd name="connsiteY1" fmla="*/ 317467 h 2545405"/>
              <a:gd name="connsiteX2" fmla="*/ 9163828 w 9163828"/>
              <a:gd name="connsiteY2" fmla="*/ 919616 h 2545405"/>
              <a:gd name="connsiteX3" fmla="*/ 9163828 w 9163828"/>
              <a:gd name="connsiteY3" fmla="*/ 2545405 h 2545405"/>
              <a:gd name="connsiteX4" fmla="*/ 9163828 w 9163828"/>
              <a:gd name="connsiteY4" fmla="*/ 2545405 h 2545405"/>
              <a:gd name="connsiteX5" fmla="*/ 1541 w 9163828"/>
              <a:gd name="connsiteY5" fmla="*/ 2545405 h 2545405"/>
              <a:gd name="connsiteX6" fmla="*/ 1541 w 9163828"/>
              <a:gd name="connsiteY6" fmla="*/ 2545405 h 2545405"/>
              <a:gd name="connsiteX7" fmla="*/ 1541 w 9163828"/>
              <a:gd name="connsiteY7" fmla="*/ 919616 h 2545405"/>
              <a:gd name="connsiteX8" fmla="*/ 0 w 9163828"/>
              <a:gd name="connsiteY8" fmla="*/ 241931 h 2545405"/>
              <a:gd name="connsiteX0" fmla="*/ 0 w 9163828"/>
              <a:gd name="connsiteY0" fmla="*/ 277129 h 2580603"/>
              <a:gd name="connsiteX1" fmla="*/ 9138712 w 9163828"/>
              <a:gd name="connsiteY1" fmla="*/ 287731 h 2580603"/>
              <a:gd name="connsiteX2" fmla="*/ 9163828 w 9163828"/>
              <a:gd name="connsiteY2" fmla="*/ 954814 h 2580603"/>
              <a:gd name="connsiteX3" fmla="*/ 9163828 w 9163828"/>
              <a:gd name="connsiteY3" fmla="*/ 2580603 h 2580603"/>
              <a:gd name="connsiteX4" fmla="*/ 9163828 w 9163828"/>
              <a:gd name="connsiteY4" fmla="*/ 2580603 h 2580603"/>
              <a:gd name="connsiteX5" fmla="*/ 1541 w 9163828"/>
              <a:gd name="connsiteY5" fmla="*/ 2580603 h 2580603"/>
              <a:gd name="connsiteX6" fmla="*/ 1541 w 9163828"/>
              <a:gd name="connsiteY6" fmla="*/ 2580603 h 2580603"/>
              <a:gd name="connsiteX7" fmla="*/ 1541 w 9163828"/>
              <a:gd name="connsiteY7" fmla="*/ 954814 h 2580603"/>
              <a:gd name="connsiteX8" fmla="*/ 0 w 9163828"/>
              <a:gd name="connsiteY8" fmla="*/ 277129 h 2580603"/>
              <a:gd name="connsiteX0" fmla="*/ 0 w 9163828"/>
              <a:gd name="connsiteY0" fmla="*/ 240760 h 2544234"/>
              <a:gd name="connsiteX1" fmla="*/ 9138712 w 9163828"/>
              <a:gd name="connsiteY1" fmla="*/ 251362 h 2544234"/>
              <a:gd name="connsiteX2" fmla="*/ 9163828 w 9163828"/>
              <a:gd name="connsiteY2" fmla="*/ 918445 h 2544234"/>
              <a:gd name="connsiteX3" fmla="*/ 9163828 w 9163828"/>
              <a:gd name="connsiteY3" fmla="*/ 2544234 h 2544234"/>
              <a:gd name="connsiteX4" fmla="*/ 9163828 w 9163828"/>
              <a:gd name="connsiteY4" fmla="*/ 2544234 h 2544234"/>
              <a:gd name="connsiteX5" fmla="*/ 1541 w 9163828"/>
              <a:gd name="connsiteY5" fmla="*/ 2544234 h 2544234"/>
              <a:gd name="connsiteX6" fmla="*/ 1541 w 9163828"/>
              <a:gd name="connsiteY6" fmla="*/ 2544234 h 2544234"/>
              <a:gd name="connsiteX7" fmla="*/ 1541 w 9163828"/>
              <a:gd name="connsiteY7" fmla="*/ 918445 h 2544234"/>
              <a:gd name="connsiteX8" fmla="*/ 0 w 9163828"/>
              <a:gd name="connsiteY8" fmla="*/ 240760 h 2544234"/>
              <a:gd name="connsiteX0" fmla="*/ 0 w 9163828"/>
              <a:gd name="connsiteY0" fmla="*/ 205643 h 2509117"/>
              <a:gd name="connsiteX1" fmla="*/ 9138712 w 9163828"/>
              <a:gd name="connsiteY1" fmla="*/ 216245 h 2509117"/>
              <a:gd name="connsiteX2" fmla="*/ 9163828 w 9163828"/>
              <a:gd name="connsiteY2" fmla="*/ 883328 h 2509117"/>
              <a:gd name="connsiteX3" fmla="*/ 9163828 w 9163828"/>
              <a:gd name="connsiteY3" fmla="*/ 2509117 h 2509117"/>
              <a:gd name="connsiteX4" fmla="*/ 9163828 w 9163828"/>
              <a:gd name="connsiteY4" fmla="*/ 2509117 h 2509117"/>
              <a:gd name="connsiteX5" fmla="*/ 1541 w 9163828"/>
              <a:gd name="connsiteY5" fmla="*/ 2509117 h 2509117"/>
              <a:gd name="connsiteX6" fmla="*/ 1541 w 9163828"/>
              <a:gd name="connsiteY6" fmla="*/ 2509117 h 2509117"/>
              <a:gd name="connsiteX7" fmla="*/ 1541 w 9163828"/>
              <a:gd name="connsiteY7" fmla="*/ 883328 h 2509117"/>
              <a:gd name="connsiteX8" fmla="*/ 0 w 9163828"/>
              <a:gd name="connsiteY8" fmla="*/ 205643 h 2509117"/>
              <a:gd name="connsiteX0" fmla="*/ 0 w 9163828"/>
              <a:gd name="connsiteY0" fmla="*/ 246946 h 2550420"/>
              <a:gd name="connsiteX1" fmla="*/ 9138712 w 9163828"/>
              <a:gd name="connsiteY1" fmla="*/ 257548 h 2550420"/>
              <a:gd name="connsiteX2" fmla="*/ 9163828 w 9163828"/>
              <a:gd name="connsiteY2" fmla="*/ 924631 h 2550420"/>
              <a:gd name="connsiteX3" fmla="*/ 9163828 w 9163828"/>
              <a:gd name="connsiteY3" fmla="*/ 2550420 h 2550420"/>
              <a:gd name="connsiteX4" fmla="*/ 9163828 w 9163828"/>
              <a:gd name="connsiteY4" fmla="*/ 2550420 h 2550420"/>
              <a:gd name="connsiteX5" fmla="*/ 1541 w 9163828"/>
              <a:gd name="connsiteY5" fmla="*/ 2550420 h 2550420"/>
              <a:gd name="connsiteX6" fmla="*/ 1541 w 9163828"/>
              <a:gd name="connsiteY6" fmla="*/ 2550420 h 2550420"/>
              <a:gd name="connsiteX7" fmla="*/ 1541 w 9163828"/>
              <a:gd name="connsiteY7" fmla="*/ 924631 h 2550420"/>
              <a:gd name="connsiteX8" fmla="*/ 0 w 9163828"/>
              <a:gd name="connsiteY8" fmla="*/ 246946 h 2550420"/>
              <a:gd name="connsiteX0" fmla="*/ 0 w 9163828"/>
              <a:gd name="connsiteY0" fmla="*/ 219306 h 2522780"/>
              <a:gd name="connsiteX1" fmla="*/ 9138712 w 9163828"/>
              <a:gd name="connsiteY1" fmla="*/ 229908 h 2522780"/>
              <a:gd name="connsiteX2" fmla="*/ 9163828 w 9163828"/>
              <a:gd name="connsiteY2" fmla="*/ 896991 h 2522780"/>
              <a:gd name="connsiteX3" fmla="*/ 9163828 w 9163828"/>
              <a:gd name="connsiteY3" fmla="*/ 2522780 h 2522780"/>
              <a:gd name="connsiteX4" fmla="*/ 9163828 w 9163828"/>
              <a:gd name="connsiteY4" fmla="*/ 2522780 h 2522780"/>
              <a:gd name="connsiteX5" fmla="*/ 1541 w 9163828"/>
              <a:gd name="connsiteY5" fmla="*/ 2522780 h 2522780"/>
              <a:gd name="connsiteX6" fmla="*/ 1541 w 9163828"/>
              <a:gd name="connsiteY6" fmla="*/ 2522780 h 2522780"/>
              <a:gd name="connsiteX7" fmla="*/ 1541 w 9163828"/>
              <a:gd name="connsiteY7" fmla="*/ 896991 h 2522780"/>
              <a:gd name="connsiteX8" fmla="*/ 0 w 9163828"/>
              <a:gd name="connsiteY8" fmla="*/ 219306 h 2522780"/>
              <a:gd name="connsiteX0" fmla="*/ 0 w 9163828"/>
              <a:gd name="connsiteY0" fmla="*/ 211093 h 2514567"/>
              <a:gd name="connsiteX1" fmla="*/ 9138712 w 9163828"/>
              <a:gd name="connsiteY1" fmla="*/ 221695 h 2514567"/>
              <a:gd name="connsiteX2" fmla="*/ 9163828 w 9163828"/>
              <a:gd name="connsiteY2" fmla="*/ 888778 h 2514567"/>
              <a:gd name="connsiteX3" fmla="*/ 9163828 w 9163828"/>
              <a:gd name="connsiteY3" fmla="*/ 2514567 h 2514567"/>
              <a:gd name="connsiteX4" fmla="*/ 9163828 w 9163828"/>
              <a:gd name="connsiteY4" fmla="*/ 2514567 h 2514567"/>
              <a:gd name="connsiteX5" fmla="*/ 1541 w 9163828"/>
              <a:gd name="connsiteY5" fmla="*/ 2514567 h 2514567"/>
              <a:gd name="connsiteX6" fmla="*/ 1541 w 9163828"/>
              <a:gd name="connsiteY6" fmla="*/ 2514567 h 2514567"/>
              <a:gd name="connsiteX7" fmla="*/ 1541 w 9163828"/>
              <a:gd name="connsiteY7" fmla="*/ 888778 h 2514567"/>
              <a:gd name="connsiteX8" fmla="*/ 0 w 9163828"/>
              <a:gd name="connsiteY8" fmla="*/ 211093 h 2514567"/>
              <a:gd name="connsiteX0" fmla="*/ 0 w 9163828"/>
              <a:gd name="connsiteY0" fmla="*/ 223152 h 2526626"/>
              <a:gd name="connsiteX1" fmla="*/ 9129826 w 9163828"/>
              <a:gd name="connsiteY1" fmla="*/ 214274 h 2526626"/>
              <a:gd name="connsiteX2" fmla="*/ 9163828 w 9163828"/>
              <a:gd name="connsiteY2" fmla="*/ 900837 h 2526626"/>
              <a:gd name="connsiteX3" fmla="*/ 9163828 w 9163828"/>
              <a:gd name="connsiteY3" fmla="*/ 2526626 h 2526626"/>
              <a:gd name="connsiteX4" fmla="*/ 9163828 w 9163828"/>
              <a:gd name="connsiteY4" fmla="*/ 2526626 h 2526626"/>
              <a:gd name="connsiteX5" fmla="*/ 1541 w 9163828"/>
              <a:gd name="connsiteY5" fmla="*/ 2526626 h 2526626"/>
              <a:gd name="connsiteX6" fmla="*/ 1541 w 9163828"/>
              <a:gd name="connsiteY6" fmla="*/ 2526626 h 2526626"/>
              <a:gd name="connsiteX7" fmla="*/ 1541 w 9163828"/>
              <a:gd name="connsiteY7" fmla="*/ 900837 h 2526626"/>
              <a:gd name="connsiteX8" fmla="*/ 0 w 9163828"/>
              <a:gd name="connsiteY8" fmla="*/ 223152 h 2526626"/>
              <a:gd name="connsiteX0" fmla="*/ 0 w 9163828"/>
              <a:gd name="connsiteY0" fmla="*/ 201105 h 2504579"/>
              <a:gd name="connsiteX1" fmla="*/ 9129826 w 9163828"/>
              <a:gd name="connsiteY1" fmla="*/ 192227 h 2504579"/>
              <a:gd name="connsiteX2" fmla="*/ 9163828 w 9163828"/>
              <a:gd name="connsiteY2" fmla="*/ 878790 h 2504579"/>
              <a:gd name="connsiteX3" fmla="*/ 9163828 w 9163828"/>
              <a:gd name="connsiteY3" fmla="*/ 2504579 h 2504579"/>
              <a:gd name="connsiteX4" fmla="*/ 9163828 w 9163828"/>
              <a:gd name="connsiteY4" fmla="*/ 2504579 h 2504579"/>
              <a:gd name="connsiteX5" fmla="*/ 1541 w 9163828"/>
              <a:gd name="connsiteY5" fmla="*/ 2504579 h 2504579"/>
              <a:gd name="connsiteX6" fmla="*/ 1541 w 9163828"/>
              <a:gd name="connsiteY6" fmla="*/ 2504579 h 2504579"/>
              <a:gd name="connsiteX7" fmla="*/ 1541 w 9163828"/>
              <a:gd name="connsiteY7" fmla="*/ 878790 h 2504579"/>
              <a:gd name="connsiteX8" fmla="*/ 0 w 9163828"/>
              <a:gd name="connsiteY8" fmla="*/ 201105 h 2504579"/>
              <a:gd name="connsiteX0" fmla="*/ 0 w 9165934"/>
              <a:gd name="connsiteY0" fmla="*/ 201105 h 2504579"/>
              <a:gd name="connsiteX1" fmla="*/ 9165369 w 9165934"/>
              <a:gd name="connsiteY1" fmla="*/ 192227 h 2504579"/>
              <a:gd name="connsiteX2" fmla="*/ 9163828 w 9165934"/>
              <a:gd name="connsiteY2" fmla="*/ 878790 h 2504579"/>
              <a:gd name="connsiteX3" fmla="*/ 9163828 w 9165934"/>
              <a:gd name="connsiteY3" fmla="*/ 2504579 h 2504579"/>
              <a:gd name="connsiteX4" fmla="*/ 9163828 w 9165934"/>
              <a:gd name="connsiteY4" fmla="*/ 2504579 h 2504579"/>
              <a:gd name="connsiteX5" fmla="*/ 1541 w 9165934"/>
              <a:gd name="connsiteY5" fmla="*/ 2504579 h 2504579"/>
              <a:gd name="connsiteX6" fmla="*/ 1541 w 9165934"/>
              <a:gd name="connsiteY6" fmla="*/ 2504579 h 2504579"/>
              <a:gd name="connsiteX7" fmla="*/ 1541 w 9165934"/>
              <a:gd name="connsiteY7" fmla="*/ 878790 h 2504579"/>
              <a:gd name="connsiteX8" fmla="*/ 0 w 9165934"/>
              <a:gd name="connsiteY8" fmla="*/ 201105 h 2504579"/>
              <a:gd name="connsiteX0" fmla="*/ 0 w 9165934"/>
              <a:gd name="connsiteY0" fmla="*/ 161942 h 2465416"/>
              <a:gd name="connsiteX1" fmla="*/ 9165369 w 9165934"/>
              <a:gd name="connsiteY1" fmla="*/ 222258 h 2465416"/>
              <a:gd name="connsiteX2" fmla="*/ 9163828 w 9165934"/>
              <a:gd name="connsiteY2" fmla="*/ 839627 h 2465416"/>
              <a:gd name="connsiteX3" fmla="*/ 9163828 w 9165934"/>
              <a:gd name="connsiteY3" fmla="*/ 2465416 h 2465416"/>
              <a:gd name="connsiteX4" fmla="*/ 9163828 w 9165934"/>
              <a:gd name="connsiteY4" fmla="*/ 2465416 h 2465416"/>
              <a:gd name="connsiteX5" fmla="*/ 1541 w 9165934"/>
              <a:gd name="connsiteY5" fmla="*/ 2465416 h 2465416"/>
              <a:gd name="connsiteX6" fmla="*/ 1541 w 9165934"/>
              <a:gd name="connsiteY6" fmla="*/ 2465416 h 2465416"/>
              <a:gd name="connsiteX7" fmla="*/ 1541 w 9165934"/>
              <a:gd name="connsiteY7" fmla="*/ 839627 h 2465416"/>
              <a:gd name="connsiteX8" fmla="*/ 0 w 9165934"/>
              <a:gd name="connsiteY8" fmla="*/ 161942 h 2465416"/>
              <a:gd name="connsiteX0" fmla="*/ 25124 w 9164401"/>
              <a:gd name="connsiteY0" fmla="*/ 207208 h 2431604"/>
              <a:gd name="connsiteX1" fmla="*/ 9163836 w 9164401"/>
              <a:gd name="connsiteY1" fmla="*/ 188446 h 2431604"/>
              <a:gd name="connsiteX2" fmla="*/ 9162295 w 9164401"/>
              <a:gd name="connsiteY2" fmla="*/ 805815 h 2431604"/>
              <a:gd name="connsiteX3" fmla="*/ 9162295 w 9164401"/>
              <a:gd name="connsiteY3" fmla="*/ 2431604 h 2431604"/>
              <a:gd name="connsiteX4" fmla="*/ 9162295 w 9164401"/>
              <a:gd name="connsiteY4" fmla="*/ 2431604 h 2431604"/>
              <a:gd name="connsiteX5" fmla="*/ 8 w 9164401"/>
              <a:gd name="connsiteY5" fmla="*/ 2431604 h 2431604"/>
              <a:gd name="connsiteX6" fmla="*/ 8 w 9164401"/>
              <a:gd name="connsiteY6" fmla="*/ 2431604 h 2431604"/>
              <a:gd name="connsiteX7" fmla="*/ 8 w 9164401"/>
              <a:gd name="connsiteY7" fmla="*/ 805815 h 2431604"/>
              <a:gd name="connsiteX8" fmla="*/ 25124 w 9164401"/>
              <a:gd name="connsiteY8" fmla="*/ 207208 h 2431604"/>
              <a:gd name="connsiteX0" fmla="*/ 25124 w 9164401"/>
              <a:gd name="connsiteY0" fmla="*/ 246465 h 2470861"/>
              <a:gd name="connsiteX1" fmla="*/ 9163836 w 9164401"/>
              <a:gd name="connsiteY1" fmla="*/ 227703 h 2470861"/>
              <a:gd name="connsiteX2" fmla="*/ 9162295 w 9164401"/>
              <a:gd name="connsiteY2" fmla="*/ 845072 h 2470861"/>
              <a:gd name="connsiteX3" fmla="*/ 9162295 w 9164401"/>
              <a:gd name="connsiteY3" fmla="*/ 2470861 h 2470861"/>
              <a:gd name="connsiteX4" fmla="*/ 9162295 w 9164401"/>
              <a:gd name="connsiteY4" fmla="*/ 2470861 h 2470861"/>
              <a:gd name="connsiteX5" fmla="*/ 8 w 9164401"/>
              <a:gd name="connsiteY5" fmla="*/ 2470861 h 2470861"/>
              <a:gd name="connsiteX6" fmla="*/ 8 w 9164401"/>
              <a:gd name="connsiteY6" fmla="*/ 2470861 h 2470861"/>
              <a:gd name="connsiteX7" fmla="*/ 8 w 9164401"/>
              <a:gd name="connsiteY7" fmla="*/ 845072 h 2470861"/>
              <a:gd name="connsiteX8" fmla="*/ 25124 w 9164401"/>
              <a:gd name="connsiteY8" fmla="*/ 246465 h 2470861"/>
              <a:gd name="connsiteX0" fmla="*/ 25124 w 9164401"/>
              <a:gd name="connsiteY0" fmla="*/ 286278 h 2510674"/>
              <a:gd name="connsiteX1" fmla="*/ 9163836 w 9164401"/>
              <a:gd name="connsiteY1" fmla="*/ 267516 h 2510674"/>
              <a:gd name="connsiteX2" fmla="*/ 9162295 w 9164401"/>
              <a:gd name="connsiteY2" fmla="*/ 884885 h 2510674"/>
              <a:gd name="connsiteX3" fmla="*/ 9162295 w 9164401"/>
              <a:gd name="connsiteY3" fmla="*/ 2510674 h 2510674"/>
              <a:gd name="connsiteX4" fmla="*/ 9162295 w 9164401"/>
              <a:gd name="connsiteY4" fmla="*/ 2510674 h 2510674"/>
              <a:gd name="connsiteX5" fmla="*/ 8 w 9164401"/>
              <a:gd name="connsiteY5" fmla="*/ 2510674 h 2510674"/>
              <a:gd name="connsiteX6" fmla="*/ 8 w 9164401"/>
              <a:gd name="connsiteY6" fmla="*/ 2510674 h 2510674"/>
              <a:gd name="connsiteX7" fmla="*/ 8 w 9164401"/>
              <a:gd name="connsiteY7" fmla="*/ 884885 h 2510674"/>
              <a:gd name="connsiteX8" fmla="*/ 25124 w 9164401"/>
              <a:gd name="connsiteY8" fmla="*/ 286278 h 2510674"/>
              <a:gd name="connsiteX0" fmla="*/ 25124 w 9164401"/>
              <a:gd name="connsiteY0" fmla="*/ 310860 h 2535256"/>
              <a:gd name="connsiteX1" fmla="*/ 9163836 w 9164401"/>
              <a:gd name="connsiteY1" fmla="*/ 292098 h 2535256"/>
              <a:gd name="connsiteX2" fmla="*/ 9162295 w 9164401"/>
              <a:gd name="connsiteY2" fmla="*/ 909467 h 2535256"/>
              <a:gd name="connsiteX3" fmla="*/ 9162295 w 9164401"/>
              <a:gd name="connsiteY3" fmla="*/ 2535256 h 2535256"/>
              <a:gd name="connsiteX4" fmla="*/ 9162295 w 9164401"/>
              <a:gd name="connsiteY4" fmla="*/ 2535256 h 2535256"/>
              <a:gd name="connsiteX5" fmla="*/ 8 w 9164401"/>
              <a:gd name="connsiteY5" fmla="*/ 2535256 h 2535256"/>
              <a:gd name="connsiteX6" fmla="*/ 8 w 9164401"/>
              <a:gd name="connsiteY6" fmla="*/ 2535256 h 2535256"/>
              <a:gd name="connsiteX7" fmla="*/ 8 w 9164401"/>
              <a:gd name="connsiteY7" fmla="*/ 909467 h 2535256"/>
              <a:gd name="connsiteX8" fmla="*/ 25124 w 9164401"/>
              <a:gd name="connsiteY8" fmla="*/ 310860 h 2535256"/>
              <a:gd name="connsiteX0" fmla="*/ 0 w 9165934"/>
              <a:gd name="connsiteY0" fmla="*/ 310860 h 2535256"/>
              <a:gd name="connsiteX1" fmla="*/ 9165369 w 9165934"/>
              <a:gd name="connsiteY1" fmla="*/ 292098 h 2535256"/>
              <a:gd name="connsiteX2" fmla="*/ 9163828 w 9165934"/>
              <a:gd name="connsiteY2" fmla="*/ 909467 h 2535256"/>
              <a:gd name="connsiteX3" fmla="*/ 9163828 w 9165934"/>
              <a:gd name="connsiteY3" fmla="*/ 2535256 h 2535256"/>
              <a:gd name="connsiteX4" fmla="*/ 9163828 w 9165934"/>
              <a:gd name="connsiteY4" fmla="*/ 2535256 h 2535256"/>
              <a:gd name="connsiteX5" fmla="*/ 1541 w 9165934"/>
              <a:gd name="connsiteY5" fmla="*/ 2535256 h 2535256"/>
              <a:gd name="connsiteX6" fmla="*/ 1541 w 9165934"/>
              <a:gd name="connsiteY6" fmla="*/ 2535256 h 2535256"/>
              <a:gd name="connsiteX7" fmla="*/ 1541 w 9165934"/>
              <a:gd name="connsiteY7" fmla="*/ 909467 h 2535256"/>
              <a:gd name="connsiteX8" fmla="*/ 0 w 9165934"/>
              <a:gd name="connsiteY8" fmla="*/ 310860 h 2535256"/>
              <a:gd name="connsiteX0" fmla="*/ 0 w 9165934"/>
              <a:gd name="connsiteY0" fmla="*/ 301552 h 2525948"/>
              <a:gd name="connsiteX1" fmla="*/ 9165369 w 9165934"/>
              <a:gd name="connsiteY1" fmla="*/ 282790 h 2525948"/>
              <a:gd name="connsiteX2" fmla="*/ 9163828 w 9165934"/>
              <a:gd name="connsiteY2" fmla="*/ 900159 h 2525948"/>
              <a:gd name="connsiteX3" fmla="*/ 9163828 w 9165934"/>
              <a:gd name="connsiteY3" fmla="*/ 2525948 h 2525948"/>
              <a:gd name="connsiteX4" fmla="*/ 9163828 w 9165934"/>
              <a:gd name="connsiteY4" fmla="*/ 2525948 h 2525948"/>
              <a:gd name="connsiteX5" fmla="*/ 1541 w 9165934"/>
              <a:gd name="connsiteY5" fmla="*/ 2525948 h 2525948"/>
              <a:gd name="connsiteX6" fmla="*/ 1541 w 9165934"/>
              <a:gd name="connsiteY6" fmla="*/ 2525948 h 2525948"/>
              <a:gd name="connsiteX7" fmla="*/ 1541 w 9165934"/>
              <a:gd name="connsiteY7" fmla="*/ 900159 h 2525948"/>
              <a:gd name="connsiteX8" fmla="*/ 0 w 9165934"/>
              <a:gd name="connsiteY8" fmla="*/ 301552 h 2525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65934" h="2525948">
                <a:moveTo>
                  <a:pt x="0" y="301552"/>
                </a:moveTo>
                <a:cubicBezTo>
                  <a:pt x="3093548" y="29437"/>
                  <a:pt x="4136314" y="-204178"/>
                  <a:pt x="9165369" y="282790"/>
                </a:cubicBezTo>
                <a:cubicBezTo>
                  <a:pt x="9167817" y="477588"/>
                  <a:pt x="9161380" y="705361"/>
                  <a:pt x="9163828" y="900159"/>
                </a:cubicBezTo>
                <a:lnTo>
                  <a:pt x="9163828" y="2525948"/>
                </a:lnTo>
                <a:lnTo>
                  <a:pt x="9163828" y="2525948"/>
                </a:lnTo>
                <a:lnTo>
                  <a:pt x="1541" y="2525948"/>
                </a:lnTo>
                <a:lnTo>
                  <a:pt x="1541" y="2525948"/>
                </a:lnTo>
                <a:lnTo>
                  <a:pt x="1541" y="900159"/>
                </a:lnTo>
                <a:cubicBezTo>
                  <a:pt x="1027" y="711280"/>
                  <a:pt x="514" y="490431"/>
                  <a:pt x="0" y="301552"/>
                </a:cubicBezTo>
                <a:close/>
              </a:path>
            </a:pathLst>
          </a:custGeom>
          <a:gradFill>
            <a:gsLst>
              <a:gs pos="14000">
                <a:srgbClr val="CCBCB0"/>
              </a:gs>
              <a:gs pos="100000">
                <a:srgbClr val="EEDFD5"/>
              </a:gs>
              <a:gs pos="99000">
                <a:srgbClr val="ECDFD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lIns="68589" tIns="34295" rIns="68589" bIns="34295" anchor="ctr" anchorCtr="0">
            <a:normAutofit/>
          </a:bodyPr>
          <a:lstStyle>
            <a:lvl1pPr algn="l">
              <a:defRPr sz="2400" baseline="0">
                <a:solidFill>
                  <a:schemeClr val="bg1"/>
                </a:solidFill>
                <a:latin typeface="Arial"/>
                <a:cs typeface="Arial"/>
              </a:defRPr>
            </a:lvl1pPr>
          </a:lstStyle>
          <a:p>
            <a:r>
              <a:rPr lang="en-US" dirty="0"/>
              <a:t>Graph/Table/Image: click to add title</a:t>
            </a:r>
          </a:p>
        </p:txBody>
      </p:sp>
      <p:cxnSp>
        <p:nvCxnSpPr>
          <p:cNvPr id="35" name="Straight Connector 34"/>
          <p:cNvCxnSpPr/>
          <p:nvPr userDrawn="1"/>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5209FFE3-07AC-3242-84E8-8E2FA124275E}"/>
              </a:ext>
            </a:extLst>
          </p:cNvPr>
          <p:cNvPicPr>
            <a:picLocks noChangeAspect="1"/>
          </p:cNvPicPr>
          <p:nvPr userDrawn="1"/>
        </p:nvPicPr>
        <p:blipFill>
          <a:blip r:embed="rId3">
            <a:grayscl/>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94891" y="2553265"/>
            <a:ext cx="9445925" cy="671804"/>
          </a:xfrm>
          <a:prstGeom prst="rect">
            <a:avLst/>
          </a:prstGeom>
        </p:spPr>
      </p:pic>
      <p:sp>
        <p:nvSpPr>
          <p:cNvPr id="445" name="Text Placeholder 5">
            <a:extLst>
              <a:ext uri="{FF2B5EF4-FFF2-40B4-BE49-F238E27FC236}">
                <a16:creationId xmlns:a16="http://schemas.microsoft.com/office/drawing/2014/main" id="{10A9EB3D-7AA4-3943-B10B-1611E9D56FCC}"/>
              </a:ext>
            </a:extLst>
          </p:cNvPr>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600" b="0" baseline="0">
                <a:solidFill>
                  <a:srgbClr val="285078"/>
                </a:solidFill>
                <a:latin typeface="Arial"/>
                <a:cs typeface="Arial"/>
              </a:defRPr>
            </a:lvl1pPr>
          </a:lstStyle>
          <a:p>
            <a:pPr lvl="0"/>
            <a:r>
              <a:rPr lang="en-US" dirty="0"/>
              <a:t>Click to Add Source</a:t>
            </a:r>
          </a:p>
        </p:txBody>
      </p:sp>
      <p:grpSp>
        <p:nvGrpSpPr>
          <p:cNvPr id="37" name="Logo Stacked V2"/>
          <p:cNvGrpSpPr>
            <a:grpSpLocks noChangeAspect="1"/>
          </p:cNvGrpSpPr>
          <p:nvPr userDrawn="1"/>
        </p:nvGrpSpPr>
        <p:grpSpPr>
          <a:xfrm>
            <a:off x="8071600" y="4860986"/>
            <a:ext cx="993262" cy="226314"/>
            <a:chOff x="680865" y="3439338"/>
            <a:chExt cx="4686473" cy="1068091"/>
          </a:xfrm>
        </p:grpSpPr>
        <p:pic>
          <p:nvPicPr>
            <p:cNvPr id="38" name="Logomark V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9" name="Nat HIV Cur logo type stacked"/>
            <p:cNvGrpSpPr>
              <a:grpSpLocks noChangeAspect="1"/>
            </p:cNvGrpSpPr>
            <p:nvPr/>
          </p:nvGrpSpPr>
          <p:grpSpPr bwMode="auto">
            <a:xfrm>
              <a:off x="1898650" y="3455065"/>
              <a:ext cx="3468688" cy="1036638"/>
              <a:chOff x="1196" y="1585"/>
              <a:chExt cx="2185" cy="653"/>
            </a:xfrm>
          </p:grpSpPr>
          <p:sp>
            <p:nvSpPr>
              <p:cNvPr id="40" name="Freeform 5"/>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6"/>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7"/>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8"/>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9"/>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10"/>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11"/>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12"/>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13"/>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14"/>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15"/>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6"/>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17"/>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18"/>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9"/>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20"/>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21"/>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22"/>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23"/>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24"/>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25"/>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515495380"/>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Membrane-Low">
    <p:spTree>
      <p:nvGrpSpPr>
        <p:cNvPr id="1" name=""/>
        <p:cNvGrpSpPr/>
        <p:nvPr/>
      </p:nvGrpSpPr>
      <p:grpSpPr>
        <a:xfrm>
          <a:off x="0" y="0"/>
          <a:ext cx="0" cy="0"/>
          <a:chOff x="0" y="0"/>
          <a:chExt cx="0" cy="0"/>
        </a:xfrm>
      </p:grpSpPr>
      <p:sp>
        <p:nvSpPr>
          <p:cNvPr id="4" name="Snip Same Side Corner Rectangle 3">
            <a:extLst>
              <a:ext uri="{FF2B5EF4-FFF2-40B4-BE49-F238E27FC236}">
                <a16:creationId xmlns:a16="http://schemas.microsoft.com/office/drawing/2014/main" id="{804ABFBC-F023-25CE-F899-F7884679DD82}"/>
              </a:ext>
            </a:extLst>
          </p:cNvPr>
          <p:cNvSpPr/>
          <p:nvPr userDrawn="1"/>
        </p:nvSpPr>
        <p:spPr>
          <a:xfrm>
            <a:off x="-2070" y="2427316"/>
            <a:ext cx="9157584" cy="2716184"/>
          </a:xfrm>
          <a:custGeom>
            <a:avLst/>
            <a:gdLst>
              <a:gd name="connsiteX0" fmla="*/ 868479 w 9162287"/>
              <a:gd name="connsiteY0" fmla="*/ 0 h 2494268"/>
              <a:gd name="connsiteX1" fmla="*/ 8293808 w 9162287"/>
              <a:gd name="connsiteY1" fmla="*/ 0 h 2494268"/>
              <a:gd name="connsiteX2" fmla="*/ 9162287 w 9162287"/>
              <a:gd name="connsiteY2" fmla="*/ 868479 h 2494268"/>
              <a:gd name="connsiteX3" fmla="*/ 9162287 w 9162287"/>
              <a:gd name="connsiteY3" fmla="*/ 2494268 h 2494268"/>
              <a:gd name="connsiteX4" fmla="*/ 9162287 w 9162287"/>
              <a:gd name="connsiteY4" fmla="*/ 2494268 h 2494268"/>
              <a:gd name="connsiteX5" fmla="*/ 0 w 9162287"/>
              <a:gd name="connsiteY5" fmla="*/ 2494268 h 2494268"/>
              <a:gd name="connsiteX6" fmla="*/ 0 w 9162287"/>
              <a:gd name="connsiteY6" fmla="*/ 2494268 h 2494268"/>
              <a:gd name="connsiteX7" fmla="*/ 0 w 9162287"/>
              <a:gd name="connsiteY7" fmla="*/ 868479 h 2494268"/>
              <a:gd name="connsiteX8" fmla="*/ 868479 w 9162287"/>
              <a:gd name="connsiteY8" fmla="*/ 0 h 2494268"/>
              <a:gd name="connsiteX0" fmla="*/ 7345 w 9162287"/>
              <a:gd name="connsiteY0" fmla="*/ 346229 h 2494268"/>
              <a:gd name="connsiteX1" fmla="*/ 8293808 w 9162287"/>
              <a:gd name="connsiteY1" fmla="*/ 0 h 2494268"/>
              <a:gd name="connsiteX2" fmla="*/ 9162287 w 9162287"/>
              <a:gd name="connsiteY2" fmla="*/ 868479 h 2494268"/>
              <a:gd name="connsiteX3" fmla="*/ 9162287 w 9162287"/>
              <a:gd name="connsiteY3" fmla="*/ 2494268 h 2494268"/>
              <a:gd name="connsiteX4" fmla="*/ 9162287 w 9162287"/>
              <a:gd name="connsiteY4" fmla="*/ 2494268 h 2494268"/>
              <a:gd name="connsiteX5" fmla="*/ 0 w 9162287"/>
              <a:gd name="connsiteY5" fmla="*/ 2494268 h 2494268"/>
              <a:gd name="connsiteX6" fmla="*/ 0 w 9162287"/>
              <a:gd name="connsiteY6" fmla="*/ 2494268 h 2494268"/>
              <a:gd name="connsiteX7" fmla="*/ 0 w 9162287"/>
              <a:gd name="connsiteY7" fmla="*/ 868479 h 2494268"/>
              <a:gd name="connsiteX8" fmla="*/ 7345 w 9162287"/>
              <a:gd name="connsiteY8" fmla="*/ 346229 h 2494268"/>
              <a:gd name="connsiteX0" fmla="*/ 7345 w 9162287"/>
              <a:gd name="connsiteY0" fmla="*/ 62144 h 2210183"/>
              <a:gd name="connsiteX1" fmla="*/ 9154942 w 9162287"/>
              <a:gd name="connsiteY1" fmla="*/ 0 h 2210183"/>
              <a:gd name="connsiteX2" fmla="*/ 9162287 w 9162287"/>
              <a:gd name="connsiteY2" fmla="*/ 584394 h 2210183"/>
              <a:gd name="connsiteX3" fmla="*/ 9162287 w 9162287"/>
              <a:gd name="connsiteY3" fmla="*/ 2210183 h 2210183"/>
              <a:gd name="connsiteX4" fmla="*/ 9162287 w 9162287"/>
              <a:gd name="connsiteY4" fmla="*/ 2210183 h 2210183"/>
              <a:gd name="connsiteX5" fmla="*/ 0 w 9162287"/>
              <a:gd name="connsiteY5" fmla="*/ 2210183 h 2210183"/>
              <a:gd name="connsiteX6" fmla="*/ 0 w 9162287"/>
              <a:gd name="connsiteY6" fmla="*/ 2210183 h 2210183"/>
              <a:gd name="connsiteX7" fmla="*/ 0 w 9162287"/>
              <a:gd name="connsiteY7" fmla="*/ 584394 h 2210183"/>
              <a:gd name="connsiteX8" fmla="*/ 7345 w 9162287"/>
              <a:gd name="connsiteY8" fmla="*/ 62144 h 2210183"/>
              <a:gd name="connsiteX0" fmla="*/ 7345 w 9162287"/>
              <a:gd name="connsiteY0" fmla="*/ 192289 h 2340328"/>
              <a:gd name="connsiteX1" fmla="*/ 9154942 w 9162287"/>
              <a:gd name="connsiteY1" fmla="*/ 130145 h 2340328"/>
              <a:gd name="connsiteX2" fmla="*/ 9162287 w 9162287"/>
              <a:gd name="connsiteY2" fmla="*/ 714539 h 2340328"/>
              <a:gd name="connsiteX3" fmla="*/ 9162287 w 9162287"/>
              <a:gd name="connsiteY3" fmla="*/ 2340328 h 2340328"/>
              <a:gd name="connsiteX4" fmla="*/ 9162287 w 9162287"/>
              <a:gd name="connsiteY4" fmla="*/ 2340328 h 2340328"/>
              <a:gd name="connsiteX5" fmla="*/ 0 w 9162287"/>
              <a:gd name="connsiteY5" fmla="*/ 2340328 h 2340328"/>
              <a:gd name="connsiteX6" fmla="*/ 0 w 9162287"/>
              <a:gd name="connsiteY6" fmla="*/ 2340328 h 2340328"/>
              <a:gd name="connsiteX7" fmla="*/ 0 w 9162287"/>
              <a:gd name="connsiteY7" fmla="*/ 714539 h 2340328"/>
              <a:gd name="connsiteX8" fmla="*/ 7345 w 9162287"/>
              <a:gd name="connsiteY8" fmla="*/ 192289 h 2340328"/>
              <a:gd name="connsiteX0" fmla="*/ 7345 w 9162287"/>
              <a:gd name="connsiteY0" fmla="*/ 176613 h 2324652"/>
              <a:gd name="connsiteX1" fmla="*/ 9154942 w 9162287"/>
              <a:gd name="connsiteY1" fmla="*/ 114469 h 2324652"/>
              <a:gd name="connsiteX2" fmla="*/ 9162287 w 9162287"/>
              <a:gd name="connsiteY2" fmla="*/ 698863 h 2324652"/>
              <a:gd name="connsiteX3" fmla="*/ 9162287 w 9162287"/>
              <a:gd name="connsiteY3" fmla="*/ 2324652 h 2324652"/>
              <a:gd name="connsiteX4" fmla="*/ 9162287 w 9162287"/>
              <a:gd name="connsiteY4" fmla="*/ 2324652 h 2324652"/>
              <a:gd name="connsiteX5" fmla="*/ 0 w 9162287"/>
              <a:gd name="connsiteY5" fmla="*/ 2324652 h 2324652"/>
              <a:gd name="connsiteX6" fmla="*/ 0 w 9162287"/>
              <a:gd name="connsiteY6" fmla="*/ 2324652 h 2324652"/>
              <a:gd name="connsiteX7" fmla="*/ 0 w 9162287"/>
              <a:gd name="connsiteY7" fmla="*/ 698863 h 2324652"/>
              <a:gd name="connsiteX8" fmla="*/ 7345 w 9162287"/>
              <a:gd name="connsiteY8" fmla="*/ 176613 h 2324652"/>
              <a:gd name="connsiteX0" fmla="*/ 7345 w 9162287"/>
              <a:gd name="connsiteY0" fmla="*/ 255447 h 2403486"/>
              <a:gd name="connsiteX1" fmla="*/ 9154942 w 9162287"/>
              <a:gd name="connsiteY1" fmla="*/ 193303 h 2403486"/>
              <a:gd name="connsiteX2" fmla="*/ 9162287 w 9162287"/>
              <a:gd name="connsiteY2" fmla="*/ 777697 h 2403486"/>
              <a:gd name="connsiteX3" fmla="*/ 9162287 w 9162287"/>
              <a:gd name="connsiteY3" fmla="*/ 2403486 h 2403486"/>
              <a:gd name="connsiteX4" fmla="*/ 9162287 w 9162287"/>
              <a:gd name="connsiteY4" fmla="*/ 2403486 h 2403486"/>
              <a:gd name="connsiteX5" fmla="*/ 0 w 9162287"/>
              <a:gd name="connsiteY5" fmla="*/ 2403486 h 2403486"/>
              <a:gd name="connsiteX6" fmla="*/ 0 w 9162287"/>
              <a:gd name="connsiteY6" fmla="*/ 2403486 h 2403486"/>
              <a:gd name="connsiteX7" fmla="*/ 0 w 9162287"/>
              <a:gd name="connsiteY7" fmla="*/ 777697 h 2403486"/>
              <a:gd name="connsiteX8" fmla="*/ 7345 w 9162287"/>
              <a:gd name="connsiteY8" fmla="*/ 255447 h 2403486"/>
              <a:gd name="connsiteX0" fmla="*/ 7345 w 9162287"/>
              <a:gd name="connsiteY0" fmla="*/ 300868 h 2448907"/>
              <a:gd name="connsiteX1" fmla="*/ 9154942 w 9162287"/>
              <a:gd name="connsiteY1" fmla="*/ 238724 h 2448907"/>
              <a:gd name="connsiteX2" fmla="*/ 9162287 w 9162287"/>
              <a:gd name="connsiteY2" fmla="*/ 823118 h 2448907"/>
              <a:gd name="connsiteX3" fmla="*/ 9162287 w 9162287"/>
              <a:gd name="connsiteY3" fmla="*/ 2448907 h 2448907"/>
              <a:gd name="connsiteX4" fmla="*/ 9162287 w 9162287"/>
              <a:gd name="connsiteY4" fmla="*/ 2448907 h 2448907"/>
              <a:gd name="connsiteX5" fmla="*/ 0 w 9162287"/>
              <a:gd name="connsiteY5" fmla="*/ 2448907 h 2448907"/>
              <a:gd name="connsiteX6" fmla="*/ 0 w 9162287"/>
              <a:gd name="connsiteY6" fmla="*/ 2448907 h 2448907"/>
              <a:gd name="connsiteX7" fmla="*/ 0 w 9162287"/>
              <a:gd name="connsiteY7" fmla="*/ 823118 h 2448907"/>
              <a:gd name="connsiteX8" fmla="*/ 7345 w 9162287"/>
              <a:gd name="connsiteY8" fmla="*/ 300868 h 2448907"/>
              <a:gd name="connsiteX0" fmla="*/ 7345 w 9162287"/>
              <a:gd name="connsiteY0" fmla="*/ 358831 h 2506870"/>
              <a:gd name="connsiteX1" fmla="*/ 9154942 w 9162287"/>
              <a:gd name="connsiteY1" fmla="*/ 296687 h 2506870"/>
              <a:gd name="connsiteX2" fmla="*/ 9162287 w 9162287"/>
              <a:gd name="connsiteY2" fmla="*/ 881081 h 2506870"/>
              <a:gd name="connsiteX3" fmla="*/ 9162287 w 9162287"/>
              <a:gd name="connsiteY3" fmla="*/ 2506870 h 2506870"/>
              <a:gd name="connsiteX4" fmla="*/ 9162287 w 9162287"/>
              <a:gd name="connsiteY4" fmla="*/ 2506870 h 2506870"/>
              <a:gd name="connsiteX5" fmla="*/ 0 w 9162287"/>
              <a:gd name="connsiteY5" fmla="*/ 2506870 h 2506870"/>
              <a:gd name="connsiteX6" fmla="*/ 0 w 9162287"/>
              <a:gd name="connsiteY6" fmla="*/ 2506870 h 2506870"/>
              <a:gd name="connsiteX7" fmla="*/ 0 w 9162287"/>
              <a:gd name="connsiteY7" fmla="*/ 881081 h 2506870"/>
              <a:gd name="connsiteX8" fmla="*/ 7345 w 9162287"/>
              <a:gd name="connsiteY8" fmla="*/ 358831 h 2506870"/>
              <a:gd name="connsiteX0" fmla="*/ 7345 w 9162287"/>
              <a:gd name="connsiteY0" fmla="*/ 337839 h 2485878"/>
              <a:gd name="connsiteX1" fmla="*/ 9154942 w 9162287"/>
              <a:gd name="connsiteY1" fmla="*/ 275695 h 2485878"/>
              <a:gd name="connsiteX2" fmla="*/ 9162287 w 9162287"/>
              <a:gd name="connsiteY2" fmla="*/ 860089 h 2485878"/>
              <a:gd name="connsiteX3" fmla="*/ 9162287 w 9162287"/>
              <a:gd name="connsiteY3" fmla="*/ 2485878 h 2485878"/>
              <a:gd name="connsiteX4" fmla="*/ 9162287 w 9162287"/>
              <a:gd name="connsiteY4" fmla="*/ 2485878 h 2485878"/>
              <a:gd name="connsiteX5" fmla="*/ 0 w 9162287"/>
              <a:gd name="connsiteY5" fmla="*/ 2485878 h 2485878"/>
              <a:gd name="connsiteX6" fmla="*/ 0 w 9162287"/>
              <a:gd name="connsiteY6" fmla="*/ 2485878 h 2485878"/>
              <a:gd name="connsiteX7" fmla="*/ 0 w 9162287"/>
              <a:gd name="connsiteY7" fmla="*/ 860089 h 2485878"/>
              <a:gd name="connsiteX8" fmla="*/ 7345 w 9162287"/>
              <a:gd name="connsiteY8" fmla="*/ 337839 h 2485878"/>
              <a:gd name="connsiteX0" fmla="*/ 0 w 9163828"/>
              <a:gd name="connsiteY0" fmla="*/ 315221 h 2507648"/>
              <a:gd name="connsiteX1" fmla="*/ 9156483 w 9163828"/>
              <a:gd name="connsiteY1" fmla="*/ 297465 h 2507648"/>
              <a:gd name="connsiteX2" fmla="*/ 9163828 w 9163828"/>
              <a:gd name="connsiteY2" fmla="*/ 881859 h 2507648"/>
              <a:gd name="connsiteX3" fmla="*/ 9163828 w 9163828"/>
              <a:gd name="connsiteY3" fmla="*/ 2507648 h 2507648"/>
              <a:gd name="connsiteX4" fmla="*/ 9163828 w 9163828"/>
              <a:gd name="connsiteY4" fmla="*/ 2507648 h 2507648"/>
              <a:gd name="connsiteX5" fmla="*/ 1541 w 9163828"/>
              <a:gd name="connsiteY5" fmla="*/ 2507648 h 2507648"/>
              <a:gd name="connsiteX6" fmla="*/ 1541 w 9163828"/>
              <a:gd name="connsiteY6" fmla="*/ 2507648 h 2507648"/>
              <a:gd name="connsiteX7" fmla="*/ 1541 w 9163828"/>
              <a:gd name="connsiteY7" fmla="*/ 881859 h 2507648"/>
              <a:gd name="connsiteX8" fmla="*/ 0 w 9163828"/>
              <a:gd name="connsiteY8" fmla="*/ 315221 h 2507648"/>
              <a:gd name="connsiteX0" fmla="*/ 0 w 9163828"/>
              <a:gd name="connsiteY0" fmla="*/ 269910 h 2462337"/>
              <a:gd name="connsiteX1" fmla="*/ 9156483 w 9163828"/>
              <a:gd name="connsiteY1" fmla="*/ 252154 h 2462337"/>
              <a:gd name="connsiteX2" fmla="*/ 9163828 w 9163828"/>
              <a:gd name="connsiteY2" fmla="*/ 836548 h 2462337"/>
              <a:gd name="connsiteX3" fmla="*/ 9163828 w 9163828"/>
              <a:gd name="connsiteY3" fmla="*/ 2462337 h 2462337"/>
              <a:gd name="connsiteX4" fmla="*/ 9163828 w 9163828"/>
              <a:gd name="connsiteY4" fmla="*/ 2462337 h 2462337"/>
              <a:gd name="connsiteX5" fmla="*/ 1541 w 9163828"/>
              <a:gd name="connsiteY5" fmla="*/ 2462337 h 2462337"/>
              <a:gd name="connsiteX6" fmla="*/ 1541 w 9163828"/>
              <a:gd name="connsiteY6" fmla="*/ 2462337 h 2462337"/>
              <a:gd name="connsiteX7" fmla="*/ 1541 w 9163828"/>
              <a:gd name="connsiteY7" fmla="*/ 836548 h 2462337"/>
              <a:gd name="connsiteX8" fmla="*/ 0 w 9163828"/>
              <a:gd name="connsiteY8" fmla="*/ 269910 h 2462337"/>
              <a:gd name="connsiteX0" fmla="*/ 0 w 9163828"/>
              <a:gd name="connsiteY0" fmla="*/ 255535 h 2474595"/>
              <a:gd name="connsiteX1" fmla="*/ 9156483 w 9163828"/>
              <a:gd name="connsiteY1" fmla="*/ 264412 h 2474595"/>
              <a:gd name="connsiteX2" fmla="*/ 9163828 w 9163828"/>
              <a:gd name="connsiteY2" fmla="*/ 848806 h 2474595"/>
              <a:gd name="connsiteX3" fmla="*/ 9163828 w 9163828"/>
              <a:gd name="connsiteY3" fmla="*/ 2474595 h 2474595"/>
              <a:gd name="connsiteX4" fmla="*/ 9163828 w 9163828"/>
              <a:gd name="connsiteY4" fmla="*/ 2474595 h 2474595"/>
              <a:gd name="connsiteX5" fmla="*/ 1541 w 9163828"/>
              <a:gd name="connsiteY5" fmla="*/ 2474595 h 2474595"/>
              <a:gd name="connsiteX6" fmla="*/ 1541 w 9163828"/>
              <a:gd name="connsiteY6" fmla="*/ 2474595 h 2474595"/>
              <a:gd name="connsiteX7" fmla="*/ 1541 w 9163828"/>
              <a:gd name="connsiteY7" fmla="*/ 848806 h 2474595"/>
              <a:gd name="connsiteX8" fmla="*/ 0 w 9163828"/>
              <a:gd name="connsiteY8" fmla="*/ 255535 h 2474595"/>
              <a:gd name="connsiteX0" fmla="*/ 0 w 9163828"/>
              <a:gd name="connsiteY0" fmla="*/ 271879 h 2490939"/>
              <a:gd name="connsiteX1" fmla="*/ 9156483 w 9163828"/>
              <a:gd name="connsiteY1" fmla="*/ 280756 h 2490939"/>
              <a:gd name="connsiteX2" fmla="*/ 9163828 w 9163828"/>
              <a:gd name="connsiteY2" fmla="*/ 865150 h 2490939"/>
              <a:gd name="connsiteX3" fmla="*/ 9163828 w 9163828"/>
              <a:gd name="connsiteY3" fmla="*/ 2490939 h 2490939"/>
              <a:gd name="connsiteX4" fmla="*/ 9163828 w 9163828"/>
              <a:gd name="connsiteY4" fmla="*/ 2490939 h 2490939"/>
              <a:gd name="connsiteX5" fmla="*/ 1541 w 9163828"/>
              <a:gd name="connsiteY5" fmla="*/ 2490939 h 2490939"/>
              <a:gd name="connsiteX6" fmla="*/ 1541 w 9163828"/>
              <a:gd name="connsiteY6" fmla="*/ 2490939 h 2490939"/>
              <a:gd name="connsiteX7" fmla="*/ 1541 w 9163828"/>
              <a:gd name="connsiteY7" fmla="*/ 865150 h 2490939"/>
              <a:gd name="connsiteX8" fmla="*/ 0 w 9163828"/>
              <a:gd name="connsiteY8" fmla="*/ 271879 h 2490939"/>
              <a:gd name="connsiteX0" fmla="*/ 0 w 9163828"/>
              <a:gd name="connsiteY0" fmla="*/ 302624 h 2521684"/>
              <a:gd name="connsiteX1" fmla="*/ 9156483 w 9163828"/>
              <a:gd name="connsiteY1" fmla="*/ 311501 h 2521684"/>
              <a:gd name="connsiteX2" fmla="*/ 9163828 w 9163828"/>
              <a:gd name="connsiteY2" fmla="*/ 895895 h 2521684"/>
              <a:gd name="connsiteX3" fmla="*/ 9163828 w 9163828"/>
              <a:gd name="connsiteY3" fmla="*/ 2521684 h 2521684"/>
              <a:gd name="connsiteX4" fmla="*/ 9163828 w 9163828"/>
              <a:gd name="connsiteY4" fmla="*/ 2521684 h 2521684"/>
              <a:gd name="connsiteX5" fmla="*/ 1541 w 9163828"/>
              <a:gd name="connsiteY5" fmla="*/ 2521684 h 2521684"/>
              <a:gd name="connsiteX6" fmla="*/ 1541 w 9163828"/>
              <a:gd name="connsiteY6" fmla="*/ 2521684 h 2521684"/>
              <a:gd name="connsiteX7" fmla="*/ 1541 w 9163828"/>
              <a:gd name="connsiteY7" fmla="*/ 895895 h 2521684"/>
              <a:gd name="connsiteX8" fmla="*/ 0 w 9163828"/>
              <a:gd name="connsiteY8" fmla="*/ 302624 h 2521684"/>
              <a:gd name="connsiteX0" fmla="*/ 0 w 9163828"/>
              <a:gd name="connsiteY0" fmla="*/ 320228 h 2539288"/>
              <a:gd name="connsiteX1" fmla="*/ 9156483 w 9163828"/>
              <a:gd name="connsiteY1" fmla="*/ 329105 h 2539288"/>
              <a:gd name="connsiteX2" fmla="*/ 9163828 w 9163828"/>
              <a:gd name="connsiteY2" fmla="*/ 913499 h 2539288"/>
              <a:gd name="connsiteX3" fmla="*/ 9163828 w 9163828"/>
              <a:gd name="connsiteY3" fmla="*/ 2539288 h 2539288"/>
              <a:gd name="connsiteX4" fmla="*/ 9163828 w 9163828"/>
              <a:gd name="connsiteY4" fmla="*/ 2539288 h 2539288"/>
              <a:gd name="connsiteX5" fmla="*/ 1541 w 9163828"/>
              <a:gd name="connsiteY5" fmla="*/ 2539288 h 2539288"/>
              <a:gd name="connsiteX6" fmla="*/ 1541 w 9163828"/>
              <a:gd name="connsiteY6" fmla="*/ 2539288 h 2539288"/>
              <a:gd name="connsiteX7" fmla="*/ 1541 w 9163828"/>
              <a:gd name="connsiteY7" fmla="*/ 913499 h 2539288"/>
              <a:gd name="connsiteX8" fmla="*/ 0 w 9163828"/>
              <a:gd name="connsiteY8" fmla="*/ 320228 h 2539288"/>
              <a:gd name="connsiteX0" fmla="*/ 0 w 9163828"/>
              <a:gd name="connsiteY0" fmla="*/ 309628 h 2528688"/>
              <a:gd name="connsiteX1" fmla="*/ 9156483 w 9163828"/>
              <a:gd name="connsiteY1" fmla="*/ 318505 h 2528688"/>
              <a:gd name="connsiteX2" fmla="*/ 9163828 w 9163828"/>
              <a:gd name="connsiteY2" fmla="*/ 902899 h 2528688"/>
              <a:gd name="connsiteX3" fmla="*/ 9163828 w 9163828"/>
              <a:gd name="connsiteY3" fmla="*/ 2528688 h 2528688"/>
              <a:gd name="connsiteX4" fmla="*/ 9163828 w 9163828"/>
              <a:gd name="connsiteY4" fmla="*/ 2528688 h 2528688"/>
              <a:gd name="connsiteX5" fmla="*/ 1541 w 9163828"/>
              <a:gd name="connsiteY5" fmla="*/ 2528688 h 2528688"/>
              <a:gd name="connsiteX6" fmla="*/ 1541 w 9163828"/>
              <a:gd name="connsiteY6" fmla="*/ 2528688 h 2528688"/>
              <a:gd name="connsiteX7" fmla="*/ 1541 w 9163828"/>
              <a:gd name="connsiteY7" fmla="*/ 902899 h 2528688"/>
              <a:gd name="connsiteX8" fmla="*/ 0 w 9163828"/>
              <a:gd name="connsiteY8" fmla="*/ 309628 h 2528688"/>
              <a:gd name="connsiteX0" fmla="*/ 0 w 9163828"/>
              <a:gd name="connsiteY0" fmla="*/ 319433 h 2538493"/>
              <a:gd name="connsiteX1" fmla="*/ 9156483 w 9163828"/>
              <a:gd name="connsiteY1" fmla="*/ 310555 h 2538493"/>
              <a:gd name="connsiteX2" fmla="*/ 9163828 w 9163828"/>
              <a:gd name="connsiteY2" fmla="*/ 912704 h 2538493"/>
              <a:gd name="connsiteX3" fmla="*/ 9163828 w 9163828"/>
              <a:gd name="connsiteY3" fmla="*/ 2538493 h 2538493"/>
              <a:gd name="connsiteX4" fmla="*/ 9163828 w 9163828"/>
              <a:gd name="connsiteY4" fmla="*/ 2538493 h 2538493"/>
              <a:gd name="connsiteX5" fmla="*/ 1541 w 9163828"/>
              <a:gd name="connsiteY5" fmla="*/ 2538493 h 2538493"/>
              <a:gd name="connsiteX6" fmla="*/ 1541 w 9163828"/>
              <a:gd name="connsiteY6" fmla="*/ 2538493 h 2538493"/>
              <a:gd name="connsiteX7" fmla="*/ 1541 w 9163828"/>
              <a:gd name="connsiteY7" fmla="*/ 912704 h 2538493"/>
              <a:gd name="connsiteX8" fmla="*/ 0 w 9163828"/>
              <a:gd name="connsiteY8" fmla="*/ 319433 h 2538493"/>
              <a:gd name="connsiteX0" fmla="*/ 0 w 9163828"/>
              <a:gd name="connsiteY0" fmla="*/ 312312 h 2531372"/>
              <a:gd name="connsiteX1" fmla="*/ 9156483 w 9163828"/>
              <a:gd name="connsiteY1" fmla="*/ 303434 h 2531372"/>
              <a:gd name="connsiteX2" fmla="*/ 9163828 w 9163828"/>
              <a:gd name="connsiteY2" fmla="*/ 905583 h 2531372"/>
              <a:gd name="connsiteX3" fmla="*/ 9163828 w 9163828"/>
              <a:gd name="connsiteY3" fmla="*/ 2531372 h 2531372"/>
              <a:gd name="connsiteX4" fmla="*/ 9163828 w 9163828"/>
              <a:gd name="connsiteY4" fmla="*/ 2531372 h 2531372"/>
              <a:gd name="connsiteX5" fmla="*/ 1541 w 9163828"/>
              <a:gd name="connsiteY5" fmla="*/ 2531372 h 2531372"/>
              <a:gd name="connsiteX6" fmla="*/ 1541 w 9163828"/>
              <a:gd name="connsiteY6" fmla="*/ 2531372 h 2531372"/>
              <a:gd name="connsiteX7" fmla="*/ 1541 w 9163828"/>
              <a:gd name="connsiteY7" fmla="*/ 905583 h 2531372"/>
              <a:gd name="connsiteX8" fmla="*/ 0 w 9163828"/>
              <a:gd name="connsiteY8" fmla="*/ 312312 h 2531372"/>
              <a:gd name="connsiteX0" fmla="*/ 0 w 9163828"/>
              <a:gd name="connsiteY0" fmla="*/ 288467 h 2507527"/>
              <a:gd name="connsiteX1" fmla="*/ 9156483 w 9163828"/>
              <a:gd name="connsiteY1" fmla="*/ 279589 h 2507527"/>
              <a:gd name="connsiteX2" fmla="*/ 9163828 w 9163828"/>
              <a:gd name="connsiteY2" fmla="*/ 881738 h 2507527"/>
              <a:gd name="connsiteX3" fmla="*/ 9163828 w 9163828"/>
              <a:gd name="connsiteY3" fmla="*/ 2507527 h 2507527"/>
              <a:gd name="connsiteX4" fmla="*/ 9163828 w 9163828"/>
              <a:gd name="connsiteY4" fmla="*/ 2507527 h 2507527"/>
              <a:gd name="connsiteX5" fmla="*/ 1541 w 9163828"/>
              <a:gd name="connsiteY5" fmla="*/ 2507527 h 2507527"/>
              <a:gd name="connsiteX6" fmla="*/ 1541 w 9163828"/>
              <a:gd name="connsiteY6" fmla="*/ 2507527 h 2507527"/>
              <a:gd name="connsiteX7" fmla="*/ 1541 w 9163828"/>
              <a:gd name="connsiteY7" fmla="*/ 881738 h 2507527"/>
              <a:gd name="connsiteX8" fmla="*/ 0 w 9163828"/>
              <a:gd name="connsiteY8" fmla="*/ 288467 h 2507527"/>
              <a:gd name="connsiteX0" fmla="*/ 0 w 9163828"/>
              <a:gd name="connsiteY0" fmla="*/ 241931 h 2545405"/>
              <a:gd name="connsiteX1" fmla="*/ 9156483 w 9163828"/>
              <a:gd name="connsiteY1" fmla="*/ 317467 h 2545405"/>
              <a:gd name="connsiteX2" fmla="*/ 9163828 w 9163828"/>
              <a:gd name="connsiteY2" fmla="*/ 919616 h 2545405"/>
              <a:gd name="connsiteX3" fmla="*/ 9163828 w 9163828"/>
              <a:gd name="connsiteY3" fmla="*/ 2545405 h 2545405"/>
              <a:gd name="connsiteX4" fmla="*/ 9163828 w 9163828"/>
              <a:gd name="connsiteY4" fmla="*/ 2545405 h 2545405"/>
              <a:gd name="connsiteX5" fmla="*/ 1541 w 9163828"/>
              <a:gd name="connsiteY5" fmla="*/ 2545405 h 2545405"/>
              <a:gd name="connsiteX6" fmla="*/ 1541 w 9163828"/>
              <a:gd name="connsiteY6" fmla="*/ 2545405 h 2545405"/>
              <a:gd name="connsiteX7" fmla="*/ 1541 w 9163828"/>
              <a:gd name="connsiteY7" fmla="*/ 919616 h 2545405"/>
              <a:gd name="connsiteX8" fmla="*/ 0 w 9163828"/>
              <a:gd name="connsiteY8" fmla="*/ 241931 h 2545405"/>
              <a:gd name="connsiteX0" fmla="*/ 0 w 9163828"/>
              <a:gd name="connsiteY0" fmla="*/ 277129 h 2580603"/>
              <a:gd name="connsiteX1" fmla="*/ 9138712 w 9163828"/>
              <a:gd name="connsiteY1" fmla="*/ 287731 h 2580603"/>
              <a:gd name="connsiteX2" fmla="*/ 9163828 w 9163828"/>
              <a:gd name="connsiteY2" fmla="*/ 954814 h 2580603"/>
              <a:gd name="connsiteX3" fmla="*/ 9163828 w 9163828"/>
              <a:gd name="connsiteY3" fmla="*/ 2580603 h 2580603"/>
              <a:gd name="connsiteX4" fmla="*/ 9163828 w 9163828"/>
              <a:gd name="connsiteY4" fmla="*/ 2580603 h 2580603"/>
              <a:gd name="connsiteX5" fmla="*/ 1541 w 9163828"/>
              <a:gd name="connsiteY5" fmla="*/ 2580603 h 2580603"/>
              <a:gd name="connsiteX6" fmla="*/ 1541 w 9163828"/>
              <a:gd name="connsiteY6" fmla="*/ 2580603 h 2580603"/>
              <a:gd name="connsiteX7" fmla="*/ 1541 w 9163828"/>
              <a:gd name="connsiteY7" fmla="*/ 954814 h 2580603"/>
              <a:gd name="connsiteX8" fmla="*/ 0 w 9163828"/>
              <a:gd name="connsiteY8" fmla="*/ 277129 h 2580603"/>
              <a:gd name="connsiteX0" fmla="*/ 0 w 9163828"/>
              <a:gd name="connsiteY0" fmla="*/ 240760 h 2544234"/>
              <a:gd name="connsiteX1" fmla="*/ 9138712 w 9163828"/>
              <a:gd name="connsiteY1" fmla="*/ 251362 h 2544234"/>
              <a:gd name="connsiteX2" fmla="*/ 9163828 w 9163828"/>
              <a:gd name="connsiteY2" fmla="*/ 918445 h 2544234"/>
              <a:gd name="connsiteX3" fmla="*/ 9163828 w 9163828"/>
              <a:gd name="connsiteY3" fmla="*/ 2544234 h 2544234"/>
              <a:gd name="connsiteX4" fmla="*/ 9163828 w 9163828"/>
              <a:gd name="connsiteY4" fmla="*/ 2544234 h 2544234"/>
              <a:gd name="connsiteX5" fmla="*/ 1541 w 9163828"/>
              <a:gd name="connsiteY5" fmla="*/ 2544234 h 2544234"/>
              <a:gd name="connsiteX6" fmla="*/ 1541 w 9163828"/>
              <a:gd name="connsiteY6" fmla="*/ 2544234 h 2544234"/>
              <a:gd name="connsiteX7" fmla="*/ 1541 w 9163828"/>
              <a:gd name="connsiteY7" fmla="*/ 918445 h 2544234"/>
              <a:gd name="connsiteX8" fmla="*/ 0 w 9163828"/>
              <a:gd name="connsiteY8" fmla="*/ 240760 h 2544234"/>
              <a:gd name="connsiteX0" fmla="*/ 0 w 9163828"/>
              <a:gd name="connsiteY0" fmla="*/ 205643 h 2509117"/>
              <a:gd name="connsiteX1" fmla="*/ 9138712 w 9163828"/>
              <a:gd name="connsiteY1" fmla="*/ 216245 h 2509117"/>
              <a:gd name="connsiteX2" fmla="*/ 9163828 w 9163828"/>
              <a:gd name="connsiteY2" fmla="*/ 883328 h 2509117"/>
              <a:gd name="connsiteX3" fmla="*/ 9163828 w 9163828"/>
              <a:gd name="connsiteY3" fmla="*/ 2509117 h 2509117"/>
              <a:gd name="connsiteX4" fmla="*/ 9163828 w 9163828"/>
              <a:gd name="connsiteY4" fmla="*/ 2509117 h 2509117"/>
              <a:gd name="connsiteX5" fmla="*/ 1541 w 9163828"/>
              <a:gd name="connsiteY5" fmla="*/ 2509117 h 2509117"/>
              <a:gd name="connsiteX6" fmla="*/ 1541 w 9163828"/>
              <a:gd name="connsiteY6" fmla="*/ 2509117 h 2509117"/>
              <a:gd name="connsiteX7" fmla="*/ 1541 w 9163828"/>
              <a:gd name="connsiteY7" fmla="*/ 883328 h 2509117"/>
              <a:gd name="connsiteX8" fmla="*/ 0 w 9163828"/>
              <a:gd name="connsiteY8" fmla="*/ 205643 h 2509117"/>
              <a:gd name="connsiteX0" fmla="*/ 0 w 9163828"/>
              <a:gd name="connsiteY0" fmla="*/ 246946 h 2550420"/>
              <a:gd name="connsiteX1" fmla="*/ 9138712 w 9163828"/>
              <a:gd name="connsiteY1" fmla="*/ 257548 h 2550420"/>
              <a:gd name="connsiteX2" fmla="*/ 9163828 w 9163828"/>
              <a:gd name="connsiteY2" fmla="*/ 924631 h 2550420"/>
              <a:gd name="connsiteX3" fmla="*/ 9163828 w 9163828"/>
              <a:gd name="connsiteY3" fmla="*/ 2550420 h 2550420"/>
              <a:gd name="connsiteX4" fmla="*/ 9163828 w 9163828"/>
              <a:gd name="connsiteY4" fmla="*/ 2550420 h 2550420"/>
              <a:gd name="connsiteX5" fmla="*/ 1541 w 9163828"/>
              <a:gd name="connsiteY5" fmla="*/ 2550420 h 2550420"/>
              <a:gd name="connsiteX6" fmla="*/ 1541 w 9163828"/>
              <a:gd name="connsiteY6" fmla="*/ 2550420 h 2550420"/>
              <a:gd name="connsiteX7" fmla="*/ 1541 w 9163828"/>
              <a:gd name="connsiteY7" fmla="*/ 924631 h 2550420"/>
              <a:gd name="connsiteX8" fmla="*/ 0 w 9163828"/>
              <a:gd name="connsiteY8" fmla="*/ 246946 h 2550420"/>
              <a:gd name="connsiteX0" fmla="*/ 0 w 9163828"/>
              <a:gd name="connsiteY0" fmla="*/ 219306 h 2522780"/>
              <a:gd name="connsiteX1" fmla="*/ 9138712 w 9163828"/>
              <a:gd name="connsiteY1" fmla="*/ 229908 h 2522780"/>
              <a:gd name="connsiteX2" fmla="*/ 9163828 w 9163828"/>
              <a:gd name="connsiteY2" fmla="*/ 896991 h 2522780"/>
              <a:gd name="connsiteX3" fmla="*/ 9163828 w 9163828"/>
              <a:gd name="connsiteY3" fmla="*/ 2522780 h 2522780"/>
              <a:gd name="connsiteX4" fmla="*/ 9163828 w 9163828"/>
              <a:gd name="connsiteY4" fmla="*/ 2522780 h 2522780"/>
              <a:gd name="connsiteX5" fmla="*/ 1541 w 9163828"/>
              <a:gd name="connsiteY5" fmla="*/ 2522780 h 2522780"/>
              <a:gd name="connsiteX6" fmla="*/ 1541 w 9163828"/>
              <a:gd name="connsiteY6" fmla="*/ 2522780 h 2522780"/>
              <a:gd name="connsiteX7" fmla="*/ 1541 w 9163828"/>
              <a:gd name="connsiteY7" fmla="*/ 896991 h 2522780"/>
              <a:gd name="connsiteX8" fmla="*/ 0 w 9163828"/>
              <a:gd name="connsiteY8" fmla="*/ 219306 h 2522780"/>
              <a:gd name="connsiteX0" fmla="*/ 0 w 9163828"/>
              <a:gd name="connsiteY0" fmla="*/ 211093 h 2514567"/>
              <a:gd name="connsiteX1" fmla="*/ 9138712 w 9163828"/>
              <a:gd name="connsiteY1" fmla="*/ 221695 h 2514567"/>
              <a:gd name="connsiteX2" fmla="*/ 9163828 w 9163828"/>
              <a:gd name="connsiteY2" fmla="*/ 888778 h 2514567"/>
              <a:gd name="connsiteX3" fmla="*/ 9163828 w 9163828"/>
              <a:gd name="connsiteY3" fmla="*/ 2514567 h 2514567"/>
              <a:gd name="connsiteX4" fmla="*/ 9163828 w 9163828"/>
              <a:gd name="connsiteY4" fmla="*/ 2514567 h 2514567"/>
              <a:gd name="connsiteX5" fmla="*/ 1541 w 9163828"/>
              <a:gd name="connsiteY5" fmla="*/ 2514567 h 2514567"/>
              <a:gd name="connsiteX6" fmla="*/ 1541 w 9163828"/>
              <a:gd name="connsiteY6" fmla="*/ 2514567 h 2514567"/>
              <a:gd name="connsiteX7" fmla="*/ 1541 w 9163828"/>
              <a:gd name="connsiteY7" fmla="*/ 888778 h 2514567"/>
              <a:gd name="connsiteX8" fmla="*/ 0 w 9163828"/>
              <a:gd name="connsiteY8" fmla="*/ 211093 h 2514567"/>
              <a:gd name="connsiteX0" fmla="*/ 0 w 9163828"/>
              <a:gd name="connsiteY0" fmla="*/ 223152 h 2526626"/>
              <a:gd name="connsiteX1" fmla="*/ 9129826 w 9163828"/>
              <a:gd name="connsiteY1" fmla="*/ 214274 h 2526626"/>
              <a:gd name="connsiteX2" fmla="*/ 9163828 w 9163828"/>
              <a:gd name="connsiteY2" fmla="*/ 900837 h 2526626"/>
              <a:gd name="connsiteX3" fmla="*/ 9163828 w 9163828"/>
              <a:gd name="connsiteY3" fmla="*/ 2526626 h 2526626"/>
              <a:gd name="connsiteX4" fmla="*/ 9163828 w 9163828"/>
              <a:gd name="connsiteY4" fmla="*/ 2526626 h 2526626"/>
              <a:gd name="connsiteX5" fmla="*/ 1541 w 9163828"/>
              <a:gd name="connsiteY5" fmla="*/ 2526626 h 2526626"/>
              <a:gd name="connsiteX6" fmla="*/ 1541 w 9163828"/>
              <a:gd name="connsiteY6" fmla="*/ 2526626 h 2526626"/>
              <a:gd name="connsiteX7" fmla="*/ 1541 w 9163828"/>
              <a:gd name="connsiteY7" fmla="*/ 900837 h 2526626"/>
              <a:gd name="connsiteX8" fmla="*/ 0 w 9163828"/>
              <a:gd name="connsiteY8" fmla="*/ 223152 h 2526626"/>
              <a:gd name="connsiteX0" fmla="*/ 0 w 9163828"/>
              <a:gd name="connsiteY0" fmla="*/ 201105 h 2504579"/>
              <a:gd name="connsiteX1" fmla="*/ 9129826 w 9163828"/>
              <a:gd name="connsiteY1" fmla="*/ 192227 h 2504579"/>
              <a:gd name="connsiteX2" fmla="*/ 9163828 w 9163828"/>
              <a:gd name="connsiteY2" fmla="*/ 878790 h 2504579"/>
              <a:gd name="connsiteX3" fmla="*/ 9163828 w 9163828"/>
              <a:gd name="connsiteY3" fmla="*/ 2504579 h 2504579"/>
              <a:gd name="connsiteX4" fmla="*/ 9163828 w 9163828"/>
              <a:gd name="connsiteY4" fmla="*/ 2504579 h 2504579"/>
              <a:gd name="connsiteX5" fmla="*/ 1541 w 9163828"/>
              <a:gd name="connsiteY5" fmla="*/ 2504579 h 2504579"/>
              <a:gd name="connsiteX6" fmla="*/ 1541 w 9163828"/>
              <a:gd name="connsiteY6" fmla="*/ 2504579 h 2504579"/>
              <a:gd name="connsiteX7" fmla="*/ 1541 w 9163828"/>
              <a:gd name="connsiteY7" fmla="*/ 878790 h 2504579"/>
              <a:gd name="connsiteX8" fmla="*/ 0 w 9163828"/>
              <a:gd name="connsiteY8" fmla="*/ 201105 h 2504579"/>
              <a:gd name="connsiteX0" fmla="*/ 0 w 9165934"/>
              <a:gd name="connsiteY0" fmla="*/ 201105 h 2504579"/>
              <a:gd name="connsiteX1" fmla="*/ 9165369 w 9165934"/>
              <a:gd name="connsiteY1" fmla="*/ 192227 h 2504579"/>
              <a:gd name="connsiteX2" fmla="*/ 9163828 w 9165934"/>
              <a:gd name="connsiteY2" fmla="*/ 878790 h 2504579"/>
              <a:gd name="connsiteX3" fmla="*/ 9163828 w 9165934"/>
              <a:gd name="connsiteY3" fmla="*/ 2504579 h 2504579"/>
              <a:gd name="connsiteX4" fmla="*/ 9163828 w 9165934"/>
              <a:gd name="connsiteY4" fmla="*/ 2504579 h 2504579"/>
              <a:gd name="connsiteX5" fmla="*/ 1541 w 9165934"/>
              <a:gd name="connsiteY5" fmla="*/ 2504579 h 2504579"/>
              <a:gd name="connsiteX6" fmla="*/ 1541 w 9165934"/>
              <a:gd name="connsiteY6" fmla="*/ 2504579 h 2504579"/>
              <a:gd name="connsiteX7" fmla="*/ 1541 w 9165934"/>
              <a:gd name="connsiteY7" fmla="*/ 878790 h 2504579"/>
              <a:gd name="connsiteX8" fmla="*/ 0 w 9165934"/>
              <a:gd name="connsiteY8" fmla="*/ 201105 h 2504579"/>
              <a:gd name="connsiteX0" fmla="*/ 0 w 9165934"/>
              <a:gd name="connsiteY0" fmla="*/ 161942 h 2465416"/>
              <a:gd name="connsiteX1" fmla="*/ 9165369 w 9165934"/>
              <a:gd name="connsiteY1" fmla="*/ 222258 h 2465416"/>
              <a:gd name="connsiteX2" fmla="*/ 9163828 w 9165934"/>
              <a:gd name="connsiteY2" fmla="*/ 839627 h 2465416"/>
              <a:gd name="connsiteX3" fmla="*/ 9163828 w 9165934"/>
              <a:gd name="connsiteY3" fmla="*/ 2465416 h 2465416"/>
              <a:gd name="connsiteX4" fmla="*/ 9163828 w 9165934"/>
              <a:gd name="connsiteY4" fmla="*/ 2465416 h 2465416"/>
              <a:gd name="connsiteX5" fmla="*/ 1541 w 9165934"/>
              <a:gd name="connsiteY5" fmla="*/ 2465416 h 2465416"/>
              <a:gd name="connsiteX6" fmla="*/ 1541 w 9165934"/>
              <a:gd name="connsiteY6" fmla="*/ 2465416 h 2465416"/>
              <a:gd name="connsiteX7" fmla="*/ 1541 w 9165934"/>
              <a:gd name="connsiteY7" fmla="*/ 839627 h 2465416"/>
              <a:gd name="connsiteX8" fmla="*/ 0 w 9165934"/>
              <a:gd name="connsiteY8" fmla="*/ 161942 h 2465416"/>
              <a:gd name="connsiteX0" fmla="*/ 25124 w 9164401"/>
              <a:gd name="connsiteY0" fmla="*/ 207208 h 2431604"/>
              <a:gd name="connsiteX1" fmla="*/ 9163836 w 9164401"/>
              <a:gd name="connsiteY1" fmla="*/ 188446 h 2431604"/>
              <a:gd name="connsiteX2" fmla="*/ 9162295 w 9164401"/>
              <a:gd name="connsiteY2" fmla="*/ 805815 h 2431604"/>
              <a:gd name="connsiteX3" fmla="*/ 9162295 w 9164401"/>
              <a:gd name="connsiteY3" fmla="*/ 2431604 h 2431604"/>
              <a:gd name="connsiteX4" fmla="*/ 9162295 w 9164401"/>
              <a:gd name="connsiteY4" fmla="*/ 2431604 h 2431604"/>
              <a:gd name="connsiteX5" fmla="*/ 8 w 9164401"/>
              <a:gd name="connsiteY5" fmla="*/ 2431604 h 2431604"/>
              <a:gd name="connsiteX6" fmla="*/ 8 w 9164401"/>
              <a:gd name="connsiteY6" fmla="*/ 2431604 h 2431604"/>
              <a:gd name="connsiteX7" fmla="*/ 8 w 9164401"/>
              <a:gd name="connsiteY7" fmla="*/ 805815 h 2431604"/>
              <a:gd name="connsiteX8" fmla="*/ 25124 w 9164401"/>
              <a:gd name="connsiteY8" fmla="*/ 207208 h 2431604"/>
              <a:gd name="connsiteX0" fmla="*/ 25124 w 9164401"/>
              <a:gd name="connsiteY0" fmla="*/ 246465 h 2470861"/>
              <a:gd name="connsiteX1" fmla="*/ 9163836 w 9164401"/>
              <a:gd name="connsiteY1" fmla="*/ 227703 h 2470861"/>
              <a:gd name="connsiteX2" fmla="*/ 9162295 w 9164401"/>
              <a:gd name="connsiteY2" fmla="*/ 845072 h 2470861"/>
              <a:gd name="connsiteX3" fmla="*/ 9162295 w 9164401"/>
              <a:gd name="connsiteY3" fmla="*/ 2470861 h 2470861"/>
              <a:gd name="connsiteX4" fmla="*/ 9162295 w 9164401"/>
              <a:gd name="connsiteY4" fmla="*/ 2470861 h 2470861"/>
              <a:gd name="connsiteX5" fmla="*/ 8 w 9164401"/>
              <a:gd name="connsiteY5" fmla="*/ 2470861 h 2470861"/>
              <a:gd name="connsiteX6" fmla="*/ 8 w 9164401"/>
              <a:gd name="connsiteY6" fmla="*/ 2470861 h 2470861"/>
              <a:gd name="connsiteX7" fmla="*/ 8 w 9164401"/>
              <a:gd name="connsiteY7" fmla="*/ 845072 h 2470861"/>
              <a:gd name="connsiteX8" fmla="*/ 25124 w 9164401"/>
              <a:gd name="connsiteY8" fmla="*/ 246465 h 2470861"/>
              <a:gd name="connsiteX0" fmla="*/ 25124 w 9164401"/>
              <a:gd name="connsiteY0" fmla="*/ 286278 h 2510674"/>
              <a:gd name="connsiteX1" fmla="*/ 9163836 w 9164401"/>
              <a:gd name="connsiteY1" fmla="*/ 267516 h 2510674"/>
              <a:gd name="connsiteX2" fmla="*/ 9162295 w 9164401"/>
              <a:gd name="connsiteY2" fmla="*/ 884885 h 2510674"/>
              <a:gd name="connsiteX3" fmla="*/ 9162295 w 9164401"/>
              <a:gd name="connsiteY3" fmla="*/ 2510674 h 2510674"/>
              <a:gd name="connsiteX4" fmla="*/ 9162295 w 9164401"/>
              <a:gd name="connsiteY4" fmla="*/ 2510674 h 2510674"/>
              <a:gd name="connsiteX5" fmla="*/ 8 w 9164401"/>
              <a:gd name="connsiteY5" fmla="*/ 2510674 h 2510674"/>
              <a:gd name="connsiteX6" fmla="*/ 8 w 9164401"/>
              <a:gd name="connsiteY6" fmla="*/ 2510674 h 2510674"/>
              <a:gd name="connsiteX7" fmla="*/ 8 w 9164401"/>
              <a:gd name="connsiteY7" fmla="*/ 884885 h 2510674"/>
              <a:gd name="connsiteX8" fmla="*/ 25124 w 9164401"/>
              <a:gd name="connsiteY8" fmla="*/ 286278 h 2510674"/>
              <a:gd name="connsiteX0" fmla="*/ 25124 w 9164401"/>
              <a:gd name="connsiteY0" fmla="*/ 310860 h 2535256"/>
              <a:gd name="connsiteX1" fmla="*/ 9163836 w 9164401"/>
              <a:gd name="connsiteY1" fmla="*/ 292098 h 2535256"/>
              <a:gd name="connsiteX2" fmla="*/ 9162295 w 9164401"/>
              <a:gd name="connsiteY2" fmla="*/ 909467 h 2535256"/>
              <a:gd name="connsiteX3" fmla="*/ 9162295 w 9164401"/>
              <a:gd name="connsiteY3" fmla="*/ 2535256 h 2535256"/>
              <a:gd name="connsiteX4" fmla="*/ 9162295 w 9164401"/>
              <a:gd name="connsiteY4" fmla="*/ 2535256 h 2535256"/>
              <a:gd name="connsiteX5" fmla="*/ 8 w 9164401"/>
              <a:gd name="connsiteY5" fmla="*/ 2535256 h 2535256"/>
              <a:gd name="connsiteX6" fmla="*/ 8 w 9164401"/>
              <a:gd name="connsiteY6" fmla="*/ 2535256 h 2535256"/>
              <a:gd name="connsiteX7" fmla="*/ 8 w 9164401"/>
              <a:gd name="connsiteY7" fmla="*/ 909467 h 2535256"/>
              <a:gd name="connsiteX8" fmla="*/ 25124 w 9164401"/>
              <a:gd name="connsiteY8" fmla="*/ 310860 h 2535256"/>
              <a:gd name="connsiteX0" fmla="*/ 0 w 9165934"/>
              <a:gd name="connsiteY0" fmla="*/ 310860 h 2535256"/>
              <a:gd name="connsiteX1" fmla="*/ 9165369 w 9165934"/>
              <a:gd name="connsiteY1" fmla="*/ 292098 h 2535256"/>
              <a:gd name="connsiteX2" fmla="*/ 9163828 w 9165934"/>
              <a:gd name="connsiteY2" fmla="*/ 909467 h 2535256"/>
              <a:gd name="connsiteX3" fmla="*/ 9163828 w 9165934"/>
              <a:gd name="connsiteY3" fmla="*/ 2535256 h 2535256"/>
              <a:gd name="connsiteX4" fmla="*/ 9163828 w 9165934"/>
              <a:gd name="connsiteY4" fmla="*/ 2535256 h 2535256"/>
              <a:gd name="connsiteX5" fmla="*/ 1541 w 9165934"/>
              <a:gd name="connsiteY5" fmla="*/ 2535256 h 2535256"/>
              <a:gd name="connsiteX6" fmla="*/ 1541 w 9165934"/>
              <a:gd name="connsiteY6" fmla="*/ 2535256 h 2535256"/>
              <a:gd name="connsiteX7" fmla="*/ 1541 w 9165934"/>
              <a:gd name="connsiteY7" fmla="*/ 909467 h 2535256"/>
              <a:gd name="connsiteX8" fmla="*/ 0 w 9165934"/>
              <a:gd name="connsiteY8" fmla="*/ 310860 h 2535256"/>
              <a:gd name="connsiteX0" fmla="*/ 0 w 9165934"/>
              <a:gd name="connsiteY0" fmla="*/ 301552 h 2525948"/>
              <a:gd name="connsiteX1" fmla="*/ 9165369 w 9165934"/>
              <a:gd name="connsiteY1" fmla="*/ 282790 h 2525948"/>
              <a:gd name="connsiteX2" fmla="*/ 9163828 w 9165934"/>
              <a:gd name="connsiteY2" fmla="*/ 900159 h 2525948"/>
              <a:gd name="connsiteX3" fmla="*/ 9163828 w 9165934"/>
              <a:gd name="connsiteY3" fmla="*/ 2525948 h 2525948"/>
              <a:gd name="connsiteX4" fmla="*/ 9163828 w 9165934"/>
              <a:gd name="connsiteY4" fmla="*/ 2525948 h 2525948"/>
              <a:gd name="connsiteX5" fmla="*/ 1541 w 9165934"/>
              <a:gd name="connsiteY5" fmla="*/ 2525948 h 2525948"/>
              <a:gd name="connsiteX6" fmla="*/ 1541 w 9165934"/>
              <a:gd name="connsiteY6" fmla="*/ 2525948 h 2525948"/>
              <a:gd name="connsiteX7" fmla="*/ 1541 w 9165934"/>
              <a:gd name="connsiteY7" fmla="*/ 900159 h 2525948"/>
              <a:gd name="connsiteX8" fmla="*/ 0 w 9165934"/>
              <a:gd name="connsiteY8" fmla="*/ 301552 h 2525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65934" h="2525948">
                <a:moveTo>
                  <a:pt x="0" y="301552"/>
                </a:moveTo>
                <a:cubicBezTo>
                  <a:pt x="3093548" y="29437"/>
                  <a:pt x="4136314" y="-204178"/>
                  <a:pt x="9165369" y="282790"/>
                </a:cubicBezTo>
                <a:cubicBezTo>
                  <a:pt x="9167817" y="477588"/>
                  <a:pt x="9161380" y="705361"/>
                  <a:pt x="9163828" y="900159"/>
                </a:cubicBezTo>
                <a:lnTo>
                  <a:pt x="9163828" y="2525948"/>
                </a:lnTo>
                <a:lnTo>
                  <a:pt x="9163828" y="2525948"/>
                </a:lnTo>
                <a:lnTo>
                  <a:pt x="1541" y="2525948"/>
                </a:lnTo>
                <a:lnTo>
                  <a:pt x="1541" y="2525948"/>
                </a:lnTo>
                <a:lnTo>
                  <a:pt x="1541" y="900159"/>
                </a:lnTo>
                <a:cubicBezTo>
                  <a:pt x="1027" y="711280"/>
                  <a:pt x="514" y="490431"/>
                  <a:pt x="0" y="301552"/>
                </a:cubicBezTo>
                <a:close/>
              </a:path>
            </a:pathLst>
          </a:custGeom>
          <a:gradFill>
            <a:gsLst>
              <a:gs pos="13000">
                <a:srgbClr val="D6E2E2"/>
              </a:gs>
              <a:gs pos="100000">
                <a:srgbClr val="EEDFD5"/>
              </a:gs>
              <a:gs pos="99000">
                <a:srgbClr val="D4DDE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lIns="68589" tIns="34295" rIns="68589" bIns="34295" anchor="ctr" anchorCtr="0">
            <a:normAutofit/>
          </a:bodyPr>
          <a:lstStyle>
            <a:lvl1pPr algn="l">
              <a:defRPr sz="2400" baseline="0">
                <a:solidFill>
                  <a:schemeClr val="bg1"/>
                </a:solidFill>
                <a:latin typeface="Arial"/>
                <a:cs typeface="Arial"/>
              </a:defRPr>
            </a:lvl1pPr>
          </a:lstStyle>
          <a:p>
            <a:r>
              <a:rPr lang="en-US" dirty="0"/>
              <a:t>Graph/Table/Image: click to add title</a:t>
            </a:r>
          </a:p>
        </p:txBody>
      </p:sp>
      <p:cxnSp>
        <p:nvCxnSpPr>
          <p:cNvPr id="35" name="Straight Connector 34"/>
          <p:cNvCxnSpPr/>
          <p:nvPr userDrawn="1"/>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445" name="Text Placeholder 5">
            <a:extLst>
              <a:ext uri="{FF2B5EF4-FFF2-40B4-BE49-F238E27FC236}">
                <a16:creationId xmlns:a16="http://schemas.microsoft.com/office/drawing/2014/main" id="{10A9EB3D-7AA4-3943-B10B-1611E9D56FCC}"/>
              </a:ext>
            </a:extLst>
          </p:cNvPr>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600" b="0" baseline="0">
                <a:solidFill>
                  <a:srgbClr val="285078"/>
                </a:solidFill>
                <a:latin typeface="Arial"/>
                <a:cs typeface="Arial"/>
              </a:defRPr>
            </a:lvl1pPr>
          </a:lstStyle>
          <a:p>
            <a:pPr lvl="0"/>
            <a:r>
              <a:rPr lang="en-US" dirty="0"/>
              <a:t>Click to Add Source</a:t>
            </a:r>
          </a:p>
        </p:txBody>
      </p:sp>
      <p:grpSp>
        <p:nvGrpSpPr>
          <p:cNvPr id="37" name="Logo Stacked V2"/>
          <p:cNvGrpSpPr>
            <a:grpSpLocks noChangeAspect="1"/>
          </p:cNvGrpSpPr>
          <p:nvPr userDrawn="1"/>
        </p:nvGrpSpPr>
        <p:grpSpPr>
          <a:xfrm>
            <a:off x="8071600" y="4860986"/>
            <a:ext cx="993262" cy="226314"/>
            <a:chOff x="680865" y="3439338"/>
            <a:chExt cx="4686473" cy="1068091"/>
          </a:xfrm>
        </p:grpSpPr>
        <p:pic>
          <p:nvPicPr>
            <p:cNvPr id="38" name="Logomark V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9" name="Nat HIV Cur logo type stacked"/>
            <p:cNvGrpSpPr>
              <a:grpSpLocks noChangeAspect="1"/>
            </p:cNvGrpSpPr>
            <p:nvPr/>
          </p:nvGrpSpPr>
          <p:grpSpPr bwMode="auto">
            <a:xfrm>
              <a:off x="1898650" y="3455065"/>
              <a:ext cx="3468688" cy="1036638"/>
              <a:chOff x="1196" y="1585"/>
              <a:chExt cx="2185" cy="653"/>
            </a:xfrm>
          </p:grpSpPr>
          <p:sp>
            <p:nvSpPr>
              <p:cNvPr id="40" name="Freeform 5"/>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6"/>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7"/>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8"/>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9"/>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10"/>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11"/>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12"/>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13"/>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14"/>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15"/>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6"/>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17"/>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18"/>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9"/>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20"/>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21"/>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22"/>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23"/>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24"/>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25"/>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pic>
        <p:nvPicPr>
          <p:cNvPr id="6" name="Picture 5">
            <a:extLst>
              <a:ext uri="{FF2B5EF4-FFF2-40B4-BE49-F238E27FC236}">
                <a16:creationId xmlns:a16="http://schemas.microsoft.com/office/drawing/2014/main" id="{E5A297AE-0F3F-221D-D1AC-B8502F1B8B95}"/>
              </a:ext>
            </a:extLst>
          </p:cNvPr>
          <p:cNvPicPr>
            <a:picLocks noChangeAspect="1"/>
          </p:cNvPicPr>
          <p:nvPr userDrawn="1"/>
        </p:nvPicPr>
        <p:blipFill>
          <a:blip r:embed="rId4">
            <a:duotone>
              <a:prstClr val="black"/>
              <a:srgbClr val="D9C3A5">
                <a:tint val="50000"/>
                <a:satMod val="180000"/>
              </a:srgbClr>
            </a:duotone>
            <a:alphaModFix amt="50000"/>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68515" y="2145410"/>
            <a:ext cx="9445925" cy="671804"/>
          </a:xfrm>
          <a:prstGeom prst="rect">
            <a:avLst/>
          </a:prstGeom>
        </p:spPr>
      </p:pic>
    </p:spTree>
    <p:extLst>
      <p:ext uri="{BB962C8B-B14F-4D97-AF65-F5344CB8AC3E}">
        <p14:creationId xmlns:p14="http://schemas.microsoft.com/office/powerpoint/2010/main" val="4088485722"/>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Membrane-Low">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E0D311-1F0F-2299-6118-25B0A0F660B7}"/>
              </a:ext>
            </a:extLst>
          </p:cNvPr>
          <p:cNvSpPr/>
          <p:nvPr userDrawn="1"/>
        </p:nvSpPr>
        <p:spPr>
          <a:xfrm>
            <a:off x="457200" y="1068088"/>
            <a:ext cx="8229600" cy="3720714"/>
          </a:xfrm>
          <a:prstGeom prst="rect">
            <a:avLst/>
          </a:prstGeom>
          <a:gradFill>
            <a:gsLst>
              <a:gs pos="0">
                <a:srgbClr val="ADC1C5">
                  <a:alpha val="90000"/>
                </a:srgbClr>
              </a:gs>
              <a:gs pos="100000">
                <a:srgbClr val="EAF5F7">
                  <a:alpha val="91000"/>
                </a:srgbClr>
              </a:gs>
              <a:gs pos="67000">
                <a:srgbClr val="DDE8EA">
                  <a:alpha val="8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lIns="68589" tIns="34295" rIns="68589" bIns="34295" anchor="ctr" anchorCtr="0">
            <a:normAutofit/>
          </a:bodyPr>
          <a:lstStyle>
            <a:lvl1pPr algn="l">
              <a:defRPr sz="2400" baseline="0">
                <a:solidFill>
                  <a:schemeClr val="bg1"/>
                </a:solidFill>
                <a:latin typeface="Arial"/>
                <a:cs typeface="Arial"/>
              </a:defRPr>
            </a:lvl1pPr>
          </a:lstStyle>
          <a:p>
            <a:r>
              <a:rPr lang="en-US" dirty="0"/>
              <a:t>Graph/Table/Image: click to add title</a:t>
            </a:r>
          </a:p>
        </p:txBody>
      </p:sp>
      <p:cxnSp>
        <p:nvCxnSpPr>
          <p:cNvPr id="35" name="Straight Connector 34"/>
          <p:cNvCxnSpPr/>
          <p:nvPr userDrawn="1"/>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445" name="Text Placeholder 5">
            <a:extLst>
              <a:ext uri="{FF2B5EF4-FFF2-40B4-BE49-F238E27FC236}">
                <a16:creationId xmlns:a16="http://schemas.microsoft.com/office/drawing/2014/main" id="{10A9EB3D-7AA4-3943-B10B-1611E9D56FCC}"/>
              </a:ext>
            </a:extLst>
          </p:cNvPr>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600" b="0" baseline="0">
                <a:solidFill>
                  <a:srgbClr val="285078"/>
                </a:solidFill>
                <a:latin typeface="Arial"/>
                <a:cs typeface="Arial"/>
              </a:defRPr>
            </a:lvl1pPr>
          </a:lstStyle>
          <a:p>
            <a:pPr lvl="0"/>
            <a:r>
              <a:rPr lang="en-US" dirty="0"/>
              <a:t>Click to Add Source</a:t>
            </a:r>
          </a:p>
        </p:txBody>
      </p:sp>
      <p:grpSp>
        <p:nvGrpSpPr>
          <p:cNvPr id="37" name="Logo Stacked V2"/>
          <p:cNvGrpSpPr>
            <a:grpSpLocks noChangeAspect="1"/>
          </p:cNvGrpSpPr>
          <p:nvPr userDrawn="1"/>
        </p:nvGrpSpPr>
        <p:grpSpPr>
          <a:xfrm>
            <a:off x="8071600" y="4860986"/>
            <a:ext cx="993262" cy="226314"/>
            <a:chOff x="680865" y="3439338"/>
            <a:chExt cx="4686473" cy="1068091"/>
          </a:xfrm>
        </p:grpSpPr>
        <p:pic>
          <p:nvPicPr>
            <p:cNvPr id="38" name="Logomark V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9" name="Nat HIV Cur logo type stacked"/>
            <p:cNvGrpSpPr>
              <a:grpSpLocks noChangeAspect="1"/>
            </p:cNvGrpSpPr>
            <p:nvPr/>
          </p:nvGrpSpPr>
          <p:grpSpPr bwMode="auto">
            <a:xfrm>
              <a:off x="1898650" y="3455065"/>
              <a:ext cx="3468688" cy="1036638"/>
              <a:chOff x="1196" y="1585"/>
              <a:chExt cx="2185" cy="653"/>
            </a:xfrm>
          </p:grpSpPr>
          <p:sp>
            <p:nvSpPr>
              <p:cNvPr id="40" name="Freeform 5"/>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6"/>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7"/>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8"/>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9"/>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10"/>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11"/>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12"/>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13"/>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14"/>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15"/>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6"/>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17"/>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18"/>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9"/>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20"/>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21"/>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22"/>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23"/>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24"/>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25"/>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2046336671"/>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HIV_Membrane-Low-Source">
    <p:spTree>
      <p:nvGrpSpPr>
        <p:cNvPr id="1" name=""/>
        <p:cNvGrpSpPr/>
        <p:nvPr/>
      </p:nvGrpSpPr>
      <p:grpSpPr>
        <a:xfrm>
          <a:off x="0" y="0"/>
          <a:ext cx="0" cy="0"/>
          <a:chOff x="0" y="0"/>
          <a:chExt cx="0" cy="0"/>
        </a:xfrm>
      </p:grpSpPr>
      <p:sp>
        <p:nvSpPr>
          <p:cNvPr id="555" name="Round Same Side Corner Rectangle 2">
            <a:extLst>
              <a:ext uri="{FF2B5EF4-FFF2-40B4-BE49-F238E27FC236}">
                <a16:creationId xmlns:a16="http://schemas.microsoft.com/office/drawing/2014/main" id="{CD926D42-77D4-FE48-A300-494BDC5AC573}"/>
              </a:ext>
            </a:extLst>
          </p:cNvPr>
          <p:cNvSpPr/>
          <p:nvPr userDrawn="1"/>
        </p:nvSpPr>
        <p:spPr>
          <a:xfrm>
            <a:off x="497" y="2847946"/>
            <a:ext cx="9173798" cy="2295554"/>
          </a:xfrm>
          <a:custGeom>
            <a:avLst/>
            <a:gdLst>
              <a:gd name="connsiteX0" fmla="*/ 1026560 w 9144000"/>
              <a:gd name="connsiteY0" fmla="*/ 0 h 2743199"/>
              <a:gd name="connsiteX1" fmla="*/ 8117440 w 9144000"/>
              <a:gd name="connsiteY1" fmla="*/ 0 h 2743199"/>
              <a:gd name="connsiteX2" fmla="*/ 9144000 w 9144000"/>
              <a:gd name="connsiteY2" fmla="*/ 1026560 h 2743199"/>
              <a:gd name="connsiteX3" fmla="*/ 9144000 w 9144000"/>
              <a:gd name="connsiteY3" fmla="*/ 2743199 h 2743199"/>
              <a:gd name="connsiteX4" fmla="*/ 9144000 w 9144000"/>
              <a:gd name="connsiteY4" fmla="*/ 2743199 h 2743199"/>
              <a:gd name="connsiteX5" fmla="*/ 0 w 9144000"/>
              <a:gd name="connsiteY5" fmla="*/ 2743199 h 2743199"/>
              <a:gd name="connsiteX6" fmla="*/ 0 w 9144000"/>
              <a:gd name="connsiteY6" fmla="*/ 2743199 h 2743199"/>
              <a:gd name="connsiteX7" fmla="*/ 0 w 9144000"/>
              <a:gd name="connsiteY7" fmla="*/ 1026560 h 2743199"/>
              <a:gd name="connsiteX8" fmla="*/ 1026560 w 9144000"/>
              <a:gd name="connsiteY8" fmla="*/ 0 h 2743199"/>
              <a:gd name="connsiteX0" fmla="*/ 439115 w 9160404"/>
              <a:gd name="connsiteY0" fmla="*/ 146649 h 2743199"/>
              <a:gd name="connsiteX1" fmla="*/ 8133844 w 9160404"/>
              <a:gd name="connsiteY1" fmla="*/ 0 h 2743199"/>
              <a:gd name="connsiteX2" fmla="*/ 9160404 w 9160404"/>
              <a:gd name="connsiteY2" fmla="*/ 1026560 h 2743199"/>
              <a:gd name="connsiteX3" fmla="*/ 9160404 w 9160404"/>
              <a:gd name="connsiteY3" fmla="*/ 2743199 h 2743199"/>
              <a:gd name="connsiteX4" fmla="*/ 9160404 w 9160404"/>
              <a:gd name="connsiteY4" fmla="*/ 2743199 h 2743199"/>
              <a:gd name="connsiteX5" fmla="*/ 16404 w 9160404"/>
              <a:gd name="connsiteY5" fmla="*/ 2743199 h 2743199"/>
              <a:gd name="connsiteX6" fmla="*/ 16404 w 9160404"/>
              <a:gd name="connsiteY6" fmla="*/ 2743199 h 2743199"/>
              <a:gd name="connsiteX7" fmla="*/ 16404 w 9160404"/>
              <a:gd name="connsiteY7" fmla="*/ 1026560 h 2743199"/>
              <a:gd name="connsiteX8" fmla="*/ 439115 w 9160404"/>
              <a:gd name="connsiteY8" fmla="*/ 146649 h 2743199"/>
              <a:gd name="connsiteX0" fmla="*/ 439115 w 9186036"/>
              <a:gd name="connsiteY0" fmla="*/ 146649 h 2743199"/>
              <a:gd name="connsiteX1" fmla="*/ 8133844 w 9186036"/>
              <a:gd name="connsiteY1" fmla="*/ 0 h 2743199"/>
              <a:gd name="connsiteX2" fmla="*/ 9160404 w 9186036"/>
              <a:gd name="connsiteY2" fmla="*/ 1026560 h 2743199"/>
              <a:gd name="connsiteX3" fmla="*/ 9160404 w 9186036"/>
              <a:gd name="connsiteY3" fmla="*/ 2743199 h 2743199"/>
              <a:gd name="connsiteX4" fmla="*/ 9160404 w 9186036"/>
              <a:gd name="connsiteY4" fmla="*/ 2743199 h 2743199"/>
              <a:gd name="connsiteX5" fmla="*/ 16404 w 9186036"/>
              <a:gd name="connsiteY5" fmla="*/ 2743199 h 2743199"/>
              <a:gd name="connsiteX6" fmla="*/ 16404 w 9186036"/>
              <a:gd name="connsiteY6" fmla="*/ 2743199 h 2743199"/>
              <a:gd name="connsiteX7" fmla="*/ 16404 w 9186036"/>
              <a:gd name="connsiteY7" fmla="*/ 1026560 h 2743199"/>
              <a:gd name="connsiteX8" fmla="*/ 439115 w 9186036"/>
              <a:gd name="connsiteY8" fmla="*/ 146649 h 2743199"/>
              <a:gd name="connsiteX0" fmla="*/ 439115 w 9177530"/>
              <a:gd name="connsiteY0" fmla="*/ 17253 h 2613803"/>
              <a:gd name="connsiteX1" fmla="*/ 8090712 w 9177530"/>
              <a:gd name="connsiteY1" fmla="*/ 0 h 2613803"/>
              <a:gd name="connsiteX2" fmla="*/ 9160404 w 9177530"/>
              <a:gd name="connsiteY2" fmla="*/ 897164 h 2613803"/>
              <a:gd name="connsiteX3" fmla="*/ 9160404 w 9177530"/>
              <a:gd name="connsiteY3" fmla="*/ 2613803 h 2613803"/>
              <a:gd name="connsiteX4" fmla="*/ 9160404 w 9177530"/>
              <a:gd name="connsiteY4" fmla="*/ 2613803 h 2613803"/>
              <a:gd name="connsiteX5" fmla="*/ 16404 w 9177530"/>
              <a:gd name="connsiteY5" fmla="*/ 2613803 h 2613803"/>
              <a:gd name="connsiteX6" fmla="*/ 16404 w 9177530"/>
              <a:gd name="connsiteY6" fmla="*/ 2613803 h 2613803"/>
              <a:gd name="connsiteX7" fmla="*/ 16404 w 9177530"/>
              <a:gd name="connsiteY7" fmla="*/ 897164 h 2613803"/>
              <a:gd name="connsiteX8" fmla="*/ 439115 w 9177530"/>
              <a:gd name="connsiteY8" fmla="*/ 17253 h 2613803"/>
              <a:gd name="connsiteX0" fmla="*/ 439115 w 9160404"/>
              <a:gd name="connsiteY0" fmla="*/ 17253 h 2613803"/>
              <a:gd name="connsiteX1" fmla="*/ 7814666 w 9160404"/>
              <a:gd name="connsiteY1" fmla="*/ 0 h 2613803"/>
              <a:gd name="connsiteX2" fmla="*/ 9160404 w 9160404"/>
              <a:gd name="connsiteY2" fmla="*/ 897164 h 2613803"/>
              <a:gd name="connsiteX3" fmla="*/ 9160404 w 9160404"/>
              <a:gd name="connsiteY3" fmla="*/ 2613803 h 2613803"/>
              <a:gd name="connsiteX4" fmla="*/ 9160404 w 9160404"/>
              <a:gd name="connsiteY4" fmla="*/ 2613803 h 2613803"/>
              <a:gd name="connsiteX5" fmla="*/ 16404 w 9160404"/>
              <a:gd name="connsiteY5" fmla="*/ 2613803 h 2613803"/>
              <a:gd name="connsiteX6" fmla="*/ 16404 w 9160404"/>
              <a:gd name="connsiteY6" fmla="*/ 2613803 h 2613803"/>
              <a:gd name="connsiteX7" fmla="*/ 16404 w 9160404"/>
              <a:gd name="connsiteY7" fmla="*/ 897164 h 2613803"/>
              <a:gd name="connsiteX8" fmla="*/ 439115 w 9160404"/>
              <a:gd name="connsiteY8" fmla="*/ 17253 h 2613803"/>
              <a:gd name="connsiteX0" fmla="*/ 439115 w 9160404"/>
              <a:gd name="connsiteY0" fmla="*/ 107464 h 2704014"/>
              <a:gd name="connsiteX1" fmla="*/ 7814666 w 9160404"/>
              <a:gd name="connsiteY1" fmla="*/ 90211 h 2704014"/>
              <a:gd name="connsiteX2" fmla="*/ 9160404 w 9160404"/>
              <a:gd name="connsiteY2" fmla="*/ 987375 h 2704014"/>
              <a:gd name="connsiteX3" fmla="*/ 9160404 w 9160404"/>
              <a:gd name="connsiteY3" fmla="*/ 2704014 h 2704014"/>
              <a:gd name="connsiteX4" fmla="*/ 9160404 w 9160404"/>
              <a:gd name="connsiteY4" fmla="*/ 2704014 h 2704014"/>
              <a:gd name="connsiteX5" fmla="*/ 16404 w 9160404"/>
              <a:gd name="connsiteY5" fmla="*/ 2704014 h 2704014"/>
              <a:gd name="connsiteX6" fmla="*/ 16404 w 9160404"/>
              <a:gd name="connsiteY6" fmla="*/ 2704014 h 2704014"/>
              <a:gd name="connsiteX7" fmla="*/ 16404 w 9160404"/>
              <a:gd name="connsiteY7" fmla="*/ 987375 h 2704014"/>
              <a:gd name="connsiteX8" fmla="*/ 439115 w 9160404"/>
              <a:gd name="connsiteY8" fmla="*/ 107464 h 2704014"/>
              <a:gd name="connsiteX0" fmla="*/ 439115 w 9160404"/>
              <a:gd name="connsiteY0" fmla="*/ 126615 h 2723165"/>
              <a:gd name="connsiteX1" fmla="*/ 7814666 w 9160404"/>
              <a:gd name="connsiteY1" fmla="*/ 109362 h 2723165"/>
              <a:gd name="connsiteX2" fmla="*/ 9160404 w 9160404"/>
              <a:gd name="connsiteY2" fmla="*/ 1006526 h 2723165"/>
              <a:gd name="connsiteX3" fmla="*/ 9160404 w 9160404"/>
              <a:gd name="connsiteY3" fmla="*/ 2723165 h 2723165"/>
              <a:gd name="connsiteX4" fmla="*/ 9160404 w 9160404"/>
              <a:gd name="connsiteY4" fmla="*/ 2723165 h 2723165"/>
              <a:gd name="connsiteX5" fmla="*/ 16404 w 9160404"/>
              <a:gd name="connsiteY5" fmla="*/ 2723165 h 2723165"/>
              <a:gd name="connsiteX6" fmla="*/ 16404 w 9160404"/>
              <a:gd name="connsiteY6" fmla="*/ 2723165 h 2723165"/>
              <a:gd name="connsiteX7" fmla="*/ 16404 w 9160404"/>
              <a:gd name="connsiteY7" fmla="*/ 1006526 h 2723165"/>
              <a:gd name="connsiteX8" fmla="*/ 439115 w 9160404"/>
              <a:gd name="connsiteY8" fmla="*/ 126615 h 2723165"/>
              <a:gd name="connsiteX0" fmla="*/ 439115 w 9256838"/>
              <a:gd name="connsiteY0" fmla="*/ 126615 h 2723165"/>
              <a:gd name="connsiteX1" fmla="*/ 8358130 w 9256838"/>
              <a:gd name="connsiteY1" fmla="*/ 109362 h 2723165"/>
              <a:gd name="connsiteX2" fmla="*/ 9160404 w 9256838"/>
              <a:gd name="connsiteY2" fmla="*/ 1006526 h 2723165"/>
              <a:gd name="connsiteX3" fmla="*/ 9160404 w 9256838"/>
              <a:gd name="connsiteY3" fmla="*/ 2723165 h 2723165"/>
              <a:gd name="connsiteX4" fmla="*/ 9160404 w 9256838"/>
              <a:gd name="connsiteY4" fmla="*/ 2723165 h 2723165"/>
              <a:gd name="connsiteX5" fmla="*/ 16404 w 9256838"/>
              <a:gd name="connsiteY5" fmla="*/ 2723165 h 2723165"/>
              <a:gd name="connsiteX6" fmla="*/ 16404 w 9256838"/>
              <a:gd name="connsiteY6" fmla="*/ 2723165 h 2723165"/>
              <a:gd name="connsiteX7" fmla="*/ 16404 w 9256838"/>
              <a:gd name="connsiteY7" fmla="*/ 1006526 h 2723165"/>
              <a:gd name="connsiteX8" fmla="*/ 439115 w 9256838"/>
              <a:gd name="connsiteY8" fmla="*/ 126615 h 2723165"/>
              <a:gd name="connsiteX0" fmla="*/ 319671 w 9353055"/>
              <a:gd name="connsiteY0" fmla="*/ 160102 h 2713520"/>
              <a:gd name="connsiteX1" fmla="*/ 8454347 w 9353055"/>
              <a:gd name="connsiteY1" fmla="*/ 99717 h 2713520"/>
              <a:gd name="connsiteX2" fmla="*/ 9256621 w 9353055"/>
              <a:gd name="connsiteY2" fmla="*/ 996881 h 2713520"/>
              <a:gd name="connsiteX3" fmla="*/ 9256621 w 9353055"/>
              <a:gd name="connsiteY3" fmla="*/ 2713520 h 2713520"/>
              <a:gd name="connsiteX4" fmla="*/ 9256621 w 9353055"/>
              <a:gd name="connsiteY4" fmla="*/ 2713520 h 2713520"/>
              <a:gd name="connsiteX5" fmla="*/ 112621 w 9353055"/>
              <a:gd name="connsiteY5" fmla="*/ 2713520 h 2713520"/>
              <a:gd name="connsiteX6" fmla="*/ 112621 w 9353055"/>
              <a:gd name="connsiteY6" fmla="*/ 2713520 h 2713520"/>
              <a:gd name="connsiteX7" fmla="*/ 112621 w 9353055"/>
              <a:gd name="connsiteY7" fmla="*/ 996881 h 2713520"/>
              <a:gd name="connsiteX8" fmla="*/ 319671 w 9353055"/>
              <a:gd name="connsiteY8" fmla="*/ 160102 h 2713520"/>
              <a:gd name="connsiteX0" fmla="*/ 319671 w 9353055"/>
              <a:gd name="connsiteY0" fmla="*/ 197380 h 2750798"/>
              <a:gd name="connsiteX1" fmla="*/ 8454347 w 9353055"/>
              <a:gd name="connsiteY1" fmla="*/ 136995 h 2750798"/>
              <a:gd name="connsiteX2" fmla="*/ 9256621 w 9353055"/>
              <a:gd name="connsiteY2" fmla="*/ 1034159 h 2750798"/>
              <a:gd name="connsiteX3" fmla="*/ 9256621 w 9353055"/>
              <a:gd name="connsiteY3" fmla="*/ 2750798 h 2750798"/>
              <a:gd name="connsiteX4" fmla="*/ 9256621 w 9353055"/>
              <a:gd name="connsiteY4" fmla="*/ 2750798 h 2750798"/>
              <a:gd name="connsiteX5" fmla="*/ 112621 w 9353055"/>
              <a:gd name="connsiteY5" fmla="*/ 2750798 h 2750798"/>
              <a:gd name="connsiteX6" fmla="*/ 112621 w 9353055"/>
              <a:gd name="connsiteY6" fmla="*/ 2750798 h 2750798"/>
              <a:gd name="connsiteX7" fmla="*/ 112621 w 9353055"/>
              <a:gd name="connsiteY7" fmla="*/ 1034159 h 2750798"/>
              <a:gd name="connsiteX8" fmla="*/ 319671 w 9353055"/>
              <a:gd name="connsiteY8" fmla="*/ 197380 h 2750798"/>
              <a:gd name="connsiteX0" fmla="*/ 319671 w 9324583"/>
              <a:gd name="connsiteY0" fmla="*/ 197380 h 2750798"/>
              <a:gd name="connsiteX1" fmla="*/ 8454347 w 9324583"/>
              <a:gd name="connsiteY1" fmla="*/ 136995 h 2750798"/>
              <a:gd name="connsiteX2" fmla="*/ 9256621 w 9324583"/>
              <a:gd name="connsiteY2" fmla="*/ 1034159 h 2750798"/>
              <a:gd name="connsiteX3" fmla="*/ 9256621 w 9324583"/>
              <a:gd name="connsiteY3" fmla="*/ 2750798 h 2750798"/>
              <a:gd name="connsiteX4" fmla="*/ 9256621 w 9324583"/>
              <a:gd name="connsiteY4" fmla="*/ 2750798 h 2750798"/>
              <a:gd name="connsiteX5" fmla="*/ 112621 w 9324583"/>
              <a:gd name="connsiteY5" fmla="*/ 2750798 h 2750798"/>
              <a:gd name="connsiteX6" fmla="*/ 112621 w 9324583"/>
              <a:gd name="connsiteY6" fmla="*/ 2750798 h 2750798"/>
              <a:gd name="connsiteX7" fmla="*/ 112621 w 9324583"/>
              <a:gd name="connsiteY7" fmla="*/ 1034159 h 2750798"/>
              <a:gd name="connsiteX8" fmla="*/ 319671 w 9324583"/>
              <a:gd name="connsiteY8" fmla="*/ 197380 h 2750798"/>
              <a:gd name="connsiteX0" fmla="*/ 319671 w 9342322"/>
              <a:gd name="connsiteY0" fmla="*/ 197380 h 2750798"/>
              <a:gd name="connsiteX1" fmla="*/ 8454347 w 9342322"/>
              <a:gd name="connsiteY1" fmla="*/ 136995 h 2750798"/>
              <a:gd name="connsiteX2" fmla="*/ 9256621 w 9342322"/>
              <a:gd name="connsiteY2" fmla="*/ 1034159 h 2750798"/>
              <a:gd name="connsiteX3" fmla="*/ 9256621 w 9342322"/>
              <a:gd name="connsiteY3" fmla="*/ 2750798 h 2750798"/>
              <a:gd name="connsiteX4" fmla="*/ 9256621 w 9342322"/>
              <a:gd name="connsiteY4" fmla="*/ 2750798 h 2750798"/>
              <a:gd name="connsiteX5" fmla="*/ 112621 w 9342322"/>
              <a:gd name="connsiteY5" fmla="*/ 2750798 h 2750798"/>
              <a:gd name="connsiteX6" fmla="*/ 112621 w 9342322"/>
              <a:gd name="connsiteY6" fmla="*/ 2750798 h 2750798"/>
              <a:gd name="connsiteX7" fmla="*/ 112621 w 9342322"/>
              <a:gd name="connsiteY7" fmla="*/ 1034159 h 2750798"/>
              <a:gd name="connsiteX8" fmla="*/ 319671 w 9342322"/>
              <a:gd name="connsiteY8" fmla="*/ 197380 h 2750798"/>
              <a:gd name="connsiteX0" fmla="*/ 319671 w 9389237"/>
              <a:gd name="connsiteY0" fmla="*/ 197380 h 2750798"/>
              <a:gd name="connsiteX1" fmla="*/ 8454347 w 9389237"/>
              <a:gd name="connsiteY1" fmla="*/ 136995 h 2750798"/>
              <a:gd name="connsiteX2" fmla="*/ 9256621 w 9389237"/>
              <a:gd name="connsiteY2" fmla="*/ 1034159 h 2750798"/>
              <a:gd name="connsiteX3" fmla="*/ 9256621 w 9389237"/>
              <a:gd name="connsiteY3" fmla="*/ 2750798 h 2750798"/>
              <a:gd name="connsiteX4" fmla="*/ 9256621 w 9389237"/>
              <a:gd name="connsiteY4" fmla="*/ 2750798 h 2750798"/>
              <a:gd name="connsiteX5" fmla="*/ 112621 w 9389237"/>
              <a:gd name="connsiteY5" fmla="*/ 2750798 h 2750798"/>
              <a:gd name="connsiteX6" fmla="*/ 112621 w 9389237"/>
              <a:gd name="connsiteY6" fmla="*/ 2750798 h 2750798"/>
              <a:gd name="connsiteX7" fmla="*/ 112621 w 9389237"/>
              <a:gd name="connsiteY7" fmla="*/ 1034159 h 2750798"/>
              <a:gd name="connsiteX8" fmla="*/ 319671 w 9389237"/>
              <a:gd name="connsiteY8" fmla="*/ 197380 h 2750798"/>
              <a:gd name="connsiteX0" fmla="*/ 319671 w 9451821"/>
              <a:gd name="connsiteY0" fmla="*/ 197380 h 2750798"/>
              <a:gd name="connsiteX1" fmla="*/ 8454347 w 9451821"/>
              <a:gd name="connsiteY1" fmla="*/ 136995 h 2750798"/>
              <a:gd name="connsiteX2" fmla="*/ 9256621 w 9451821"/>
              <a:gd name="connsiteY2" fmla="*/ 1034159 h 2750798"/>
              <a:gd name="connsiteX3" fmla="*/ 9256621 w 9451821"/>
              <a:gd name="connsiteY3" fmla="*/ 2750798 h 2750798"/>
              <a:gd name="connsiteX4" fmla="*/ 9256621 w 9451821"/>
              <a:gd name="connsiteY4" fmla="*/ 2750798 h 2750798"/>
              <a:gd name="connsiteX5" fmla="*/ 112621 w 9451821"/>
              <a:gd name="connsiteY5" fmla="*/ 2750798 h 2750798"/>
              <a:gd name="connsiteX6" fmla="*/ 112621 w 9451821"/>
              <a:gd name="connsiteY6" fmla="*/ 2750798 h 2750798"/>
              <a:gd name="connsiteX7" fmla="*/ 112621 w 9451821"/>
              <a:gd name="connsiteY7" fmla="*/ 1034159 h 2750798"/>
              <a:gd name="connsiteX8" fmla="*/ 319671 w 9451821"/>
              <a:gd name="connsiteY8" fmla="*/ 197380 h 2750798"/>
              <a:gd name="connsiteX0" fmla="*/ 319671 w 9428406"/>
              <a:gd name="connsiteY0" fmla="*/ 203145 h 2756563"/>
              <a:gd name="connsiteX1" fmla="*/ 8385336 w 9428406"/>
              <a:gd name="connsiteY1" fmla="*/ 134133 h 2756563"/>
              <a:gd name="connsiteX2" fmla="*/ 9256621 w 9428406"/>
              <a:gd name="connsiteY2" fmla="*/ 1039924 h 2756563"/>
              <a:gd name="connsiteX3" fmla="*/ 9256621 w 9428406"/>
              <a:gd name="connsiteY3" fmla="*/ 2756563 h 2756563"/>
              <a:gd name="connsiteX4" fmla="*/ 9256621 w 9428406"/>
              <a:gd name="connsiteY4" fmla="*/ 2756563 h 2756563"/>
              <a:gd name="connsiteX5" fmla="*/ 112621 w 9428406"/>
              <a:gd name="connsiteY5" fmla="*/ 2756563 h 2756563"/>
              <a:gd name="connsiteX6" fmla="*/ 112621 w 9428406"/>
              <a:gd name="connsiteY6" fmla="*/ 2756563 h 2756563"/>
              <a:gd name="connsiteX7" fmla="*/ 112621 w 9428406"/>
              <a:gd name="connsiteY7" fmla="*/ 1039924 h 2756563"/>
              <a:gd name="connsiteX8" fmla="*/ 319671 w 9428406"/>
              <a:gd name="connsiteY8" fmla="*/ 203145 h 2756563"/>
              <a:gd name="connsiteX0" fmla="*/ 319671 w 9440224"/>
              <a:gd name="connsiteY0" fmla="*/ 203145 h 2756563"/>
              <a:gd name="connsiteX1" fmla="*/ 8385336 w 9440224"/>
              <a:gd name="connsiteY1" fmla="*/ 134133 h 2756563"/>
              <a:gd name="connsiteX2" fmla="*/ 9273874 w 9440224"/>
              <a:gd name="connsiteY2" fmla="*/ 988165 h 2756563"/>
              <a:gd name="connsiteX3" fmla="*/ 9256621 w 9440224"/>
              <a:gd name="connsiteY3" fmla="*/ 2756563 h 2756563"/>
              <a:gd name="connsiteX4" fmla="*/ 9256621 w 9440224"/>
              <a:gd name="connsiteY4" fmla="*/ 2756563 h 2756563"/>
              <a:gd name="connsiteX5" fmla="*/ 112621 w 9440224"/>
              <a:gd name="connsiteY5" fmla="*/ 2756563 h 2756563"/>
              <a:gd name="connsiteX6" fmla="*/ 112621 w 9440224"/>
              <a:gd name="connsiteY6" fmla="*/ 2756563 h 2756563"/>
              <a:gd name="connsiteX7" fmla="*/ 112621 w 9440224"/>
              <a:gd name="connsiteY7" fmla="*/ 1039924 h 2756563"/>
              <a:gd name="connsiteX8" fmla="*/ 319671 w 9440224"/>
              <a:gd name="connsiteY8" fmla="*/ 203145 h 2756563"/>
              <a:gd name="connsiteX0" fmla="*/ 319671 w 9349422"/>
              <a:gd name="connsiteY0" fmla="*/ 203145 h 2756563"/>
              <a:gd name="connsiteX1" fmla="*/ 8385336 w 9349422"/>
              <a:gd name="connsiteY1" fmla="*/ 134133 h 2756563"/>
              <a:gd name="connsiteX2" fmla="*/ 9273874 w 9349422"/>
              <a:gd name="connsiteY2" fmla="*/ 988165 h 2756563"/>
              <a:gd name="connsiteX3" fmla="*/ 9256621 w 9349422"/>
              <a:gd name="connsiteY3" fmla="*/ 2756563 h 2756563"/>
              <a:gd name="connsiteX4" fmla="*/ 9256621 w 9349422"/>
              <a:gd name="connsiteY4" fmla="*/ 2756563 h 2756563"/>
              <a:gd name="connsiteX5" fmla="*/ 112621 w 9349422"/>
              <a:gd name="connsiteY5" fmla="*/ 2756563 h 2756563"/>
              <a:gd name="connsiteX6" fmla="*/ 112621 w 9349422"/>
              <a:gd name="connsiteY6" fmla="*/ 2756563 h 2756563"/>
              <a:gd name="connsiteX7" fmla="*/ 112621 w 9349422"/>
              <a:gd name="connsiteY7" fmla="*/ 1039924 h 2756563"/>
              <a:gd name="connsiteX8" fmla="*/ 319671 w 9349422"/>
              <a:gd name="connsiteY8" fmla="*/ 203145 h 2756563"/>
              <a:gd name="connsiteX0" fmla="*/ 319671 w 9325835"/>
              <a:gd name="connsiteY0" fmla="*/ 180703 h 2734121"/>
              <a:gd name="connsiteX1" fmla="*/ 8307699 w 9325835"/>
              <a:gd name="connsiteY1" fmla="*/ 146197 h 2734121"/>
              <a:gd name="connsiteX2" fmla="*/ 9273874 w 9325835"/>
              <a:gd name="connsiteY2" fmla="*/ 965723 h 2734121"/>
              <a:gd name="connsiteX3" fmla="*/ 9256621 w 9325835"/>
              <a:gd name="connsiteY3" fmla="*/ 2734121 h 2734121"/>
              <a:gd name="connsiteX4" fmla="*/ 9256621 w 9325835"/>
              <a:gd name="connsiteY4" fmla="*/ 2734121 h 2734121"/>
              <a:gd name="connsiteX5" fmla="*/ 112621 w 9325835"/>
              <a:gd name="connsiteY5" fmla="*/ 2734121 h 2734121"/>
              <a:gd name="connsiteX6" fmla="*/ 112621 w 9325835"/>
              <a:gd name="connsiteY6" fmla="*/ 2734121 h 2734121"/>
              <a:gd name="connsiteX7" fmla="*/ 112621 w 9325835"/>
              <a:gd name="connsiteY7" fmla="*/ 1017482 h 2734121"/>
              <a:gd name="connsiteX8" fmla="*/ 319671 w 9325835"/>
              <a:gd name="connsiteY8" fmla="*/ 180703 h 2734121"/>
              <a:gd name="connsiteX0" fmla="*/ 319671 w 9325835"/>
              <a:gd name="connsiteY0" fmla="*/ 180703 h 2734121"/>
              <a:gd name="connsiteX1" fmla="*/ 8307699 w 9325835"/>
              <a:gd name="connsiteY1" fmla="*/ 146197 h 2734121"/>
              <a:gd name="connsiteX2" fmla="*/ 9273874 w 9325835"/>
              <a:gd name="connsiteY2" fmla="*/ 922591 h 2734121"/>
              <a:gd name="connsiteX3" fmla="*/ 9256621 w 9325835"/>
              <a:gd name="connsiteY3" fmla="*/ 2734121 h 2734121"/>
              <a:gd name="connsiteX4" fmla="*/ 9256621 w 9325835"/>
              <a:gd name="connsiteY4" fmla="*/ 2734121 h 2734121"/>
              <a:gd name="connsiteX5" fmla="*/ 112621 w 9325835"/>
              <a:gd name="connsiteY5" fmla="*/ 2734121 h 2734121"/>
              <a:gd name="connsiteX6" fmla="*/ 112621 w 9325835"/>
              <a:gd name="connsiteY6" fmla="*/ 2734121 h 2734121"/>
              <a:gd name="connsiteX7" fmla="*/ 112621 w 9325835"/>
              <a:gd name="connsiteY7" fmla="*/ 1017482 h 2734121"/>
              <a:gd name="connsiteX8" fmla="*/ 319671 w 9325835"/>
              <a:gd name="connsiteY8" fmla="*/ 180703 h 2734121"/>
              <a:gd name="connsiteX0" fmla="*/ 319671 w 9322004"/>
              <a:gd name="connsiteY0" fmla="*/ 180703 h 2734121"/>
              <a:gd name="connsiteX1" fmla="*/ 8307699 w 9322004"/>
              <a:gd name="connsiteY1" fmla="*/ 146197 h 2734121"/>
              <a:gd name="connsiteX2" fmla="*/ 9273874 w 9322004"/>
              <a:gd name="connsiteY2" fmla="*/ 922591 h 2734121"/>
              <a:gd name="connsiteX3" fmla="*/ 9256621 w 9322004"/>
              <a:gd name="connsiteY3" fmla="*/ 2734121 h 2734121"/>
              <a:gd name="connsiteX4" fmla="*/ 9256621 w 9322004"/>
              <a:gd name="connsiteY4" fmla="*/ 2734121 h 2734121"/>
              <a:gd name="connsiteX5" fmla="*/ 112621 w 9322004"/>
              <a:gd name="connsiteY5" fmla="*/ 2734121 h 2734121"/>
              <a:gd name="connsiteX6" fmla="*/ 112621 w 9322004"/>
              <a:gd name="connsiteY6" fmla="*/ 2734121 h 2734121"/>
              <a:gd name="connsiteX7" fmla="*/ 112621 w 9322004"/>
              <a:gd name="connsiteY7" fmla="*/ 1017482 h 2734121"/>
              <a:gd name="connsiteX8" fmla="*/ 319671 w 9322004"/>
              <a:gd name="connsiteY8" fmla="*/ 180703 h 2734121"/>
              <a:gd name="connsiteX0" fmla="*/ 309356 w 9337568"/>
              <a:gd name="connsiteY0" fmla="*/ 209007 h 2719293"/>
              <a:gd name="connsiteX1" fmla="*/ 8323263 w 9337568"/>
              <a:gd name="connsiteY1" fmla="*/ 131369 h 2719293"/>
              <a:gd name="connsiteX2" fmla="*/ 9289438 w 9337568"/>
              <a:gd name="connsiteY2" fmla="*/ 907763 h 2719293"/>
              <a:gd name="connsiteX3" fmla="*/ 9272185 w 9337568"/>
              <a:gd name="connsiteY3" fmla="*/ 2719293 h 2719293"/>
              <a:gd name="connsiteX4" fmla="*/ 9272185 w 9337568"/>
              <a:gd name="connsiteY4" fmla="*/ 2719293 h 2719293"/>
              <a:gd name="connsiteX5" fmla="*/ 128185 w 9337568"/>
              <a:gd name="connsiteY5" fmla="*/ 2719293 h 2719293"/>
              <a:gd name="connsiteX6" fmla="*/ 128185 w 9337568"/>
              <a:gd name="connsiteY6" fmla="*/ 2719293 h 2719293"/>
              <a:gd name="connsiteX7" fmla="*/ 128185 w 9337568"/>
              <a:gd name="connsiteY7" fmla="*/ 1002654 h 2719293"/>
              <a:gd name="connsiteX8" fmla="*/ 309356 w 9337568"/>
              <a:gd name="connsiteY8" fmla="*/ 209007 h 2719293"/>
              <a:gd name="connsiteX0" fmla="*/ 309356 w 9389631"/>
              <a:gd name="connsiteY0" fmla="*/ 199010 h 2709296"/>
              <a:gd name="connsiteX1" fmla="*/ 8478539 w 9389631"/>
              <a:gd name="connsiteY1" fmla="*/ 136172 h 2709296"/>
              <a:gd name="connsiteX2" fmla="*/ 9289438 w 9389631"/>
              <a:gd name="connsiteY2" fmla="*/ 897766 h 2709296"/>
              <a:gd name="connsiteX3" fmla="*/ 9272185 w 9389631"/>
              <a:gd name="connsiteY3" fmla="*/ 2709296 h 2709296"/>
              <a:gd name="connsiteX4" fmla="*/ 9272185 w 9389631"/>
              <a:gd name="connsiteY4" fmla="*/ 2709296 h 2709296"/>
              <a:gd name="connsiteX5" fmla="*/ 128185 w 9389631"/>
              <a:gd name="connsiteY5" fmla="*/ 2709296 h 2709296"/>
              <a:gd name="connsiteX6" fmla="*/ 128185 w 9389631"/>
              <a:gd name="connsiteY6" fmla="*/ 2709296 h 2709296"/>
              <a:gd name="connsiteX7" fmla="*/ 128185 w 9389631"/>
              <a:gd name="connsiteY7" fmla="*/ 992657 h 2709296"/>
              <a:gd name="connsiteX8" fmla="*/ 309356 w 9389631"/>
              <a:gd name="connsiteY8" fmla="*/ 199010 h 2709296"/>
              <a:gd name="connsiteX0" fmla="*/ 309356 w 9389631"/>
              <a:gd name="connsiteY0" fmla="*/ 211941 h 2722227"/>
              <a:gd name="connsiteX1" fmla="*/ 8478539 w 9389631"/>
              <a:gd name="connsiteY1" fmla="*/ 149103 h 2722227"/>
              <a:gd name="connsiteX2" fmla="*/ 9289438 w 9389631"/>
              <a:gd name="connsiteY2" fmla="*/ 910697 h 2722227"/>
              <a:gd name="connsiteX3" fmla="*/ 9272185 w 9389631"/>
              <a:gd name="connsiteY3" fmla="*/ 2722227 h 2722227"/>
              <a:gd name="connsiteX4" fmla="*/ 9272185 w 9389631"/>
              <a:gd name="connsiteY4" fmla="*/ 2722227 h 2722227"/>
              <a:gd name="connsiteX5" fmla="*/ 128185 w 9389631"/>
              <a:gd name="connsiteY5" fmla="*/ 2722227 h 2722227"/>
              <a:gd name="connsiteX6" fmla="*/ 128185 w 9389631"/>
              <a:gd name="connsiteY6" fmla="*/ 2722227 h 2722227"/>
              <a:gd name="connsiteX7" fmla="*/ 128185 w 9389631"/>
              <a:gd name="connsiteY7" fmla="*/ 1005588 h 2722227"/>
              <a:gd name="connsiteX8" fmla="*/ 309356 w 9389631"/>
              <a:gd name="connsiteY8" fmla="*/ 211941 h 2722227"/>
              <a:gd name="connsiteX0" fmla="*/ 302827 w 9400355"/>
              <a:gd name="connsiteY0" fmla="*/ 197297 h 2729782"/>
              <a:gd name="connsiteX1" fmla="*/ 8489263 w 9400355"/>
              <a:gd name="connsiteY1" fmla="*/ 156658 h 2729782"/>
              <a:gd name="connsiteX2" fmla="*/ 9300162 w 9400355"/>
              <a:gd name="connsiteY2" fmla="*/ 918252 h 2729782"/>
              <a:gd name="connsiteX3" fmla="*/ 9282909 w 9400355"/>
              <a:gd name="connsiteY3" fmla="*/ 2729782 h 2729782"/>
              <a:gd name="connsiteX4" fmla="*/ 9282909 w 9400355"/>
              <a:gd name="connsiteY4" fmla="*/ 2729782 h 2729782"/>
              <a:gd name="connsiteX5" fmla="*/ 138909 w 9400355"/>
              <a:gd name="connsiteY5" fmla="*/ 2729782 h 2729782"/>
              <a:gd name="connsiteX6" fmla="*/ 138909 w 9400355"/>
              <a:gd name="connsiteY6" fmla="*/ 2729782 h 2729782"/>
              <a:gd name="connsiteX7" fmla="*/ 138909 w 9400355"/>
              <a:gd name="connsiteY7" fmla="*/ 1013143 h 2729782"/>
              <a:gd name="connsiteX8" fmla="*/ 302827 w 9400355"/>
              <a:gd name="connsiteY8" fmla="*/ 197297 h 2729782"/>
              <a:gd name="connsiteX0" fmla="*/ 163918 w 9261446"/>
              <a:gd name="connsiteY0" fmla="*/ 197297 h 2729782"/>
              <a:gd name="connsiteX1" fmla="*/ 8350354 w 9261446"/>
              <a:gd name="connsiteY1" fmla="*/ 156658 h 2729782"/>
              <a:gd name="connsiteX2" fmla="*/ 9161253 w 9261446"/>
              <a:gd name="connsiteY2" fmla="*/ 918252 h 2729782"/>
              <a:gd name="connsiteX3" fmla="*/ 9144000 w 9261446"/>
              <a:gd name="connsiteY3" fmla="*/ 2729782 h 2729782"/>
              <a:gd name="connsiteX4" fmla="*/ 9144000 w 9261446"/>
              <a:gd name="connsiteY4" fmla="*/ 2729782 h 2729782"/>
              <a:gd name="connsiteX5" fmla="*/ 0 w 9261446"/>
              <a:gd name="connsiteY5" fmla="*/ 2729782 h 2729782"/>
              <a:gd name="connsiteX6" fmla="*/ 0 w 9261446"/>
              <a:gd name="connsiteY6" fmla="*/ 2729782 h 2729782"/>
              <a:gd name="connsiteX7" fmla="*/ 163918 w 9261446"/>
              <a:gd name="connsiteY7" fmla="*/ 197297 h 2729782"/>
              <a:gd name="connsiteX0" fmla="*/ 0 w 9265970"/>
              <a:gd name="connsiteY0" fmla="*/ 20716 h 3626570"/>
              <a:gd name="connsiteX1" fmla="*/ 8354878 w 9265970"/>
              <a:gd name="connsiteY1" fmla="*/ 1053446 h 3626570"/>
              <a:gd name="connsiteX2" fmla="*/ 9165777 w 9265970"/>
              <a:gd name="connsiteY2" fmla="*/ 1815040 h 3626570"/>
              <a:gd name="connsiteX3" fmla="*/ 9148524 w 9265970"/>
              <a:gd name="connsiteY3" fmla="*/ 3626570 h 3626570"/>
              <a:gd name="connsiteX4" fmla="*/ 9148524 w 9265970"/>
              <a:gd name="connsiteY4" fmla="*/ 3626570 h 3626570"/>
              <a:gd name="connsiteX5" fmla="*/ 4524 w 9265970"/>
              <a:gd name="connsiteY5" fmla="*/ 3626570 h 3626570"/>
              <a:gd name="connsiteX6" fmla="*/ 4524 w 9265970"/>
              <a:gd name="connsiteY6" fmla="*/ 3626570 h 3626570"/>
              <a:gd name="connsiteX7" fmla="*/ 0 w 9265970"/>
              <a:gd name="connsiteY7" fmla="*/ 20716 h 3626570"/>
              <a:gd name="connsiteX0" fmla="*/ 0 w 9165777"/>
              <a:gd name="connsiteY0" fmla="*/ 39809 h 3645663"/>
              <a:gd name="connsiteX1" fmla="*/ 9165777 w 9165777"/>
              <a:gd name="connsiteY1" fmla="*/ 1834133 h 3645663"/>
              <a:gd name="connsiteX2" fmla="*/ 9148524 w 9165777"/>
              <a:gd name="connsiteY2" fmla="*/ 3645663 h 3645663"/>
              <a:gd name="connsiteX3" fmla="*/ 9148524 w 9165777"/>
              <a:gd name="connsiteY3" fmla="*/ 3645663 h 3645663"/>
              <a:gd name="connsiteX4" fmla="*/ 4524 w 9165777"/>
              <a:gd name="connsiteY4" fmla="*/ 3645663 h 3645663"/>
              <a:gd name="connsiteX5" fmla="*/ 4524 w 9165777"/>
              <a:gd name="connsiteY5" fmla="*/ 3645663 h 3645663"/>
              <a:gd name="connsiteX6" fmla="*/ 0 w 9165777"/>
              <a:gd name="connsiteY6" fmla="*/ 39809 h 3645663"/>
              <a:gd name="connsiteX0" fmla="*/ 0 w 9173798"/>
              <a:gd name="connsiteY0" fmla="*/ 339939 h 3945793"/>
              <a:gd name="connsiteX1" fmla="*/ 9173798 w 9173798"/>
              <a:gd name="connsiteY1" fmla="*/ 352193 h 3945793"/>
              <a:gd name="connsiteX2" fmla="*/ 9148524 w 9173798"/>
              <a:gd name="connsiteY2" fmla="*/ 3945793 h 3945793"/>
              <a:gd name="connsiteX3" fmla="*/ 9148524 w 9173798"/>
              <a:gd name="connsiteY3" fmla="*/ 3945793 h 3945793"/>
              <a:gd name="connsiteX4" fmla="*/ 4524 w 9173798"/>
              <a:gd name="connsiteY4" fmla="*/ 3945793 h 3945793"/>
              <a:gd name="connsiteX5" fmla="*/ 4524 w 9173798"/>
              <a:gd name="connsiteY5" fmla="*/ 3945793 h 3945793"/>
              <a:gd name="connsiteX6" fmla="*/ 0 w 9173798"/>
              <a:gd name="connsiteY6" fmla="*/ 339939 h 3945793"/>
              <a:gd name="connsiteX0" fmla="*/ 0 w 9173798"/>
              <a:gd name="connsiteY0" fmla="*/ 127270 h 3733124"/>
              <a:gd name="connsiteX1" fmla="*/ 9173798 w 9173798"/>
              <a:gd name="connsiteY1" fmla="*/ 139524 h 3733124"/>
              <a:gd name="connsiteX2" fmla="*/ 9148524 w 9173798"/>
              <a:gd name="connsiteY2" fmla="*/ 3733124 h 3733124"/>
              <a:gd name="connsiteX3" fmla="*/ 9148524 w 9173798"/>
              <a:gd name="connsiteY3" fmla="*/ 3733124 h 3733124"/>
              <a:gd name="connsiteX4" fmla="*/ 4524 w 9173798"/>
              <a:gd name="connsiteY4" fmla="*/ 3733124 h 3733124"/>
              <a:gd name="connsiteX5" fmla="*/ 4524 w 9173798"/>
              <a:gd name="connsiteY5" fmla="*/ 3733124 h 3733124"/>
              <a:gd name="connsiteX6" fmla="*/ 0 w 9173798"/>
              <a:gd name="connsiteY6" fmla="*/ 127270 h 3733124"/>
              <a:gd name="connsiteX0" fmla="*/ 0 w 9173798"/>
              <a:gd name="connsiteY0" fmla="*/ 0 h 3605854"/>
              <a:gd name="connsiteX1" fmla="*/ 9173798 w 9173798"/>
              <a:gd name="connsiteY1" fmla="*/ 12254 h 3605854"/>
              <a:gd name="connsiteX2" fmla="*/ 9148524 w 9173798"/>
              <a:gd name="connsiteY2" fmla="*/ 3605854 h 3605854"/>
              <a:gd name="connsiteX3" fmla="*/ 9148524 w 9173798"/>
              <a:gd name="connsiteY3" fmla="*/ 3605854 h 3605854"/>
              <a:gd name="connsiteX4" fmla="*/ 4524 w 9173798"/>
              <a:gd name="connsiteY4" fmla="*/ 3605854 h 3605854"/>
              <a:gd name="connsiteX5" fmla="*/ 4524 w 9173798"/>
              <a:gd name="connsiteY5" fmla="*/ 3605854 h 3605854"/>
              <a:gd name="connsiteX6" fmla="*/ 0 w 9173798"/>
              <a:gd name="connsiteY6" fmla="*/ 0 h 3605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3798" h="3605854">
                <a:moveTo>
                  <a:pt x="0" y="0"/>
                </a:moveTo>
                <a:lnTo>
                  <a:pt x="9173798" y="12254"/>
                </a:lnTo>
                <a:lnTo>
                  <a:pt x="9148524" y="3605854"/>
                </a:lnTo>
                <a:lnTo>
                  <a:pt x="9148524" y="3605854"/>
                </a:lnTo>
                <a:lnTo>
                  <a:pt x="4524" y="3605854"/>
                </a:lnTo>
                <a:lnTo>
                  <a:pt x="4524" y="3605854"/>
                </a:lnTo>
                <a:lnTo>
                  <a:pt x="0" y="0"/>
                </a:lnTo>
                <a:close/>
              </a:path>
            </a:pathLst>
          </a:custGeom>
          <a:gradFill>
            <a:gsLst>
              <a:gs pos="0">
                <a:srgbClr val="C5B8AD"/>
              </a:gs>
              <a:gs pos="100000">
                <a:srgbClr val="EEDFD5"/>
              </a:gs>
              <a:gs pos="99000">
                <a:srgbClr val="F5E8D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Graph/Table/Image: click to add title</a:t>
            </a:r>
          </a:p>
        </p:txBody>
      </p:sp>
      <p:cxnSp>
        <p:nvCxnSpPr>
          <p:cNvPr id="32" name="Straight Connector 31"/>
          <p:cNvCxnSpPr/>
          <p:nvPr userDrawn="1"/>
        </p:nvCxnSpPr>
        <p:spPr>
          <a:xfrm>
            <a:off x="1" y="920736"/>
            <a:ext cx="9162862" cy="0"/>
          </a:xfrm>
          <a:prstGeom prst="line">
            <a:avLst/>
          </a:prstGeom>
          <a:ln w="19050">
            <a:solidFill>
              <a:srgbClr val="CE372B"/>
            </a:solidFill>
          </a:ln>
          <a:effectLst/>
        </p:spPr>
        <p:style>
          <a:lnRef idx="2">
            <a:schemeClr val="accent1"/>
          </a:lnRef>
          <a:fillRef idx="0">
            <a:schemeClr val="accent1"/>
          </a:fillRef>
          <a:effectRef idx="1">
            <a:schemeClr val="accent1"/>
          </a:effectRef>
          <a:fontRef idx="minor">
            <a:schemeClr val="tx1"/>
          </a:fontRef>
        </p:style>
      </p:cxnSp>
      <p:cxnSp>
        <p:nvCxnSpPr>
          <p:cNvPr id="617" name="Straight Connector 616">
            <a:extLst>
              <a:ext uri="{FF2B5EF4-FFF2-40B4-BE49-F238E27FC236}">
                <a16:creationId xmlns:a16="http://schemas.microsoft.com/office/drawing/2014/main" id="{E3E39054-9AA1-1F4D-8925-5DACDE7E3AB1}"/>
              </a:ext>
            </a:extLst>
          </p:cNvPr>
          <p:cNvCxnSpPr/>
          <p:nvPr userDrawn="1"/>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553" name="Text Placeholder 5">
            <a:extLst>
              <a:ext uri="{FF2B5EF4-FFF2-40B4-BE49-F238E27FC236}">
                <a16:creationId xmlns:a16="http://schemas.microsoft.com/office/drawing/2014/main" id="{9E18950A-7D00-2945-A658-75636131EB18}"/>
              </a:ext>
            </a:extLst>
          </p:cNvPr>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600" b="0" baseline="0">
                <a:solidFill>
                  <a:srgbClr val="285078"/>
                </a:solidFill>
                <a:latin typeface="Arial"/>
                <a:cs typeface="Arial"/>
              </a:defRPr>
            </a:lvl1pPr>
          </a:lstStyle>
          <a:p>
            <a:pPr lvl="0"/>
            <a:r>
              <a:rPr lang="en-US" dirty="0"/>
              <a:t>Click to Add Source</a:t>
            </a:r>
          </a:p>
        </p:txBody>
      </p:sp>
      <p:grpSp>
        <p:nvGrpSpPr>
          <p:cNvPr id="556" name="Logo Stacked V2">
            <a:extLst>
              <a:ext uri="{FF2B5EF4-FFF2-40B4-BE49-F238E27FC236}">
                <a16:creationId xmlns:a16="http://schemas.microsoft.com/office/drawing/2014/main" id="{DE62E826-1CCD-A848-BF79-4E6E4A352CF7}"/>
              </a:ext>
            </a:extLst>
          </p:cNvPr>
          <p:cNvGrpSpPr>
            <a:grpSpLocks noChangeAspect="1"/>
          </p:cNvGrpSpPr>
          <p:nvPr userDrawn="1"/>
        </p:nvGrpSpPr>
        <p:grpSpPr>
          <a:xfrm>
            <a:off x="8071600" y="4860986"/>
            <a:ext cx="993262" cy="226314"/>
            <a:chOff x="680865" y="3439338"/>
            <a:chExt cx="4686473" cy="1068091"/>
          </a:xfrm>
        </p:grpSpPr>
        <p:pic>
          <p:nvPicPr>
            <p:cNvPr id="557" name="Logomark V2">
              <a:extLst>
                <a:ext uri="{FF2B5EF4-FFF2-40B4-BE49-F238E27FC236}">
                  <a16:creationId xmlns:a16="http://schemas.microsoft.com/office/drawing/2014/main" id="{38FAC6EA-C2C2-AD4E-B049-8880C2FFC8E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558" name="Nat HIV Cur logo type stacked">
              <a:extLst>
                <a:ext uri="{FF2B5EF4-FFF2-40B4-BE49-F238E27FC236}">
                  <a16:creationId xmlns:a16="http://schemas.microsoft.com/office/drawing/2014/main" id="{ECA3FE32-502D-BF48-8D61-E559CE72E151}"/>
                </a:ext>
              </a:extLst>
            </p:cNvPr>
            <p:cNvGrpSpPr>
              <a:grpSpLocks noChangeAspect="1"/>
            </p:cNvGrpSpPr>
            <p:nvPr/>
          </p:nvGrpSpPr>
          <p:grpSpPr bwMode="auto">
            <a:xfrm>
              <a:off x="1898650" y="3455065"/>
              <a:ext cx="3468688" cy="1036638"/>
              <a:chOff x="1196" y="1585"/>
              <a:chExt cx="2185" cy="653"/>
            </a:xfrm>
          </p:grpSpPr>
          <p:sp>
            <p:nvSpPr>
              <p:cNvPr id="559" name="Freeform 5">
                <a:extLst>
                  <a:ext uri="{FF2B5EF4-FFF2-40B4-BE49-F238E27FC236}">
                    <a16:creationId xmlns:a16="http://schemas.microsoft.com/office/drawing/2014/main" id="{7173E0D2-7E30-3B44-9F22-7D61B7E1D6E7}"/>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0" name="Freeform 6">
                <a:extLst>
                  <a:ext uri="{FF2B5EF4-FFF2-40B4-BE49-F238E27FC236}">
                    <a16:creationId xmlns:a16="http://schemas.microsoft.com/office/drawing/2014/main" id="{843C82AD-9B06-E941-A7DA-F0FE82C5AF75}"/>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1" name="Freeform 7">
                <a:extLst>
                  <a:ext uri="{FF2B5EF4-FFF2-40B4-BE49-F238E27FC236}">
                    <a16:creationId xmlns:a16="http://schemas.microsoft.com/office/drawing/2014/main" id="{0FB567DC-881D-C74C-8EB7-2D72EDA2C5A2}"/>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2" name="Freeform 8">
                <a:extLst>
                  <a:ext uri="{FF2B5EF4-FFF2-40B4-BE49-F238E27FC236}">
                    <a16:creationId xmlns:a16="http://schemas.microsoft.com/office/drawing/2014/main" id="{D0DB37AF-9363-B84B-AC77-9F9400C56740}"/>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3" name="Freeform 9">
                <a:extLst>
                  <a:ext uri="{FF2B5EF4-FFF2-40B4-BE49-F238E27FC236}">
                    <a16:creationId xmlns:a16="http://schemas.microsoft.com/office/drawing/2014/main" id="{182C4138-4EF3-2C47-A623-31F20969FA73}"/>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4" name="Freeform 10">
                <a:extLst>
                  <a:ext uri="{FF2B5EF4-FFF2-40B4-BE49-F238E27FC236}">
                    <a16:creationId xmlns:a16="http://schemas.microsoft.com/office/drawing/2014/main" id="{07DEC2F5-CDCA-E046-8CDB-9BA182C31232}"/>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5" name="Freeform 11">
                <a:extLst>
                  <a:ext uri="{FF2B5EF4-FFF2-40B4-BE49-F238E27FC236}">
                    <a16:creationId xmlns:a16="http://schemas.microsoft.com/office/drawing/2014/main" id="{8AB93D7F-5079-8B45-9934-C6DAA47AD108}"/>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6" name="Freeform 12">
                <a:extLst>
                  <a:ext uri="{FF2B5EF4-FFF2-40B4-BE49-F238E27FC236}">
                    <a16:creationId xmlns:a16="http://schemas.microsoft.com/office/drawing/2014/main" id="{3645A3FB-2474-4844-9E8A-2E561E2A597B}"/>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7" name="Freeform 13">
                <a:extLst>
                  <a:ext uri="{FF2B5EF4-FFF2-40B4-BE49-F238E27FC236}">
                    <a16:creationId xmlns:a16="http://schemas.microsoft.com/office/drawing/2014/main" id="{D847665E-B175-5A4A-BC72-08238A071593}"/>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8" name="Freeform 14">
                <a:extLst>
                  <a:ext uri="{FF2B5EF4-FFF2-40B4-BE49-F238E27FC236}">
                    <a16:creationId xmlns:a16="http://schemas.microsoft.com/office/drawing/2014/main" id="{7BA12766-C2FB-D346-8B21-F2F863DFBE9E}"/>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9" name="Freeform 15">
                <a:extLst>
                  <a:ext uri="{FF2B5EF4-FFF2-40B4-BE49-F238E27FC236}">
                    <a16:creationId xmlns:a16="http://schemas.microsoft.com/office/drawing/2014/main" id="{86F2E76E-E77F-A046-B3C0-F1FF13543385}"/>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0" name="Freeform 16">
                <a:extLst>
                  <a:ext uri="{FF2B5EF4-FFF2-40B4-BE49-F238E27FC236}">
                    <a16:creationId xmlns:a16="http://schemas.microsoft.com/office/drawing/2014/main" id="{BC9AA611-587E-4749-B1FF-F003D668C6C8}"/>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1" name="Freeform 17">
                <a:extLst>
                  <a:ext uri="{FF2B5EF4-FFF2-40B4-BE49-F238E27FC236}">
                    <a16:creationId xmlns:a16="http://schemas.microsoft.com/office/drawing/2014/main" id="{BFA75761-69E0-B54A-AB0B-184F0566FABB}"/>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2" name="Freeform 18">
                <a:extLst>
                  <a:ext uri="{FF2B5EF4-FFF2-40B4-BE49-F238E27FC236}">
                    <a16:creationId xmlns:a16="http://schemas.microsoft.com/office/drawing/2014/main" id="{203BAAE4-D7C4-0543-9C9F-7FA2A3EB670A}"/>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3" name="Freeform 19">
                <a:extLst>
                  <a:ext uri="{FF2B5EF4-FFF2-40B4-BE49-F238E27FC236}">
                    <a16:creationId xmlns:a16="http://schemas.microsoft.com/office/drawing/2014/main" id="{D840BFE8-66FB-9942-9746-C8104BBD4919}"/>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4" name="Freeform 20">
                <a:extLst>
                  <a:ext uri="{FF2B5EF4-FFF2-40B4-BE49-F238E27FC236}">
                    <a16:creationId xmlns:a16="http://schemas.microsoft.com/office/drawing/2014/main" id="{DA30E4D2-7FD0-7343-A3AC-C9D2CAA85C2E}"/>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5" name="Freeform 21">
                <a:extLst>
                  <a:ext uri="{FF2B5EF4-FFF2-40B4-BE49-F238E27FC236}">
                    <a16:creationId xmlns:a16="http://schemas.microsoft.com/office/drawing/2014/main" id="{788C75A9-CCED-3940-8615-2B17E89CC26F}"/>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6" name="Freeform 22">
                <a:extLst>
                  <a:ext uri="{FF2B5EF4-FFF2-40B4-BE49-F238E27FC236}">
                    <a16:creationId xmlns:a16="http://schemas.microsoft.com/office/drawing/2014/main" id="{380C1636-90DE-8543-9A19-78B6B0E5DA67}"/>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7" name="Freeform 23">
                <a:extLst>
                  <a:ext uri="{FF2B5EF4-FFF2-40B4-BE49-F238E27FC236}">
                    <a16:creationId xmlns:a16="http://schemas.microsoft.com/office/drawing/2014/main" id="{A245E9D6-3750-CD4F-AFA2-D3946088A9A4}"/>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8" name="Freeform 24">
                <a:extLst>
                  <a:ext uri="{FF2B5EF4-FFF2-40B4-BE49-F238E27FC236}">
                    <a16:creationId xmlns:a16="http://schemas.microsoft.com/office/drawing/2014/main" id="{12B408D9-09BA-1E48-A8EE-CB5F2E690530}"/>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9" name="Freeform 25">
                <a:extLst>
                  <a:ext uri="{FF2B5EF4-FFF2-40B4-BE49-F238E27FC236}">
                    <a16:creationId xmlns:a16="http://schemas.microsoft.com/office/drawing/2014/main" id="{C366B5BC-9AC4-F74A-B478-20412FE34B6B}"/>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grpSp>
        <p:nvGrpSpPr>
          <p:cNvPr id="59" name="Group 58">
            <a:extLst>
              <a:ext uri="{FF2B5EF4-FFF2-40B4-BE49-F238E27FC236}">
                <a16:creationId xmlns:a16="http://schemas.microsoft.com/office/drawing/2014/main" id="{3EA71E0E-F27E-3721-8B1C-7A74B79C4EB2}"/>
              </a:ext>
            </a:extLst>
          </p:cNvPr>
          <p:cNvGrpSpPr/>
          <p:nvPr userDrawn="1"/>
        </p:nvGrpSpPr>
        <p:grpSpPr>
          <a:xfrm>
            <a:off x="-49249" y="2258242"/>
            <a:ext cx="9227528" cy="714885"/>
            <a:chOff x="-49249" y="1277914"/>
            <a:chExt cx="9227528" cy="824070"/>
          </a:xfrm>
        </p:grpSpPr>
        <p:sp>
          <p:nvSpPr>
            <p:cNvPr id="616" name="Rectangle 615">
              <a:extLst>
                <a:ext uri="{FF2B5EF4-FFF2-40B4-BE49-F238E27FC236}">
                  <a16:creationId xmlns:a16="http://schemas.microsoft.com/office/drawing/2014/main" id="{E2D4CC9E-FCC4-8044-A61F-6669AE92E381}"/>
                </a:ext>
              </a:extLst>
            </p:cNvPr>
            <p:cNvSpPr/>
            <p:nvPr userDrawn="1"/>
          </p:nvSpPr>
          <p:spPr>
            <a:xfrm>
              <a:off x="-49249" y="1419973"/>
              <a:ext cx="9210502" cy="556952"/>
            </a:xfrm>
            <a:prstGeom prst="rect">
              <a:avLst/>
            </a:prstGeom>
            <a:solidFill>
              <a:srgbClr val="A4A5A5">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18" name="Group 617">
              <a:extLst>
                <a:ext uri="{FF2B5EF4-FFF2-40B4-BE49-F238E27FC236}">
                  <a16:creationId xmlns:a16="http://schemas.microsoft.com/office/drawing/2014/main" id="{977419B7-A985-7C4C-A820-A1E2F5244D49}"/>
                </a:ext>
              </a:extLst>
            </p:cNvPr>
            <p:cNvGrpSpPr/>
            <p:nvPr userDrawn="1"/>
          </p:nvGrpSpPr>
          <p:grpSpPr>
            <a:xfrm>
              <a:off x="4394451" y="1277914"/>
              <a:ext cx="199087" cy="389028"/>
              <a:chOff x="5555028" y="1949383"/>
              <a:chExt cx="199087" cy="389028"/>
            </a:xfrm>
          </p:grpSpPr>
          <p:cxnSp>
            <p:nvCxnSpPr>
              <p:cNvPr id="619" name="Straight Connector 618">
                <a:extLst>
                  <a:ext uri="{FF2B5EF4-FFF2-40B4-BE49-F238E27FC236}">
                    <a16:creationId xmlns:a16="http://schemas.microsoft.com/office/drawing/2014/main" id="{125D7A7E-4C9C-4E4C-8662-1F352191A919}"/>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620" name="Straight Connector 619">
                <a:extLst>
                  <a:ext uri="{FF2B5EF4-FFF2-40B4-BE49-F238E27FC236}">
                    <a16:creationId xmlns:a16="http://schemas.microsoft.com/office/drawing/2014/main" id="{F86ADD16-41B6-864E-A4AC-B6088412AC6B}"/>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621" name="Oval 620">
                <a:extLst>
                  <a:ext uri="{FF2B5EF4-FFF2-40B4-BE49-F238E27FC236}">
                    <a16:creationId xmlns:a16="http://schemas.microsoft.com/office/drawing/2014/main" id="{E31ECDAF-7BDD-FA47-866A-6861549F20F1}"/>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622" name="Oval 621">
                <a:extLst>
                  <a:ext uri="{FF2B5EF4-FFF2-40B4-BE49-F238E27FC236}">
                    <a16:creationId xmlns:a16="http://schemas.microsoft.com/office/drawing/2014/main" id="{D6FBB571-7216-764D-BC7E-F86D5068B761}"/>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 name="Oval 622">
                <a:extLst>
                  <a:ext uri="{FF2B5EF4-FFF2-40B4-BE49-F238E27FC236}">
                    <a16:creationId xmlns:a16="http://schemas.microsoft.com/office/drawing/2014/main" id="{6937F9DB-5D32-B045-992A-272CE55B3A2B}"/>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0" name="Group 629">
              <a:extLst>
                <a:ext uri="{FF2B5EF4-FFF2-40B4-BE49-F238E27FC236}">
                  <a16:creationId xmlns:a16="http://schemas.microsoft.com/office/drawing/2014/main" id="{321842C0-E990-E940-B6F4-556ACBFA62F1}"/>
                </a:ext>
              </a:extLst>
            </p:cNvPr>
            <p:cNvGrpSpPr/>
            <p:nvPr userDrawn="1"/>
          </p:nvGrpSpPr>
          <p:grpSpPr>
            <a:xfrm>
              <a:off x="4579823" y="1277914"/>
              <a:ext cx="199087" cy="389028"/>
              <a:chOff x="5555028" y="1949383"/>
              <a:chExt cx="199087" cy="389028"/>
            </a:xfrm>
          </p:grpSpPr>
          <p:cxnSp>
            <p:nvCxnSpPr>
              <p:cNvPr id="631" name="Straight Connector 630">
                <a:extLst>
                  <a:ext uri="{FF2B5EF4-FFF2-40B4-BE49-F238E27FC236}">
                    <a16:creationId xmlns:a16="http://schemas.microsoft.com/office/drawing/2014/main" id="{CA332DB8-2BD5-E84A-ADBE-BF61B95E4450}"/>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632" name="Straight Connector 631">
                <a:extLst>
                  <a:ext uri="{FF2B5EF4-FFF2-40B4-BE49-F238E27FC236}">
                    <a16:creationId xmlns:a16="http://schemas.microsoft.com/office/drawing/2014/main" id="{47F6D5EC-041C-664E-9BB2-5007DF735C68}"/>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633" name="Oval 632">
                <a:extLst>
                  <a:ext uri="{FF2B5EF4-FFF2-40B4-BE49-F238E27FC236}">
                    <a16:creationId xmlns:a16="http://schemas.microsoft.com/office/drawing/2014/main" id="{A8C980FA-29E6-2043-902D-30FA371B2852}"/>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634" name="Oval 633">
                <a:extLst>
                  <a:ext uri="{FF2B5EF4-FFF2-40B4-BE49-F238E27FC236}">
                    <a16:creationId xmlns:a16="http://schemas.microsoft.com/office/drawing/2014/main" id="{C7F96248-85CA-4B40-BDD9-A7BE45DA305E}"/>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Oval 634">
                <a:extLst>
                  <a:ext uri="{FF2B5EF4-FFF2-40B4-BE49-F238E27FC236}">
                    <a16:creationId xmlns:a16="http://schemas.microsoft.com/office/drawing/2014/main" id="{B7EB6F0A-2BFC-6349-91F4-3AE657B0B545}"/>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6" name="Group 635">
              <a:extLst>
                <a:ext uri="{FF2B5EF4-FFF2-40B4-BE49-F238E27FC236}">
                  <a16:creationId xmlns:a16="http://schemas.microsoft.com/office/drawing/2014/main" id="{BA59CE65-DD92-3748-8EF9-583BDEEFAEDC}"/>
                </a:ext>
              </a:extLst>
            </p:cNvPr>
            <p:cNvGrpSpPr/>
            <p:nvPr userDrawn="1"/>
          </p:nvGrpSpPr>
          <p:grpSpPr>
            <a:xfrm flipV="1">
              <a:off x="4579823" y="1712956"/>
              <a:ext cx="199087" cy="389028"/>
              <a:chOff x="5555028" y="1949383"/>
              <a:chExt cx="199087" cy="389028"/>
            </a:xfrm>
          </p:grpSpPr>
          <p:cxnSp>
            <p:nvCxnSpPr>
              <p:cNvPr id="637" name="Straight Connector 636">
                <a:extLst>
                  <a:ext uri="{FF2B5EF4-FFF2-40B4-BE49-F238E27FC236}">
                    <a16:creationId xmlns:a16="http://schemas.microsoft.com/office/drawing/2014/main" id="{A8923A8C-1656-B14D-B550-785C49A926D7}"/>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638" name="Straight Connector 637">
                <a:extLst>
                  <a:ext uri="{FF2B5EF4-FFF2-40B4-BE49-F238E27FC236}">
                    <a16:creationId xmlns:a16="http://schemas.microsoft.com/office/drawing/2014/main" id="{067E88AD-FBC6-4C41-AB7B-84BD7A7399CF}"/>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639" name="Oval 638">
                <a:extLst>
                  <a:ext uri="{FF2B5EF4-FFF2-40B4-BE49-F238E27FC236}">
                    <a16:creationId xmlns:a16="http://schemas.microsoft.com/office/drawing/2014/main" id="{E07DE45D-9BBC-7A49-8143-E4C92E7B4F97}"/>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640" name="Oval 639">
                <a:extLst>
                  <a:ext uri="{FF2B5EF4-FFF2-40B4-BE49-F238E27FC236}">
                    <a16:creationId xmlns:a16="http://schemas.microsoft.com/office/drawing/2014/main" id="{FBAD2296-9932-F84F-B7D2-7ADEE433BEDC}"/>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Oval 640">
                <a:extLst>
                  <a:ext uri="{FF2B5EF4-FFF2-40B4-BE49-F238E27FC236}">
                    <a16:creationId xmlns:a16="http://schemas.microsoft.com/office/drawing/2014/main" id="{6B3071B6-1B54-5E4C-9DF7-7F8B8F89E285}"/>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2" name="Group 641">
              <a:extLst>
                <a:ext uri="{FF2B5EF4-FFF2-40B4-BE49-F238E27FC236}">
                  <a16:creationId xmlns:a16="http://schemas.microsoft.com/office/drawing/2014/main" id="{465D117B-855B-7D44-97AA-1CDD359299A6}"/>
                </a:ext>
              </a:extLst>
            </p:cNvPr>
            <p:cNvGrpSpPr/>
            <p:nvPr userDrawn="1"/>
          </p:nvGrpSpPr>
          <p:grpSpPr>
            <a:xfrm>
              <a:off x="4762751" y="1277914"/>
              <a:ext cx="199087" cy="389028"/>
              <a:chOff x="5555028" y="1949383"/>
              <a:chExt cx="199087" cy="389028"/>
            </a:xfrm>
          </p:grpSpPr>
          <p:cxnSp>
            <p:nvCxnSpPr>
              <p:cNvPr id="643" name="Straight Connector 642">
                <a:extLst>
                  <a:ext uri="{FF2B5EF4-FFF2-40B4-BE49-F238E27FC236}">
                    <a16:creationId xmlns:a16="http://schemas.microsoft.com/office/drawing/2014/main" id="{27A77466-E5F3-2945-A273-CAB8E4680AF8}"/>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644" name="Straight Connector 643">
                <a:extLst>
                  <a:ext uri="{FF2B5EF4-FFF2-40B4-BE49-F238E27FC236}">
                    <a16:creationId xmlns:a16="http://schemas.microsoft.com/office/drawing/2014/main" id="{C37C114A-1AF9-0F42-99C7-889DCFA33DA0}"/>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645" name="Oval 644">
                <a:extLst>
                  <a:ext uri="{FF2B5EF4-FFF2-40B4-BE49-F238E27FC236}">
                    <a16:creationId xmlns:a16="http://schemas.microsoft.com/office/drawing/2014/main" id="{CE4B50A6-20D5-E443-8539-BA9C1D8D91B0}"/>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646" name="Oval 645">
                <a:extLst>
                  <a:ext uri="{FF2B5EF4-FFF2-40B4-BE49-F238E27FC236}">
                    <a16:creationId xmlns:a16="http://schemas.microsoft.com/office/drawing/2014/main" id="{6F1F7F77-B514-C241-A13B-BCC385943DD5}"/>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Oval 646">
                <a:extLst>
                  <a:ext uri="{FF2B5EF4-FFF2-40B4-BE49-F238E27FC236}">
                    <a16:creationId xmlns:a16="http://schemas.microsoft.com/office/drawing/2014/main" id="{381BECBE-0758-5B47-8BCD-2F1F11E80933}"/>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8" name="Group 647">
              <a:extLst>
                <a:ext uri="{FF2B5EF4-FFF2-40B4-BE49-F238E27FC236}">
                  <a16:creationId xmlns:a16="http://schemas.microsoft.com/office/drawing/2014/main" id="{9B291C74-E680-0F47-B6E5-8EF184D25802}"/>
                </a:ext>
              </a:extLst>
            </p:cNvPr>
            <p:cNvGrpSpPr/>
            <p:nvPr userDrawn="1"/>
          </p:nvGrpSpPr>
          <p:grpSpPr>
            <a:xfrm flipV="1">
              <a:off x="4762751" y="1712956"/>
              <a:ext cx="199087" cy="389028"/>
              <a:chOff x="5555028" y="1949383"/>
              <a:chExt cx="199087" cy="389028"/>
            </a:xfrm>
          </p:grpSpPr>
          <p:cxnSp>
            <p:nvCxnSpPr>
              <p:cNvPr id="649" name="Straight Connector 648">
                <a:extLst>
                  <a:ext uri="{FF2B5EF4-FFF2-40B4-BE49-F238E27FC236}">
                    <a16:creationId xmlns:a16="http://schemas.microsoft.com/office/drawing/2014/main" id="{A118F119-7DCD-4A42-BB0D-C3F25F682D3F}"/>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650" name="Straight Connector 649">
                <a:extLst>
                  <a:ext uri="{FF2B5EF4-FFF2-40B4-BE49-F238E27FC236}">
                    <a16:creationId xmlns:a16="http://schemas.microsoft.com/office/drawing/2014/main" id="{F0A9DF27-F34C-4847-8B78-B76963D7866D}"/>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651" name="Oval 650">
                <a:extLst>
                  <a:ext uri="{FF2B5EF4-FFF2-40B4-BE49-F238E27FC236}">
                    <a16:creationId xmlns:a16="http://schemas.microsoft.com/office/drawing/2014/main" id="{84A83847-0C33-FA41-A923-FA40DFADE3AD}"/>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652" name="Oval 651">
                <a:extLst>
                  <a:ext uri="{FF2B5EF4-FFF2-40B4-BE49-F238E27FC236}">
                    <a16:creationId xmlns:a16="http://schemas.microsoft.com/office/drawing/2014/main" id="{31F7B80D-F432-F748-BBB9-BECAF600580B}"/>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3" name="Oval 652">
                <a:extLst>
                  <a:ext uri="{FF2B5EF4-FFF2-40B4-BE49-F238E27FC236}">
                    <a16:creationId xmlns:a16="http://schemas.microsoft.com/office/drawing/2014/main" id="{561117F9-C917-234E-AF9F-CDEE132DC87D}"/>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4" name="Group 653">
              <a:extLst>
                <a:ext uri="{FF2B5EF4-FFF2-40B4-BE49-F238E27FC236}">
                  <a16:creationId xmlns:a16="http://schemas.microsoft.com/office/drawing/2014/main" id="{3647A3C4-462F-EF43-B78D-8AD270CBBD47}"/>
                </a:ext>
              </a:extLst>
            </p:cNvPr>
            <p:cNvGrpSpPr/>
            <p:nvPr userDrawn="1"/>
          </p:nvGrpSpPr>
          <p:grpSpPr>
            <a:xfrm>
              <a:off x="4948123" y="1277914"/>
              <a:ext cx="199087" cy="389028"/>
              <a:chOff x="5555028" y="1949383"/>
              <a:chExt cx="199087" cy="389028"/>
            </a:xfrm>
          </p:grpSpPr>
          <p:cxnSp>
            <p:nvCxnSpPr>
              <p:cNvPr id="655" name="Straight Connector 654">
                <a:extLst>
                  <a:ext uri="{FF2B5EF4-FFF2-40B4-BE49-F238E27FC236}">
                    <a16:creationId xmlns:a16="http://schemas.microsoft.com/office/drawing/2014/main" id="{07919CB0-520F-1747-970F-625DF2D2FEA6}"/>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656" name="Straight Connector 655">
                <a:extLst>
                  <a:ext uri="{FF2B5EF4-FFF2-40B4-BE49-F238E27FC236}">
                    <a16:creationId xmlns:a16="http://schemas.microsoft.com/office/drawing/2014/main" id="{D85BE005-4737-594E-B659-9BCF2F2CAC9F}"/>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657" name="Oval 656">
                <a:extLst>
                  <a:ext uri="{FF2B5EF4-FFF2-40B4-BE49-F238E27FC236}">
                    <a16:creationId xmlns:a16="http://schemas.microsoft.com/office/drawing/2014/main" id="{C3336C61-620E-884D-B86A-92E81B7D2C8A}"/>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658" name="Oval 657">
                <a:extLst>
                  <a:ext uri="{FF2B5EF4-FFF2-40B4-BE49-F238E27FC236}">
                    <a16:creationId xmlns:a16="http://schemas.microsoft.com/office/drawing/2014/main" id="{4002256E-F868-FB45-9D94-97ACB04A54DB}"/>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9" name="Oval 658">
                <a:extLst>
                  <a:ext uri="{FF2B5EF4-FFF2-40B4-BE49-F238E27FC236}">
                    <a16:creationId xmlns:a16="http://schemas.microsoft.com/office/drawing/2014/main" id="{AAFB26AA-2B40-9944-80B8-22EFF7270732}"/>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6" name="Group 665">
              <a:extLst>
                <a:ext uri="{FF2B5EF4-FFF2-40B4-BE49-F238E27FC236}">
                  <a16:creationId xmlns:a16="http://schemas.microsoft.com/office/drawing/2014/main" id="{020CDC62-FEDD-1249-8D45-36EDACAFB063}"/>
                </a:ext>
              </a:extLst>
            </p:cNvPr>
            <p:cNvGrpSpPr/>
            <p:nvPr userDrawn="1"/>
          </p:nvGrpSpPr>
          <p:grpSpPr>
            <a:xfrm>
              <a:off x="5131051" y="1277914"/>
              <a:ext cx="199087" cy="389028"/>
              <a:chOff x="5555028" y="1949383"/>
              <a:chExt cx="199087" cy="389028"/>
            </a:xfrm>
          </p:grpSpPr>
          <p:cxnSp>
            <p:nvCxnSpPr>
              <p:cNvPr id="667" name="Straight Connector 666">
                <a:extLst>
                  <a:ext uri="{FF2B5EF4-FFF2-40B4-BE49-F238E27FC236}">
                    <a16:creationId xmlns:a16="http://schemas.microsoft.com/office/drawing/2014/main" id="{798BF582-80AE-6C4A-8C1D-914E7EB21639}"/>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668" name="Straight Connector 667">
                <a:extLst>
                  <a:ext uri="{FF2B5EF4-FFF2-40B4-BE49-F238E27FC236}">
                    <a16:creationId xmlns:a16="http://schemas.microsoft.com/office/drawing/2014/main" id="{70A75AFB-E43D-274F-928F-2CC92941E856}"/>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669" name="Oval 668">
                <a:extLst>
                  <a:ext uri="{FF2B5EF4-FFF2-40B4-BE49-F238E27FC236}">
                    <a16:creationId xmlns:a16="http://schemas.microsoft.com/office/drawing/2014/main" id="{A4CCE4DC-5E93-DE49-BFC8-CE3743E2FEAF}"/>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670" name="Oval 669">
                <a:extLst>
                  <a:ext uri="{FF2B5EF4-FFF2-40B4-BE49-F238E27FC236}">
                    <a16:creationId xmlns:a16="http://schemas.microsoft.com/office/drawing/2014/main" id="{68A8F009-25E8-5548-BAF9-3FF469379E14}"/>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1" name="Oval 670">
                <a:extLst>
                  <a:ext uri="{FF2B5EF4-FFF2-40B4-BE49-F238E27FC236}">
                    <a16:creationId xmlns:a16="http://schemas.microsoft.com/office/drawing/2014/main" id="{FAD287BE-D61D-5C48-A421-CF74362F2172}"/>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2" name="Group 671">
              <a:extLst>
                <a:ext uri="{FF2B5EF4-FFF2-40B4-BE49-F238E27FC236}">
                  <a16:creationId xmlns:a16="http://schemas.microsoft.com/office/drawing/2014/main" id="{95480A41-C562-CF48-A393-995375FC6D75}"/>
                </a:ext>
              </a:extLst>
            </p:cNvPr>
            <p:cNvGrpSpPr/>
            <p:nvPr userDrawn="1"/>
          </p:nvGrpSpPr>
          <p:grpSpPr>
            <a:xfrm flipV="1">
              <a:off x="5131051" y="1712956"/>
              <a:ext cx="199087" cy="389028"/>
              <a:chOff x="5555028" y="1949383"/>
              <a:chExt cx="199087" cy="389028"/>
            </a:xfrm>
          </p:grpSpPr>
          <p:cxnSp>
            <p:nvCxnSpPr>
              <p:cNvPr id="673" name="Straight Connector 672">
                <a:extLst>
                  <a:ext uri="{FF2B5EF4-FFF2-40B4-BE49-F238E27FC236}">
                    <a16:creationId xmlns:a16="http://schemas.microsoft.com/office/drawing/2014/main" id="{ECF54D68-ED15-804B-87BE-FFE655A86E9C}"/>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674" name="Straight Connector 673">
                <a:extLst>
                  <a:ext uri="{FF2B5EF4-FFF2-40B4-BE49-F238E27FC236}">
                    <a16:creationId xmlns:a16="http://schemas.microsoft.com/office/drawing/2014/main" id="{F01C5064-99DF-9549-B7DB-CC21C1000D23}"/>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675" name="Oval 674">
                <a:extLst>
                  <a:ext uri="{FF2B5EF4-FFF2-40B4-BE49-F238E27FC236}">
                    <a16:creationId xmlns:a16="http://schemas.microsoft.com/office/drawing/2014/main" id="{9F9F43C2-6A97-2040-9DBD-4D64B5B5E6FB}"/>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676" name="Oval 675">
                <a:extLst>
                  <a:ext uri="{FF2B5EF4-FFF2-40B4-BE49-F238E27FC236}">
                    <a16:creationId xmlns:a16="http://schemas.microsoft.com/office/drawing/2014/main" id="{3ACB6E52-B65B-F44F-A74B-1433C572797F}"/>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Oval 676">
                <a:extLst>
                  <a:ext uri="{FF2B5EF4-FFF2-40B4-BE49-F238E27FC236}">
                    <a16:creationId xmlns:a16="http://schemas.microsoft.com/office/drawing/2014/main" id="{23D61AED-6785-064A-BFA3-8EC80FE46A83}"/>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8" name="Group 677">
              <a:extLst>
                <a:ext uri="{FF2B5EF4-FFF2-40B4-BE49-F238E27FC236}">
                  <a16:creationId xmlns:a16="http://schemas.microsoft.com/office/drawing/2014/main" id="{A93AF179-6865-CD41-A8C5-1F94F903CA93}"/>
                </a:ext>
              </a:extLst>
            </p:cNvPr>
            <p:cNvGrpSpPr/>
            <p:nvPr userDrawn="1"/>
          </p:nvGrpSpPr>
          <p:grpSpPr>
            <a:xfrm>
              <a:off x="5316423" y="1277914"/>
              <a:ext cx="199087" cy="389028"/>
              <a:chOff x="5555028" y="1949383"/>
              <a:chExt cx="199087" cy="389028"/>
            </a:xfrm>
          </p:grpSpPr>
          <p:cxnSp>
            <p:nvCxnSpPr>
              <p:cNvPr id="679" name="Straight Connector 678">
                <a:extLst>
                  <a:ext uri="{FF2B5EF4-FFF2-40B4-BE49-F238E27FC236}">
                    <a16:creationId xmlns:a16="http://schemas.microsoft.com/office/drawing/2014/main" id="{DFC1D1CD-9048-A346-A0DA-E7D35F815A50}"/>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680" name="Straight Connector 679">
                <a:extLst>
                  <a:ext uri="{FF2B5EF4-FFF2-40B4-BE49-F238E27FC236}">
                    <a16:creationId xmlns:a16="http://schemas.microsoft.com/office/drawing/2014/main" id="{D29C682F-7660-5242-869F-4B333BCAF3CF}"/>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681" name="Oval 680">
                <a:extLst>
                  <a:ext uri="{FF2B5EF4-FFF2-40B4-BE49-F238E27FC236}">
                    <a16:creationId xmlns:a16="http://schemas.microsoft.com/office/drawing/2014/main" id="{B50B17B7-7854-DE4D-8E66-7C2D54333487}"/>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682" name="Oval 681">
                <a:extLst>
                  <a:ext uri="{FF2B5EF4-FFF2-40B4-BE49-F238E27FC236}">
                    <a16:creationId xmlns:a16="http://schemas.microsoft.com/office/drawing/2014/main" id="{347DF3ED-47C3-8542-9273-50294E727FA7}"/>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 name="Oval 682">
                <a:extLst>
                  <a:ext uri="{FF2B5EF4-FFF2-40B4-BE49-F238E27FC236}">
                    <a16:creationId xmlns:a16="http://schemas.microsoft.com/office/drawing/2014/main" id="{05DB91EA-1905-1B45-BEDD-768CF17B0F27}"/>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4" name="Group 683">
              <a:extLst>
                <a:ext uri="{FF2B5EF4-FFF2-40B4-BE49-F238E27FC236}">
                  <a16:creationId xmlns:a16="http://schemas.microsoft.com/office/drawing/2014/main" id="{866837C7-BEB0-6D4E-8F69-4AA1BFE412FC}"/>
                </a:ext>
              </a:extLst>
            </p:cNvPr>
            <p:cNvGrpSpPr/>
            <p:nvPr userDrawn="1"/>
          </p:nvGrpSpPr>
          <p:grpSpPr>
            <a:xfrm flipV="1">
              <a:off x="5316423" y="1712956"/>
              <a:ext cx="199087" cy="389028"/>
              <a:chOff x="5555028" y="1949383"/>
              <a:chExt cx="199087" cy="389028"/>
            </a:xfrm>
          </p:grpSpPr>
          <p:cxnSp>
            <p:nvCxnSpPr>
              <p:cNvPr id="685" name="Straight Connector 684">
                <a:extLst>
                  <a:ext uri="{FF2B5EF4-FFF2-40B4-BE49-F238E27FC236}">
                    <a16:creationId xmlns:a16="http://schemas.microsoft.com/office/drawing/2014/main" id="{435D1132-D001-1147-AA42-CE3BBA3A7385}"/>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686" name="Straight Connector 685">
                <a:extLst>
                  <a:ext uri="{FF2B5EF4-FFF2-40B4-BE49-F238E27FC236}">
                    <a16:creationId xmlns:a16="http://schemas.microsoft.com/office/drawing/2014/main" id="{564F4F8D-5CEE-C245-8364-7F9370C34FE9}"/>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687" name="Oval 686">
                <a:extLst>
                  <a:ext uri="{FF2B5EF4-FFF2-40B4-BE49-F238E27FC236}">
                    <a16:creationId xmlns:a16="http://schemas.microsoft.com/office/drawing/2014/main" id="{EC2BFA74-3EC0-FB42-A29E-B7BFEC1E66D8}"/>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688" name="Oval 687">
                <a:extLst>
                  <a:ext uri="{FF2B5EF4-FFF2-40B4-BE49-F238E27FC236}">
                    <a16:creationId xmlns:a16="http://schemas.microsoft.com/office/drawing/2014/main" id="{6B1FF64D-9E35-374E-856F-EAB47E49A2ED}"/>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 name="Oval 688">
                <a:extLst>
                  <a:ext uri="{FF2B5EF4-FFF2-40B4-BE49-F238E27FC236}">
                    <a16:creationId xmlns:a16="http://schemas.microsoft.com/office/drawing/2014/main" id="{1B6A962C-BE58-E747-9E36-D5DE41C3E118}"/>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0" name="Group 689">
              <a:extLst>
                <a:ext uri="{FF2B5EF4-FFF2-40B4-BE49-F238E27FC236}">
                  <a16:creationId xmlns:a16="http://schemas.microsoft.com/office/drawing/2014/main" id="{584D2F12-96E7-C640-9731-95536CAF371B}"/>
                </a:ext>
              </a:extLst>
            </p:cNvPr>
            <p:cNvGrpSpPr/>
            <p:nvPr userDrawn="1"/>
          </p:nvGrpSpPr>
          <p:grpSpPr>
            <a:xfrm>
              <a:off x="5499351" y="1277914"/>
              <a:ext cx="199087" cy="389028"/>
              <a:chOff x="5555028" y="1949383"/>
              <a:chExt cx="199087" cy="389028"/>
            </a:xfrm>
          </p:grpSpPr>
          <p:cxnSp>
            <p:nvCxnSpPr>
              <p:cNvPr id="691" name="Straight Connector 690">
                <a:extLst>
                  <a:ext uri="{FF2B5EF4-FFF2-40B4-BE49-F238E27FC236}">
                    <a16:creationId xmlns:a16="http://schemas.microsoft.com/office/drawing/2014/main" id="{EC547E7A-4217-884C-9565-1196A7834446}"/>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692" name="Straight Connector 691">
                <a:extLst>
                  <a:ext uri="{FF2B5EF4-FFF2-40B4-BE49-F238E27FC236}">
                    <a16:creationId xmlns:a16="http://schemas.microsoft.com/office/drawing/2014/main" id="{085A56AF-915D-CF40-A60A-5C484365EAA5}"/>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693" name="Oval 692">
                <a:extLst>
                  <a:ext uri="{FF2B5EF4-FFF2-40B4-BE49-F238E27FC236}">
                    <a16:creationId xmlns:a16="http://schemas.microsoft.com/office/drawing/2014/main" id="{33412773-B223-B349-B7F4-2C2597C96A77}"/>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694" name="Oval 693">
                <a:extLst>
                  <a:ext uri="{FF2B5EF4-FFF2-40B4-BE49-F238E27FC236}">
                    <a16:creationId xmlns:a16="http://schemas.microsoft.com/office/drawing/2014/main" id="{8A8D75A0-CDA2-4441-8656-815A2BD1E775}"/>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5" name="Oval 694">
                <a:extLst>
                  <a:ext uri="{FF2B5EF4-FFF2-40B4-BE49-F238E27FC236}">
                    <a16:creationId xmlns:a16="http://schemas.microsoft.com/office/drawing/2014/main" id="{CC249D40-3550-F84B-88CF-94298637176D}"/>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6" name="Group 695">
              <a:extLst>
                <a:ext uri="{FF2B5EF4-FFF2-40B4-BE49-F238E27FC236}">
                  <a16:creationId xmlns:a16="http://schemas.microsoft.com/office/drawing/2014/main" id="{43C3276A-6E53-4E4D-8685-D9FA8A2D7A98}"/>
                </a:ext>
              </a:extLst>
            </p:cNvPr>
            <p:cNvGrpSpPr/>
            <p:nvPr userDrawn="1"/>
          </p:nvGrpSpPr>
          <p:grpSpPr>
            <a:xfrm flipV="1">
              <a:off x="5499351" y="1712956"/>
              <a:ext cx="199087" cy="389028"/>
              <a:chOff x="5555028" y="1949383"/>
              <a:chExt cx="199087" cy="389028"/>
            </a:xfrm>
          </p:grpSpPr>
          <p:cxnSp>
            <p:nvCxnSpPr>
              <p:cNvPr id="697" name="Straight Connector 696">
                <a:extLst>
                  <a:ext uri="{FF2B5EF4-FFF2-40B4-BE49-F238E27FC236}">
                    <a16:creationId xmlns:a16="http://schemas.microsoft.com/office/drawing/2014/main" id="{8106AD9B-43B0-B341-A69E-DEAC3259630A}"/>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698" name="Straight Connector 697">
                <a:extLst>
                  <a:ext uri="{FF2B5EF4-FFF2-40B4-BE49-F238E27FC236}">
                    <a16:creationId xmlns:a16="http://schemas.microsoft.com/office/drawing/2014/main" id="{DAF60E03-3115-8747-9771-BB1897C5CE4E}"/>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699" name="Oval 698">
                <a:extLst>
                  <a:ext uri="{FF2B5EF4-FFF2-40B4-BE49-F238E27FC236}">
                    <a16:creationId xmlns:a16="http://schemas.microsoft.com/office/drawing/2014/main" id="{F9C9B372-4245-C644-A43A-4C35620A5305}"/>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700" name="Oval 699">
                <a:extLst>
                  <a:ext uri="{FF2B5EF4-FFF2-40B4-BE49-F238E27FC236}">
                    <a16:creationId xmlns:a16="http://schemas.microsoft.com/office/drawing/2014/main" id="{A8EFCD1D-3618-5A44-BC19-71A7E759A7D1}"/>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1" name="Oval 700">
                <a:extLst>
                  <a:ext uri="{FF2B5EF4-FFF2-40B4-BE49-F238E27FC236}">
                    <a16:creationId xmlns:a16="http://schemas.microsoft.com/office/drawing/2014/main" id="{70634221-FB5B-864E-A8A1-598BCC32864F}"/>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2" name="Group 701">
              <a:extLst>
                <a:ext uri="{FF2B5EF4-FFF2-40B4-BE49-F238E27FC236}">
                  <a16:creationId xmlns:a16="http://schemas.microsoft.com/office/drawing/2014/main" id="{5D96D409-F9DA-184B-965E-F3A10F7C1CB4}"/>
                </a:ext>
              </a:extLst>
            </p:cNvPr>
            <p:cNvGrpSpPr/>
            <p:nvPr userDrawn="1"/>
          </p:nvGrpSpPr>
          <p:grpSpPr>
            <a:xfrm>
              <a:off x="5684723" y="1277914"/>
              <a:ext cx="199087" cy="389028"/>
              <a:chOff x="5555028" y="1949383"/>
              <a:chExt cx="199087" cy="389028"/>
            </a:xfrm>
          </p:grpSpPr>
          <p:cxnSp>
            <p:nvCxnSpPr>
              <p:cNvPr id="703" name="Straight Connector 702">
                <a:extLst>
                  <a:ext uri="{FF2B5EF4-FFF2-40B4-BE49-F238E27FC236}">
                    <a16:creationId xmlns:a16="http://schemas.microsoft.com/office/drawing/2014/main" id="{BB3EBBBB-407B-5941-9F31-6409390E20BA}"/>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704" name="Straight Connector 703">
                <a:extLst>
                  <a:ext uri="{FF2B5EF4-FFF2-40B4-BE49-F238E27FC236}">
                    <a16:creationId xmlns:a16="http://schemas.microsoft.com/office/drawing/2014/main" id="{2A40069D-72A8-4649-B8B4-2F2C74845D8A}"/>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705" name="Oval 704">
                <a:extLst>
                  <a:ext uri="{FF2B5EF4-FFF2-40B4-BE49-F238E27FC236}">
                    <a16:creationId xmlns:a16="http://schemas.microsoft.com/office/drawing/2014/main" id="{CA232297-0DDE-C147-97A0-919D67703528}"/>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706" name="Oval 705">
                <a:extLst>
                  <a:ext uri="{FF2B5EF4-FFF2-40B4-BE49-F238E27FC236}">
                    <a16:creationId xmlns:a16="http://schemas.microsoft.com/office/drawing/2014/main" id="{9E2788C6-9FED-A248-937B-5EA60B9D8C83}"/>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 name="Oval 706">
                <a:extLst>
                  <a:ext uri="{FF2B5EF4-FFF2-40B4-BE49-F238E27FC236}">
                    <a16:creationId xmlns:a16="http://schemas.microsoft.com/office/drawing/2014/main" id="{0FEB0BC3-ACED-244B-B9C0-D6FB4DE51B3E}"/>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8" name="Group 707">
              <a:extLst>
                <a:ext uri="{FF2B5EF4-FFF2-40B4-BE49-F238E27FC236}">
                  <a16:creationId xmlns:a16="http://schemas.microsoft.com/office/drawing/2014/main" id="{21A81865-783B-7341-A940-1D1ED1BD3E1D}"/>
                </a:ext>
              </a:extLst>
            </p:cNvPr>
            <p:cNvGrpSpPr/>
            <p:nvPr userDrawn="1"/>
          </p:nvGrpSpPr>
          <p:grpSpPr>
            <a:xfrm flipV="1">
              <a:off x="5684723" y="1712956"/>
              <a:ext cx="199087" cy="389028"/>
              <a:chOff x="5555028" y="1949383"/>
              <a:chExt cx="199087" cy="389028"/>
            </a:xfrm>
          </p:grpSpPr>
          <p:cxnSp>
            <p:nvCxnSpPr>
              <p:cNvPr id="709" name="Straight Connector 708">
                <a:extLst>
                  <a:ext uri="{FF2B5EF4-FFF2-40B4-BE49-F238E27FC236}">
                    <a16:creationId xmlns:a16="http://schemas.microsoft.com/office/drawing/2014/main" id="{79FAF07A-F3C2-8848-B44C-1A7E06073CE3}"/>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710" name="Straight Connector 709">
                <a:extLst>
                  <a:ext uri="{FF2B5EF4-FFF2-40B4-BE49-F238E27FC236}">
                    <a16:creationId xmlns:a16="http://schemas.microsoft.com/office/drawing/2014/main" id="{70075F2F-724A-E14E-A379-8BA51E3CD9BA}"/>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711" name="Oval 710">
                <a:extLst>
                  <a:ext uri="{FF2B5EF4-FFF2-40B4-BE49-F238E27FC236}">
                    <a16:creationId xmlns:a16="http://schemas.microsoft.com/office/drawing/2014/main" id="{D8A8C4DB-24B3-CD40-8B31-36FE77543A55}"/>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712" name="Oval 711">
                <a:extLst>
                  <a:ext uri="{FF2B5EF4-FFF2-40B4-BE49-F238E27FC236}">
                    <a16:creationId xmlns:a16="http://schemas.microsoft.com/office/drawing/2014/main" id="{C26C1533-C267-314B-97D6-02582E291B7F}"/>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3" name="Oval 712">
                <a:extLst>
                  <a:ext uri="{FF2B5EF4-FFF2-40B4-BE49-F238E27FC236}">
                    <a16:creationId xmlns:a16="http://schemas.microsoft.com/office/drawing/2014/main" id="{219A2464-C7B1-7D4B-B182-30FB13CC1B38}"/>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4" name="Group 713">
              <a:extLst>
                <a:ext uri="{FF2B5EF4-FFF2-40B4-BE49-F238E27FC236}">
                  <a16:creationId xmlns:a16="http://schemas.microsoft.com/office/drawing/2014/main" id="{B3D11188-2017-B745-936C-6640CDDE2413}"/>
                </a:ext>
              </a:extLst>
            </p:cNvPr>
            <p:cNvGrpSpPr/>
            <p:nvPr userDrawn="1"/>
          </p:nvGrpSpPr>
          <p:grpSpPr>
            <a:xfrm>
              <a:off x="2921066" y="1277914"/>
              <a:ext cx="199087" cy="389028"/>
              <a:chOff x="5555028" y="1949383"/>
              <a:chExt cx="199087" cy="389028"/>
            </a:xfrm>
          </p:grpSpPr>
          <p:cxnSp>
            <p:nvCxnSpPr>
              <p:cNvPr id="715" name="Straight Connector 714">
                <a:extLst>
                  <a:ext uri="{FF2B5EF4-FFF2-40B4-BE49-F238E27FC236}">
                    <a16:creationId xmlns:a16="http://schemas.microsoft.com/office/drawing/2014/main" id="{0759E4BE-397A-3B49-AC7E-954F7A908139}"/>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716" name="Straight Connector 715">
                <a:extLst>
                  <a:ext uri="{FF2B5EF4-FFF2-40B4-BE49-F238E27FC236}">
                    <a16:creationId xmlns:a16="http://schemas.microsoft.com/office/drawing/2014/main" id="{5A64EDE3-FFBD-D047-8E97-366CD4CD66AE}"/>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717" name="Oval 716">
                <a:extLst>
                  <a:ext uri="{FF2B5EF4-FFF2-40B4-BE49-F238E27FC236}">
                    <a16:creationId xmlns:a16="http://schemas.microsoft.com/office/drawing/2014/main" id="{D9B68882-7EBB-8141-A546-1E21ADAA130B}"/>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718" name="Oval 717">
                <a:extLst>
                  <a:ext uri="{FF2B5EF4-FFF2-40B4-BE49-F238E27FC236}">
                    <a16:creationId xmlns:a16="http://schemas.microsoft.com/office/drawing/2014/main" id="{5C831A98-EC76-6E4B-8858-D3CD0A3AA13A}"/>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 name="Oval 718">
                <a:extLst>
                  <a:ext uri="{FF2B5EF4-FFF2-40B4-BE49-F238E27FC236}">
                    <a16:creationId xmlns:a16="http://schemas.microsoft.com/office/drawing/2014/main" id="{23C3AE7A-677D-3642-A95E-5E5E26962F80}"/>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0" name="Group 719">
              <a:extLst>
                <a:ext uri="{FF2B5EF4-FFF2-40B4-BE49-F238E27FC236}">
                  <a16:creationId xmlns:a16="http://schemas.microsoft.com/office/drawing/2014/main" id="{46F7FD41-70AB-3C4E-B1BE-6B3E6531B508}"/>
                </a:ext>
              </a:extLst>
            </p:cNvPr>
            <p:cNvGrpSpPr/>
            <p:nvPr userDrawn="1"/>
          </p:nvGrpSpPr>
          <p:grpSpPr>
            <a:xfrm flipV="1">
              <a:off x="2921066" y="1712956"/>
              <a:ext cx="199087" cy="389028"/>
              <a:chOff x="5555028" y="1949383"/>
              <a:chExt cx="199087" cy="389028"/>
            </a:xfrm>
          </p:grpSpPr>
          <p:cxnSp>
            <p:nvCxnSpPr>
              <p:cNvPr id="721" name="Straight Connector 720">
                <a:extLst>
                  <a:ext uri="{FF2B5EF4-FFF2-40B4-BE49-F238E27FC236}">
                    <a16:creationId xmlns:a16="http://schemas.microsoft.com/office/drawing/2014/main" id="{743653BB-4CDC-B540-AA91-623BA7F4F5C6}"/>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722" name="Straight Connector 721">
                <a:extLst>
                  <a:ext uri="{FF2B5EF4-FFF2-40B4-BE49-F238E27FC236}">
                    <a16:creationId xmlns:a16="http://schemas.microsoft.com/office/drawing/2014/main" id="{271E0ECE-0434-684F-88A3-99EDD5D562DC}"/>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723" name="Oval 722">
                <a:extLst>
                  <a:ext uri="{FF2B5EF4-FFF2-40B4-BE49-F238E27FC236}">
                    <a16:creationId xmlns:a16="http://schemas.microsoft.com/office/drawing/2014/main" id="{23968BAE-1B41-0B47-9880-AEA923BCE10A}"/>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724" name="Oval 723">
                <a:extLst>
                  <a:ext uri="{FF2B5EF4-FFF2-40B4-BE49-F238E27FC236}">
                    <a16:creationId xmlns:a16="http://schemas.microsoft.com/office/drawing/2014/main" id="{13D09057-4C78-3045-9E5D-B3FCC7423A6F}"/>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5" name="Oval 724">
                <a:extLst>
                  <a:ext uri="{FF2B5EF4-FFF2-40B4-BE49-F238E27FC236}">
                    <a16:creationId xmlns:a16="http://schemas.microsoft.com/office/drawing/2014/main" id="{AB2971B9-3C14-4943-8BA3-75AD5AA83E1E}"/>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6" name="Group 725">
              <a:extLst>
                <a:ext uri="{FF2B5EF4-FFF2-40B4-BE49-F238E27FC236}">
                  <a16:creationId xmlns:a16="http://schemas.microsoft.com/office/drawing/2014/main" id="{F52BD560-60B3-9D4C-BC23-4B224EECB1B0}"/>
                </a:ext>
              </a:extLst>
            </p:cNvPr>
            <p:cNvGrpSpPr/>
            <p:nvPr userDrawn="1"/>
          </p:nvGrpSpPr>
          <p:grpSpPr>
            <a:xfrm>
              <a:off x="3106438" y="1277914"/>
              <a:ext cx="199087" cy="389028"/>
              <a:chOff x="5555028" y="1949383"/>
              <a:chExt cx="199087" cy="389028"/>
            </a:xfrm>
          </p:grpSpPr>
          <p:cxnSp>
            <p:nvCxnSpPr>
              <p:cNvPr id="727" name="Straight Connector 726">
                <a:extLst>
                  <a:ext uri="{FF2B5EF4-FFF2-40B4-BE49-F238E27FC236}">
                    <a16:creationId xmlns:a16="http://schemas.microsoft.com/office/drawing/2014/main" id="{15ACDE77-3F6B-6B4A-A83B-D7F4592EC202}"/>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728" name="Straight Connector 727">
                <a:extLst>
                  <a:ext uri="{FF2B5EF4-FFF2-40B4-BE49-F238E27FC236}">
                    <a16:creationId xmlns:a16="http://schemas.microsoft.com/office/drawing/2014/main" id="{610DCDAC-FEE9-6B43-84EE-A1E57805DC6A}"/>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729" name="Oval 728">
                <a:extLst>
                  <a:ext uri="{FF2B5EF4-FFF2-40B4-BE49-F238E27FC236}">
                    <a16:creationId xmlns:a16="http://schemas.microsoft.com/office/drawing/2014/main" id="{71091801-9F55-644F-9BDE-6157B6D5CA90}"/>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730" name="Oval 729">
                <a:extLst>
                  <a:ext uri="{FF2B5EF4-FFF2-40B4-BE49-F238E27FC236}">
                    <a16:creationId xmlns:a16="http://schemas.microsoft.com/office/drawing/2014/main" id="{9BAEDB0C-CF20-9B4D-8755-8E738B288524}"/>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1" name="Oval 730">
                <a:extLst>
                  <a:ext uri="{FF2B5EF4-FFF2-40B4-BE49-F238E27FC236}">
                    <a16:creationId xmlns:a16="http://schemas.microsoft.com/office/drawing/2014/main" id="{C8A73A43-F122-5146-88EA-416F63E0B48C}"/>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2" name="Group 731">
              <a:extLst>
                <a:ext uri="{FF2B5EF4-FFF2-40B4-BE49-F238E27FC236}">
                  <a16:creationId xmlns:a16="http://schemas.microsoft.com/office/drawing/2014/main" id="{8E082494-F933-994F-8663-2D3525C8F077}"/>
                </a:ext>
              </a:extLst>
            </p:cNvPr>
            <p:cNvGrpSpPr/>
            <p:nvPr userDrawn="1"/>
          </p:nvGrpSpPr>
          <p:grpSpPr>
            <a:xfrm flipV="1">
              <a:off x="3106438" y="1712956"/>
              <a:ext cx="199087" cy="389028"/>
              <a:chOff x="5555028" y="1949383"/>
              <a:chExt cx="199087" cy="389028"/>
            </a:xfrm>
          </p:grpSpPr>
          <p:cxnSp>
            <p:nvCxnSpPr>
              <p:cNvPr id="733" name="Straight Connector 732">
                <a:extLst>
                  <a:ext uri="{FF2B5EF4-FFF2-40B4-BE49-F238E27FC236}">
                    <a16:creationId xmlns:a16="http://schemas.microsoft.com/office/drawing/2014/main" id="{6A41C282-6FF4-3F4A-9A21-A2D9EACC3EC4}"/>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734" name="Straight Connector 733">
                <a:extLst>
                  <a:ext uri="{FF2B5EF4-FFF2-40B4-BE49-F238E27FC236}">
                    <a16:creationId xmlns:a16="http://schemas.microsoft.com/office/drawing/2014/main" id="{D20C0513-0B4D-F247-9696-D3C1E349ED30}"/>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735" name="Oval 734">
                <a:extLst>
                  <a:ext uri="{FF2B5EF4-FFF2-40B4-BE49-F238E27FC236}">
                    <a16:creationId xmlns:a16="http://schemas.microsoft.com/office/drawing/2014/main" id="{CB2C2509-03A7-AB47-9D3E-A323B20BD816}"/>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736" name="Oval 735">
                <a:extLst>
                  <a:ext uri="{FF2B5EF4-FFF2-40B4-BE49-F238E27FC236}">
                    <a16:creationId xmlns:a16="http://schemas.microsoft.com/office/drawing/2014/main" id="{62381F66-68EA-6149-B4C5-2A29CC338404}"/>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 name="Oval 736">
                <a:extLst>
                  <a:ext uri="{FF2B5EF4-FFF2-40B4-BE49-F238E27FC236}">
                    <a16:creationId xmlns:a16="http://schemas.microsoft.com/office/drawing/2014/main" id="{5C60255F-C94B-3D4B-B1A0-789F81B9848C}"/>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8" name="Group 737">
              <a:extLst>
                <a:ext uri="{FF2B5EF4-FFF2-40B4-BE49-F238E27FC236}">
                  <a16:creationId xmlns:a16="http://schemas.microsoft.com/office/drawing/2014/main" id="{FC53E9B2-1CE2-C844-9A91-05E33C940933}"/>
                </a:ext>
              </a:extLst>
            </p:cNvPr>
            <p:cNvGrpSpPr/>
            <p:nvPr userDrawn="1"/>
          </p:nvGrpSpPr>
          <p:grpSpPr>
            <a:xfrm>
              <a:off x="3289366" y="1277914"/>
              <a:ext cx="199087" cy="389028"/>
              <a:chOff x="5555028" y="1949383"/>
              <a:chExt cx="199087" cy="389028"/>
            </a:xfrm>
          </p:grpSpPr>
          <p:cxnSp>
            <p:nvCxnSpPr>
              <p:cNvPr id="739" name="Straight Connector 738">
                <a:extLst>
                  <a:ext uri="{FF2B5EF4-FFF2-40B4-BE49-F238E27FC236}">
                    <a16:creationId xmlns:a16="http://schemas.microsoft.com/office/drawing/2014/main" id="{3A167B4C-A678-F441-80A9-F57B05694F4B}"/>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740" name="Straight Connector 739">
                <a:extLst>
                  <a:ext uri="{FF2B5EF4-FFF2-40B4-BE49-F238E27FC236}">
                    <a16:creationId xmlns:a16="http://schemas.microsoft.com/office/drawing/2014/main" id="{D3C61E26-DC99-6745-8BCD-3CE1D7694B8D}"/>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741" name="Oval 740">
                <a:extLst>
                  <a:ext uri="{FF2B5EF4-FFF2-40B4-BE49-F238E27FC236}">
                    <a16:creationId xmlns:a16="http://schemas.microsoft.com/office/drawing/2014/main" id="{2322CD26-1209-2F44-943B-C307B15697A7}"/>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742" name="Oval 741">
                <a:extLst>
                  <a:ext uri="{FF2B5EF4-FFF2-40B4-BE49-F238E27FC236}">
                    <a16:creationId xmlns:a16="http://schemas.microsoft.com/office/drawing/2014/main" id="{DBB3E10C-AF50-AE42-A197-594A704C696C}"/>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3" name="Oval 742">
                <a:extLst>
                  <a:ext uri="{FF2B5EF4-FFF2-40B4-BE49-F238E27FC236}">
                    <a16:creationId xmlns:a16="http://schemas.microsoft.com/office/drawing/2014/main" id="{9C4BAA74-A573-1646-8846-4F094E79BDCC}"/>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4" name="Group 743">
              <a:extLst>
                <a:ext uri="{FF2B5EF4-FFF2-40B4-BE49-F238E27FC236}">
                  <a16:creationId xmlns:a16="http://schemas.microsoft.com/office/drawing/2014/main" id="{BDB22B3E-B4EC-7C48-AB94-3003C12B83ED}"/>
                </a:ext>
              </a:extLst>
            </p:cNvPr>
            <p:cNvGrpSpPr/>
            <p:nvPr userDrawn="1"/>
          </p:nvGrpSpPr>
          <p:grpSpPr>
            <a:xfrm flipV="1">
              <a:off x="3289366" y="1712956"/>
              <a:ext cx="199087" cy="389028"/>
              <a:chOff x="5555028" y="1949383"/>
              <a:chExt cx="199087" cy="389028"/>
            </a:xfrm>
          </p:grpSpPr>
          <p:cxnSp>
            <p:nvCxnSpPr>
              <p:cNvPr id="745" name="Straight Connector 744">
                <a:extLst>
                  <a:ext uri="{FF2B5EF4-FFF2-40B4-BE49-F238E27FC236}">
                    <a16:creationId xmlns:a16="http://schemas.microsoft.com/office/drawing/2014/main" id="{96F44BF2-4FD5-5949-A31D-36A2020E3498}"/>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746" name="Straight Connector 745">
                <a:extLst>
                  <a:ext uri="{FF2B5EF4-FFF2-40B4-BE49-F238E27FC236}">
                    <a16:creationId xmlns:a16="http://schemas.microsoft.com/office/drawing/2014/main" id="{4A2C2A28-53E0-D84B-A2A2-F57DBA5E5115}"/>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747" name="Oval 746">
                <a:extLst>
                  <a:ext uri="{FF2B5EF4-FFF2-40B4-BE49-F238E27FC236}">
                    <a16:creationId xmlns:a16="http://schemas.microsoft.com/office/drawing/2014/main" id="{2CEF39B8-F892-7546-BF85-F4F9DFD13D3A}"/>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748" name="Oval 747">
                <a:extLst>
                  <a:ext uri="{FF2B5EF4-FFF2-40B4-BE49-F238E27FC236}">
                    <a16:creationId xmlns:a16="http://schemas.microsoft.com/office/drawing/2014/main" id="{85977F11-9B9C-064C-8CC0-1183EBC46AFC}"/>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 name="Oval 748">
                <a:extLst>
                  <a:ext uri="{FF2B5EF4-FFF2-40B4-BE49-F238E27FC236}">
                    <a16:creationId xmlns:a16="http://schemas.microsoft.com/office/drawing/2014/main" id="{3D9FAA70-0501-DF43-8E0A-0151C47F07ED}"/>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0" name="Group 749">
              <a:extLst>
                <a:ext uri="{FF2B5EF4-FFF2-40B4-BE49-F238E27FC236}">
                  <a16:creationId xmlns:a16="http://schemas.microsoft.com/office/drawing/2014/main" id="{6721387A-6DD5-BD49-B61B-2F9F6C135D4F}"/>
                </a:ext>
              </a:extLst>
            </p:cNvPr>
            <p:cNvGrpSpPr/>
            <p:nvPr userDrawn="1"/>
          </p:nvGrpSpPr>
          <p:grpSpPr>
            <a:xfrm>
              <a:off x="3474738" y="1277914"/>
              <a:ext cx="199087" cy="389028"/>
              <a:chOff x="5555028" y="1949383"/>
              <a:chExt cx="199087" cy="389028"/>
            </a:xfrm>
          </p:grpSpPr>
          <p:cxnSp>
            <p:nvCxnSpPr>
              <p:cNvPr id="751" name="Straight Connector 750">
                <a:extLst>
                  <a:ext uri="{FF2B5EF4-FFF2-40B4-BE49-F238E27FC236}">
                    <a16:creationId xmlns:a16="http://schemas.microsoft.com/office/drawing/2014/main" id="{4EE3ACA8-DCF1-5941-AC52-8D424988870D}"/>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752" name="Straight Connector 751">
                <a:extLst>
                  <a:ext uri="{FF2B5EF4-FFF2-40B4-BE49-F238E27FC236}">
                    <a16:creationId xmlns:a16="http://schemas.microsoft.com/office/drawing/2014/main" id="{5240A4E1-D917-9945-BD6D-35E1AB34810B}"/>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753" name="Oval 752">
                <a:extLst>
                  <a:ext uri="{FF2B5EF4-FFF2-40B4-BE49-F238E27FC236}">
                    <a16:creationId xmlns:a16="http://schemas.microsoft.com/office/drawing/2014/main" id="{DCE4540E-63F6-5641-B89A-AC183A707D23}"/>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754" name="Oval 753">
                <a:extLst>
                  <a:ext uri="{FF2B5EF4-FFF2-40B4-BE49-F238E27FC236}">
                    <a16:creationId xmlns:a16="http://schemas.microsoft.com/office/drawing/2014/main" id="{6E2573C8-D913-D848-B995-3036A9CC7E34}"/>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 name="Oval 754">
                <a:extLst>
                  <a:ext uri="{FF2B5EF4-FFF2-40B4-BE49-F238E27FC236}">
                    <a16:creationId xmlns:a16="http://schemas.microsoft.com/office/drawing/2014/main" id="{4B6E4893-4DD7-6D47-B9C9-707473D9647D}"/>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6" name="Group 755">
              <a:extLst>
                <a:ext uri="{FF2B5EF4-FFF2-40B4-BE49-F238E27FC236}">
                  <a16:creationId xmlns:a16="http://schemas.microsoft.com/office/drawing/2014/main" id="{A4CCA675-E2DE-5A4A-891F-FD46FE8CEB1A}"/>
                </a:ext>
              </a:extLst>
            </p:cNvPr>
            <p:cNvGrpSpPr/>
            <p:nvPr userDrawn="1"/>
          </p:nvGrpSpPr>
          <p:grpSpPr>
            <a:xfrm flipV="1">
              <a:off x="3474738" y="1712956"/>
              <a:ext cx="199087" cy="389028"/>
              <a:chOff x="5555028" y="1949383"/>
              <a:chExt cx="199087" cy="389028"/>
            </a:xfrm>
          </p:grpSpPr>
          <p:cxnSp>
            <p:nvCxnSpPr>
              <p:cNvPr id="757" name="Straight Connector 756">
                <a:extLst>
                  <a:ext uri="{FF2B5EF4-FFF2-40B4-BE49-F238E27FC236}">
                    <a16:creationId xmlns:a16="http://schemas.microsoft.com/office/drawing/2014/main" id="{6780D7F5-41AF-D340-BC78-E55BD55E1BE3}"/>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758" name="Straight Connector 757">
                <a:extLst>
                  <a:ext uri="{FF2B5EF4-FFF2-40B4-BE49-F238E27FC236}">
                    <a16:creationId xmlns:a16="http://schemas.microsoft.com/office/drawing/2014/main" id="{6B59FCB4-B034-2E41-A06C-AA4A72685EC0}"/>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759" name="Oval 758">
                <a:extLst>
                  <a:ext uri="{FF2B5EF4-FFF2-40B4-BE49-F238E27FC236}">
                    <a16:creationId xmlns:a16="http://schemas.microsoft.com/office/drawing/2014/main" id="{95A70D2B-0061-DA4D-966A-5B94E60F7460}"/>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760" name="Oval 759">
                <a:extLst>
                  <a:ext uri="{FF2B5EF4-FFF2-40B4-BE49-F238E27FC236}">
                    <a16:creationId xmlns:a16="http://schemas.microsoft.com/office/drawing/2014/main" id="{0BDA8A2D-7E67-8F45-A91A-625963D7FA01}"/>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 name="Oval 760">
                <a:extLst>
                  <a:ext uri="{FF2B5EF4-FFF2-40B4-BE49-F238E27FC236}">
                    <a16:creationId xmlns:a16="http://schemas.microsoft.com/office/drawing/2014/main" id="{CF1B79B1-8202-C748-9A4D-45AE6CE69263}"/>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2" name="Group 761">
              <a:extLst>
                <a:ext uri="{FF2B5EF4-FFF2-40B4-BE49-F238E27FC236}">
                  <a16:creationId xmlns:a16="http://schemas.microsoft.com/office/drawing/2014/main" id="{B416999F-26F3-7B45-A8D9-B1B6F7D681E5}"/>
                </a:ext>
              </a:extLst>
            </p:cNvPr>
            <p:cNvGrpSpPr/>
            <p:nvPr userDrawn="1"/>
          </p:nvGrpSpPr>
          <p:grpSpPr>
            <a:xfrm>
              <a:off x="3657666" y="1277914"/>
              <a:ext cx="199087" cy="389028"/>
              <a:chOff x="5555028" y="1949383"/>
              <a:chExt cx="199087" cy="389028"/>
            </a:xfrm>
          </p:grpSpPr>
          <p:cxnSp>
            <p:nvCxnSpPr>
              <p:cNvPr id="763" name="Straight Connector 762">
                <a:extLst>
                  <a:ext uri="{FF2B5EF4-FFF2-40B4-BE49-F238E27FC236}">
                    <a16:creationId xmlns:a16="http://schemas.microsoft.com/office/drawing/2014/main" id="{B4FFE1F2-318B-5A49-95C5-39795D280610}"/>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764" name="Straight Connector 763">
                <a:extLst>
                  <a:ext uri="{FF2B5EF4-FFF2-40B4-BE49-F238E27FC236}">
                    <a16:creationId xmlns:a16="http://schemas.microsoft.com/office/drawing/2014/main" id="{BFC25A4A-A5A0-3946-8E1B-46BEF46801E7}"/>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765" name="Oval 764">
                <a:extLst>
                  <a:ext uri="{FF2B5EF4-FFF2-40B4-BE49-F238E27FC236}">
                    <a16:creationId xmlns:a16="http://schemas.microsoft.com/office/drawing/2014/main" id="{4CDE127D-381B-3643-8E9D-5F8B133EF635}"/>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766" name="Oval 765">
                <a:extLst>
                  <a:ext uri="{FF2B5EF4-FFF2-40B4-BE49-F238E27FC236}">
                    <a16:creationId xmlns:a16="http://schemas.microsoft.com/office/drawing/2014/main" id="{28FF110F-DBA9-2F4B-907E-06AACD0180C6}"/>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7" name="Oval 766">
                <a:extLst>
                  <a:ext uri="{FF2B5EF4-FFF2-40B4-BE49-F238E27FC236}">
                    <a16:creationId xmlns:a16="http://schemas.microsoft.com/office/drawing/2014/main" id="{23754CFB-6011-574D-BE9F-18FE95B07F55}"/>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8" name="Group 767">
              <a:extLst>
                <a:ext uri="{FF2B5EF4-FFF2-40B4-BE49-F238E27FC236}">
                  <a16:creationId xmlns:a16="http://schemas.microsoft.com/office/drawing/2014/main" id="{C8B455C6-6896-9E45-97E3-4D234973528D}"/>
                </a:ext>
              </a:extLst>
            </p:cNvPr>
            <p:cNvGrpSpPr/>
            <p:nvPr userDrawn="1"/>
          </p:nvGrpSpPr>
          <p:grpSpPr>
            <a:xfrm flipV="1">
              <a:off x="3657666" y="1712956"/>
              <a:ext cx="199087" cy="389028"/>
              <a:chOff x="5555028" y="1949383"/>
              <a:chExt cx="199087" cy="389028"/>
            </a:xfrm>
          </p:grpSpPr>
          <p:cxnSp>
            <p:nvCxnSpPr>
              <p:cNvPr id="769" name="Straight Connector 768">
                <a:extLst>
                  <a:ext uri="{FF2B5EF4-FFF2-40B4-BE49-F238E27FC236}">
                    <a16:creationId xmlns:a16="http://schemas.microsoft.com/office/drawing/2014/main" id="{BD60D5FB-597E-F141-B3C4-7F49DD11A5E8}"/>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770" name="Straight Connector 769">
                <a:extLst>
                  <a:ext uri="{FF2B5EF4-FFF2-40B4-BE49-F238E27FC236}">
                    <a16:creationId xmlns:a16="http://schemas.microsoft.com/office/drawing/2014/main" id="{7F2CA38B-EBCA-FC40-9526-E7829597DEFF}"/>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771" name="Oval 770">
                <a:extLst>
                  <a:ext uri="{FF2B5EF4-FFF2-40B4-BE49-F238E27FC236}">
                    <a16:creationId xmlns:a16="http://schemas.microsoft.com/office/drawing/2014/main" id="{859CFFAD-2923-5A4B-BF1F-00DDCCAB674D}"/>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772" name="Oval 771">
                <a:extLst>
                  <a:ext uri="{FF2B5EF4-FFF2-40B4-BE49-F238E27FC236}">
                    <a16:creationId xmlns:a16="http://schemas.microsoft.com/office/drawing/2014/main" id="{12571319-9A6A-7444-B0FB-4FBC64AC9FDA}"/>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3" name="Oval 772">
                <a:extLst>
                  <a:ext uri="{FF2B5EF4-FFF2-40B4-BE49-F238E27FC236}">
                    <a16:creationId xmlns:a16="http://schemas.microsoft.com/office/drawing/2014/main" id="{840EDD84-0992-4141-8BAC-C99CB3134075}"/>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4" name="Group 773">
              <a:extLst>
                <a:ext uri="{FF2B5EF4-FFF2-40B4-BE49-F238E27FC236}">
                  <a16:creationId xmlns:a16="http://schemas.microsoft.com/office/drawing/2014/main" id="{7559ACAB-14E7-D640-A619-990E72D40129}"/>
                </a:ext>
              </a:extLst>
            </p:cNvPr>
            <p:cNvGrpSpPr/>
            <p:nvPr userDrawn="1"/>
          </p:nvGrpSpPr>
          <p:grpSpPr>
            <a:xfrm>
              <a:off x="3843038" y="1277914"/>
              <a:ext cx="199087" cy="389028"/>
              <a:chOff x="5555028" y="1949383"/>
              <a:chExt cx="199087" cy="389028"/>
            </a:xfrm>
          </p:grpSpPr>
          <p:cxnSp>
            <p:nvCxnSpPr>
              <p:cNvPr id="775" name="Straight Connector 774">
                <a:extLst>
                  <a:ext uri="{FF2B5EF4-FFF2-40B4-BE49-F238E27FC236}">
                    <a16:creationId xmlns:a16="http://schemas.microsoft.com/office/drawing/2014/main" id="{820304AD-10E8-B848-8F5E-3CED705AD756}"/>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776" name="Straight Connector 775">
                <a:extLst>
                  <a:ext uri="{FF2B5EF4-FFF2-40B4-BE49-F238E27FC236}">
                    <a16:creationId xmlns:a16="http://schemas.microsoft.com/office/drawing/2014/main" id="{CBAB9350-8007-4140-A049-E65BA771E405}"/>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777" name="Oval 776">
                <a:extLst>
                  <a:ext uri="{FF2B5EF4-FFF2-40B4-BE49-F238E27FC236}">
                    <a16:creationId xmlns:a16="http://schemas.microsoft.com/office/drawing/2014/main" id="{9FF588D3-F753-CE46-9AEA-C45288B92A41}"/>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778" name="Oval 777">
                <a:extLst>
                  <a:ext uri="{FF2B5EF4-FFF2-40B4-BE49-F238E27FC236}">
                    <a16:creationId xmlns:a16="http://schemas.microsoft.com/office/drawing/2014/main" id="{B926D24D-D717-304F-B282-BCB00402BE3E}"/>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Oval 778">
                <a:extLst>
                  <a:ext uri="{FF2B5EF4-FFF2-40B4-BE49-F238E27FC236}">
                    <a16:creationId xmlns:a16="http://schemas.microsoft.com/office/drawing/2014/main" id="{52B3B273-B94E-B143-9985-571618FFAAD5}"/>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6" name="Group 785">
              <a:extLst>
                <a:ext uri="{FF2B5EF4-FFF2-40B4-BE49-F238E27FC236}">
                  <a16:creationId xmlns:a16="http://schemas.microsoft.com/office/drawing/2014/main" id="{8A488F6D-81C2-7544-92F9-BDF192541305}"/>
                </a:ext>
              </a:extLst>
            </p:cNvPr>
            <p:cNvGrpSpPr/>
            <p:nvPr userDrawn="1"/>
          </p:nvGrpSpPr>
          <p:grpSpPr>
            <a:xfrm>
              <a:off x="4025966" y="1277914"/>
              <a:ext cx="199087" cy="389028"/>
              <a:chOff x="5555028" y="1949383"/>
              <a:chExt cx="199087" cy="389028"/>
            </a:xfrm>
          </p:grpSpPr>
          <p:cxnSp>
            <p:nvCxnSpPr>
              <p:cNvPr id="787" name="Straight Connector 786">
                <a:extLst>
                  <a:ext uri="{FF2B5EF4-FFF2-40B4-BE49-F238E27FC236}">
                    <a16:creationId xmlns:a16="http://schemas.microsoft.com/office/drawing/2014/main" id="{CA831817-E4AB-EE4A-BFB6-A18D441452CA}"/>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788" name="Straight Connector 787">
                <a:extLst>
                  <a:ext uri="{FF2B5EF4-FFF2-40B4-BE49-F238E27FC236}">
                    <a16:creationId xmlns:a16="http://schemas.microsoft.com/office/drawing/2014/main" id="{CCA67514-F536-B448-AEE0-B84B263A4773}"/>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789" name="Oval 788">
                <a:extLst>
                  <a:ext uri="{FF2B5EF4-FFF2-40B4-BE49-F238E27FC236}">
                    <a16:creationId xmlns:a16="http://schemas.microsoft.com/office/drawing/2014/main" id="{684699E1-143A-E649-B36E-A067D381F83C}"/>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790" name="Oval 789">
                <a:extLst>
                  <a:ext uri="{FF2B5EF4-FFF2-40B4-BE49-F238E27FC236}">
                    <a16:creationId xmlns:a16="http://schemas.microsoft.com/office/drawing/2014/main" id="{B28DFD1D-5CA2-D447-A5EB-817AB33D4A19}"/>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1" name="Oval 790">
                <a:extLst>
                  <a:ext uri="{FF2B5EF4-FFF2-40B4-BE49-F238E27FC236}">
                    <a16:creationId xmlns:a16="http://schemas.microsoft.com/office/drawing/2014/main" id="{5E1AE0C3-7073-AB49-806A-29A05463BBFD}"/>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2" name="Group 791">
              <a:extLst>
                <a:ext uri="{FF2B5EF4-FFF2-40B4-BE49-F238E27FC236}">
                  <a16:creationId xmlns:a16="http://schemas.microsoft.com/office/drawing/2014/main" id="{2B1163CA-E169-F242-A756-BF55D4BB1A33}"/>
                </a:ext>
              </a:extLst>
            </p:cNvPr>
            <p:cNvGrpSpPr/>
            <p:nvPr userDrawn="1"/>
          </p:nvGrpSpPr>
          <p:grpSpPr>
            <a:xfrm flipV="1">
              <a:off x="4025966" y="1712956"/>
              <a:ext cx="199087" cy="389028"/>
              <a:chOff x="5555028" y="1949383"/>
              <a:chExt cx="199087" cy="389028"/>
            </a:xfrm>
          </p:grpSpPr>
          <p:cxnSp>
            <p:nvCxnSpPr>
              <p:cNvPr id="793" name="Straight Connector 792">
                <a:extLst>
                  <a:ext uri="{FF2B5EF4-FFF2-40B4-BE49-F238E27FC236}">
                    <a16:creationId xmlns:a16="http://schemas.microsoft.com/office/drawing/2014/main" id="{5FDA19DF-CFCD-EE43-B92D-090791605F43}"/>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794" name="Straight Connector 793">
                <a:extLst>
                  <a:ext uri="{FF2B5EF4-FFF2-40B4-BE49-F238E27FC236}">
                    <a16:creationId xmlns:a16="http://schemas.microsoft.com/office/drawing/2014/main" id="{6D1237D7-92F7-7242-A1FF-D4F5640DDC81}"/>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795" name="Oval 794">
                <a:extLst>
                  <a:ext uri="{FF2B5EF4-FFF2-40B4-BE49-F238E27FC236}">
                    <a16:creationId xmlns:a16="http://schemas.microsoft.com/office/drawing/2014/main" id="{AF5F824B-AA13-864F-9DF2-403D518A8C85}"/>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796" name="Oval 795">
                <a:extLst>
                  <a:ext uri="{FF2B5EF4-FFF2-40B4-BE49-F238E27FC236}">
                    <a16:creationId xmlns:a16="http://schemas.microsoft.com/office/drawing/2014/main" id="{95AF5DE1-54D8-754D-8CBB-2F9F83E320AF}"/>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7" name="Oval 796">
                <a:extLst>
                  <a:ext uri="{FF2B5EF4-FFF2-40B4-BE49-F238E27FC236}">
                    <a16:creationId xmlns:a16="http://schemas.microsoft.com/office/drawing/2014/main" id="{5E0B6CD1-B2DD-C743-9460-F1C53B355E93}"/>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8" name="Group 797">
              <a:extLst>
                <a:ext uri="{FF2B5EF4-FFF2-40B4-BE49-F238E27FC236}">
                  <a16:creationId xmlns:a16="http://schemas.microsoft.com/office/drawing/2014/main" id="{C4C9FD1E-6B35-1140-827D-554E749303A4}"/>
                </a:ext>
              </a:extLst>
            </p:cNvPr>
            <p:cNvGrpSpPr/>
            <p:nvPr userDrawn="1"/>
          </p:nvGrpSpPr>
          <p:grpSpPr>
            <a:xfrm>
              <a:off x="4211338" y="1277914"/>
              <a:ext cx="199087" cy="389028"/>
              <a:chOff x="5555028" y="1949383"/>
              <a:chExt cx="199087" cy="389028"/>
            </a:xfrm>
          </p:grpSpPr>
          <p:cxnSp>
            <p:nvCxnSpPr>
              <p:cNvPr id="799" name="Straight Connector 798">
                <a:extLst>
                  <a:ext uri="{FF2B5EF4-FFF2-40B4-BE49-F238E27FC236}">
                    <a16:creationId xmlns:a16="http://schemas.microsoft.com/office/drawing/2014/main" id="{8457B985-B037-4E4A-9C85-5C5A002AADCD}"/>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800" name="Straight Connector 799">
                <a:extLst>
                  <a:ext uri="{FF2B5EF4-FFF2-40B4-BE49-F238E27FC236}">
                    <a16:creationId xmlns:a16="http://schemas.microsoft.com/office/drawing/2014/main" id="{511F08EC-FF38-C54F-86D7-913F97F79A44}"/>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801" name="Oval 800">
                <a:extLst>
                  <a:ext uri="{FF2B5EF4-FFF2-40B4-BE49-F238E27FC236}">
                    <a16:creationId xmlns:a16="http://schemas.microsoft.com/office/drawing/2014/main" id="{044F0BBD-65A0-3D40-AEAE-9161E716EB20}"/>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802" name="Oval 801">
                <a:extLst>
                  <a:ext uri="{FF2B5EF4-FFF2-40B4-BE49-F238E27FC236}">
                    <a16:creationId xmlns:a16="http://schemas.microsoft.com/office/drawing/2014/main" id="{E0738735-463F-5E46-B450-2B8C1C886131}"/>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3" name="Oval 802">
                <a:extLst>
                  <a:ext uri="{FF2B5EF4-FFF2-40B4-BE49-F238E27FC236}">
                    <a16:creationId xmlns:a16="http://schemas.microsoft.com/office/drawing/2014/main" id="{49F8F18C-D805-3749-9436-4A9EB7BA78B7}"/>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4" name="Group 803">
              <a:extLst>
                <a:ext uri="{FF2B5EF4-FFF2-40B4-BE49-F238E27FC236}">
                  <a16:creationId xmlns:a16="http://schemas.microsoft.com/office/drawing/2014/main" id="{81A7D4CE-3384-2C4F-8158-A12BB15825CD}"/>
                </a:ext>
              </a:extLst>
            </p:cNvPr>
            <p:cNvGrpSpPr/>
            <p:nvPr userDrawn="1"/>
          </p:nvGrpSpPr>
          <p:grpSpPr>
            <a:xfrm flipV="1">
              <a:off x="4211338" y="1712956"/>
              <a:ext cx="199087" cy="389028"/>
              <a:chOff x="5555028" y="1949383"/>
              <a:chExt cx="199087" cy="389028"/>
            </a:xfrm>
          </p:grpSpPr>
          <p:cxnSp>
            <p:nvCxnSpPr>
              <p:cNvPr id="805" name="Straight Connector 804">
                <a:extLst>
                  <a:ext uri="{FF2B5EF4-FFF2-40B4-BE49-F238E27FC236}">
                    <a16:creationId xmlns:a16="http://schemas.microsoft.com/office/drawing/2014/main" id="{925904B0-793E-3A4F-A505-0D737FA58408}"/>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806" name="Straight Connector 805">
                <a:extLst>
                  <a:ext uri="{FF2B5EF4-FFF2-40B4-BE49-F238E27FC236}">
                    <a16:creationId xmlns:a16="http://schemas.microsoft.com/office/drawing/2014/main" id="{530E348C-AE41-3C45-BFF5-02CC4D17E7CB}"/>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807" name="Oval 806">
                <a:extLst>
                  <a:ext uri="{FF2B5EF4-FFF2-40B4-BE49-F238E27FC236}">
                    <a16:creationId xmlns:a16="http://schemas.microsoft.com/office/drawing/2014/main" id="{E6204F71-A089-894A-986B-C2D73740F5B6}"/>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808" name="Oval 807">
                <a:extLst>
                  <a:ext uri="{FF2B5EF4-FFF2-40B4-BE49-F238E27FC236}">
                    <a16:creationId xmlns:a16="http://schemas.microsoft.com/office/drawing/2014/main" id="{E05F065E-E34F-6042-89E1-720E99903625}"/>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9" name="Oval 808">
                <a:extLst>
                  <a:ext uri="{FF2B5EF4-FFF2-40B4-BE49-F238E27FC236}">
                    <a16:creationId xmlns:a16="http://schemas.microsoft.com/office/drawing/2014/main" id="{91E99CE9-B102-A546-BAEF-668166CBEA05}"/>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0" name="Group 809">
              <a:extLst>
                <a:ext uri="{FF2B5EF4-FFF2-40B4-BE49-F238E27FC236}">
                  <a16:creationId xmlns:a16="http://schemas.microsoft.com/office/drawing/2014/main" id="{D2FD31FA-A1FB-9245-A840-1B08C312D881}"/>
                </a:ext>
              </a:extLst>
            </p:cNvPr>
            <p:cNvGrpSpPr/>
            <p:nvPr userDrawn="1"/>
          </p:nvGrpSpPr>
          <p:grpSpPr>
            <a:xfrm>
              <a:off x="1447076" y="1277914"/>
              <a:ext cx="199087" cy="389028"/>
              <a:chOff x="5555028" y="1949383"/>
              <a:chExt cx="199087" cy="389028"/>
            </a:xfrm>
          </p:grpSpPr>
          <p:cxnSp>
            <p:nvCxnSpPr>
              <p:cNvPr id="811" name="Straight Connector 810">
                <a:extLst>
                  <a:ext uri="{FF2B5EF4-FFF2-40B4-BE49-F238E27FC236}">
                    <a16:creationId xmlns:a16="http://schemas.microsoft.com/office/drawing/2014/main" id="{577EEB37-4CC2-4B49-BA48-E0228ADD6F5B}"/>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812" name="Straight Connector 811">
                <a:extLst>
                  <a:ext uri="{FF2B5EF4-FFF2-40B4-BE49-F238E27FC236}">
                    <a16:creationId xmlns:a16="http://schemas.microsoft.com/office/drawing/2014/main" id="{D1F32D21-FFDF-5F4F-8218-FDD6A0ED508B}"/>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813" name="Oval 812">
                <a:extLst>
                  <a:ext uri="{FF2B5EF4-FFF2-40B4-BE49-F238E27FC236}">
                    <a16:creationId xmlns:a16="http://schemas.microsoft.com/office/drawing/2014/main" id="{0742BCEE-73AD-3C43-9BBA-B0CD91FA95E3}"/>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814" name="Oval 813">
                <a:extLst>
                  <a:ext uri="{FF2B5EF4-FFF2-40B4-BE49-F238E27FC236}">
                    <a16:creationId xmlns:a16="http://schemas.microsoft.com/office/drawing/2014/main" id="{B6534ED8-8EAD-F74B-9A65-3A31C2D130CE}"/>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5" name="Oval 814">
                <a:extLst>
                  <a:ext uri="{FF2B5EF4-FFF2-40B4-BE49-F238E27FC236}">
                    <a16:creationId xmlns:a16="http://schemas.microsoft.com/office/drawing/2014/main" id="{DDEA165B-1C25-B24A-8A78-FC90010E4CCD}"/>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6" name="Group 815">
              <a:extLst>
                <a:ext uri="{FF2B5EF4-FFF2-40B4-BE49-F238E27FC236}">
                  <a16:creationId xmlns:a16="http://schemas.microsoft.com/office/drawing/2014/main" id="{83312A45-C4AE-DA49-93A5-A4208A29C8F8}"/>
                </a:ext>
              </a:extLst>
            </p:cNvPr>
            <p:cNvGrpSpPr/>
            <p:nvPr userDrawn="1"/>
          </p:nvGrpSpPr>
          <p:grpSpPr>
            <a:xfrm flipV="1">
              <a:off x="1447076" y="1712956"/>
              <a:ext cx="199087" cy="389028"/>
              <a:chOff x="5555028" y="1949383"/>
              <a:chExt cx="199087" cy="389028"/>
            </a:xfrm>
          </p:grpSpPr>
          <p:cxnSp>
            <p:nvCxnSpPr>
              <p:cNvPr id="817" name="Straight Connector 816">
                <a:extLst>
                  <a:ext uri="{FF2B5EF4-FFF2-40B4-BE49-F238E27FC236}">
                    <a16:creationId xmlns:a16="http://schemas.microsoft.com/office/drawing/2014/main" id="{B51D9B98-8D1A-EF4B-9E95-408C2A67107F}"/>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818" name="Straight Connector 817">
                <a:extLst>
                  <a:ext uri="{FF2B5EF4-FFF2-40B4-BE49-F238E27FC236}">
                    <a16:creationId xmlns:a16="http://schemas.microsoft.com/office/drawing/2014/main" id="{58C56A74-1C83-EA42-830B-3A7ABC6BFAAE}"/>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819" name="Oval 818">
                <a:extLst>
                  <a:ext uri="{FF2B5EF4-FFF2-40B4-BE49-F238E27FC236}">
                    <a16:creationId xmlns:a16="http://schemas.microsoft.com/office/drawing/2014/main" id="{79482A9D-AD74-5241-BE4F-204D78A8089F}"/>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820" name="Oval 819">
                <a:extLst>
                  <a:ext uri="{FF2B5EF4-FFF2-40B4-BE49-F238E27FC236}">
                    <a16:creationId xmlns:a16="http://schemas.microsoft.com/office/drawing/2014/main" id="{DFE8D152-E086-844B-BF4C-E8357DE1C716}"/>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 name="Oval 820">
                <a:extLst>
                  <a:ext uri="{FF2B5EF4-FFF2-40B4-BE49-F238E27FC236}">
                    <a16:creationId xmlns:a16="http://schemas.microsoft.com/office/drawing/2014/main" id="{F1AD6D3B-9FF2-8742-8886-7CBF75B8C128}"/>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2" name="Group 821">
              <a:extLst>
                <a:ext uri="{FF2B5EF4-FFF2-40B4-BE49-F238E27FC236}">
                  <a16:creationId xmlns:a16="http://schemas.microsoft.com/office/drawing/2014/main" id="{E8395926-5EA1-4C4D-9DC7-98E8D08E206F}"/>
                </a:ext>
              </a:extLst>
            </p:cNvPr>
            <p:cNvGrpSpPr/>
            <p:nvPr userDrawn="1"/>
          </p:nvGrpSpPr>
          <p:grpSpPr>
            <a:xfrm>
              <a:off x="1632448" y="1277914"/>
              <a:ext cx="199087" cy="389028"/>
              <a:chOff x="5555028" y="1949383"/>
              <a:chExt cx="199087" cy="389028"/>
            </a:xfrm>
          </p:grpSpPr>
          <p:cxnSp>
            <p:nvCxnSpPr>
              <p:cNvPr id="823" name="Straight Connector 822">
                <a:extLst>
                  <a:ext uri="{FF2B5EF4-FFF2-40B4-BE49-F238E27FC236}">
                    <a16:creationId xmlns:a16="http://schemas.microsoft.com/office/drawing/2014/main" id="{72DC1367-ACB2-FD47-8417-F25FEBD034BB}"/>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824" name="Straight Connector 823">
                <a:extLst>
                  <a:ext uri="{FF2B5EF4-FFF2-40B4-BE49-F238E27FC236}">
                    <a16:creationId xmlns:a16="http://schemas.microsoft.com/office/drawing/2014/main" id="{75B8B2EA-447A-6241-923E-FD334BC78DB5}"/>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825" name="Oval 824">
                <a:extLst>
                  <a:ext uri="{FF2B5EF4-FFF2-40B4-BE49-F238E27FC236}">
                    <a16:creationId xmlns:a16="http://schemas.microsoft.com/office/drawing/2014/main" id="{6964833E-D5EF-C94F-961F-8E9EB9EE1A91}"/>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826" name="Oval 825">
                <a:extLst>
                  <a:ext uri="{FF2B5EF4-FFF2-40B4-BE49-F238E27FC236}">
                    <a16:creationId xmlns:a16="http://schemas.microsoft.com/office/drawing/2014/main" id="{D607BC26-97BA-804C-9DBA-B182F2907FF1}"/>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7" name="Oval 826">
                <a:extLst>
                  <a:ext uri="{FF2B5EF4-FFF2-40B4-BE49-F238E27FC236}">
                    <a16:creationId xmlns:a16="http://schemas.microsoft.com/office/drawing/2014/main" id="{7593F6AB-ACC1-DF4F-A57E-A93F76A347A1}"/>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8" name="Group 827">
              <a:extLst>
                <a:ext uri="{FF2B5EF4-FFF2-40B4-BE49-F238E27FC236}">
                  <a16:creationId xmlns:a16="http://schemas.microsoft.com/office/drawing/2014/main" id="{C3397A48-B68A-7C40-8F0F-9BA9EE76D705}"/>
                </a:ext>
              </a:extLst>
            </p:cNvPr>
            <p:cNvGrpSpPr/>
            <p:nvPr userDrawn="1"/>
          </p:nvGrpSpPr>
          <p:grpSpPr>
            <a:xfrm flipV="1">
              <a:off x="1632448" y="1712956"/>
              <a:ext cx="199087" cy="389028"/>
              <a:chOff x="5555028" y="1949383"/>
              <a:chExt cx="199087" cy="389028"/>
            </a:xfrm>
          </p:grpSpPr>
          <p:cxnSp>
            <p:nvCxnSpPr>
              <p:cNvPr id="829" name="Straight Connector 828">
                <a:extLst>
                  <a:ext uri="{FF2B5EF4-FFF2-40B4-BE49-F238E27FC236}">
                    <a16:creationId xmlns:a16="http://schemas.microsoft.com/office/drawing/2014/main" id="{9B622E00-9BE3-6F48-B090-645E1049D622}"/>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830" name="Straight Connector 829">
                <a:extLst>
                  <a:ext uri="{FF2B5EF4-FFF2-40B4-BE49-F238E27FC236}">
                    <a16:creationId xmlns:a16="http://schemas.microsoft.com/office/drawing/2014/main" id="{5D5C3506-88F9-8D41-92F5-6887D5102699}"/>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831" name="Oval 830">
                <a:extLst>
                  <a:ext uri="{FF2B5EF4-FFF2-40B4-BE49-F238E27FC236}">
                    <a16:creationId xmlns:a16="http://schemas.microsoft.com/office/drawing/2014/main" id="{2D32DC25-A460-1948-BF67-F47CCF10FD48}"/>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832" name="Oval 831">
                <a:extLst>
                  <a:ext uri="{FF2B5EF4-FFF2-40B4-BE49-F238E27FC236}">
                    <a16:creationId xmlns:a16="http://schemas.microsoft.com/office/drawing/2014/main" id="{647A95BE-3804-9942-8D18-A8BEEDEB9CCC}"/>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3" name="Oval 832">
                <a:extLst>
                  <a:ext uri="{FF2B5EF4-FFF2-40B4-BE49-F238E27FC236}">
                    <a16:creationId xmlns:a16="http://schemas.microsoft.com/office/drawing/2014/main" id="{82694A4A-C5EE-F64F-9F8E-7D64D7C05863}"/>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4" name="Group 833">
              <a:extLst>
                <a:ext uri="{FF2B5EF4-FFF2-40B4-BE49-F238E27FC236}">
                  <a16:creationId xmlns:a16="http://schemas.microsoft.com/office/drawing/2014/main" id="{87475CAB-63E8-E040-8AAD-376890377C4E}"/>
                </a:ext>
              </a:extLst>
            </p:cNvPr>
            <p:cNvGrpSpPr/>
            <p:nvPr userDrawn="1"/>
          </p:nvGrpSpPr>
          <p:grpSpPr>
            <a:xfrm>
              <a:off x="1815376" y="1277914"/>
              <a:ext cx="199087" cy="389028"/>
              <a:chOff x="5555028" y="1949383"/>
              <a:chExt cx="199087" cy="389028"/>
            </a:xfrm>
          </p:grpSpPr>
          <p:cxnSp>
            <p:nvCxnSpPr>
              <p:cNvPr id="835" name="Straight Connector 834">
                <a:extLst>
                  <a:ext uri="{FF2B5EF4-FFF2-40B4-BE49-F238E27FC236}">
                    <a16:creationId xmlns:a16="http://schemas.microsoft.com/office/drawing/2014/main" id="{51D6B65C-A43F-FC4C-BBF1-D06EC133313E}"/>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836" name="Straight Connector 835">
                <a:extLst>
                  <a:ext uri="{FF2B5EF4-FFF2-40B4-BE49-F238E27FC236}">
                    <a16:creationId xmlns:a16="http://schemas.microsoft.com/office/drawing/2014/main" id="{5324E39B-6C7A-784D-9AF6-A9770178AC25}"/>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837" name="Oval 836">
                <a:extLst>
                  <a:ext uri="{FF2B5EF4-FFF2-40B4-BE49-F238E27FC236}">
                    <a16:creationId xmlns:a16="http://schemas.microsoft.com/office/drawing/2014/main" id="{62AC4FC0-A5A1-8A45-AB64-8517774DCCB9}"/>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838" name="Oval 837">
                <a:extLst>
                  <a:ext uri="{FF2B5EF4-FFF2-40B4-BE49-F238E27FC236}">
                    <a16:creationId xmlns:a16="http://schemas.microsoft.com/office/drawing/2014/main" id="{A99AEE77-019E-0540-9D85-0EF9A067F4F7}"/>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9" name="Oval 838">
                <a:extLst>
                  <a:ext uri="{FF2B5EF4-FFF2-40B4-BE49-F238E27FC236}">
                    <a16:creationId xmlns:a16="http://schemas.microsoft.com/office/drawing/2014/main" id="{94929ABF-9268-FF4C-8A43-3B51544E60A7}"/>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6" name="Group 845">
              <a:extLst>
                <a:ext uri="{FF2B5EF4-FFF2-40B4-BE49-F238E27FC236}">
                  <a16:creationId xmlns:a16="http://schemas.microsoft.com/office/drawing/2014/main" id="{FB306C11-35C4-ED4D-9918-660F1246C92F}"/>
                </a:ext>
              </a:extLst>
            </p:cNvPr>
            <p:cNvGrpSpPr/>
            <p:nvPr userDrawn="1"/>
          </p:nvGrpSpPr>
          <p:grpSpPr>
            <a:xfrm>
              <a:off x="2000748" y="1277914"/>
              <a:ext cx="199087" cy="389028"/>
              <a:chOff x="5555028" y="1949383"/>
              <a:chExt cx="199087" cy="389028"/>
            </a:xfrm>
          </p:grpSpPr>
          <p:cxnSp>
            <p:nvCxnSpPr>
              <p:cNvPr id="847" name="Straight Connector 846">
                <a:extLst>
                  <a:ext uri="{FF2B5EF4-FFF2-40B4-BE49-F238E27FC236}">
                    <a16:creationId xmlns:a16="http://schemas.microsoft.com/office/drawing/2014/main" id="{1858BB3F-6C7D-5E44-A908-5A69E6A71B41}"/>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848" name="Straight Connector 847">
                <a:extLst>
                  <a:ext uri="{FF2B5EF4-FFF2-40B4-BE49-F238E27FC236}">
                    <a16:creationId xmlns:a16="http://schemas.microsoft.com/office/drawing/2014/main" id="{DFCAB366-9109-5A4B-857F-18EA4FA4B369}"/>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849" name="Oval 848">
                <a:extLst>
                  <a:ext uri="{FF2B5EF4-FFF2-40B4-BE49-F238E27FC236}">
                    <a16:creationId xmlns:a16="http://schemas.microsoft.com/office/drawing/2014/main" id="{45036A82-BEA7-254F-9590-62450A42357C}"/>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850" name="Oval 849">
                <a:extLst>
                  <a:ext uri="{FF2B5EF4-FFF2-40B4-BE49-F238E27FC236}">
                    <a16:creationId xmlns:a16="http://schemas.microsoft.com/office/drawing/2014/main" id="{101A5C50-430B-E84A-B6FE-0E6FB4F3070C}"/>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1" name="Oval 850">
                <a:extLst>
                  <a:ext uri="{FF2B5EF4-FFF2-40B4-BE49-F238E27FC236}">
                    <a16:creationId xmlns:a16="http://schemas.microsoft.com/office/drawing/2014/main" id="{1296B53E-E592-214C-A7BA-E4231A05A025}"/>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2" name="Group 851">
              <a:extLst>
                <a:ext uri="{FF2B5EF4-FFF2-40B4-BE49-F238E27FC236}">
                  <a16:creationId xmlns:a16="http://schemas.microsoft.com/office/drawing/2014/main" id="{EF6B5909-9C69-A242-9A8B-F1A23074A746}"/>
                </a:ext>
              </a:extLst>
            </p:cNvPr>
            <p:cNvGrpSpPr/>
            <p:nvPr userDrawn="1"/>
          </p:nvGrpSpPr>
          <p:grpSpPr>
            <a:xfrm flipV="1">
              <a:off x="2000748" y="1712956"/>
              <a:ext cx="199087" cy="389028"/>
              <a:chOff x="5555028" y="1949383"/>
              <a:chExt cx="199087" cy="389028"/>
            </a:xfrm>
          </p:grpSpPr>
          <p:cxnSp>
            <p:nvCxnSpPr>
              <p:cNvPr id="853" name="Straight Connector 852">
                <a:extLst>
                  <a:ext uri="{FF2B5EF4-FFF2-40B4-BE49-F238E27FC236}">
                    <a16:creationId xmlns:a16="http://schemas.microsoft.com/office/drawing/2014/main" id="{27CA17A7-38DD-2341-B6D0-2D374A703E26}"/>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854" name="Straight Connector 853">
                <a:extLst>
                  <a:ext uri="{FF2B5EF4-FFF2-40B4-BE49-F238E27FC236}">
                    <a16:creationId xmlns:a16="http://schemas.microsoft.com/office/drawing/2014/main" id="{4E71D66C-5AFF-7148-9EFD-58219541601D}"/>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855" name="Oval 854">
                <a:extLst>
                  <a:ext uri="{FF2B5EF4-FFF2-40B4-BE49-F238E27FC236}">
                    <a16:creationId xmlns:a16="http://schemas.microsoft.com/office/drawing/2014/main" id="{797A16D9-1EB3-D348-BE81-1B17ECC55E14}"/>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856" name="Oval 855">
                <a:extLst>
                  <a:ext uri="{FF2B5EF4-FFF2-40B4-BE49-F238E27FC236}">
                    <a16:creationId xmlns:a16="http://schemas.microsoft.com/office/drawing/2014/main" id="{2FBFDD93-A0B8-F64A-9FCA-BD544F45263B}"/>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7" name="Oval 856">
                <a:extLst>
                  <a:ext uri="{FF2B5EF4-FFF2-40B4-BE49-F238E27FC236}">
                    <a16:creationId xmlns:a16="http://schemas.microsoft.com/office/drawing/2014/main" id="{E1693D3B-9539-C44F-9963-CFBE14527ED8}"/>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8" name="Group 857">
              <a:extLst>
                <a:ext uri="{FF2B5EF4-FFF2-40B4-BE49-F238E27FC236}">
                  <a16:creationId xmlns:a16="http://schemas.microsoft.com/office/drawing/2014/main" id="{565C32F0-01CF-1241-BB21-8AD12A88B19E}"/>
                </a:ext>
              </a:extLst>
            </p:cNvPr>
            <p:cNvGrpSpPr/>
            <p:nvPr userDrawn="1"/>
          </p:nvGrpSpPr>
          <p:grpSpPr>
            <a:xfrm>
              <a:off x="2183676" y="1277914"/>
              <a:ext cx="199087" cy="389028"/>
              <a:chOff x="5555028" y="1949383"/>
              <a:chExt cx="199087" cy="389028"/>
            </a:xfrm>
          </p:grpSpPr>
          <p:cxnSp>
            <p:nvCxnSpPr>
              <p:cNvPr id="859" name="Straight Connector 858">
                <a:extLst>
                  <a:ext uri="{FF2B5EF4-FFF2-40B4-BE49-F238E27FC236}">
                    <a16:creationId xmlns:a16="http://schemas.microsoft.com/office/drawing/2014/main" id="{78383FBB-14F9-6643-B6B3-3DAFBFCE3DF4}"/>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860" name="Straight Connector 859">
                <a:extLst>
                  <a:ext uri="{FF2B5EF4-FFF2-40B4-BE49-F238E27FC236}">
                    <a16:creationId xmlns:a16="http://schemas.microsoft.com/office/drawing/2014/main" id="{82EB1AB8-F1F6-B743-A3AD-587FE5EA5C4F}"/>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861" name="Oval 860">
                <a:extLst>
                  <a:ext uri="{FF2B5EF4-FFF2-40B4-BE49-F238E27FC236}">
                    <a16:creationId xmlns:a16="http://schemas.microsoft.com/office/drawing/2014/main" id="{429CF6CB-15C2-1940-99AF-9B0068F2BE26}"/>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862" name="Oval 861">
                <a:extLst>
                  <a:ext uri="{FF2B5EF4-FFF2-40B4-BE49-F238E27FC236}">
                    <a16:creationId xmlns:a16="http://schemas.microsoft.com/office/drawing/2014/main" id="{9916D373-1B78-444A-966C-7AC427B42CA7}"/>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3" name="Oval 862">
                <a:extLst>
                  <a:ext uri="{FF2B5EF4-FFF2-40B4-BE49-F238E27FC236}">
                    <a16:creationId xmlns:a16="http://schemas.microsoft.com/office/drawing/2014/main" id="{9E5E1861-7937-7B41-87C4-D6AB05E893A2}"/>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4" name="Group 863">
              <a:extLst>
                <a:ext uri="{FF2B5EF4-FFF2-40B4-BE49-F238E27FC236}">
                  <a16:creationId xmlns:a16="http://schemas.microsoft.com/office/drawing/2014/main" id="{B60C2AF3-8008-EE46-9284-E659D8AF9B67}"/>
                </a:ext>
              </a:extLst>
            </p:cNvPr>
            <p:cNvGrpSpPr/>
            <p:nvPr userDrawn="1"/>
          </p:nvGrpSpPr>
          <p:grpSpPr>
            <a:xfrm flipV="1">
              <a:off x="2183676" y="1712956"/>
              <a:ext cx="199087" cy="389028"/>
              <a:chOff x="5555028" y="1949383"/>
              <a:chExt cx="199087" cy="389028"/>
            </a:xfrm>
          </p:grpSpPr>
          <p:cxnSp>
            <p:nvCxnSpPr>
              <p:cNvPr id="865" name="Straight Connector 864">
                <a:extLst>
                  <a:ext uri="{FF2B5EF4-FFF2-40B4-BE49-F238E27FC236}">
                    <a16:creationId xmlns:a16="http://schemas.microsoft.com/office/drawing/2014/main" id="{A4563EB9-AD5C-4847-B9AB-8C24D87418E1}"/>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866" name="Straight Connector 865">
                <a:extLst>
                  <a:ext uri="{FF2B5EF4-FFF2-40B4-BE49-F238E27FC236}">
                    <a16:creationId xmlns:a16="http://schemas.microsoft.com/office/drawing/2014/main" id="{7D424BF1-6F33-9046-B46D-0336EB6C2608}"/>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867" name="Oval 866">
                <a:extLst>
                  <a:ext uri="{FF2B5EF4-FFF2-40B4-BE49-F238E27FC236}">
                    <a16:creationId xmlns:a16="http://schemas.microsoft.com/office/drawing/2014/main" id="{21FD3DC3-2588-7C49-968E-EA0842D2098B}"/>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868" name="Oval 867">
                <a:extLst>
                  <a:ext uri="{FF2B5EF4-FFF2-40B4-BE49-F238E27FC236}">
                    <a16:creationId xmlns:a16="http://schemas.microsoft.com/office/drawing/2014/main" id="{68B38CEE-83E5-4F47-B345-E30C4741483E}"/>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9" name="Oval 868">
                <a:extLst>
                  <a:ext uri="{FF2B5EF4-FFF2-40B4-BE49-F238E27FC236}">
                    <a16:creationId xmlns:a16="http://schemas.microsoft.com/office/drawing/2014/main" id="{53881743-5995-B747-A8A1-82D04FD37794}"/>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0" name="Group 869">
              <a:extLst>
                <a:ext uri="{FF2B5EF4-FFF2-40B4-BE49-F238E27FC236}">
                  <a16:creationId xmlns:a16="http://schemas.microsoft.com/office/drawing/2014/main" id="{4508ED98-BD6F-A84F-918B-43C13315F0EE}"/>
                </a:ext>
              </a:extLst>
            </p:cNvPr>
            <p:cNvGrpSpPr/>
            <p:nvPr userDrawn="1"/>
          </p:nvGrpSpPr>
          <p:grpSpPr>
            <a:xfrm>
              <a:off x="2369048" y="1277914"/>
              <a:ext cx="199087" cy="389028"/>
              <a:chOff x="5555028" y="1949383"/>
              <a:chExt cx="199087" cy="389028"/>
            </a:xfrm>
          </p:grpSpPr>
          <p:cxnSp>
            <p:nvCxnSpPr>
              <p:cNvPr id="871" name="Straight Connector 870">
                <a:extLst>
                  <a:ext uri="{FF2B5EF4-FFF2-40B4-BE49-F238E27FC236}">
                    <a16:creationId xmlns:a16="http://schemas.microsoft.com/office/drawing/2014/main" id="{C36E894B-B33E-1649-B7F8-E70BF060D9C9}"/>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872" name="Straight Connector 871">
                <a:extLst>
                  <a:ext uri="{FF2B5EF4-FFF2-40B4-BE49-F238E27FC236}">
                    <a16:creationId xmlns:a16="http://schemas.microsoft.com/office/drawing/2014/main" id="{EDBAE0BC-644A-A64D-A7DE-097D17EF4E9E}"/>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873" name="Oval 872">
                <a:extLst>
                  <a:ext uri="{FF2B5EF4-FFF2-40B4-BE49-F238E27FC236}">
                    <a16:creationId xmlns:a16="http://schemas.microsoft.com/office/drawing/2014/main" id="{4C43B4D3-1015-424D-9969-27FF525BA66A}"/>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874" name="Oval 873">
                <a:extLst>
                  <a:ext uri="{FF2B5EF4-FFF2-40B4-BE49-F238E27FC236}">
                    <a16:creationId xmlns:a16="http://schemas.microsoft.com/office/drawing/2014/main" id="{6B96113B-6A9C-4546-91A2-E2A9EA7DD6A0}"/>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5" name="Oval 874">
                <a:extLst>
                  <a:ext uri="{FF2B5EF4-FFF2-40B4-BE49-F238E27FC236}">
                    <a16:creationId xmlns:a16="http://schemas.microsoft.com/office/drawing/2014/main" id="{CB2AFF06-93E2-574A-88A8-093869479221}"/>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2" name="Group 881">
              <a:extLst>
                <a:ext uri="{FF2B5EF4-FFF2-40B4-BE49-F238E27FC236}">
                  <a16:creationId xmlns:a16="http://schemas.microsoft.com/office/drawing/2014/main" id="{25926676-C0B7-CE4C-A49E-4F97959CB022}"/>
                </a:ext>
              </a:extLst>
            </p:cNvPr>
            <p:cNvGrpSpPr/>
            <p:nvPr userDrawn="1"/>
          </p:nvGrpSpPr>
          <p:grpSpPr>
            <a:xfrm>
              <a:off x="2551976" y="1277914"/>
              <a:ext cx="199087" cy="389028"/>
              <a:chOff x="5555028" y="1949383"/>
              <a:chExt cx="199087" cy="389028"/>
            </a:xfrm>
          </p:grpSpPr>
          <p:cxnSp>
            <p:nvCxnSpPr>
              <p:cNvPr id="883" name="Straight Connector 882">
                <a:extLst>
                  <a:ext uri="{FF2B5EF4-FFF2-40B4-BE49-F238E27FC236}">
                    <a16:creationId xmlns:a16="http://schemas.microsoft.com/office/drawing/2014/main" id="{2DA224AF-3693-1948-8A20-33081E86701B}"/>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884" name="Straight Connector 883">
                <a:extLst>
                  <a:ext uri="{FF2B5EF4-FFF2-40B4-BE49-F238E27FC236}">
                    <a16:creationId xmlns:a16="http://schemas.microsoft.com/office/drawing/2014/main" id="{E8D61AE8-FB06-0546-9C1F-E8FC2A39279E}"/>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885" name="Oval 884">
                <a:extLst>
                  <a:ext uri="{FF2B5EF4-FFF2-40B4-BE49-F238E27FC236}">
                    <a16:creationId xmlns:a16="http://schemas.microsoft.com/office/drawing/2014/main" id="{4154F07A-6901-8C4B-AAF4-32B964917E56}"/>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886" name="Oval 885">
                <a:extLst>
                  <a:ext uri="{FF2B5EF4-FFF2-40B4-BE49-F238E27FC236}">
                    <a16:creationId xmlns:a16="http://schemas.microsoft.com/office/drawing/2014/main" id="{698E372F-B0D9-B44F-834F-4E01BC203D4E}"/>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7" name="Oval 886">
                <a:extLst>
                  <a:ext uri="{FF2B5EF4-FFF2-40B4-BE49-F238E27FC236}">
                    <a16:creationId xmlns:a16="http://schemas.microsoft.com/office/drawing/2014/main" id="{4428CA55-9509-8749-BD39-9773FA52270E}"/>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8" name="Group 887">
              <a:extLst>
                <a:ext uri="{FF2B5EF4-FFF2-40B4-BE49-F238E27FC236}">
                  <a16:creationId xmlns:a16="http://schemas.microsoft.com/office/drawing/2014/main" id="{333F6334-68D2-AE4A-8C41-516AD02F1B4E}"/>
                </a:ext>
              </a:extLst>
            </p:cNvPr>
            <p:cNvGrpSpPr/>
            <p:nvPr userDrawn="1"/>
          </p:nvGrpSpPr>
          <p:grpSpPr>
            <a:xfrm flipV="1">
              <a:off x="2551976" y="1712956"/>
              <a:ext cx="199087" cy="389028"/>
              <a:chOff x="5555028" y="1949383"/>
              <a:chExt cx="199087" cy="389028"/>
            </a:xfrm>
          </p:grpSpPr>
          <p:cxnSp>
            <p:nvCxnSpPr>
              <p:cNvPr id="889" name="Straight Connector 888">
                <a:extLst>
                  <a:ext uri="{FF2B5EF4-FFF2-40B4-BE49-F238E27FC236}">
                    <a16:creationId xmlns:a16="http://schemas.microsoft.com/office/drawing/2014/main" id="{6B8E0CB2-09E2-0B47-972C-C9271ACAF67F}"/>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890" name="Straight Connector 889">
                <a:extLst>
                  <a:ext uri="{FF2B5EF4-FFF2-40B4-BE49-F238E27FC236}">
                    <a16:creationId xmlns:a16="http://schemas.microsoft.com/office/drawing/2014/main" id="{27A706A8-E3FA-9845-A460-6981DDD9AD7B}"/>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891" name="Oval 890">
                <a:extLst>
                  <a:ext uri="{FF2B5EF4-FFF2-40B4-BE49-F238E27FC236}">
                    <a16:creationId xmlns:a16="http://schemas.microsoft.com/office/drawing/2014/main" id="{35803B78-D6D6-AF4E-AD4A-D43D65B1929D}"/>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892" name="Oval 891">
                <a:extLst>
                  <a:ext uri="{FF2B5EF4-FFF2-40B4-BE49-F238E27FC236}">
                    <a16:creationId xmlns:a16="http://schemas.microsoft.com/office/drawing/2014/main" id="{C55652CD-1D0F-7443-8B0F-6921F20DE59B}"/>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3" name="Oval 892">
                <a:extLst>
                  <a:ext uri="{FF2B5EF4-FFF2-40B4-BE49-F238E27FC236}">
                    <a16:creationId xmlns:a16="http://schemas.microsoft.com/office/drawing/2014/main" id="{2379644A-464C-924F-A85D-0B5FF76B6558}"/>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4" name="Group 893">
              <a:extLst>
                <a:ext uri="{FF2B5EF4-FFF2-40B4-BE49-F238E27FC236}">
                  <a16:creationId xmlns:a16="http://schemas.microsoft.com/office/drawing/2014/main" id="{A7A31A84-C107-A448-9124-0F08E9FC0B8D}"/>
                </a:ext>
              </a:extLst>
            </p:cNvPr>
            <p:cNvGrpSpPr/>
            <p:nvPr userDrawn="1"/>
          </p:nvGrpSpPr>
          <p:grpSpPr>
            <a:xfrm>
              <a:off x="2737348" y="1277914"/>
              <a:ext cx="199087" cy="389028"/>
              <a:chOff x="5555028" y="1949383"/>
              <a:chExt cx="199087" cy="389028"/>
            </a:xfrm>
          </p:grpSpPr>
          <p:cxnSp>
            <p:nvCxnSpPr>
              <p:cNvPr id="895" name="Straight Connector 894">
                <a:extLst>
                  <a:ext uri="{FF2B5EF4-FFF2-40B4-BE49-F238E27FC236}">
                    <a16:creationId xmlns:a16="http://schemas.microsoft.com/office/drawing/2014/main" id="{5E746860-0C4D-6A49-903C-650FBB73FD80}"/>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896" name="Straight Connector 895">
                <a:extLst>
                  <a:ext uri="{FF2B5EF4-FFF2-40B4-BE49-F238E27FC236}">
                    <a16:creationId xmlns:a16="http://schemas.microsoft.com/office/drawing/2014/main" id="{8AFE6497-0AB4-7F4B-9563-58FD6160B627}"/>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897" name="Oval 896">
                <a:extLst>
                  <a:ext uri="{FF2B5EF4-FFF2-40B4-BE49-F238E27FC236}">
                    <a16:creationId xmlns:a16="http://schemas.microsoft.com/office/drawing/2014/main" id="{061B8EC3-1C79-CB44-93EB-6831ADB6B2A5}"/>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898" name="Oval 897">
                <a:extLst>
                  <a:ext uri="{FF2B5EF4-FFF2-40B4-BE49-F238E27FC236}">
                    <a16:creationId xmlns:a16="http://schemas.microsoft.com/office/drawing/2014/main" id="{E79C3CDE-6DAA-5E49-834E-27A2C2DB4E77}"/>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9" name="Oval 898">
                <a:extLst>
                  <a:ext uri="{FF2B5EF4-FFF2-40B4-BE49-F238E27FC236}">
                    <a16:creationId xmlns:a16="http://schemas.microsoft.com/office/drawing/2014/main" id="{72307CAF-228B-E141-8519-BD81DDE6C929}"/>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0" name="Group 899">
              <a:extLst>
                <a:ext uri="{FF2B5EF4-FFF2-40B4-BE49-F238E27FC236}">
                  <a16:creationId xmlns:a16="http://schemas.microsoft.com/office/drawing/2014/main" id="{A1047E7D-F98F-9146-AFE6-3EC7AF7DE263}"/>
                </a:ext>
              </a:extLst>
            </p:cNvPr>
            <p:cNvGrpSpPr/>
            <p:nvPr userDrawn="1"/>
          </p:nvGrpSpPr>
          <p:grpSpPr>
            <a:xfrm flipV="1">
              <a:off x="2737348" y="1712956"/>
              <a:ext cx="199087" cy="389028"/>
              <a:chOff x="5555028" y="1949383"/>
              <a:chExt cx="199087" cy="389028"/>
            </a:xfrm>
          </p:grpSpPr>
          <p:cxnSp>
            <p:nvCxnSpPr>
              <p:cNvPr id="901" name="Straight Connector 900">
                <a:extLst>
                  <a:ext uri="{FF2B5EF4-FFF2-40B4-BE49-F238E27FC236}">
                    <a16:creationId xmlns:a16="http://schemas.microsoft.com/office/drawing/2014/main" id="{41F9F73C-AE29-8345-A0A2-5BA5838A2346}"/>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902" name="Straight Connector 901">
                <a:extLst>
                  <a:ext uri="{FF2B5EF4-FFF2-40B4-BE49-F238E27FC236}">
                    <a16:creationId xmlns:a16="http://schemas.microsoft.com/office/drawing/2014/main" id="{4A41831C-A45C-724C-BED3-7B8F49FB6A61}"/>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903" name="Oval 902">
                <a:extLst>
                  <a:ext uri="{FF2B5EF4-FFF2-40B4-BE49-F238E27FC236}">
                    <a16:creationId xmlns:a16="http://schemas.microsoft.com/office/drawing/2014/main" id="{458158FE-BC0C-CD41-A77E-FEEB11AC3CA4}"/>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904" name="Oval 903">
                <a:extLst>
                  <a:ext uri="{FF2B5EF4-FFF2-40B4-BE49-F238E27FC236}">
                    <a16:creationId xmlns:a16="http://schemas.microsoft.com/office/drawing/2014/main" id="{D7932903-3167-BE47-8613-5968314A1C13}"/>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5" name="Oval 904">
                <a:extLst>
                  <a:ext uri="{FF2B5EF4-FFF2-40B4-BE49-F238E27FC236}">
                    <a16:creationId xmlns:a16="http://schemas.microsoft.com/office/drawing/2014/main" id="{ED2C2946-07B2-A342-8E6A-C756AEC6B5FF}"/>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6" name="Group 905">
              <a:extLst>
                <a:ext uri="{FF2B5EF4-FFF2-40B4-BE49-F238E27FC236}">
                  <a16:creationId xmlns:a16="http://schemas.microsoft.com/office/drawing/2014/main" id="{8E766D50-786D-C54A-BB09-257B97BC91F0}"/>
                </a:ext>
              </a:extLst>
            </p:cNvPr>
            <p:cNvGrpSpPr/>
            <p:nvPr userDrawn="1"/>
          </p:nvGrpSpPr>
          <p:grpSpPr>
            <a:xfrm>
              <a:off x="-26309" y="1277914"/>
              <a:ext cx="199087" cy="389028"/>
              <a:chOff x="5555028" y="1949383"/>
              <a:chExt cx="199087" cy="389028"/>
            </a:xfrm>
          </p:grpSpPr>
          <p:cxnSp>
            <p:nvCxnSpPr>
              <p:cNvPr id="907" name="Straight Connector 906">
                <a:extLst>
                  <a:ext uri="{FF2B5EF4-FFF2-40B4-BE49-F238E27FC236}">
                    <a16:creationId xmlns:a16="http://schemas.microsoft.com/office/drawing/2014/main" id="{69A2AB78-2A22-EC42-918F-A195565810C6}"/>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908" name="Straight Connector 907">
                <a:extLst>
                  <a:ext uri="{FF2B5EF4-FFF2-40B4-BE49-F238E27FC236}">
                    <a16:creationId xmlns:a16="http://schemas.microsoft.com/office/drawing/2014/main" id="{C819BE85-398B-A747-9777-392B38A8E175}"/>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909" name="Oval 908">
                <a:extLst>
                  <a:ext uri="{FF2B5EF4-FFF2-40B4-BE49-F238E27FC236}">
                    <a16:creationId xmlns:a16="http://schemas.microsoft.com/office/drawing/2014/main" id="{D2130ACD-3535-F64C-A376-1DA757E36710}"/>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910" name="Oval 909">
                <a:extLst>
                  <a:ext uri="{FF2B5EF4-FFF2-40B4-BE49-F238E27FC236}">
                    <a16:creationId xmlns:a16="http://schemas.microsoft.com/office/drawing/2014/main" id="{AA49C799-4A99-5C43-AF17-198EA26AC7AD}"/>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1" name="Oval 910">
                <a:extLst>
                  <a:ext uri="{FF2B5EF4-FFF2-40B4-BE49-F238E27FC236}">
                    <a16:creationId xmlns:a16="http://schemas.microsoft.com/office/drawing/2014/main" id="{FF89699A-8560-854A-BAC2-8CE3DCF81272}"/>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2" name="Group 911">
              <a:extLst>
                <a:ext uri="{FF2B5EF4-FFF2-40B4-BE49-F238E27FC236}">
                  <a16:creationId xmlns:a16="http://schemas.microsoft.com/office/drawing/2014/main" id="{BC67E804-1F3E-F945-B18D-4F2C496054E0}"/>
                </a:ext>
              </a:extLst>
            </p:cNvPr>
            <p:cNvGrpSpPr/>
            <p:nvPr userDrawn="1"/>
          </p:nvGrpSpPr>
          <p:grpSpPr>
            <a:xfrm flipV="1">
              <a:off x="-26309" y="1712956"/>
              <a:ext cx="199087" cy="389028"/>
              <a:chOff x="5555028" y="1949383"/>
              <a:chExt cx="199087" cy="389028"/>
            </a:xfrm>
          </p:grpSpPr>
          <p:cxnSp>
            <p:nvCxnSpPr>
              <p:cNvPr id="913" name="Straight Connector 912">
                <a:extLst>
                  <a:ext uri="{FF2B5EF4-FFF2-40B4-BE49-F238E27FC236}">
                    <a16:creationId xmlns:a16="http://schemas.microsoft.com/office/drawing/2014/main" id="{74BF3078-B11C-4441-82E9-0D5BCB594B58}"/>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914" name="Straight Connector 913">
                <a:extLst>
                  <a:ext uri="{FF2B5EF4-FFF2-40B4-BE49-F238E27FC236}">
                    <a16:creationId xmlns:a16="http://schemas.microsoft.com/office/drawing/2014/main" id="{E4CFCD8E-5911-E14A-90D4-03D8A4CAC28C}"/>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915" name="Oval 914">
                <a:extLst>
                  <a:ext uri="{FF2B5EF4-FFF2-40B4-BE49-F238E27FC236}">
                    <a16:creationId xmlns:a16="http://schemas.microsoft.com/office/drawing/2014/main" id="{C528B133-1898-004D-BC7D-B133D44C486C}"/>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916" name="Oval 915">
                <a:extLst>
                  <a:ext uri="{FF2B5EF4-FFF2-40B4-BE49-F238E27FC236}">
                    <a16:creationId xmlns:a16="http://schemas.microsoft.com/office/drawing/2014/main" id="{79B4F6A2-9F07-824A-BAB7-0F1891796C7C}"/>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7" name="Oval 916">
                <a:extLst>
                  <a:ext uri="{FF2B5EF4-FFF2-40B4-BE49-F238E27FC236}">
                    <a16:creationId xmlns:a16="http://schemas.microsoft.com/office/drawing/2014/main" id="{A23018EE-3ECE-344A-B5E7-8DB5025EFB1B}"/>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8" name="Group 917">
              <a:extLst>
                <a:ext uri="{FF2B5EF4-FFF2-40B4-BE49-F238E27FC236}">
                  <a16:creationId xmlns:a16="http://schemas.microsoft.com/office/drawing/2014/main" id="{832A78E3-540D-B346-83D7-9E3BC0EB1C3A}"/>
                </a:ext>
              </a:extLst>
            </p:cNvPr>
            <p:cNvGrpSpPr/>
            <p:nvPr userDrawn="1"/>
          </p:nvGrpSpPr>
          <p:grpSpPr>
            <a:xfrm>
              <a:off x="159063" y="1277914"/>
              <a:ext cx="199087" cy="389028"/>
              <a:chOff x="5555028" y="1949383"/>
              <a:chExt cx="199087" cy="389028"/>
            </a:xfrm>
          </p:grpSpPr>
          <p:cxnSp>
            <p:nvCxnSpPr>
              <p:cNvPr id="919" name="Straight Connector 918">
                <a:extLst>
                  <a:ext uri="{FF2B5EF4-FFF2-40B4-BE49-F238E27FC236}">
                    <a16:creationId xmlns:a16="http://schemas.microsoft.com/office/drawing/2014/main" id="{152EEEC2-227D-3A4E-841A-398B7D2CD3FF}"/>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920" name="Straight Connector 919">
                <a:extLst>
                  <a:ext uri="{FF2B5EF4-FFF2-40B4-BE49-F238E27FC236}">
                    <a16:creationId xmlns:a16="http://schemas.microsoft.com/office/drawing/2014/main" id="{579A50EE-1B8A-DE43-A992-09DD63EDF1C3}"/>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921" name="Oval 920">
                <a:extLst>
                  <a:ext uri="{FF2B5EF4-FFF2-40B4-BE49-F238E27FC236}">
                    <a16:creationId xmlns:a16="http://schemas.microsoft.com/office/drawing/2014/main" id="{CDDA6EAC-6415-0142-9408-8ABD034D57E6}"/>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922" name="Oval 921">
                <a:extLst>
                  <a:ext uri="{FF2B5EF4-FFF2-40B4-BE49-F238E27FC236}">
                    <a16:creationId xmlns:a16="http://schemas.microsoft.com/office/drawing/2014/main" id="{742BDCD8-2B14-FF43-890E-1745270B0001}"/>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 name="Oval 922">
                <a:extLst>
                  <a:ext uri="{FF2B5EF4-FFF2-40B4-BE49-F238E27FC236}">
                    <a16:creationId xmlns:a16="http://schemas.microsoft.com/office/drawing/2014/main" id="{D646020D-62E5-1148-88C7-4F952B0A2D7F}"/>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4" name="Group 923">
              <a:extLst>
                <a:ext uri="{FF2B5EF4-FFF2-40B4-BE49-F238E27FC236}">
                  <a16:creationId xmlns:a16="http://schemas.microsoft.com/office/drawing/2014/main" id="{5AC04518-B721-6942-A971-A89BBF499630}"/>
                </a:ext>
              </a:extLst>
            </p:cNvPr>
            <p:cNvGrpSpPr/>
            <p:nvPr userDrawn="1"/>
          </p:nvGrpSpPr>
          <p:grpSpPr>
            <a:xfrm flipV="1">
              <a:off x="159063" y="1712956"/>
              <a:ext cx="199087" cy="389028"/>
              <a:chOff x="5555028" y="1949383"/>
              <a:chExt cx="199087" cy="389028"/>
            </a:xfrm>
          </p:grpSpPr>
          <p:cxnSp>
            <p:nvCxnSpPr>
              <p:cNvPr id="925" name="Straight Connector 924">
                <a:extLst>
                  <a:ext uri="{FF2B5EF4-FFF2-40B4-BE49-F238E27FC236}">
                    <a16:creationId xmlns:a16="http://schemas.microsoft.com/office/drawing/2014/main" id="{BD2E7D83-4729-514C-AC24-610C3DDA7A94}"/>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926" name="Straight Connector 925">
                <a:extLst>
                  <a:ext uri="{FF2B5EF4-FFF2-40B4-BE49-F238E27FC236}">
                    <a16:creationId xmlns:a16="http://schemas.microsoft.com/office/drawing/2014/main" id="{F242654A-BB3C-4840-B677-583B4167818F}"/>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927" name="Oval 926">
                <a:extLst>
                  <a:ext uri="{FF2B5EF4-FFF2-40B4-BE49-F238E27FC236}">
                    <a16:creationId xmlns:a16="http://schemas.microsoft.com/office/drawing/2014/main" id="{A80228AD-A2DA-3846-A032-CD01A4E0CEB1}"/>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928" name="Oval 927">
                <a:extLst>
                  <a:ext uri="{FF2B5EF4-FFF2-40B4-BE49-F238E27FC236}">
                    <a16:creationId xmlns:a16="http://schemas.microsoft.com/office/drawing/2014/main" id="{B65DF07D-CFF3-884C-AC1D-2115A1BBBB19}"/>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9" name="Oval 928">
                <a:extLst>
                  <a:ext uri="{FF2B5EF4-FFF2-40B4-BE49-F238E27FC236}">
                    <a16:creationId xmlns:a16="http://schemas.microsoft.com/office/drawing/2014/main" id="{24E7189C-724D-4541-9E45-85BB68897C08}"/>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0" name="Group 929">
              <a:extLst>
                <a:ext uri="{FF2B5EF4-FFF2-40B4-BE49-F238E27FC236}">
                  <a16:creationId xmlns:a16="http://schemas.microsoft.com/office/drawing/2014/main" id="{3368BAAD-BA82-AE49-B5D1-25A85442F684}"/>
                </a:ext>
              </a:extLst>
            </p:cNvPr>
            <p:cNvGrpSpPr/>
            <p:nvPr userDrawn="1"/>
          </p:nvGrpSpPr>
          <p:grpSpPr>
            <a:xfrm>
              <a:off x="341991" y="1277914"/>
              <a:ext cx="199087" cy="389028"/>
              <a:chOff x="5555028" y="1949383"/>
              <a:chExt cx="199087" cy="389028"/>
            </a:xfrm>
          </p:grpSpPr>
          <p:cxnSp>
            <p:nvCxnSpPr>
              <p:cNvPr id="931" name="Straight Connector 930">
                <a:extLst>
                  <a:ext uri="{FF2B5EF4-FFF2-40B4-BE49-F238E27FC236}">
                    <a16:creationId xmlns:a16="http://schemas.microsoft.com/office/drawing/2014/main" id="{320EDBCE-919F-D047-AEC9-C00204D0A52E}"/>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932" name="Straight Connector 931">
                <a:extLst>
                  <a:ext uri="{FF2B5EF4-FFF2-40B4-BE49-F238E27FC236}">
                    <a16:creationId xmlns:a16="http://schemas.microsoft.com/office/drawing/2014/main" id="{85204019-DE3D-D441-81EF-05F2AD5B5B33}"/>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933" name="Oval 932">
                <a:extLst>
                  <a:ext uri="{FF2B5EF4-FFF2-40B4-BE49-F238E27FC236}">
                    <a16:creationId xmlns:a16="http://schemas.microsoft.com/office/drawing/2014/main" id="{CD451458-1232-074C-8626-6B1EB62C14EF}"/>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934" name="Oval 933">
                <a:extLst>
                  <a:ext uri="{FF2B5EF4-FFF2-40B4-BE49-F238E27FC236}">
                    <a16:creationId xmlns:a16="http://schemas.microsoft.com/office/drawing/2014/main" id="{4776C0AF-8422-AA42-9F12-CB43D5C4F03A}"/>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5" name="Oval 934">
                <a:extLst>
                  <a:ext uri="{FF2B5EF4-FFF2-40B4-BE49-F238E27FC236}">
                    <a16:creationId xmlns:a16="http://schemas.microsoft.com/office/drawing/2014/main" id="{2ECFE957-C668-DD4A-88BF-DDA8DEEF02D0}"/>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6" name="Group 935">
              <a:extLst>
                <a:ext uri="{FF2B5EF4-FFF2-40B4-BE49-F238E27FC236}">
                  <a16:creationId xmlns:a16="http://schemas.microsoft.com/office/drawing/2014/main" id="{398FFD87-FAF0-9847-838C-BBC1ECDE4379}"/>
                </a:ext>
              </a:extLst>
            </p:cNvPr>
            <p:cNvGrpSpPr/>
            <p:nvPr userDrawn="1"/>
          </p:nvGrpSpPr>
          <p:grpSpPr>
            <a:xfrm flipV="1">
              <a:off x="341991" y="1712956"/>
              <a:ext cx="199087" cy="389028"/>
              <a:chOff x="5555028" y="1949383"/>
              <a:chExt cx="199087" cy="389028"/>
            </a:xfrm>
          </p:grpSpPr>
          <p:cxnSp>
            <p:nvCxnSpPr>
              <p:cNvPr id="937" name="Straight Connector 936">
                <a:extLst>
                  <a:ext uri="{FF2B5EF4-FFF2-40B4-BE49-F238E27FC236}">
                    <a16:creationId xmlns:a16="http://schemas.microsoft.com/office/drawing/2014/main" id="{61302AC4-46C3-D046-87F0-ECA1A3B5A91D}"/>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938" name="Straight Connector 937">
                <a:extLst>
                  <a:ext uri="{FF2B5EF4-FFF2-40B4-BE49-F238E27FC236}">
                    <a16:creationId xmlns:a16="http://schemas.microsoft.com/office/drawing/2014/main" id="{E6833901-7609-F549-A360-9E66E49B9D4E}"/>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939" name="Oval 938">
                <a:extLst>
                  <a:ext uri="{FF2B5EF4-FFF2-40B4-BE49-F238E27FC236}">
                    <a16:creationId xmlns:a16="http://schemas.microsoft.com/office/drawing/2014/main" id="{6CF6BFC0-021C-1F42-B583-6F6B7BAFCE1E}"/>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940" name="Oval 939">
                <a:extLst>
                  <a:ext uri="{FF2B5EF4-FFF2-40B4-BE49-F238E27FC236}">
                    <a16:creationId xmlns:a16="http://schemas.microsoft.com/office/drawing/2014/main" id="{C76D5212-D4CA-B04D-8C67-2FF617FEFA63}"/>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1" name="Oval 940">
                <a:extLst>
                  <a:ext uri="{FF2B5EF4-FFF2-40B4-BE49-F238E27FC236}">
                    <a16:creationId xmlns:a16="http://schemas.microsoft.com/office/drawing/2014/main" id="{73004D53-75B5-9849-8CDF-ABED801B424C}"/>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2" name="Group 941">
              <a:extLst>
                <a:ext uri="{FF2B5EF4-FFF2-40B4-BE49-F238E27FC236}">
                  <a16:creationId xmlns:a16="http://schemas.microsoft.com/office/drawing/2014/main" id="{626A6CF8-1E46-FB44-9D78-77873637A781}"/>
                </a:ext>
              </a:extLst>
            </p:cNvPr>
            <p:cNvGrpSpPr/>
            <p:nvPr userDrawn="1"/>
          </p:nvGrpSpPr>
          <p:grpSpPr>
            <a:xfrm>
              <a:off x="527363" y="1277914"/>
              <a:ext cx="199087" cy="389028"/>
              <a:chOff x="5555028" y="1949383"/>
              <a:chExt cx="199087" cy="389028"/>
            </a:xfrm>
          </p:grpSpPr>
          <p:cxnSp>
            <p:nvCxnSpPr>
              <p:cNvPr id="943" name="Straight Connector 942">
                <a:extLst>
                  <a:ext uri="{FF2B5EF4-FFF2-40B4-BE49-F238E27FC236}">
                    <a16:creationId xmlns:a16="http://schemas.microsoft.com/office/drawing/2014/main" id="{8AF10FE8-B9C6-AD4B-A7FB-CBF24552A2F5}"/>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944" name="Straight Connector 943">
                <a:extLst>
                  <a:ext uri="{FF2B5EF4-FFF2-40B4-BE49-F238E27FC236}">
                    <a16:creationId xmlns:a16="http://schemas.microsoft.com/office/drawing/2014/main" id="{A9811A7E-6BA5-8549-93C9-234572D92FE9}"/>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945" name="Oval 944">
                <a:extLst>
                  <a:ext uri="{FF2B5EF4-FFF2-40B4-BE49-F238E27FC236}">
                    <a16:creationId xmlns:a16="http://schemas.microsoft.com/office/drawing/2014/main" id="{BE3F35DD-2EA8-0B4A-A58F-A0791DDD7C1F}"/>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946" name="Oval 945">
                <a:extLst>
                  <a:ext uri="{FF2B5EF4-FFF2-40B4-BE49-F238E27FC236}">
                    <a16:creationId xmlns:a16="http://schemas.microsoft.com/office/drawing/2014/main" id="{B0DB88D2-0EF3-C147-85F6-7B369306675E}"/>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7" name="Oval 946">
                <a:extLst>
                  <a:ext uri="{FF2B5EF4-FFF2-40B4-BE49-F238E27FC236}">
                    <a16:creationId xmlns:a16="http://schemas.microsoft.com/office/drawing/2014/main" id="{23BAE2A4-DFC9-3743-BB21-DBF3709EFD3C}"/>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8" name="Group 947">
              <a:extLst>
                <a:ext uri="{FF2B5EF4-FFF2-40B4-BE49-F238E27FC236}">
                  <a16:creationId xmlns:a16="http://schemas.microsoft.com/office/drawing/2014/main" id="{210C955C-7649-3A4C-AAF0-C6C219F62F8A}"/>
                </a:ext>
              </a:extLst>
            </p:cNvPr>
            <p:cNvGrpSpPr/>
            <p:nvPr userDrawn="1"/>
          </p:nvGrpSpPr>
          <p:grpSpPr>
            <a:xfrm flipV="1">
              <a:off x="527363" y="1712956"/>
              <a:ext cx="199087" cy="389028"/>
              <a:chOff x="5555028" y="1949383"/>
              <a:chExt cx="199087" cy="389028"/>
            </a:xfrm>
          </p:grpSpPr>
          <p:cxnSp>
            <p:nvCxnSpPr>
              <p:cNvPr id="949" name="Straight Connector 948">
                <a:extLst>
                  <a:ext uri="{FF2B5EF4-FFF2-40B4-BE49-F238E27FC236}">
                    <a16:creationId xmlns:a16="http://schemas.microsoft.com/office/drawing/2014/main" id="{84213499-9611-E748-8EB7-504DAF5F10B2}"/>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950" name="Straight Connector 949">
                <a:extLst>
                  <a:ext uri="{FF2B5EF4-FFF2-40B4-BE49-F238E27FC236}">
                    <a16:creationId xmlns:a16="http://schemas.microsoft.com/office/drawing/2014/main" id="{DEF783C4-8133-C547-A4BE-F51B1578D5FB}"/>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951" name="Oval 950">
                <a:extLst>
                  <a:ext uri="{FF2B5EF4-FFF2-40B4-BE49-F238E27FC236}">
                    <a16:creationId xmlns:a16="http://schemas.microsoft.com/office/drawing/2014/main" id="{FE481904-5E2A-8B41-82C1-DF9EDEE36650}"/>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952" name="Oval 951">
                <a:extLst>
                  <a:ext uri="{FF2B5EF4-FFF2-40B4-BE49-F238E27FC236}">
                    <a16:creationId xmlns:a16="http://schemas.microsoft.com/office/drawing/2014/main" id="{B6CD3986-D7AC-674A-8BC2-EB0181944B09}"/>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3" name="Oval 952">
                <a:extLst>
                  <a:ext uri="{FF2B5EF4-FFF2-40B4-BE49-F238E27FC236}">
                    <a16:creationId xmlns:a16="http://schemas.microsoft.com/office/drawing/2014/main" id="{FC656BC8-CDDA-1B4B-A67C-C80C3E100EBC}"/>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4" name="Group 953">
              <a:extLst>
                <a:ext uri="{FF2B5EF4-FFF2-40B4-BE49-F238E27FC236}">
                  <a16:creationId xmlns:a16="http://schemas.microsoft.com/office/drawing/2014/main" id="{004F61A0-6BEF-9747-A23E-D32B970CC936}"/>
                </a:ext>
              </a:extLst>
            </p:cNvPr>
            <p:cNvGrpSpPr/>
            <p:nvPr userDrawn="1"/>
          </p:nvGrpSpPr>
          <p:grpSpPr>
            <a:xfrm>
              <a:off x="710291" y="1277914"/>
              <a:ext cx="199087" cy="389028"/>
              <a:chOff x="5555028" y="1949383"/>
              <a:chExt cx="199087" cy="389028"/>
            </a:xfrm>
          </p:grpSpPr>
          <p:cxnSp>
            <p:nvCxnSpPr>
              <p:cNvPr id="955" name="Straight Connector 954">
                <a:extLst>
                  <a:ext uri="{FF2B5EF4-FFF2-40B4-BE49-F238E27FC236}">
                    <a16:creationId xmlns:a16="http://schemas.microsoft.com/office/drawing/2014/main" id="{4C97D0E9-3A23-7048-B51A-48AAF6D24742}"/>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956" name="Straight Connector 955">
                <a:extLst>
                  <a:ext uri="{FF2B5EF4-FFF2-40B4-BE49-F238E27FC236}">
                    <a16:creationId xmlns:a16="http://schemas.microsoft.com/office/drawing/2014/main" id="{0504E367-3110-9841-AB51-EACDA296E113}"/>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957" name="Oval 956">
                <a:extLst>
                  <a:ext uri="{FF2B5EF4-FFF2-40B4-BE49-F238E27FC236}">
                    <a16:creationId xmlns:a16="http://schemas.microsoft.com/office/drawing/2014/main" id="{1F6882ED-2913-E34D-AFC0-A833FAF8F3CF}"/>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958" name="Oval 957">
                <a:extLst>
                  <a:ext uri="{FF2B5EF4-FFF2-40B4-BE49-F238E27FC236}">
                    <a16:creationId xmlns:a16="http://schemas.microsoft.com/office/drawing/2014/main" id="{4D725F2B-501A-E043-B388-764BCFBE75D5}"/>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9" name="Oval 958">
                <a:extLst>
                  <a:ext uri="{FF2B5EF4-FFF2-40B4-BE49-F238E27FC236}">
                    <a16:creationId xmlns:a16="http://schemas.microsoft.com/office/drawing/2014/main" id="{733A0040-F08B-764F-8F6F-9DD34840E296}"/>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0" name="Group 959">
              <a:extLst>
                <a:ext uri="{FF2B5EF4-FFF2-40B4-BE49-F238E27FC236}">
                  <a16:creationId xmlns:a16="http://schemas.microsoft.com/office/drawing/2014/main" id="{D802D158-5737-2948-BAD1-D73E2DDC85F5}"/>
                </a:ext>
              </a:extLst>
            </p:cNvPr>
            <p:cNvGrpSpPr/>
            <p:nvPr userDrawn="1"/>
          </p:nvGrpSpPr>
          <p:grpSpPr>
            <a:xfrm flipV="1">
              <a:off x="710291" y="1712956"/>
              <a:ext cx="199087" cy="389028"/>
              <a:chOff x="5555028" y="1949383"/>
              <a:chExt cx="199087" cy="389028"/>
            </a:xfrm>
          </p:grpSpPr>
          <p:cxnSp>
            <p:nvCxnSpPr>
              <p:cNvPr id="961" name="Straight Connector 960">
                <a:extLst>
                  <a:ext uri="{FF2B5EF4-FFF2-40B4-BE49-F238E27FC236}">
                    <a16:creationId xmlns:a16="http://schemas.microsoft.com/office/drawing/2014/main" id="{30DD0A14-D491-534D-AFD4-40F1B1EEF2D6}"/>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962" name="Straight Connector 961">
                <a:extLst>
                  <a:ext uri="{FF2B5EF4-FFF2-40B4-BE49-F238E27FC236}">
                    <a16:creationId xmlns:a16="http://schemas.microsoft.com/office/drawing/2014/main" id="{5B8D6DD3-5D1A-7642-8DFD-F00ACDD026B7}"/>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963" name="Oval 962">
                <a:extLst>
                  <a:ext uri="{FF2B5EF4-FFF2-40B4-BE49-F238E27FC236}">
                    <a16:creationId xmlns:a16="http://schemas.microsoft.com/office/drawing/2014/main" id="{7B622BEE-CFCF-8D46-8489-210B7B6C7E0D}"/>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964" name="Oval 963">
                <a:extLst>
                  <a:ext uri="{FF2B5EF4-FFF2-40B4-BE49-F238E27FC236}">
                    <a16:creationId xmlns:a16="http://schemas.microsoft.com/office/drawing/2014/main" id="{44A3E39E-E880-F54A-AAC0-27981D1E6707}"/>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5" name="Oval 964">
                <a:extLst>
                  <a:ext uri="{FF2B5EF4-FFF2-40B4-BE49-F238E27FC236}">
                    <a16:creationId xmlns:a16="http://schemas.microsoft.com/office/drawing/2014/main" id="{FC1EC985-0290-054A-8E9E-46888514CF32}"/>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6" name="Group 965">
              <a:extLst>
                <a:ext uri="{FF2B5EF4-FFF2-40B4-BE49-F238E27FC236}">
                  <a16:creationId xmlns:a16="http://schemas.microsoft.com/office/drawing/2014/main" id="{9F87D75F-7DE4-A742-B2B0-8E6C5C1E5774}"/>
                </a:ext>
              </a:extLst>
            </p:cNvPr>
            <p:cNvGrpSpPr/>
            <p:nvPr userDrawn="1"/>
          </p:nvGrpSpPr>
          <p:grpSpPr>
            <a:xfrm>
              <a:off x="895663" y="1277914"/>
              <a:ext cx="199087" cy="389028"/>
              <a:chOff x="5555028" y="1949383"/>
              <a:chExt cx="199087" cy="389028"/>
            </a:xfrm>
          </p:grpSpPr>
          <p:cxnSp>
            <p:nvCxnSpPr>
              <p:cNvPr id="967" name="Straight Connector 966">
                <a:extLst>
                  <a:ext uri="{FF2B5EF4-FFF2-40B4-BE49-F238E27FC236}">
                    <a16:creationId xmlns:a16="http://schemas.microsoft.com/office/drawing/2014/main" id="{EAE72E94-5929-4544-9002-5350992ADA42}"/>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968" name="Straight Connector 967">
                <a:extLst>
                  <a:ext uri="{FF2B5EF4-FFF2-40B4-BE49-F238E27FC236}">
                    <a16:creationId xmlns:a16="http://schemas.microsoft.com/office/drawing/2014/main" id="{63ED8DE9-171C-494D-8512-64E860E5BFF6}"/>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969" name="Oval 968">
                <a:extLst>
                  <a:ext uri="{FF2B5EF4-FFF2-40B4-BE49-F238E27FC236}">
                    <a16:creationId xmlns:a16="http://schemas.microsoft.com/office/drawing/2014/main" id="{67AC2C39-896A-824D-AAAB-D8A9F831C6AE}"/>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970" name="Oval 969">
                <a:extLst>
                  <a:ext uri="{FF2B5EF4-FFF2-40B4-BE49-F238E27FC236}">
                    <a16:creationId xmlns:a16="http://schemas.microsoft.com/office/drawing/2014/main" id="{E57BA11C-C990-DE4A-91A6-26F321B33170}"/>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1" name="Oval 970">
                <a:extLst>
                  <a:ext uri="{FF2B5EF4-FFF2-40B4-BE49-F238E27FC236}">
                    <a16:creationId xmlns:a16="http://schemas.microsoft.com/office/drawing/2014/main" id="{7BCAF284-AB86-5448-9DEB-5117A4743B6A}"/>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2" name="Group 971">
              <a:extLst>
                <a:ext uri="{FF2B5EF4-FFF2-40B4-BE49-F238E27FC236}">
                  <a16:creationId xmlns:a16="http://schemas.microsoft.com/office/drawing/2014/main" id="{FFBE6EE4-993A-054C-B7C3-F35BE7CE6B6F}"/>
                </a:ext>
              </a:extLst>
            </p:cNvPr>
            <p:cNvGrpSpPr/>
            <p:nvPr userDrawn="1"/>
          </p:nvGrpSpPr>
          <p:grpSpPr>
            <a:xfrm flipV="1">
              <a:off x="895663" y="1712956"/>
              <a:ext cx="199087" cy="389028"/>
              <a:chOff x="5555028" y="1949383"/>
              <a:chExt cx="199087" cy="389028"/>
            </a:xfrm>
          </p:grpSpPr>
          <p:cxnSp>
            <p:nvCxnSpPr>
              <p:cNvPr id="973" name="Straight Connector 972">
                <a:extLst>
                  <a:ext uri="{FF2B5EF4-FFF2-40B4-BE49-F238E27FC236}">
                    <a16:creationId xmlns:a16="http://schemas.microsoft.com/office/drawing/2014/main" id="{DC4F5899-FB80-1147-B53E-A921EEFFAEEC}"/>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974" name="Straight Connector 973">
                <a:extLst>
                  <a:ext uri="{FF2B5EF4-FFF2-40B4-BE49-F238E27FC236}">
                    <a16:creationId xmlns:a16="http://schemas.microsoft.com/office/drawing/2014/main" id="{6AB26CEB-FA9A-4740-993B-9801BFEBB419}"/>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975" name="Oval 974">
                <a:extLst>
                  <a:ext uri="{FF2B5EF4-FFF2-40B4-BE49-F238E27FC236}">
                    <a16:creationId xmlns:a16="http://schemas.microsoft.com/office/drawing/2014/main" id="{12EFA67C-3F3C-DF41-A7AF-2BD138C24E45}"/>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976" name="Oval 975">
                <a:extLst>
                  <a:ext uri="{FF2B5EF4-FFF2-40B4-BE49-F238E27FC236}">
                    <a16:creationId xmlns:a16="http://schemas.microsoft.com/office/drawing/2014/main" id="{0E265D50-FC7D-274A-821D-626D42A4BEAC}"/>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7" name="Oval 976">
                <a:extLst>
                  <a:ext uri="{FF2B5EF4-FFF2-40B4-BE49-F238E27FC236}">
                    <a16:creationId xmlns:a16="http://schemas.microsoft.com/office/drawing/2014/main" id="{A249F2B3-F890-7640-A764-BCD41D0566ED}"/>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8" name="Group 977">
              <a:extLst>
                <a:ext uri="{FF2B5EF4-FFF2-40B4-BE49-F238E27FC236}">
                  <a16:creationId xmlns:a16="http://schemas.microsoft.com/office/drawing/2014/main" id="{4C31F256-DD70-4342-9FF2-7E33741C6D46}"/>
                </a:ext>
              </a:extLst>
            </p:cNvPr>
            <p:cNvGrpSpPr/>
            <p:nvPr userDrawn="1"/>
          </p:nvGrpSpPr>
          <p:grpSpPr>
            <a:xfrm>
              <a:off x="1078591" y="1277914"/>
              <a:ext cx="199087" cy="389028"/>
              <a:chOff x="5555028" y="1949383"/>
              <a:chExt cx="199087" cy="389028"/>
            </a:xfrm>
          </p:grpSpPr>
          <p:cxnSp>
            <p:nvCxnSpPr>
              <p:cNvPr id="979" name="Straight Connector 978">
                <a:extLst>
                  <a:ext uri="{FF2B5EF4-FFF2-40B4-BE49-F238E27FC236}">
                    <a16:creationId xmlns:a16="http://schemas.microsoft.com/office/drawing/2014/main" id="{DB9456B1-211F-784A-AF8C-EFF618B4765C}"/>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980" name="Straight Connector 979">
                <a:extLst>
                  <a:ext uri="{FF2B5EF4-FFF2-40B4-BE49-F238E27FC236}">
                    <a16:creationId xmlns:a16="http://schemas.microsoft.com/office/drawing/2014/main" id="{84C112FC-1072-8A48-8AD7-081DAF5CA87E}"/>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981" name="Oval 980">
                <a:extLst>
                  <a:ext uri="{FF2B5EF4-FFF2-40B4-BE49-F238E27FC236}">
                    <a16:creationId xmlns:a16="http://schemas.microsoft.com/office/drawing/2014/main" id="{72074780-9E62-424D-9B26-5E347DD76214}"/>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982" name="Oval 981">
                <a:extLst>
                  <a:ext uri="{FF2B5EF4-FFF2-40B4-BE49-F238E27FC236}">
                    <a16:creationId xmlns:a16="http://schemas.microsoft.com/office/drawing/2014/main" id="{C7794D49-4C9A-3B4F-BDD6-4CCA62955722}"/>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 name="Oval 982">
                <a:extLst>
                  <a:ext uri="{FF2B5EF4-FFF2-40B4-BE49-F238E27FC236}">
                    <a16:creationId xmlns:a16="http://schemas.microsoft.com/office/drawing/2014/main" id="{5DD920DF-15E8-2341-B593-15F7C047589E}"/>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4" name="Group 983">
              <a:extLst>
                <a:ext uri="{FF2B5EF4-FFF2-40B4-BE49-F238E27FC236}">
                  <a16:creationId xmlns:a16="http://schemas.microsoft.com/office/drawing/2014/main" id="{C8C3F32F-3680-1B48-A8B3-A3CCAA0F59C0}"/>
                </a:ext>
              </a:extLst>
            </p:cNvPr>
            <p:cNvGrpSpPr/>
            <p:nvPr userDrawn="1"/>
          </p:nvGrpSpPr>
          <p:grpSpPr>
            <a:xfrm flipV="1">
              <a:off x="1078591" y="1712956"/>
              <a:ext cx="199087" cy="389028"/>
              <a:chOff x="5555028" y="1949383"/>
              <a:chExt cx="199087" cy="389028"/>
            </a:xfrm>
          </p:grpSpPr>
          <p:cxnSp>
            <p:nvCxnSpPr>
              <p:cNvPr id="985" name="Straight Connector 984">
                <a:extLst>
                  <a:ext uri="{FF2B5EF4-FFF2-40B4-BE49-F238E27FC236}">
                    <a16:creationId xmlns:a16="http://schemas.microsoft.com/office/drawing/2014/main" id="{5BFBF301-EB71-C04E-9B39-77AF680E3632}"/>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986" name="Straight Connector 985">
                <a:extLst>
                  <a:ext uri="{FF2B5EF4-FFF2-40B4-BE49-F238E27FC236}">
                    <a16:creationId xmlns:a16="http://schemas.microsoft.com/office/drawing/2014/main" id="{BD040A00-8288-4B4B-A384-9B816C4F9D03}"/>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987" name="Oval 986">
                <a:extLst>
                  <a:ext uri="{FF2B5EF4-FFF2-40B4-BE49-F238E27FC236}">
                    <a16:creationId xmlns:a16="http://schemas.microsoft.com/office/drawing/2014/main" id="{322B68B8-6706-F648-A47F-0773C6460459}"/>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988" name="Oval 987">
                <a:extLst>
                  <a:ext uri="{FF2B5EF4-FFF2-40B4-BE49-F238E27FC236}">
                    <a16:creationId xmlns:a16="http://schemas.microsoft.com/office/drawing/2014/main" id="{ECCCD5C0-2BA7-404C-979C-83688771FFDD}"/>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9" name="Oval 988">
                <a:extLst>
                  <a:ext uri="{FF2B5EF4-FFF2-40B4-BE49-F238E27FC236}">
                    <a16:creationId xmlns:a16="http://schemas.microsoft.com/office/drawing/2014/main" id="{0E293055-636A-1C48-861A-32B0EBC3A464}"/>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0" name="Group 989">
              <a:extLst>
                <a:ext uri="{FF2B5EF4-FFF2-40B4-BE49-F238E27FC236}">
                  <a16:creationId xmlns:a16="http://schemas.microsoft.com/office/drawing/2014/main" id="{4E33A125-6DE0-F742-A3A8-B41112AEB00E}"/>
                </a:ext>
              </a:extLst>
            </p:cNvPr>
            <p:cNvGrpSpPr/>
            <p:nvPr userDrawn="1"/>
          </p:nvGrpSpPr>
          <p:grpSpPr>
            <a:xfrm>
              <a:off x="1263963" y="1277914"/>
              <a:ext cx="199087" cy="389028"/>
              <a:chOff x="5555028" y="1949383"/>
              <a:chExt cx="199087" cy="389028"/>
            </a:xfrm>
          </p:grpSpPr>
          <p:cxnSp>
            <p:nvCxnSpPr>
              <p:cNvPr id="991" name="Straight Connector 990">
                <a:extLst>
                  <a:ext uri="{FF2B5EF4-FFF2-40B4-BE49-F238E27FC236}">
                    <a16:creationId xmlns:a16="http://schemas.microsoft.com/office/drawing/2014/main" id="{36342542-6694-4641-9C3B-28E2738A919B}"/>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992" name="Straight Connector 991">
                <a:extLst>
                  <a:ext uri="{FF2B5EF4-FFF2-40B4-BE49-F238E27FC236}">
                    <a16:creationId xmlns:a16="http://schemas.microsoft.com/office/drawing/2014/main" id="{D2446784-1C7B-BE4A-9F86-5547CC330613}"/>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993" name="Oval 992">
                <a:extLst>
                  <a:ext uri="{FF2B5EF4-FFF2-40B4-BE49-F238E27FC236}">
                    <a16:creationId xmlns:a16="http://schemas.microsoft.com/office/drawing/2014/main" id="{1AB6BD7F-5AE1-A747-8AE9-FD650D55B848}"/>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994" name="Oval 993">
                <a:extLst>
                  <a:ext uri="{FF2B5EF4-FFF2-40B4-BE49-F238E27FC236}">
                    <a16:creationId xmlns:a16="http://schemas.microsoft.com/office/drawing/2014/main" id="{D0E4C924-5358-3D46-BB36-2343763F38B1}"/>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5" name="Oval 994">
                <a:extLst>
                  <a:ext uri="{FF2B5EF4-FFF2-40B4-BE49-F238E27FC236}">
                    <a16:creationId xmlns:a16="http://schemas.microsoft.com/office/drawing/2014/main" id="{AC653674-5539-504D-9540-CFDD4FFB323E}"/>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6" name="Group 995">
              <a:extLst>
                <a:ext uri="{FF2B5EF4-FFF2-40B4-BE49-F238E27FC236}">
                  <a16:creationId xmlns:a16="http://schemas.microsoft.com/office/drawing/2014/main" id="{6A84154C-99F4-0C49-991C-5BE1F25D5BAE}"/>
                </a:ext>
              </a:extLst>
            </p:cNvPr>
            <p:cNvGrpSpPr/>
            <p:nvPr userDrawn="1"/>
          </p:nvGrpSpPr>
          <p:grpSpPr>
            <a:xfrm>
              <a:off x="5859052" y="1277914"/>
              <a:ext cx="199087" cy="389028"/>
              <a:chOff x="5555028" y="1949383"/>
              <a:chExt cx="199087" cy="389028"/>
            </a:xfrm>
          </p:grpSpPr>
          <p:cxnSp>
            <p:nvCxnSpPr>
              <p:cNvPr id="997" name="Straight Connector 996">
                <a:extLst>
                  <a:ext uri="{FF2B5EF4-FFF2-40B4-BE49-F238E27FC236}">
                    <a16:creationId xmlns:a16="http://schemas.microsoft.com/office/drawing/2014/main" id="{925317F7-18D6-EA42-BAD9-62C52EC29382}"/>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998" name="Straight Connector 997">
                <a:extLst>
                  <a:ext uri="{FF2B5EF4-FFF2-40B4-BE49-F238E27FC236}">
                    <a16:creationId xmlns:a16="http://schemas.microsoft.com/office/drawing/2014/main" id="{3A6D21DC-09BE-5048-A0F8-AD4896281300}"/>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999" name="Oval 998">
                <a:extLst>
                  <a:ext uri="{FF2B5EF4-FFF2-40B4-BE49-F238E27FC236}">
                    <a16:creationId xmlns:a16="http://schemas.microsoft.com/office/drawing/2014/main" id="{EFD6497F-8EC9-0F4A-BFF1-4FB2612F83CC}"/>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000" name="Oval 999">
                <a:extLst>
                  <a:ext uri="{FF2B5EF4-FFF2-40B4-BE49-F238E27FC236}">
                    <a16:creationId xmlns:a16="http://schemas.microsoft.com/office/drawing/2014/main" id="{6D43C89E-D21D-814E-97EE-EF8BD7EA6506}"/>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1" name="Oval 1000">
                <a:extLst>
                  <a:ext uri="{FF2B5EF4-FFF2-40B4-BE49-F238E27FC236}">
                    <a16:creationId xmlns:a16="http://schemas.microsoft.com/office/drawing/2014/main" id="{00D6C06F-E50C-1F4C-8C1E-53D2EB93E027}"/>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2" name="Group 1001">
              <a:extLst>
                <a:ext uri="{FF2B5EF4-FFF2-40B4-BE49-F238E27FC236}">
                  <a16:creationId xmlns:a16="http://schemas.microsoft.com/office/drawing/2014/main" id="{3FF2CAD7-B128-C34C-825A-E1CD12CCA7BB}"/>
                </a:ext>
              </a:extLst>
            </p:cNvPr>
            <p:cNvGrpSpPr/>
            <p:nvPr userDrawn="1"/>
          </p:nvGrpSpPr>
          <p:grpSpPr>
            <a:xfrm flipV="1">
              <a:off x="5859052" y="1712956"/>
              <a:ext cx="199087" cy="389028"/>
              <a:chOff x="5555028" y="1949383"/>
              <a:chExt cx="199087" cy="389028"/>
            </a:xfrm>
          </p:grpSpPr>
          <p:cxnSp>
            <p:nvCxnSpPr>
              <p:cNvPr id="1003" name="Straight Connector 1002">
                <a:extLst>
                  <a:ext uri="{FF2B5EF4-FFF2-40B4-BE49-F238E27FC236}">
                    <a16:creationId xmlns:a16="http://schemas.microsoft.com/office/drawing/2014/main" id="{A4B21FFE-E9E1-2544-981F-C45CB45A1C9D}"/>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004" name="Straight Connector 1003">
                <a:extLst>
                  <a:ext uri="{FF2B5EF4-FFF2-40B4-BE49-F238E27FC236}">
                    <a16:creationId xmlns:a16="http://schemas.microsoft.com/office/drawing/2014/main" id="{6CD58951-442D-CE40-90A5-B0A8D3915C7F}"/>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005" name="Oval 1004">
                <a:extLst>
                  <a:ext uri="{FF2B5EF4-FFF2-40B4-BE49-F238E27FC236}">
                    <a16:creationId xmlns:a16="http://schemas.microsoft.com/office/drawing/2014/main" id="{9D294852-0681-6E44-8196-80732EAD7CF1}"/>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006" name="Oval 1005">
                <a:extLst>
                  <a:ext uri="{FF2B5EF4-FFF2-40B4-BE49-F238E27FC236}">
                    <a16:creationId xmlns:a16="http://schemas.microsoft.com/office/drawing/2014/main" id="{9B56DD3D-3C6A-0E46-A03E-9D75984F1EE7}"/>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7" name="Oval 1006">
                <a:extLst>
                  <a:ext uri="{FF2B5EF4-FFF2-40B4-BE49-F238E27FC236}">
                    <a16:creationId xmlns:a16="http://schemas.microsoft.com/office/drawing/2014/main" id="{CC0FB174-37B3-CB47-839B-D1B93201967D}"/>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8" name="Group 1007">
              <a:extLst>
                <a:ext uri="{FF2B5EF4-FFF2-40B4-BE49-F238E27FC236}">
                  <a16:creationId xmlns:a16="http://schemas.microsoft.com/office/drawing/2014/main" id="{1FA85033-78F0-214B-8535-A8D36BDCAA42}"/>
                </a:ext>
              </a:extLst>
            </p:cNvPr>
            <p:cNvGrpSpPr/>
            <p:nvPr userDrawn="1"/>
          </p:nvGrpSpPr>
          <p:grpSpPr>
            <a:xfrm>
              <a:off x="6041980" y="1277914"/>
              <a:ext cx="199087" cy="389028"/>
              <a:chOff x="5555028" y="1949383"/>
              <a:chExt cx="199087" cy="389028"/>
            </a:xfrm>
          </p:grpSpPr>
          <p:cxnSp>
            <p:nvCxnSpPr>
              <p:cNvPr id="1009" name="Straight Connector 1008">
                <a:extLst>
                  <a:ext uri="{FF2B5EF4-FFF2-40B4-BE49-F238E27FC236}">
                    <a16:creationId xmlns:a16="http://schemas.microsoft.com/office/drawing/2014/main" id="{19408CE4-1DE4-F14F-8865-817BE1B3AFB8}"/>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010" name="Straight Connector 1009">
                <a:extLst>
                  <a:ext uri="{FF2B5EF4-FFF2-40B4-BE49-F238E27FC236}">
                    <a16:creationId xmlns:a16="http://schemas.microsoft.com/office/drawing/2014/main" id="{E5F640DF-8FB3-0942-864B-CF8C85AEA16E}"/>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011" name="Oval 1010">
                <a:extLst>
                  <a:ext uri="{FF2B5EF4-FFF2-40B4-BE49-F238E27FC236}">
                    <a16:creationId xmlns:a16="http://schemas.microsoft.com/office/drawing/2014/main" id="{DDC94BCF-96C4-C94F-BF3B-4DBD2682074E}"/>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012" name="Oval 1011">
                <a:extLst>
                  <a:ext uri="{FF2B5EF4-FFF2-40B4-BE49-F238E27FC236}">
                    <a16:creationId xmlns:a16="http://schemas.microsoft.com/office/drawing/2014/main" id="{97D7F3FE-FAE8-1446-9282-6FE4BF9576FA}"/>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3" name="Oval 1012">
                <a:extLst>
                  <a:ext uri="{FF2B5EF4-FFF2-40B4-BE49-F238E27FC236}">
                    <a16:creationId xmlns:a16="http://schemas.microsoft.com/office/drawing/2014/main" id="{F127ABBE-3A04-3540-BD35-50CD7200111D}"/>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4" name="Group 1013">
              <a:extLst>
                <a:ext uri="{FF2B5EF4-FFF2-40B4-BE49-F238E27FC236}">
                  <a16:creationId xmlns:a16="http://schemas.microsoft.com/office/drawing/2014/main" id="{A0BAB052-700F-3A44-8B40-2731B26AAE00}"/>
                </a:ext>
              </a:extLst>
            </p:cNvPr>
            <p:cNvGrpSpPr/>
            <p:nvPr userDrawn="1"/>
          </p:nvGrpSpPr>
          <p:grpSpPr>
            <a:xfrm flipV="1">
              <a:off x="6041980" y="1712956"/>
              <a:ext cx="199087" cy="389028"/>
              <a:chOff x="5555028" y="1949383"/>
              <a:chExt cx="199087" cy="389028"/>
            </a:xfrm>
          </p:grpSpPr>
          <p:cxnSp>
            <p:nvCxnSpPr>
              <p:cNvPr id="1015" name="Straight Connector 1014">
                <a:extLst>
                  <a:ext uri="{FF2B5EF4-FFF2-40B4-BE49-F238E27FC236}">
                    <a16:creationId xmlns:a16="http://schemas.microsoft.com/office/drawing/2014/main" id="{A1342862-4974-DB45-8C03-A62D29DBCE19}"/>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016" name="Straight Connector 1015">
                <a:extLst>
                  <a:ext uri="{FF2B5EF4-FFF2-40B4-BE49-F238E27FC236}">
                    <a16:creationId xmlns:a16="http://schemas.microsoft.com/office/drawing/2014/main" id="{22BAD64C-CEF6-054B-8A92-54C251C96928}"/>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017" name="Oval 1016">
                <a:extLst>
                  <a:ext uri="{FF2B5EF4-FFF2-40B4-BE49-F238E27FC236}">
                    <a16:creationId xmlns:a16="http://schemas.microsoft.com/office/drawing/2014/main" id="{C469780D-8EFF-4A4C-A50B-E4CFC4BCCA96}"/>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018" name="Oval 1017">
                <a:extLst>
                  <a:ext uri="{FF2B5EF4-FFF2-40B4-BE49-F238E27FC236}">
                    <a16:creationId xmlns:a16="http://schemas.microsoft.com/office/drawing/2014/main" id="{C189F2ED-D3F6-854B-9517-8A281F682BFE}"/>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9" name="Oval 1018">
                <a:extLst>
                  <a:ext uri="{FF2B5EF4-FFF2-40B4-BE49-F238E27FC236}">
                    <a16:creationId xmlns:a16="http://schemas.microsoft.com/office/drawing/2014/main" id="{8E444341-C0A5-3044-B1D1-4CB623B161A1}"/>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0" name="Group 1019">
              <a:extLst>
                <a:ext uri="{FF2B5EF4-FFF2-40B4-BE49-F238E27FC236}">
                  <a16:creationId xmlns:a16="http://schemas.microsoft.com/office/drawing/2014/main" id="{D84E41EA-764B-2C4A-9B14-2639908A7960}"/>
                </a:ext>
              </a:extLst>
            </p:cNvPr>
            <p:cNvGrpSpPr/>
            <p:nvPr userDrawn="1"/>
          </p:nvGrpSpPr>
          <p:grpSpPr>
            <a:xfrm>
              <a:off x="6227352" y="1277914"/>
              <a:ext cx="199087" cy="389028"/>
              <a:chOff x="5555028" y="1949383"/>
              <a:chExt cx="199087" cy="389028"/>
            </a:xfrm>
          </p:grpSpPr>
          <p:cxnSp>
            <p:nvCxnSpPr>
              <p:cNvPr id="1021" name="Straight Connector 1020">
                <a:extLst>
                  <a:ext uri="{FF2B5EF4-FFF2-40B4-BE49-F238E27FC236}">
                    <a16:creationId xmlns:a16="http://schemas.microsoft.com/office/drawing/2014/main" id="{BC20D22B-7D63-C94D-A00A-75F239CF47A8}"/>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022" name="Straight Connector 1021">
                <a:extLst>
                  <a:ext uri="{FF2B5EF4-FFF2-40B4-BE49-F238E27FC236}">
                    <a16:creationId xmlns:a16="http://schemas.microsoft.com/office/drawing/2014/main" id="{24CA25AE-A5CA-CD41-A54D-2DCE0B26CD16}"/>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023" name="Oval 1022">
                <a:extLst>
                  <a:ext uri="{FF2B5EF4-FFF2-40B4-BE49-F238E27FC236}">
                    <a16:creationId xmlns:a16="http://schemas.microsoft.com/office/drawing/2014/main" id="{56B5CDAE-D1CE-A442-9065-78D642D5CDE2}"/>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024" name="Oval 1023">
                <a:extLst>
                  <a:ext uri="{FF2B5EF4-FFF2-40B4-BE49-F238E27FC236}">
                    <a16:creationId xmlns:a16="http://schemas.microsoft.com/office/drawing/2014/main" id="{F87FF5AE-C8E1-9B44-9FC6-3C7ABB57EFD4}"/>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Oval 1024">
                <a:extLst>
                  <a:ext uri="{FF2B5EF4-FFF2-40B4-BE49-F238E27FC236}">
                    <a16:creationId xmlns:a16="http://schemas.microsoft.com/office/drawing/2014/main" id="{14A933BE-B4F6-A64F-AE49-4CBE5D38BEE3}"/>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2" name="Group 1031">
              <a:extLst>
                <a:ext uri="{FF2B5EF4-FFF2-40B4-BE49-F238E27FC236}">
                  <a16:creationId xmlns:a16="http://schemas.microsoft.com/office/drawing/2014/main" id="{1F1293A1-1195-8F4D-9BC2-E6EF82A8A80A}"/>
                </a:ext>
              </a:extLst>
            </p:cNvPr>
            <p:cNvGrpSpPr/>
            <p:nvPr userDrawn="1"/>
          </p:nvGrpSpPr>
          <p:grpSpPr>
            <a:xfrm>
              <a:off x="6410280" y="1277914"/>
              <a:ext cx="199087" cy="389028"/>
              <a:chOff x="5555028" y="1949383"/>
              <a:chExt cx="199087" cy="389028"/>
            </a:xfrm>
          </p:grpSpPr>
          <p:cxnSp>
            <p:nvCxnSpPr>
              <p:cNvPr id="1033" name="Straight Connector 1032">
                <a:extLst>
                  <a:ext uri="{FF2B5EF4-FFF2-40B4-BE49-F238E27FC236}">
                    <a16:creationId xmlns:a16="http://schemas.microsoft.com/office/drawing/2014/main" id="{E67D53C9-06EB-BD4F-BF14-2CA16FB537F4}"/>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034" name="Straight Connector 1033">
                <a:extLst>
                  <a:ext uri="{FF2B5EF4-FFF2-40B4-BE49-F238E27FC236}">
                    <a16:creationId xmlns:a16="http://schemas.microsoft.com/office/drawing/2014/main" id="{15D74F92-337D-BB46-A918-0F0AE60B4DB7}"/>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035" name="Oval 1034">
                <a:extLst>
                  <a:ext uri="{FF2B5EF4-FFF2-40B4-BE49-F238E27FC236}">
                    <a16:creationId xmlns:a16="http://schemas.microsoft.com/office/drawing/2014/main" id="{D7F6A1B1-77D3-C446-B18F-EE9D9202F448}"/>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036" name="Oval 1035">
                <a:extLst>
                  <a:ext uri="{FF2B5EF4-FFF2-40B4-BE49-F238E27FC236}">
                    <a16:creationId xmlns:a16="http://schemas.microsoft.com/office/drawing/2014/main" id="{F33CCE99-7FBD-0440-B158-047AA8F839E0}"/>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Oval 1036">
                <a:extLst>
                  <a:ext uri="{FF2B5EF4-FFF2-40B4-BE49-F238E27FC236}">
                    <a16:creationId xmlns:a16="http://schemas.microsoft.com/office/drawing/2014/main" id="{596EFDA6-D740-D246-AC3E-197B1A8660AD}"/>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8" name="Group 1037">
              <a:extLst>
                <a:ext uri="{FF2B5EF4-FFF2-40B4-BE49-F238E27FC236}">
                  <a16:creationId xmlns:a16="http://schemas.microsoft.com/office/drawing/2014/main" id="{B6A530D2-EA45-0C42-84E0-CEAEC7AA3D5A}"/>
                </a:ext>
              </a:extLst>
            </p:cNvPr>
            <p:cNvGrpSpPr/>
            <p:nvPr userDrawn="1"/>
          </p:nvGrpSpPr>
          <p:grpSpPr>
            <a:xfrm flipV="1">
              <a:off x="6224875" y="1712956"/>
              <a:ext cx="199087" cy="389028"/>
              <a:chOff x="5555028" y="1949383"/>
              <a:chExt cx="199087" cy="389028"/>
            </a:xfrm>
          </p:grpSpPr>
          <p:cxnSp>
            <p:nvCxnSpPr>
              <p:cNvPr id="1039" name="Straight Connector 1038">
                <a:extLst>
                  <a:ext uri="{FF2B5EF4-FFF2-40B4-BE49-F238E27FC236}">
                    <a16:creationId xmlns:a16="http://schemas.microsoft.com/office/drawing/2014/main" id="{076F12A8-9C75-9A4D-AD75-C8914D522DB9}"/>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040" name="Straight Connector 1039">
                <a:extLst>
                  <a:ext uri="{FF2B5EF4-FFF2-40B4-BE49-F238E27FC236}">
                    <a16:creationId xmlns:a16="http://schemas.microsoft.com/office/drawing/2014/main" id="{A87E9BEE-85F9-6C49-8B2F-7163DFEBEB10}"/>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041" name="Oval 1040">
                <a:extLst>
                  <a:ext uri="{FF2B5EF4-FFF2-40B4-BE49-F238E27FC236}">
                    <a16:creationId xmlns:a16="http://schemas.microsoft.com/office/drawing/2014/main" id="{757091E3-D938-C14A-9884-4E8639AFF3BF}"/>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042" name="Oval 1041">
                <a:extLst>
                  <a:ext uri="{FF2B5EF4-FFF2-40B4-BE49-F238E27FC236}">
                    <a16:creationId xmlns:a16="http://schemas.microsoft.com/office/drawing/2014/main" id="{57D73428-9ED6-9E4B-AF75-0CF0648B531F}"/>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Oval 1042">
                <a:extLst>
                  <a:ext uri="{FF2B5EF4-FFF2-40B4-BE49-F238E27FC236}">
                    <a16:creationId xmlns:a16="http://schemas.microsoft.com/office/drawing/2014/main" id="{8E4B090B-7CCC-C640-82A2-E5E89BB116B8}"/>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4" name="Group 1043">
              <a:extLst>
                <a:ext uri="{FF2B5EF4-FFF2-40B4-BE49-F238E27FC236}">
                  <a16:creationId xmlns:a16="http://schemas.microsoft.com/office/drawing/2014/main" id="{C76B1210-88E0-AB4B-A2F8-EF1186FDE7FA}"/>
                </a:ext>
              </a:extLst>
            </p:cNvPr>
            <p:cNvGrpSpPr/>
            <p:nvPr userDrawn="1"/>
          </p:nvGrpSpPr>
          <p:grpSpPr>
            <a:xfrm>
              <a:off x="6595652" y="1277914"/>
              <a:ext cx="199087" cy="389028"/>
              <a:chOff x="5555028" y="1949383"/>
              <a:chExt cx="199087" cy="389028"/>
            </a:xfrm>
          </p:grpSpPr>
          <p:cxnSp>
            <p:nvCxnSpPr>
              <p:cNvPr id="1045" name="Straight Connector 1044">
                <a:extLst>
                  <a:ext uri="{FF2B5EF4-FFF2-40B4-BE49-F238E27FC236}">
                    <a16:creationId xmlns:a16="http://schemas.microsoft.com/office/drawing/2014/main" id="{6FB2947A-CC04-4A49-928B-3BEC1C569F4E}"/>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046" name="Straight Connector 1045">
                <a:extLst>
                  <a:ext uri="{FF2B5EF4-FFF2-40B4-BE49-F238E27FC236}">
                    <a16:creationId xmlns:a16="http://schemas.microsoft.com/office/drawing/2014/main" id="{0EDAFD1B-7ADF-DA44-AE31-2A4F30E192C0}"/>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047" name="Oval 1046">
                <a:extLst>
                  <a:ext uri="{FF2B5EF4-FFF2-40B4-BE49-F238E27FC236}">
                    <a16:creationId xmlns:a16="http://schemas.microsoft.com/office/drawing/2014/main" id="{F313D3B3-B89B-DF4A-ABE8-C005D8715D2C}"/>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048" name="Oval 1047">
                <a:extLst>
                  <a:ext uri="{FF2B5EF4-FFF2-40B4-BE49-F238E27FC236}">
                    <a16:creationId xmlns:a16="http://schemas.microsoft.com/office/drawing/2014/main" id="{CF05BE2C-8DCC-CB48-9047-16A959B5A1D1}"/>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Oval 1048">
                <a:extLst>
                  <a:ext uri="{FF2B5EF4-FFF2-40B4-BE49-F238E27FC236}">
                    <a16:creationId xmlns:a16="http://schemas.microsoft.com/office/drawing/2014/main" id="{6C035F5E-9DE7-EA4B-9682-0FAC0D695D2B}"/>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0" name="Group 1049">
              <a:extLst>
                <a:ext uri="{FF2B5EF4-FFF2-40B4-BE49-F238E27FC236}">
                  <a16:creationId xmlns:a16="http://schemas.microsoft.com/office/drawing/2014/main" id="{D766781F-AC86-AF47-9319-836CC1B20C2A}"/>
                </a:ext>
              </a:extLst>
            </p:cNvPr>
            <p:cNvGrpSpPr/>
            <p:nvPr userDrawn="1"/>
          </p:nvGrpSpPr>
          <p:grpSpPr>
            <a:xfrm flipV="1">
              <a:off x="6595652" y="1712956"/>
              <a:ext cx="199087" cy="389028"/>
              <a:chOff x="5555028" y="1949383"/>
              <a:chExt cx="199087" cy="389028"/>
            </a:xfrm>
          </p:grpSpPr>
          <p:cxnSp>
            <p:nvCxnSpPr>
              <p:cNvPr id="1051" name="Straight Connector 1050">
                <a:extLst>
                  <a:ext uri="{FF2B5EF4-FFF2-40B4-BE49-F238E27FC236}">
                    <a16:creationId xmlns:a16="http://schemas.microsoft.com/office/drawing/2014/main" id="{FB89532F-7AD4-224C-8D1B-F30337D86FFB}"/>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052" name="Straight Connector 1051">
                <a:extLst>
                  <a:ext uri="{FF2B5EF4-FFF2-40B4-BE49-F238E27FC236}">
                    <a16:creationId xmlns:a16="http://schemas.microsoft.com/office/drawing/2014/main" id="{C444FAAF-D5FF-2040-A12D-561F8C630F56}"/>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053" name="Oval 1052">
                <a:extLst>
                  <a:ext uri="{FF2B5EF4-FFF2-40B4-BE49-F238E27FC236}">
                    <a16:creationId xmlns:a16="http://schemas.microsoft.com/office/drawing/2014/main" id="{76627B3F-C054-CD46-883D-3D4187BC84A9}"/>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054" name="Oval 1053">
                <a:extLst>
                  <a:ext uri="{FF2B5EF4-FFF2-40B4-BE49-F238E27FC236}">
                    <a16:creationId xmlns:a16="http://schemas.microsoft.com/office/drawing/2014/main" id="{46FE7855-9D21-9E41-ABE7-F0D05CB39456}"/>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5" name="Oval 1054">
                <a:extLst>
                  <a:ext uri="{FF2B5EF4-FFF2-40B4-BE49-F238E27FC236}">
                    <a16:creationId xmlns:a16="http://schemas.microsoft.com/office/drawing/2014/main" id="{5453E8A0-22B9-1543-9347-8A64E4AFC08F}"/>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6" name="Group 1055">
              <a:extLst>
                <a:ext uri="{FF2B5EF4-FFF2-40B4-BE49-F238E27FC236}">
                  <a16:creationId xmlns:a16="http://schemas.microsoft.com/office/drawing/2014/main" id="{1AC63471-34A2-3A4F-B1AF-2B08A984FDDC}"/>
                </a:ext>
              </a:extLst>
            </p:cNvPr>
            <p:cNvGrpSpPr/>
            <p:nvPr userDrawn="1"/>
          </p:nvGrpSpPr>
          <p:grpSpPr>
            <a:xfrm>
              <a:off x="6778580" y="1277914"/>
              <a:ext cx="199087" cy="389028"/>
              <a:chOff x="5555028" y="1949383"/>
              <a:chExt cx="199087" cy="389028"/>
            </a:xfrm>
          </p:grpSpPr>
          <p:cxnSp>
            <p:nvCxnSpPr>
              <p:cNvPr id="1057" name="Straight Connector 1056">
                <a:extLst>
                  <a:ext uri="{FF2B5EF4-FFF2-40B4-BE49-F238E27FC236}">
                    <a16:creationId xmlns:a16="http://schemas.microsoft.com/office/drawing/2014/main" id="{C8590313-6EA0-4A41-B214-B161FDEF77A5}"/>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058" name="Straight Connector 1057">
                <a:extLst>
                  <a:ext uri="{FF2B5EF4-FFF2-40B4-BE49-F238E27FC236}">
                    <a16:creationId xmlns:a16="http://schemas.microsoft.com/office/drawing/2014/main" id="{470108E9-80B2-E049-BAD6-AE2D9DC60360}"/>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059" name="Oval 1058">
                <a:extLst>
                  <a:ext uri="{FF2B5EF4-FFF2-40B4-BE49-F238E27FC236}">
                    <a16:creationId xmlns:a16="http://schemas.microsoft.com/office/drawing/2014/main" id="{0BAAEE2D-2B9A-574F-BFA9-627258747387}"/>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060" name="Oval 1059">
                <a:extLst>
                  <a:ext uri="{FF2B5EF4-FFF2-40B4-BE49-F238E27FC236}">
                    <a16:creationId xmlns:a16="http://schemas.microsoft.com/office/drawing/2014/main" id="{1414A2F8-2DDE-0C4E-A58F-C693FAB28895}"/>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1" name="Oval 1060">
                <a:extLst>
                  <a:ext uri="{FF2B5EF4-FFF2-40B4-BE49-F238E27FC236}">
                    <a16:creationId xmlns:a16="http://schemas.microsoft.com/office/drawing/2014/main" id="{756439D9-109C-A84F-9788-FEA5AC20C393}"/>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8" name="Group 1067">
              <a:extLst>
                <a:ext uri="{FF2B5EF4-FFF2-40B4-BE49-F238E27FC236}">
                  <a16:creationId xmlns:a16="http://schemas.microsoft.com/office/drawing/2014/main" id="{03A4E268-DFFA-4446-A712-4DCA62E7A774}"/>
                </a:ext>
              </a:extLst>
            </p:cNvPr>
            <p:cNvGrpSpPr/>
            <p:nvPr userDrawn="1"/>
          </p:nvGrpSpPr>
          <p:grpSpPr>
            <a:xfrm>
              <a:off x="6963952" y="1277914"/>
              <a:ext cx="199087" cy="389028"/>
              <a:chOff x="5555028" y="1949383"/>
              <a:chExt cx="199087" cy="389028"/>
            </a:xfrm>
          </p:grpSpPr>
          <p:cxnSp>
            <p:nvCxnSpPr>
              <p:cNvPr id="1069" name="Straight Connector 1068">
                <a:extLst>
                  <a:ext uri="{FF2B5EF4-FFF2-40B4-BE49-F238E27FC236}">
                    <a16:creationId xmlns:a16="http://schemas.microsoft.com/office/drawing/2014/main" id="{BDD02C4C-494B-8543-9D9B-0D4C25042263}"/>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070" name="Straight Connector 1069">
                <a:extLst>
                  <a:ext uri="{FF2B5EF4-FFF2-40B4-BE49-F238E27FC236}">
                    <a16:creationId xmlns:a16="http://schemas.microsoft.com/office/drawing/2014/main" id="{4C2D014C-11A0-4B43-8215-0E9C5E8803B1}"/>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071" name="Oval 1070">
                <a:extLst>
                  <a:ext uri="{FF2B5EF4-FFF2-40B4-BE49-F238E27FC236}">
                    <a16:creationId xmlns:a16="http://schemas.microsoft.com/office/drawing/2014/main" id="{3BA48199-E44F-B640-A206-D21B86399386}"/>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072" name="Oval 1071">
                <a:extLst>
                  <a:ext uri="{FF2B5EF4-FFF2-40B4-BE49-F238E27FC236}">
                    <a16:creationId xmlns:a16="http://schemas.microsoft.com/office/drawing/2014/main" id="{E7473148-E24D-A34B-988E-F120B916B97C}"/>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Oval 1072">
                <a:extLst>
                  <a:ext uri="{FF2B5EF4-FFF2-40B4-BE49-F238E27FC236}">
                    <a16:creationId xmlns:a16="http://schemas.microsoft.com/office/drawing/2014/main" id="{E65A7862-2F4B-9040-9FF1-10C637B4176B}"/>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4" name="Group 1073">
              <a:extLst>
                <a:ext uri="{FF2B5EF4-FFF2-40B4-BE49-F238E27FC236}">
                  <a16:creationId xmlns:a16="http://schemas.microsoft.com/office/drawing/2014/main" id="{B7CB2718-10EA-9F4A-8C89-F866D7DE37B4}"/>
                </a:ext>
              </a:extLst>
            </p:cNvPr>
            <p:cNvGrpSpPr/>
            <p:nvPr userDrawn="1"/>
          </p:nvGrpSpPr>
          <p:grpSpPr>
            <a:xfrm flipV="1">
              <a:off x="6778547" y="1712956"/>
              <a:ext cx="199087" cy="389028"/>
              <a:chOff x="5555028" y="1949383"/>
              <a:chExt cx="199087" cy="389028"/>
            </a:xfrm>
          </p:grpSpPr>
          <p:cxnSp>
            <p:nvCxnSpPr>
              <p:cNvPr id="1075" name="Straight Connector 1074">
                <a:extLst>
                  <a:ext uri="{FF2B5EF4-FFF2-40B4-BE49-F238E27FC236}">
                    <a16:creationId xmlns:a16="http://schemas.microsoft.com/office/drawing/2014/main" id="{7DB12BDF-2D0B-3549-B52D-50D530B7CBAF}"/>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076" name="Straight Connector 1075">
                <a:extLst>
                  <a:ext uri="{FF2B5EF4-FFF2-40B4-BE49-F238E27FC236}">
                    <a16:creationId xmlns:a16="http://schemas.microsoft.com/office/drawing/2014/main" id="{6158A526-C2BB-844A-8874-1656F4081021}"/>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077" name="Oval 1076">
                <a:extLst>
                  <a:ext uri="{FF2B5EF4-FFF2-40B4-BE49-F238E27FC236}">
                    <a16:creationId xmlns:a16="http://schemas.microsoft.com/office/drawing/2014/main" id="{52B43D59-993E-214D-A36E-1DA984BB9A37}"/>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078" name="Oval 1077">
                <a:extLst>
                  <a:ext uri="{FF2B5EF4-FFF2-40B4-BE49-F238E27FC236}">
                    <a16:creationId xmlns:a16="http://schemas.microsoft.com/office/drawing/2014/main" id="{D05068A1-A9FB-6848-A83F-49B1138BF59F}"/>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9" name="Oval 1078">
                <a:extLst>
                  <a:ext uri="{FF2B5EF4-FFF2-40B4-BE49-F238E27FC236}">
                    <a16:creationId xmlns:a16="http://schemas.microsoft.com/office/drawing/2014/main" id="{9B677ACE-3ABB-9A4E-BAF6-3C8D2BC435CE}"/>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0" name="Group 1079">
              <a:extLst>
                <a:ext uri="{FF2B5EF4-FFF2-40B4-BE49-F238E27FC236}">
                  <a16:creationId xmlns:a16="http://schemas.microsoft.com/office/drawing/2014/main" id="{D90EF928-56BE-CB41-AE59-6FA79573FF84}"/>
                </a:ext>
              </a:extLst>
            </p:cNvPr>
            <p:cNvGrpSpPr/>
            <p:nvPr userDrawn="1"/>
          </p:nvGrpSpPr>
          <p:grpSpPr>
            <a:xfrm>
              <a:off x="7147176" y="1277914"/>
              <a:ext cx="199087" cy="389028"/>
              <a:chOff x="5555028" y="1949383"/>
              <a:chExt cx="199087" cy="389028"/>
            </a:xfrm>
          </p:grpSpPr>
          <p:cxnSp>
            <p:nvCxnSpPr>
              <p:cNvPr id="1081" name="Straight Connector 1080">
                <a:extLst>
                  <a:ext uri="{FF2B5EF4-FFF2-40B4-BE49-F238E27FC236}">
                    <a16:creationId xmlns:a16="http://schemas.microsoft.com/office/drawing/2014/main" id="{AABF6B86-7323-4742-970D-494F2DC45ABF}"/>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082" name="Straight Connector 1081">
                <a:extLst>
                  <a:ext uri="{FF2B5EF4-FFF2-40B4-BE49-F238E27FC236}">
                    <a16:creationId xmlns:a16="http://schemas.microsoft.com/office/drawing/2014/main" id="{8DB45AF5-D845-7C46-A9F3-4E911481F511}"/>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083" name="Oval 1082">
                <a:extLst>
                  <a:ext uri="{FF2B5EF4-FFF2-40B4-BE49-F238E27FC236}">
                    <a16:creationId xmlns:a16="http://schemas.microsoft.com/office/drawing/2014/main" id="{3A3ED66C-0462-BF4F-A2C0-744BBC07F0CF}"/>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084" name="Oval 1083">
                <a:extLst>
                  <a:ext uri="{FF2B5EF4-FFF2-40B4-BE49-F238E27FC236}">
                    <a16:creationId xmlns:a16="http://schemas.microsoft.com/office/drawing/2014/main" id="{7C95029C-D9A0-4141-BA5E-A39C553B2E3C}"/>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 name="Oval 1084">
                <a:extLst>
                  <a:ext uri="{FF2B5EF4-FFF2-40B4-BE49-F238E27FC236}">
                    <a16:creationId xmlns:a16="http://schemas.microsoft.com/office/drawing/2014/main" id="{274D7075-113D-6C45-A584-86E4FE8FAAC9}"/>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6" name="Group 1085">
              <a:extLst>
                <a:ext uri="{FF2B5EF4-FFF2-40B4-BE49-F238E27FC236}">
                  <a16:creationId xmlns:a16="http://schemas.microsoft.com/office/drawing/2014/main" id="{970EECB0-8BAB-154A-A522-36F048DA3266}"/>
                </a:ext>
              </a:extLst>
            </p:cNvPr>
            <p:cNvGrpSpPr/>
            <p:nvPr userDrawn="1"/>
          </p:nvGrpSpPr>
          <p:grpSpPr>
            <a:xfrm flipV="1">
              <a:off x="7147176" y="1712956"/>
              <a:ext cx="199087" cy="389028"/>
              <a:chOff x="5555028" y="1949383"/>
              <a:chExt cx="199087" cy="389028"/>
            </a:xfrm>
          </p:grpSpPr>
          <p:cxnSp>
            <p:nvCxnSpPr>
              <p:cNvPr id="1087" name="Straight Connector 1086">
                <a:extLst>
                  <a:ext uri="{FF2B5EF4-FFF2-40B4-BE49-F238E27FC236}">
                    <a16:creationId xmlns:a16="http://schemas.microsoft.com/office/drawing/2014/main" id="{BE9A151A-8778-7D47-A3AC-6797963C4C18}"/>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088" name="Straight Connector 1087">
                <a:extLst>
                  <a:ext uri="{FF2B5EF4-FFF2-40B4-BE49-F238E27FC236}">
                    <a16:creationId xmlns:a16="http://schemas.microsoft.com/office/drawing/2014/main" id="{E3920067-217A-A444-94A7-26E21809AF39}"/>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089" name="Oval 1088">
                <a:extLst>
                  <a:ext uri="{FF2B5EF4-FFF2-40B4-BE49-F238E27FC236}">
                    <a16:creationId xmlns:a16="http://schemas.microsoft.com/office/drawing/2014/main" id="{E58577D1-63D5-0640-B3E8-49FE04AD77BA}"/>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090" name="Oval 1089">
                <a:extLst>
                  <a:ext uri="{FF2B5EF4-FFF2-40B4-BE49-F238E27FC236}">
                    <a16:creationId xmlns:a16="http://schemas.microsoft.com/office/drawing/2014/main" id="{4940E962-4ED1-CC49-B241-E9A512B9BFA2}"/>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1" name="Oval 1090">
                <a:extLst>
                  <a:ext uri="{FF2B5EF4-FFF2-40B4-BE49-F238E27FC236}">
                    <a16:creationId xmlns:a16="http://schemas.microsoft.com/office/drawing/2014/main" id="{5D4E469D-1729-8846-9C13-8C948EFEA43E}"/>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2" name="Group 1091">
              <a:extLst>
                <a:ext uri="{FF2B5EF4-FFF2-40B4-BE49-F238E27FC236}">
                  <a16:creationId xmlns:a16="http://schemas.microsoft.com/office/drawing/2014/main" id="{52D46510-012D-2F4F-BB8B-596ABFCAD5AC}"/>
                </a:ext>
              </a:extLst>
            </p:cNvPr>
            <p:cNvGrpSpPr/>
            <p:nvPr userDrawn="1"/>
          </p:nvGrpSpPr>
          <p:grpSpPr>
            <a:xfrm>
              <a:off x="7332548" y="1277914"/>
              <a:ext cx="199087" cy="389028"/>
              <a:chOff x="5555028" y="1949383"/>
              <a:chExt cx="199087" cy="389028"/>
            </a:xfrm>
          </p:grpSpPr>
          <p:cxnSp>
            <p:nvCxnSpPr>
              <p:cNvPr id="1093" name="Straight Connector 1092">
                <a:extLst>
                  <a:ext uri="{FF2B5EF4-FFF2-40B4-BE49-F238E27FC236}">
                    <a16:creationId xmlns:a16="http://schemas.microsoft.com/office/drawing/2014/main" id="{D0EDF4CE-F128-604D-84E7-71D562BE6D48}"/>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094" name="Straight Connector 1093">
                <a:extLst>
                  <a:ext uri="{FF2B5EF4-FFF2-40B4-BE49-F238E27FC236}">
                    <a16:creationId xmlns:a16="http://schemas.microsoft.com/office/drawing/2014/main" id="{623A9054-DBE5-0849-B75B-D3E311051F95}"/>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095" name="Oval 1094">
                <a:extLst>
                  <a:ext uri="{FF2B5EF4-FFF2-40B4-BE49-F238E27FC236}">
                    <a16:creationId xmlns:a16="http://schemas.microsoft.com/office/drawing/2014/main" id="{7294B38E-BDEC-DC45-A7FD-B29298734D2A}"/>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096" name="Oval 1095">
                <a:extLst>
                  <a:ext uri="{FF2B5EF4-FFF2-40B4-BE49-F238E27FC236}">
                    <a16:creationId xmlns:a16="http://schemas.microsoft.com/office/drawing/2014/main" id="{CE560C7F-6E97-D048-B459-58745EDDD182}"/>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7" name="Oval 1096">
                <a:extLst>
                  <a:ext uri="{FF2B5EF4-FFF2-40B4-BE49-F238E27FC236}">
                    <a16:creationId xmlns:a16="http://schemas.microsoft.com/office/drawing/2014/main" id="{5D3CF23E-39F0-AE4C-AC49-E0081D8CF783}"/>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4" name="Group 1103">
              <a:extLst>
                <a:ext uri="{FF2B5EF4-FFF2-40B4-BE49-F238E27FC236}">
                  <a16:creationId xmlns:a16="http://schemas.microsoft.com/office/drawing/2014/main" id="{29190EC0-CC35-C945-8FC8-F482867F1C8D}"/>
                </a:ext>
              </a:extLst>
            </p:cNvPr>
            <p:cNvGrpSpPr/>
            <p:nvPr userDrawn="1"/>
          </p:nvGrpSpPr>
          <p:grpSpPr>
            <a:xfrm>
              <a:off x="7515476" y="1277914"/>
              <a:ext cx="199087" cy="389028"/>
              <a:chOff x="5555028" y="1949383"/>
              <a:chExt cx="199087" cy="389028"/>
            </a:xfrm>
          </p:grpSpPr>
          <p:cxnSp>
            <p:nvCxnSpPr>
              <p:cNvPr id="1105" name="Straight Connector 1104">
                <a:extLst>
                  <a:ext uri="{FF2B5EF4-FFF2-40B4-BE49-F238E27FC236}">
                    <a16:creationId xmlns:a16="http://schemas.microsoft.com/office/drawing/2014/main" id="{F581B492-4843-AD4E-A88F-C5DBB42773DA}"/>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106" name="Straight Connector 1105">
                <a:extLst>
                  <a:ext uri="{FF2B5EF4-FFF2-40B4-BE49-F238E27FC236}">
                    <a16:creationId xmlns:a16="http://schemas.microsoft.com/office/drawing/2014/main" id="{0244842F-7FB5-034B-87AC-C37C4DD8D230}"/>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107" name="Oval 1106">
                <a:extLst>
                  <a:ext uri="{FF2B5EF4-FFF2-40B4-BE49-F238E27FC236}">
                    <a16:creationId xmlns:a16="http://schemas.microsoft.com/office/drawing/2014/main" id="{7A5565D6-520D-2540-A098-192AE71938B6}"/>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108" name="Oval 1107">
                <a:extLst>
                  <a:ext uri="{FF2B5EF4-FFF2-40B4-BE49-F238E27FC236}">
                    <a16:creationId xmlns:a16="http://schemas.microsoft.com/office/drawing/2014/main" id="{F82BD7DB-920F-CA41-AC9C-90D2F5998F10}"/>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9" name="Oval 1108">
                <a:extLst>
                  <a:ext uri="{FF2B5EF4-FFF2-40B4-BE49-F238E27FC236}">
                    <a16:creationId xmlns:a16="http://schemas.microsoft.com/office/drawing/2014/main" id="{571181AC-BCD0-174F-9391-4069142AF815}"/>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0" name="Group 1109">
              <a:extLst>
                <a:ext uri="{FF2B5EF4-FFF2-40B4-BE49-F238E27FC236}">
                  <a16:creationId xmlns:a16="http://schemas.microsoft.com/office/drawing/2014/main" id="{EC428187-999E-094E-AE83-229A41AE1F93}"/>
                </a:ext>
              </a:extLst>
            </p:cNvPr>
            <p:cNvGrpSpPr/>
            <p:nvPr userDrawn="1"/>
          </p:nvGrpSpPr>
          <p:grpSpPr>
            <a:xfrm flipV="1">
              <a:off x="7330071" y="1712956"/>
              <a:ext cx="199087" cy="389028"/>
              <a:chOff x="5555028" y="1949383"/>
              <a:chExt cx="199087" cy="389028"/>
            </a:xfrm>
          </p:grpSpPr>
          <p:cxnSp>
            <p:nvCxnSpPr>
              <p:cNvPr id="1111" name="Straight Connector 1110">
                <a:extLst>
                  <a:ext uri="{FF2B5EF4-FFF2-40B4-BE49-F238E27FC236}">
                    <a16:creationId xmlns:a16="http://schemas.microsoft.com/office/drawing/2014/main" id="{CB16D83E-6A1D-F04C-84A1-126BA5E45102}"/>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112" name="Straight Connector 1111">
                <a:extLst>
                  <a:ext uri="{FF2B5EF4-FFF2-40B4-BE49-F238E27FC236}">
                    <a16:creationId xmlns:a16="http://schemas.microsoft.com/office/drawing/2014/main" id="{CBA6D92F-8B1B-764F-B031-FE41C96140DB}"/>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113" name="Oval 1112">
                <a:extLst>
                  <a:ext uri="{FF2B5EF4-FFF2-40B4-BE49-F238E27FC236}">
                    <a16:creationId xmlns:a16="http://schemas.microsoft.com/office/drawing/2014/main" id="{F8CEF62F-8A93-0340-A82C-0BDD18B542C6}"/>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114" name="Oval 1113">
                <a:extLst>
                  <a:ext uri="{FF2B5EF4-FFF2-40B4-BE49-F238E27FC236}">
                    <a16:creationId xmlns:a16="http://schemas.microsoft.com/office/drawing/2014/main" id="{5BA2D5A7-0545-2F4D-AC53-EC8CC4FEB821}"/>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5" name="Oval 1114">
                <a:extLst>
                  <a:ext uri="{FF2B5EF4-FFF2-40B4-BE49-F238E27FC236}">
                    <a16:creationId xmlns:a16="http://schemas.microsoft.com/office/drawing/2014/main" id="{9B5D1F05-9DE3-3E47-86F4-9D1657953CD2}"/>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6" name="Group 1115">
              <a:extLst>
                <a:ext uri="{FF2B5EF4-FFF2-40B4-BE49-F238E27FC236}">
                  <a16:creationId xmlns:a16="http://schemas.microsoft.com/office/drawing/2014/main" id="{48B68807-D539-FF41-AE3E-621C52990EBA}"/>
                </a:ext>
              </a:extLst>
            </p:cNvPr>
            <p:cNvGrpSpPr/>
            <p:nvPr userDrawn="1"/>
          </p:nvGrpSpPr>
          <p:grpSpPr>
            <a:xfrm>
              <a:off x="7700848" y="1277914"/>
              <a:ext cx="199087" cy="389028"/>
              <a:chOff x="5555028" y="1949383"/>
              <a:chExt cx="199087" cy="389028"/>
            </a:xfrm>
          </p:grpSpPr>
          <p:cxnSp>
            <p:nvCxnSpPr>
              <p:cNvPr id="1117" name="Straight Connector 1116">
                <a:extLst>
                  <a:ext uri="{FF2B5EF4-FFF2-40B4-BE49-F238E27FC236}">
                    <a16:creationId xmlns:a16="http://schemas.microsoft.com/office/drawing/2014/main" id="{208C2239-BCF9-084D-9973-B991BBFCC38B}"/>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118" name="Straight Connector 1117">
                <a:extLst>
                  <a:ext uri="{FF2B5EF4-FFF2-40B4-BE49-F238E27FC236}">
                    <a16:creationId xmlns:a16="http://schemas.microsoft.com/office/drawing/2014/main" id="{B8B3324A-3697-BE4B-898D-4338025933CB}"/>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119" name="Oval 1118">
                <a:extLst>
                  <a:ext uri="{FF2B5EF4-FFF2-40B4-BE49-F238E27FC236}">
                    <a16:creationId xmlns:a16="http://schemas.microsoft.com/office/drawing/2014/main" id="{43453DC1-332F-7C43-ADA6-6D728ABCA3A7}"/>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120" name="Oval 1119">
                <a:extLst>
                  <a:ext uri="{FF2B5EF4-FFF2-40B4-BE49-F238E27FC236}">
                    <a16:creationId xmlns:a16="http://schemas.microsoft.com/office/drawing/2014/main" id="{56BE912D-A4E0-FB43-91B3-4CC437F66F92}"/>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1" name="Oval 1120">
                <a:extLst>
                  <a:ext uri="{FF2B5EF4-FFF2-40B4-BE49-F238E27FC236}">
                    <a16:creationId xmlns:a16="http://schemas.microsoft.com/office/drawing/2014/main" id="{DD2A6742-A547-A14D-8FDB-E1601DF9ED5C}"/>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2" name="Group 1121">
              <a:extLst>
                <a:ext uri="{FF2B5EF4-FFF2-40B4-BE49-F238E27FC236}">
                  <a16:creationId xmlns:a16="http://schemas.microsoft.com/office/drawing/2014/main" id="{BA498600-13B2-2647-8C2B-37BD7510DE69}"/>
                </a:ext>
              </a:extLst>
            </p:cNvPr>
            <p:cNvGrpSpPr/>
            <p:nvPr userDrawn="1"/>
          </p:nvGrpSpPr>
          <p:grpSpPr>
            <a:xfrm flipV="1">
              <a:off x="7700848" y="1712956"/>
              <a:ext cx="199087" cy="389028"/>
              <a:chOff x="5555028" y="1949383"/>
              <a:chExt cx="199087" cy="389028"/>
            </a:xfrm>
          </p:grpSpPr>
          <p:cxnSp>
            <p:nvCxnSpPr>
              <p:cNvPr id="1123" name="Straight Connector 1122">
                <a:extLst>
                  <a:ext uri="{FF2B5EF4-FFF2-40B4-BE49-F238E27FC236}">
                    <a16:creationId xmlns:a16="http://schemas.microsoft.com/office/drawing/2014/main" id="{83AC3E6C-5CE0-104C-96D9-7E32CC4B95BA}"/>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124" name="Straight Connector 1123">
                <a:extLst>
                  <a:ext uri="{FF2B5EF4-FFF2-40B4-BE49-F238E27FC236}">
                    <a16:creationId xmlns:a16="http://schemas.microsoft.com/office/drawing/2014/main" id="{3CEEF5AD-2529-BA43-B0BB-398A533827CF}"/>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125" name="Oval 1124">
                <a:extLst>
                  <a:ext uri="{FF2B5EF4-FFF2-40B4-BE49-F238E27FC236}">
                    <a16:creationId xmlns:a16="http://schemas.microsoft.com/office/drawing/2014/main" id="{0A238DC3-9B95-9442-A08C-355495FEF515}"/>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126" name="Oval 1125">
                <a:extLst>
                  <a:ext uri="{FF2B5EF4-FFF2-40B4-BE49-F238E27FC236}">
                    <a16:creationId xmlns:a16="http://schemas.microsoft.com/office/drawing/2014/main" id="{EB17E18A-D4C5-9041-9FCB-1C953C9DB741}"/>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 name="Oval 1126">
                <a:extLst>
                  <a:ext uri="{FF2B5EF4-FFF2-40B4-BE49-F238E27FC236}">
                    <a16:creationId xmlns:a16="http://schemas.microsoft.com/office/drawing/2014/main" id="{9762C42B-D19F-6347-81C3-B950CBBEDB2D}"/>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8" name="Group 1127">
              <a:extLst>
                <a:ext uri="{FF2B5EF4-FFF2-40B4-BE49-F238E27FC236}">
                  <a16:creationId xmlns:a16="http://schemas.microsoft.com/office/drawing/2014/main" id="{59BC07A6-F23E-854E-9F5C-5840C4B9A054}"/>
                </a:ext>
              </a:extLst>
            </p:cNvPr>
            <p:cNvGrpSpPr/>
            <p:nvPr userDrawn="1"/>
          </p:nvGrpSpPr>
          <p:grpSpPr>
            <a:xfrm>
              <a:off x="7883776" y="1277914"/>
              <a:ext cx="199087" cy="389028"/>
              <a:chOff x="5555028" y="1949383"/>
              <a:chExt cx="199087" cy="389028"/>
            </a:xfrm>
          </p:grpSpPr>
          <p:cxnSp>
            <p:nvCxnSpPr>
              <p:cNvPr id="1129" name="Straight Connector 1128">
                <a:extLst>
                  <a:ext uri="{FF2B5EF4-FFF2-40B4-BE49-F238E27FC236}">
                    <a16:creationId xmlns:a16="http://schemas.microsoft.com/office/drawing/2014/main" id="{CC1829CC-940B-2C48-9F26-1D168C27BB58}"/>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130" name="Straight Connector 1129">
                <a:extLst>
                  <a:ext uri="{FF2B5EF4-FFF2-40B4-BE49-F238E27FC236}">
                    <a16:creationId xmlns:a16="http://schemas.microsoft.com/office/drawing/2014/main" id="{5144910C-B775-D04A-9C42-4EEEE572A1BF}"/>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131" name="Oval 1130">
                <a:extLst>
                  <a:ext uri="{FF2B5EF4-FFF2-40B4-BE49-F238E27FC236}">
                    <a16:creationId xmlns:a16="http://schemas.microsoft.com/office/drawing/2014/main" id="{E9FBB9D9-E93F-6640-B2BF-C7B5AE223733}"/>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132" name="Oval 1131">
                <a:extLst>
                  <a:ext uri="{FF2B5EF4-FFF2-40B4-BE49-F238E27FC236}">
                    <a16:creationId xmlns:a16="http://schemas.microsoft.com/office/drawing/2014/main" id="{F7271467-29CC-6F47-8C85-DDBA9F528B5C}"/>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3" name="Oval 1132">
                <a:extLst>
                  <a:ext uri="{FF2B5EF4-FFF2-40B4-BE49-F238E27FC236}">
                    <a16:creationId xmlns:a16="http://schemas.microsoft.com/office/drawing/2014/main" id="{14D8A397-A84E-9C4E-B449-81594D1F6F82}"/>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4" name="Group 1133">
              <a:extLst>
                <a:ext uri="{FF2B5EF4-FFF2-40B4-BE49-F238E27FC236}">
                  <a16:creationId xmlns:a16="http://schemas.microsoft.com/office/drawing/2014/main" id="{DB7C4F73-04ED-E743-9A31-69B43D0EC34F}"/>
                </a:ext>
              </a:extLst>
            </p:cNvPr>
            <p:cNvGrpSpPr/>
            <p:nvPr userDrawn="1"/>
          </p:nvGrpSpPr>
          <p:grpSpPr>
            <a:xfrm flipV="1">
              <a:off x="7883776" y="1712956"/>
              <a:ext cx="199087" cy="389028"/>
              <a:chOff x="5555028" y="1949383"/>
              <a:chExt cx="199087" cy="389028"/>
            </a:xfrm>
          </p:grpSpPr>
          <p:cxnSp>
            <p:nvCxnSpPr>
              <p:cNvPr id="1135" name="Straight Connector 1134">
                <a:extLst>
                  <a:ext uri="{FF2B5EF4-FFF2-40B4-BE49-F238E27FC236}">
                    <a16:creationId xmlns:a16="http://schemas.microsoft.com/office/drawing/2014/main" id="{23AC729C-1A6F-5E4F-8B64-A3BB7DAB4C09}"/>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136" name="Straight Connector 1135">
                <a:extLst>
                  <a:ext uri="{FF2B5EF4-FFF2-40B4-BE49-F238E27FC236}">
                    <a16:creationId xmlns:a16="http://schemas.microsoft.com/office/drawing/2014/main" id="{EDB6C45F-4313-3E40-918B-FBBD3E8A9288}"/>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137" name="Oval 1136">
                <a:extLst>
                  <a:ext uri="{FF2B5EF4-FFF2-40B4-BE49-F238E27FC236}">
                    <a16:creationId xmlns:a16="http://schemas.microsoft.com/office/drawing/2014/main" id="{B399F7E5-152B-8847-8FD0-29DC03A63A51}"/>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138" name="Oval 1137">
                <a:extLst>
                  <a:ext uri="{FF2B5EF4-FFF2-40B4-BE49-F238E27FC236}">
                    <a16:creationId xmlns:a16="http://schemas.microsoft.com/office/drawing/2014/main" id="{B9BCF21F-9A4A-4F41-9AC7-2738BA8F7878}"/>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9" name="Oval 1138">
                <a:extLst>
                  <a:ext uri="{FF2B5EF4-FFF2-40B4-BE49-F238E27FC236}">
                    <a16:creationId xmlns:a16="http://schemas.microsoft.com/office/drawing/2014/main" id="{1821D825-63BB-D64B-A7D3-755438DD26C7}"/>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0" name="Group 1139">
              <a:extLst>
                <a:ext uri="{FF2B5EF4-FFF2-40B4-BE49-F238E27FC236}">
                  <a16:creationId xmlns:a16="http://schemas.microsoft.com/office/drawing/2014/main" id="{334C6AEC-C2FA-1642-917D-65F880E840C0}"/>
                </a:ext>
              </a:extLst>
            </p:cNvPr>
            <p:cNvGrpSpPr/>
            <p:nvPr userDrawn="1"/>
          </p:nvGrpSpPr>
          <p:grpSpPr>
            <a:xfrm>
              <a:off x="8065933" y="1277914"/>
              <a:ext cx="199087" cy="389028"/>
              <a:chOff x="5555028" y="1949383"/>
              <a:chExt cx="199087" cy="389028"/>
            </a:xfrm>
          </p:grpSpPr>
          <p:cxnSp>
            <p:nvCxnSpPr>
              <p:cNvPr id="1141" name="Straight Connector 1140">
                <a:extLst>
                  <a:ext uri="{FF2B5EF4-FFF2-40B4-BE49-F238E27FC236}">
                    <a16:creationId xmlns:a16="http://schemas.microsoft.com/office/drawing/2014/main" id="{C12BFC2B-4779-C944-8252-04742371E079}"/>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142" name="Straight Connector 1141">
                <a:extLst>
                  <a:ext uri="{FF2B5EF4-FFF2-40B4-BE49-F238E27FC236}">
                    <a16:creationId xmlns:a16="http://schemas.microsoft.com/office/drawing/2014/main" id="{6E8C8FC8-240D-4945-8ECD-1C505FC8537C}"/>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143" name="Oval 1142">
                <a:extLst>
                  <a:ext uri="{FF2B5EF4-FFF2-40B4-BE49-F238E27FC236}">
                    <a16:creationId xmlns:a16="http://schemas.microsoft.com/office/drawing/2014/main" id="{6E5F4542-6317-3542-9294-1CE91DEFEFC3}"/>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144" name="Oval 1143">
                <a:extLst>
                  <a:ext uri="{FF2B5EF4-FFF2-40B4-BE49-F238E27FC236}">
                    <a16:creationId xmlns:a16="http://schemas.microsoft.com/office/drawing/2014/main" id="{86CC988E-4540-604D-96F5-9B7C66A175CD}"/>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5" name="Oval 1144">
                <a:extLst>
                  <a:ext uri="{FF2B5EF4-FFF2-40B4-BE49-F238E27FC236}">
                    <a16:creationId xmlns:a16="http://schemas.microsoft.com/office/drawing/2014/main" id="{91ECB62C-2B61-1F4C-B2A5-113C52AF3B84}"/>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6" name="Group 1205">
              <a:extLst>
                <a:ext uri="{FF2B5EF4-FFF2-40B4-BE49-F238E27FC236}">
                  <a16:creationId xmlns:a16="http://schemas.microsoft.com/office/drawing/2014/main" id="{8B248407-8B95-3143-BB51-14C6A8E23390}"/>
                </a:ext>
              </a:extLst>
            </p:cNvPr>
            <p:cNvGrpSpPr/>
            <p:nvPr userDrawn="1"/>
          </p:nvGrpSpPr>
          <p:grpSpPr>
            <a:xfrm flipV="1">
              <a:off x="8979192" y="1712956"/>
              <a:ext cx="199087" cy="389028"/>
              <a:chOff x="5555028" y="1949383"/>
              <a:chExt cx="199087" cy="389028"/>
            </a:xfrm>
          </p:grpSpPr>
          <p:cxnSp>
            <p:nvCxnSpPr>
              <p:cNvPr id="1207" name="Straight Connector 1206">
                <a:extLst>
                  <a:ext uri="{FF2B5EF4-FFF2-40B4-BE49-F238E27FC236}">
                    <a16:creationId xmlns:a16="http://schemas.microsoft.com/office/drawing/2014/main" id="{C1E49337-A8D0-204B-91DC-C7CC02317280}"/>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208" name="Straight Connector 1207">
                <a:extLst>
                  <a:ext uri="{FF2B5EF4-FFF2-40B4-BE49-F238E27FC236}">
                    <a16:creationId xmlns:a16="http://schemas.microsoft.com/office/drawing/2014/main" id="{E79972B5-8583-774F-B2F7-734406AD905F}"/>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209" name="Oval 1208">
                <a:extLst>
                  <a:ext uri="{FF2B5EF4-FFF2-40B4-BE49-F238E27FC236}">
                    <a16:creationId xmlns:a16="http://schemas.microsoft.com/office/drawing/2014/main" id="{8230AE52-795C-6E45-ACFE-D9DC332D8C80}"/>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210" name="Oval 1209">
                <a:extLst>
                  <a:ext uri="{FF2B5EF4-FFF2-40B4-BE49-F238E27FC236}">
                    <a16:creationId xmlns:a16="http://schemas.microsoft.com/office/drawing/2014/main" id="{7B1F9361-DA6B-3F45-938A-CB184C08A7AC}"/>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1" name="Oval 1210">
                <a:extLst>
                  <a:ext uri="{FF2B5EF4-FFF2-40B4-BE49-F238E27FC236}">
                    <a16:creationId xmlns:a16="http://schemas.microsoft.com/office/drawing/2014/main" id="{EE5A54A8-2D42-BF46-9ED6-42E16C9847D1}"/>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6" name="Group 1145">
              <a:extLst>
                <a:ext uri="{FF2B5EF4-FFF2-40B4-BE49-F238E27FC236}">
                  <a16:creationId xmlns:a16="http://schemas.microsoft.com/office/drawing/2014/main" id="{22546FDF-CD54-6043-915B-7901F62C0DBC}"/>
                </a:ext>
              </a:extLst>
            </p:cNvPr>
            <p:cNvGrpSpPr/>
            <p:nvPr userDrawn="1"/>
          </p:nvGrpSpPr>
          <p:grpSpPr>
            <a:xfrm flipV="1">
              <a:off x="8065933" y="1712956"/>
              <a:ext cx="199087" cy="389028"/>
              <a:chOff x="5555028" y="1949383"/>
              <a:chExt cx="199087" cy="389028"/>
            </a:xfrm>
          </p:grpSpPr>
          <p:cxnSp>
            <p:nvCxnSpPr>
              <p:cNvPr id="1147" name="Straight Connector 1146">
                <a:extLst>
                  <a:ext uri="{FF2B5EF4-FFF2-40B4-BE49-F238E27FC236}">
                    <a16:creationId xmlns:a16="http://schemas.microsoft.com/office/drawing/2014/main" id="{B54BE292-7824-1F41-9EBD-EA849D6E88E0}"/>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148" name="Straight Connector 1147">
                <a:extLst>
                  <a:ext uri="{FF2B5EF4-FFF2-40B4-BE49-F238E27FC236}">
                    <a16:creationId xmlns:a16="http://schemas.microsoft.com/office/drawing/2014/main" id="{1192A973-7EA5-2941-8EC5-4284B8F30E50}"/>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149" name="Oval 1148">
                <a:extLst>
                  <a:ext uri="{FF2B5EF4-FFF2-40B4-BE49-F238E27FC236}">
                    <a16:creationId xmlns:a16="http://schemas.microsoft.com/office/drawing/2014/main" id="{3A53E1C7-8F64-3342-B728-900BDD5498E4}"/>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150" name="Oval 1149">
                <a:extLst>
                  <a:ext uri="{FF2B5EF4-FFF2-40B4-BE49-F238E27FC236}">
                    <a16:creationId xmlns:a16="http://schemas.microsoft.com/office/drawing/2014/main" id="{57BCAD9E-DCC3-9243-94E5-DA4ACCBA709D}"/>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1" name="Oval 1150">
                <a:extLst>
                  <a:ext uri="{FF2B5EF4-FFF2-40B4-BE49-F238E27FC236}">
                    <a16:creationId xmlns:a16="http://schemas.microsoft.com/office/drawing/2014/main" id="{BEDE59D6-8CB6-3D4E-853C-5A88E3E5E5E8}"/>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2" name="Group 1151">
              <a:extLst>
                <a:ext uri="{FF2B5EF4-FFF2-40B4-BE49-F238E27FC236}">
                  <a16:creationId xmlns:a16="http://schemas.microsoft.com/office/drawing/2014/main" id="{8D737E7C-943F-AF41-9FC5-D500C9CAE48A}"/>
                </a:ext>
              </a:extLst>
            </p:cNvPr>
            <p:cNvGrpSpPr/>
            <p:nvPr userDrawn="1"/>
          </p:nvGrpSpPr>
          <p:grpSpPr>
            <a:xfrm>
              <a:off x="8251305" y="1277914"/>
              <a:ext cx="199087" cy="389028"/>
              <a:chOff x="5555028" y="1949383"/>
              <a:chExt cx="199087" cy="389028"/>
            </a:xfrm>
          </p:grpSpPr>
          <p:cxnSp>
            <p:nvCxnSpPr>
              <p:cNvPr id="1153" name="Straight Connector 1152">
                <a:extLst>
                  <a:ext uri="{FF2B5EF4-FFF2-40B4-BE49-F238E27FC236}">
                    <a16:creationId xmlns:a16="http://schemas.microsoft.com/office/drawing/2014/main" id="{A5DD5E8C-D90E-D24A-A66C-91411371C1FA}"/>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154" name="Straight Connector 1153">
                <a:extLst>
                  <a:ext uri="{FF2B5EF4-FFF2-40B4-BE49-F238E27FC236}">
                    <a16:creationId xmlns:a16="http://schemas.microsoft.com/office/drawing/2014/main" id="{A1F029C2-816A-BC4B-AB03-0965E41E0CAA}"/>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155" name="Oval 1154">
                <a:extLst>
                  <a:ext uri="{FF2B5EF4-FFF2-40B4-BE49-F238E27FC236}">
                    <a16:creationId xmlns:a16="http://schemas.microsoft.com/office/drawing/2014/main" id="{E8B0574F-EF26-A549-A589-96A2250BC3D0}"/>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156" name="Oval 1155">
                <a:extLst>
                  <a:ext uri="{FF2B5EF4-FFF2-40B4-BE49-F238E27FC236}">
                    <a16:creationId xmlns:a16="http://schemas.microsoft.com/office/drawing/2014/main" id="{43A7DA36-C6DF-5E4C-A70F-618324E7FF8A}"/>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7" name="Oval 1156">
                <a:extLst>
                  <a:ext uri="{FF2B5EF4-FFF2-40B4-BE49-F238E27FC236}">
                    <a16:creationId xmlns:a16="http://schemas.microsoft.com/office/drawing/2014/main" id="{F2F62625-D519-1E4B-849E-4DBFC568E0FE}"/>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8" name="Group 1157">
              <a:extLst>
                <a:ext uri="{FF2B5EF4-FFF2-40B4-BE49-F238E27FC236}">
                  <a16:creationId xmlns:a16="http://schemas.microsoft.com/office/drawing/2014/main" id="{E0127FDB-B7E9-AD4A-AE56-C43DCAB9B906}"/>
                </a:ext>
              </a:extLst>
            </p:cNvPr>
            <p:cNvGrpSpPr/>
            <p:nvPr userDrawn="1"/>
          </p:nvGrpSpPr>
          <p:grpSpPr>
            <a:xfrm flipV="1">
              <a:off x="8251305" y="1712956"/>
              <a:ext cx="199087" cy="389028"/>
              <a:chOff x="5555028" y="1949383"/>
              <a:chExt cx="199087" cy="389028"/>
            </a:xfrm>
          </p:grpSpPr>
          <p:cxnSp>
            <p:nvCxnSpPr>
              <p:cNvPr id="1159" name="Straight Connector 1158">
                <a:extLst>
                  <a:ext uri="{FF2B5EF4-FFF2-40B4-BE49-F238E27FC236}">
                    <a16:creationId xmlns:a16="http://schemas.microsoft.com/office/drawing/2014/main" id="{11E6CC98-2D6B-F24E-99C8-2BFC08654B86}"/>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160" name="Straight Connector 1159">
                <a:extLst>
                  <a:ext uri="{FF2B5EF4-FFF2-40B4-BE49-F238E27FC236}">
                    <a16:creationId xmlns:a16="http://schemas.microsoft.com/office/drawing/2014/main" id="{4EAB20CD-F352-8F43-B94C-C2F28B64AF93}"/>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161" name="Oval 1160">
                <a:extLst>
                  <a:ext uri="{FF2B5EF4-FFF2-40B4-BE49-F238E27FC236}">
                    <a16:creationId xmlns:a16="http://schemas.microsoft.com/office/drawing/2014/main" id="{590B90D5-4336-F347-8720-5954E5051949}"/>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162" name="Oval 1161">
                <a:extLst>
                  <a:ext uri="{FF2B5EF4-FFF2-40B4-BE49-F238E27FC236}">
                    <a16:creationId xmlns:a16="http://schemas.microsoft.com/office/drawing/2014/main" id="{419BC5B3-C2B0-4140-B697-D2BF34D14C31}"/>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3" name="Oval 1162">
                <a:extLst>
                  <a:ext uri="{FF2B5EF4-FFF2-40B4-BE49-F238E27FC236}">
                    <a16:creationId xmlns:a16="http://schemas.microsoft.com/office/drawing/2014/main" id="{C7BE0D31-AD94-C142-A22D-6B29404E4D84}"/>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4" name="Group 1163">
              <a:extLst>
                <a:ext uri="{FF2B5EF4-FFF2-40B4-BE49-F238E27FC236}">
                  <a16:creationId xmlns:a16="http://schemas.microsoft.com/office/drawing/2014/main" id="{35651F1E-8B16-1847-85C1-CDC4A7BC9DB2}"/>
                </a:ext>
              </a:extLst>
            </p:cNvPr>
            <p:cNvGrpSpPr/>
            <p:nvPr userDrawn="1"/>
          </p:nvGrpSpPr>
          <p:grpSpPr>
            <a:xfrm>
              <a:off x="8434233" y="1277914"/>
              <a:ext cx="199087" cy="389028"/>
              <a:chOff x="5555028" y="1949383"/>
              <a:chExt cx="199087" cy="389028"/>
            </a:xfrm>
          </p:grpSpPr>
          <p:cxnSp>
            <p:nvCxnSpPr>
              <p:cNvPr id="1165" name="Straight Connector 1164">
                <a:extLst>
                  <a:ext uri="{FF2B5EF4-FFF2-40B4-BE49-F238E27FC236}">
                    <a16:creationId xmlns:a16="http://schemas.microsoft.com/office/drawing/2014/main" id="{2A87C08A-688C-7247-81C0-A45EF8227D75}"/>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166" name="Straight Connector 1165">
                <a:extLst>
                  <a:ext uri="{FF2B5EF4-FFF2-40B4-BE49-F238E27FC236}">
                    <a16:creationId xmlns:a16="http://schemas.microsoft.com/office/drawing/2014/main" id="{CF582CE5-8375-D741-94E9-039F0EB6D412}"/>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167" name="Oval 1166">
                <a:extLst>
                  <a:ext uri="{FF2B5EF4-FFF2-40B4-BE49-F238E27FC236}">
                    <a16:creationId xmlns:a16="http://schemas.microsoft.com/office/drawing/2014/main" id="{0F800B3B-AF14-1645-A610-A3662B492AC3}"/>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168" name="Oval 1167">
                <a:extLst>
                  <a:ext uri="{FF2B5EF4-FFF2-40B4-BE49-F238E27FC236}">
                    <a16:creationId xmlns:a16="http://schemas.microsoft.com/office/drawing/2014/main" id="{5B08922D-B676-524B-8748-515E4435990F}"/>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9" name="Oval 1168">
                <a:extLst>
                  <a:ext uri="{FF2B5EF4-FFF2-40B4-BE49-F238E27FC236}">
                    <a16:creationId xmlns:a16="http://schemas.microsoft.com/office/drawing/2014/main" id="{189F1812-6346-6544-809E-03914F9D6DBC}"/>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0" name="Group 1169">
              <a:extLst>
                <a:ext uri="{FF2B5EF4-FFF2-40B4-BE49-F238E27FC236}">
                  <a16:creationId xmlns:a16="http://schemas.microsoft.com/office/drawing/2014/main" id="{6489A424-6AC3-B447-A2E5-00926629D79C}"/>
                </a:ext>
              </a:extLst>
            </p:cNvPr>
            <p:cNvGrpSpPr/>
            <p:nvPr userDrawn="1"/>
          </p:nvGrpSpPr>
          <p:grpSpPr>
            <a:xfrm flipV="1">
              <a:off x="8434233" y="1712956"/>
              <a:ext cx="199087" cy="389028"/>
              <a:chOff x="5555028" y="1949383"/>
              <a:chExt cx="199087" cy="389028"/>
            </a:xfrm>
          </p:grpSpPr>
          <p:cxnSp>
            <p:nvCxnSpPr>
              <p:cNvPr id="1171" name="Straight Connector 1170">
                <a:extLst>
                  <a:ext uri="{FF2B5EF4-FFF2-40B4-BE49-F238E27FC236}">
                    <a16:creationId xmlns:a16="http://schemas.microsoft.com/office/drawing/2014/main" id="{1104DFDE-D9C5-D846-B3F0-748353985B73}"/>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172" name="Straight Connector 1171">
                <a:extLst>
                  <a:ext uri="{FF2B5EF4-FFF2-40B4-BE49-F238E27FC236}">
                    <a16:creationId xmlns:a16="http://schemas.microsoft.com/office/drawing/2014/main" id="{2265D4A7-31C5-2B4B-A615-EE685474BDB8}"/>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173" name="Oval 1172">
                <a:extLst>
                  <a:ext uri="{FF2B5EF4-FFF2-40B4-BE49-F238E27FC236}">
                    <a16:creationId xmlns:a16="http://schemas.microsoft.com/office/drawing/2014/main" id="{42044001-624E-5645-83AD-A4872CC61B61}"/>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174" name="Oval 1173">
                <a:extLst>
                  <a:ext uri="{FF2B5EF4-FFF2-40B4-BE49-F238E27FC236}">
                    <a16:creationId xmlns:a16="http://schemas.microsoft.com/office/drawing/2014/main" id="{218F9A74-A0AE-244D-BD3A-E7299D17BB6A}"/>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5" name="Oval 1174">
                <a:extLst>
                  <a:ext uri="{FF2B5EF4-FFF2-40B4-BE49-F238E27FC236}">
                    <a16:creationId xmlns:a16="http://schemas.microsoft.com/office/drawing/2014/main" id="{557A86AF-98F0-6A47-826A-176829FAA09D}"/>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6" name="Group 1175">
              <a:extLst>
                <a:ext uri="{FF2B5EF4-FFF2-40B4-BE49-F238E27FC236}">
                  <a16:creationId xmlns:a16="http://schemas.microsoft.com/office/drawing/2014/main" id="{EE0BC43D-B86B-0244-ABE6-BBDC85046C73}"/>
                </a:ext>
              </a:extLst>
            </p:cNvPr>
            <p:cNvGrpSpPr/>
            <p:nvPr userDrawn="1"/>
          </p:nvGrpSpPr>
          <p:grpSpPr>
            <a:xfrm>
              <a:off x="8619605" y="1277914"/>
              <a:ext cx="199087" cy="389028"/>
              <a:chOff x="5555028" y="1949383"/>
              <a:chExt cx="199087" cy="389028"/>
            </a:xfrm>
          </p:grpSpPr>
          <p:cxnSp>
            <p:nvCxnSpPr>
              <p:cNvPr id="1177" name="Straight Connector 1176">
                <a:extLst>
                  <a:ext uri="{FF2B5EF4-FFF2-40B4-BE49-F238E27FC236}">
                    <a16:creationId xmlns:a16="http://schemas.microsoft.com/office/drawing/2014/main" id="{24806BE7-5DF5-BB49-8DED-0527316288DC}"/>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178" name="Straight Connector 1177">
                <a:extLst>
                  <a:ext uri="{FF2B5EF4-FFF2-40B4-BE49-F238E27FC236}">
                    <a16:creationId xmlns:a16="http://schemas.microsoft.com/office/drawing/2014/main" id="{98475399-724A-FD4D-953B-F28F6E9EB56A}"/>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179" name="Oval 1178">
                <a:extLst>
                  <a:ext uri="{FF2B5EF4-FFF2-40B4-BE49-F238E27FC236}">
                    <a16:creationId xmlns:a16="http://schemas.microsoft.com/office/drawing/2014/main" id="{A566B994-C247-784F-B71F-40F59B9988BC}"/>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180" name="Oval 1179">
                <a:extLst>
                  <a:ext uri="{FF2B5EF4-FFF2-40B4-BE49-F238E27FC236}">
                    <a16:creationId xmlns:a16="http://schemas.microsoft.com/office/drawing/2014/main" id="{E8C186B9-478D-5F4D-AE5F-2A0C13B41AE3}"/>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1" name="Oval 1180">
                <a:extLst>
                  <a:ext uri="{FF2B5EF4-FFF2-40B4-BE49-F238E27FC236}">
                    <a16:creationId xmlns:a16="http://schemas.microsoft.com/office/drawing/2014/main" id="{CE3FAC80-0DB6-4A45-AB6B-554710E8653D}"/>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2" name="Group 1181">
              <a:extLst>
                <a:ext uri="{FF2B5EF4-FFF2-40B4-BE49-F238E27FC236}">
                  <a16:creationId xmlns:a16="http://schemas.microsoft.com/office/drawing/2014/main" id="{CE381A10-35F4-CC4F-A448-AD7A05A74ABC}"/>
                </a:ext>
              </a:extLst>
            </p:cNvPr>
            <p:cNvGrpSpPr/>
            <p:nvPr userDrawn="1"/>
          </p:nvGrpSpPr>
          <p:grpSpPr>
            <a:xfrm flipV="1">
              <a:off x="8619605" y="1712956"/>
              <a:ext cx="199087" cy="389028"/>
              <a:chOff x="5555028" y="1949383"/>
              <a:chExt cx="199087" cy="389028"/>
            </a:xfrm>
          </p:grpSpPr>
          <p:cxnSp>
            <p:nvCxnSpPr>
              <p:cNvPr id="1183" name="Straight Connector 1182">
                <a:extLst>
                  <a:ext uri="{FF2B5EF4-FFF2-40B4-BE49-F238E27FC236}">
                    <a16:creationId xmlns:a16="http://schemas.microsoft.com/office/drawing/2014/main" id="{9BDD4AF4-814F-D04D-81AE-47DA73841E3E}"/>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184" name="Straight Connector 1183">
                <a:extLst>
                  <a:ext uri="{FF2B5EF4-FFF2-40B4-BE49-F238E27FC236}">
                    <a16:creationId xmlns:a16="http://schemas.microsoft.com/office/drawing/2014/main" id="{7AF7973B-FD3F-BA42-ABF8-847857534FCC}"/>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185" name="Oval 1184">
                <a:extLst>
                  <a:ext uri="{FF2B5EF4-FFF2-40B4-BE49-F238E27FC236}">
                    <a16:creationId xmlns:a16="http://schemas.microsoft.com/office/drawing/2014/main" id="{BA10006B-F1F9-D043-A02F-B5E200DCDE67}"/>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186" name="Oval 1185">
                <a:extLst>
                  <a:ext uri="{FF2B5EF4-FFF2-40B4-BE49-F238E27FC236}">
                    <a16:creationId xmlns:a16="http://schemas.microsoft.com/office/drawing/2014/main" id="{F69434BD-D969-7D4D-B3B1-CDB9B4018FDB}"/>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7" name="Oval 1186">
                <a:extLst>
                  <a:ext uri="{FF2B5EF4-FFF2-40B4-BE49-F238E27FC236}">
                    <a16:creationId xmlns:a16="http://schemas.microsoft.com/office/drawing/2014/main" id="{CE41B02C-EE43-CA4F-A93D-8CE0423E64DE}"/>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8" name="Group 1187">
              <a:extLst>
                <a:ext uri="{FF2B5EF4-FFF2-40B4-BE49-F238E27FC236}">
                  <a16:creationId xmlns:a16="http://schemas.microsoft.com/office/drawing/2014/main" id="{7C367F3F-239A-FE47-BFA7-E0FADDC8546B}"/>
                </a:ext>
              </a:extLst>
            </p:cNvPr>
            <p:cNvGrpSpPr/>
            <p:nvPr userDrawn="1"/>
          </p:nvGrpSpPr>
          <p:grpSpPr>
            <a:xfrm>
              <a:off x="8802533" y="1277914"/>
              <a:ext cx="199087" cy="389028"/>
              <a:chOff x="5555028" y="1949383"/>
              <a:chExt cx="199087" cy="389028"/>
            </a:xfrm>
          </p:grpSpPr>
          <p:cxnSp>
            <p:nvCxnSpPr>
              <p:cNvPr id="1189" name="Straight Connector 1188">
                <a:extLst>
                  <a:ext uri="{FF2B5EF4-FFF2-40B4-BE49-F238E27FC236}">
                    <a16:creationId xmlns:a16="http://schemas.microsoft.com/office/drawing/2014/main" id="{B84BF222-8D48-FB4B-A9E6-6F0CA361A961}"/>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190" name="Straight Connector 1189">
                <a:extLst>
                  <a:ext uri="{FF2B5EF4-FFF2-40B4-BE49-F238E27FC236}">
                    <a16:creationId xmlns:a16="http://schemas.microsoft.com/office/drawing/2014/main" id="{401BE8F2-2350-2345-A8EC-01E83AB57E0C}"/>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191" name="Oval 1190">
                <a:extLst>
                  <a:ext uri="{FF2B5EF4-FFF2-40B4-BE49-F238E27FC236}">
                    <a16:creationId xmlns:a16="http://schemas.microsoft.com/office/drawing/2014/main" id="{08F5C4F0-2B54-1349-B13A-77BEF1F1D000}"/>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192" name="Oval 1191">
                <a:extLst>
                  <a:ext uri="{FF2B5EF4-FFF2-40B4-BE49-F238E27FC236}">
                    <a16:creationId xmlns:a16="http://schemas.microsoft.com/office/drawing/2014/main" id="{6959F263-C8EE-8848-B259-A5D7B93347F6}"/>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3" name="Oval 1192">
                <a:extLst>
                  <a:ext uri="{FF2B5EF4-FFF2-40B4-BE49-F238E27FC236}">
                    <a16:creationId xmlns:a16="http://schemas.microsoft.com/office/drawing/2014/main" id="{B63686EB-9789-5E4A-AC46-F85B1BF7AA43}"/>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4" name="Group 1193">
              <a:extLst>
                <a:ext uri="{FF2B5EF4-FFF2-40B4-BE49-F238E27FC236}">
                  <a16:creationId xmlns:a16="http://schemas.microsoft.com/office/drawing/2014/main" id="{5B41E728-50C2-FB49-99FF-F6FF9BF96182}"/>
                </a:ext>
              </a:extLst>
            </p:cNvPr>
            <p:cNvGrpSpPr/>
            <p:nvPr userDrawn="1"/>
          </p:nvGrpSpPr>
          <p:grpSpPr>
            <a:xfrm flipV="1">
              <a:off x="8802533" y="1712956"/>
              <a:ext cx="199087" cy="389028"/>
              <a:chOff x="5555028" y="1949383"/>
              <a:chExt cx="199087" cy="389028"/>
            </a:xfrm>
          </p:grpSpPr>
          <p:cxnSp>
            <p:nvCxnSpPr>
              <p:cNvPr id="1195" name="Straight Connector 1194">
                <a:extLst>
                  <a:ext uri="{FF2B5EF4-FFF2-40B4-BE49-F238E27FC236}">
                    <a16:creationId xmlns:a16="http://schemas.microsoft.com/office/drawing/2014/main" id="{68072826-F1EA-D94C-9E7F-9250DA9CC85D}"/>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196" name="Straight Connector 1195">
                <a:extLst>
                  <a:ext uri="{FF2B5EF4-FFF2-40B4-BE49-F238E27FC236}">
                    <a16:creationId xmlns:a16="http://schemas.microsoft.com/office/drawing/2014/main" id="{B79C52A9-13DB-F747-9EB0-3536562605C9}"/>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197" name="Oval 1196">
                <a:extLst>
                  <a:ext uri="{FF2B5EF4-FFF2-40B4-BE49-F238E27FC236}">
                    <a16:creationId xmlns:a16="http://schemas.microsoft.com/office/drawing/2014/main" id="{38709491-E475-8547-8DA2-100D7C9D9300}"/>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198" name="Oval 1197">
                <a:extLst>
                  <a:ext uri="{FF2B5EF4-FFF2-40B4-BE49-F238E27FC236}">
                    <a16:creationId xmlns:a16="http://schemas.microsoft.com/office/drawing/2014/main" id="{D9FCD7B3-CFF1-F542-8A43-05655556706F}"/>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9" name="Oval 1198">
                <a:extLst>
                  <a:ext uri="{FF2B5EF4-FFF2-40B4-BE49-F238E27FC236}">
                    <a16:creationId xmlns:a16="http://schemas.microsoft.com/office/drawing/2014/main" id="{3E61EC69-F5EE-4F49-B332-2F9104AFA082}"/>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0" name="Group 1199">
              <a:extLst>
                <a:ext uri="{FF2B5EF4-FFF2-40B4-BE49-F238E27FC236}">
                  <a16:creationId xmlns:a16="http://schemas.microsoft.com/office/drawing/2014/main" id="{E4217A7C-9A0B-654E-92A2-9D3540BBEAFF}"/>
                </a:ext>
              </a:extLst>
            </p:cNvPr>
            <p:cNvGrpSpPr/>
            <p:nvPr userDrawn="1"/>
          </p:nvGrpSpPr>
          <p:grpSpPr>
            <a:xfrm>
              <a:off x="8979192" y="1277914"/>
              <a:ext cx="199087" cy="389028"/>
              <a:chOff x="5555028" y="1949383"/>
              <a:chExt cx="199087" cy="389028"/>
            </a:xfrm>
          </p:grpSpPr>
          <p:cxnSp>
            <p:nvCxnSpPr>
              <p:cNvPr id="1201" name="Straight Connector 1200">
                <a:extLst>
                  <a:ext uri="{FF2B5EF4-FFF2-40B4-BE49-F238E27FC236}">
                    <a16:creationId xmlns:a16="http://schemas.microsoft.com/office/drawing/2014/main" id="{9CF03FFC-CD4D-0445-A78F-B2489203FB25}"/>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202" name="Straight Connector 1201">
                <a:extLst>
                  <a:ext uri="{FF2B5EF4-FFF2-40B4-BE49-F238E27FC236}">
                    <a16:creationId xmlns:a16="http://schemas.microsoft.com/office/drawing/2014/main" id="{CCFC7E4C-FE01-2642-8068-15C41777D8E4}"/>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203" name="Oval 1202">
                <a:extLst>
                  <a:ext uri="{FF2B5EF4-FFF2-40B4-BE49-F238E27FC236}">
                    <a16:creationId xmlns:a16="http://schemas.microsoft.com/office/drawing/2014/main" id="{940B5264-9F31-BB49-9E63-928760B41BE8}"/>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204" name="Oval 1203">
                <a:extLst>
                  <a:ext uri="{FF2B5EF4-FFF2-40B4-BE49-F238E27FC236}">
                    <a16:creationId xmlns:a16="http://schemas.microsoft.com/office/drawing/2014/main" id="{D0F71B6C-1042-EC4D-A06D-47C60F7AD86A}"/>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5" name="Oval 1204">
                <a:extLst>
                  <a:ext uri="{FF2B5EF4-FFF2-40B4-BE49-F238E27FC236}">
                    <a16:creationId xmlns:a16="http://schemas.microsoft.com/office/drawing/2014/main" id="{1A045F4F-F839-6E4A-9951-9D6BB43F46C7}"/>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E052574F-4952-1B32-2F8A-147E17221805}"/>
                </a:ext>
              </a:extLst>
            </p:cNvPr>
            <p:cNvGrpSpPr/>
            <p:nvPr userDrawn="1"/>
          </p:nvGrpSpPr>
          <p:grpSpPr>
            <a:xfrm flipV="1">
              <a:off x="1272320" y="1712956"/>
              <a:ext cx="199087" cy="389028"/>
              <a:chOff x="5555028" y="1949383"/>
              <a:chExt cx="199087" cy="389028"/>
            </a:xfrm>
          </p:grpSpPr>
          <p:cxnSp>
            <p:nvCxnSpPr>
              <p:cNvPr id="4" name="Straight Connector 3">
                <a:extLst>
                  <a:ext uri="{FF2B5EF4-FFF2-40B4-BE49-F238E27FC236}">
                    <a16:creationId xmlns:a16="http://schemas.microsoft.com/office/drawing/2014/main" id="{2B58F4E0-FE90-BD1B-BBC4-D734C5D5481F}"/>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5" name="Straight Connector 4">
                <a:extLst>
                  <a:ext uri="{FF2B5EF4-FFF2-40B4-BE49-F238E27FC236}">
                    <a16:creationId xmlns:a16="http://schemas.microsoft.com/office/drawing/2014/main" id="{D0D3DB1C-4219-933D-298D-FF1ED52EDDFC}"/>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6" name="Oval 5">
                <a:extLst>
                  <a:ext uri="{FF2B5EF4-FFF2-40B4-BE49-F238E27FC236}">
                    <a16:creationId xmlns:a16="http://schemas.microsoft.com/office/drawing/2014/main" id="{663E5A51-3A0E-7AB7-BFB2-9CD9AB21DBF5}"/>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7" name="Oval 6">
                <a:extLst>
                  <a:ext uri="{FF2B5EF4-FFF2-40B4-BE49-F238E27FC236}">
                    <a16:creationId xmlns:a16="http://schemas.microsoft.com/office/drawing/2014/main" id="{6ED575A4-3168-0307-38F7-1825E39C31B5}"/>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4032483-DEE9-7F86-F49F-4018D7F3C46A}"/>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0F37DF50-1432-A4A0-5DDD-41E006DBBB87}"/>
                </a:ext>
              </a:extLst>
            </p:cNvPr>
            <p:cNvGrpSpPr/>
            <p:nvPr userDrawn="1"/>
          </p:nvGrpSpPr>
          <p:grpSpPr>
            <a:xfrm flipV="1">
              <a:off x="1822510" y="1712956"/>
              <a:ext cx="199087" cy="389028"/>
              <a:chOff x="5555028" y="1949383"/>
              <a:chExt cx="199087" cy="389028"/>
            </a:xfrm>
          </p:grpSpPr>
          <p:cxnSp>
            <p:nvCxnSpPr>
              <p:cNvPr id="11" name="Straight Connector 10">
                <a:extLst>
                  <a:ext uri="{FF2B5EF4-FFF2-40B4-BE49-F238E27FC236}">
                    <a16:creationId xmlns:a16="http://schemas.microsoft.com/office/drawing/2014/main" id="{B4BB67BC-92DB-63A2-E9F7-F40B92635DA1}"/>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522C01F5-0B25-9C03-40D8-D43B45B5C97D}"/>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3" name="Oval 12">
                <a:extLst>
                  <a:ext uri="{FF2B5EF4-FFF2-40B4-BE49-F238E27FC236}">
                    <a16:creationId xmlns:a16="http://schemas.microsoft.com/office/drawing/2014/main" id="{BC24DF00-F9B5-3502-960E-B68D1C6D1B02}"/>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4" name="Oval 13">
                <a:extLst>
                  <a:ext uri="{FF2B5EF4-FFF2-40B4-BE49-F238E27FC236}">
                    <a16:creationId xmlns:a16="http://schemas.microsoft.com/office/drawing/2014/main" id="{B95DC4C0-389D-56EF-0DE3-495EC9CDCD5A}"/>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65D9630-DE65-294E-93AD-3BA9675A6475}"/>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E95D95FD-1DA0-A638-A43C-86FEE0F3948F}"/>
                </a:ext>
              </a:extLst>
            </p:cNvPr>
            <p:cNvGrpSpPr/>
            <p:nvPr userDrawn="1"/>
          </p:nvGrpSpPr>
          <p:grpSpPr>
            <a:xfrm flipV="1">
              <a:off x="2364951" y="1712956"/>
              <a:ext cx="199087" cy="389028"/>
              <a:chOff x="5555028" y="1949383"/>
              <a:chExt cx="199087" cy="389028"/>
            </a:xfrm>
          </p:grpSpPr>
          <p:cxnSp>
            <p:nvCxnSpPr>
              <p:cNvPr id="17" name="Straight Connector 16">
                <a:extLst>
                  <a:ext uri="{FF2B5EF4-FFF2-40B4-BE49-F238E27FC236}">
                    <a16:creationId xmlns:a16="http://schemas.microsoft.com/office/drawing/2014/main" id="{AF303F49-AB53-2984-758C-5450E36CE91C}"/>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2C977803-1656-8B9B-AAF8-214D24BD33C0}"/>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9" name="Oval 18">
                <a:extLst>
                  <a:ext uri="{FF2B5EF4-FFF2-40B4-BE49-F238E27FC236}">
                    <a16:creationId xmlns:a16="http://schemas.microsoft.com/office/drawing/2014/main" id="{FCEA846E-0F84-604D-7802-6FD6252C7CEB}"/>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20" name="Oval 19">
                <a:extLst>
                  <a:ext uri="{FF2B5EF4-FFF2-40B4-BE49-F238E27FC236}">
                    <a16:creationId xmlns:a16="http://schemas.microsoft.com/office/drawing/2014/main" id="{350DBCFA-D008-113C-7910-8AA56C3321AF}"/>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3BB61D7-5AEB-45CD-8D44-95B69BD2AD31}"/>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BA51AB92-70EE-5702-F8BB-6A04DAB3AF16}"/>
                </a:ext>
              </a:extLst>
            </p:cNvPr>
            <p:cNvGrpSpPr/>
            <p:nvPr userDrawn="1"/>
          </p:nvGrpSpPr>
          <p:grpSpPr>
            <a:xfrm flipV="1">
              <a:off x="3845039" y="1712956"/>
              <a:ext cx="199087" cy="389028"/>
              <a:chOff x="5555028" y="1949383"/>
              <a:chExt cx="199087" cy="389028"/>
            </a:xfrm>
          </p:grpSpPr>
          <p:cxnSp>
            <p:nvCxnSpPr>
              <p:cNvPr id="23" name="Straight Connector 22">
                <a:extLst>
                  <a:ext uri="{FF2B5EF4-FFF2-40B4-BE49-F238E27FC236}">
                    <a16:creationId xmlns:a16="http://schemas.microsoft.com/office/drawing/2014/main" id="{59A76A86-3051-4065-09CC-9B8D5835B662}"/>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49A2C191-8919-9317-F61C-BB9EBF9654EA}"/>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25" name="Oval 24">
                <a:extLst>
                  <a:ext uri="{FF2B5EF4-FFF2-40B4-BE49-F238E27FC236}">
                    <a16:creationId xmlns:a16="http://schemas.microsoft.com/office/drawing/2014/main" id="{1DFA1301-B318-EDD2-240F-DF5970B8B59A}"/>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26" name="Oval 25">
                <a:extLst>
                  <a:ext uri="{FF2B5EF4-FFF2-40B4-BE49-F238E27FC236}">
                    <a16:creationId xmlns:a16="http://schemas.microsoft.com/office/drawing/2014/main" id="{B7C608EE-A131-AF86-106D-4C6CD18C486C}"/>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3AE2D98-A76D-24F7-78CB-E3A2EBBA9A54}"/>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1BF2318E-581B-F7FE-DC25-581FBA78FA2A}"/>
                </a:ext>
              </a:extLst>
            </p:cNvPr>
            <p:cNvGrpSpPr/>
            <p:nvPr userDrawn="1"/>
          </p:nvGrpSpPr>
          <p:grpSpPr>
            <a:xfrm flipV="1">
              <a:off x="4395229" y="1712956"/>
              <a:ext cx="199087" cy="389028"/>
              <a:chOff x="5555028" y="1949383"/>
              <a:chExt cx="199087" cy="389028"/>
            </a:xfrm>
          </p:grpSpPr>
          <p:cxnSp>
            <p:nvCxnSpPr>
              <p:cNvPr id="29" name="Straight Connector 28">
                <a:extLst>
                  <a:ext uri="{FF2B5EF4-FFF2-40B4-BE49-F238E27FC236}">
                    <a16:creationId xmlns:a16="http://schemas.microsoft.com/office/drawing/2014/main" id="{1AF35C63-7C70-8649-BD5D-CA9297E84248}"/>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1C8C63A2-ABAD-A61E-DA1C-C93EE02C568F}"/>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31" name="Oval 30">
                <a:extLst>
                  <a:ext uri="{FF2B5EF4-FFF2-40B4-BE49-F238E27FC236}">
                    <a16:creationId xmlns:a16="http://schemas.microsoft.com/office/drawing/2014/main" id="{43B7815B-1F13-D9F0-BD4C-C6C79DA923F7}"/>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33" name="Oval 32">
                <a:extLst>
                  <a:ext uri="{FF2B5EF4-FFF2-40B4-BE49-F238E27FC236}">
                    <a16:creationId xmlns:a16="http://schemas.microsoft.com/office/drawing/2014/main" id="{1ADF15FE-BCE4-C463-BAA0-3CD110738347}"/>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BCCEF4C4-01B6-A169-225D-BF88AD01850E}"/>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15DC280A-E932-E929-FB74-F6ABC9867DA6}"/>
                </a:ext>
              </a:extLst>
            </p:cNvPr>
            <p:cNvGrpSpPr/>
            <p:nvPr userDrawn="1"/>
          </p:nvGrpSpPr>
          <p:grpSpPr>
            <a:xfrm flipV="1">
              <a:off x="4953168" y="1712956"/>
              <a:ext cx="199087" cy="389028"/>
              <a:chOff x="5555028" y="1949383"/>
              <a:chExt cx="199087" cy="389028"/>
            </a:xfrm>
          </p:grpSpPr>
          <p:cxnSp>
            <p:nvCxnSpPr>
              <p:cNvPr id="36" name="Straight Connector 35">
                <a:extLst>
                  <a:ext uri="{FF2B5EF4-FFF2-40B4-BE49-F238E27FC236}">
                    <a16:creationId xmlns:a16="http://schemas.microsoft.com/office/drawing/2014/main" id="{3E3125F7-76A9-68A5-4732-E303D471D703}"/>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DAA3514A-6625-ACBE-E696-6A29DE137858}"/>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38" name="Oval 37">
                <a:extLst>
                  <a:ext uri="{FF2B5EF4-FFF2-40B4-BE49-F238E27FC236}">
                    <a16:creationId xmlns:a16="http://schemas.microsoft.com/office/drawing/2014/main" id="{F57D5279-75AA-B2AF-EF19-2A3740AF4154}"/>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39" name="Oval 38">
                <a:extLst>
                  <a:ext uri="{FF2B5EF4-FFF2-40B4-BE49-F238E27FC236}">
                    <a16:creationId xmlns:a16="http://schemas.microsoft.com/office/drawing/2014/main" id="{CA96B431-2383-AEF3-143A-B7362658FBB6}"/>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431E5C75-59DD-EF84-C67B-F0E21BAD7F00}"/>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F3C214FE-EC80-FD07-3F7E-46524EB24D2E}"/>
                </a:ext>
              </a:extLst>
            </p:cNvPr>
            <p:cNvGrpSpPr/>
            <p:nvPr userDrawn="1"/>
          </p:nvGrpSpPr>
          <p:grpSpPr>
            <a:xfrm flipV="1">
              <a:off x="6410009" y="1712956"/>
              <a:ext cx="199087" cy="389028"/>
              <a:chOff x="5555028" y="1949383"/>
              <a:chExt cx="199087" cy="389028"/>
            </a:xfrm>
          </p:grpSpPr>
          <p:cxnSp>
            <p:nvCxnSpPr>
              <p:cNvPr id="42" name="Straight Connector 41">
                <a:extLst>
                  <a:ext uri="{FF2B5EF4-FFF2-40B4-BE49-F238E27FC236}">
                    <a16:creationId xmlns:a16="http://schemas.microsoft.com/office/drawing/2014/main" id="{8AB7E64B-CAD9-46C3-A817-A8B95B0D92E9}"/>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96AABE5C-CB50-36FC-425C-9EC1F31DAD46}"/>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44" name="Oval 43">
                <a:extLst>
                  <a:ext uri="{FF2B5EF4-FFF2-40B4-BE49-F238E27FC236}">
                    <a16:creationId xmlns:a16="http://schemas.microsoft.com/office/drawing/2014/main" id="{5866800C-AA49-12DA-425E-B6F08EA75CBD}"/>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45" name="Oval 44">
                <a:extLst>
                  <a:ext uri="{FF2B5EF4-FFF2-40B4-BE49-F238E27FC236}">
                    <a16:creationId xmlns:a16="http://schemas.microsoft.com/office/drawing/2014/main" id="{08EB41A2-5F0C-4BF1-AEAF-97A96A774EC1}"/>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E32AE353-4371-99A7-4708-C5A8B51BCC82}"/>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0EE8061F-42A6-4EF7-BE72-8EE19F470A76}"/>
                </a:ext>
              </a:extLst>
            </p:cNvPr>
            <p:cNvGrpSpPr/>
            <p:nvPr userDrawn="1"/>
          </p:nvGrpSpPr>
          <p:grpSpPr>
            <a:xfrm flipV="1">
              <a:off x="6967948" y="1712956"/>
              <a:ext cx="199087" cy="389028"/>
              <a:chOff x="5555028" y="1949383"/>
              <a:chExt cx="199087" cy="389028"/>
            </a:xfrm>
          </p:grpSpPr>
          <p:cxnSp>
            <p:nvCxnSpPr>
              <p:cNvPr id="48" name="Straight Connector 47">
                <a:extLst>
                  <a:ext uri="{FF2B5EF4-FFF2-40B4-BE49-F238E27FC236}">
                    <a16:creationId xmlns:a16="http://schemas.microsoft.com/office/drawing/2014/main" id="{D3418D00-CD49-93B8-7A8D-08588EF31FFC}"/>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49" name="Straight Connector 48">
                <a:extLst>
                  <a:ext uri="{FF2B5EF4-FFF2-40B4-BE49-F238E27FC236}">
                    <a16:creationId xmlns:a16="http://schemas.microsoft.com/office/drawing/2014/main" id="{C97D9FC0-5209-E2AF-E052-4FE958BF2BAA}"/>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50" name="Oval 49">
                <a:extLst>
                  <a:ext uri="{FF2B5EF4-FFF2-40B4-BE49-F238E27FC236}">
                    <a16:creationId xmlns:a16="http://schemas.microsoft.com/office/drawing/2014/main" id="{5EBD4BDE-0455-92FF-F20A-0E507799EB25}"/>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51" name="Oval 50">
                <a:extLst>
                  <a:ext uri="{FF2B5EF4-FFF2-40B4-BE49-F238E27FC236}">
                    <a16:creationId xmlns:a16="http://schemas.microsoft.com/office/drawing/2014/main" id="{FA6FEA4C-4444-F6CE-0EE9-2943C07C899C}"/>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E72BA0B5-BCD9-DFC0-E125-397081585D7F}"/>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020D28A7-C704-8BB9-0C0B-208E0C35841A}"/>
                </a:ext>
              </a:extLst>
            </p:cNvPr>
            <p:cNvGrpSpPr/>
            <p:nvPr userDrawn="1"/>
          </p:nvGrpSpPr>
          <p:grpSpPr>
            <a:xfrm flipV="1">
              <a:off x="7518137" y="1712956"/>
              <a:ext cx="199087" cy="389028"/>
              <a:chOff x="5555028" y="1949383"/>
              <a:chExt cx="199087" cy="389028"/>
            </a:xfrm>
          </p:grpSpPr>
          <p:cxnSp>
            <p:nvCxnSpPr>
              <p:cNvPr id="54" name="Straight Connector 53">
                <a:extLst>
                  <a:ext uri="{FF2B5EF4-FFF2-40B4-BE49-F238E27FC236}">
                    <a16:creationId xmlns:a16="http://schemas.microsoft.com/office/drawing/2014/main" id="{8CB02A6C-16EE-EE60-4E96-3A9E7502FA69}"/>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id="{2B7633A0-B69C-94FF-8799-B7730CF76450}"/>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56" name="Oval 55">
                <a:extLst>
                  <a:ext uri="{FF2B5EF4-FFF2-40B4-BE49-F238E27FC236}">
                    <a16:creationId xmlns:a16="http://schemas.microsoft.com/office/drawing/2014/main" id="{3A8C1998-E1EF-CB85-8165-F876633960D8}"/>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57" name="Oval 56">
                <a:extLst>
                  <a:ext uri="{FF2B5EF4-FFF2-40B4-BE49-F238E27FC236}">
                    <a16:creationId xmlns:a16="http://schemas.microsoft.com/office/drawing/2014/main" id="{72FCF2A2-8AE1-C324-F94D-A868A51C14D0}"/>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B4F632-F5F4-7318-451B-EC52E24217F2}"/>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964345603"/>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White">
    <p:spTree>
      <p:nvGrpSpPr>
        <p:cNvPr id="1" name=""/>
        <p:cNvGrpSpPr/>
        <p:nvPr/>
      </p:nvGrpSpPr>
      <p:grpSpPr>
        <a:xfrm>
          <a:off x="0" y="0"/>
          <a:ext cx="0" cy="0"/>
          <a:chOff x="0" y="0"/>
          <a:chExt cx="0" cy="0"/>
        </a:xfrm>
      </p:grpSpPr>
      <p:pic>
        <p:nvPicPr>
          <p:cNvPr id="7" name="Picture 6"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flipH="1">
            <a:off x="-1" y="3771899"/>
            <a:ext cx="9162289" cy="1374344"/>
          </a:xfrm>
          <a:prstGeom prst="rect">
            <a:avLst/>
          </a:prstGeom>
        </p:spPr>
      </p:pic>
      <p:pic>
        <p:nvPicPr>
          <p:cNvPr id="8" name="Picture 7"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1"/>
            <a:ext cx="9162289" cy="1374344"/>
          </a:xfrm>
          <a:prstGeom prst="rect">
            <a:avLst/>
          </a:prstGeom>
        </p:spPr>
      </p:pic>
      <p:cxnSp>
        <p:nvCxnSpPr>
          <p:cNvPr id="9" name="Straight Connector 8"/>
          <p:cNvCxnSpPr/>
          <p:nvPr/>
        </p:nvCxnSpPr>
        <p:spPr>
          <a:xfrm>
            <a:off x="1" y="137581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 y="3778214"/>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NatHIVcurriculum_logo_white_thik.png">
            <a:extLst>
              <a:ext uri="{FF2B5EF4-FFF2-40B4-BE49-F238E27FC236}">
                <a16:creationId xmlns:a16="http://schemas.microsoft.com/office/drawing/2014/main" id="{AB8A0B6B-B538-9F4F-9B5E-6F68F44C4DF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704284" y="4634507"/>
            <a:ext cx="1414549" cy="459025"/>
          </a:xfrm>
          <a:prstGeom prst="rect">
            <a:avLst/>
          </a:prstGeom>
        </p:spPr>
      </p:pic>
      <p:sp>
        <p:nvSpPr>
          <p:cNvPr id="12" name="Title 1">
            <a:extLst>
              <a:ext uri="{FF2B5EF4-FFF2-40B4-BE49-F238E27FC236}">
                <a16:creationId xmlns:a16="http://schemas.microsoft.com/office/drawing/2014/main" id="{11E5BFF4-B9AA-1C49-924A-3D81579F6BCD}"/>
              </a:ext>
            </a:extLst>
          </p:cNvPr>
          <p:cNvSpPr>
            <a:spLocks noGrp="1"/>
          </p:cNvSpPr>
          <p:nvPr>
            <p:ph type="title" hasCustomPrompt="1"/>
          </p:nvPr>
        </p:nvSpPr>
        <p:spPr>
          <a:xfrm>
            <a:off x="452333" y="2141759"/>
            <a:ext cx="8223499" cy="853250"/>
          </a:xfrm>
          <a:prstGeom prst="rect">
            <a:avLst/>
          </a:prstGeom>
        </p:spPr>
        <p:txBody>
          <a:bodyPr lIns="91440" tIns="45720" rIns="91440" bIns="45720" anchor="ctr">
            <a:normAutofit/>
          </a:bodyPr>
          <a:lstStyle>
            <a:lvl1pPr algn="ctr">
              <a:defRPr sz="2400" b="1" cap="none">
                <a:solidFill>
                  <a:srgbClr val="003A78"/>
                </a:solidFill>
              </a:defRPr>
            </a:lvl1pPr>
          </a:lstStyle>
          <a:p>
            <a:r>
              <a:rPr lang="en-US" dirty="0"/>
              <a:t>Click To Edit Section Title</a:t>
            </a:r>
          </a:p>
        </p:txBody>
      </p:sp>
    </p:spTree>
    <p:extLst>
      <p:ext uri="{BB962C8B-B14F-4D97-AF65-F5344CB8AC3E}">
        <p14:creationId xmlns:p14="http://schemas.microsoft.com/office/powerpoint/2010/main" val="4096339042"/>
      </p:ext>
    </p:extLst>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HIV_Membrane-Low-Source">
    <p:spTree>
      <p:nvGrpSpPr>
        <p:cNvPr id="1" name=""/>
        <p:cNvGrpSpPr/>
        <p:nvPr/>
      </p:nvGrpSpPr>
      <p:grpSpPr>
        <a:xfrm>
          <a:off x="0" y="0"/>
          <a:ext cx="0" cy="0"/>
          <a:chOff x="0" y="0"/>
          <a:chExt cx="0" cy="0"/>
        </a:xfrm>
      </p:grpSpPr>
      <p:sp>
        <p:nvSpPr>
          <p:cNvPr id="555" name="Round Same Side Corner Rectangle 2">
            <a:extLst>
              <a:ext uri="{FF2B5EF4-FFF2-40B4-BE49-F238E27FC236}">
                <a16:creationId xmlns:a16="http://schemas.microsoft.com/office/drawing/2014/main" id="{CD926D42-77D4-FE48-A300-494BDC5AC573}"/>
              </a:ext>
            </a:extLst>
          </p:cNvPr>
          <p:cNvSpPr/>
          <p:nvPr userDrawn="1"/>
        </p:nvSpPr>
        <p:spPr>
          <a:xfrm>
            <a:off x="497" y="3339934"/>
            <a:ext cx="9173798" cy="1803565"/>
          </a:xfrm>
          <a:custGeom>
            <a:avLst/>
            <a:gdLst>
              <a:gd name="connsiteX0" fmla="*/ 1026560 w 9144000"/>
              <a:gd name="connsiteY0" fmla="*/ 0 h 2743199"/>
              <a:gd name="connsiteX1" fmla="*/ 8117440 w 9144000"/>
              <a:gd name="connsiteY1" fmla="*/ 0 h 2743199"/>
              <a:gd name="connsiteX2" fmla="*/ 9144000 w 9144000"/>
              <a:gd name="connsiteY2" fmla="*/ 1026560 h 2743199"/>
              <a:gd name="connsiteX3" fmla="*/ 9144000 w 9144000"/>
              <a:gd name="connsiteY3" fmla="*/ 2743199 h 2743199"/>
              <a:gd name="connsiteX4" fmla="*/ 9144000 w 9144000"/>
              <a:gd name="connsiteY4" fmla="*/ 2743199 h 2743199"/>
              <a:gd name="connsiteX5" fmla="*/ 0 w 9144000"/>
              <a:gd name="connsiteY5" fmla="*/ 2743199 h 2743199"/>
              <a:gd name="connsiteX6" fmla="*/ 0 w 9144000"/>
              <a:gd name="connsiteY6" fmla="*/ 2743199 h 2743199"/>
              <a:gd name="connsiteX7" fmla="*/ 0 w 9144000"/>
              <a:gd name="connsiteY7" fmla="*/ 1026560 h 2743199"/>
              <a:gd name="connsiteX8" fmla="*/ 1026560 w 9144000"/>
              <a:gd name="connsiteY8" fmla="*/ 0 h 2743199"/>
              <a:gd name="connsiteX0" fmla="*/ 439115 w 9160404"/>
              <a:gd name="connsiteY0" fmla="*/ 146649 h 2743199"/>
              <a:gd name="connsiteX1" fmla="*/ 8133844 w 9160404"/>
              <a:gd name="connsiteY1" fmla="*/ 0 h 2743199"/>
              <a:gd name="connsiteX2" fmla="*/ 9160404 w 9160404"/>
              <a:gd name="connsiteY2" fmla="*/ 1026560 h 2743199"/>
              <a:gd name="connsiteX3" fmla="*/ 9160404 w 9160404"/>
              <a:gd name="connsiteY3" fmla="*/ 2743199 h 2743199"/>
              <a:gd name="connsiteX4" fmla="*/ 9160404 w 9160404"/>
              <a:gd name="connsiteY4" fmla="*/ 2743199 h 2743199"/>
              <a:gd name="connsiteX5" fmla="*/ 16404 w 9160404"/>
              <a:gd name="connsiteY5" fmla="*/ 2743199 h 2743199"/>
              <a:gd name="connsiteX6" fmla="*/ 16404 w 9160404"/>
              <a:gd name="connsiteY6" fmla="*/ 2743199 h 2743199"/>
              <a:gd name="connsiteX7" fmla="*/ 16404 w 9160404"/>
              <a:gd name="connsiteY7" fmla="*/ 1026560 h 2743199"/>
              <a:gd name="connsiteX8" fmla="*/ 439115 w 9160404"/>
              <a:gd name="connsiteY8" fmla="*/ 146649 h 2743199"/>
              <a:gd name="connsiteX0" fmla="*/ 439115 w 9186036"/>
              <a:gd name="connsiteY0" fmla="*/ 146649 h 2743199"/>
              <a:gd name="connsiteX1" fmla="*/ 8133844 w 9186036"/>
              <a:gd name="connsiteY1" fmla="*/ 0 h 2743199"/>
              <a:gd name="connsiteX2" fmla="*/ 9160404 w 9186036"/>
              <a:gd name="connsiteY2" fmla="*/ 1026560 h 2743199"/>
              <a:gd name="connsiteX3" fmla="*/ 9160404 w 9186036"/>
              <a:gd name="connsiteY3" fmla="*/ 2743199 h 2743199"/>
              <a:gd name="connsiteX4" fmla="*/ 9160404 w 9186036"/>
              <a:gd name="connsiteY4" fmla="*/ 2743199 h 2743199"/>
              <a:gd name="connsiteX5" fmla="*/ 16404 w 9186036"/>
              <a:gd name="connsiteY5" fmla="*/ 2743199 h 2743199"/>
              <a:gd name="connsiteX6" fmla="*/ 16404 w 9186036"/>
              <a:gd name="connsiteY6" fmla="*/ 2743199 h 2743199"/>
              <a:gd name="connsiteX7" fmla="*/ 16404 w 9186036"/>
              <a:gd name="connsiteY7" fmla="*/ 1026560 h 2743199"/>
              <a:gd name="connsiteX8" fmla="*/ 439115 w 9186036"/>
              <a:gd name="connsiteY8" fmla="*/ 146649 h 2743199"/>
              <a:gd name="connsiteX0" fmla="*/ 439115 w 9177530"/>
              <a:gd name="connsiteY0" fmla="*/ 17253 h 2613803"/>
              <a:gd name="connsiteX1" fmla="*/ 8090712 w 9177530"/>
              <a:gd name="connsiteY1" fmla="*/ 0 h 2613803"/>
              <a:gd name="connsiteX2" fmla="*/ 9160404 w 9177530"/>
              <a:gd name="connsiteY2" fmla="*/ 897164 h 2613803"/>
              <a:gd name="connsiteX3" fmla="*/ 9160404 w 9177530"/>
              <a:gd name="connsiteY3" fmla="*/ 2613803 h 2613803"/>
              <a:gd name="connsiteX4" fmla="*/ 9160404 w 9177530"/>
              <a:gd name="connsiteY4" fmla="*/ 2613803 h 2613803"/>
              <a:gd name="connsiteX5" fmla="*/ 16404 w 9177530"/>
              <a:gd name="connsiteY5" fmla="*/ 2613803 h 2613803"/>
              <a:gd name="connsiteX6" fmla="*/ 16404 w 9177530"/>
              <a:gd name="connsiteY6" fmla="*/ 2613803 h 2613803"/>
              <a:gd name="connsiteX7" fmla="*/ 16404 w 9177530"/>
              <a:gd name="connsiteY7" fmla="*/ 897164 h 2613803"/>
              <a:gd name="connsiteX8" fmla="*/ 439115 w 9177530"/>
              <a:gd name="connsiteY8" fmla="*/ 17253 h 2613803"/>
              <a:gd name="connsiteX0" fmla="*/ 439115 w 9160404"/>
              <a:gd name="connsiteY0" fmla="*/ 17253 h 2613803"/>
              <a:gd name="connsiteX1" fmla="*/ 7814666 w 9160404"/>
              <a:gd name="connsiteY1" fmla="*/ 0 h 2613803"/>
              <a:gd name="connsiteX2" fmla="*/ 9160404 w 9160404"/>
              <a:gd name="connsiteY2" fmla="*/ 897164 h 2613803"/>
              <a:gd name="connsiteX3" fmla="*/ 9160404 w 9160404"/>
              <a:gd name="connsiteY3" fmla="*/ 2613803 h 2613803"/>
              <a:gd name="connsiteX4" fmla="*/ 9160404 w 9160404"/>
              <a:gd name="connsiteY4" fmla="*/ 2613803 h 2613803"/>
              <a:gd name="connsiteX5" fmla="*/ 16404 w 9160404"/>
              <a:gd name="connsiteY5" fmla="*/ 2613803 h 2613803"/>
              <a:gd name="connsiteX6" fmla="*/ 16404 w 9160404"/>
              <a:gd name="connsiteY6" fmla="*/ 2613803 h 2613803"/>
              <a:gd name="connsiteX7" fmla="*/ 16404 w 9160404"/>
              <a:gd name="connsiteY7" fmla="*/ 897164 h 2613803"/>
              <a:gd name="connsiteX8" fmla="*/ 439115 w 9160404"/>
              <a:gd name="connsiteY8" fmla="*/ 17253 h 2613803"/>
              <a:gd name="connsiteX0" fmla="*/ 439115 w 9160404"/>
              <a:gd name="connsiteY0" fmla="*/ 107464 h 2704014"/>
              <a:gd name="connsiteX1" fmla="*/ 7814666 w 9160404"/>
              <a:gd name="connsiteY1" fmla="*/ 90211 h 2704014"/>
              <a:gd name="connsiteX2" fmla="*/ 9160404 w 9160404"/>
              <a:gd name="connsiteY2" fmla="*/ 987375 h 2704014"/>
              <a:gd name="connsiteX3" fmla="*/ 9160404 w 9160404"/>
              <a:gd name="connsiteY3" fmla="*/ 2704014 h 2704014"/>
              <a:gd name="connsiteX4" fmla="*/ 9160404 w 9160404"/>
              <a:gd name="connsiteY4" fmla="*/ 2704014 h 2704014"/>
              <a:gd name="connsiteX5" fmla="*/ 16404 w 9160404"/>
              <a:gd name="connsiteY5" fmla="*/ 2704014 h 2704014"/>
              <a:gd name="connsiteX6" fmla="*/ 16404 w 9160404"/>
              <a:gd name="connsiteY6" fmla="*/ 2704014 h 2704014"/>
              <a:gd name="connsiteX7" fmla="*/ 16404 w 9160404"/>
              <a:gd name="connsiteY7" fmla="*/ 987375 h 2704014"/>
              <a:gd name="connsiteX8" fmla="*/ 439115 w 9160404"/>
              <a:gd name="connsiteY8" fmla="*/ 107464 h 2704014"/>
              <a:gd name="connsiteX0" fmla="*/ 439115 w 9160404"/>
              <a:gd name="connsiteY0" fmla="*/ 126615 h 2723165"/>
              <a:gd name="connsiteX1" fmla="*/ 7814666 w 9160404"/>
              <a:gd name="connsiteY1" fmla="*/ 109362 h 2723165"/>
              <a:gd name="connsiteX2" fmla="*/ 9160404 w 9160404"/>
              <a:gd name="connsiteY2" fmla="*/ 1006526 h 2723165"/>
              <a:gd name="connsiteX3" fmla="*/ 9160404 w 9160404"/>
              <a:gd name="connsiteY3" fmla="*/ 2723165 h 2723165"/>
              <a:gd name="connsiteX4" fmla="*/ 9160404 w 9160404"/>
              <a:gd name="connsiteY4" fmla="*/ 2723165 h 2723165"/>
              <a:gd name="connsiteX5" fmla="*/ 16404 w 9160404"/>
              <a:gd name="connsiteY5" fmla="*/ 2723165 h 2723165"/>
              <a:gd name="connsiteX6" fmla="*/ 16404 w 9160404"/>
              <a:gd name="connsiteY6" fmla="*/ 2723165 h 2723165"/>
              <a:gd name="connsiteX7" fmla="*/ 16404 w 9160404"/>
              <a:gd name="connsiteY7" fmla="*/ 1006526 h 2723165"/>
              <a:gd name="connsiteX8" fmla="*/ 439115 w 9160404"/>
              <a:gd name="connsiteY8" fmla="*/ 126615 h 2723165"/>
              <a:gd name="connsiteX0" fmla="*/ 439115 w 9256838"/>
              <a:gd name="connsiteY0" fmla="*/ 126615 h 2723165"/>
              <a:gd name="connsiteX1" fmla="*/ 8358130 w 9256838"/>
              <a:gd name="connsiteY1" fmla="*/ 109362 h 2723165"/>
              <a:gd name="connsiteX2" fmla="*/ 9160404 w 9256838"/>
              <a:gd name="connsiteY2" fmla="*/ 1006526 h 2723165"/>
              <a:gd name="connsiteX3" fmla="*/ 9160404 w 9256838"/>
              <a:gd name="connsiteY3" fmla="*/ 2723165 h 2723165"/>
              <a:gd name="connsiteX4" fmla="*/ 9160404 w 9256838"/>
              <a:gd name="connsiteY4" fmla="*/ 2723165 h 2723165"/>
              <a:gd name="connsiteX5" fmla="*/ 16404 w 9256838"/>
              <a:gd name="connsiteY5" fmla="*/ 2723165 h 2723165"/>
              <a:gd name="connsiteX6" fmla="*/ 16404 w 9256838"/>
              <a:gd name="connsiteY6" fmla="*/ 2723165 h 2723165"/>
              <a:gd name="connsiteX7" fmla="*/ 16404 w 9256838"/>
              <a:gd name="connsiteY7" fmla="*/ 1006526 h 2723165"/>
              <a:gd name="connsiteX8" fmla="*/ 439115 w 9256838"/>
              <a:gd name="connsiteY8" fmla="*/ 126615 h 2723165"/>
              <a:gd name="connsiteX0" fmla="*/ 319671 w 9353055"/>
              <a:gd name="connsiteY0" fmla="*/ 160102 h 2713520"/>
              <a:gd name="connsiteX1" fmla="*/ 8454347 w 9353055"/>
              <a:gd name="connsiteY1" fmla="*/ 99717 h 2713520"/>
              <a:gd name="connsiteX2" fmla="*/ 9256621 w 9353055"/>
              <a:gd name="connsiteY2" fmla="*/ 996881 h 2713520"/>
              <a:gd name="connsiteX3" fmla="*/ 9256621 w 9353055"/>
              <a:gd name="connsiteY3" fmla="*/ 2713520 h 2713520"/>
              <a:gd name="connsiteX4" fmla="*/ 9256621 w 9353055"/>
              <a:gd name="connsiteY4" fmla="*/ 2713520 h 2713520"/>
              <a:gd name="connsiteX5" fmla="*/ 112621 w 9353055"/>
              <a:gd name="connsiteY5" fmla="*/ 2713520 h 2713520"/>
              <a:gd name="connsiteX6" fmla="*/ 112621 w 9353055"/>
              <a:gd name="connsiteY6" fmla="*/ 2713520 h 2713520"/>
              <a:gd name="connsiteX7" fmla="*/ 112621 w 9353055"/>
              <a:gd name="connsiteY7" fmla="*/ 996881 h 2713520"/>
              <a:gd name="connsiteX8" fmla="*/ 319671 w 9353055"/>
              <a:gd name="connsiteY8" fmla="*/ 160102 h 2713520"/>
              <a:gd name="connsiteX0" fmla="*/ 319671 w 9353055"/>
              <a:gd name="connsiteY0" fmla="*/ 197380 h 2750798"/>
              <a:gd name="connsiteX1" fmla="*/ 8454347 w 9353055"/>
              <a:gd name="connsiteY1" fmla="*/ 136995 h 2750798"/>
              <a:gd name="connsiteX2" fmla="*/ 9256621 w 9353055"/>
              <a:gd name="connsiteY2" fmla="*/ 1034159 h 2750798"/>
              <a:gd name="connsiteX3" fmla="*/ 9256621 w 9353055"/>
              <a:gd name="connsiteY3" fmla="*/ 2750798 h 2750798"/>
              <a:gd name="connsiteX4" fmla="*/ 9256621 w 9353055"/>
              <a:gd name="connsiteY4" fmla="*/ 2750798 h 2750798"/>
              <a:gd name="connsiteX5" fmla="*/ 112621 w 9353055"/>
              <a:gd name="connsiteY5" fmla="*/ 2750798 h 2750798"/>
              <a:gd name="connsiteX6" fmla="*/ 112621 w 9353055"/>
              <a:gd name="connsiteY6" fmla="*/ 2750798 h 2750798"/>
              <a:gd name="connsiteX7" fmla="*/ 112621 w 9353055"/>
              <a:gd name="connsiteY7" fmla="*/ 1034159 h 2750798"/>
              <a:gd name="connsiteX8" fmla="*/ 319671 w 9353055"/>
              <a:gd name="connsiteY8" fmla="*/ 197380 h 2750798"/>
              <a:gd name="connsiteX0" fmla="*/ 319671 w 9324583"/>
              <a:gd name="connsiteY0" fmla="*/ 197380 h 2750798"/>
              <a:gd name="connsiteX1" fmla="*/ 8454347 w 9324583"/>
              <a:gd name="connsiteY1" fmla="*/ 136995 h 2750798"/>
              <a:gd name="connsiteX2" fmla="*/ 9256621 w 9324583"/>
              <a:gd name="connsiteY2" fmla="*/ 1034159 h 2750798"/>
              <a:gd name="connsiteX3" fmla="*/ 9256621 w 9324583"/>
              <a:gd name="connsiteY3" fmla="*/ 2750798 h 2750798"/>
              <a:gd name="connsiteX4" fmla="*/ 9256621 w 9324583"/>
              <a:gd name="connsiteY4" fmla="*/ 2750798 h 2750798"/>
              <a:gd name="connsiteX5" fmla="*/ 112621 w 9324583"/>
              <a:gd name="connsiteY5" fmla="*/ 2750798 h 2750798"/>
              <a:gd name="connsiteX6" fmla="*/ 112621 w 9324583"/>
              <a:gd name="connsiteY6" fmla="*/ 2750798 h 2750798"/>
              <a:gd name="connsiteX7" fmla="*/ 112621 w 9324583"/>
              <a:gd name="connsiteY7" fmla="*/ 1034159 h 2750798"/>
              <a:gd name="connsiteX8" fmla="*/ 319671 w 9324583"/>
              <a:gd name="connsiteY8" fmla="*/ 197380 h 2750798"/>
              <a:gd name="connsiteX0" fmla="*/ 319671 w 9342322"/>
              <a:gd name="connsiteY0" fmla="*/ 197380 h 2750798"/>
              <a:gd name="connsiteX1" fmla="*/ 8454347 w 9342322"/>
              <a:gd name="connsiteY1" fmla="*/ 136995 h 2750798"/>
              <a:gd name="connsiteX2" fmla="*/ 9256621 w 9342322"/>
              <a:gd name="connsiteY2" fmla="*/ 1034159 h 2750798"/>
              <a:gd name="connsiteX3" fmla="*/ 9256621 w 9342322"/>
              <a:gd name="connsiteY3" fmla="*/ 2750798 h 2750798"/>
              <a:gd name="connsiteX4" fmla="*/ 9256621 w 9342322"/>
              <a:gd name="connsiteY4" fmla="*/ 2750798 h 2750798"/>
              <a:gd name="connsiteX5" fmla="*/ 112621 w 9342322"/>
              <a:gd name="connsiteY5" fmla="*/ 2750798 h 2750798"/>
              <a:gd name="connsiteX6" fmla="*/ 112621 w 9342322"/>
              <a:gd name="connsiteY6" fmla="*/ 2750798 h 2750798"/>
              <a:gd name="connsiteX7" fmla="*/ 112621 w 9342322"/>
              <a:gd name="connsiteY7" fmla="*/ 1034159 h 2750798"/>
              <a:gd name="connsiteX8" fmla="*/ 319671 w 9342322"/>
              <a:gd name="connsiteY8" fmla="*/ 197380 h 2750798"/>
              <a:gd name="connsiteX0" fmla="*/ 319671 w 9389237"/>
              <a:gd name="connsiteY0" fmla="*/ 197380 h 2750798"/>
              <a:gd name="connsiteX1" fmla="*/ 8454347 w 9389237"/>
              <a:gd name="connsiteY1" fmla="*/ 136995 h 2750798"/>
              <a:gd name="connsiteX2" fmla="*/ 9256621 w 9389237"/>
              <a:gd name="connsiteY2" fmla="*/ 1034159 h 2750798"/>
              <a:gd name="connsiteX3" fmla="*/ 9256621 w 9389237"/>
              <a:gd name="connsiteY3" fmla="*/ 2750798 h 2750798"/>
              <a:gd name="connsiteX4" fmla="*/ 9256621 w 9389237"/>
              <a:gd name="connsiteY4" fmla="*/ 2750798 h 2750798"/>
              <a:gd name="connsiteX5" fmla="*/ 112621 w 9389237"/>
              <a:gd name="connsiteY5" fmla="*/ 2750798 h 2750798"/>
              <a:gd name="connsiteX6" fmla="*/ 112621 w 9389237"/>
              <a:gd name="connsiteY6" fmla="*/ 2750798 h 2750798"/>
              <a:gd name="connsiteX7" fmla="*/ 112621 w 9389237"/>
              <a:gd name="connsiteY7" fmla="*/ 1034159 h 2750798"/>
              <a:gd name="connsiteX8" fmla="*/ 319671 w 9389237"/>
              <a:gd name="connsiteY8" fmla="*/ 197380 h 2750798"/>
              <a:gd name="connsiteX0" fmla="*/ 319671 w 9451821"/>
              <a:gd name="connsiteY0" fmla="*/ 197380 h 2750798"/>
              <a:gd name="connsiteX1" fmla="*/ 8454347 w 9451821"/>
              <a:gd name="connsiteY1" fmla="*/ 136995 h 2750798"/>
              <a:gd name="connsiteX2" fmla="*/ 9256621 w 9451821"/>
              <a:gd name="connsiteY2" fmla="*/ 1034159 h 2750798"/>
              <a:gd name="connsiteX3" fmla="*/ 9256621 w 9451821"/>
              <a:gd name="connsiteY3" fmla="*/ 2750798 h 2750798"/>
              <a:gd name="connsiteX4" fmla="*/ 9256621 w 9451821"/>
              <a:gd name="connsiteY4" fmla="*/ 2750798 h 2750798"/>
              <a:gd name="connsiteX5" fmla="*/ 112621 w 9451821"/>
              <a:gd name="connsiteY5" fmla="*/ 2750798 h 2750798"/>
              <a:gd name="connsiteX6" fmla="*/ 112621 w 9451821"/>
              <a:gd name="connsiteY6" fmla="*/ 2750798 h 2750798"/>
              <a:gd name="connsiteX7" fmla="*/ 112621 w 9451821"/>
              <a:gd name="connsiteY7" fmla="*/ 1034159 h 2750798"/>
              <a:gd name="connsiteX8" fmla="*/ 319671 w 9451821"/>
              <a:gd name="connsiteY8" fmla="*/ 197380 h 2750798"/>
              <a:gd name="connsiteX0" fmla="*/ 319671 w 9428406"/>
              <a:gd name="connsiteY0" fmla="*/ 203145 h 2756563"/>
              <a:gd name="connsiteX1" fmla="*/ 8385336 w 9428406"/>
              <a:gd name="connsiteY1" fmla="*/ 134133 h 2756563"/>
              <a:gd name="connsiteX2" fmla="*/ 9256621 w 9428406"/>
              <a:gd name="connsiteY2" fmla="*/ 1039924 h 2756563"/>
              <a:gd name="connsiteX3" fmla="*/ 9256621 w 9428406"/>
              <a:gd name="connsiteY3" fmla="*/ 2756563 h 2756563"/>
              <a:gd name="connsiteX4" fmla="*/ 9256621 w 9428406"/>
              <a:gd name="connsiteY4" fmla="*/ 2756563 h 2756563"/>
              <a:gd name="connsiteX5" fmla="*/ 112621 w 9428406"/>
              <a:gd name="connsiteY5" fmla="*/ 2756563 h 2756563"/>
              <a:gd name="connsiteX6" fmla="*/ 112621 w 9428406"/>
              <a:gd name="connsiteY6" fmla="*/ 2756563 h 2756563"/>
              <a:gd name="connsiteX7" fmla="*/ 112621 w 9428406"/>
              <a:gd name="connsiteY7" fmla="*/ 1039924 h 2756563"/>
              <a:gd name="connsiteX8" fmla="*/ 319671 w 9428406"/>
              <a:gd name="connsiteY8" fmla="*/ 203145 h 2756563"/>
              <a:gd name="connsiteX0" fmla="*/ 319671 w 9440224"/>
              <a:gd name="connsiteY0" fmla="*/ 203145 h 2756563"/>
              <a:gd name="connsiteX1" fmla="*/ 8385336 w 9440224"/>
              <a:gd name="connsiteY1" fmla="*/ 134133 h 2756563"/>
              <a:gd name="connsiteX2" fmla="*/ 9273874 w 9440224"/>
              <a:gd name="connsiteY2" fmla="*/ 988165 h 2756563"/>
              <a:gd name="connsiteX3" fmla="*/ 9256621 w 9440224"/>
              <a:gd name="connsiteY3" fmla="*/ 2756563 h 2756563"/>
              <a:gd name="connsiteX4" fmla="*/ 9256621 w 9440224"/>
              <a:gd name="connsiteY4" fmla="*/ 2756563 h 2756563"/>
              <a:gd name="connsiteX5" fmla="*/ 112621 w 9440224"/>
              <a:gd name="connsiteY5" fmla="*/ 2756563 h 2756563"/>
              <a:gd name="connsiteX6" fmla="*/ 112621 w 9440224"/>
              <a:gd name="connsiteY6" fmla="*/ 2756563 h 2756563"/>
              <a:gd name="connsiteX7" fmla="*/ 112621 w 9440224"/>
              <a:gd name="connsiteY7" fmla="*/ 1039924 h 2756563"/>
              <a:gd name="connsiteX8" fmla="*/ 319671 w 9440224"/>
              <a:gd name="connsiteY8" fmla="*/ 203145 h 2756563"/>
              <a:gd name="connsiteX0" fmla="*/ 319671 w 9349422"/>
              <a:gd name="connsiteY0" fmla="*/ 203145 h 2756563"/>
              <a:gd name="connsiteX1" fmla="*/ 8385336 w 9349422"/>
              <a:gd name="connsiteY1" fmla="*/ 134133 h 2756563"/>
              <a:gd name="connsiteX2" fmla="*/ 9273874 w 9349422"/>
              <a:gd name="connsiteY2" fmla="*/ 988165 h 2756563"/>
              <a:gd name="connsiteX3" fmla="*/ 9256621 w 9349422"/>
              <a:gd name="connsiteY3" fmla="*/ 2756563 h 2756563"/>
              <a:gd name="connsiteX4" fmla="*/ 9256621 w 9349422"/>
              <a:gd name="connsiteY4" fmla="*/ 2756563 h 2756563"/>
              <a:gd name="connsiteX5" fmla="*/ 112621 w 9349422"/>
              <a:gd name="connsiteY5" fmla="*/ 2756563 h 2756563"/>
              <a:gd name="connsiteX6" fmla="*/ 112621 w 9349422"/>
              <a:gd name="connsiteY6" fmla="*/ 2756563 h 2756563"/>
              <a:gd name="connsiteX7" fmla="*/ 112621 w 9349422"/>
              <a:gd name="connsiteY7" fmla="*/ 1039924 h 2756563"/>
              <a:gd name="connsiteX8" fmla="*/ 319671 w 9349422"/>
              <a:gd name="connsiteY8" fmla="*/ 203145 h 2756563"/>
              <a:gd name="connsiteX0" fmla="*/ 319671 w 9325835"/>
              <a:gd name="connsiteY0" fmla="*/ 180703 h 2734121"/>
              <a:gd name="connsiteX1" fmla="*/ 8307699 w 9325835"/>
              <a:gd name="connsiteY1" fmla="*/ 146197 h 2734121"/>
              <a:gd name="connsiteX2" fmla="*/ 9273874 w 9325835"/>
              <a:gd name="connsiteY2" fmla="*/ 965723 h 2734121"/>
              <a:gd name="connsiteX3" fmla="*/ 9256621 w 9325835"/>
              <a:gd name="connsiteY3" fmla="*/ 2734121 h 2734121"/>
              <a:gd name="connsiteX4" fmla="*/ 9256621 w 9325835"/>
              <a:gd name="connsiteY4" fmla="*/ 2734121 h 2734121"/>
              <a:gd name="connsiteX5" fmla="*/ 112621 w 9325835"/>
              <a:gd name="connsiteY5" fmla="*/ 2734121 h 2734121"/>
              <a:gd name="connsiteX6" fmla="*/ 112621 w 9325835"/>
              <a:gd name="connsiteY6" fmla="*/ 2734121 h 2734121"/>
              <a:gd name="connsiteX7" fmla="*/ 112621 w 9325835"/>
              <a:gd name="connsiteY7" fmla="*/ 1017482 h 2734121"/>
              <a:gd name="connsiteX8" fmla="*/ 319671 w 9325835"/>
              <a:gd name="connsiteY8" fmla="*/ 180703 h 2734121"/>
              <a:gd name="connsiteX0" fmla="*/ 319671 w 9325835"/>
              <a:gd name="connsiteY0" fmla="*/ 180703 h 2734121"/>
              <a:gd name="connsiteX1" fmla="*/ 8307699 w 9325835"/>
              <a:gd name="connsiteY1" fmla="*/ 146197 h 2734121"/>
              <a:gd name="connsiteX2" fmla="*/ 9273874 w 9325835"/>
              <a:gd name="connsiteY2" fmla="*/ 922591 h 2734121"/>
              <a:gd name="connsiteX3" fmla="*/ 9256621 w 9325835"/>
              <a:gd name="connsiteY3" fmla="*/ 2734121 h 2734121"/>
              <a:gd name="connsiteX4" fmla="*/ 9256621 w 9325835"/>
              <a:gd name="connsiteY4" fmla="*/ 2734121 h 2734121"/>
              <a:gd name="connsiteX5" fmla="*/ 112621 w 9325835"/>
              <a:gd name="connsiteY5" fmla="*/ 2734121 h 2734121"/>
              <a:gd name="connsiteX6" fmla="*/ 112621 w 9325835"/>
              <a:gd name="connsiteY6" fmla="*/ 2734121 h 2734121"/>
              <a:gd name="connsiteX7" fmla="*/ 112621 w 9325835"/>
              <a:gd name="connsiteY7" fmla="*/ 1017482 h 2734121"/>
              <a:gd name="connsiteX8" fmla="*/ 319671 w 9325835"/>
              <a:gd name="connsiteY8" fmla="*/ 180703 h 2734121"/>
              <a:gd name="connsiteX0" fmla="*/ 319671 w 9322004"/>
              <a:gd name="connsiteY0" fmla="*/ 180703 h 2734121"/>
              <a:gd name="connsiteX1" fmla="*/ 8307699 w 9322004"/>
              <a:gd name="connsiteY1" fmla="*/ 146197 h 2734121"/>
              <a:gd name="connsiteX2" fmla="*/ 9273874 w 9322004"/>
              <a:gd name="connsiteY2" fmla="*/ 922591 h 2734121"/>
              <a:gd name="connsiteX3" fmla="*/ 9256621 w 9322004"/>
              <a:gd name="connsiteY3" fmla="*/ 2734121 h 2734121"/>
              <a:gd name="connsiteX4" fmla="*/ 9256621 w 9322004"/>
              <a:gd name="connsiteY4" fmla="*/ 2734121 h 2734121"/>
              <a:gd name="connsiteX5" fmla="*/ 112621 w 9322004"/>
              <a:gd name="connsiteY5" fmla="*/ 2734121 h 2734121"/>
              <a:gd name="connsiteX6" fmla="*/ 112621 w 9322004"/>
              <a:gd name="connsiteY6" fmla="*/ 2734121 h 2734121"/>
              <a:gd name="connsiteX7" fmla="*/ 112621 w 9322004"/>
              <a:gd name="connsiteY7" fmla="*/ 1017482 h 2734121"/>
              <a:gd name="connsiteX8" fmla="*/ 319671 w 9322004"/>
              <a:gd name="connsiteY8" fmla="*/ 180703 h 2734121"/>
              <a:gd name="connsiteX0" fmla="*/ 309356 w 9337568"/>
              <a:gd name="connsiteY0" fmla="*/ 209007 h 2719293"/>
              <a:gd name="connsiteX1" fmla="*/ 8323263 w 9337568"/>
              <a:gd name="connsiteY1" fmla="*/ 131369 h 2719293"/>
              <a:gd name="connsiteX2" fmla="*/ 9289438 w 9337568"/>
              <a:gd name="connsiteY2" fmla="*/ 907763 h 2719293"/>
              <a:gd name="connsiteX3" fmla="*/ 9272185 w 9337568"/>
              <a:gd name="connsiteY3" fmla="*/ 2719293 h 2719293"/>
              <a:gd name="connsiteX4" fmla="*/ 9272185 w 9337568"/>
              <a:gd name="connsiteY4" fmla="*/ 2719293 h 2719293"/>
              <a:gd name="connsiteX5" fmla="*/ 128185 w 9337568"/>
              <a:gd name="connsiteY5" fmla="*/ 2719293 h 2719293"/>
              <a:gd name="connsiteX6" fmla="*/ 128185 w 9337568"/>
              <a:gd name="connsiteY6" fmla="*/ 2719293 h 2719293"/>
              <a:gd name="connsiteX7" fmla="*/ 128185 w 9337568"/>
              <a:gd name="connsiteY7" fmla="*/ 1002654 h 2719293"/>
              <a:gd name="connsiteX8" fmla="*/ 309356 w 9337568"/>
              <a:gd name="connsiteY8" fmla="*/ 209007 h 2719293"/>
              <a:gd name="connsiteX0" fmla="*/ 309356 w 9389631"/>
              <a:gd name="connsiteY0" fmla="*/ 199010 h 2709296"/>
              <a:gd name="connsiteX1" fmla="*/ 8478539 w 9389631"/>
              <a:gd name="connsiteY1" fmla="*/ 136172 h 2709296"/>
              <a:gd name="connsiteX2" fmla="*/ 9289438 w 9389631"/>
              <a:gd name="connsiteY2" fmla="*/ 897766 h 2709296"/>
              <a:gd name="connsiteX3" fmla="*/ 9272185 w 9389631"/>
              <a:gd name="connsiteY3" fmla="*/ 2709296 h 2709296"/>
              <a:gd name="connsiteX4" fmla="*/ 9272185 w 9389631"/>
              <a:gd name="connsiteY4" fmla="*/ 2709296 h 2709296"/>
              <a:gd name="connsiteX5" fmla="*/ 128185 w 9389631"/>
              <a:gd name="connsiteY5" fmla="*/ 2709296 h 2709296"/>
              <a:gd name="connsiteX6" fmla="*/ 128185 w 9389631"/>
              <a:gd name="connsiteY6" fmla="*/ 2709296 h 2709296"/>
              <a:gd name="connsiteX7" fmla="*/ 128185 w 9389631"/>
              <a:gd name="connsiteY7" fmla="*/ 992657 h 2709296"/>
              <a:gd name="connsiteX8" fmla="*/ 309356 w 9389631"/>
              <a:gd name="connsiteY8" fmla="*/ 199010 h 2709296"/>
              <a:gd name="connsiteX0" fmla="*/ 309356 w 9389631"/>
              <a:gd name="connsiteY0" fmla="*/ 211941 h 2722227"/>
              <a:gd name="connsiteX1" fmla="*/ 8478539 w 9389631"/>
              <a:gd name="connsiteY1" fmla="*/ 149103 h 2722227"/>
              <a:gd name="connsiteX2" fmla="*/ 9289438 w 9389631"/>
              <a:gd name="connsiteY2" fmla="*/ 910697 h 2722227"/>
              <a:gd name="connsiteX3" fmla="*/ 9272185 w 9389631"/>
              <a:gd name="connsiteY3" fmla="*/ 2722227 h 2722227"/>
              <a:gd name="connsiteX4" fmla="*/ 9272185 w 9389631"/>
              <a:gd name="connsiteY4" fmla="*/ 2722227 h 2722227"/>
              <a:gd name="connsiteX5" fmla="*/ 128185 w 9389631"/>
              <a:gd name="connsiteY5" fmla="*/ 2722227 h 2722227"/>
              <a:gd name="connsiteX6" fmla="*/ 128185 w 9389631"/>
              <a:gd name="connsiteY6" fmla="*/ 2722227 h 2722227"/>
              <a:gd name="connsiteX7" fmla="*/ 128185 w 9389631"/>
              <a:gd name="connsiteY7" fmla="*/ 1005588 h 2722227"/>
              <a:gd name="connsiteX8" fmla="*/ 309356 w 9389631"/>
              <a:gd name="connsiteY8" fmla="*/ 211941 h 2722227"/>
              <a:gd name="connsiteX0" fmla="*/ 302827 w 9400355"/>
              <a:gd name="connsiteY0" fmla="*/ 197297 h 2729782"/>
              <a:gd name="connsiteX1" fmla="*/ 8489263 w 9400355"/>
              <a:gd name="connsiteY1" fmla="*/ 156658 h 2729782"/>
              <a:gd name="connsiteX2" fmla="*/ 9300162 w 9400355"/>
              <a:gd name="connsiteY2" fmla="*/ 918252 h 2729782"/>
              <a:gd name="connsiteX3" fmla="*/ 9282909 w 9400355"/>
              <a:gd name="connsiteY3" fmla="*/ 2729782 h 2729782"/>
              <a:gd name="connsiteX4" fmla="*/ 9282909 w 9400355"/>
              <a:gd name="connsiteY4" fmla="*/ 2729782 h 2729782"/>
              <a:gd name="connsiteX5" fmla="*/ 138909 w 9400355"/>
              <a:gd name="connsiteY5" fmla="*/ 2729782 h 2729782"/>
              <a:gd name="connsiteX6" fmla="*/ 138909 w 9400355"/>
              <a:gd name="connsiteY6" fmla="*/ 2729782 h 2729782"/>
              <a:gd name="connsiteX7" fmla="*/ 138909 w 9400355"/>
              <a:gd name="connsiteY7" fmla="*/ 1013143 h 2729782"/>
              <a:gd name="connsiteX8" fmla="*/ 302827 w 9400355"/>
              <a:gd name="connsiteY8" fmla="*/ 197297 h 2729782"/>
              <a:gd name="connsiteX0" fmla="*/ 163918 w 9261446"/>
              <a:gd name="connsiteY0" fmla="*/ 197297 h 2729782"/>
              <a:gd name="connsiteX1" fmla="*/ 8350354 w 9261446"/>
              <a:gd name="connsiteY1" fmla="*/ 156658 h 2729782"/>
              <a:gd name="connsiteX2" fmla="*/ 9161253 w 9261446"/>
              <a:gd name="connsiteY2" fmla="*/ 918252 h 2729782"/>
              <a:gd name="connsiteX3" fmla="*/ 9144000 w 9261446"/>
              <a:gd name="connsiteY3" fmla="*/ 2729782 h 2729782"/>
              <a:gd name="connsiteX4" fmla="*/ 9144000 w 9261446"/>
              <a:gd name="connsiteY4" fmla="*/ 2729782 h 2729782"/>
              <a:gd name="connsiteX5" fmla="*/ 0 w 9261446"/>
              <a:gd name="connsiteY5" fmla="*/ 2729782 h 2729782"/>
              <a:gd name="connsiteX6" fmla="*/ 0 w 9261446"/>
              <a:gd name="connsiteY6" fmla="*/ 2729782 h 2729782"/>
              <a:gd name="connsiteX7" fmla="*/ 163918 w 9261446"/>
              <a:gd name="connsiteY7" fmla="*/ 197297 h 2729782"/>
              <a:gd name="connsiteX0" fmla="*/ 0 w 9265970"/>
              <a:gd name="connsiteY0" fmla="*/ 20716 h 3626570"/>
              <a:gd name="connsiteX1" fmla="*/ 8354878 w 9265970"/>
              <a:gd name="connsiteY1" fmla="*/ 1053446 h 3626570"/>
              <a:gd name="connsiteX2" fmla="*/ 9165777 w 9265970"/>
              <a:gd name="connsiteY2" fmla="*/ 1815040 h 3626570"/>
              <a:gd name="connsiteX3" fmla="*/ 9148524 w 9265970"/>
              <a:gd name="connsiteY3" fmla="*/ 3626570 h 3626570"/>
              <a:gd name="connsiteX4" fmla="*/ 9148524 w 9265970"/>
              <a:gd name="connsiteY4" fmla="*/ 3626570 h 3626570"/>
              <a:gd name="connsiteX5" fmla="*/ 4524 w 9265970"/>
              <a:gd name="connsiteY5" fmla="*/ 3626570 h 3626570"/>
              <a:gd name="connsiteX6" fmla="*/ 4524 w 9265970"/>
              <a:gd name="connsiteY6" fmla="*/ 3626570 h 3626570"/>
              <a:gd name="connsiteX7" fmla="*/ 0 w 9265970"/>
              <a:gd name="connsiteY7" fmla="*/ 20716 h 3626570"/>
              <a:gd name="connsiteX0" fmla="*/ 0 w 9165777"/>
              <a:gd name="connsiteY0" fmla="*/ 39809 h 3645663"/>
              <a:gd name="connsiteX1" fmla="*/ 9165777 w 9165777"/>
              <a:gd name="connsiteY1" fmla="*/ 1834133 h 3645663"/>
              <a:gd name="connsiteX2" fmla="*/ 9148524 w 9165777"/>
              <a:gd name="connsiteY2" fmla="*/ 3645663 h 3645663"/>
              <a:gd name="connsiteX3" fmla="*/ 9148524 w 9165777"/>
              <a:gd name="connsiteY3" fmla="*/ 3645663 h 3645663"/>
              <a:gd name="connsiteX4" fmla="*/ 4524 w 9165777"/>
              <a:gd name="connsiteY4" fmla="*/ 3645663 h 3645663"/>
              <a:gd name="connsiteX5" fmla="*/ 4524 w 9165777"/>
              <a:gd name="connsiteY5" fmla="*/ 3645663 h 3645663"/>
              <a:gd name="connsiteX6" fmla="*/ 0 w 9165777"/>
              <a:gd name="connsiteY6" fmla="*/ 39809 h 3645663"/>
              <a:gd name="connsiteX0" fmla="*/ 0 w 9173798"/>
              <a:gd name="connsiteY0" fmla="*/ 339939 h 3945793"/>
              <a:gd name="connsiteX1" fmla="*/ 9173798 w 9173798"/>
              <a:gd name="connsiteY1" fmla="*/ 352193 h 3945793"/>
              <a:gd name="connsiteX2" fmla="*/ 9148524 w 9173798"/>
              <a:gd name="connsiteY2" fmla="*/ 3945793 h 3945793"/>
              <a:gd name="connsiteX3" fmla="*/ 9148524 w 9173798"/>
              <a:gd name="connsiteY3" fmla="*/ 3945793 h 3945793"/>
              <a:gd name="connsiteX4" fmla="*/ 4524 w 9173798"/>
              <a:gd name="connsiteY4" fmla="*/ 3945793 h 3945793"/>
              <a:gd name="connsiteX5" fmla="*/ 4524 w 9173798"/>
              <a:gd name="connsiteY5" fmla="*/ 3945793 h 3945793"/>
              <a:gd name="connsiteX6" fmla="*/ 0 w 9173798"/>
              <a:gd name="connsiteY6" fmla="*/ 339939 h 3945793"/>
              <a:gd name="connsiteX0" fmla="*/ 0 w 9173798"/>
              <a:gd name="connsiteY0" fmla="*/ 127270 h 3733124"/>
              <a:gd name="connsiteX1" fmla="*/ 9173798 w 9173798"/>
              <a:gd name="connsiteY1" fmla="*/ 139524 h 3733124"/>
              <a:gd name="connsiteX2" fmla="*/ 9148524 w 9173798"/>
              <a:gd name="connsiteY2" fmla="*/ 3733124 h 3733124"/>
              <a:gd name="connsiteX3" fmla="*/ 9148524 w 9173798"/>
              <a:gd name="connsiteY3" fmla="*/ 3733124 h 3733124"/>
              <a:gd name="connsiteX4" fmla="*/ 4524 w 9173798"/>
              <a:gd name="connsiteY4" fmla="*/ 3733124 h 3733124"/>
              <a:gd name="connsiteX5" fmla="*/ 4524 w 9173798"/>
              <a:gd name="connsiteY5" fmla="*/ 3733124 h 3733124"/>
              <a:gd name="connsiteX6" fmla="*/ 0 w 9173798"/>
              <a:gd name="connsiteY6" fmla="*/ 127270 h 3733124"/>
              <a:gd name="connsiteX0" fmla="*/ 0 w 9173798"/>
              <a:gd name="connsiteY0" fmla="*/ 0 h 3605854"/>
              <a:gd name="connsiteX1" fmla="*/ 9173798 w 9173798"/>
              <a:gd name="connsiteY1" fmla="*/ 12254 h 3605854"/>
              <a:gd name="connsiteX2" fmla="*/ 9148524 w 9173798"/>
              <a:gd name="connsiteY2" fmla="*/ 3605854 h 3605854"/>
              <a:gd name="connsiteX3" fmla="*/ 9148524 w 9173798"/>
              <a:gd name="connsiteY3" fmla="*/ 3605854 h 3605854"/>
              <a:gd name="connsiteX4" fmla="*/ 4524 w 9173798"/>
              <a:gd name="connsiteY4" fmla="*/ 3605854 h 3605854"/>
              <a:gd name="connsiteX5" fmla="*/ 4524 w 9173798"/>
              <a:gd name="connsiteY5" fmla="*/ 3605854 h 3605854"/>
              <a:gd name="connsiteX6" fmla="*/ 0 w 9173798"/>
              <a:gd name="connsiteY6" fmla="*/ 0 h 3605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3798" h="3605854">
                <a:moveTo>
                  <a:pt x="0" y="0"/>
                </a:moveTo>
                <a:lnTo>
                  <a:pt x="9173798" y="12254"/>
                </a:lnTo>
                <a:lnTo>
                  <a:pt x="9148524" y="3605854"/>
                </a:lnTo>
                <a:lnTo>
                  <a:pt x="9148524" y="3605854"/>
                </a:lnTo>
                <a:lnTo>
                  <a:pt x="4524" y="3605854"/>
                </a:lnTo>
                <a:lnTo>
                  <a:pt x="4524" y="3605854"/>
                </a:lnTo>
                <a:lnTo>
                  <a:pt x="0" y="0"/>
                </a:lnTo>
                <a:close/>
              </a:path>
            </a:pathLst>
          </a:custGeom>
          <a:gradFill>
            <a:gsLst>
              <a:gs pos="0">
                <a:srgbClr val="C5B8AD"/>
              </a:gs>
              <a:gs pos="100000">
                <a:srgbClr val="EEDFD5"/>
              </a:gs>
              <a:gs pos="99000">
                <a:srgbClr val="F5E8D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Graph/Table/Image: click to add title</a:t>
            </a:r>
          </a:p>
        </p:txBody>
      </p:sp>
      <p:cxnSp>
        <p:nvCxnSpPr>
          <p:cNvPr id="32" name="Straight Connector 31"/>
          <p:cNvCxnSpPr/>
          <p:nvPr userDrawn="1"/>
        </p:nvCxnSpPr>
        <p:spPr>
          <a:xfrm>
            <a:off x="1" y="920736"/>
            <a:ext cx="9162862" cy="0"/>
          </a:xfrm>
          <a:prstGeom prst="line">
            <a:avLst/>
          </a:prstGeom>
          <a:ln w="19050">
            <a:solidFill>
              <a:srgbClr val="CE372B"/>
            </a:solidFill>
          </a:ln>
          <a:effectLst/>
        </p:spPr>
        <p:style>
          <a:lnRef idx="2">
            <a:schemeClr val="accent1"/>
          </a:lnRef>
          <a:fillRef idx="0">
            <a:schemeClr val="accent1"/>
          </a:fillRef>
          <a:effectRef idx="1">
            <a:schemeClr val="accent1"/>
          </a:effectRef>
          <a:fontRef idx="minor">
            <a:schemeClr val="tx1"/>
          </a:fontRef>
        </p:style>
      </p:cxnSp>
      <p:cxnSp>
        <p:nvCxnSpPr>
          <p:cNvPr id="617" name="Straight Connector 616">
            <a:extLst>
              <a:ext uri="{FF2B5EF4-FFF2-40B4-BE49-F238E27FC236}">
                <a16:creationId xmlns:a16="http://schemas.microsoft.com/office/drawing/2014/main" id="{E3E39054-9AA1-1F4D-8925-5DACDE7E3AB1}"/>
              </a:ext>
            </a:extLst>
          </p:cNvPr>
          <p:cNvCxnSpPr/>
          <p:nvPr userDrawn="1"/>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553" name="Text Placeholder 5">
            <a:extLst>
              <a:ext uri="{FF2B5EF4-FFF2-40B4-BE49-F238E27FC236}">
                <a16:creationId xmlns:a16="http://schemas.microsoft.com/office/drawing/2014/main" id="{9E18950A-7D00-2945-A658-75636131EB18}"/>
              </a:ext>
            </a:extLst>
          </p:cNvPr>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600" b="0" baseline="0">
                <a:solidFill>
                  <a:srgbClr val="285078"/>
                </a:solidFill>
                <a:latin typeface="Arial"/>
                <a:cs typeface="Arial"/>
              </a:defRPr>
            </a:lvl1pPr>
          </a:lstStyle>
          <a:p>
            <a:pPr lvl="0"/>
            <a:r>
              <a:rPr lang="en-US" dirty="0"/>
              <a:t>Click to Add Source</a:t>
            </a:r>
          </a:p>
        </p:txBody>
      </p:sp>
      <p:grpSp>
        <p:nvGrpSpPr>
          <p:cNvPr id="556" name="Logo Stacked V2">
            <a:extLst>
              <a:ext uri="{FF2B5EF4-FFF2-40B4-BE49-F238E27FC236}">
                <a16:creationId xmlns:a16="http://schemas.microsoft.com/office/drawing/2014/main" id="{DE62E826-1CCD-A848-BF79-4E6E4A352CF7}"/>
              </a:ext>
            </a:extLst>
          </p:cNvPr>
          <p:cNvGrpSpPr>
            <a:grpSpLocks noChangeAspect="1"/>
          </p:cNvGrpSpPr>
          <p:nvPr userDrawn="1"/>
        </p:nvGrpSpPr>
        <p:grpSpPr>
          <a:xfrm>
            <a:off x="8071600" y="4860986"/>
            <a:ext cx="993262" cy="226314"/>
            <a:chOff x="680865" y="3439338"/>
            <a:chExt cx="4686473" cy="1068091"/>
          </a:xfrm>
        </p:grpSpPr>
        <p:pic>
          <p:nvPicPr>
            <p:cNvPr id="557" name="Logomark V2">
              <a:extLst>
                <a:ext uri="{FF2B5EF4-FFF2-40B4-BE49-F238E27FC236}">
                  <a16:creationId xmlns:a16="http://schemas.microsoft.com/office/drawing/2014/main" id="{38FAC6EA-C2C2-AD4E-B049-8880C2FFC8E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558" name="Nat HIV Cur logo type stacked">
              <a:extLst>
                <a:ext uri="{FF2B5EF4-FFF2-40B4-BE49-F238E27FC236}">
                  <a16:creationId xmlns:a16="http://schemas.microsoft.com/office/drawing/2014/main" id="{ECA3FE32-502D-BF48-8D61-E559CE72E151}"/>
                </a:ext>
              </a:extLst>
            </p:cNvPr>
            <p:cNvGrpSpPr>
              <a:grpSpLocks noChangeAspect="1"/>
            </p:cNvGrpSpPr>
            <p:nvPr/>
          </p:nvGrpSpPr>
          <p:grpSpPr bwMode="auto">
            <a:xfrm>
              <a:off x="1898650" y="3455065"/>
              <a:ext cx="3468688" cy="1036638"/>
              <a:chOff x="1196" y="1585"/>
              <a:chExt cx="2185" cy="653"/>
            </a:xfrm>
          </p:grpSpPr>
          <p:sp>
            <p:nvSpPr>
              <p:cNvPr id="559" name="Freeform 5">
                <a:extLst>
                  <a:ext uri="{FF2B5EF4-FFF2-40B4-BE49-F238E27FC236}">
                    <a16:creationId xmlns:a16="http://schemas.microsoft.com/office/drawing/2014/main" id="{7173E0D2-7E30-3B44-9F22-7D61B7E1D6E7}"/>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0" name="Freeform 6">
                <a:extLst>
                  <a:ext uri="{FF2B5EF4-FFF2-40B4-BE49-F238E27FC236}">
                    <a16:creationId xmlns:a16="http://schemas.microsoft.com/office/drawing/2014/main" id="{843C82AD-9B06-E941-A7DA-F0FE82C5AF75}"/>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1" name="Freeform 7">
                <a:extLst>
                  <a:ext uri="{FF2B5EF4-FFF2-40B4-BE49-F238E27FC236}">
                    <a16:creationId xmlns:a16="http://schemas.microsoft.com/office/drawing/2014/main" id="{0FB567DC-881D-C74C-8EB7-2D72EDA2C5A2}"/>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2" name="Freeform 8">
                <a:extLst>
                  <a:ext uri="{FF2B5EF4-FFF2-40B4-BE49-F238E27FC236}">
                    <a16:creationId xmlns:a16="http://schemas.microsoft.com/office/drawing/2014/main" id="{D0DB37AF-9363-B84B-AC77-9F9400C56740}"/>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3" name="Freeform 9">
                <a:extLst>
                  <a:ext uri="{FF2B5EF4-FFF2-40B4-BE49-F238E27FC236}">
                    <a16:creationId xmlns:a16="http://schemas.microsoft.com/office/drawing/2014/main" id="{182C4138-4EF3-2C47-A623-31F20969FA73}"/>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4" name="Freeform 10">
                <a:extLst>
                  <a:ext uri="{FF2B5EF4-FFF2-40B4-BE49-F238E27FC236}">
                    <a16:creationId xmlns:a16="http://schemas.microsoft.com/office/drawing/2014/main" id="{07DEC2F5-CDCA-E046-8CDB-9BA182C31232}"/>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5" name="Freeform 11">
                <a:extLst>
                  <a:ext uri="{FF2B5EF4-FFF2-40B4-BE49-F238E27FC236}">
                    <a16:creationId xmlns:a16="http://schemas.microsoft.com/office/drawing/2014/main" id="{8AB93D7F-5079-8B45-9934-C6DAA47AD108}"/>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6" name="Freeform 12">
                <a:extLst>
                  <a:ext uri="{FF2B5EF4-FFF2-40B4-BE49-F238E27FC236}">
                    <a16:creationId xmlns:a16="http://schemas.microsoft.com/office/drawing/2014/main" id="{3645A3FB-2474-4844-9E8A-2E561E2A597B}"/>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7" name="Freeform 13">
                <a:extLst>
                  <a:ext uri="{FF2B5EF4-FFF2-40B4-BE49-F238E27FC236}">
                    <a16:creationId xmlns:a16="http://schemas.microsoft.com/office/drawing/2014/main" id="{D847665E-B175-5A4A-BC72-08238A071593}"/>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8" name="Freeform 14">
                <a:extLst>
                  <a:ext uri="{FF2B5EF4-FFF2-40B4-BE49-F238E27FC236}">
                    <a16:creationId xmlns:a16="http://schemas.microsoft.com/office/drawing/2014/main" id="{7BA12766-C2FB-D346-8B21-F2F863DFBE9E}"/>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9" name="Freeform 15">
                <a:extLst>
                  <a:ext uri="{FF2B5EF4-FFF2-40B4-BE49-F238E27FC236}">
                    <a16:creationId xmlns:a16="http://schemas.microsoft.com/office/drawing/2014/main" id="{86F2E76E-E77F-A046-B3C0-F1FF13543385}"/>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0" name="Freeform 16">
                <a:extLst>
                  <a:ext uri="{FF2B5EF4-FFF2-40B4-BE49-F238E27FC236}">
                    <a16:creationId xmlns:a16="http://schemas.microsoft.com/office/drawing/2014/main" id="{BC9AA611-587E-4749-B1FF-F003D668C6C8}"/>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1" name="Freeform 17">
                <a:extLst>
                  <a:ext uri="{FF2B5EF4-FFF2-40B4-BE49-F238E27FC236}">
                    <a16:creationId xmlns:a16="http://schemas.microsoft.com/office/drawing/2014/main" id="{BFA75761-69E0-B54A-AB0B-184F0566FABB}"/>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2" name="Freeform 18">
                <a:extLst>
                  <a:ext uri="{FF2B5EF4-FFF2-40B4-BE49-F238E27FC236}">
                    <a16:creationId xmlns:a16="http://schemas.microsoft.com/office/drawing/2014/main" id="{203BAAE4-D7C4-0543-9C9F-7FA2A3EB670A}"/>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3" name="Freeform 19">
                <a:extLst>
                  <a:ext uri="{FF2B5EF4-FFF2-40B4-BE49-F238E27FC236}">
                    <a16:creationId xmlns:a16="http://schemas.microsoft.com/office/drawing/2014/main" id="{D840BFE8-66FB-9942-9746-C8104BBD4919}"/>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4" name="Freeform 20">
                <a:extLst>
                  <a:ext uri="{FF2B5EF4-FFF2-40B4-BE49-F238E27FC236}">
                    <a16:creationId xmlns:a16="http://schemas.microsoft.com/office/drawing/2014/main" id="{DA30E4D2-7FD0-7343-A3AC-C9D2CAA85C2E}"/>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5" name="Freeform 21">
                <a:extLst>
                  <a:ext uri="{FF2B5EF4-FFF2-40B4-BE49-F238E27FC236}">
                    <a16:creationId xmlns:a16="http://schemas.microsoft.com/office/drawing/2014/main" id="{788C75A9-CCED-3940-8615-2B17E89CC26F}"/>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6" name="Freeform 22">
                <a:extLst>
                  <a:ext uri="{FF2B5EF4-FFF2-40B4-BE49-F238E27FC236}">
                    <a16:creationId xmlns:a16="http://schemas.microsoft.com/office/drawing/2014/main" id="{380C1636-90DE-8543-9A19-78B6B0E5DA67}"/>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7" name="Freeform 23">
                <a:extLst>
                  <a:ext uri="{FF2B5EF4-FFF2-40B4-BE49-F238E27FC236}">
                    <a16:creationId xmlns:a16="http://schemas.microsoft.com/office/drawing/2014/main" id="{A245E9D6-3750-CD4F-AFA2-D3946088A9A4}"/>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8" name="Freeform 24">
                <a:extLst>
                  <a:ext uri="{FF2B5EF4-FFF2-40B4-BE49-F238E27FC236}">
                    <a16:creationId xmlns:a16="http://schemas.microsoft.com/office/drawing/2014/main" id="{12B408D9-09BA-1E48-A8EE-CB5F2E690530}"/>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9" name="Freeform 25">
                <a:extLst>
                  <a:ext uri="{FF2B5EF4-FFF2-40B4-BE49-F238E27FC236}">
                    <a16:creationId xmlns:a16="http://schemas.microsoft.com/office/drawing/2014/main" id="{C366B5BC-9AC4-F74A-B478-20412FE34B6B}"/>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grpSp>
        <p:nvGrpSpPr>
          <p:cNvPr id="59" name="Group 58">
            <a:extLst>
              <a:ext uri="{FF2B5EF4-FFF2-40B4-BE49-F238E27FC236}">
                <a16:creationId xmlns:a16="http://schemas.microsoft.com/office/drawing/2014/main" id="{3EA71E0E-F27E-3721-8B1C-7A74B79C4EB2}"/>
              </a:ext>
            </a:extLst>
          </p:cNvPr>
          <p:cNvGrpSpPr/>
          <p:nvPr userDrawn="1"/>
        </p:nvGrpSpPr>
        <p:grpSpPr>
          <a:xfrm>
            <a:off x="-49249" y="2726328"/>
            <a:ext cx="9227528" cy="714885"/>
            <a:chOff x="-49249" y="1277914"/>
            <a:chExt cx="9227528" cy="824070"/>
          </a:xfrm>
        </p:grpSpPr>
        <p:sp>
          <p:nvSpPr>
            <p:cNvPr id="616" name="Rectangle 615">
              <a:extLst>
                <a:ext uri="{FF2B5EF4-FFF2-40B4-BE49-F238E27FC236}">
                  <a16:creationId xmlns:a16="http://schemas.microsoft.com/office/drawing/2014/main" id="{E2D4CC9E-FCC4-8044-A61F-6669AE92E381}"/>
                </a:ext>
              </a:extLst>
            </p:cNvPr>
            <p:cNvSpPr/>
            <p:nvPr userDrawn="1"/>
          </p:nvSpPr>
          <p:spPr>
            <a:xfrm>
              <a:off x="-49249" y="1419973"/>
              <a:ext cx="9210502" cy="556952"/>
            </a:xfrm>
            <a:prstGeom prst="rect">
              <a:avLst/>
            </a:prstGeom>
            <a:solidFill>
              <a:srgbClr val="A4A5A5">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18" name="Group 617">
              <a:extLst>
                <a:ext uri="{FF2B5EF4-FFF2-40B4-BE49-F238E27FC236}">
                  <a16:creationId xmlns:a16="http://schemas.microsoft.com/office/drawing/2014/main" id="{977419B7-A985-7C4C-A820-A1E2F5244D49}"/>
                </a:ext>
              </a:extLst>
            </p:cNvPr>
            <p:cNvGrpSpPr/>
            <p:nvPr userDrawn="1"/>
          </p:nvGrpSpPr>
          <p:grpSpPr>
            <a:xfrm>
              <a:off x="4394451" y="1277914"/>
              <a:ext cx="199087" cy="389028"/>
              <a:chOff x="5555028" y="1949383"/>
              <a:chExt cx="199087" cy="389028"/>
            </a:xfrm>
          </p:grpSpPr>
          <p:cxnSp>
            <p:nvCxnSpPr>
              <p:cNvPr id="619" name="Straight Connector 618">
                <a:extLst>
                  <a:ext uri="{FF2B5EF4-FFF2-40B4-BE49-F238E27FC236}">
                    <a16:creationId xmlns:a16="http://schemas.microsoft.com/office/drawing/2014/main" id="{125D7A7E-4C9C-4E4C-8662-1F352191A919}"/>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620" name="Straight Connector 619">
                <a:extLst>
                  <a:ext uri="{FF2B5EF4-FFF2-40B4-BE49-F238E27FC236}">
                    <a16:creationId xmlns:a16="http://schemas.microsoft.com/office/drawing/2014/main" id="{F86ADD16-41B6-864E-A4AC-B6088412AC6B}"/>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621" name="Oval 620">
                <a:extLst>
                  <a:ext uri="{FF2B5EF4-FFF2-40B4-BE49-F238E27FC236}">
                    <a16:creationId xmlns:a16="http://schemas.microsoft.com/office/drawing/2014/main" id="{E31ECDAF-7BDD-FA47-866A-6861549F20F1}"/>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622" name="Oval 621">
                <a:extLst>
                  <a:ext uri="{FF2B5EF4-FFF2-40B4-BE49-F238E27FC236}">
                    <a16:creationId xmlns:a16="http://schemas.microsoft.com/office/drawing/2014/main" id="{D6FBB571-7216-764D-BC7E-F86D5068B761}"/>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 name="Oval 622">
                <a:extLst>
                  <a:ext uri="{FF2B5EF4-FFF2-40B4-BE49-F238E27FC236}">
                    <a16:creationId xmlns:a16="http://schemas.microsoft.com/office/drawing/2014/main" id="{6937F9DB-5D32-B045-992A-272CE55B3A2B}"/>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0" name="Group 629">
              <a:extLst>
                <a:ext uri="{FF2B5EF4-FFF2-40B4-BE49-F238E27FC236}">
                  <a16:creationId xmlns:a16="http://schemas.microsoft.com/office/drawing/2014/main" id="{321842C0-E990-E940-B6F4-556ACBFA62F1}"/>
                </a:ext>
              </a:extLst>
            </p:cNvPr>
            <p:cNvGrpSpPr/>
            <p:nvPr userDrawn="1"/>
          </p:nvGrpSpPr>
          <p:grpSpPr>
            <a:xfrm>
              <a:off x="4579823" y="1277914"/>
              <a:ext cx="199087" cy="389028"/>
              <a:chOff x="5555028" y="1949383"/>
              <a:chExt cx="199087" cy="389028"/>
            </a:xfrm>
          </p:grpSpPr>
          <p:cxnSp>
            <p:nvCxnSpPr>
              <p:cNvPr id="631" name="Straight Connector 630">
                <a:extLst>
                  <a:ext uri="{FF2B5EF4-FFF2-40B4-BE49-F238E27FC236}">
                    <a16:creationId xmlns:a16="http://schemas.microsoft.com/office/drawing/2014/main" id="{CA332DB8-2BD5-E84A-ADBE-BF61B95E4450}"/>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632" name="Straight Connector 631">
                <a:extLst>
                  <a:ext uri="{FF2B5EF4-FFF2-40B4-BE49-F238E27FC236}">
                    <a16:creationId xmlns:a16="http://schemas.microsoft.com/office/drawing/2014/main" id="{47F6D5EC-041C-664E-9BB2-5007DF735C68}"/>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633" name="Oval 632">
                <a:extLst>
                  <a:ext uri="{FF2B5EF4-FFF2-40B4-BE49-F238E27FC236}">
                    <a16:creationId xmlns:a16="http://schemas.microsoft.com/office/drawing/2014/main" id="{A8C980FA-29E6-2043-902D-30FA371B2852}"/>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634" name="Oval 633">
                <a:extLst>
                  <a:ext uri="{FF2B5EF4-FFF2-40B4-BE49-F238E27FC236}">
                    <a16:creationId xmlns:a16="http://schemas.microsoft.com/office/drawing/2014/main" id="{C7F96248-85CA-4B40-BDD9-A7BE45DA305E}"/>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Oval 634">
                <a:extLst>
                  <a:ext uri="{FF2B5EF4-FFF2-40B4-BE49-F238E27FC236}">
                    <a16:creationId xmlns:a16="http://schemas.microsoft.com/office/drawing/2014/main" id="{B7EB6F0A-2BFC-6349-91F4-3AE657B0B545}"/>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6" name="Group 635">
              <a:extLst>
                <a:ext uri="{FF2B5EF4-FFF2-40B4-BE49-F238E27FC236}">
                  <a16:creationId xmlns:a16="http://schemas.microsoft.com/office/drawing/2014/main" id="{BA59CE65-DD92-3748-8EF9-583BDEEFAEDC}"/>
                </a:ext>
              </a:extLst>
            </p:cNvPr>
            <p:cNvGrpSpPr/>
            <p:nvPr userDrawn="1"/>
          </p:nvGrpSpPr>
          <p:grpSpPr>
            <a:xfrm flipV="1">
              <a:off x="4579823" y="1712956"/>
              <a:ext cx="199087" cy="389028"/>
              <a:chOff x="5555028" y="1949383"/>
              <a:chExt cx="199087" cy="389028"/>
            </a:xfrm>
          </p:grpSpPr>
          <p:cxnSp>
            <p:nvCxnSpPr>
              <p:cNvPr id="637" name="Straight Connector 636">
                <a:extLst>
                  <a:ext uri="{FF2B5EF4-FFF2-40B4-BE49-F238E27FC236}">
                    <a16:creationId xmlns:a16="http://schemas.microsoft.com/office/drawing/2014/main" id="{A8923A8C-1656-B14D-B550-785C49A926D7}"/>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638" name="Straight Connector 637">
                <a:extLst>
                  <a:ext uri="{FF2B5EF4-FFF2-40B4-BE49-F238E27FC236}">
                    <a16:creationId xmlns:a16="http://schemas.microsoft.com/office/drawing/2014/main" id="{067E88AD-FBC6-4C41-AB7B-84BD7A7399CF}"/>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639" name="Oval 638">
                <a:extLst>
                  <a:ext uri="{FF2B5EF4-FFF2-40B4-BE49-F238E27FC236}">
                    <a16:creationId xmlns:a16="http://schemas.microsoft.com/office/drawing/2014/main" id="{E07DE45D-9BBC-7A49-8143-E4C92E7B4F97}"/>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640" name="Oval 639">
                <a:extLst>
                  <a:ext uri="{FF2B5EF4-FFF2-40B4-BE49-F238E27FC236}">
                    <a16:creationId xmlns:a16="http://schemas.microsoft.com/office/drawing/2014/main" id="{FBAD2296-9932-F84F-B7D2-7ADEE433BEDC}"/>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Oval 640">
                <a:extLst>
                  <a:ext uri="{FF2B5EF4-FFF2-40B4-BE49-F238E27FC236}">
                    <a16:creationId xmlns:a16="http://schemas.microsoft.com/office/drawing/2014/main" id="{6B3071B6-1B54-5E4C-9DF7-7F8B8F89E285}"/>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2" name="Group 641">
              <a:extLst>
                <a:ext uri="{FF2B5EF4-FFF2-40B4-BE49-F238E27FC236}">
                  <a16:creationId xmlns:a16="http://schemas.microsoft.com/office/drawing/2014/main" id="{465D117B-855B-7D44-97AA-1CDD359299A6}"/>
                </a:ext>
              </a:extLst>
            </p:cNvPr>
            <p:cNvGrpSpPr/>
            <p:nvPr userDrawn="1"/>
          </p:nvGrpSpPr>
          <p:grpSpPr>
            <a:xfrm>
              <a:off x="4762751" y="1277914"/>
              <a:ext cx="199087" cy="389028"/>
              <a:chOff x="5555028" y="1949383"/>
              <a:chExt cx="199087" cy="389028"/>
            </a:xfrm>
          </p:grpSpPr>
          <p:cxnSp>
            <p:nvCxnSpPr>
              <p:cNvPr id="643" name="Straight Connector 642">
                <a:extLst>
                  <a:ext uri="{FF2B5EF4-FFF2-40B4-BE49-F238E27FC236}">
                    <a16:creationId xmlns:a16="http://schemas.microsoft.com/office/drawing/2014/main" id="{27A77466-E5F3-2945-A273-CAB8E4680AF8}"/>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644" name="Straight Connector 643">
                <a:extLst>
                  <a:ext uri="{FF2B5EF4-FFF2-40B4-BE49-F238E27FC236}">
                    <a16:creationId xmlns:a16="http://schemas.microsoft.com/office/drawing/2014/main" id="{C37C114A-1AF9-0F42-99C7-889DCFA33DA0}"/>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645" name="Oval 644">
                <a:extLst>
                  <a:ext uri="{FF2B5EF4-FFF2-40B4-BE49-F238E27FC236}">
                    <a16:creationId xmlns:a16="http://schemas.microsoft.com/office/drawing/2014/main" id="{CE4B50A6-20D5-E443-8539-BA9C1D8D91B0}"/>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646" name="Oval 645">
                <a:extLst>
                  <a:ext uri="{FF2B5EF4-FFF2-40B4-BE49-F238E27FC236}">
                    <a16:creationId xmlns:a16="http://schemas.microsoft.com/office/drawing/2014/main" id="{6F1F7F77-B514-C241-A13B-BCC385943DD5}"/>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Oval 646">
                <a:extLst>
                  <a:ext uri="{FF2B5EF4-FFF2-40B4-BE49-F238E27FC236}">
                    <a16:creationId xmlns:a16="http://schemas.microsoft.com/office/drawing/2014/main" id="{381BECBE-0758-5B47-8BCD-2F1F11E80933}"/>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8" name="Group 647">
              <a:extLst>
                <a:ext uri="{FF2B5EF4-FFF2-40B4-BE49-F238E27FC236}">
                  <a16:creationId xmlns:a16="http://schemas.microsoft.com/office/drawing/2014/main" id="{9B291C74-E680-0F47-B6E5-8EF184D25802}"/>
                </a:ext>
              </a:extLst>
            </p:cNvPr>
            <p:cNvGrpSpPr/>
            <p:nvPr userDrawn="1"/>
          </p:nvGrpSpPr>
          <p:grpSpPr>
            <a:xfrm flipV="1">
              <a:off x="4762751" y="1712956"/>
              <a:ext cx="199087" cy="389028"/>
              <a:chOff x="5555028" y="1949383"/>
              <a:chExt cx="199087" cy="389028"/>
            </a:xfrm>
          </p:grpSpPr>
          <p:cxnSp>
            <p:nvCxnSpPr>
              <p:cNvPr id="649" name="Straight Connector 648">
                <a:extLst>
                  <a:ext uri="{FF2B5EF4-FFF2-40B4-BE49-F238E27FC236}">
                    <a16:creationId xmlns:a16="http://schemas.microsoft.com/office/drawing/2014/main" id="{A118F119-7DCD-4A42-BB0D-C3F25F682D3F}"/>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650" name="Straight Connector 649">
                <a:extLst>
                  <a:ext uri="{FF2B5EF4-FFF2-40B4-BE49-F238E27FC236}">
                    <a16:creationId xmlns:a16="http://schemas.microsoft.com/office/drawing/2014/main" id="{F0A9DF27-F34C-4847-8B78-B76963D7866D}"/>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651" name="Oval 650">
                <a:extLst>
                  <a:ext uri="{FF2B5EF4-FFF2-40B4-BE49-F238E27FC236}">
                    <a16:creationId xmlns:a16="http://schemas.microsoft.com/office/drawing/2014/main" id="{84A83847-0C33-FA41-A923-FA40DFADE3AD}"/>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652" name="Oval 651">
                <a:extLst>
                  <a:ext uri="{FF2B5EF4-FFF2-40B4-BE49-F238E27FC236}">
                    <a16:creationId xmlns:a16="http://schemas.microsoft.com/office/drawing/2014/main" id="{31F7B80D-F432-F748-BBB9-BECAF600580B}"/>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3" name="Oval 652">
                <a:extLst>
                  <a:ext uri="{FF2B5EF4-FFF2-40B4-BE49-F238E27FC236}">
                    <a16:creationId xmlns:a16="http://schemas.microsoft.com/office/drawing/2014/main" id="{561117F9-C917-234E-AF9F-CDEE132DC87D}"/>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4" name="Group 653">
              <a:extLst>
                <a:ext uri="{FF2B5EF4-FFF2-40B4-BE49-F238E27FC236}">
                  <a16:creationId xmlns:a16="http://schemas.microsoft.com/office/drawing/2014/main" id="{3647A3C4-462F-EF43-B78D-8AD270CBBD47}"/>
                </a:ext>
              </a:extLst>
            </p:cNvPr>
            <p:cNvGrpSpPr/>
            <p:nvPr userDrawn="1"/>
          </p:nvGrpSpPr>
          <p:grpSpPr>
            <a:xfrm>
              <a:off x="4948123" y="1277914"/>
              <a:ext cx="199087" cy="389028"/>
              <a:chOff x="5555028" y="1949383"/>
              <a:chExt cx="199087" cy="389028"/>
            </a:xfrm>
          </p:grpSpPr>
          <p:cxnSp>
            <p:nvCxnSpPr>
              <p:cNvPr id="655" name="Straight Connector 654">
                <a:extLst>
                  <a:ext uri="{FF2B5EF4-FFF2-40B4-BE49-F238E27FC236}">
                    <a16:creationId xmlns:a16="http://schemas.microsoft.com/office/drawing/2014/main" id="{07919CB0-520F-1747-970F-625DF2D2FEA6}"/>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656" name="Straight Connector 655">
                <a:extLst>
                  <a:ext uri="{FF2B5EF4-FFF2-40B4-BE49-F238E27FC236}">
                    <a16:creationId xmlns:a16="http://schemas.microsoft.com/office/drawing/2014/main" id="{D85BE005-4737-594E-B659-9BCF2F2CAC9F}"/>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657" name="Oval 656">
                <a:extLst>
                  <a:ext uri="{FF2B5EF4-FFF2-40B4-BE49-F238E27FC236}">
                    <a16:creationId xmlns:a16="http://schemas.microsoft.com/office/drawing/2014/main" id="{C3336C61-620E-884D-B86A-92E81B7D2C8A}"/>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658" name="Oval 657">
                <a:extLst>
                  <a:ext uri="{FF2B5EF4-FFF2-40B4-BE49-F238E27FC236}">
                    <a16:creationId xmlns:a16="http://schemas.microsoft.com/office/drawing/2014/main" id="{4002256E-F868-FB45-9D94-97ACB04A54DB}"/>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9" name="Oval 658">
                <a:extLst>
                  <a:ext uri="{FF2B5EF4-FFF2-40B4-BE49-F238E27FC236}">
                    <a16:creationId xmlns:a16="http://schemas.microsoft.com/office/drawing/2014/main" id="{AAFB26AA-2B40-9944-80B8-22EFF7270732}"/>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6" name="Group 665">
              <a:extLst>
                <a:ext uri="{FF2B5EF4-FFF2-40B4-BE49-F238E27FC236}">
                  <a16:creationId xmlns:a16="http://schemas.microsoft.com/office/drawing/2014/main" id="{020CDC62-FEDD-1249-8D45-36EDACAFB063}"/>
                </a:ext>
              </a:extLst>
            </p:cNvPr>
            <p:cNvGrpSpPr/>
            <p:nvPr userDrawn="1"/>
          </p:nvGrpSpPr>
          <p:grpSpPr>
            <a:xfrm>
              <a:off x="5131051" y="1277914"/>
              <a:ext cx="199087" cy="389028"/>
              <a:chOff x="5555028" y="1949383"/>
              <a:chExt cx="199087" cy="389028"/>
            </a:xfrm>
          </p:grpSpPr>
          <p:cxnSp>
            <p:nvCxnSpPr>
              <p:cNvPr id="667" name="Straight Connector 666">
                <a:extLst>
                  <a:ext uri="{FF2B5EF4-FFF2-40B4-BE49-F238E27FC236}">
                    <a16:creationId xmlns:a16="http://schemas.microsoft.com/office/drawing/2014/main" id="{798BF582-80AE-6C4A-8C1D-914E7EB21639}"/>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668" name="Straight Connector 667">
                <a:extLst>
                  <a:ext uri="{FF2B5EF4-FFF2-40B4-BE49-F238E27FC236}">
                    <a16:creationId xmlns:a16="http://schemas.microsoft.com/office/drawing/2014/main" id="{70A75AFB-E43D-274F-928F-2CC92941E856}"/>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669" name="Oval 668">
                <a:extLst>
                  <a:ext uri="{FF2B5EF4-FFF2-40B4-BE49-F238E27FC236}">
                    <a16:creationId xmlns:a16="http://schemas.microsoft.com/office/drawing/2014/main" id="{A4CCE4DC-5E93-DE49-BFC8-CE3743E2FEAF}"/>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670" name="Oval 669">
                <a:extLst>
                  <a:ext uri="{FF2B5EF4-FFF2-40B4-BE49-F238E27FC236}">
                    <a16:creationId xmlns:a16="http://schemas.microsoft.com/office/drawing/2014/main" id="{68A8F009-25E8-5548-BAF9-3FF469379E14}"/>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1" name="Oval 670">
                <a:extLst>
                  <a:ext uri="{FF2B5EF4-FFF2-40B4-BE49-F238E27FC236}">
                    <a16:creationId xmlns:a16="http://schemas.microsoft.com/office/drawing/2014/main" id="{FAD287BE-D61D-5C48-A421-CF74362F2172}"/>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2" name="Group 671">
              <a:extLst>
                <a:ext uri="{FF2B5EF4-FFF2-40B4-BE49-F238E27FC236}">
                  <a16:creationId xmlns:a16="http://schemas.microsoft.com/office/drawing/2014/main" id="{95480A41-C562-CF48-A393-995375FC6D75}"/>
                </a:ext>
              </a:extLst>
            </p:cNvPr>
            <p:cNvGrpSpPr/>
            <p:nvPr userDrawn="1"/>
          </p:nvGrpSpPr>
          <p:grpSpPr>
            <a:xfrm flipV="1">
              <a:off x="5131051" y="1712956"/>
              <a:ext cx="199087" cy="389028"/>
              <a:chOff x="5555028" y="1949383"/>
              <a:chExt cx="199087" cy="389028"/>
            </a:xfrm>
          </p:grpSpPr>
          <p:cxnSp>
            <p:nvCxnSpPr>
              <p:cNvPr id="673" name="Straight Connector 672">
                <a:extLst>
                  <a:ext uri="{FF2B5EF4-FFF2-40B4-BE49-F238E27FC236}">
                    <a16:creationId xmlns:a16="http://schemas.microsoft.com/office/drawing/2014/main" id="{ECF54D68-ED15-804B-87BE-FFE655A86E9C}"/>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674" name="Straight Connector 673">
                <a:extLst>
                  <a:ext uri="{FF2B5EF4-FFF2-40B4-BE49-F238E27FC236}">
                    <a16:creationId xmlns:a16="http://schemas.microsoft.com/office/drawing/2014/main" id="{F01C5064-99DF-9549-B7DB-CC21C1000D23}"/>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675" name="Oval 674">
                <a:extLst>
                  <a:ext uri="{FF2B5EF4-FFF2-40B4-BE49-F238E27FC236}">
                    <a16:creationId xmlns:a16="http://schemas.microsoft.com/office/drawing/2014/main" id="{9F9F43C2-6A97-2040-9DBD-4D64B5B5E6FB}"/>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676" name="Oval 675">
                <a:extLst>
                  <a:ext uri="{FF2B5EF4-FFF2-40B4-BE49-F238E27FC236}">
                    <a16:creationId xmlns:a16="http://schemas.microsoft.com/office/drawing/2014/main" id="{3ACB6E52-B65B-F44F-A74B-1433C572797F}"/>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Oval 676">
                <a:extLst>
                  <a:ext uri="{FF2B5EF4-FFF2-40B4-BE49-F238E27FC236}">
                    <a16:creationId xmlns:a16="http://schemas.microsoft.com/office/drawing/2014/main" id="{23D61AED-6785-064A-BFA3-8EC80FE46A83}"/>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8" name="Group 677">
              <a:extLst>
                <a:ext uri="{FF2B5EF4-FFF2-40B4-BE49-F238E27FC236}">
                  <a16:creationId xmlns:a16="http://schemas.microsoft.com/office/drawing/2014/main" id="{A93AF179-6865-CD41-A8C5-1F94F903CA93}"/>
                </a:ext>
              </a:extLst>
            </p:cNvPr>
            <p:cNvGrpSpPr/>
            <p:nvPr userDrawn="1"/>
          </p:nvGrpSpPr>
          <p:grpSpPr>
            <a:xfrm>
              <a:off x="5316423" y="1277914"/>
              <a:ext cx="199087" cy="389028"/>
              <a:chOff x="5555028" y="1949383"/>
              <a:chExt cx="199087" cy="389028"/>
            </a:xfrm>
          </p:grpSpPr>
          <p:cxnSp>
            <p:nvCxnSpPr>
              <p:cNvPr id="679" name="Straight Connector 678">
                <a:extLst>
                  <a:ext uri="{FF2B5EF4-FFF2-40B4-BE49-F238E27FC236}">
                    <a16:creationId xmlns:a16="http://schemas.microsoft.com/office/drawing/2014/main" id="{DFC1D1CD-9048-A346-A0DA-E7D35F815A50}"/>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680" name="Straight Connector 679">
                <a:extLst>
                  <a:ext uri="{FF2B5EF4-FFF2-40B4-BE49-F238E27FC236}">
                    <a16:creationId xmlns:a16="http://schemas.microsoft.com/office/drawing/2014/main" id="{D29C682F-7660-5242-869F-4B333BCAF3CF}"/>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681" name="Oval 680">
                <a:extLst>
                  <a:ext uri="{FF2B5EF4-FFF2-40B4-BE49-F238E27FC236}">
                    <a16:creationId xmlns:a16="http://schemas.microsoft.com/office/drawing/2014/main" id="{B50B17B7-7854-DE4D-8E66-7C2D54333487}"/>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682" name="Oval 681">
                <a:extLst>
                  <a:ext uri="{FF2B5EF4-FFF2-40B4-BE49-F238E27FC236}">
                    <a16:creationId xmlns:a16="http://schemas.microsoft.com/office/drawing/2014/main" id="{347DF3ED-47C3-8542-9273-50294E727FA7}"/>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 name="Oval 682">
                <a:extLst>
                  <a:ext uri="{FF2B5EF4-FFF2-40B4-BE49-F238E27FC236}">
                    <a16:creationId xmlns:a16="http://schemas.microsoft.com/office/drawing/2014/main" id="{05DB91EA-1905-1B45-BEDD-768CF17B0F27}"/>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4" name="Group 683">
              <a:extLst>
                <a:ext uri="{FF2B5EF4-FFF2-40B4-BE49-F238E27FC236}">
                  <a16:creationId xmlns:a16="http://schemas.microsoft.com/office/drawing/2014/main" id="{866837C7-BEB0-6D4E-8F69-4AA1BFE412FC}"/>
                </a:ext>
              </a:extLst>
            </p:cNvPr>
            <p:cNvGrpSpPr/>
            <p:nvPr userDrawn="1"/>
          </p:nvGrpSpPr>
          <p:grpSpPr>
            <a:xfrm flipV="1">
              <a:off x="5316423" y="1712956"/>
              <a:ext cx="199087" cy="389028"/>
              <a:chOff x="5555028" y="1949383"/>
              <a:chExt cx="199087" cy="389028"/>
            </a:xfrm>
          </p:grpSpPr>
          <p:cxnSp>
            <p:nvCxnSpPr>
              <p:cNvPr id="685" name="Straight Connector 684">
                <a:extLst>
                  <a:ext uri="{FF2B5EF4-FFF2-40B4-BE49-F238E27FC236}">
                    <a16:creationId xmlns:a16="http://schemas.microsoft.com/office/drawing/2014/main" id="{435D1132-D001-1147-AA42-CE3BBA3A7385}"/>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686" name="Straight Connector 685">
                <a:extLst>
                  <a:ext uri="{FF2B5EF4-FFF2-40B4-BE49-F238E27FC236}">
                    <a16:creationId xmlns:a16="http://schemas.microsoft.com/office/drawing/2014/main" id="{564F4F8D-5CEE-C245-8364-7F9370C34FE9}"/>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687" name="Oval 686">
                <a:extLst>
                  <a:ext uri="{FF2B5EF4-FFF2-40B4-BE49-F238E27FC236}">
                    <a16:creationId xmlns:a16="http://schemas.microsoft.com/office/drawing/2014/main" id="{EC2BFA74-3EC0-FB42-A29E-B7BFEC1E66D8}"/>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688" name="Oval 687">
                <a:extLst>
                  <a:ext uri="{FF2B5EF4-FFF2-40B4-BE49-F238E27FC236}">
                    <a16:creationId xmlns:a16="http://schemas.microsoft.com/office/drawing/2014/main" id="{6B1FF64D-9E35-374E-856F-EAB47E49A2ED}"/>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 name="Oval 688">
                <a:extLst>
                  <a:ext uri="{FF2B5EF4-FFF2-40B4-BE49-F238E27FC236}">
                    <a16:creationId xmlns:a16="http://schemas.microsoft.com/office/drawing/2014/main" id="{1B6A962C-BE58-E747-9E36-D5DE41C3E118}"/>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0" name="Group 689">
              <a:extLst>
                <a:ext uri="{FF2B5EF4-FFF2-40B4-BE49-F238E27FC236}">
                  <a16:creationId xmlns:a16="http://schemas.microsoft.com/office/drawing/2014/main" id="{584D2F12-96E7-C640-9731-95536CAF371B}"/>
                </a:ext>
              </a:extLst>
            </p:cNvPr>
            <p:cNvGrpSpPr/>
            <p:nvPr userDrawn="1"/>
          </p:nvGrpSpPr>
          <p:grpSpPr>
            <a:xfrm>
              <a:off x="5499351" y="1277914"/>
              <a:ext cx="199087" cy="389028"/>
              <a:chOff x="5555028" y="1949383"/>
              <a:chExt cx="199087" cy="389028"/>
            </a:xfrm>
          </p:grpSpPr>
          <p:cxnSp>
            <p:nvCxnSpPr>
              <p:cNvPr id="691" name="Straight Connector 690">
                <a:extLst>
                  <a:ext uri="{FF2B5EF4-FFF2-40B4-BE49-F238E27FC236}">
                    <a16:creationId xmlns:a16="http://schemas.microsoft.com/office/drawing/2014/main" id="{EC547E7A-4217-884C-9565-1196A7834446}"/>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692" name="Straight Connector 691">
                <a:extLst>
                  <a:ext uri="{FF2B5EF4-FFF2-40B4-BE49-F238E27FC236}">
                    <a16:creationId xmlns:a16="http://schemas.microsoft.com/office/drawing/2014/main" id="{085A56AF-915D-CF40-A60A-5C484365EAA5}"/>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693" name="Oval 692">
                <a:extLst>
                  <a:ext uri="{FF2B5EF4-FFF2-40B4-BE49-F238E27FC236}">
                    <a16:creationId xmlns:a16="http://schemas.microsoft.com/office/drawing/2014/main" id="{33412773-B223-B349-B7F4-2C2597C96A77}"/>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694" name="Oval 693">
                <a:extLst>
                  <a:ext uri="{FF2B5EF4-FFF2-40B4-BE49-F238E27FC236}">
                    <a16:creationId xmlns:a16="http://schemas.microsoft.com/office/drawing/2014/main" id="{8A8D75A0-CDA2-4441-8656-815A2BD1E775}"/>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5" name="Oval 694">
                <a:extLst>
                  <a:ext uri="{FF2B5EF4-FFF2-40B4-BE49-F238E27FC236}">
                    <a16:creationId xmlns:a16="http://schemas.microsoft.com/office/drawing/2014/main" id="{CC249D40-3550-F84B-88CF-94298637176D}"/>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6" name="Group 695">
              <a:extLst>
                <a:ext uri="{FF2B5EF4-FFF2-40B4-BE49-F238E27FC236}">
                  <a16:creationId xmlns:a16="http://schemas.microsoft.com/office/drawing/2014/main" id="{43C3276A-6E53-4E4D-8685-D9FA8A2D7A98}"/>
                </a:ext>
              </a:extLst>
            </p:cNvPr>
            <p:cNvGrpSpPr/>
            <p:nvPr userDrawn="1"/>
          </p:nvGrpSpPr>
          <p:grpSpPr>
            <a:xfrm flipV="1">
              <a:off x="5499351" y="1712956"/>
              <a:ext cx="199087" cy="389028"/>
              <a:chOff x="5555028" y="1949383"/>
              <a:chExt cx="199087" cy="389028"/>
            </a:xfrm>
          </p:grpSpPr>
          <p:cxnSp>
            <p:nvCxnSpPr>
              <p:cNvPr id="697" name="Straight Connector 696">
                <a:extLst>
                  <a:ext uri="{FF2B5EF4-FFF2-40B4-BE49-F238E27FC236}">
                    <a16:creationId xmlns:a16="http://schemas.microsoft.com/office/drawing/2014/main" id="{8106AD9B-43B0-B341-A69E-DEAC3259630A}"/>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698" name="Straight Connector 697">
                <a:extLst>
                  <a:ext uri="{FF2B5EF4-FFF2-40B4-BE49-F238E27FC236}">
                    <a16:creationId xmlns:a16="http://schemas.microsoft.com/office/drawing/2014/main" id="{DAF60E03-3115-8747-9771-BB1897C5CE4E}"/>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699" name="Oval 698">
                <a:extLst>
                  <a:ext uri="{FF2B5EF4-FFF2-40B4-BE49-F238E27FC236}">
                    <a16:creationId xmlns:a16="http://schemas.microsoft.com/office/drawing/2014/main" id="{F9C9B372-4245-C644-A43A-4C35620A5305}"/>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700" name="Oval 699">
                <a:extLst>
                  <a:ext uri="{FF2B5EF4-FFF2-40B4-BE49-F238E27FC236}">
                    <a16:creationId xmlns:a16="http://schemas.microsoft.com/office/drawing/2014/main" id="{A8EFCD1D-3618-5A44-BC19-71A7E759A7D1}"/>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1" name="Oval 700">
                <a:extLst>
                  <a:ext uri="{FF2B5EF4-FFF2-40B4-BE49-F238E27FC236}">
                    <a16:creationId xmlns:a16="http://schemas.microsoft.com/office/drawing/2014/main" id="{70634221-FB5B-864E-A8A1-598BCC32864F}"/>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2" name="Group 701">
              <a:extLst>
                <a:ext uri="{FF2B5EF4-FFF2-40B4-BE49-F238E27FC236}">
                  <a16:creationId xmlns:a16="http://schemas.microsoft.com/office/drawing/2014/main" id="{5D96D409-F9DA-184B-965E-F3A10F7C1CB4}"/>
                </a:ext>
              </a:extLst>
            </p:cNvPr>
            <p:cNvGrpSpPr/>
            <p:nvPr userDrawn="1"/>
          </p:nvGrpSpPr>
          <p:grpSpPr>
            <a:xfrm>
              <a:off x="5684723" y="1277914"/>
              <a:ext cx="199087" cy="389028"/>
              <a:chOff x="5555028" y="1949383"/>
              <a:chExt cx="199087" cy="389028"/>
            </a:xfrm>
          </p:grpSpPr>
          <p:cxnSp>
            <p:nvCxnSpPr>
              <p:cNvPr id="703" name="Straight Connector 702">
                <a:extLst>
                  <a:ext uri="{FF2B5EF4-FFF2-40B4-BE49-F238E27FC236}">
                    <a16:creationId xmlns:a16="http://schemas.microsoft.com/office/drawing/2014/main" id="{BB3EBBBB-407B-5941-9F31-6409390E20BA}"/>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704" name="Straight Connector 703">
                <a:extLst>
                  <a:ext uri="{FF2B5EF4-FFF2-40B4-BE49-F238E27FC236}">
                    <a16:creationId xmlns:a16="http://schemas.microsoft.com/office/drawing/2014/main" id="{2A40069D-72A8-4649-B8B4-2F2C74845D8A}"/>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705" name="Oval 704">
                <a:extLst>
                  <a:ext uri="{FF2B5EF4-FFF2-40B4-BE49-F238E27FC236}">
                    <a16:creationId xmlns:a16="http://schemas.microsoft.com/office/drawing/2014/main" id="{CA232297-0DDE-C147-97A0-919D67703528}"/>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706" name="Oval 705">
                <a:extLst>
                  <a:ext uri="{FF2B5EF4-FFF2-40B4-BE49-F238E27FC236}">
                    <a16:creationId xmlns:a16="http://schemas.microsoft.com/office/drawing/2014/main" id="{9E2788C6-9FED-A248-937B-5EA60B9D8C83}"/>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 name="Oval 706">
                <a:extLst>
                  <a:ext uri="{FF2B5EF4-FFF2-40B4-BE49-F238E27FC236}">
                    <a16:creationId xmlns:a16="http://schemas.microsoft.com/office/drawing/2014/main" id="{0FEB0BC3-ACED-244B-B9C0-D6FB4DE51B3E}"/>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8" name="Group 707">
              <a:extLst>
                <a:ext uri="{FF2B5EF4-FFF2-40B4-BE49-F238E27FC236}">
                  <a16:creationId xmlns:a16="http://schemas.microsoft.com/office/drawing/2014/main" id="{21A81865-783B-7341-A940-1D1ED1BD3E1D}"/>
                </a:ext>
              </a:extLst>
            </p:cNvPr>
            <p:cNvGrpSpPr/>
            <p:nvPr userDrawn="1"/>
          </p:nvGrpSpPr>
          <p:grpSpPr>
            <a:xfrm flipV="1">
              <a:off x="5684723" y="1712956"/>
              <a:ext cx="199087" cy="389028"/>
              <a:chOff x="5555028" y="1949383"/>
              <a:chExt cx="199087" cy="389028"/>
            </a:xfrm>
          </p:grpSpPr>
          <p:cxnSp>
            <p:nvCxnSpPr>
              <p:cNvPr id="709" name="Straight Connector 708">
                <a:extLst>
                  <a:ext uri="{FF2B5EF4-FFF2-40B4-BE49-F238E27FC236}">
                    <a16:creationId xmlns:a16="http://schemas.microsoft.com/office/drawing/2014/main" id="{79FAF07A-F3C2-8848-B44C-1A7E06073CE3}"/>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710" name="Straight Connector 709">
                <a:extLst>
                  <a:ext uri="{FF2B5EF4-FFF2-40B4-BE49-F238E27FC236}">
                    <a16:creationId xmlns:a16="http://schemas.microsoft.com/office/drawing/2014/main" id="{70075F2F-724A-E14E-A379-8BA51E3CD9BA}"/>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711" name="Oval 710">
                <a:extLst>
                  <a:ext uri="{FF2B5EF4-FFF2-40B4-BE49-F238E27FC236}">
                    <a16:creationId xmlns:a16="http://schemas.microsoft.com/office/drawing/2014/main" id="{D8A8C4DB-24B3-CD40-8B31-36FE77543A55}"/>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712" name="Oval 711">
                <a:extLst>
                  <a:ext uri="{FF2B5EF4-FFF2-40B4-BE49-F238E27FC236}">
                    <a16:creationId xmlns:a16="http://schemas.microsoft.com/office/drawing/2014/main" id="{C26C1533-C267-314B-97D6-02582E291B7F}"/>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3" name="Oval 712">
                <a:extLst>
                  <a:ext uri="{FF2B5EF4-FFF2-40B4-BE49-F238E27FC236}">
                    <a16:creationId xmlns:a16="http://schemas.microsoft.com/office/drawing/2014/main" id="{219A2464-C7B1-7D4B-B182-30FB13CC1B38}"/>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4" name="Group 713">
              <a:extLst>
                <a:ext uri="{FF2B5EF4-FFF2-40B4-BE49-F238E27FC236}">
                  <a16:creationId xmlns:a16="http://schemas.microsoft.com/office/drawing/2014/main" id="{B3D11188-2017-B745-936C-6640CDDE2413}"/>
                </a:ext>
              </a:extLst>
            </p:cNvPr>
            <p:cNvGrpSpPr/>
            <p:nvPr userDrawn="1"/>
          </p:nvGrpSpPr>
          <p:grpSpPr>
            <a:xfrm>
              <a:off x="2921066" y="1277914"/>
              <a:ext cx="199087" cy="389028"/>
              <a:chOff x="5555028" y="1949383"/>
              <a:chExt cx="199087" cy="389028"/>
            </a:xfrm>
          </p:grpSpPr>
          <p:cxnSp>
            <p:nvCxnSpPr>
              <p:cNvPr id="715" name="Straight Connector 714">
                <a:extLst>
                  <a:ext uri="{FF2B5EF4-FFF2-40B4-BE49-F238E27FC236}">
                    <a16:creationId xmlns:a16="http://schemas.microsoft.com/office/drawing/2014/main" id="{0759E4BE-397A-3B49-AC7E-954F7A908139}"/>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716" name="Straight Connector 715">
                <a:extLst>
                  <a:ext uri="{FF2B5EF4-FFF2-40B4-BE49-F238E27FC236}">
                    <a16:creationId xmlns:a16="http://schemas.microsoft.com/office/drawing/2014/main" id="{5A64EDE3-FFBD-D047-8E97-366CD4CD66AE}"/>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717" name="Oval 716">
                <a:extLst>
                  <a:ext uri="{FF2B5EF4-FFF2-40B4-BE49-F238E27FC236}">
                    <a16:creationId xmlns:a16="http://schemas.microsoft.com/office/drawing/2014/main" id="{D9B68882-7EBB-8141-A546-1E21ADAA130B}"/>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718" name="Oval 717">
                <a:extLst>
                  <a:ext uri="{FF2B5EF4-FFF2-40B4-BE49-F238E27FC236}">
                    <a16:creationId xmlns:a16="http://schemas.microsoft.com/office/drawing/2014/main" id="{5C831A98-EC76-6E4B-8858-D3CD0A3AA13A}"/>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 name="Oval 718">
                <a:extLst>
                  <a:ext uri="{FF2B5EF4-FFF2-40B4-BE49-F238E27FC236}">
                    <a16:creationId xmlns:a16="http://schemas.microsoft.com/office/drawing/2014/main" id="{23C3AE7A-677D-3642-A95E-5E5E26962F80}"/>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0" name="Group 719">
              <a:extLst>
                <a:ext uri="{FF2B5EF4-FFF2-40B4-BE49-F238E27FC236}">
                  <a16:creationId xmlns:a16="http://schemas.microsoft.com/office/drawing/2014/main" id="{46F7FD41-70AB-3C4E-B1BE-6B3E6531B508}"/>
                </a:ext>
              </a:extLst>
            </p:cNvPr>
            <p:cNvGrpSpPr/>
            <p:nvPr userDrawn="1"/>
          </p:nvGrpSpPr>
          <p:grpSpPr>
            <a:xfrm flipV="1">
              <a:off x="2921066" y="1712956"/>
              <a:ext cx="199087" cy="389028"/>
              <a:chOff x="5555028" y="1949383"/>
              <a:chExt cx="199087" cy="389028"/>
            </a:xfrm>
          </p:grpSpPr>
          <p:cxnSp>
            <p:nvCxnSpPr>
              <p:cNvPr id="721" name="Straight Connector 720">
                <a:extLst>
                  <a:ext uri="{FF2B5EF4-FFF2-40B4-BE49-F238E27FC236}">
                    <a16:creationId xmlns:a16="http://schemas.microsoft.com/office/drawing/2014/main" id="{743653BB-4CDC-B540-AA91-623BA7F4F5C6}"/>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722" name="Straight Connector 721">
                <a:extLst>
                  <a:ext uri="{FF2B5EF4-FFF2-40B4-BE49-F238E27FC236}">
                    <a16:creationId xmlns:a16="http://schemas.microsoft.com/office/drawing/2014/main" id="{271E0ECE-0434-684F-88A3-99EDD5D562DC}"/>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723" name="Oval 722">
                <a:extLst>
                  <a:ext uri="{FF2B5EF4-FFF2-40B4-BE49-F238E27FC236}">
                    <a16:creationId xmlns:a16="http://schemas.microsoft.com/office/drawing/2014/main" id="{23968BAE-1B41-0B47-9880-AEA923BCE10A}"/>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724" name="Oval 723">
                <a:extLst>
                  <a:ext uri="{FF2B5EF4-FFF2-40B4-BE49-F238E27FC236}">
                    <a16:creationId xmlns:a16="http://schemas.microsoft.com/office/drawing/2014/main" id="{13D09057-4C78-3045-9E5D-B3FCC7423A6F}"/>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5" name="Oval 724">
                <a:extLst>
                  <a:ext uri="{FF2B5EF4-FFF2-40B4-BE49-F238E27FC236}">
                    <a16:creationId xmlns:a16="http://schemas.microsoft.com/office/drawing/2014/main" id="{AB2971B9-3C14-4943-8BA3-75AD5AA83E1E}"/>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6" name="Group 725">
              <a:extLst>
                <a:ext uri="{FF2B5EF4-FFF2-40B4-BE49-F238E27FC236}">
                  <a16:creationId xmlns:a16="http://schemas.microsoft.com/office/drawing/2014/main" id="{F52BD560-60B3-9D4C-BC23-4B224EECB1B0}"/>
                </a:ext>
              </a:extLst>
            </p:cNvPr>
            <p:cNvGrpSpPr/>
            <p:nvPr userDrawn="1"/>
          </p:nvGrpSpPr>
          <p:grpSpPr>
            <a:xfrm>
              <a:off x="3106438" y="1277914"/>
              <a:ext cx="199087" cy="389028"/>
              <a:chOff x="5555028" y="1949383"/>
              <a:chExt cx="199087" cy="389028"/>
            </a:xfrm>
          </p:grpSpPr>
          <p:cxnSp>
            <p:nvCxnSpPr>
              <p:cNvPr id="727" name="Straight Connector 726">
                <a:extLst>
                  <a:ext uri="{FF2B5EF4-FFF2-40B4-BE49-F238E27FC236}">
                    <a16:creationId xmlns:a16="http://schemas.microsoft.com/office/drawing/2014/main" id="{15ACDE77-3F6B-6B4A-A83B-D7F4592EC202}"/>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728" name="Straight Connector 727">
                <a:extLst>
                  <a:ext uri="{FF2B5EF4-FFF2-40B4-BE49-F238E27FC236}">
                    <a16:creationId xmlns:a16="http://schemas.microsoft.com/office/drawing/2014/main" id="{610DCDAC-FEE9-6B43-84EE-A1E57805DC6A}"/>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729" name="Oval 728">
                <a:extLst>
                  <a:ext uri="{FF2B5EF4-FFF2-40B4-BE49-F238E27FC236}">
                    <a16:creationId xmlns:a16="http://schemas.microsoft.com/office/drawing/2014/main" id="{71091801-9F55-644F-9BDE-6157B6D5CA90}"/>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730" name="Oval 729">
                <a:extLst>
                  <a:ext uri="{FF2B5EF4-FFF2-40B4-BE49-F238E27FC236}">
                    <a16:creationId xmlns:a16="http://schemas.microsoft.com/office/drawing/2014/main" id="{9BAEDB0C-CF20-9B4D-8755-8E738B288524}"/>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1" name="Oval 730">
                <a:extLst>
                  <a:ext uri="{FF2B5EF4-FFF2-40B4-BE49-F238E27FC236}">
                    <a16:creationId xmlns:a16="http://schemas.microsoft.com/office/drawing/2014/main" id="{C8A73A43-F122-5146-88EA-416F63E0B48C}"/>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2" name="Group 731">
              <a:extLst>
                <a:ext uri="{FF2B5EF4-FFF2-40B4-BE49-F238E27FC236}">
                  <a16:creationId xmlns:a16="http://schemas.microsoft.com/office/drawing/2014/main" id="{8E082494-F933-994F-8663-2D3525C8F077}"/>
                </a:ext>
              </a:extLst>
            </p:cNvPr>
            <p:cNvGrpSpPr/>
            <p:nvPr userDrawn="1"/>
          </p:nvGrpSpPr>
          <p:grpSpPr>
            <a:xfrm flipV="1">
              <a:off x="3106438" y="1712956"/>
              <a:ext cx="199087" cy="389028"/>
              <a:chOff x="5555028" y="1949383"/>
              <a:chExt cx="199087" cy="389028"/>
            </a:xfrm>
          </p:grpSpPr>
          <p:cxnSp>
            <p:nvCxnSpPr>
              <p:cNvPr id="733" name="Straight Connector 732">
                <a:extLst>
                  <a:ext uri="{FF2B5EF4-FFF2-40B4-BE49-F238E27FC236}">
                    <a16:creationId xmlns:a16="http://schemas.microsoft.com/office/drawing/2014/main" id="{6A41C282-6FF4-3F4A-9A21-A2D9EACC3EC4}"/>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734" name="Straight Connector 733">
                <a:extLst>
                  <a:ext uri="{FF2B5EF4-FFF2-40B4-BE49-F238E27FC236}">
                    <a16:creationId xmlns:a16="http://schemas.microsoft.com/office/drawing/2014/main" id="{D20C0513-0B4D-F247-9696-D3C1E349ED30}"/>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735" name="Oval 734">
                <a:extLst>
                  <a:ext uri="{FF2B5EF4-FFF2-40B4-BE49-F238E27FC236}">
                    <a16:creationId xmlns:a16="http://schemas.microsoft.com/office/drawing/2014/main" id="{CB2C2509-03A7-AB47-9D3E-A323B20BD816}"/>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736" name="Oval 735">
                <a:extLst>
                  <a:ext uri="{FF2B5EF4-FFF2-40B4-BE49-F238E27FC236}">
                    <a16:creationId xmlns:a16="http://schemas.microsoft.com/office/drawing/2014/main" id="{62381F66-68EA-6149-B4C5-2A29CC338404}"/>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 name="Oval 736">
                <a:extLst>
                  <a:ext uri="{FF2B5EF4-FFF2-40B4-BE49-F238E27FC236}">
                    <a16:creationId xmlns:a16="http://schemas.microsoft.com/office/drawing/2014/main" id="{5C60255F-C94B-3D4B-B1A0-789F81B9848C}"/>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8" name="Group 737">
              <a:extLst>
                <a:ext uri="{FF2B5EF4-FFF2-40B4-BE49-F238E27FC236}">
                  <a16:creationId xmlns:a16="http://schemas.microsoft.com/office/drawing/2014/main" id="{FC53E9B2-1CE2-C844-9A91-05E33C940933}"/>
                </a:ext>
              </a:extLst>
            </p:cNvPr>
            <p:cNvGrpSpPr/>
            <p:nvPr userDrawn="1"/>
          </p:nvGrpSpPr>
          <p:grpSpPr>
            <a:xfrm>
              <a:off x="3289366" y="1277914"/>
              <a:ext cx="199087" cy="389028"/>
              <a:chOff x="5555028" y="1949383"/>
              <a:chExt cx="199087" cy="389028"/>
            </a:xfrm>
          </p:grpSpPr>
          <p:cxnSp>
            <p:nvCxnSpPr>
              <p:cNvPr id="739" name="Straight Connector 738">
                <a:extLst>
                  <a:ext uri="{FF2B5EF4-FFF2-40B4-BE49-F238E27FC236}">
                    <a16:creationId xmlns:a16="http://schemas.microsoft.com/office/drawing/2014/main" id="{3A167B4C-A678-F441-80A9-F57B05694F4B}"/>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740" name="Straight Connector 739">
                <a:extLst>
                  <a:ext uri="{FF2B5EF4-FFF2-40B4-BE49-F238E27FC236}">
                    <a16:creationId xmlns:a16="http://schemas.microsoft.com/office/drawing/2014/main" id="{D3C61E26-DC99-6745-8BCD-3CE1D7694B8D}"/>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741" name="Oval 740">
                <a:extLst>
                  <a:ext uri="{FF2B5EF4-FFF2-40B4-BE49-F238E27FC236}">
                    <a16:creationId xmlns:a16="http://schemas.microsoft.com/office/drawing/2014/main" id="{2322CD26-1209-2F44-943B-C307B15697A7}"/>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742" name="Oval 741">
                <a:extLst>
                  <a:ext uri="{FF2B5EF4-FFF2-40B4-BE49-F238E27FC236}">
                    <a16:creationId xmlns:a16="http://schemas.microsoft.com/office/drawing/2014/main" id="{DBB3E10C-AF50-AE42-A197-594A704C696C}"/>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3" name="Oval 742">
                <a:extLst>
                  <a:ext uri="{FF2B5EF4-FFF2-40B4-BE49-F238E27FC236}">
                    <a16:creationId xmlns:a16="http://schemas.microsoft.com/office/drawing/2014/main" id="{9C4BAA74-A573-1646-8846-4F094E79BDCC}"/>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4" name="Group 743">
              <a:extLst>
                <a:ext uri="{FF2B5EF4-FFF2-40B4-BE49-F238E27FC236}">
                  <a16:creationId xmlns:a16="http://schemas.microsoft.com/office/drawing/2014/main" id="{BDB22B3E-B4EC-7C48-AB94-3003C12B83ED}"/>
                </a:ext>
              </a:extLst>
            </p:cNvPr>
            <p:cNvGrpSpPr/>
            <p:nvPr userDrawn="1"/>
          </p:nvGrpSpPr>
          <p:grpSpPr>
            <a:xfrm flipV="1">
              <a:off x="3289366" y="1712956"/>
              <a:ext cx="199087" cy="389028"/>
              <a:chOff x="5555028" y="1949383"/>
              <a:chExt cx="199087" cy="389028"/>
            </a:xfrm>
          </p:grpSpPr>
          <p:cxnSp>
            <p:nvCxnSpPr>
              <p:cNvPr id="745" name="Straight Connector 744">
                <a:extLst>
                  <a:ext uri="{FF2B5EF4-FFF2-40B4-BE49-F238E27FC236}">
                    <a16:creationId xmlns:a16="http://schemas.microsoft.com/office/drawing/2014/main" id="{96F44BF2-4FD5-5949-A31D-36A2020E3498}"/>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746" name="Straight Connector 745">
                <a:extLst>
                  <a:ext uri="{FF2B5EF4-FFF2-40B4-BE49-F238E27FC236}">
                    <a16:creationId xmlns:a16="http://schemas.microsoft.com/office/drawing/2014/main" id="{4A2C2A28-53E0-D84B-A2A2-F57DBA5E5115}"/>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747" name="Oval 746">
                <a:extLst>
                  <a:ext uri="{FF2B5EF4-FFF2-40B4-BE49-F238E27FC236}">
                    <a16:creationId xmlns:a16="http://schemas.microsoft.com/office/drawing/2014/main" id="{2CEF39B8-F892-7546-BF85-F4F9DFD13D3A}"/>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748" name="Oval 747">
                <a:extLst>
                  <a:ext uri="{FF2B5EF4-FFF2-40B4-BE49-F238E27FC236}">
                    <a16:creationId xmlns:a16="http://schemas.microsoft.com/office/drawing/2014/main" id="{85977F11-9B9C-064C-8CC0-1183EBC46AFC}"/>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 name="Oval 748">
                <a:extLst>
                  <a:ext uri="{FF2B5EF4-FFF2-40B4-BE49-F238E27FC236}">
                    <a16:creationId xmlns:a16="http://schemas.microsoft.com/office/drawing/2014/main" id="{3D9FAA70-0501-DF43-8E0A-0151C47F07ED}"/>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0" name="Group 749">
              <a:extLst>
                <a:ext uri="{FF2B5EF4-FFF2-40B4-BE49-F238E27FC236}">
                  <a16:creationId xmlns:a16="http://schemas.microsoft.com/office/drawing/2014/main" id="{6721387A-6DD5-BD49-B61B-2F9F6C135D4F}"/>
                </a:ext>
              </a:extLst>
            </p:cNvPr>
            <p:cNvGrpSpPr/>
            <p:nvPr userDrawn="1"/>
          </p:nvGrpSpPr>
          <p:grpSpPr>
            <a:xfrm>
              <a:off x="3474738" y="1277914"/>
              <a:ext cx="199087" cy="389028"/>
              <a:chOff x="5555028" y="1949383"/>
              <a:chExt cx="199087" cy="389028"/>
            </a:xfrm>
          </p:grpSpPr>
          <p:cxnSp>
            <p:nvCxnSpPr>
              <p:cNvPr id="751" name="Straight Connector 750">
                <a:extLst>
                  <a:ext uri="{FF2B5EF4-FFF2-40B4-BE49-F238E27FC236}">
                    <a16:creationId xmlns:a16="http://schemas.microsoft.com/office/drawing/2014/main" id="{4EE3ACA8-DCF1-5941-AC52-8D424988870D}"/>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752" name="Straight Connector 751">
                <a:extLst>
                  <a:ext uri="{FF2B5EF4-FFF2-40B4-BE49-F238E27FC236}">
                    <a16:creationId xmlns:a16="http://schemas.microsoft.com/office/drawing/2014/main" id="{5240A4E1-D917-9945-BD6D-35E1AB34810B}"/>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753" name="Oval 752">
                <a:extLst>
                  <a:ext uri="{FF2B5EF4-FFF2-40B4-BE49-F238E27FC236}">
                    <a16:creationId xmlns:a16="http://schemas.microsoft.com/office/drawing/2014/main" id="{DCE4540E-63F6-5641-B89A-AC183A707D23}"/>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754" name="Oval 753">
                <a:extLst>
                  <a:ext uri="{FF2B5EF4-FFF2-40B4-BE49-F238E27FC236}">
                    <a16:creationId xmlns:a16="http://schemas.microsoft.com/office/drawing/2014/main" id="{6E2573C8-D913-D848-B995-3036A9CC7E34}"/>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 name="Oval 754">
                <a:extLst>
                  <a:ext uri="{FF2B5EF4-FFF2-40B4-BE49-F238E27FC236}">
                    <a16:creationId xmlns:a16="http://schemas.microsoft.com/office/drawing/2014/main" id="{4B6E4893-4DD7-6D47-B9C9-707473D9647D}"/>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6" name="Group 755">
              <a:extLst>
                <a:ext uri="{FF2B5EF4-FFF2-40B4-BE49-F238E27FC236}">
                  <a16:creationId xmlns:a16="http://schemas.microsoft.com/office/drawing/2014/main" id="{A4CCA675-E2DE-5A4A-891F-FD46FE8CEB1A}"/>
                </a:ext>
              </a:extLst>
            </p:cNvPr>
            <p:cNvGrpSpPr/>
            <p:nvPr userDrawn="1"/>
          </p:nvGrpSpPr>
          <p:grpSpPr>
            <a:xfrm flipV="1">
              <a:off x="3474738" y="1712956"/>
              <a:ext cx="199087" cy="389028"/>
              <a:chOff x="5555028" y="1949383"/>
              <a:chExt cx="199087" cy="389028"/>
            </a:xfrm>
          </p:grpSpPr>
          <p:cxnSp>
            <p:nvCxnSpPr>
              <p:cNvPr id="757" name="Straight Connector 756">
                <a:extLst>
                  <a:ext uri="{FF2B5EF4-FFF2-40B4-BE49-F238E27FC236}">
                    <a16:creationId xmlns:a16="http://schemas.microsoft.com/office/drawing/2014/main" id="{6780D7F5-41AF-D340-BC78-E55BD55E1BE3}"/>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758" name="Straight Connector 757">
                <a:extLst>
                  <a:ext uri="{FF2B5EF4-FFF2-40B4-BE49-F238E27FC236}">
                    <a16:creationId xmlns:a16="http://schemas.microsoft.com/office/drawing/2014/main" id="{6B59FCB4-B034-2E41-A06C-AA4A72685EC0}"/>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759" name="Oval 758">
                <a:extLst>
                  <a:ext uri="{FF2B5EF4-FFF2-40B4-BE49-F238E27FC236}">
                    <a16:creationId xmlns:a16="http://schemas.microsoft.com/office/drawing/2014/main" id="{95A70D2B-0061-DA4D-966A-5B94E60F7460}"/>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760" name="Oval 759">
                <a:extLst>
                  <a:ext uri="{FF2B5EF4-FFF2-40B4-BE49-F238E27FC236}">
                    <a16:creationId xmlns:a16="http://schemas.microsoft.com/office/drawing/2014/main" id="{0BDA8A2D-7E67-8F45-A91A-625963D7FA01}"/>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 name="Oval 760">
                <a:extLst>
                  <a:ext uri="{FF2B5EF4-FFF2-40B4-BE49-F238E27FC236}">
                    <a16:creationId xmlns:a16="http://schemas.microsoft.com/office/drawing/2014/main" id="{CF1B79B1-8202-C748-9A4D-45AE6CE69263}"/>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2" name="Group 761">
              <a:extLst>
                <a:ext uri="{FF2B5EF4-FFF2-40B4-BE49-F238E27FC236}">
                  <a16:creationId xmlns:a16="http://schemas.microsoft.com/office/drawing/2014/main" id="{B416999F-26F3-7B45-A8D9-B1B6F7D681E5}"/>
                </a:ext>
              </a:extLst>
            </p:cNvPr>
            <p:cNvGrpSpPr/>
            <p:nvPr userDrawn="1"/>
          </p:nvGrpSpPr>
          <p:grpSpPr>
            <a:xfrm>
              <a:off x="3657666" y="1277914"/>
              <a:ext cx="199087" cy="389028"/>
              <a:chOff x="5555028" y="1949383"/>
              <a:chExt cx="199087" cy="389028"/>
            </a:xfrm>
          </p:grpSpPr>
          <p:cxnSp>
            <p:nvCxnSpPr>
              <p:cNvPr id="763" name="Straight Connector 762">
                <a:extLst>
                  <a:ext uri="{FF2B5EF4-FFF2-40B4-BE49-F238E27FC236}">
                    <a16:creationId xmlns:a16="http://schemas.microsoft.com/office/drawing/2014/main" id="{B4FFE1F2-318B-5A49-95C5-39795D280610}"/>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764" name="Straight Connector 763">
                <a:extLst>
                  <a:ext uri="{FF2B5EF4-FFF2-40B4-BE49-F238E27FC236}">
                    <a16:creationId xmlns:a16="http://schemas.microsoft.com/office/drawing/2014/main" id="{BFC25A4A-A5A0-3946-8E1B-46BEF46801E7}"/>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765" name="Oval 764">
                <a:extLst>
                  <a:ext uri="{FF2B5EF4-FFF2-40B4-BE49-F238E27FC236}">
                    <a16:creationId xmlns:a16="http://schemas.microsoft.com/office/drawing/2014/main" id="{4CDE127D-381B-3643-8E9D-5F8B133EF635}"/>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766" name="Oval 765">
                <a:extLst>
                  <a:ext uri="{FF2B5EF4-FFF2-40B4-BE49-F238E27FC236}">
                    <a16:creationId xmlns:a16="http://schemas.microsoft.com/office/drawing/2014/main" id="{28FF110F-DBA9-2F4B-907E-06AACD0180C6}"/>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7" name="Oval 766">
                <a:extLst>
                  <a:ext uri="{FF2B5EF4-FFF2-40B4-BE49-F238E27FC236}">
                    <a16:creationId xmlns:a16="http://schemas.microsoft.com/office/drawing/2014/main" id="{23754CFB-6011-574D-BE9F-18FE95B07F55}"/>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8" name="Group 767">
              <a:extLst>
                <a:ext uri="{FF2B5EF4-FFF2-40B4-BE49-F238E27FC236}">
                  <a16:creationId xmlns:a16="http://schemas.microsoft.com/office/drawing/2014/main" id="{C8B455C6-6896-9E45-97E3-4D234973528D}"/>
                </a:ext>
              </a:extLst>
            </p:cNvPr>
            <p:cNvGrpSpPr/>
            <p:nvPr userDrawn="1"/>
          </p:nvGrpSpPr>
          <p:grpSpPr>
            <a:xfrm flipV="1">
              <a:off x="3657666" y="1712956"/>
              <a:ext cx="199087" cy="389028"/>
              <a:chOff x="5555028" y="1949383"/>
              <a:chExt cx="199087" cy="389028"/>
            </a:xfrm>
          </p:grpSpPr>
          <p:cxnSp>
            <p:nvCxnSpPr>
              <p:cNvPr id="769" name="Straight Connector 768">
                <a:extLst>
                  <a:ext uri="{FF2B5EF4-FFF2-40B4-BE49-F238E27FC236}">
                    <a16:creationId xmlns:a16="http://schemas.microsoft.com/office/drawing/2014/main" id="{BD60D5FB-597E-F141-B3C4-7F49DD11A5E8}"/>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770" name="Straight Connector 769">
                <a:extLst>
                  <a:ext uri="{FF2B5EF4-FFF2-40B4-BE49-F238E27FC236}">
                    <a16:creationId xmlns:a16="http://schemas.microsoft.com/office/drawing/2014/main" id="{7F2CA38B-EBCA-FC40-9526-E7829597DEFF}"/>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771" name="Oval 770">
                <a:extLst>
                  <a:ext uri="{FF2B5EF4-FFF2-40B4-BE49-F238E27FC236}">
                    <a16:creationId xmlns:a16="http://schemas.microsoft.com/office/drawing/2014/main" id="{859CFFAD-2923-5A4B-BF1F-00DDCCAB674D}"/>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772" name="Oval 771">
                <a:extLst>
                  <a:ext uri="{FF2B5EF4-FFF2-40B4-BE49-F238E27FC236}">
                    <a16:creationId xmlns:a16="http://schemas.microsoft.com/office/drawing/2014/main" id="{12571319-9A6A-7444-B0FB-4FBC64AC9FDA}"/>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3" name="Oval 772">
                <a:extLst>
                  <a:ext uri="{FF2B5EF4-FFF2-40B4-BE49-F238E27FC236}">
                    <a16:creationId xmlns:a16="http://schemas.microsoft.com/office/drawing/2014/main" id="{840EDD84-0992-4141-8BAC-C99CB3134075}"/>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4" name="Group 773">
              <a:extLst>
                <a:ext uri="{FF2B5EF4-FFF2-40B4-BE49-F238E27FC236}">
                  <a16:creationId xmlns:a16="http://schemas.microsoft.com/office/drawing/2014/main" id="{7559ACAB-14E7-D640-A619-990E72D40129}"/>
                </a:ext>
              </a:extLst>
            </p:cNvPr>
            <p:cNvGrpSpPr/>
            <p:nvPr userDrawn="1"/>
          </p:nvGrpSpPr>
          <p:grpSpPr>
            <a:xfrm>
              <a:off x="3843038" y="1277914"/>
              <a:ext cx="199087" cy="389028"/>
              <a:chOff x="5555028" y="1949383"/>
              <a:chExt cx="199087" cy="389028"/>
            </a:xfrm>
          </p:grpSpPr>
          <p:cxnSp>
            <p:nvCxnSpPr>
              <p:cNvPr id="775" name="Straight Connector 774">
                <a:extLst>
                  <a:ext uri="{FF2B5EF4-FFF2-40B4-BE49-F238E27FC236}">
                    <a16:creationId xmlns:a16="http://schemas.microsoft.com/office/drawing/2014/main" id="{820304AD-10E8-B848-8F5E-3CED705AD756}"/>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776" name="Straight Connector 775">
                <a:extLst>
                  <a:ext uri="{FF2B5EF4-FFF2-40B4-BE49-F238E27FC236}">
                    <a16:creationId xmlns:a16="http://schemas.microsoft.com/office/drawing/2014/main" id="{CBAB9350-8007-4140-A049-E65BA771E405}"/>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777" name="Oval 776">
                <a:extLst>
                  <a:ext uri="{FF2B5EF4-FFF2-40B4-BE49-F238E27FC236}">
                    <a16:creationId xmlns:a16="http://schemas.microsoft.com/office/drawing/2014/main" id="{9FF588D3-F753-CE46-9AEA-C45288B92A41}"/>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778" name="Oval 777">
                <a:extLst>
                  <a:ext uri="{FF2B5EF4-FFF2-40B4-BE49-F238E27FC236}">
                    <a16:creationId xmlns:a16="http://schemas.microsoft.com/office/drawing/2014/main" id="{B926D24D-D717-304F-B282-BCB00402BE3E}"/>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Oval 778">
                <a:extLst>
                  <a:ext uri="{FF2B5EF4-FFF2-40B4-BE49-F238E27FC236}">
                    <a16:creationId xmlns:a16="http://schemas.microsoft.com/office/drawing/2014/main" id="{52B3B273-B94E-B143-9985-571618FFAAD5}"/>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6" name="Group 785">
              <a:extLst>
                <a:ext uri="{FF2B5EF4-FFF2-40B4-BE49-F238E27FC236}">
                  <a16:creationId xmlns:a16="http://schemas.microsoft.com/office/drawing/2014/main" id="{8A488F6D-81C2-7544-92F9-BDF192541305}"/>
                </a:ext>
              </a:extLst>
            </p:cNvPr>
            <p:cNvGrpSpPr/>
            <p:nvPr userDrawn="1"/>
          </p:nvGrpSpPr>
          <p:grpSpPr>
            <a:xfrm>
              <a:off x="4025966" y="1277914"/>
              <a:ext cx="199087" cy="389028"/>
              <a:chOff x="5555028" y="1949383"/>
              <a:chExt cx="199087" cy="389028"/>
            </a:xfrm>
          </p:grpSpPr>
          <p:cxnSp>
            <p:nvCxnSpPr>
              <p:cNvPr id="787" name="Straight Connector 786">
                <a:extLst>
                  <a:ext uri="{FF2B5EF4-FFF2-40B4-BE49-F238E27FC236}">
                    <a16:creationId xmlns:a16="http://schemas.microsoft.com/office/drawing/2014/main" id="{CA831817-E4AB-EE4A-BFB6-A18D441452CA}"/>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788" name="Straight Connector 787">
                <a:extLst>
                  <a:ext uri="{FF2B5EF4-FFF2-40B4-BE49-F238E27FC236}">
                    <a16:creationId xmlns:a16="http://schemas.microsoft.com/office/drawing/2014/main" id="{CCA67514-F536-B448-AEE0-B84B263A4773}"/>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789" name="Oval 788">
                <a:extLst>
                  <a:ext uri="{FF2B5EF4-FFF2-40B4-BE49-F238E27FC236}">
                    <a16:creationId xmlns:a16="http://schemas.microsoft.com/office/drawing/2014/main" id="{684699E1-143A-E649-B36E-A067D381F83C}"/>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790" name="Oval 789">
                <a:extLst>
                  <a:ext uri="{FF2B5EF4-FFF2-40B4-BE49-F238E27FC236}">
                    <a16:creationId xmlns:a16="http://schemas.microsoft.com/office/drawing/2014/main" id="{B28DFD1D-5CA2-D447-A5EB-817AB33D4A19}"/>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1" name="Oval 790">
                <a:extLst>
                  <a:ext uri="{FF2B5EF4-FFF2-40B4-BE49-F238E27FC236}">
                    <a16:creationId xmlns:a16="http://schemas.microsoft.com/office/drawing/2014/main" id="{5E1AE0C3-7073-AB49-806A-29A05463BBFD}"/>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2" name="Group 791">
              <a:extLst>
                <a:ext uri="{FF2B5EF4-FFF2-40B4-BE49-F238E27FC236}">
                  <a16:creationId xmlns:a16="http://schemas.microsoft.com/office/drawing/2014/main" id="{2B1163CA-E169-F242-A756-BF55D4BB1A33}"/>
                </a:ext>
              </a:extLst>
            </p:cNvPr>
            <p:cNvGrpSpPr/>
            <p:nvPr userDrawn="1"/>
          </p:nvGrpSpPr>
          <p:grpSpPr>
            <a:xfrm flipV="1">
              <a:off x="4025966" y="1712956"/>
              <a:ext cx="199087" cy="389028"/>
              <a:chOff x="5555028" y="1949383"/>
              <a:chExt cx="199087" cy="389028"/>
            </a:xfrm>
          </p:grpSpPr>
          <p:cxnSp>
            <p:nvCxnSpPr>
              <p:cNvPr id="793" name="Straight Connector 792">
                <a:extLst>
                  <a:ext uri="{FF2B5EF4-FFF2-40B4-BE49-F238E27FC236}">
                    <a16:creationId xmlns:a16="http://schemas.microsoft.com/office/drawing/2014/main" id="{5FDA19DF-CFCD-EE43-B92D-090791605F43}"/>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794" name="Straight Connector 793">
                <a:extLst>
                  <a:ext uri="{FF2B5EF4-FFF2-40B4-BE49-F238E27FC236}">
                    <a16:creationId xmlns:a16="http://schemas.microsoft.com/office/drawing/2014/main" id="{6D1237D7-92F7-7242-A1FF-D4F5640DDC81}"/>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795" name="Oval 794">
                <a:extLst>
                  <a:ext uri="{FF2B5EF4-FFF2-40B4-BE49-F238E27FC236}">
                    <a16:creationId xmlns:a16="http://schemas.microsoft.com/office/drawing/2014/main" id="{AF5F824B-AA13-864F-9DF2-403D518A8C85}"/>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796" name="Oval 795">
                <a:extLst>
                  <a:ext uri="{FF2B5EF4-FFF2-40B4-BE49-F238E27FC236}">
                    <a16:creationId xmlns:a16="http://schemas.microsoft.com/office/drawing/2014/main" id="{95AF5DE1-54D8-754D-8CBB-2F9F83E320AF}"/>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7" name="Oval 796">
                <a:extLst>
                  <a:ext uri="{FF2B5EF4-FFF2-40B4-BE49-F238E27FC236}">
                    <a16:creationId xmlns:a16="http://schemas.microsoft.com/office/drawing/2014/main" id="{5E0B6CD1-B2DD-C743-9460-F1C53B355E93}"/>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8" name="Group 797">
              <a:extLst>
                <a:ext uri="{FF2B5EF4-FFF2-40B4-BE49-F238E27FC236}">
                  <a16:creationId xmlns:a16="http://schemas.microsoft.com/office/drawing/2014/main" id="{C4C9FD1E-6B35-1140-827D-554E749303A4}"/>
                </a:ext>
              </a:extLst>
            </p:cNvPr>
            <p:cNvGrpSpPr/>
            <p:nvPr userDrawn="1"/>
          </p:nvGrpSpPr>
          <p:grpSpPr>
            <a:xfrm>
              <a:off x="4211338" y="1277914"/>
              <a:ext cx="199087" cy="389028"/>
              <a:chOff x="5555028" y="1949383"/>
              <a:chExt cx="199087" cy="389028"/>
            </a:xfrm>
          </p:grpSpPr>
          <p:cxnSp>
            <p:nvCxnSpPr>
              <p:cNvPr id="799" name="Straight Connector 798">
                <a:extLst>
                  <a:ext uri="{FF2B5EF4-FFF2-40B4-BE49-F238E27FC236}">
                    <a16:creationId xmlns:a16="http://schemas.microsoft.com/office/drawing/2014/main" id="{8457B985-B037-4E4A-9C85-5C5A002AADCD}"/>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800" name="Straight Connector 799">
                <a:extLst>
                  <a:ext uri="{FF2B5EF4-FFF2-40B4-BE49-F238E27FC236}">
                    <a16:creationId xmlns:a16="http://schemas.microsoft.com/office/drawing/2014/main" id="{511F08EC-FF38-C54F-86D7-913F97F79A44}"/>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801" name="Oval 800">
                <a:extLst>
                  <a:ext uri="{FF2B5EF4-FFF2-40B4-BE49-F238E27FC236}">
                    <a16:creationId xmlns:a16="http://schemas.microsoft.com/office/drawing/2014/main" id="{044F0BBD-65A0-3D40-AEAE-9161E716EB20}"/>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802" name="Oval 801">
                <a:extLst>
                  <a:ext uri="{FF2B5EF4-FFF2-40B4-BE49-F238E27FC236}">
                    <a16:creationId xmlns:a16="http://schemas.microsoft.com/office/drawing/2014/main" id="{E0738735-463F-5E46-B450-2B8C1C886131}"/>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3" name="Oval 802">
                <a:extLst>
                  <a:ext uri="{FF2B5EF4-FFF2-40B4-BE49-F238E27FC236}">
                    <a16:creationId xmlns:a16="http://schemas.microsoft.com/office/drawing/2014/main" id="{49F8F18C-D805-3749-9436-4A9EB7BA78B7}"/>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4" name="Group 803">
              <a:extLst>
                <a:ext uri="{FF2B5EF4-FFF2-40B4-BE49-F238E27FC236}">
                  <a16:creationId xmlns:a16="http://schemas.microsoft.com/office/drawing/2014/main" id="{81A7D4CE-3384-2C4F-8158-A12BB15825CD}"/>
                </a:ext>
              </a:extLst>
            </p:cNvPr>
            <p:cNvGrpSpPr/>
            <p:nvPr userDrawn="1"/>
          </p:nvGrpSpPr>
          <p:grpSpPr>
            <a:xfrm flipV="1">
              <a:off x="4211338" y="1712956"/>
              <a:ext cx="199087" cy="389028"/>
              <a:chOff x="5555028" y="1949383"/>
              <a:chExt cx="199087" cy="389028"/>
            </a:xfrm>
          </p:grpSpPr>
          <p:cxnSp>
            <p:nvCxnSpPr>
              <p:cNvPr id="805" name="Straight Connector 804">
                <a:extLst>
                  <a:ext uri="{FF2B5EF4-FFF2-40B4-BE49-F238E27FC236}">
                    <a16:creationId xmlns:a16="http://schemas.microsoft.com/office/drawing/2014/main" id="{925904B0-793E-3A4F-A505-0D737FA58408}"/>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806" name="Straight Connector 805">
                <a:extLst>
                  <a:ext uri="{FF2B5EF4-FFF2-40B4-BE49-F238E27FC236}">
                    <a16:creationId xmlns:a16="http://schemas.microsoft.com/office/drawing/2014/main" id="{530E348C-AE41-3C45-BFF5-02CC4D17E7CB}"/>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807" name="Oval 806">
                <a:extLst>
                  <a:ext uri="{FF2B5EF4-FFF2-40B4-BE49-F238E27FC236}">
                    <a16:creationId xmlns:a16="http://schemas.microsoft.com/office/drawing/2014/main" id="{E6204F71-A089-894A-986B-C2D73740F5B6}"/>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808" name="Oval 807">
                <a:extLst>
                  <a:ext uri="{FF2B5EF4-FFF2-40B4-BE49-F238E27FC236}">
                    <a16:creationId xmlns:a16="http://schemas.microsoft.com/office/drawing/2014/main" id="{E05F065E-E34F-6042-89E1-720E99903625}"/>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9" name="Oval 808">
                <a:extLst>
                  <a:ext uri="{FF2B5EF4-FFF2-40B4-BE49-F238E27FC236}">
                    <a16:creationId xmlns:a16="http://schemas.microsoft.com/office/drawing/2014/main" id="{91E99CE9-B102-A546-BAEF-668166CBEA05}"/>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0" name="Group 809">
              <a:extLst>
                <a:ext uri="{FF2B5EF4-FFF2-40B4-BE49-F238E27FC236}">
                  <a16:creationId xmlns:a16="http://schemas.microsoft.com/office/drawing/2014/main" id="{D2FD31FA-A1FB-9245-A840-1B08C312D881}"/>
                </a:ext>
              </a:extLst>
            </p:cNvPr>
            <p:cNvGrpSpPr/>
            <p:nvPr userDrawn="1"/>
          </p:nvGrpSpPr>
          <p:grpSpPr>
            <a:xfrm>
              <a:off x="1447076" y="1277914"/>
              <a:ext cx="199087" cy="389028"/>
              <a:chOff x="5555028" y="1949383"/>
              <a:chExt cx="199087" cy="389028"/>
            </a:xfrm>
          </p:grpSpPr>
          <p:cxnSp>
            <p:nvCxnSpPr>
              <p:cNvPr id="811" name="Straight Connector 810">
                <a:extLst>
                  <a:ext uri="{FF2B5EF4-FFF2-40B4-BE49-F238E27FC236}">
                    <a16:creationId xmlns:a16="http://schemas.microsoft.com/office/drawing/2014/main" id="{577EEB37-4CC2-4B49-BA48-E0228ADD6F5B}"/>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812" name="Straight Connector 811">
                <a:extLst>
                  <a:ext uri="{FF2B5EF4-FFF2-40B4-BE49-F238E27FC236}">
                    <a16:creationId xmlns:a16="http://schemas.microsoft.com/office/drawing/2014/main" id="{D1F32D21-FFDF-5F4F-8218-FDD6A0ED508B}"/>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813" name="Oval 812">
                <a:extLst>
                  <a:ext uri="{FF2B5EF4-FFF2-40B4-BE49-F238E27FC236}">
                    <a16:creationId xmlns:a16="http://schemas.microsoft.com/office/drawing/2014/main" id="{0742BCEE-73AD-3C43-9BBA-B0CD91FA95E3}"/>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814" name="Oval 813">
                <a:extLst>
                  <a:ext uri="{FF2B5EF4-FFF2-40B4-BE49-F238E27FC236}">
                    <a16:creationId xmlns:a16="http://schemas.microsoft.com/office/drawing/2014/main" id="{B6534ED8-8EAD-F74B-9A65-3A31C2D130CE}"/>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5" name="Oval 814">
                <a:extLst>
                  <a:ext uri="{FF2B5EF4-FFF2-40B4-BE49-F238E27FC236}">
                    <a16:creationId xmlns:a16="http://schemas.microsoft.com/office/drawing/2014/main" id="{DDEA165B-1C25-B24A-8A78-FC90010E4CCD}"/>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6" name="Group 815">
              <a:extLst>
                <a:ext uri="{FF2B5EF4-FFF2-40B4-BE49-F238E27FC236}">
                  <a16:creationId xmlns:a16="http://schemas.microsoft.com/office/drawing/2014/main" id="{83312A45-C4AE-DA49-93A5-A4208A29C8F8}"/>
                </a:ext>
              </a:extLst>
            </p:cNvPr>
            <p:cNvGrpSpPr/>
            <p:nvPr userDrawn="1"/>
          </p:nvGrpSpPr>
          <p:grpSpPr>
            <a:xfrm flipV="1">
              <a:off x="1447076" y="1712956"/>
              <a:ext cx="199087" cy="389028"/>
              <a:chOff x="5555028" y="1949383"/>
              <a:chExt cx="199087" cy="389028"/>
            </a:xfrm>
          </p:grpSpPr>
          <p:cxnSp>
            <p:nvCxnSpPr>
              <p:cNvPr id="817" name="Straight Connector 816">
                <a:extLst>
                  <a:ext uri="{FF2B5EF4-FFF2-40B4-BE49-F238E27FC236}">
                    <a16:creationId xmlns:a16="http://schemas.microsoft.com/office/drawing/2014/main" id="{B51D9B98-8D1A-EF4B-9E95-408C2A67107F}"/>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818" name="Straight Connector 817">
                <a:extLst>
                  <a:ext uri="{FF2B5EF4-FFF2-40B4-BE49-F238E27FC236}">
                    <a16:creationId xmlns:a16="http://schemas.microsoft.com/office/drawing/2014/main" id="{58C56A74-1C83-EA42-830B-3A7ABC6BFAAE}"/>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819" name="Oval 818">
                <a:extLst>
                  <a:ext uri="{FF2B5EF4-FFF2-40B4-BE49-F238E27FC236}">
                    <a16:creationId xmlns:a16="http://schemas.microsoft.com/office/drawing/2014/main" id="{79482A9D-AD74-5241-BE4F-204D78A8089F}"/>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820" name="Oval 819">
                <a:extLst>
                  <a:ext uri="{FF2B5EF4-FFF2-40B4-BE49-F238E27FC236}">
                    <a16:creationId xmlns:a16="http://schemas.microsoft.com/office/drawing/2014/main" id="{DFE8D152-E086-844B-BF4C-E8357DE1C716}"/>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 name="Oval 820">
                <a:extLst>
                  <a:ext uri="{FF2B5EF4-FFF2-40B4-BE49-F238E27FC236}">
                    <a16:creationId xmlns:a16="http://schemas.microsoft.com/office/drawing/2014/main" id="{F1AD6D3B-9FF2-8742-8886-7CBF75B8C128}"/>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2" name="Group 821">
              <a:extLst>
                <a:ext uri="{FF2B5EF4-FFF2-40B4-BE49-F238E27FC236}">
                  <a16:creationId xmlns:a16="http://schemas.microsoft.com/office/drawing/2014/main" id="{E8395926-5EA1-4C4D-9DC7-98E8D08E206F}"/>
                </a:ext>
              </a:extLst>
            </p:cNvPr>
            <p:cNvGrpSpPr/>
            <p:nvPr userDrawn="1"/>
          </p:nvGrpSpPr>
          <p:grpSpPr>
            <a:xfrm>
              <a:off x="1632448" y="1277914"/>
              <a:ext cx="199087" cy="389028"/>
              <a:chOff x="5555028" y="1949383"/>
              <a:chExt cx="199087" cy="389028"/>
            </a:xfrm>
          </p:grpSpPr>
          <p:cxnSp>
            <p:nvCxnSpPr>
              <p:cNvPr id="823" name="Straight Connector 822">
                <a:extLst>
                  <a:ext uri="{FF2B5EF4-FFF2-40B4-BE49-F238E27FC236}">
                    <a16:creationId xmlns:a16="http://schemas.microsoft.com/office/drawing/2014/main" id="{72DC1367-ACB2-FD47-8417-F25FEBD034BB}"/>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824" name="Straight Connector 823">
                <a:extLst>
                  <a:ext uri="{FF2B5EF4-FFF2-40B4-BE49-F238E27FC236}">
                    <a16:creationId xmlns:a16="http://schemas.microsoft.com/office/drawing/2014/main" id="{75B8B2EA-447A-6241-923E-FD334BC78DB5}"/>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825" name="Oval 824">
                <a:extLst>
                  <a:ext uri="{FF2B5EF4-FFF2-40B4-BE49-F238E27FC236}">
                    <a16:creationId xmlns:a16="http://schemas.microsoft.com/office/drawing/2014/main" id="{6964833E-D5EF-C94F-961F-8E9EB9EE1A91}"/>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826" name="Oval 825">
                <a:extLst>
                  <a:ext uri="{FF2B5EF4-FFF2-40B4-BE49-F238E27FC236}">
                    <a16:creationId xmlns:a16="http://schemas.microsoft.com/office/drawing/2014/main" id="{D607BC26-97BA-804C-9DBA-B182F2907FF1}"/>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7" name="Oval 826">
                <a:extLst>
                  <a:ext uri="{FF2B5EF4-FFF2-40B4-BE49-F238E27FC236}">
                    <a16:creationId xmlns:a16="http://schemas.microsoft.com/office/drawing/2014/main" id="{7593F6AB-ACC1-DF4F-A57E-A93F76A347A1}"/>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8" name="Group 827">
              <a:extLst>
                <a:ext uri="{FF2B5EF4-FFF2-40B4-BE49-F238E27FC236}">
                  <a16:creationId xmlns:a16="http://schemas.microsoft.com/office/drawing/2014/main" id="{C3397A48-B68A-7C40-8F0F-9BA9EE76D705}"/>
                </a:ext>
              </a:extLst>
            </p:cNvPr>
            <p:cNvGrpSpPr/>
            <p:nvPr userDrawn="1"/>
          </p:nvGrpSpPr>
          <p:grpSpPr>
            <a:xfrm flipV="1">
              <a:off x="1632448" y="1712956"/>
              <a:ext cx="199087" cy="389028"/>
              <a:chOff x="5555028" y="1949383"/>
              <a:chExt cx="199087" cy="389028"/>
            </a:xfrm>
          </p:grpSpPr>
          <p:cxnSp>
            <p:nvCxnSpPr>
              <p:cNvPr id="829" name="Straight Connector 828">
                <a:extLst>
                  <a:ext uri="{FF2B5EF4-FFF2-40B4-BE49-F238E27FC236}">
                    <a16:creationId xmlns:a16="http://schemas.microsoft.com/office/drawing/2014/main" id="{9B622E00-9BE3-6F48-B090-645E1049D622}"/>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830" name="Straight Connector 829">
                <a:extLst>
                  <a:ext uri="{FF2B5EF4-FFF2-40B4-BE49-F238E27FC236}">
                    <a16:creationId xmlns:a16="http://schemas.microsoft.com/office/drawing/2014/main" id="{5D5C3506-88F9-8D41-92F5-6887D5102699}"/>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831" name="Oval 830">
                <a:extLst>
                  <a:ext uri="{FF2B5EF4-FFF2-40B4-BE49-F238E27FC236}">
                    <a16:creationId xmlns:a16="http://schemas.microsoft.com/office/drawing/2014/main" id="{2D32DC25-A460-1948-BF67-F47CCF10FD48}"/>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832" name="Oval 831">
                <a:extLst>
                  <a:ext uri="{FF2B5EF4-FFF2-40B4-BE49-F238E27FC236}">
                    <a16:creationId xmlns:a16="http://schemas.microsoft.com/office/drawing/2014/main" id="{647A95BE-3804-9942-8D18-A8BEEDEB9CCC}"/>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3" name="Oval 832">
                <a:extLst>
                  <a:ext uri="{FF2B5EF4-FFF2-40B4-BE49-F238E27FC236}">
                    <a16:creationId xmlns:a16="http://schemas.microsoft.com/office/drawing/2014/main" id="{82694A4A-C5EE-F64F-9F8E-7D64D7C05863}"/>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4" name="Group 833">
              <a:extLst>
                <a:ext uri="{FF2B5EF4-FFF2-40B4-BE49-F238E27FC236}">
                  <a16:creationId xmlns:a16="http://schemas.microsoft.com/office/drawing/2014/main" id="{87475CAB-63E8-E040-8AAD-376890377C4E}"/>
                </a:ext>
              </a:extLst>
            </p:cNvPr>
            <p:cNvGrpSpPr/>
            <p:nvPr userDrawn="1"/>
          </p:nvGrpSpPr>
          <p:grpSpPr>
            <a:xfrm>
              <a:off x="1815376" y="1277914"/>
              <a:ext cx="199087" cy="389028"/>
              <a:chOff x="5555028" y="1949383"/>
              <a:chExt cx="199087" cy="389028"/>
            </a:xfrm>
          </p:grpSpPr>
          <p:cxnSp>
            <p:nvCxnSpPr>
              <p:cNvPr id="835" name="Straight Connector 834">
                <a:extLst>
                  <a:ext uri="{FF2B5EF4-FFF2-40B4-BE49-F238E27FC236}">
                    <a16:creationId xmlns:a16="http://schemas.microsoft.com/office/drawing/2014/main" id="{51D6B65C-A43F-FC4C-BBF1-D06EC133313E}"/>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836" name="Straight Connector 835">
                <a:extLst>
                  <a:ext uri="{FF2B5EF4-FFF2-40B4-BE49-F238E27FC236}">
                    <a16:creationId xmlns:a16="http://schemas.microsoft.com/office/drawing/2014/main" id="{5324E39B-6C7A-784D-9AF6-A9770178AC25}"/>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837" name="Oval 836">
                <a:extLst>
                  <a:ext uri="{FF2B5EF4-FFF2-40B4-BE49-F238E27FC236}">
                    <a16:creationId xmlns:a16="http://schemas.microsoft.com/office/drawing/2014/main" id="{62AC4FC0-A5A1-8A45-AB64-8517774DCCB9}"/>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838" name="Oval 837">
                <a:extLst>
                  <a:ext uri="{FF2B5EF4-FFF2-40B4-BE49-F238E27FC236}">
                    <a16:creationId xmlns:a16="http://schemas.microsoft.com/office/drawing/2014/main" id="{A99AEE77-019E-0540-9D85-0EF9A067F4F7}"/>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9" name="Oval 838">
                <a:extLst>
                  <a:ext uri="{FF2B5EF4-FFF2-40B4-BE49-F238E27FC236}">
                    <a16:creationId xmlns:a16="http://schemas.microsoft.com/office/drawing/2014/main" id="{94929ABF-9268-FF4C-8A43-3B51544E60A7}"/>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6" name="Group 845">
              <a:extLst>
                <a:ext uri="{FF2B5EF4-FFF2-40B4-BE49-F238E27FC236}">
                  <a16:creationId xmlns:a16="http://schemas.microsoft.com/office/drawing/2014/main" id="{FB306C11-35C4-ED4D-9918-660F1246C92F}"/>
                </a:ext>
              </a:extLst>
            </p:cNvPr>
            <p:cNvGrpSpPr/>
            <p:nvPr userDrawn="1"/>
          </p:nvGrpSpPr>
          <p:grpSpPr>
            <a:xfrm>
              <a:off x="2000748" y="1277914"/>
              <a:ext cx="199087" cy="389028"/>
              <a:chOff x="5555028" y="1949383"/>
              <a:chExt cx="199087" cy="389028"/>
            </a:xfrm>
          </p:grpSpPr>
          <p:cxnSp>
            <p:nvCxnSpPr>
              <p:cNvPr id="847" name="Straight Connector 846">
                <a:extLst>
                  <a:ext uri="{FF2B5EF4-FFF2-40B4-BE49-F238E27FC236}">
                    <a16:creationId xmlns:a16="http://schemas.microsoft.com/office/drawing/2014/main" id="{1858BB3F-6C7D-5E44-A908-5A69E6A71B41}"/>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848" name="Straight Connector 847">
                <a:extLst>
                  <a:ext uri="{FF2B5EF4-FFF2-40B4-BE49-F238E27FC236}">
                    <a16:creationId xmlns:a16="http://schemas.microsoft.com/office/drawing/2014/main" id="{DFCAB366-9109-5A4B-857F-18EA4FA4B369}"/>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849" name="Oval 848">
                <a:extLst>
                  <a:ext uri="{FF2B5EF4-FFF2-40B4-BE49-F238E27FC236}">
                    <a16:creationId xmlns:a16="http://schemas.microsoft.com/office/drawing/2014/main" id="{45036A82-BEA7-254F-9590-62450A42357C}"/>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850" name="Oval 849">
                <a:extLst>
                  <a:ext uri="{FF2B5EF4-FFF2-40B4-BE49-F238E27FC236}">
                    <a16:creationId xmlns:a16="http://schemas.microsoft.com/office/drawing/2014/main" id="{101A5C50-430B-E84A-B6FE-0E6FB4F3070C}"/>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1" name="Oval 850">
                <a:extLst>
                  <a:ext uri="{FF2B5EF4-FFF2-40B4-BE49-F238E27FC236}">
                    <a16:creationId xmlns:a16="http://schemas.microsoft.com/office/drawing/2014/main" id="{1296B53E-E592-214C-A7BA-E4231A05A025}"/>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2" name="Group 851">
              <a:extLst>
                <a:ext uri="{FF2B5EF4-FFF2-40B4-BE49-F238E27FC236}">
                  <a16:creationId xmlns:a16="http://schemas.microsoft.com/office/drawing/2014/main" id="{EF6B5909-9C69-A242-9A8B-F1A23074A746}"/>
                </a:ext>
              </a:extLst>
            </p:cNvPr>
            <p:cNvGrpSpPr/>
            <p:nvPr userDrawn="1"/>
          </p:nvGrpSpPr>
          <p:grpSpPr>
            <a:xfrm flipV="1">
              <a:off x="2000748" y="1712956"/>
              <a:ext cx="199087" cy="389028"/>
              <a:chOff x="5555028" y="1949383"/>
              <a:chExt cx="199087" cy="389028"/>
            </a:xfrm>
          </p:grpSpPr>
          <p:cxnSp>
            <p:nvCxnSpPr>
              <p:cNvPr id="853" name="Straight Connector 852">
                <a:extLst>
                  <a:ext uri="{FF2B5EF4-FFF2-40B4-BE49-F238E27FC236}">
                    <a16:creationId xmlns:a16="http://schemas.microsoft.com/office/drawing/2014/main" id="{27CA17A7-38DD-2341-B6D0-2D374A703E26}"/>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854" name="Straight Connector 853">
                <a:extLst>
                  <a:ext uri="{FF2B5EF4-FFF2-40B4-BE49-F238E27FC236}">
                    <a16:creationId xmlns:a16="http://schemas.microsoft.com/office/drawing/2014/main" id="{4E71D66C-5AFF-7148-9EFD-58219541601D}"/>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855" name="Oval 854">
                <a:extLst>
                  <a:ext uri="{FF2B5EF4-FFF2-40B4-BE49-F238E27FC236}">
                    <a16:creationId xmlns:a16="http://schemas.microsoft.com/office/drawing/2014/main" id="{797A16D9-1EB3-D348-BE81-1B17ECC55E14}"/>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856" name="Oval 855">
                <a:extLst>
                  <a:ext uri="{FF2B5EF4-FFF2-40B4-BE49-F238E27FC236}">
                    <a16:creationId xmlns:a16="http://schemas.microsoft.com/office/drawing/2014/main" id="{2FBFDD93-A0B8-F64A-9FCA-BD544F45263B}"/>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7" name="Oval 856">
                <a:extLst>
                  <a:ext uri="{FF2B5EF4-FFF2-40B4-BE49-F238E27FC236}">
                    <a16:creationId xmlns:a16="http://schemas.microsoft.com/office/drawing/2014/main" id="{E1693D3B-9539-C44F-9963-CFBE14527ED8}"/>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8" name="Group 857">
              <a:extLst>
                <a:ext uri="{FF2B5EF4-FFF2-40B4-BE49-F238E27FC236}">
                  <a16:creationId xmlns:a16="http://schemas.microsoft.com/office/drawing/2014/main" id="{565C32F0-01CF-1241-BB21-8AD12A88B19E}"/>
                </a:ext>
              </a:extLst>
            </p:cNvPr>
            <p:cNvGrpSpPr/>
            <p:nvPr userDrawn="1"/>
          </p:nvGrpSpPr>
          <p:grpSpPr>
            <a:xfrm>
              <a:off x="2183676" y="1277914"/>
              <a:ext cx="199087" cy="389028"/>
              <a:chOff x="5555028" y="1949383"/>
              <a:chExt cx="199087" cy="389028"/>
            </a:xfrm>
          </p:grpSpPr>
          <p:cxnSp>
            <p:nvCxnSpPr>
              <p:cNvPr id="859" name="Straight Connector 858">
                <a:extLst>
                  <a:ext uri="{FF2B5EF4-FFF2-40B4-BE49-F238E27FC236}">
                    <a16:creationId xmlns:a16="http://schemas.microsoft.com/office/drawing/2014/main" id="{78383FBB-14F9-6643-B6B3-3DAFBFCE3DF4}"/>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860" name="Straight Connector 859">
                <a:extLst>
                  <a:ext uri="{FF2B5EF4-FFF2-40B4-BE49-F238E27FC236}">
                    <a16:creationId xmlns:a16="http://schemas.microsoft.com/office/drawing/2014/main" id="{82EB1AB8-F1F6-B743-A3AD-587FE5EA5C4F}"/>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861" name="Oval 860">
                <a:extLst>
                  <a:ext uri="{FF2B5EF4-FFF2-40B4-BE49-F238E27FC236}">
                    <a16:creationId xmlns:a16="http://schemas.microsoft.com/office/drawing/2014/main" id="{429CF6CB-15C2-1940-99AF-9B0068F2BE26}"/>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862" name="Oval 861">
                <a:extLst>
                  <a:ext uri="{FF2B5EF4-FFF2-40B4-BE49-F238E27FC236}">
                    <a16:creationId xmlns:a16="http://schemas.microsoft.com/office/drawing/2014/main" id="{9916D373-1B78-444A-966C-7AC427B42CA7}"/>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3" name="Oval 862">
                <a:extLst>
                  <a:ext uri="{FF2B5EF4-FFF2-40B4-BE49-F238E27FC236}">
                    <a16:creationId xmlns:a16="http://schemas.microsoft.com/office/drawing/2014/main" id="{9E5E1861-7937-7B41-87C4-D6AB05E893A2}"/>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4" name="Group 863">
              <a:extLst>
                <a:ext uri="{FF2B5EF4-FFF2-40B4-BE49-F238E27FC236}">
                  <a16:creationId xmlns:a16="http://schemas.microsoft.com/office/drawing/2014/main" id="{B60C2AF3-8008-EE46-9284-E659D8AF9B67}"/>
                </a:ext>
              </a:extLst>
            </p:cNvPr>
            <p:cNvGrpSpPr/>
            <p:nvPr userDrawn="1"/>
          </p:nvGrpSpPr>
          <p:grpSpPr>
            <a:xfrm flipV="1">
              <a:off x="2183676" y="1712956"/>
              <a:ext cx="199087" cy="389028"/>
              <a:chOff x="5555028" y="1949383"/>
              <a:chExt cx="199087" cy="389028"/>
            </a:xfrm>
          </p:grpSpPr>
          <p:cxnSp>
            <p:nvCxnSpPr>
              <p:cNvPr id="865" name="Straight Connector 864">
                <a:extLst>
                  <a:ext uri="{FF2B5EF4-FFF2-40B4-BE49-F238E27FC236}">
                    <a16:creationId xmlns:a16="http://schemas.microsoft.com/office/drawing/2014/main" id="{A4563EB9-AD5C-4847-B9AB-8C24D87418E1}"/>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866" name="Straight Connector 865">
                <a:extLst>
                  <a:ext uri="{FF2B5EF4-FFF2-40B4-BE49-F238E27FC236}">
                    <a16:creationId xmlns:a16="http://schemas.microsoft.com/office/drawing/2014/main" id="{7D424BF1-6F33-9046-B46D-0336EB6C2608}"/>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867" name="Oval 866">
                <a:extLst>
                  <a:ext uri="{FF2B5EF4-FFF2-40B4-BE49-F238E27FC236}">
                    <a16:creationId xmlns:a16="http://schemas.microsoft.com/office/drawing/2014/main" id="{21FD3DC3-2588-7C49-968E-EA0842D2098B}"/>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868" name="Oval 867">
                <a:extLst>
                  <a:ext uri="{FF2B5EF4-FFF2-40B4-BE49-F238E27FC236}">
                    <a16:creationId xmlns:a16="http://schemas.microsoft.com/office/drawing/2014/main" id="{68B38CEE-83E5-4F47-B345-E30C4741483E}"/>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9" name="Oval 868">
                <a:extLst>
                  <a:ext uri="{FF2B5EF4-FFF2-40B4-BE49-F238E27FC236}">
                    <a16:creationId xmlns:a16="http://schemas.microsoft.com/office/drawing/2014/main" id="{53881743-5995-B747-A8A1-82D04FD37794}"/>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0" name="Group 869">
              <a:extLst>
                <a:ext uri="{FF2B5EF4-FFF2-40B4-BE49-F238E27FC236}">
                  <a16:creationId xmlns:a16="http://schemas.microsoft.com/office/drawing/2014/main" id="{4508ED98-BD6F-A84F-918B-43C13315F0EE}"/>
                </a:ext>
              </a:extLst>
            </p:cNvPr>
            <p:cNvGrpSpPr/>
            <p:nvPr userDrawn="1"/>
          </p:nvGrpSpPr>
          <p:grpSpPr>
            <a:xfrm>
              <a:off x="2369048" y="1277914"/>
              <a:ext cx="199087" cy="389028"/>
              <a:chOff x="5555028" y="1949383"/>
              <a:chExt cx="199087" cy="389028"/>
            </a:xfrm>
          </p:grpSpPr>
          <p:cxnSp>
            <p:nvCxnSpPr>
              <p:cNvPr id="871" name="Straight Connector 870">
                <a:extLst>
                  <a:ext uri="{FF2B5EF4-FFF2-40B4-BE49-F238E27FC236}">
                    <a16:creationId xmlns:a16="http://schemas.microsoft.com/office/drawing/2014/main" id="{C36E894B-B33E-1649-B7F8-E70BF060D9C9}"/>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872" name="Straight Connector 871">
                <a:extLst>
                  <a:ext uri="{FF2B5EF4-FFF2-40B4-BE49-F238E27FC236}">
                    <a16:creationId xmlns:a16="http://schemas.microsoft.com/office/drawing/2014/main" id="{EDBAE0BC-644A-A64D-A7DE-097D17EF4E9E}"/>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873" name="Oval 872">
                <a:extLst>
                  <a:ext uri="{FF2B5EF4-FFF2-40B4-BE49-F238E27FC236}">
                    <a16:creationId xmlns:a16="http://schemas.microsoft.com/office/drawing/2014/main" id="{4C43B4D3-1015-424D-9969-27FF525BA66A}"/>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874" name="Oval 873">
                <a:extLst>
                  <a:ext uri="{FF2B5EF4-FFF2-40B4-BE49-F238E27FC236}">
                    <a16:creationId xmlns:a16="http://schemas.microsoft.com/office/drawing/2014/main" id="{6B96113B-6A9C-4546-91A2-E2A9EA7DD6A0}"/>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5" name="Oval 874">
                <a:extLst>
                  <a:ext uri="{FF2B5EF4-FFF2-40B4-BE49-F238E27FC236}">
                    <a16:creationId xmlns:a16="http://schemas.microsoft.com/office/drawing/2014/main" id="{CB2AFF06-93E2-574A-88A8-093869479221}"/>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2" name="Group 881">
              <a:extLst>
                <a:ext uri="{FF2B5EF4-FFF2-40B4-BE49-F238E27FC236}">
                  <a16:creationId xmlns:a16="http://schemas.microsoft.com/office/drawing/2014/main" id="{25926676-C0B7-CE4C-A49E-4F97959CB022}"/>
                </a:ext>
              </a:extLst>
            </p:cNvPr>
            <p:cNvGrpSpPr/>
            <p:nvPr userDrawn="1"/>
          </p:nvGrpSpPr>
          <p:grpSpPr>
            <a:xfrm>
              <a:off x="2551976" y="1277914"/>
              <a:ext cx="199087" cy="389028"/>
              <a:chOff x="5555028" y="1949383"/>
              <a:chExt cx="199087" cy="389028"/>
            </a:xfrm>
          </p:grpSpPr>
          <p:cxnSp>
            <p:nvCxnSpPr>
              <p:cNvPr id="883" name="Straight Connector 882">
                <a:extLst>
                  <a:ext uri="{FF2B5EF4-FFF2-40B4-BE49-F238E27FC236}">
                    <a16:creationId xmlns:a16="http://schemas.microsoft.com/office/drawing/2014/main" id="{2DA224AF-3693-1948-8A20-33081E86701B}"/>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884" name="Straight Connector 883">
                <a:extLst>
                  <a:ext uri="{FF2B5EF4-FFF2-40B4-BE49-F238E27FC236}">
                    <a16:creationId xmlns:a16="http://schemas.microsoft.com/office/drawing/2014/main" id="{E8D61AE8-FB06-0546-9C1F-E8FC2A39279E}"/>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885" name="Oval 884">
                <a:extLst>
                  <a:ext uri="{FF2B5EF4-FFF2-40B4-BE49-F238E27FC236}">
                    <a16:creationId xmlns:a16="http://schemas.microsoft.com/office/drawing/2014/main" id="{4154F07A-6901-8C4B-AAF4-32B964917E56}"/>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886" name="Oval 885">
                <a:extLst>
                  <a:ext uri="{FF2B5EF4-FFF2-40B4-BE49-F238E27FC236}">
                    <a16:creationId xmlns:a16="http://schemas.microsoft.com/office/drawing/2014/main" id="{698E372F-B0D9-B44F-834F-4E01BC203D4E}"/>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7" name="Oval 886">
                <a:extLst>
                  <a:ext uri="{FF2B5EF4-FFF2-40B4-BE49-F238E27FC236}">
                    <a16:creationId xmlns:a16="http://schemas.microsoft.com/office/drawing/2014/main" id="{4428CA55-9509-8749-BD39-9773FA52270E}"/>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8" name="Group 887">
              <a:extLst>
                <a:ext uri="{FF2B5EF4-FFF2-40B4-BE49-F238E27FC236}">
                  <a16:creationId xmlns:a16="http://schemas.microsoft.com/office/drawing/2014/main" id="{333F6334-68D2-AE4A-8C41-516AD02F1B4E}"/>
                </a:ext>
              </a:extLst>
            </p:cNvPr>
            <p:cNvGrpSpPr/>
            <p:nvPr userDrawn="1"/>
          </p:nvGrpSpPr>
          <p:grpSpPr>
            <a:xfrm flipV="1">
              <a:off x="2551976" y="1712956"/>
              <a:ext cx="199087" cy="389028"/>
              <a:chOff x="5555028" y="1949383"/>
              <a:chExt cx="199087" cy="389028"/>
            </a:xfrm>
          </p:grpSpPr>
          <p:cxnSp>
            <p:nvCxnSpPr>
              <p:cNvPr id="889" name="Straight Connector 888">
                <a:extLst>
                  <a:ext uri="{FF2B5EF4-FFF2-40B4-BE49-F238E27FC236}">
                    <a16:creationId xmlns:a16="http://schemas.microsoft.com/office/drawing/2014/main" id="{6B8E0CB2-09E2-0B47-972C-C9271ACAF67F}"/>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890" name="Straight Connector 889">
                <a:extLst>
                  <a:ext uri="{FF2B5EF4-FFF2-40B4-BE49-F238E27FC236}">
                    <a16:creationId xmlns:a16="http://schemas.microsoft.com/office/drawing/2014/main" id="{27A706A8-E3FA-9845-A460-6981DDD9AD7B}"/>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891" name="Oval 890">
                <a:extLst>
                  <a:ext uri="{FF2B5EF4-FFF2-40B4-BE49-F238E27FC236}">
                    <a16:creationId xmlns:a16="http://schemas.microsoft.com/office/drawing/2014/main" id="{35803B78-D6D6-AF4E-AD4A-D43D65B1929D}"/>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892" name="Oval 891">
                <a:extLst>
                  <a:ext uri="{FF2B5EF4-FFF2-40B4-BE49-F238E27FC236}">
                    <a16:creationId xmlns:a16="http://schemas.microsoft.com/office/drawing/2014/main" id="{C55652CD-1D0F-7443-8B0F-6921F20DE59B}"/>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3" name="Oval 892">
                <a:extLst>
                  <a:ext uri="{FF2B5EF4-FFF2-40B4-BE49-F238E27FC236}">
                    <a16:creationId xmlns:a16="http://schemas.microsoft.com/office/drawing/2014/main" id="{2379644A-464C-924F-A85D-0B5FF76B6558}"/>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4" name="Group 893">
              <a:extLst>
                <a:ext uri="{FF2B5EF4-FFF2-40B4-BE49-F238E27FC236}">
                  <a16:creationId xmlns:a16="http://schemas.microsoft.com/office/drawing/2014/main" id="{A7A31A84-C107-A448-9124-0F08E9FC0B8D}"/>
                </a:ext>
              </a:extLst>
            </p:cNvPr>
            <p:cNvGrpSpPr/>
            <p:nvPr userDrawn="1"/>
          </p:nvGrpSpPr>
          <p:grpSpPr>
            <a:xfrm>
              <a:off x="2737348" y="1277914"/>
              <a:ext cx="199087" cy="389028"/>
              <a:chOff x="5555028" y="1949383"/>
              <a:chExt cx="199087" cy="389028"/>
            </a:xfrm>
          </p:grpSpPr>
          <p:cxnSp>
            <p:nvCxnSpPr>
              <p:cNvPr id="895" name="Straight Connector 894">
                <a:extLst>
                  <a:ext uri="{FF2B5EF4-FFF2-40B4-BE49-F238E27FC236}">
                    <a16:creationId xmlns:a16="http://schemas.microsoft.com/office/drawing/2014/main" id="{5E746860-0C4D-6A49-903C-650FBB73FD80}"/>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896" name="Straight Connector 895">
                <a:extLst>
                  <a:ext uri="{FF2B5EF4-FFF2-40B4-BE49-F238E27FC236}">
                    <a16:creationId xmlns:a16="http://schemas.microsoft.com/office/drawing/2014/main" id="{8AFE6497-0AB4-7F4B-9563-58FD6160B627}"/>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897" name="Oval 896">
                <a:extLst>
                  <a:ext uri="{FF2B5EF4-FFF2-40B4-BE49-F238E27FC236}">
                    <a16:creationId xmlns:a16="http://schemas.microsoft.com/office/drawing/2014/main" id="{061B8EC3-1C79-CB44-93EB-6831ADB6B2A5}"/>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898" name="Oval 897">
                <a:extLst>
                  <a:ext uri="{FF2B5EF4-FFF2-40B4-BE49-F238E27FC236}">
                    <a16:creationId xmlns:a16="http://schemas.microsoft.com/office/drawing/2014/main" id="{E79C3CDE-6DAA-5E49-834E-27A2C2DB4E77}"/>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9" name="Oval 898">
                <a:extLst>
                  <a:ext uri="{FF2B5EF4-FFF2-40B4-BE49-F238E27FC236}">
                    <a16:creationId xmlns:a16="http://schemas.microsoft.com/office/drawing/2014/main" id="{72307CAF-228B-E141-8519-BD81DDE6C929}"/>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0" name="Group 899">
              <a:extLst>
                <a:ext uri="{FF2B5EF4-FFF2-40B4-BE49-F238E27FC236}">
                  <a16:creationId xmlns:a16="http://schemas.microsoft.com/office/drawing/2014/main" id="{A1047E7D-F98F-9146-AFE6-3EC7AF7DE263}"/>
                </a:ext>
              </a:extLst>
            </p:cNvPr>
            <p:cNvGrpSpPr/>
            <p:nvPr userDrawn="1"/>
          </p:nvGrpSpPr>
          <p:grpSpPr>
            <a:xfrm flipV="1">
              <a:off x="2737348" y="1712956"/>
              <a:ext cx="199087" cy="389028"/>
              <a:chOff x="5555028" y="1949383"/>
              <a:chExt cx="199087" cy="389028"/>
            </a:xfrm>
          </p:grpSpPr>
          <p:cxnSp>
            <p:nvCxnSpPr>
              <p:cNvPr id="901" name="Straight Connector 900">
                <a:extLst>
                  <a:ext uri="{FF2B5EF4-FFF2-40B4-BE49-F238E27FC236}">
                    <a16:creationId xmlns:a16="http://schemas.microsoft.com/office/drawing/2014/main" id="{41F9F73C-AE29-8345-A0A2-5BA5838A2346}"/>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902" name="Straight Connector 901">
                <a:extLst>
                  <a:ext uri="{FF2B5EF4-FFF2-40B4-BE49-F238E27FC236}">
                    <a16:creationId xmlns:a16="http://schemas.microsoft.com/office/drawing/2014/main" id="{4A41831C-A45C-724C-BED3-7B8F49FB6A61}"/>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903" name="Oval 902">
                <a:extLst>
                  <a:ext uri="{FF2B5EF4-FFF2-40B4-BE49-F238E27FC236}">
                    <a16:creationId xmlns:a16="http://schemas.microsoft.com/office/drawing/2014/main" id="{458158FE-BC0C-CD41-A77E-FEEB11AC3CA4}"/>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904" name="Oval 903">
                <a:extLst>
                  <a:ext uri="{FF2B5EF4-FFF2-40B4-BE49-F238E27FC236}">
                    <a16:creationId xmlns:a16="http://schemas.microsoft.com/office/drawing/2014/main" id="{D7932903-3167-BE47-8613-5968314A1C13}"/>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5" name="Oval 904">
                <a:extLst>
                  <a:ext uri="{FF2B5EF4-FFF2-40B4-BE49-F238E27FC236}">
                    <a16:creationId xmlns:a16="http://schemas.microsoft.com/office/drawing/2014/main" id="{ED2C2946-07B2-A342-8E6A-C756AEC6B5FF}"/>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6" name="Group 905">
              <a:extLst>
                <a:ext uri="{FF2B5EF4-FFF2-40B4-BE49-F238E27FC236}">
                  <a16:creationId xmlns:a16="http://schemas.microsoft.com/office/drawing/2014/main" id="{8E766D50-786D-C54A-BB09-257B97BC91F0}"/>
                </a:ext>
              </a:extLst>
            </p:cNvPr>
            <p:cNvGrpSpPr/>
            <p:nvPr userDrawn="1"/>
          </p:nvGrpSpPr>
          <p:grpSpPr>
            <a:xfrm>
              <a:off x="-26309" y="1277914"/>
              <a:ext cx="199087" cy="389028"/>
              <a:chOff x="5555028" y="1949383"/>
              <a:chExt cx="199087" cy="389028"/>
            </a:xfrm>
          </p:grpSpPr>
          <p:cxnSp>
            <p:nvCxnSpPr>
              <p:cNvPr id="907" name="Straight Connector 906">
                <a:extLst>
                  <a:ext uri="{FF2B5EF4-FFF2-40B4-BE49-F238E27FC236}">
                    <a16:creationId xmlns:a16="http://schemas.microsoft.com/office/drawing/2014/main" id="{69A2AB78-2A22-EC42-918F-A195565810C6}"/>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908" name="Straight Connector 907">
                <a:extLst>
                  <a:ext uri="{FF2B5EF4-FFF2-40B4-BE49-F238E27FC236}">
                    <a16:creationId xmlns:a16="http://schemas.microsoft.com/office/drawing/2014/main" id="{C819BE85-398B-A747-9777-392B38A8E175}"/>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909" name="Oval 908">
                <a:extLst>
                  <a:ext uri="{FF2B5EF4-FFF2-40B4-BE49-F238E27FC236}">
                    <a16:creationId xmlns:a16="http://schemas.microsoft.com/office/drawing/2014/main" id="{D2130ACD-3535-F64C-A376-1DA757E36710}"/>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910" name="Oval 909">
                <a:extLst>
                  <a:ext uri="{FF2B5EF4-FFF2-40B4-BE49-F238E27FC236}">
                    <a16:creationId xmlns:a16="http://schemas.microsoft.com/office/drawing/2014/main" id="{AA49C799-4A99-5C43-AF17-198EA26AC7AD}"/>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1" name="Oval 910">
                <a:extLst>
                  <a:ext uri="{FF2B5EF4-FFF2-40B4-BE49-F238E27FC236}">
                    <a16:creationId xmlns:a16="http://schemas.microsoft.com/office/drawing/2014/main" id="{FF89699A-8560-854A-BAC2-8CE3DCF81272}"/>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2" name="Group 911">
              <a:extLst>
                <a:ext uri="{FF2B5EF4-FFF2-40B4-BE49-F238E27FC236}">
                  <a16:creationId xmlns:a16="http://schemas.microsoft.com/office/drawing/2014/main" id="{BC67E804-1F3E-F945-B18D-4F2C496054E0}"/>
                </a:ext>
              </a:extLst>
            </p:cNvPr>
            <p:cNvGrpSpPr/>
            <p:nvPr userDrawn="1"/>
          </p:nvGrpSpPr>
          <p:grpSpPr>
            <a:xfrm flipV="1">
              <a:off x="-26309" y="1712956"/>
              <a:ext cx="199087" cy="389028"/>
              <a:chOff x="5555028" y="1949383"/>
              <a:chExt cx="199087" cy="389028"/>
            </a:xfrm>
          </p:grpSpPr>
          <p:cxnSp>
            <p:nvCxnSpPr>
              <p:cNvPr id="913" name="Straight Connector 912">
                <a:extLst>
                  <a:ext uri="{FF2B5EF4-FFF2-40B4-BE49-F238E27FC236}">
                    <a16:creationId xmlns:a16="http://schemas.microsoft.com/office/drawing/2014/main" id="{74BF3078-B11C-4441-82E9-0D5BCB594B58}"/>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914" name="Straight Connector 913">
                <a:extLst>
                  <a:ext uri="{FF2B5EF4-FFF2-40B4-BE49-F238E27FC236}">
                    <a16:creationId xmlns:a16="http://schemas.microsoft.com/office/drawing/2014/main" id="{E4CFCD8E-5911-E14A-90D4-03D8A4CAC28C}"/>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915" name="Oval 914">
                <a:extLst>
                  <a:ext uri="{FF2B5EF4-FFF2-40B4-BE49-F238E27FC236}">
                    <a16:creationId xmlns:a16="http://schemas.microsoft.com/office/drawing/2014/main" id="{C528B133-1898-004D-BC7D-B133D44C486C}"/>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916" name="Oval 915">
                <a:extLst>
                  <a:ext uri="{FF2B5EF4-FFF2-40B4-BE49-F238E27FC236}">
                    <a16:creationId xmlns:a16="http://schemas.microsoft.com/office/drawing/2014/main" id="{79B4F6A2-9F07-824A-BAB7-0F1891796C7C}"/>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7" name="Oval 916">
                <a:extLst>
                  <a:ext uri="{FF2B5EF4-FFF2-40B4-BE49-F238E27FC236}">
                    <a16:creationId xmlns:a16="http://schemas.microsoft.com/office/drawing/2014/main" id="{A23018EE-3ECE-344A-B5E7-8DB5025EFB1B}"/>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8" name="Group 917">
              <a:extLst>
                <a:ext uri="{FF2B5EF4-FFF2-40B4-BE49-F238E27FC236}">
                  <a16:creationId xmlns:a16="http://schemas.microsoft.com/office/drawing/2014/main" id="{832A78E3-540D-B346-83D7-9E3BC0EB1C3A}"/>
                </a:ext>
              </a:extLst>
            </p:cNvPr>
            <p:cNvGrpSpPr/>
            <p:nvPr userDrawn="1"/>
          </p:nvGrpSpPr>
          <p:grpSpPr>
            <a:xfrm>
              <a:off x="159063" y="1277914"/>
              <a:ext cx="199087" cy="389028"/>
              <a:chOff x="5555028" y="1949383"/>
              <a:chExt cx="199087" cy="389028"/>
            </a:xfrm>
          </p:grpSpPr>
          <p:cxnSp>
            <p:nvCxnSpPr>
              <p:cNvPr id="919" name="Straight Connector 918">
                <a:extLst>
                  <a:ext uri="{FF2B5EF4-FFF2-40B4-BE49-F238E27FC236}">
                    <a16:creationId xmlns:a16="http://schemas.microsoft.com/office/drawing/2014/main" id="{152EEEC2-227D-3A4E-841A-398B7D2CD3FF}"/>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920" name="Straight Connector 919">
                <a:extLst>
                  <a:ext uri="{FF2B5EF4-FFF2-40B4-BE49-F238E27FC236}">
                    <a16:creationId xmlns:a16="http://schemas.microsoft.com/office/drawing/2014/main" id="{579A50EE-1B8A-DE43-A992-09DD63EDF1C3}"/>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921" name="Oval 920">
                <a:extLst>
                  <a:ext uri="{FF2B5EF4-FFF2-40B4-BE49-F238E27FC236}">
                    <a16:creationId xmlns:a16="http://schemas.microsoft.com/office/drawing/2014/main" id="{CDDA6EAC-6415-0142-9408-8ABD034D57E6}"/>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922" name="Oval 921">
                <a:extLst>
                  <a:ext uri="{FF2B5EF4-FFF2-40B4-BE49-F238E27FC236}">
                    <a16:creationId xmlns:a16="http://schemas.microsoft.com/office/drawing/2014/main" id="{742BDCD8-2B14-FF43-890E-1745270B0001}"/>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 name="Oval 922">
                <a:extLst>
                  <a:ext uri="{FF2B5EF4-FFF2-40B4-BE49-F238E27FC236}">
                    <a16:creationId xmlns:a16="http://schemas.microsoft.com/office/drawing/2014/main" id="{D646020D-62E5-1148-88C7-4F952B0A2D7F}"/>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4" name="Group 923">
              <a:extLst>
                <a:ext uri="{FF2B5EF4-FFF2-40B4-BE49-F238E27FC236}">
                  <a16:creationId xmlns:a16="http://schemas.microsoft.com/office/drawing/2014/main" id="{5AC04518-B721-6942-A971-A89BBF499630}"/>
                </a:ext>
              </a:extLst>
            </p:cNvPr>
            <p:cNvGrpSpPr/>
            <p:nvPr userDrawn="1"/>
          </p:nvGrpSpPr>
          <p:grpSpPr>
            <a:xfrm flipV="1">
              <a:off x="159063" y="1712956"/>
              <a:ext cx="199087" cy="389028"/>
              <a:chOff x="5555028" y="1949383"/>
              <a:chExt cx="199087" cy="389028"/>
            </a:xfrm>
          </p:grpSpPr>
          <p:cxnSp>
            <p:nvCxnSpPr>
              <p:cNvPr id="925" name="Straight Connector 924">
                <a:extLst>
                  <a:ext uri="{FF2B5EF4-FFF2-40B4-BE49-F238E27FC236}">
                    <a16:creationId xmlns:a16="http://schemas.microsoft.com/office/drawing/2014/main" id="{BD2E7D83-4729-514C-AC24-610C3DDA7A94}"/>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926" name="Straight Connector 925">
                <a:extLst>
                  <a:ext uri="{FF2B5EF4-FFF2-40B4-BE49-F238E27FC236}">
                    <a16:creationId xmlns:a16="http://schemas.microsoft.com/office/drawing/2014/main" id="{F242654A-BB3C-4840-B677-583B4167818F}"/>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927" name="Oval 926">
                <a:extLst>
                  <a:ext uri="{FF2B5EF4-FFF2-40B4-BE49-F238E27FC236}">
                    <a16:creationId xmlns:a16="http://schemas.microsoft.com/office/drawing/2014/main" id="{A80228AD-A2DA-3846-A032-CD01A4E0CEB1}"/>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928" name="Oval 927">
                <a:extLst>
                  <a:ext uri="{FF2B5EF4-FFF2-40B4-BE49-F238E27FC236}">
                    <a16:creationId xmlns:a16="http://schemas.microsoft.com/office/drawing/2014/main" id="{B65DF07D-CFF3-884C-AC1D-2115A1BBBB19}"/>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9" name="Oval 928">
                <a:extLst>
                  <a:ext uri="{FF2B5EF4-FFF2-40B4-BE49-F238E27FC236}">
                    <a16:creationId xmlns:a16="http://schemas.microsoft.com/office/drawing/2014/main" id="{24E7189C-724D-4541-9E45-85BB68897C08}"/>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0" name="Group 929">
              <a:extLst>
                <a:ext uri="{FF2B5EF4-FFF2-40B4-BE49-F238E27FC236}">
                  <a16:creationId xmlns:a16="http://schemas.microsoft.com/office/drawing/2014/main" id="{3368BAAD-BA82-AE49-B5D1-25A85442F684}"/>
                </a:ext>
              </a:extLst>
            </p:cNvPr>
            <p:cNvGrpSpPr/>
            <p:nvPr userDrawn="1"/>
          </p:nvGrpSpPr>
          <p:grpSpPr>
            <a:xfrm>
              <a:off x="341991" y="1277914"/>
              <a:ext cx="199087" cy="389028"/>
              <a:chOff x="5555028" y="1949383"/>
              <a:chExt cx="199087" cy="389028"/>
            </a:xfrm>
          </p:grpSpPr>
          <p:cxnSp>
            <p:nvCxnSpPr>
              <p:cNvPr id="931" name="Straight Connector 930">
                <a:extLst>
                  <a:ext uri="{FF2B5EF4-FFF2-40B4-BE49-F238E27FC236}">
                    <a16:creationId xmlns:a16="http://schemas.microsoft.com/office/drawing/2014/main" id="{320EDBCE-919F-D047-AEC9-C00204D0A52E}"/>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932" name="Straight Connector 931">
                <a:extLst>
                  <a:ext uri="{FF2B5EF4-FFF2-40B4-BE49-F238E27FC236}">
                    <a16:creationId xmlns:a16="http://schemas.microsoft.com/office/drawing/2014/main" id="{85204019-DE3D-D441-81EF-05F2AD5B5B33}"/>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933" name="Oval 932">
                <a:extLst>
                  <a:ext uri="{FF2B5EF4-FFF2-40B4-BE49-F238E27FC236}">
                    <a16:creationId xmlns:a16="http://schemas.microsoft.com/office/drawing/2014/main" id="{CD451458-1232-074C-8626-6B1EB62C14EF}"/>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934" name="Oval 933">
                <a:extLst>
                  <a:ext uri="{FF2B5EF4-FFF2-40B4-BE49-F238E27FC236}">
                    <a16:creationId xmlns:a16="http://schemas.microsoft.com/office/drawing/2014/main" id="{4776C0AF-8422-AA42-9F12-CB43D5C4F03A}"/>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5" name="Oval 934">
                <a:extLst>
                  <a:ext uri="{FF2B5EF4-FFF2-40B4-BE49-F238E27FC236}">
                    <a16:creationId xmlns:a16="http://schemas.microsoft.com/office/drawing/2014/main" id="{2ECFE957-C668-DD4A-88BF-DDA8DEEF02D0}"/>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6" name="Group 935">
              <a:extLst>
                <a:ext uri="{FF2B5EF4-FFF2-40B4-BE49-F238E27FC236}">
                  <a16:creationId xmlns:a16="http://schemas.microsoft.com/office/drawing/2014/main" id="{398FFD87-FAF0-9847-838C-BBC1ECDE4379}"/>
                </a:ext>
              </a:extLst>
            </p:cNvPr>
            <p:cNvGrpSpPr/>
            <p:nvPr userDrawn="1"/>
          </p:nvGrpSpPr>
          <p:grpSpPr>
            <a:xfrm flipV="1">
              <a:off x="341991" y="1712956"/>
              <a:ext cx="199087" cy="389028"/>
              <a:chOff x="5555028" y="1949383"/>
              <a:chExt cx="199087" cy="389028"/>
            </a:xfrm>
          </p:grpSpPr>
          <p:cxnSp>
            <p:nvCxnSpPr>
              <p:cNvPr id="937" name="Straight Connector 936">
                <a:extLst>
                  <a:ext uri="{FF2B5EF4-FFF2-40B4-BE49-F238E27FC236}">
                    <a16:creationId xmlns:a16="http://schemas.microsoft.com/office/drawing/2014/main" id="{61302AC4-46C3-D046-87F0-ECA1A3B5A91D}"/>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938" name="Straight Connector 937">
                <a:extLst>
                  <a:ext uri="{FF2B5EF4-FFF2-40B4-BE49-F238E27FC236}">
                    <a16:creationId xmlns:a16="http://schemas.microsoft.com/office/drawing/2014/main" id="{E6833901-7609-F549-A360-9E66E49B9D4E}"/>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939" name="Oval 938">
                <a:extLst>
                  <a:ext uri="{FF2B5EF4-FFF2-40B4-BE49-F238E27FC236}">
                    <a16:creationId xmlns:a16="http://schemas.microsoft.com/office/drawing/2014/main" id="{6CF6BFC0-021C-1F42-B583-6F6B7BAFCE1E}"/>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940" name="Oval 939">
                <a:extLst>
                  <a:ext uri="{FF2B5EF4-FFF2-40B4-BE49-F238E27FC236}">
                    <a16:creationId xmlns:a16="http://schemas.microsoft.com/office/drawing/2014/main" id="{C76D5212-D4CA-B04D-8C67-2FF617FEFA63}"/>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1" name="Oval 940">
                <a:extLst>
                  <a:ext uri="{FF2B5EF4-FFF2-40B4-BE49-F238E27FC236}">
                    <a16:creationId xmlns:a16="http://schemas.microsoft.com/office/drawing/2014/main" id="{73004D53-75B5-9849-8CDF-ABED801B424C}"/>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2" name="Group 941">
              <a:extLst>
                <a:ext uri="{FF2B5EF4-FFF2-40B4-BE49-F238E27FC236}">
                  <a16:creationId xmlns:a16="http://schemas.microsoft.com/office/drawing/2014/main" id="{626A6CF8-1E46-FB44-9D78-77873637A781}"/>
                </a:ext>
              </a:extLst>
            </p:cNvPr>
            <p:cNvGrpSpPr/>
            <p:nvPr userDrawn="1"/>
          </p:nvGrpSpPr>
          <p:grpSpPr>
            <a:xfrm>
              <a:off x="527363" y="1277914"/>
              <a:ext cx="199087" cy="389028"/>
              <a:chOff x="5555028" y="1949383"/>
              <a:chExt cx="199087" cy="389028"/>
            </a:xfrm>
          </p:grpSpPr>
          <p:cxnSp>
            <p:nvCxnSpPr>
              <p:cNvPr id="943" name="Straight Connector 942">
                <a:extLst>
                  <a:ext uri="{FF2B5EF4-FFF2-40B4-BE49-F238E27FC236}">
                    <a16:creationId xmlns:a16="http://schemas.microsoft.com/office/drawing/2014/main" id="{8AF10FE8-B9C6-AD4B-A7FB-CBF24552A2F5}"/>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944" name="Straight Connector 943">
                <a:extLst>
                  <a:ext uri="{FF2B5EF4-FFF2-40B4-BE49-F238E27FC236}">
                    <a16:creationId xmlns:a16="http://schemas.microsoft.com/office/drawing/2014/main" id="{A9811A7E-6BA5-8549-93C9-234572D92FE9}"/>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945" name="Oval 944">
                <a:extLst>
                  <a:ext uri="{FF2B5EF4-FFF2-40B4-BE49-F238E27FC236}">
                    <a16:creationId xmlns:a16="http://schemas.microsoft.com/office/drawing/2014/main" id="{BE3F35DD-2EA8-0B4A-A58F-A0791DDD7C1F}"/>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946" name="Oval 945">
                <a:extLst>
                  <a:ext uri="{FF2B5EF4-FFF2-40B4-BE49-F238E27FC236}">
                    <a16:creationId xmlns:a16="http://schemas.microsoft.com/office/drawing/2014/main" id="{B0DB88D2-0EF3-C147-85F6-7B369306675E}"/>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7" name="Oval 946">
                <a:extLst>
                  <a:ext uri="{FF2B5EF4-FFF2-40B4-BE49-F238E27FC236}">
                    <a16:creationId xmlns:a16="http://schemas.microsoft.com/office/drawing/2014/main" id="{23BAE2A4-DFC9-3743-BB21-DBF3709EFD3C}"/>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8" name="Group 947">
              <a:extLst>
                <a:ext uri="{FF2B5EF4-FFF2-40B4-BE49-F238E27FC236}">
                  <a16:creationId xmlns:a16="http://schemas.microsoft.com/office/drawing/2014/main" id="{210C955C-7649-3A4C-AAF0-C6C219F62F8A}"/>
                </a:ext>
              </a:extLst>
            </p:cNvPr>
            <p:cNvGrpSpPr/>
            <p:nvPr userDrawn="1"/>
          </p:nvGrpSpPr>
          <p:grpSpPr>
            <a:xfrm flipV="1">
              <a:off x="527363" y="1712956"/>
              <a:ext cx="199087" cy="389028"/>
              <a:chOff x="5555028" y="1949383"/>
              <a:chExt cx="199087" cy="389028"/>
            </a:xfrm>
          </p:grpSpPr>
          <p:cxnSp>
            <p:nvCxnSpPr>
              <p:cNvPr id="949" name="Straight Connector 948">
                <a:extLst>
                  <a:ext uri="{FF2B5EF4-FFF2-40B4-BE49-F238E27FC236}">
                    <a16:creationId xmlns:a16="http://schemas.microsoft.com/office/drawing/2014/main" id="{84213499-9611-E748-8EB7-504DAF5F10B2}"/>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950" name="Straight Connector 949">
                <a:extLst>
                  <a:ext uri="{FF2B5EF4-FFF2-40B4-BE49-F238E27FC236}">
                    <a16:creationId xmlns:a16="http://schemas.microsoft.com/office/drawing/2014/main" id="{DEF783C4-8133-C547-A4BE-F51B1578D5FB}"/>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951" name="Oval 950">
                <a:extLst>
                  <a:ext uri="{FF2B5EF4-FFF2-40B4-BE49-F238E27FC236}">
                    <a16:creationId xmlns:a16="http://schemas.microsoft.com/office/drawing/2014/main" id="{FE481904-5E2A-8B41-82C1-DF9EDEE36650}"/>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952" name="Oval 951">
                <a:extLst>
                  <a:ext uri="{FF2B5EF4-FFF2-40B4-BE49-F238E27FC236}">
                    <a16:creationId xmlns:a16="http://schemas.microsoft.com/office/drawing/2014/main" id="{B6CD3986-D7AC-674A-8BC2-EB0181944B09}"/>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3" name="Oval 952">
                <a:extLst>
                  <a:ext uri="{FF2B5EF4-FFF2-40B4-BE49-F238E27FC236}">
                    <a16:creationId xmlns:a16="http://schemas.microsoft.com/office/drawing/2014/main" id="{FC656BC8-CDDA-1B4B-A67C-C80C3E100EBC}"/>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4" name="Group 953">
              <a:extLst>
                <a:ext uri="{FF2B5EF4-FFF2-40B4-BE49-F238E27FC236}">
                  <a16:creationId xmlns:a16="http://schemas.microsoft.com/office/drawing/2014/main" id="{004F61A0-6BEF-9747-A23E-D32B970CC936}"/>
                </a:ext>
              </a:extLst>
            </p:cNvPr>
            <p:cNvGrpSpPr/>
            <p:nvPr userDrawn="1"/>
          </p:nvGrpSpPr>
          <p:grpSpPr>
            <a:xfrm>
              <a:off x="710291" y="1277914"/>
              <a:ext cx="199087" cy="389028"/>
              <a:chOff x="5555028" y="1949383"/>
              <a:chExt cx="199087" cy="389028"/>
            </a:xfrm>
          </p:grpSpPr>
          <p:cxnSp>
            <p:nvCxnSpPr>
              <p:cNvPr id="955" name="Straight Connector 954">
                <a:extLst>
                  <a:ext uri="{FF2B5EF4-FFF2-40B4-BE49-F238E27FC236}">
                    <a16:creationId xmlns:a16="http://schemas.microsoft.com/office/drawing/2014/main" id="{4C97D0E9-3A23-7048-B51A-48AAF6D24742}"/>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956" name="Straight Connector 955">
                <a:extLst>
                  <a:ext uri="{FF2B5EF4-FFF2-40B4-BE49-F238E27FC236}">
                    <a16:creationId xmlns:a16="http://schemas.microsoft.com/office/drawing/2014/main" id="{0504E367-3110-9841-AB51-EACDA296E113}"/>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957" name="Oval 956">
                <a:extLst>
                  <a:ext uri="{FF2B5EF4-FFF2-40B4-BE49-F238E27FC236}">
                    <a16:creationId xmlns:a16="http://schemas.microsoft.com/office/drawing/2014/main" id="{1F6882ED-2913-E34D-AFC0-A833FAF8F3CF}"/>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958" name="Oval 957">
                <a:extLst>
                  <a:ext uri="{FF2B5EF4-FFF2-40B4-BE49-F238E27FC236}">
                    <a16:creationId xmlns:a16="http://schemas.microsoft.com/office/drawing/2014/main" id="{4D725F2B-501A-E043-B388-764BCFBE75D5}"/>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9" name="Oval 958">
                <a:extLst>
                  <a:ext uri="{FF2B5EF4-FFF2-40B4-BE49-F238E27FC236}">
                    <a16:creationId xmlns:a16="http://schemas.microsoft.com/office/drawing/2014/main" id="{733A0040-F08B-764F-8F6F-9DD34840E296}"/>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0" name="Group 959">
              <a:extLst>
                <a:ext uri="{FF2B5EF4-FFF2-40B4-BE49-F238E27FC236}">
                  <a16:creationId xmlns:a16="http://schemas.microsoft.com/office/drawing/2014/main" id="{D802D158-5737-2948-BAD1-D73E2DDC85F5}"/>
                </a:ext>
              </a:extLst>
            </p:cNvPr>
            <p:cNvGrpSpPr/>
            <p:nvPr userDrawn="1"/>
          </p:nvGrpSpPr>
          <p:grpSpPr>
            <a:xfrm flipV="1">
              <a:off x="710291" y="1712956"/>
              <a:ext cx="199087" cy="389028"/>
              <a:chOff x="5555028" y="1949383"/>
              <a:chExt cx="199087" cy="389028"/>
            </a:xfrm>
          </p:grpSpPr>
          <p:cxnSp>
            <p:nvCxnSpPr>
              <p:cNvPr id="961" name="Straight Connector 960">
                <a:extLst>
                  <a:ext uri="{FF2B5EF4-FFF2-40B4-BE49-F238E27FC236}">
                    <a16:creationId xmlns:a16="http://schemas.microsoft.com/office/drawing/2014/main" id="{30DD0A14-D491-534D-AFD4-40F1B1EEF2D6}"/>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962" name="Straight Connector 961">
                <a:extLst>
                  <a:ext uri="{FF2B5EF4-FFF2-40B4-BE49-F238E27FC236}">
                    <a16:creationId xmlns:a16="http://schemas.microsoft.com/office/drawing/2014/main" id="{5B8D6DD3-5D1A-7642-8DFD-F00ACDD026B7}"/>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963" name="Oval 962">
                <a:extLst>
                  <a:ext uri="{FF2B5EF4-FFF2-40B4-BE49-F238E27FC236}">
                    <a16:creationId xmlns:a16="http://schemas.microsoft.com/office/drawing/2014/main" id="{7B622BEE-CFCF-8D46-8489-210B7B6C7E0D}"/>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964" name="Oval 963">
                <a:extLst>
                  <a:ext uri="{FF2B5EF4-FFF2-40B4-BE49-F238E27FC236}">
                    <a16:creationId xmlns:a16="http://schemas.microsoft.com/office/drawing/2014/main" id="{44A3E39E-E880-F54A-AAC0-27981D1E6707}"/>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5" name="Oval 964">
                <a:extLst>
                  <a:ext uri="{FF2B5EF4-FFF2-40B4-BE49-F238E27FC236}">
                    <a16:creationId xmlns:a16="http://schemas.microsoft.com/office/drawing/2014/main" id="{FC1EC985-0290-054A-8E9E-46888514CF32}"/>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6" name="Group 965">
              <a:extLst>
                <a:ext uri="{FF2B5EF4-FFF2-40B4-BE49-F238E27FC236}">
                  <a16:creationId xmlns:a16="http://schemas.microsoft.com/office/drawing/2014/main" id="{9F87D75F-7DE4-A742-B2B0-8E6C5C1E5774}"/>
                </a:ext>
              </a:extLst>
            </p:cNvPr>
            <p:cNvGrpSpPr/>
            <p:nvPr userDrawn="1"/>
          </p:nvGrpSpPr>
          <p:grpSpPr>
            <a:xfrm>
              <a:off x="895663" y="1277914"/>
              <a:ext cx="199087" cy="389028"/>
              <a:chOff x="5555028" y="1949383"/>
              <a:chExt cx="199087" cy="389028"/>
            </a:xfrm>
          </p:grpSpPr>
          <p:cxnSp>
            <p:nvCxnSpPr>
              <p:cNvPr id="967" name="Straight Connector 966">
                <a:extLst>
                  <a:ext uri="{FF2B5EF4-FFF2-40B4-BE49-F238E27FC236}">
                    <a16:creationId xmlns:a16="http://schemas.microsoft.com/office/drawing/2014/main" id="{EAE72E94-5929-4544-9002-5350992ADA42}"/>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968" name="Straight Connector 967">
                <a:extLst>
                  <a:ext uri="{FF2B5EF4-FFF2-40B4-BE49-F238E27FC236}">
                    <a16:creationId xmlns:a16="http://schemas.microsoft.com/office/drawing/2014/main" id="{63ED8DE9-171C-494D-8512-64E860E5BFF6}"/>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969" name="Oval 968">
                <a:extLst>
                  <a:ext uri="{FF2B5EF4-FFF2-40B4-BE49-F238E27FC236}">
                    <a16:creationId xmlns:a16="http://schemas.microsoft.com/office/drawing/2014/main" id="{67AC2C39-896A-824D-AAAB-D8A9F831C6AE}"/>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970" name="Oval 969">
                <a:extLst>
                  <a:ext uri="{FF2B5EF4-FFF2-40B4-BE49-F238E27FC236}">
                    <a16:creationId xmlns:a16="http://schemas.microsoft.com/office/drawing/2014/main" id="{E57BA11C-C990-DE4A-91A6-26F321B33170}"/>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1" name="Oval 970">
                <a:extLst>
                  <a:ext uri="{FF2B5EF4-FFF2-40B4-BE49-F238E27FC236}">
                    <a16:creationId xmlns:a16="http://schemas.microsoft.com/office/drawing/2014/main" id="{7BCAF284-AB86-5448-9DEB-5117A4743B6A}"/>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2" name="Group 971">
              <a:extLst>
                <a:ext uri="{FF2B5EF4-FFF2-40B4-BE49-F238E27FC236}">
                  <a16:creationId xmlns:a16="http://schemas.microsoft.com/office/drawing/2014/main" id="{FFBE6EE4-993A-054C-B7C3-F35BE7CE6B6F}"/>
                </a:ext>
              </a:extLst>
            </p:cNvPr>
            <p:cNvGrpSpPr/>
            <p:nvPr userDrawn="1"/>
          </p:nvGrpSpPr>
          <p:grpSpPr>
            <a:xfrm flipV="1">
              <a:off x="895663" y="1712956"/>
              <a:ext cx="199087" cy="389028"/>
              <a:chOff x="5555028" y="1949383"/>
              <a:chExt cx="199087" cy="389028"/>
            </a:xfrm>
          </p:grpSpPr>
          <p:cxnSp>
            <p:nvCxnSpPr>
              <p:cNvPr id="973" name="Straight Connector 972">
                <a:extLst>
                  <a:ext uri="{FF2B5EF4-FFF2-40B4-BE49-F238E27FC236}">
                    <a16:creationId xmlns:a16="http://schemas.microsoft.com/office/drawing/2014/main" id="{DC4F5899-FB80-1147-B53E-A921EEFFAEEC}"/>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974" name="Straight Connector 973">
                <a:extLst>
                  <a:ext uri="{FF2B5EF4-FFF2-40B4-BE49-F238E27FC236}">
                    <a16:creationId xmlns:a16="http://schemas.microsoft.com/office/drawing/2014/main" id="{6AB26CEB-FA9A-4740-993B-9801BFEBB419}"/>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975" name="Oval 974">
                <a:extLst>
                  <a:ext uri="{FF2B5EF4-FFF2-40B4-BE49-F238E27FC236}">
                    <a16:creationId xmlns:a16="http://schemas.microsoft.com/office/drawing/2014/main" id="{12EFA67C-3F3C-DF41-A7AF-2BD138C24E45}"/>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976" name="Oval 975">
                <a:extLst>
                  <a:ext uri="{FF2B5EF4-FFF2-40B4-BE49-F238E27FC236}">
                    <a16:creationId xmlns:a16="http://schemas.microsoft.com/office/drawing/2014/main" id="{0E265D50-FC7D-274A-821D-626D42A4BEAC}"/>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7" name="Oval 976">
                <a:extLst>
                  <a:ext uri="{FF2B5EF4-FFF2-40B4-BE49-F238E27FC236}">
                    <a16:creationId xmlns:a16="http://schemas.microsoft.com/office/drawing/2014/main" id="{A249F2B3-F890-7640-A764-BCD41D0566ED}"/>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8" name="Group 977">
              <a:extLst>
                <a:ext uri="{FF2B5EF4-FFF2-40B4-BE49-F238E27FC236}">
                  <a16:creationId xmlns:a16="http://schemas.microsoft.com/office/drawing/2014/main" id="{4C31F256-DD70-4342-9FF2-7E33741C6D46}"/>
                </a:ext>
              </a:extLst>
            </p:cNvPr>
            <p:cNvGrpSpPr/>
            <p:nvPr userDrawn="1"/>
          </p:nvGrpSpPr>
          <p:grpSpPr>
            <a:xfrm>
              <a:off x="1078591" y="1277914"/>
              <a:ext cx="199087" cy="389028"/>
              <a:chOff x="5555028" y="1949383"/>
              <a:chExt cx="199087" cy="389028"/>
            </a:xfrm>
          </p:grpSpPr>
          <p:cxnSp>
            <p:nvCxnSpPr>
              <p:cNvPr id="979" name="Straight Connector 978">
                <a:extLst>
                  <a:ext uri="{FF2B5EF4-FFF2-40B4-BE49-F238E27FC236}">
                    <a16:creationId xmlns:a16="http://schemas.microsoft.com/office/drawing/2014/main" id="{DB9456B1-211F-784A-AF8C-EFF618B4765C}"/>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980" name="Straight Connector 979">
                <a:extLst>
                  <a:ext uri="{FF2B5EF4-FFF2-40B4-BE49-F238E27FC236}">
                    <a16:creationId xmlns:a16="http://schemas.microsoft.com/office/drawing/2014/main" id="{84C112FC-1072-8A48-8AD7-081DAF5CA87E}"/>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981" name="Oval 980">
                <a:extLst>
                  <a:ext uri="{FF2B5EF4-FFF2-40B4-BE49-F238E27FC236}">
                    <a16:creationId xmlns:a16="http://schemas.microsoft.com/office/drawing/2014/main" id="{72074780-9E62-424D-9B26-5E347DD76214}"/>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982" name="Oval 981">
                <a:extLst>
                  <a:ext uri="{FF2B5EF4-FFF2-40B4-BE49-F238E27FC236}">
                    <a16:creationId xmlns:a16="http://schemas.microsoft.com/office/drawing/2014/main" id="{C7794D49-4C9A-3B4F-BDD6-4CCA62955722}"/>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 name="Oval 982">
                <a:extLst>
                  <a:ext uri="{FF2B5EF4-FFF2-40B4-BE49-F238E27FC236}">
                    <a16:creationId xmlns:a16="http://schemas.microsoft.com/office/drawing/2014/main" id="{5DD920DF-15E8-2341-B593-15F7C047589E}"/>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4" name="Group 983">
              <a:extLst>
                <a:ext uri="{FF2B5EF4-FFF2-40B4-BE49-F238E27FC236}">
                  <a16:creationId xmlns:a16="http://schemas.microsoft.com/office/drawing/2014/main" id="{C8C3F32F-3680-1B48-A8B3-A3CCAA0F59C0}"/>
                </a:ext>
              </a:extLst>
            </p:cNvPr>
            <p:cNvGrpSpPr/>
            <p:nvPr userDrawn="1"/>
          </p:nvGrpSpPr>
          <p:grpSpPr>
            <a:xfrm flipV="1">
              <a:off x="1078591" y="1712956"/>
              <a:ext cx="199087" cy="389028"/>
              <a:chOff x="5555028" y="1949383"/>
              <a:chExt cx="199087" cy="389028"/>
            </a:xfrm>
          </p:grpSpPr>
          <p:cxnSp>
            <p:nvCxnSpPr>
              <p:cNvPr id="985" name="Straight Connector 984">
                <a:extLst>
                  <a:ext uri="{FF2B5EF4-FFF2-40B4-BE49-F238E27FC236}">
                    <a16:creationId xmlns:a16="http://schemas.microsoft.com/office/drawing/2014/main" id="{5BFBF301-EB71-C04E-9B39-77AF680E3632}"/>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986" name="Straight Connector 985">
                <a:extLst>
                  <a:ext uri="{FF2B5EF4-FFF2-40B4-BE49-F238E27FC236}">
                    <a16:creationId xmlns:a16="http://schemas.microsoft.com/office/drawing/2014/main" id="{BD040A00-8288-4B4B-A384-9B816C4F9D03}"/>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987" name="Oval 986">
                <a:extLst>
                  <a:ext uri="{FF2B5EF4-FFF2-40B4-BE49-F238E27FC236}">
                    <a16:creationId xmlns:a16="http://schemas.microsoft.com/office/drawing/2014/main" id="{322B68B8-6706-F648-A47F-0773C6460459}"/>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988" name="Oval 987">
                <a:extLst>
                  <a:ext uri="{FF2B5EF4-FFF2-40B4-BE49-F238E27FC236}">
                    <a16:creationId xmlns:a16="http://schemas.microsoft.com/office/drawing/2014/main" id="{ECCCD5C0-2BA7-404C-979C-83688771FFDD}"/>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9" name="Oval 988">
                <a:extLst>
                  <a:ext uri="{FF2B5EF4-FFF2-40B4-BE49-F238E27FC236}">
                    <a16:creationId xmlns:a16="http://schemas.microsoft.com/office/drawing/2014/main" id="{0E293055-636A-1C48-861A-32B0EBC3A464}"/>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0" name="Group 989">
              <a:extLst>
                <a:ext uri="{FF2B5EF4-FFF2-40B4-BE49-F238E27FC236}">
                  <a16:creationId xmlns:a16="http://schemas.microsoft.com/office/drawing/2014/main" id="{4E33A125-6DE0-F742-A3A8-B41112AEB00E}"/>
                </a:ext>
              </a:extLst>
            </p:cNvPr>
            <p:cNvGrpSpPr/>
            <p:nvPr userDrawn="1"/>
          </p:nvGrpSpPr>
          <p:grpSpPr>
            <a:xfrm>
              <a:off x="1263963" y="1277914"/>
              <a:ext cx="199087" cy="389028"/>
              <a:chOff x="5555028" y="1949383"/>
              <a:chExt cx="199087" cy="389028"/>
            </a:xfrm>
          </p:grpSpPr>
          <p:cxnSp>
            <p:nvCxnSpPr>
              <p:cNvPr id="991" name="Straight Connector 990">
                <a:extLst>
                  <a:ext uri="{FF2B5EF4-FFF2-40B4-BE49-F238E27FC236}">
                    <a16:creationId xmlns:a16="http://schemas.microsoft.com/office/drawing/2014/main" id="{36342542-6694-4641-9C3B-28E2738A919B}"/>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992" name="Straight Connector 991">
                <a:extLst>
                  <a:ext uri="{FF2B5EF4-FFF2-40B4-BE49-F238E27FC236}">
                    <a16:creationId xmlns:a16="http://schemas.microsoft.com/office/drawing/2014/main" id="{D2446784-1C7B-BE4A-9F86-5547CC330613}"/>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993" name="Oval 992">
                <a:extLst>
                  <a:ext uri="{FF2B5EF4-FFF2-40B4-BE49-F238E27FC236}">
                    <a16:creationId xmlns:a16="http://schemas.microsoft.com/office/drawing/2014/main" id="{1AB6BD7F-5AE1-A747-8AE9-FD650D55B848}"/>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994" name="Oval 993">
                <a:extLst>
                  <a:ext uri="{FF2B5EF4-FFF2-40B4-BE49-F238E27FC236}">
                    <a16:creationId xmlns:a16="http://schemas.microsoft.com/office/drawing/2014/main" id="{D0E4C924-5358-3D46-BB36-2343763F38B1}"/>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5" name="Oval 994">
                <a:extLst>
                  <a:ext uri="{FF2B5EF4-FFF2-40B4-BE49-F238E27FC236}">
                    <a16:creationId xmlns:a16="http://schemas.microsoft.com/office/drawing/2014/main" id="{AC653674-5539-504D-9540-CFDD4FFB323E}"/>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6" name="Group 995">
              <a:extLst>
                <a:ext uri="{FF2B5EF4-FFF2-40B4-BE49-F238E27FC236}">
                  <a16:creationId xmlns:a16="http://schemas.microsoft.com/office/drawing/2014/main" id="{6A84154C-99F4-0C49-991C-5BE1F25D5BAE}"/>
                </a:ext>
              </a:extLst>
            </p:cNvPr>
            <p:cNvGrpSpPr/>
            <p:nvPr userDrawn="1"/>
          </p:nvGrpSpPr>
          <p:grpSpPr>
            <a:xfrm>
              <a:off x="5859052" y="1277914"/>
              <a:ext cx="199087" cy="389028"/>
              <a:chOff x="5555028" y="1949383"/>
              <a:chExt cx="199087" cy="389028"/>
            </a:xfrm>
          </p:grpSpPr>
          <p:cxnSp>
            <p:nvCxnSpPr>
              <p:cNvPr id="997" name="Straight Connector 996">
                <a:extLst>
                  <a:ext uri="{FF2B5EF4-FFF2-40B4-BE49-F238E27FC236}">
                    <a16:creationId xmlns:a16="http://schemas.microsoft.com/office/drawing/2014/main" id="{925317F7-18D6-EA42-BAD9-62C52EC29382}"/>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998" name="Straight Connector 997">
                <a:extLst>
                  <a:ext uri="{FF2B5EF4-FFF2-40B4-BE49-F238E27FC236}">
                    <a16:creationId xmlns:a16="http://schemas.microsoft.com/office/drawing/2014/main" id="{3A6D21DC-09BE-5048-A0F8-AD4896281300}"/>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999" name="Oval 998">
                <a:extLst>
                  <a:ext uri="{FF2B5EF4-FFF2-40B4-BE49-F238E27FC236}">
                    <a16:creationId xmlns:a16="http://schemas.microsoft.com/office/drawing/2014/main" id="{EFD6497F-8EC9-0F4A-BFF1-4FB2612F83CC}"/>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000" name="Oval 999">
                <a:extLst>
                  <a:ext uri="{FF2B5EF4-FFF2-40B4-BE49-F238E27FC236}">
                    <a16:creationId xmlns:a16="http://schemas.microsoft.com/office/drawing/2014/main" id="{6D43C89E-D21D-814E-97EE-EF8BD7EA6506}"/>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1" name="Oval 1000">
                <a:extLst>
                  <a:ext uri="{FF2B5EF4-FFF2-40B4-BE49-F238E27FC236}">
                    <a16:creationId xmlns:a16="http://schemas.microsoft.com/office/drawing/2014/main" id="{00D6C06F-E50C-1F4C-8C1E-53D2EB93E027}"/>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2" name="Group 1001">
              <a:extLst>
                <a:ext uri="{FF2B5EF4-FFF2-40B4-BE49-F238E27FC236}">
                  <a16:creationId xmlns:a16="http://schemas.microsoft.com/office/drawing/2014/main" id="{3FF2CAD7-B128-C34C-825A-E1CD12CCA7BB}"/>
                </a:ext>
              </a:extLst>
            </p:cNvPr>
            <p:cNvGrpSpPr/>
            <p:nvPr userDrawn="1"/>
          </p:nvGrpSpPr>
          <p:grpSpPr>
            <a:xfrm flipV="1">
              <a:off x="5859052" y="1712956"/>
              <a:ext cx="199087" cy="389028"/>
              <a:chOff x="5555028" y="1949383"/>
              <a:chExt cx="199087" cy="389028"/>
            </a:xfrm>
          </p:grpSpPr>
          <p:cxnSp>
            <p:nvCxnSpPr>
              <p:cNvPr id="1003" name="Straight Connector 1002">
                <a:extLst>
                  <a:ext uri="{FF2B5EF4-FFF2-40B4-BE49-F238E27FC236}">
                    <a16:creationId xmlns:a16="http://schemas.microsoft.com/office/drawing/2014/main" id="{A4B21FFE-E9E1-2544-981F-C45CB45A1C9D}"/>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004" name="Straight Connector 1003">
                <a:extLst>
                  <a:ext uri="{FF2B5EF4-FFF2-40B4-BE49-F238E27FC236}">
                    <a16:creationId xmlns:a16="http://schemas.microsoft.com/office/drawing/2014/main" id="{6CD58951-442D-CE40-90A5-B0A8D3915C7F}"/>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005" name="Oval 1004">
                <a:extLst>
                  <a:ext uri="{FF2B5EF4-FFF2-40B4-BE49-F238E27FC236}">
                    <a16:creationId xmlns:a16="http://schemas.microsoft.com/office/drawing/2014/main" id="{9D294852-0681-6E44-8196-80732EAD7CF1}"/>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006" name="Oval 1005">
                <a:extLst>
                  <a:ext uri="{FF2B5EF4-FFF2-40B4-BE49-F238E27FC236}">
                    <a16:creationId xmlns:a16="http://schemas.microsoft.com/office/drawing/2014/main" id="{9B56DD3D-3C6A-0E46-A03E-9D75984F1EE7}"/>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7" name="Oval 1006">
                <a:extLst>
                  <a:ext uri="{FF2B5EF4-FFF2-40B4-BE49-F238E27FC236}">
                    <a16:creationId xmlns:a16="http://schemas.microsoft.com/office/drawing/2014/main" id="{CC0FB174-37B3-CB47-839B-D1B93201967D}"/>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8" name="Group 1007">
              <a:extLst>
                <a:ext uri="{FF2B5EF4-FFF2-40B4-BE49-F238E27FC236}">
                  <a16:creationId xmlns:a16="http://schemas.microsoft.com/office/drawing/2014/main" id="{1FA85033-78F0-214B-8535-A8D36BDCAA42}"/>
                </a:ext>
              </a:extLst>
            </p:cNvPr>
            <p:cNvGrpSpPr/>
            <p:nvPr userDrawn="1"/>
          </p:nvGrpSpPr>
          <p:grpSpPr>
            <a:xfrm>
              <a:off x="6041980" y="1277914"/>
              <a:ext cx="199087" cy="389028"/>
              <a:chOff x="5555028" y="1949383"/>
              <a:chExt cx="199087" cy="389028"/>
            </a:xfrm>
          </p:grpSpPr>
          <p:cxnSp>
            <p:nvCxnSpPr>
              <p:cNvPr id="1009" name="Straight Connector 1008">
                <a:extLst>
                  <a:ext uri="{FF2B5EF4-FFF2-40B4-BE49-F238E27FC236}">
                    <a16:creationId xmlns:a16="http://schemas.microsoft.com/office/drawing/2014/main" id="{19408CE4-1DE4-F14F-8865-817BE1B3AFB8}"/>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010" name="Straight Connector 1009">
                <a:extLst>
                  <a:ext uri="{FF2B5EF4-FFF2-40B4-BE49-F238E27FC236}">
                    <a16:creationId xmlns:a16="http://schemas.microsoft.com/office/drawing/2014/main" id="{E5F640DF-8FB3-0942-864B-CF8C85AEA16E}"/>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011" name="Oval 1010">
                <a:extLst>
                  <a:ext uri="{FF2B5EF4-FFF2-40B4-BE49-F238E27FC236}">
                    <a16:creationId xmlns:a16="http://schemas.microsoft.com/office/drawing/2014/main" id="{DDC94BCF-96C4-C94F-BF3B-4DBD2682074E}"/>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012" name="Oval 1011">
                <a:extLst>
                  <a:ext uri="{FF2B5EF4-FFF2-40B4-BE49-F238E27FC236}">
                    <a16:creationId xmlns:a16="http://schemas.microsoft.com/office/drawing/2014/main" id="{97D7F3FE-FAE8-1446-9282-6FE4BF9576FA}"/>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3" name="Oval 1012">
                <a:extLst>
                  <a:ext uri="{FF2B5EF4-FFF2-40B4-BE49-F238E27FC236}">
                    <a16:creationId xmlns:a16="http://schemas.microsoft.com/office/drawing/2014/main" id="{F127ABBE-3A04-3540-BD35-50CD7200111D}"/>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4" name="Group 1013">
              <a:extLst>
                <a:ext uri="{FF2B5EF4-FFF2-40B4-BE49-F238E27FC236}">
                  <a16:creationId xmlns:a16="http://schemas.microsoft.com/office/drawing/2014/main" id="{A0BAB052-700F-3A44-8B40-2731B26AAE00}"/>
                </a:ext>
              </a:extLst>
            </p:cNvPr>
            <p:cNvGrpSpPr/>
            <p:nvPr userDrawn="1"/>
          </p:nvGrpSpPr>
          <p:grpSpPr>
            <a:xfrm flipV="1">
              <a:off x="6041980" y="1712956"/>
              <a:ext cx="199087" cy="389028"/>
              <a:chOff x="5555028" y="1949383"/>
              <a:chExt cx="199087" cy="389028"/>
            </a:xfrm>
          </p:grpSpPr>
          <p:cxnSp>
            <p:nvCxnSpPr>
              <p:cNvPr id="1015" name="Straight Connector 1014">
                <a:extLst>
                  <a:ext uri="{FF2B5EF4-FFF2-40B4-BE49-F238E27FC236}">
                    <a16:creationId xmlns:a16="http://schemas.microsoft.com/office/drawing/2014/main" id="{A1342862-4974-DB45-8C03-A62D29DBCE19}"/>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016" name="Straight Connector 1015">
                <a:extLst>
                  <a:ext uri="{FF2B5EF4-FFF2-40B4-BE49-F238E27FC236}">
                    <a16:creationId xmlns:a16="http://schemas.microsoft.com/office/drawing/2014/main" id="{22BAD64C-CEF6-054B-8A92-54C251C96928}"/>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017" name="Oval 1016">
                <a:extLst>
                  <a:ext uri="{FF2B5EF4-FFF2-40B4-BE49-F238E27FC236}">
                    <a16:creationId xmlns:a16="http://schemas.microsoft.com/office/drawing/2014/main" id="{C469780D-8EFF-4A4C-A50B-E4CFC4BCCA96}"/>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018" name="Oval 1017">
                <a:extLst>
                  <a:ext uri="{FF2B5EF4-FFF2-40B4-BE49-F238E27FC236}">
                    <a16:creationId xmlns:a16="http://schemas.microsoft.com/office/drawing/2014/main" id="{C189F2ED-D3F6-854B-9517-8A281F682BFE}"/>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9" name="Oval 1018">
                <a:extLst>
                  <a:ext uri="{FF2B5EF4-FFF2-40B4-BE49-F238E27FC236}">
                    <a16:creationId xmlns:a16="http://schemas.microsoft.com/office/drawing/2014/main" id="{8E444341-C0A5-3044-B1D1-4CB623B161A1}"/>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0" name="Group 1019">
              <a:extLst>
                <a:ext uri="{FF2B5EF4-FFF2-40B4-BE49-F238E27FC236}">
                  <a16:creationId xmlns:a16="http://schemas.microsoft.com/office/drawing/2014/main" id="{D84E41EA-764B-2C4A-9B14-2639908A7960}"/>
                </a:ext>
              </a:extLst>
            </p:cNvPr>
            <p:cNvGrpSpPr/>
            <p:nvPr userDrawn="1"/>
          </p:nvGrpSpPr>
          <p:grpSpPr>
            <a:xfrm>
              <a:off x="6227352" y="1277914"/>
              <a:ext cx="199087" cy="389028"/>
              <a:chOff x="5555028" y="1949383"/>
              <a:chExt cx="199087" cy="389028"/>
            </a:xfrm>
          </p:grpSpPr>
          <p:cxnSp>
            <p:nvCxnSpPr>
              <p:cNvPr id="1021" name="Straight Connector 1020">
                <a:extLst>
                  <a:ext uri="{FF2B5EF4-FFF2-40B4-BE49-F238E27FC236}">
                    <a16:creationId xmlns:a16="http://schemas.microsoft.com/office/drawing/2014/main" id="{BC20D22B-7D63-C94D-A00A-75F239CF47A8}"/>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022" name="Straight Connector 1021">
                <a:extLst>
                  <a:ext uri="{FF2B5EF4-FFF2-40B4-BE49-F238E27FC236}">
                    <a16:creationId xmlns:a16="http://schemas.microsoft.com/office/drawing/2014/main" id="{24CA25AE-A5CA-CD41-A54D-2DCE0B26CD16}"/>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023" name="Oval 1022">
                <a:extLst>
                  <a:ext uri="{FF2B5EF4-FFF2-40B4-BE49-F238E27FC236}">
                    <a16:creationId xmlns:a16="http://schemas.microsoft.com/office/drawing/2014/main" id="{56B5CDAE-D1CE-A442-9065-78D642D5CDE2}"/>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024" name="Oval 1023">
                <a:extLst>
                  <a:ext uri="{FF2B5EF4-FFF2-40B4-BE49-F238E27FC236}">
                    <a16:creationId xmlns:a16="http://schemas.microsoft.com/office/drawing/2014/main" id="{F87FF5AE-C8E1-9B44-9FC6-3C7ABB57EFD4}"/>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Oval 1024">
                <a:extLst>
                  <a:ext uri="{FF2B5EF4-FFF2-40B4-BE49-F238E27FC236}">
                    <a16:creationId xmlns:a16="http://schemas.microsoft.com/office/drawing/2014/main" id="{14A933BE-B4F6-A64F-AE49-4CBE5D38BEE3}"/>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2" name="Group 1031">
              <a:extLst>
                <a:ext uri="{FF2B5EF4-FFF2-40B4-BE49-F238E27FC236}">
                  <a16:creationId xmlns:a16="http://schemas.microsoft.com/office/drawing/2014/main" id="{1F1293A1-1195-8F4D-9BC2-E6EF82A8A80A}"/>
                </a:ext>
              </a:extLst>
            </p:cNvPr>
            <p:cNvGrpSpPr/>
            <p:nvPr userDrawn="1"/>
          </p:nvGrpSpPr>
          <p:grpSpPr>
            <a:xfrm>
              <a:off x="6410280" y="1277914"/>
              <a:ext cx="199087" cy="389028"/>
              <a:chOff x="5555028" y="1949383"/>
              <a:chExt cx="199087" cy="389028"/>
            </a:xfrm>
          </p:grpSpPr>
          <p:cxnSp>
            <p:nvCxnSpPr>
              <p:cNvPr id="1033" name="Straight Connector 1032">
                <a:extLst>
                  <a:ext uri="{FF2B5EF4-FFF2-40B4-BE49-F238E27FC236}">
                    <a16:creationId xmlns:a16="http://schemas.microsoft.com/office/drawing/2014/main" id="{E67D53C9-06EB-BD4F-BF14-2CA16FB537F4}"/>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034" name="Straight Connector 1033">
                <a:extLst>
                  <a:ext uri="{FF2B5EF4-FFF2-40B4-BE49-F238E27FC236}">
                    <a16:creationId xmlns:a16="http://schemas.microsoft.com/office/drawing/2014/main" id="{15D74F92-337D-BB46-A918-0F0AE60B4DB7}"/>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035" name="Oval 1034">
                <a:extLst>
                  <a:ext uri="{FF2B5EF4-FFF2-40B4-BE49-F238E27FC236}">
                    <a16:creationId xmlns:a16="http://schemas.microsoft.com/office/drawing/2014/main" id="{D7F6A1B1-77D3-C446-B18F-EE9D9202F448}"/>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036" name="Oval 1035">
                <a:extLst>
                  <a:ext uri="{FF2B5EF4-FFF2-40B4-BE49-F238E27FC236}">
                    <a16:creationId xmlns:a16="http://schemas.microsoft.com/office/drawing/2014/main" id="{F33CCE99-7FBD-0440-B158-047AA8F839E0}"/>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Oval 1036">
                <a:extLst>
                  <a:ext uri="{FF2B5EF4-FFF2-40B4-BE49-F238E27FC236}">
                    <a16:creationId xmlns:a16="http://schemas.microsoft.com/office/drawing/2014/main" id="{596EFDA6-D740-D246-AC3E-197B1A8660AD}"/>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8" name="Group 1037">
              <a:extLst>
                <a:ext uri="{FF2B5EF4-FFF2-40B4-BE49-F238E27FC236}">
                  <a16:creationId xmlns:a16="http://schemas.microsoft.com/office/drawing/2014/main" id="{B6A530D2-EA45-0C42-84E0-CEAEC7AA3D5A}"/>
                </a:ext>
              </a:extLst>
            </p:cNvPr>
            <p:cNvGrpSpPr/>
            <p:nvPr userDrawn="1"/>
          </p:nvGrpSpPr>
          <p:grpSpPr>
            <a:xfrm flipV="1">
              <a:off x="6224875" y="1712956"/>
              <a:ext cx="199087" cy="389028"/>
              <a:chOff x="5555028" y="1949383"/>
              <a:chExt cx="199087" cy="389028"/>
            </a:xfrm>
          </p:grpSpPr>
          <p:cxnSp>
            <p:nvCxnSpPr>
              <p:cNvPr id="1039" name="Straight Connector 1038">
                <a:extLst>
                  <a:ext uri="{FF2B5EF4-FFF2-40B4-BE49-F238E27FC236}">
                    <a16:creationId xmlns:a16="http://schemas.microsoft.com/office/drawing/2014/main" id="{076F12A8-9C75-9A4D-AD75-C8914D522DB9}"/>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040" name="Straight Connector 1039">
                <a:extLst>
                  <a:ext uri="{FF2B5EF4-FFF2-40B4-BE49-F238E27FC236}">
                    <a16:creationId xmlns:a16="http://schemas.microsoft.com/office/drawing/2014/main" id="{A87E9BEE-85F9-6C49-8B2F-7163DFEBEB10}"/>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041" name="Oval 1040">
                <a:extLst>
                  <a:ext uri="{FF2B5EF4-FFF2-40B4-BE49-F238E27FC236}">
                    <a16:creationId xmlns:a16="http://schemas.microsoft.com/office/drawing/2014/main" id="{757091E3-D938-C14A-9884-4E8639AFF3BF}"/>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042" name="Oval 1041">
                <a:extLst>
                  <a:ext uri="{FF2B5EF4-FFF2-40B4-BE49-F238E27FC236}">
                    <a16:creationId xmlns:a16="http://schemas.microsoft.com/office/drawing/2014/main" id="{57D73428-9ED6-9E4B-AF75-0CF0648B531F}"/>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Oval 1042">
                <a:extLst>
                  <a:ext uri="{FF2B5EF4-FFF2-40B4-BE49-F238E27FC236}">
                    <a16:creationId xmlns:a16="http://schemas.microsoft.com/office/drawing/2014/main" id="{8E4B090B-7CCC-C640-82A2-E5E89BB116B8}"/>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4" name="Group 1043">
              <a:extLst>
                <a:ext uri="{FF2B5EF4-FFF2-40B4-BE49-F238E27FC236}">
                  <a16:creationId xmlns:a16="http://schemas.microsoft.com/office/drawing/2014/main" id="{C76B1210-88E0-AB4B-A2F8-EF1186FDE7FA}"/>
                </a:ext>
              </a:extLst>
            </p:cNvPr>
            <p:cNvGrpSpPr/>
            <p:nvPr userDrawn="1"/>
          </p:nvGrpSpPr>
          <p:grpSpPr>
            <a:xfrm>
              <a:off x="6595652" y="1277914"/>
              <a:ext cx="199087" cy="389028"/>
              <a:chOff x="5555028" y="1949383"/>
              <a:chExt cx="199087" cy="389028"/>
            </a:xfrm>
          </p:grpSpPr>
          <p:cxnSp>
            <p:nvCxnSpPr>
              <p:cNvPr id="1045" name="Straight Connector 1044">
                <a:extLst>
                  <a:ext uri="{FF2B5EF4-FFF2-40B4-BE49-F238E27FC236}">
                    <a16:creationId xmlns:a16="http://schemas.microsoft.com/office/drawing/2014/main" id="{6FB2947A-CC04-4A49-928B-3BEC1C569F4E}"/>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046" name="Straight Connector 1045">
                <a:extLst>
                  <a:ext uri="{FF2B5EF4-FFF2-40B4-BE49-F238E27FC236}">
                    <a16:creationId xmlns:a16="http://schemas.microsoft.com/office/drawing/2014/main" id="{0EDAFD1B-7ADF-DA44-AE31-2A4F30E192C0}"/>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047" name="Oval 1046">
                <a:extLst>
                  <a:ext uri="{FF2B5EF4-FFF2-40B4-BE49-F238E27FC236}">
                    <a16:creationId xmlns:a16="http://schemas.microsoft.com/office/drawing/2014/main" id="{F313D3B3-B89B-DF4A-ABE8-C005D8715D2C}"/>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048" name="Oval 1047">
                <a:extLst>
                  <a:ext uri="{FF2B5EF4-FFF2-40B4-BE49-F238E27FC236}">
                    <a16:creationId xmlns:a16="http://schemas.microsoft.com/office/drawing/2014/main" id="{CF05BE2C-8DCC-CB48-9047-16A959B5A1D1}"/>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Oval 1048">
                <a:extLst>
                  <a:ext uri="{FF2B5EF4-FFF2-40B4-BE49-F238E27FC236}">
                    <a16:creationId xmlns:a16="http://schemas.microsoft.com/office/drawing/2014/main" id="{6C035F5E-9DE7-EA4B-9682-0FAC0D695D2B}"/>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0" name="Group 1049">
              <a:extLst>
                <a:ext uri="{FF2B5EF4-FFF2-40B4-BE49-F238E27FC236}">
                  <a16:creationId xmlns:a16="http://schemas.microsoft.com/office/drawing/2014/main" id="{D766781F-AC86-AF47-9319-836CC1B20C2A}"/>
                </a:ext>
              </a:extLst>
            </p:cNvPr>
            <p:cNvGrpSpPr/>
            <p:nvPr userDrawn="1"/>
          </p:nvGrpSpPr>
          <p:grpSpPr>
            <a:xfrm flipV="1">
              <a:off x="6595652" y="1712956"/>
              <a:ext cx="199087" cy="389028"/>
              <a:chOff x="5555028" y="1949383"/>
              <a:chExt cx="199087" cy="389028"/>
            </a:xfrm>
          </p:grpSpPr>
          <p:cxnSp>
            <p:nvCxnSpPr>
              <p:cNvPr id="1051" name="Straight Connector 1050">
                <a:extLst>
                  <a:ext uri="{FF2B5EF4-FFF2-40B4-BE49-F238E27FC236}">
                    <a16:creationId xmlns:a16="http://schemas.microsoft.com/office/drawing/2014/main" id="{FB89532F-7AD4-224C-8D1B-F30337D86FFB}"/>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052" name="Straight Connector 1051">
                <a:extLst>
                  <a:ext uri="{FF2B5EF4-FFF2-40B4-BE49-F238E27FC236}">
                    <a16:creationId xmlns:a16="http://schemas.microsoft.com/office/drawing/2014/main" id="{C444FAAF-D5FF-2040-A12D-561F8C630F56}"/>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053" name="Oval 1052">
                <a:extLst>
                  <a:ext uri="{FF2B5EF4-FFF2-40B4-BE49-F238E27FC236}">
                    <a16:creationId xmlns:a16="http://schemas.microsoft.com/office/drawing/2014/main" id="{76627B3F-C054-CD46-883D-3D4187BC84A9}"/>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054" name="Oval 1053">
                <a:extLst>
                  <a:ext uri="{FF2B5EF4-FFF2-40B4-BE49-F238E27FC236}">
                    <a16:creationId xmlns:a16="http://schemas.microsoft.com/office/drawing/2014/main" id="{46FE7855-9D21-9E41-ABE7-F0D05CB39456}"/>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5" name="Oval 1054">
                <a:extLst>
                  <a:ext uri="{FF2B5EF4-FFF2-40B4-BE49-F238E27FC236}">
                    <a16:creationId xmlns:a16="http://schemas.microsoft.com/office/drawing/2014/main" id="{5453E8A0-22B9-1543-9347-8A64E4AFC08F}"/>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6" name="Group 1055">
              <a:extLst>
                <a:ext uri="{FF2B5EF4-FFF2-40B4-BE49-F238E27FC236}">
                  <a16:creationId xmlns:a16="http://schemas.microsoft.com/office/drawing/2014/main" id="{1AC63471-34A2-3A4F-B1AF-2B08A984FDDC}"/>
                </a:ext>
              </a:extLst>
            </p:cNvPr>
            <p:cNvGrpSpPr/>
            <p:nvPr userDrawn="1"/>
          </p:nvGrpSpPr>
          <p:grpSpPr>
            <a:xfrm>
              <a:off x="6778580" y="1277914"/>
              <a:ext cx="199087" cy="389028"/>
              <a:chOff x="5555028" y="1949383"/>
              <a:chExt cx="199087" cy="389028"/>
            </a:xfrm>
          </p:grpSpPr>
          <p:cxnSp>
            <p:nvCxnSpPr>
              <p:cNvPr id="1057" name="Straight Connector 1056">
                <a:extLst>
                  <a:ext uri="{FF2B5EF4-FFF2-40B4-BE49-F238E27FC236}">
                    <a16:creationId xmlns:a16="http://schemas.microsoft.com/office/drawing/2014/main" id="{C8590313-6EA0-4A41-B214-B161FDEF77A5}"/>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058" name="Straight Connector 1057">
                <a:extLst>
                  <a:ext uri="{FF2B5EF4-FFF2-40B4-BE49-F238E27FC236}">
                    <a16:creationId xmlns:a16="http://schemas.microsoft.com/office/drawing/2014/main" id="{470108E9-80B2-E049-BAD6-AE2D9DC60360}"/>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059" name="Oval 1058">
                <a:extLst>
                  <a:ext uri="{FF2B5EF4-FFF2-40B4-BE49-F238E27FC236}">
                    <a16:creationId xmlns:a16="http://schemas.microsoft.com/office/drawing/2014/main" id="{0BAAEE2D-2B9A-574F-BFA9-627258747387}"/>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060" name="Oval 1059">
                <a:extLst>
                  <a:ext uri="{FF2B5EF4-FFF2-40B4-BE49-F238E27FC236}">
                    <a16:creationId xmlns:a16="http://schemas.microsoft.com/office/drawing/2014/main" id="{1414A2F8-2DDE-0C4E-A58F-C693FAB28895}"/>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1" name="Oval 1060">
                <a:extLst>
                  <a:ext uri="{FF2B5EF4-FFF2-40B4-BE49-F238E27FC236}">
                    <a16:creationId xmlns:a16="http://schemas.microsoft.com/office/drawing/2014/main" id="{756439D9-109C-A84F-9788-FEA5AC20C393}"/>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8" name="Group 1067">
              <a:extLst>
                <a:ext uri="{FF2B5EF4-FFF2-40B4-BE49-F238E27FC236}">
                  <a16:creationId xmlns:a16="http://schemas.microsoft.com/office/drawing/2014/main" id="{03A4E268-DFFA-4446-A712-4DCA62E7A774}"/>
                </a:ext>
              </a:extLst>
            </p:cNvPr>
            <p:cNvGrpSpPr/>
            <p:nvPr userDrawn="1"/>
          </p:nvGrpSpPr>
          <p:grpSpPr>
            <a:xfrm>
              <a:off x="6963952" y="1277914"/>
              <a:ext cx="199087" cy="389028"/>
              <a:chOff x="5555028" y="1949383"/>
              <a:chExt cx="199087" cy="389028"/>
            </a:xfrm>
          </p:grpSpPr>
          <p:cxnSp>
            <p:nvCxnSpPr>
              <p:cNvPr id="1069" name="Straight Connector 1068">
                <a:extLst>
                  <a:ext uri="{FF2B5EF4-FFF2-40B4-BE49-F238E27FC236}">
                    <a16:creationId xmlns:a16="http://schemas.microsoft.com/office/drawing/2014/main" id="{BDD02C4C-494B-8543-9D9B-0D4C25042263}"/>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070" name="Straight Connector 1069">
                <a:extLst>
                  <a:ext uri="{FF2B5EF4-FFF2-40B4-BE49-F238E27FC236}">
                    <a16:creationId xmlns:a16="http://schemas.microsoft.com/office/drawing/2014/main" id="{4C2D014C-11A0-4B43-8215-0E9C5E8803B1}"/>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071" name="Oval 1070">
                <a:extLst>
                  <a:ext uri="{FF2B5EF4-FFF2-40B4-BE49-F238E27FC236}">
                    <a16:creationId xmlns:a16="http://schemas.microsoft.com/office/drawing/2014/main" id="{3BA48199-E44F-B640-A206-D21B86399386}"/>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072" name="Oval 1071">
                <a:extLst>
                  <a:ext uri="{FF2B5EF4-FFF2-40B4-BE49-F238E27FC236}">
                    <a16:creationId xmlns:a16="http://schemas.microsoft.com/office/drawing/2014/main" id="{E7473148-E24D-A34B-988E-F120B916B97C}"/>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Oval 1072">
                <a:extLst>
                  <a:ext uri="{FF2B5EF4-FFF2-40B4-BE49-F238E27FC236}">
                    <a16:creationId xmlns:a16="http://schemas.microsoft.com/office/drawing/2014/main" id="{E65A7862-2F4B-9040-9FF1-10C637B4176B}"/>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4" name="Group 1073">
              <a:extLst>
                <a:ext uri="{FF2B5EF4-FFF2-40B4-BE49-F238E27FC236}">
                  <a16:creationId xmlns:a16="http://schemas.microsoft.com/office/drawing/2014/main" id="{B7CB2718-10EA-9F4A-8C89-F866D7DE37B4}"/>
                </a:ext>
              </a:extLst>
            </p:cNvPr>
            <p:cNvGrpSpPr/>
            <p:nvPr userDrawn="1"/>
          </p:nvGrpSpPr>
          <p:grpSpPr>
            <a:xfrm flipV="1">
              <a:off x="6778547" y="1712956"/>
              <a:ext cx="199087" cy="389028"/>
              <a:chOff x="5555028" y="1949383"/>
              <a:chExt cx="199087" cy="389028"/>
            </a:xfrm>
          </p:grpSpPr>
          <p:cxnSp>
            <p:nvCxnSpPr>
              <p:cNvPr id="1075" name="Straight Connector 1074">
                <a:extLst>
                  <a:ext uri="{FF2B5EF4-FFF2-40B4-BE49-F238E27FC236}">
                    <a16:creationId xmlns:a16="http://schemas.microsoft.com/office/drawing/2014/main" id="{7DB12BDF-2D0B-3549-B52D-50D530B7CBAF}"/>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076" name="Straight Connector 1075">
                <a:extLst>
                  <a:ext uri="{FF2B5EF4-FFF2-40B4-BE49-F238E27FC236}">
                    <a16:creationId xmlns:a16="http://schemas.microsoft.com/office/drawing/2014/main" id="{6158A526-C2BB-844A-8874-1656F4081021}"/>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077" name="Oval 1076">
                <a:extLst>
                  <a:ext uri="{FF2B5EF4-FFF2-40B4-BE49-F238E27FC236}">
                    <a16:creationId xmlns:a16="http://schemas.microsoft.com/office/drawing/2014/main" id="{52B43D59-993E-214D-A36E-1DA984BB9A37}"/>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078" name="Oval 1077">
                <a:extLst>
                  <a:ext uri="{FF2B5EF4-FFF2-40B4-BE49-F238E27FC236}">
                    <a16:creationId xmlns:a16="http://schemas.microsoft.com/office/drawing/2014/main" id="{D05068A1-A9FB-6848-A83F-49B1138BF59F}"/>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9" name="Oval 1078">
                <a:extLst>
                  <a:ext uri="{FF2B5EF4-FFF2-40B4-BE49-F238E27FC236}">
                    <a16:creationId xmlns:a16="http://schemas.microsoft.com/office/drawing/2014/main" id="{9B677ACE-3ABB-9A4E-BAF6-3C8D2BC435CE}"/>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0" name="Group 1079">
              <a:extLst>
                <a:ext uri="{FF2B5EF4-FFF2-40B4-BE49-F238E27FC236}">
                  <a16:creationId xmlns:a16="http://schemas.microsoft.com/office/drawing/2014/main" id="{D90EF928-56BE-CB41-AE59-6FA79573FF84}"/>
                </a:ext>
              </a:extLst>
            </p:cNvPr>
            <p:cNvGrpSpPr/>
            <p:nvPr userDrawn="1"/>
          </p:nvGrpSpPr>
          <p:grpSpPr>
            <a:xfrm>
              <a:off x="7147176" y="1277914"/>
              <a:ext cx="199087" cy="389028"/>
              <a:chOff x="5555028" y="1949383"/>
              <a:chExt cx="199087" cy="389028"/>
            </a:xfrm>
          </p:grpSpPr>
          <p:cxnSp>
            <p:nvCxnSpPr>
              <p:cNvPr id="1081" name="Straight Connector 1080">
                <a:extLst>
                  <a:ext uri="{FF2B5EF4-FFF2-40B4-BE49-F238E27FC236}">
                    <a16:creationId xmlns:a16="http://schemas.microsoft.com/office/drawing/2014/main" id="{AABF6B86-7323-4742-970D-494F2DC45ABF}"/>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082" name="Straight Connector 1081">
                <a:extLst>
                  <a:ext uri="{FF2B5EF4-FFF2-40B4-BE49-F238E27FC236}">
                    <a16:creationId xmlns:a16="http://schemas.microsoft.com/office/drawing/2014/main" id="{8DB45AF5-D845-7C46-A9F3-4E911481F511}"/>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083" name="Oval 1082">
                <a:extLst>
                  <a:ext uri="{FF2B5EF4-FFF2-40B4-BE49-F238E27FC236}">
                    <a16:creationId xmlns:a16="http://schemas.microsoft.com/office/drawing/2014/main" id="{3A3ED66C-0462-BF4F-A2C0-744BBC07F0CF}"/>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084" name="Oval 1083">
                <a:extLst>
                  <a:ext uri="{FF2B5EF4-FFF2-40B4-BE49-F238E27FC236}">
                    <a16:creationId xmlns:a16="http://schemas.microsoft.com/office/drawing/2014/main" id="{7C95029C-D9A0-4141-BA5E-A39C553B2E3C}"/>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 name="Oval 1084">
                <a:extLst>
                  <a:ext uri="{FF2B5EF4-FFF2-40B4-BE49-F238E27FC236}">
                    <a16:creationId xmlns:a16="http://schemas.microsoft.com/office/drawing/2014/main" id="{274D7075-113D-6C45-A584-86E4FE8FAAC9}"/>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6" name="Group 1085">
              <a:extLst>
                <a:ext uri="{FF2B5EF4-FFF2-40B4-BE49-F238E27FC236}">
                  <a16:creationId xmlns:a16="http://schemas.microsoft.com/office/drawing/2014/main" id="{970EECB0-8BAB-154A-A522-36F048DA3266}"/>
                </a:ext>
              </a:extLst>
            </p:cNvPr>
            <p:cNvGrpSpPr/>
            <p:nvPr userDrawn="1"/>
          </p:nvGrpSpPr>
          <p:grpSpPr>
            <a:xfrm flipV="1">
              <a:off x="7147176" y="1712956"/>
              <a:ext cx="199087" cy="389028"/>
              <a:chOff x="5555028" y="1949383"/>
              <a:chExt cx="199087" cy="389028"/>
            </a:xfrm>
          </p:grpSpPr>
          <p:cxnSp>
            <p:nvCxnSpPr>
              <p:cNvPr id="1087" name="Straight Connector 1086">
                <a:extLst>
                  <a:ext uri="{FF2B5EF4-FFF2-40B4-BE49-F238E27FC236}">
                    <a16:creationId xmlns:a16="http://schemas.microsoft.com/office/drawing/2014/main" id="{BE9A151A-8778-7D47-A3AC-6797963C4C18}"/>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088" name="Straight Connector 1087">
                <a:extLst>
                  <a:ext uri="{FF2B5EF4-FFF2-40B4-BE49-F238E27FC236}">
                    <a16:creationId xmlns:a16="http://schemas.microsoft.com/office/drawing/2014/main" id="{E3920067-217A-A444-94A7-26E21809AF39}"/>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089" name="Oval 1088">
                <a:extLst>
                  <a:ext uri="{FF2B5EF4-FFF2-40B4-BE49-F238E27FC236}">
                    <a16:creationId xmlns:a16="http://schemas.microsoft.com/office/drawing/2014/main" id="{E58577D1-63D5-0640-B3E8-49FE04AD77BA}"/>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090" name="Oval 1089">
                <a:extLst>
                  <a:ext uri="{FF2B5EF4-FFF2-40B4-BE49-F238E27FC236}">
                    <a16:creationId xmlns:a16="http://schemas.microsoft.com/office/drawing/2014/main" id="{4940E962-4ED1-CC49-B241-E9A512B9BFA2}"/>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1" name="Oval 1090">
                <a:extLst>
                  <a:ext uri="{FF2B5EF4-FFF2-40B4-BE49-F238E27FC236}">
                    <a16:creationId xmlns:a16="http://schemas.microsoft.com/office/drawing/2014/main" id="{5D4E469D-1729-8846-9C13-8C948EFEA43E}"/>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2" name="Group 1091">
              <a:extLst>
                <a:ext uri="{FF2B5EF4-FFF2-40B4-BE49-F238E27FC236}">
                  <a16:creationId xmlns:a16="http://schemas.microsoft.com/office/drawing/2014/main" id="{52D46510-012D-2F4F-BB8B-596ABFCAD5AC}"/>
                </a:ext>
              </a:extLst>
            </p:cNvPr>
            <p:cNvGrpSpPr/>
            <p:nvPr userDrawn="1"/>
          </p:nvGrpSpPr>
          <p:grpSpPr>
            <a:xfrm>
              <a:off x="7332548" y="1277914"/>
              <a:ext cx="199087" cy="389028"/>
              <a:chOff x="5555028" y="1949383"/>
              <a:chExt cx="199087" cy="389028"/>
            </a:xfrm>
          </p:grpSpPr>
          <p:cxnSp>
            <p:nvCxnSpPr>
              <p:cNvPr id="1093" name="Straight Connector 1092">
                <a:extLst>
                  <a:ext uri="{FF2B5EF4-FFF2-40B4-BE49-F238E27FC236}">
                    <a16:creationId xmlns:a16="http://schemas.microsoft.com/office/drawing/2014/main" id="{D0EDF4CE-F128-604D-84E7-71D562BE6D48}"/>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094" name="Straight Connector 1093">
                <a:extLst>
                  <a:ext uri="{FF2B5EF4-FFF2-40B4-BE49-F238E27FC236}">
                    <a16:creationId xmlns:a16="http://schemas.microsoft.com/office/drawing/2014/main" id="{623A9054-DBE5-0849-B75B-D3E311051F95}"/>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095" name="Oval 1094">
                <a:extLst>
                  <a:ext uri="{FF2B5EF4-FFF2-40B4-BE49-F238E27FC236}">
                    <a16:creationId xmlns:a16="http://schemas.microsoft.com/office/drawing/2014/main" id="{7294B38E-BDEC-DC45-A7FD-B29298734D2A}"/>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096" name="Oval 1095">
                <a:extLst>
                  <a:ext uri="{FF2B5EF4-FFF2-40B4-BE49-F238E27FC236}">
                    <a16:creationId xmlns:a16="http://schemas.microsoft.com/office/drawing/2014/main" id="{CE560C7F-6E97-D048-B459-58745EDDD182}"/>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7" name="Oval 1096">
                <a:extLst>
                  <a:ext uri="{FF2B5EF4-FFF2-40B4-BE49-F238E27FC236}">
                    <a16:creationId xmlns:a16="http://schemas.microsoft.com/office/drawing/2014/main" id="{5D3CF23E-39F0-AE4C-AC49-E0081D8CF783}"/>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4" name="Group 1103">
              <a:extLst>
                <a:ext uri="{FF2B5EF4-FFF2-40B4-BE49-F238E27FC236}">
                  <a16:creationId xmlns:a16="http://schemas.microsoft.com/office/drawing/2014/main" id="{29190EC0-CC35-C945-8FC8-F482867F1C8D}"/>
                </a:ext>
              </a:extLst>
            </p:cNvPr>
            <p:cNvGrpSpPr/>
            <p:nvPr userDrawn="1"/>
          </p:nvGrpSpPr>
          <p:grpSpPr>
            <a:xfrm>
              <a:off x="7515476" y="1277914"/>
              <a:ext cx="199087" cy="389028"/>
              <a:chOff x="5555028" y="1949383"/>
              <a:chExt cx="199087" cy="389028"/>
            </a:xfrm>
          </p:grpSpPr>
          <p:cxnSp>
            <p:nvCxnSpPr>
              <p:cNvPr id="1105" name="Straight Connector 1104">
                <a:extLst>
                  <a:ext uri="{FF2B5EF4-FFF2-40B4-BE49-F238E27FC236}">
                    <a16:creationId xmlns:a16="http://schemas.microsoft.com/office/drawing/2014/main" id="{F581B492-4843-AD4E-A88F-C5DBB42773DA}"/>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106" name="Straight Connector 1105">
                <a:extLst>
                  <a:ext uri="{FF2B5EF4-FFF2-40B4-BE49-F238E27FC236}">
                    <a16:creationId xmlns:a16="http://schemas.microsoft.com/office/drawing/2014/main" id="{0244842F-7FB5-034B-87AC-C37C4DD8D230}"/>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107" name="Oval 1106">
                <a:extLst>
                  <a:ext uri="{FF2B5EF4-FFF2-40B4-BE49-F238E27FC236}">
                    <a16:creationId xmlns:a16="http://schemas.microsoft.com/office/drawing/2014/main" id="{7A5565D6-520D-2540-A098-192AE71938B6}"/>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108" name="Oval 1107">
                <a:extLst>
                  <a:ext uri="{FF2B5EF4-FFF2-40B4-BE49-F238E27FC236}">
                    <a16:creationId xmlns:a16="http://schemas.microsoft.com/office/drawing/2014/main" id="{F82BD7DB-920F-CA41-AC9C-90D2F5998F10}"/>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9" name="Oval 1108">
                <a:extLst>
                  <a:ext uri="{FF2B5EF4-FFF2-40B4-BE49-F238E27FC236}">
                    <a16:creationId xmlns:a16="http://schemas.microsoft.com/office/drawing/2014/main" id="{571181AC-BCD0-174F-9391-4069142AF815}"/>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0" name="Group 1109">
              <a:extLst>
                <a:ext uri="{FF2B5EF4-FFF2-40B4-BE49-F238E27FC236}">
                  <a16:creationId xmlns:a16="http://schemas.microsoft.com/office/drawing/2014/main" id="{EC428187-999E-094E-AE83-229A41AE1F93}"/>
                </a:ext>
              </a:extLst>
            </p:cNvPr>
            <p:cNvGrpSpPr/>
            <p:nvPr userDrawn="1"/>
          </p:nvGrpSpPr>
          <p:grpSpPr>
            <a:xfrm flipV="1">
              <a:off x="7330071" y="1712956"/>
              <a:ext cx="199087" cy="389028"/>
              <a:chOff x="5555028" y="1949383"/>
              <a:chExt cx="199087" cy="389028"/>
            </a:xfrm>
          </p:grpSpPr>
          <p:cxnSp>
            <p:nvCxnSpPr>
              <p:cNvPr id="1111" name="Straight Connector 1110">
                <a:extLst>
                  <a:ext uri="{FF2B5EF4-FFF2-40B4-BE49-F238E27FC236}">
                    <a16:creationId xmlns:a16="http://schemas.microsoft.com/office/drawing/2014/main" id="{CB16D83E-6A1D-F04C-84A1-126BA5E45102}"/>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112" name="Straight Connector 1111">
                <a:extLst>
                  <a:ext uri="{FF2B5EF4-FFF2-40B4-BE49-F238E27FC236}">
                    <a16:creationId xmlns:a16="http://schemas.microsoft.com/office/drawing/2014/main" id="{CBA6D92F-8B1B-764F-B031-FE41C96140DB}"/>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113" name="Oval 1112">
                <a:extLst>
                  <a:ext uri="{FF2B5EF4-FFF2-40B4-BE49-F238E27FC236}">
                    <a16:creationId xmlns:a16="http://schemas.microsoft.com/office/drawing/2014/main" id="{F8CEF62F-8A93-0340-A82C-0BDD18B542C6}"/>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114" name="Oval 1113">
                <a:extLst>
                  <a:ext uri="{FF2B5EF4-FFF2-40B4-BE49-F238E27FC236}">
                    <a16:creationId xmlns:a16="http://schemas.microsoft.com/office/drawing/2014/main" id="{5BA2D5A7-0545-2F4D-AC53-EC8CC4FEB821}"/>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5" name="Oval 1114">
                <a:extLst>
                  <a:ext uri="{FF2B5EF4-FFF2-40B4-BE49-F238E27FC236}">
                    <a16:creationId xmlns:a16="http://schemas.microsoft.com/office/drawing/2014/main" id="{9B5D1F05-9DE3-3E47-86F4-9D1657953CD2}"/>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6" name="Group 1115">
              <a:extLst>
                <a:ext uri="{FF2B5EF4-FFF2-40B4-BE49-F238E27FC236}">
                  <a16:creationId xmlns:a16="http://schemas.microsoft.com/office/drawing/2014/main" id="{48B68807-D539-FF41-AE3E-621C52990EBA}"/>
                </a:ext>
              </a:extLst>
            </p:cNvPr>
            <p:cNvGrpSpPr/>
            <p:nvPr userDrawn="1"/>
          </p:nvGrpSpPr>
          <p:grpSpPr>
            <a:xfrm>
              <a:off x="7700848" y="1277914"/>
              <a:ext cx="199087" cy="389028"/>
              <a:chOff x="5555028" y="1949383"/>
              <a:chExt cx="199087" cy="389028"/>
            </a:xfrm>
          </p:grpSpPr>
          <p:cxnSp>
            <p:nvCxnSpPr>
              <p:cNvPr id="1117" name="Straight Connector 1116">
                <a:extLst>
                  <a:ext uri="{FF2B5EF4-FFF2-40B4-BE49-F238E27FC236}">
                    <a16:creationId xmlns:a16="http://schemas.microsoft.com/office/drawing/2014/main" id="{208C2239-BCF9-084D-9973-B991BBFCC38B}"/>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118" name="Straight Connector 1117">
                <a:extLst>
                  <a:ext uri="{FF2B5EF4-FFF2-40B4-BE49-F238E27FC236}">
                    <a16:creationId xmlns:a16="http://schemas.microsoft.com/office/drawing/2014/main" id="{B8B3324A-3697-BE4B-898D-4338025933CB}"/>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119" name="Oval 1118">
                <a:extLst>
                  <a:ext uri="{FF2B5EF4-FFF2-40B4-BE49-F238E27FC236}">
                    <a16:creationId xmlns:a16="http://schemas.microsoft.com/office/drawing/2014/main" id="{43453DC1-332F-7C43-ADA6-6D728ABCA3A7}"/>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120" name="Oval 1119">
                <a:extLst>
                  <a:ext uri="{FF2B5EF4-FFF2-40B4-BE49-F238E27FC236}">
                    <a16:creationId xmlns:a16="http://schemas.microsoft.com/office/drawing/2014/main" id="{56BE912D-A4E0-FB43-91B3-4CC437F66F92}"/>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1" name="Oval 1120">
                <a:extLst>
                  <a:ext uri="{FF2B5EF4-FFF2-40B4-BE49-F238E27FC236}">
                    <a16:creationId xmlns:a16="http://schemas.microsoft.com/office/drawing/2014/main" id="{DD2A6742-A547-A14D-8FDB-E1601DF9ED5C}"/>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2" name="Group 1121">
              <a:extLst>
                <a:ext uri="{FF2B5EF4-FFF2-40B4-BE49-F238E27FC236}">
                  <a16:creationId xmlns:a16="http://schemas.microsoft.com/office/drawing/2014/main" id="{BA498600-13B2-2647-8C2B-37BD7510DE69}"/>
                </a:ext>
              </a:extLst>
            </p:cNvPr>
            <p:cNvGrpSpPr/>
            <p:nvPr userDrawn="1"/>
          </p:nvGrpSpPr>
          <p:grpSpPr>
            <a:xfrm flipV="1">
              <a:off x="7700848" y="1712956"/>
              <a:ext cx="199087" cy="389028"/>
              <a:chOff x="5555028" y="1949383"/>
              <a:chExt cx="199087" cy="389028"/>
            </a:xfrm>
          </p:grpSpPr>
          <p:cxnSp>
            <p:nvCxnSpPr>
              <p:cNvPr id="1123" name="Straight Connector 1122">
                <a:extLst>
                  <a:ext uri="{FF2B5EF4-FFF2-40B4-BE49-F238E27FC236}">
                    <a16:creationId xmlns:a16="http://schemas.microsoft.com/office/drawing/2014/main" id="{83AC3E6C-5CE0-104C-96D9-7E32CC4B95BA}"/>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124" name="Straight Connector 1123">
                <a:extLst>
                  <a:ext uri="{FF2B5EF4-FFF2-40B4-BE49-F238E27FC236}">
                    <a16:creationId xmlns:a16="http://schemas.microsoft.com/office/drawing/2014/main" id="{3CEEF5AD-2529-BA43-B0BB-398A533827CF}"/>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125" name="Oval 1124">
                <a:extLst>
                  <a:ext uri="{FF2B5EF4-FFF2-40B4-BE49-F238E27FC236}">
                    <a16:creationId xmlns:a16="http://schemas.microsoft.com/office/drawing/2014/main" id="{0A238DC3-9B95-9442-A08C-355495FEF515}"/>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126" name="Oval 1125">
                <a:extLst>
                  <a:ext uri="{FF2B5EF4-FFF2-40B4-BE49-F238E27FC236}">
                    <a16:creationId xmlns:a16="http://schemas.microsoft.com/office/drawing/2014/main" id="{EB17E18A-D4C5-9041-9FCB-1C953C9DB741}"/>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 name="Oval 1126">
                <a:extLst>
                  <a:ext uri="{FF2B5EF4-FFF2-40B4-BE49-F238E27FC236}">
                    <a16:creationId xmlns:a16="http://schemas.microsoft.com/office/drawing/2014/main" id="{9762C42B-D19F-6347-81C3-B950CBBEDB2D}"/>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8" name="Group 1127">
              <a:extLst>
                <a:ext uri="{FF2B5EF4-FFF2-40B4-BE49-F238E27FC236}">
                  <a16:creationId xmlns:a16="http://schemas.microsoft.com/office/drawing/2014/main" id="{59BC07A6-F23E-854E-9F5C-5840C4B9A054}"/>
                </a:ext>
              </a:extLst>
            </p:cNvPr>
            <p:cNvGrpSpPr/>
            <p:nvPr userDrawn="1"/>
          </p:nvGrpSpPr>
          <p:grpSpPr>
            <a:xfrm>
              <a:off x="7883776" y="1277914"/>
              <a:ext cx="199087" cy="389028"/>
              <a:chOff x="5555028" y="1949383"/>
              <a:chExt cx="199087" cy="389028"/>
            </a:xfrm>
          </p:grpSpPr>
          <p:cxnSp>
            <p:nvCxnSpPr>
              <p:cNvPr id="1129" name="Straight Connector 1128">
                <a:extLst>
                  <a:ext uri="{FF2B5EF4-FFF2-40B4-BE49-F238E27FC236}">
                    <a16:creationId xmlns:a16="http://schemas.microsoft.com/office/drawing/2014/main" id="{CC1829CC-940B-2C48-9F26-1D168C27BB58}"/>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130" name="Straight Connector 1129">
                <a:extLst>
                  <a:ext uri="{FF2B5EF4-FFF2-40B4-BE49-F238E27FC236}">
                    <a16:creationId xmlns:a16="http://schemas.microsoft.com/office/drawing/2014/main" id="{5144910C-B775-D04A-9C42-4EEEE572A1BF}"/>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131" name="Oval 1130">
                <a:extLst>
                  <a:ext uri="{FF2B5EF4-FFF2-40B4-BE49-F238E27FC236}">
                    <a16:creationId xmlns:a16="http://schemas.microsoft.com/office/drawing/2014/main" id="{E9FBB9D9-E93F-6640-B2BF-C7B5AE223733}"/>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132" name="Oval 1131">
                <a:extLst>
                  <a:ext uri="{FF2B5EF4-FFF2-40B4-BE49-F238E27FC236}">
                    <a16:creationId xmlns:a16="http://schemas.microsoft.com/office/drawing/2014/main" id="{F7271467-29CC-6F47-8C85-DDBA9F528B5C}"/>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3" name="Oval 1132">
                <a:extLst>
                  <a:ext uri="{FF2B5EF4-FFF2-40B4-BE49-F238E27FC236}">
                    <a16:creationId xmlns:a16="http://schemas.microsoft.com/office/drawing/2014/main" id="{14D8A397-A84E-9C4E-B449-81594D1F6F82}"/>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4" name="Group 1133">
              <a:extLst>
                <a:ext uri="{FF2B5EF4-FFF2-40B4-BE49-F238E27FC236}">
                  <a16:creationId xmlns:a16="http://schemas.microsoft.com/office/drawing/2014/main" id="{DB7C4F73-04ED-E743-9A31-69B43D0EC34F}"/>
                </a:ext>
              </a:extLst>
            </p:cNvPr>
            <p:cNvGrpSpPr/>
            <p:nvPr userDrawn="1"/>
          </p:nvGrpSpPr>
          <p:grpSpPr>
            <a:xfrm flipV="1">
              <a:off x="7883776" y="1712956"/>
              <a:ext cx="199087" cy="389028"/>
              <a:chOff x="5555028" y="1949383"/>
              <a:chExt cx="199087" cy="389028"/>
            </a:xfrm>
          </p:grpSpPr>
          <p:cxnSp>
            <p:nvCxnSpPr>
              <p:cNvPr id="1135" name="Straight Connector 1134">
                <a:extLst>
                  <a:ext uri="{FF2B5EF4-FFF2-40B4-BE49-F238E27FC236}">
                    <a16:creationId xmlns:a16="http://schemas.microsoft.com/office/drawing/2014/main" id="{23AC729C-1A6F-5E4F-8B64-A3BB7DAB4C09}"/>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136" name="Straight Connector 1135">
                <a:extLst>
                  <a:ext uri="{FF2B5EF4-FFF2-40B4-BE49-F238E27FC236}">
                    <a16:creationId xmlns:a16="http://schemas.microsoft.com/office/drawing/2014/main" id="{EDB6C45F-4313-3E40-918B-FBBD3E8A9288}"/>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137" name="Oval 1136">
                <a:extLst>
                  <a:ext uri="{FF2B5EF4-FFF2-40B4-BE49-F238E27FC236}">
                    <a16:creationId xmlns:a16="http://schemas.microsoft.com/office/drawing/2014/main" id="{B399F7E5-152B-8847-8FD0-29DC03A63A51}"/>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138" name="Oval 1137">
                <a:extLst>
                  <a:ext uri="{FF2B5EF4-FFF2-40B4-BE49-F238E27FC236}">
                    <a16:creationId xmlns:a16="http://schemas.microsoft.com/office/drawing/2014/main" id="{B9BCF21F-9A4A-4F41-9AC7-2738BA8F7878}"/>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9" name="Oval 1138">
                <a:extLst>
                  <a:ext uri="{FF2B5EF4-FFF2-40B4-BE49-F238E27FC236}">
                    <a16:creationId xmlns:a16="http://schemas.microsoft.com/office/drawing/2014/main" id="{1821D825-63BB-D64B-A7D3-755438DD26C7}"/>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0" name="Group 1139">
              <a:extLst>
                <a:ext uri="{FF2B5EF4-FFF2-40B4-BE49-F238E27FC236}">
                  <a16:creationId xmlns:a16="http://schemas.microsoft.com/office/drawing/2014/main" id="{334C6AEC-C2FA-1642-917D-65F880E840C0}"/>
                </a:ext>
              </a:extLst>
            </p:cNvPr>
            <p:cNvGrpSpPr/>
            <p:nvPr userDrawn="1"/>
          </p:nvGrpSpPr>
          <p:grpSpPr>
            <a:xfrm>
              <a:off x="8065933" y="1277914"/>
              <a:ext cx="199087" cy="389028"/>
              <a:chOff x="5555028" y="1949383"/>
              <a:chExt cx="199087" cy="389028"/>
            </a:xfrm>
          </p:grpSpPr>
          <p:cxnSp>
            <p:nvCxnSpPr>
              <p:cNvPr id="1141" name="Straight Connector 1140">
                <a:extLst>
                  <a:ext uri="{FF2B5EF4-FFF2-40B4-BE49-F238E27FC236}">
                    <a16:creationId xmlns:a16="http://schemas.microsoft.com/office/drawing/2014/main" id="{C12BFC2B-4779-C944-8252-04742371E079}"/>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142" name="Straight Connector 1141">
                <a:extLst>
                  <a:ext uri="{FF2B5EF4-FFF2-40B4-BE49-F238E27FC236}">
                    <a16:creationId xmlns:a16="http://schemas.microsoft.com/office/drawing/2014/main" id="{6E8C8FC8-240D-4945-8ECD-1C505FC8537C}"/>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143" name="Oval 1142">
                <a:extLst>
                  <a:ext uri="{FF2B5EF4-FFF2-40B4-BE49-F238E27FC236}">
                    <a16:creationId xmlns:a16="http://schemas.microsoft.com/office/drawing/2014/main" id="{6E5F4542-6317-3542-9294-1CE91DEFEFC3}"/>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144" name="Oval 1143">
                <a:extLst>
                  <a:ext uri="{FF2B5EF4-FFF2-40B4-BE49-F238E27FC236}">
                    <a16:creationId xmlns:a16="http://schemas.microsoft.com/office/drawing/2014/main" id="{86CC988E-4540-604D-96F5-9B7C66A175CD}"/>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5" name="Oval 1144">
                <a:extLst>
                  <a:ext uri="{FF2B5EF4-FFF2-40B4-BE49-F238E27FC236}">
                    <a16:creationId xmlns:a16="http://schemas.microsoft.com/office/drawing/2014/main" id="{91ECB62C-2B61-1F4C-B2A5-113C52AF3B84}"/>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6" name="Group 1205">
              <a:extLst>
                <a:ext uri="{FF2B5EF4-FFF2-40B4-BE49-F238E27FC236}">
                  <a16:creationId xmlns:a16="http://schemas.microsoft.com/office/drawing/2014/main" id="{8B248407-8B95-3143-BB51-14C6A8E23390}"/>
                </a:ext>
              </a:extLst>
            </p:cNvPr>
            <p:cNvGrpSpPr/>
            <p:nvPr userDrawn="1"/>
          </p:nvGrpSpPr>
          <p:grpSpPr>
            <a:xfrm flipV="1">
              <a:off x="8979192" y="1712956"/>
              <a:ext cx="199087" cy="389028"/>
              <a:chOff x="5555028" y="1949383"/>
              <a:chExt cx="199087" cy="389028"/>
            </a:xfrm>
          </p:grpSpPr>
          <p:cxnSp>
            <p:nvCxnSpPr>
              <p:cNvPr id="1207" name="Straight Connector 1206">
                <a:extLst>
                  <a:ext uri="{FF2B5EF4-FFF2-40B4-BE49-F238E27FC236}">
                    <a16:creationId xmlns:a16="http://schemas.microsoft.com/office/drawing/2014/main" id="{C1E49337-A8D0-204B-91DC-C7CC02317280}"/>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208" name="Straight Connector 1207">
                <a:extLst>
                  <a:ext uri="{FF2B5EF4-FFF2-40B4-BE49-F238E27FC236}">
                    <a16:creationId xmlns:a16="http://schemas.microsoft.com/office/drawing/2014/main" id="{E79972B5-8583-774F-B2F7-734406AD905F}"/>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209" name="Oval 1208">
                <a:extLst>
                  <a:ext uri="{FF2B5EF4-FFF2-40B4-BE49-F238E27FC236}">
                    <a16:creationId xmlns:a16="http://schemas.microsoft.com/office/drawing/2014/main" id="{8230AE52-795C-6E45-ACFE-D9DC332D8C80}"/>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210" name="Oval 1209">
                <a:extLst>
                  <a:ext uri="{FF2B5EF4-FFF2-40B4-BE49-F238E27FC236}">
                    <a16:creationId xmlns:a16="http://schemas.microsoft.com/office/drawing/2014/main" id="{7B1F9361-DA6B-3F45-938A-CB184C08A7AC}"/>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1" name="Oval 1210">
                <a:extLst>
                  <a:ext uri="{FF2B5EF4-FFF2-40B4-BE49-F238E27FC236}">
                    <a16:creationId xmlns:a16="http://schemas.microsoft.com/office/drawing/2014/main" id="{EE5A54A8-2D42-BF46-9ED6-42E16C9847D1}"/>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6" name="Group 1145">
              <a:extLst>
                <a:ext uri="{FF2B5EF4-FFF2-40B4-BE49-F238E27FC236}">
                  <a16:creationId xmlns:a16="http://schemas.microsoft.com/office/drawing/2014/main" id="{22546FDF-CD54-6043-915B-7901F62C0DBC}"/>
                </a:ext>
              </a:extLst>
            </p:cNvPr>
            <p:cNvGrpSpPr/>
            <p:nvPr userDrawn="1"/>
          </p:nvGrpSpPr>
          <p:grpSpPr>
            <a:xfrm flipV="1">
              <a:off x="8065933" y="1712956"/>
              <a:ext cx="199087" cy="389028"/>
              <a:chOff x="5555028" y="1949383"/>
              <a:chExt cx="199087" cy="389028"/>
            </a:xfrm>
          </p:grpSpPr>
          <p:cxnSp>
            <p:nvCxnSpPr>
              <p:cNvPr id="1147" name="Straight Connector 1146">
                <a:extLst>
                  <a:ext uri="{FF2B5EF4-FFF2-40B4-BE49-F238E27FC236}">
                    <a16:creationId xmlns:a16="http://schemas.microsoft.com/office/drawing/2014/main" id="{B54BE292-7824-1F41-9EBD-EA849D6E88E0}"/>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148" name="Straight Connector 1147">
                <a:extLst>
                  <a:ext uri="{FF2B5EF4-FFF2-40B4-BE49-F238E27FC236}">
                    <a16:creationId xmlns:a16="http://schemas.microsoft.com/office/drawing/2014/main" id="{1192A973-7EA5-2941-8EC5-4284B8F30E50}"/>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149" name="Oval 1148">
                <a:extLst>
                  <a:ext uri="{FF2B5EF4-FFF2-40B4-BE49-F238E27FC236}">
                    <a16:creationId xmlns:a16="http://schemas.microsoft.com/office/drawing/2014/main" id="{3A53E1C7-8F64-3342-B728-900BDD5498E4}"/>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150" name="Oval 1149">
                <a:extLst>
                  <a:ext uri="{FF2B5EF4-FFF2-40B4-BE49-F238E27FC236}">
                    <a16:creationId xmlns:a16="http://schemas.microsoft.com/office/drawing/2014/main" id="{57BCAD9E-DCC3-9243-94E5-DA4ACCBA709D}"/>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1" name="Oval 1150">
                <a:extLst>
                  <a:ext uri="{FF2B5EF4-FFF2-40B4-BE49-F238E27FC236}">
                    <a16:creationId xmlns:a16="http://schemas.microsoft.com/office/drawing/2014/main" id="{BEDE59D6-8CB6-3D4E-853C-5A88E3E5E5E8}"/>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2" name="Group 1151">
              <a:extLst>
                <a:ext uri="{FF2B5EF4-FFF2-40B4-BE49-F238E27FC236}">
                  <a16:creationId xmlns:a16="http://schemas.microsoft.com/office/drawing/2014/main" id="{8D737E7C-943F-AF41-9FC5-D500C9CAE48A}"/>
                </a:ext>
              </a:extLst>
            </p:cNvPr>
            <p:cNvGrpSpPr/>
            <p:nvPr userDrawn="1"/>
          </p:nvGrpSpPr>
          <p:grpSpPr>
            <a:xfrm>
              <a:off x="8251305" y="1277914"/>
              <a:ext cx="199087" cy="389028"/>
              <a:chOff x="5555028" y="1949383"/>
              <a:chExt cx="199087" cy="389028"/>
            </a:xfrm>
          </p:grpSpPr>
          <p:cxnSp>
            <p:nvCxnSpPr>
              <p:cNvPr id="1153" name="Straight Connector 1152">
                <a:extLst>
                  <a:ext uri="{FF2B5EF4-FFF2-40B4-BE49-F238E27FC236}">
                    <a16:creationId xmlns:a16="http://schemas.microsoft.com/office/drawing/2014/main" id="{A5DD5E8C-D90E-D24A-A66C-91411371C1FA}"/>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154" name="Straight Connector 1153">
                <a:extLst>
                  <a:ext uri="{FF2B5EF4-FFF2-40B4-BE49-F238E27FC236}">
                    <a16:creationId xmlns:a16="http://schemas.microsoft.com/office/drawing/2014/main" id="{A1F029C2-816A-BC4B-AB03-0965E41E0CAA}"/>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155" name="Oval 1154">
                <a:extLst>
                  <a:ext uri="{FF2B5EF4-FFF2-40B4-BE49-F238E27FC236}">
                    <a16:creationId xmlns:a16="http://schemas.microsoft.com/office/drawing/2014/main" id="{E8B0574F-EF26-A549-A589-96A2250BC3D0}"/>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156" name="Oval 1155">
                <a:extLst>
                  <a:ext uri="{FF2B5EF4-FFF2-40B4-BE49-F238E27FC236}">
                    <a16:creationId xmlns:a16="http://schemas.microsoft.com/office/drawing/2014/main" id="{43A7DA36-C6DF-5E4C-A70F-618324E7FF8A}"/>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7" name="Oval 1156">
                <a:extLst>
                  <a:ext uri="{FF2B5EF4-FFF2-40B4-BE49-F238E27FC236}">
                    <a16:creationId xmlns:a16="http://schemas.microsoft.com/office/drawing/2014/main" id="{F2F62625-D519-1E4B-849E-4DBFC568E0FE}"/>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8" name="Group 1157">
              <a:extLst>
                <a:ext uri="{FF2B5EF4-FFF2-40B4-BE49-F238E27FC236}">
                  <a16:creationId xmlns:a16="http://schemas.microsoft.com/office/drawing/2014/main" id="{E0127FDB-B7E9-AD4A-AE56-C43DCAB9B906}"/>
                </a:ext>
              </a:extLst>
            </p:cNvPr>
            <p:cNvGrpSpPr/>
            <p:nvPr userDrawn="1"/>
          </p:nvGrpSpPr>
          <p:grpSpPr>
            <a:xfrm flipV="1">
              <a:off x="8251305" y="1712956"/>
              <a:ext cx="199087" cy="389028"/>
              <a:chOff x="5555028" y="1949383"/>
              <a:chExt cx="199087" cy="389028"/>
            </a:xfrm>
          </p:grpSpPr>
          <p:cxnSp>
            <p:nvCxnSpPr>
              <p:cNvPr id="1159" name="Straight Connector 1158">
                <a:extLst>
                  <a:ext uri="{FF2B5EF4-FFF2-40B4-BE49-F238E27FC236}">
                    <a16:creationId xmlns:a16="http://schemas.microsoft.com/office/drawing/2014/main" id="{11E6CC98-2D6B-F24E-99C8-2BFC08654B86}"/>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160" name="Straight Connector 1159">
                <a:extLst>
                  <a:ext uri="{FF2B5EF4-FFF2-40B4-BE49-F238E27FC236}">
                    <a16:creationId xmlns:a16="http://schemas.microsoft.com/office/drawing/2014/main" id="{4EAB20CD-F352-8F43-B94C-C2F28B64AF93}"/>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161" name="Oval 1160">
                <a:extLst>
                  <a:ext uri="{FF2B5EF4-FFF2-40B4-BE49-F238E27FC236}">
                    <a16:creationId xmlns:a16="http://schemas.microsoft.com/office/drawing/2014/main" id="{590B90D5-4336-F347-8720-5954E5051949}"/>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162" name="Oval 1161">
                <a:extLst>
                  <a:ext uri="{FF2B5EF4-FFF2-40B4-BE49-F238E27FC236}">
                    <a16:creationId xmlns:a16="http://schemas.microsoft.com/office/drawing/2014/main" id="{419BC5B3-C2B0-4140-B697-D2BF34D14C31}"/>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3" name="Oval 1162">
                <a:extLst>
                  <a:ext uri="{FF2B5EF4-FFF2-40B4-BE49-F238E27FC236}">
                    <a16:creationId xmlns:a16="http://schemas.microsoft.com/office/drawing/2014/main" id="{C7BE0D31-AD94-C142-A22D-6B29404E4D84}"/>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4" name="Group 1163">
              <a:extLst>
                <a:ext uri="{FF2B5EF4-FFF2-40B4-BE49-F238E27FC236}">
                  <a16:creationId xmlns:a16="http://schemas.microsoft.com/office/drawing/2014/main" id="{35651F1E-8B16-1847-85C1-CDC4A7BC9DB2}"/>
                </a:ext>
              </a:extLst>
            </p:cNvPr>
            <p:cNvGrpSpPr/>
            <p:nvPr userDrawn="1"/>
          </p:nvGrpSpPr>
          <p:grpSpPr>
            <a:xfrm>
              <a:off x="8434233" y="1277914"/>
              <a:ext cx="199087" cy="389028"/>
              <a:chOff x="5555028" y="1949383"/>
              <a:chExt cx="199087" cy="389028"/>
            </a:xfrm>
          </p:grpSpPr>
          <p:cxnSp>
            <p:nvCxnSpPr>
              <p:cNvPr id="1165" name="Straight Connector 1164">
                <a:extLst>
                  <a:ext uri="{FF2B5EF4-FFF2-40B4-BE49-F238E27FC236}">
                    <a16:creationId xmlns:a16="http://schemas.microsoft.com/office/drawing/2014/main" id="{2A87C08A-688C-7247-81C0-A45EF8227D75}"/>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166" name="Straight Connector 1165">
                <a:extLst>
                  <a:ext uri="{FF2B5EF4-FFF2-40B4-BE49-F238E27FC236}">
                    <a16:creationId xmlns:a16="http://schemas.microsoft.com/office/drawing/2014/main" id="{CF582CE5-8375-D741-94E9-039F0EB6D412}"/>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167" name="Oval 1166">
                <a:extLst>
                  <a:ext uri="{FF2B5EF4-FFF2-40B4-BE49-F238E27FC236}">
                    <a16:creationId xmlns:a16="http://schemas.microsoft.com/office/drawing/2014/main" id="{0F800B3B-AF14-1645-A610-A3662B492AC3}"/>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168" name="Oval 1167">
                <a:extLst>
                  <a:ext uri="{FF2B5EF4-FFF2-40B4-BE49-F238E27FC236}">
                    <a16:creationId xmlns:a16="http://schemas.microsoft.com/office/drawing/2014/main" id="{5B08922D-B676-524B-8748-515E4435990F}"/>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9" name="Oval 1168">
                <a:extLst>
                  <a:ext uri="{FF2B5EF4-FFF2-40B4-BE49-F238E27FC236}">
                    <a16:creationId xmlns:a16="http://schemas.microsoft.com/office/drawing/2014/main" id="{189F1812-6346-6544-809E-03914F9D6DBC}"/>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0" name="Group 1169">
              <a:extLst>
                <a:ext uri="{FF2B5EF4-FFF2-40B4-BE49-F238E27FC236}">
                  <a16:creationId xmlns:a16="http://schemas.microsoft.com/office/drawing/2014/main" id="{6489A424-6AC3-B447-A2E5-00926629D79C}"/>
                </a:ext>
              </a:extLst>
            </p:cNvPr>
            <p:cNvGrpSpPr/>
            <p:nvPr userDrawn="1"/>
          </p:nvGrpSpPr>
          <p:grpSpPr>
            <a:xfrm flipV="1">
              <a:off x="8434233" y="1712956"/>
              <a:ext cx="199087" cy="389028"/>
              <a:chOff x="5555028" y="1949383"/>
              <a:chExt cx="199087" cy="389028"/>
            </a:xfrm>
          </p:grpSpPr>
          <p:cxnSp>
            <p:nvCxnSpPr>
              <p:cNvPr id="1171" name="Straight Connector 1170">
                <a:extLst>
                  <a:ext uri="{FF2B5EF4-FFF2-40B4-BE49-F238E27FC236}">
                    <a16:creationId xmlns:a16="http://schemas.microsoft.com/office/drawing/2014/main" id="{1104DFDE-D9C5-D846-B3F0-748353985B73}"/>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172" name="Straight Connector 1171">
                <a:extLst>
                  <a:ext uri="{FF2B5EF4-FFF2-40B4-BE49-F238E27FC236}">
                    <a16:creationId xmlns:a16="http://schemas.microsoft.com/office/drawing/2014/main" id="{2265D4A7-31C5-2B4B-A615-EE685474BDB8}"/>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173" name="Oval 1172">
                <a:extLst>
                  <a:ext uri="{FF2B5EF4-FFF2-40B4-BE49-F238E27FC236}">
                    <a16:creationId xmlns:a16="http://schemas.microsoft.com/office/drawing/2014/main" id="{42044001-624E-5645-83AD-A4872CC61B61}"/>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174" name="Oval 1173">
                <a:extLst>
                  <a:ext uri="{FF2B5EF4-FFF2-40B4-BE49-F238E27FC236}">
                    <a16:creationId xmlns:a16="http://schemas.microsoft.com/office/drawing/2014/main" id="{218F9A74-A0AE-244D-BD3A-E7299D17BB6A}"/>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5" name="Oval 1174">
                <a:extLst>
                  <a:ext uri="{FF2B5EF4-FFF2-40B4-BE49-F238E27FC236}">
                    <a16:creationId xmlns:a16="http://schemas.microsoft.com/office/drawing/2014/main" id="{557A86AF-98F0-6A47-826A-176829FAA09D}"/>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6" name="Group 1175">
              <a:extLst>
                <a:ext uri="{FF2B5EF4-FFF2-40B4-BE49-F238E27FC236}">
                  <a16:creationId xmlns:a16="http://schemas.microsoft.com/office/drawing/2014/main" id="{EE0BC43D-B86B-0244-ABE6-BBDC85046C73}"/>
                </a:ext>
              </a:extLst>
            </p:cNvPr>
            <p:cNvGrpSpPr/>
            <p:nvPr userDrawn="1"/>
          </p:nvGrpSpPr>
          <p:grpSpPr>
            <a:xfrm>
              <a:off x="8619605" y="1277914"/>
              <a:ext cx="199087" cy="389028"/>
              <a:chOff x="5555028" y="1949383"/>
              <a:chExt cx="199087" cy="389028"/>
            </a:xfrm>
          </p:grpSpPr>
          <p:cxnSp>
            <p:nvCxnSpPr>
              <p:cNvPr id="1177" name="Straight Connector 1176">
                <a:extLst>
                  <a:ext uri="{FF2B5EF4-FFF2-40B4-BE49-F238E27FC236}">
                    <a16:creationId xmlns:a16="http://schemas.microsoft.com/office/drawing/2014/main" id="{24806BE7-5DF5-BB49-8DED-0527316288DC}"/>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178" name="Straight Connector 1177">
                <a:extLst>
                  <a:ext uri="{FF2B5EF4-FFF2-40B4-BE49-F238E27FC236}">
                    <a16:creationId xmlns:a16="http://schemas.microsoft.com/office/drawing/2014/main" id="{98475399-724A-FD4D-953B-F28F6E9EB56A}"/>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179" name="Oval 1178">
                <a:extLst>
                  <a:ext uri="{FF2B5EF4-FFF2-40B4-BE49-F238E27FC236}">
                    <a16:creationId xmlns:a16="http://schemas.microsoft.com/office/drawing/2014/main" id="{A566B994-C247-784F-B71F-40F59B9988BC}"/>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180" name="Oval 1179">
                <a:extLst>
                  <a:ext uri="{FF2B5EF4-FFF2-40B4-BE49-F238E27FC236}">
                    <a16:creationId xmlns:a16="http://schemas.microsoft.com/office/drawing/2014/main" id="{E8C186B9-478D-5F4D-AE5F-2A0C13B41AE3}"/>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1" name="Oval 1180">
                <a:extLst>
                  <a:ext uri="{FF2B5EF4-FFF2-40B4-BE49-F238E27FC236}">
                    <a16:creationId xmlns:a16="http://schemas.microsoft.com/office/drawing/2014/main" id="{CE3FAC80-0DB6-4A45-AB6B-554710E8653D}"/>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2" name="Group 1181">
              <a:extLst>
                <a:ext uri="{FF2B5EF4-FFF2-40B4-BE49-F238E27FC236}">
                  <a16:creationId xmlns:a16="http://schemas.microsoft.com/office/drawing/2014/main" id="{CE381A10-35F4-CC4F-A448-AD7A05A74ABC}"/>
                </a:ext>
              </a:extLst>
            </p:cNvPr>
            <p:cNvGrpSpPr/>
            <p:nvPr userDrawn="1"/>
          </p:nvGrpSpPr>
          <p:grpSpPr>
            <a:xfrm flipV="1">
              <a:off x="8619605" y="1712956"/>
              <a:ext cx="199087" cy="389028"/>
              <a:chOff x="5555028" y="1949383"/>
              <a:chExt cx="199087" cy="389028"/>
            </a:xfrm>
          </p:grpSpPr>
          <p:cxnSp>
            <p:nvCxnSpPr>
              <p:cNvPr id="1183" name="Straight Connector 1182">
                <a:extLst>
                  <a:ext uri="{FF2B5EF4-FFF2-40B4-BE49-F238E27FC236}">
                    <a16:creationId xmlns:a16="http://schemas.microsoft.com/office/drawing/2014/main" id="{9BDD4AF4-814F-D04D-81AE-47DA73841E3E}"/>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184" name="Straight Connector 1183">
                <a:extLst>
                  <a:ext uri="{FF2B5EF4-FFF2-40B4-BE49-F238E27FC236}">
                    <a16:creationId xmlns:a16="http://schemas.microsoft.com/office/drawing/2014/main" id="{7AF7973B-FD3F-BA42-ABF8-847857534FCC}"/>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185" name="Oval 1184">
                <a:extLst>
                  <a:ext uri="{FF2B5EF4-FFF2-40B4-BE49-F238E27FC236}">
                    <a16:creationId xmlns:a16="http://schemas.microsoft.com/office/drawing/2014/main" id="{BA10006B-F1F9-D043-A02F-B5E200DCDE67}"/>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186" name="Oval 1185">
                <a:extLst>
                  <a:ext uri="{FF2B5EF4-FFF2-40B4-BE49-F238E27FC236}">
                    <a16:creationId xmlns:a16="http://schemas.microsoft.com/office/drawing/2014/main" id="{F69434BD-D969-7D4D-B3B1-CDB9B4018FDB}"/>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7" name="Oval 1186">
                <a:extLst>
                  <a:ext uri="{FF2B5EF4-FFF2-40B4-BE49-F238E27FC236}">
                    <a16:creationId xmlns:a16="http://schemas.microsoft.com/office/drawing/2014/main" id="{CE41B02C-EE43-CA4F-A93D-8CE0423E64DE}"/>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8" name="Group 1187">
              <a:extLst>
                <a:ext uri="{FF2B5EF4-FFF2-40B4-BE49-F238E27FC236}">
                  <a16:creationId xmlns:a16="http://schemas.microsoft.com/office/drawing/2014/main" id="{7C367F3F-239A-FE47-BFA7-E0FADDC8546B}"/>
                </a:ext>
              </a:extLst>
            </p:cNvPr>
            <p:cNvGrpSpPr/>
            <p:nvPr userDrawn="1"/>
          </p:nvGrpSpPr>
          <p:grpSpPr>
            <a:xfrm>
              <a:off x="8802533" y="1277914"/>
              <a:ext cx="199087" cy="389028"/>
              <a:chOff x="5555028" y="1949383"/>
              <a:chExt cx="199087" cy="389028"/>
            </a:xfrm>
          </p:grpSpPr>
          <p:cxnSp>
            <p:nvCxnSpPr>
              <p:cNvPr id="1189" name="Straight Connector 1188">
                <a:extLst>
                  <a:ext uri="{FF2B5EF4-FFF2-40B4-BE49-F238E27FC236}">
                    <a16:creationId xmlns:a16="http://schemas.microsoft.com/office/drawing/2014/main" id="{B84BF222-8D48-FB4B-A9E6-6F0CA361A961}"/>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190" name="Straight Connector 1189">
                <a:extLst>
                  <a:ext uri="{FF2B5EF4-FFF2-40B4-BE49-F238E27FC236}">
                    <a16:creationId xmlns:a16="http://schemas.microsoft.com/office/drawing/2014/main" id="{401BE8F2-2350-2345-A8EC-01E83AB57E0C}"/>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191" name="Oval 1190">
                <a:extLst>
                  <a:ext uri="{FF2B5EF4-FFF2-40B4-BE49-F238E27FC236}">
                    <a16:creationId xmlns:a16="http://schemas.microsoft.com/office/drawing/2014/main" id="{08F5C4F0-2B54-1349-B13A-77BEF1F1D000}"/>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192" name="Oval 1191">
                <a:extLst>
                  <a:ext uri="{FF2B5EF4-FFF2-40B4-BE49-F238E27FC236}">
                    <a16:creationId xmlns:a16="http://schemas.microsoft.com/office/drawing/2014/main" id="{6959F263-C8EE-8848-B259-A5D7B93347F6}"/>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3" name="Oval 1192">
                <a:extLst>
                  <a:ext uri="{FF2B5EF4-FFF2-40B4-BE49-F238E27FC236}">
                    <a16:creationId xmlns:a16="http://schemas.microsoft.com/office/drawing/2014/main" id="{B63686EB-9789-5E4A-AC46-F85B1BF7AA43}"/>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4" name="Group 1193">
              <a:extLst>
                <a:ext uri="{FF2B5EF4-FFF2-40B4-BE49-F238E27FC236}">
                  <a16:creationId xmlns:a16="http://schemas.microsoft.com/office/drawing/2014/main" id="{5B41E728-50C2-FB49-99FF-F6FF9BF96182}"/>
                </a:ext>
              </a:extLst>
            </p:cNvPr>
            <p:cNvGrpSpPr/>
            <p:nvPr userDrawn="1"/>
          </p:nvGrpSpPr>
          <p:grpSpPr>
            <a:xfrm flipV="1">
              <a:off x="8802533" y="1712956"/>
              <a:ext cx="199087" cy="389028"/>
              <a:chOff x="5555028" y="1949383"/>
              <a:chExt cx="199087" cy="389028"/>
            </a:xfrm>
          </p:grpSpPr>
          <p:cxnSp>
            <p:nvCxnSpPr>
              <p:cNvPr id="1195" name="Straight Connector 1194">
                <a:extLst>
                  <a:ext uri="{FF2B5EF4-FFF2-40B4-BE49-F238E27FC236}">
                    <a16:creationId xmlns:a16="http://schemas.microsoft.com/office/drawing/2014/main" id="{68072826-F1EA-D94C-9E7F-9250DA9CC85D}"/>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196" name="Straight Connector 1195">
                <a:extLst>
                  <a:ext uri="{FF2B5EF4-FFF2-40B4-BE49-F238E27FC236}">
                    <a16:creationId xmlns:a16="http://schemas.microsoft.com/office/drawing/2014/main" id="{B79C52A9-13DB-F747-9EB0-3536562605C9}"/>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197" name="Oval 1196">
                <a:extLst>
                  <a:ext uri="{FF2B5EF4-FFF2-40B4-BE49-F238E27FC236}">
                    <a16:creationId xmlns:a16="http://schemas.microsoft.com/office/drawing/2014/main" id="{38709491-E475-8547-8DA2-100D7C9D9300}"/>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198" name="Oval 1197">
                <a:extLst>
                  <a:ext uri="{FF2B5EF4-FFF2-40B4-BE49-F238E27FC236}">
                    <a16:creationId xmlns:a16="http://schemas.microsoft.com/office/drawing/2014/main" id="{D9FCD7B3-CFF1-F542-8A43-05655556706F}"/>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9" name="Oval 1198">
                <a:extLst>
                  <a:ext uri="{FF2B5EF4-FFF2-40B4-BE49-F238E27FC236}">
                    <a16:creationId xmlns:a16="http://schemas.microsoft.com/office/drawing/2014/main" id="{3E61EC69-F5EE-4F49-B332-2F9104AFA082}"/>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0" name="Group 1199">
              <a:extLst>
                <a:ext uri="{FF2B5EF4-FFF2-40B4-BE49-F238E27FC236}">
                  <a16:creationId xmlns:a16="http://schemas.microsoft.com/office/drawing/2014/main" id="{E4217A7C-9A0B-654E-92A2-9D3540BBEAFF}"/>
                </a:ext>
              </a:extLst>
            </p:cNvPr>
            <p:cNvGrpSpPr/>
            <p:nvPr userDrawn="1"/>
          </p:nvGrpSpPr>
          <p:grpSpPr>
            <a:xfrm>
              <a:off x="8979192" y="1277914"/>
              <a:ext cx="199087" cy="389028"/>
              <a:chOff x="5555028" y="1949383"/>
              <a:chExt cx="199087" cy="389028"/>
            </a:xfrm>
          </p:grpSpPr>
          <p:cxnSp>
            <p:nvCxnSpPr>
              <p:cNvPr id="1201" name="Straight Connector 1200">
                <a:extLst>
                  <a:ext uri="{FF2B5EF4-FFF2-40B4-BE49-F238E27FC236}">
                    <a16:creationId xmlns:a16="http://schemas.microsoft.com/office/drawing/2014/main" id="{9CF03FFC-CD4D-0445-A78F-B2489203FB25}"/>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202" name="Straight Connector 1201">
                <a:extLst>
                  <a:ext uri="{FF2B5EF4-FFF2-40B4-BE49-F238E27FC236}">
                    <a16:creationId xmlns:a16="http://schemas.microsoft.com/office/drawing/2014/main" id="{CCFC7E4C-FE01-2642-8068-15C41777D8E4}"/>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203" name="Oval 1202">
                <a:extLst>
                  <a:ext uri="{FF2B5EF4-FFF2-40B4-BE49-F238E27FC236}">
                    <a16:creationId xmlns:a16="http://schemas.microsoft.com/office/drawing/2014/main" id="{940B5264-9F31-BB49-9E63-928760B41BE8}"/>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204" name="Oval 1203">
                <a:extLst>
                  <a:ext uri="{FF2B5EF4-FFF2-40B4-BE49-F238E27FC236}">
                    <a16:creationId xmlns:a16="http://schemas.microsoft.com/office/drawing/2014/main" id="{D0F71B6C-1042-EC4D-A06D-47C60F7AD86A}"/>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5" name="Oval 1204">
                <a:extLst>
                  <a:ext uri="{FF2B5EF4-FFF2-40B4-BE49-F238E27FC236}">
                    <a16:creationId xmlns:a16="http://schemas.microsoft.com/office/drawing/2014/main" id="{1A045F4F-F839-6E4A-9951-9D6BB43F46C7}"/>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E052574F-4952-1B32-2F8A-147E17221805}"/>
                </a:ext>
              </a:extLst>
            </p:cNvPr>
            <p:cNvGrpSpPr/>
            <p:nvPr userDrawn="1"/>
          </p:nvGrpSpPr>
          <p:grpSpPr>
            <a:xfrm flipV="1">
              <a:off x="1272320" y="1712956"/>
              <a:ext cx="199087" cy="389028"/>
              <a:chOff x="5555028" y="1949383"/>
              <a:chExt cx="199087" cy="389028"/>
            </a:xfrm>
          </p:grpSpPr>
          <p:cxnSp>
            <p:nvCxnSpPr>
              <p:cNvPr id="4" name="Straight Connector 3">
                <a:extLst>
                  <a:ext uri="{FF2B5EF4-FFF2-40B4-BE49-F238E27FC236}">
                    <a16:creationId xmlns:a16="http://schemas.microsoft.com/office/drawing/2014/main" id="{2B58F4E0-FE90-BD1B-BBC4-D734C5D5481F}"/>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5" name="Straight Connector 4">
                <a:extLst>
                  <a:ext uri="{FF2B5EF4-FFF2-40B4-BE49-F238E27FC236}">
                    <a16:creationId xmlns:a16="http://schemas.microsoft.com/office/drawing/2014/main" id="{D0D3DB1C-4219-933D-298D-FF1ED52EDDFC}"/>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6" name="Oval 5">
                <a:extLst>
                  <a:ext uri="{FF2B5EF4-FFF2-40B4-BE49-F238E27FC236}">
                    <a16:creationId xmlns:a16="http://schemas.microsoft.com/office/drawing/2014/main" id="{663E5A51-3A0E-7AB7-BFB2-9CD9AB21DBF5}"/>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7" name="Oval 6">
                <a:extLst>
                  <a:ext uri="{FF2B5EF4-FFF2-40B4-BE49-F238E27FC236}">
                    <a16:creationId xmlns:a16="http://schemas.microsoft.com/office/drawing/2014/main" id="{6ED575A4-3168-0307-38F7-1825E39C31B5}"/>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4032483-DEE9-7F86-F49F-4018D7F3C46A}"/>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0F37DF50-1432-A4A0-5DDD-41E006DBBB87}"/>
                </a:ext>
              </a:extLst>
            </p:cNvPr>
            <p:cNvGrpSpPr/>
            <p:nvPr userDrawn="1"/>
          </p:nvGrpSpPr>
          <p:grpSpPr>
            <a:xfrm flipV="1">
              <a:off x="1822510" y="1712956"/>
              <a:ext cx="199087" cy="389028"/>
              <a:chOff x="5555028" y="1949383"/>
              <a:chExt cx="199087" cy="389028"/>
            </a:xfrm>
          </p:grpSpPr>
          <p:cxnSp>
            <p:nvCxnSpPr>
              <p:cNvPr id="11" name="Straight Connector 10">
                <a:extLst>
                  <a:ext uri="{FF2B5EF4-FFF2-40B4-BE49-F238E27FC236}">
                    <a16:creationId xmlns:a16="http://schemas.microsoft.com/office/drawing/2014/main" id="{B4BB67BC-92DB-63A2-E9F7-F40B92635DA1}"/>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522C01F5-0B25-9C03-40D8-D43B45B5C97D}"/>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3" name="Oval 12">
                <a:extLst>
                  <a:ext uri="{FF2B5EF4-FFF2-40B4-BE49-F238E27FC236}">
                    <a16:creationId xmlns:a16="http://schemas.microsoft.com/office/drawing/2014/main" id="{BC24DF00-F9B5-3502-960E-B68D1C6D1B02}"/>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4" name="Oval 13">
                <a:extLst>
                  <a:ext uri="{FF2B5EF4-FFF2-40B4-BE49-F238E27FC236}">
                    <a16:creationId xmlns:a16="http://schemas.microsoft.com/office/drawing/2014/main" id="{B95DC4C0-389D-56EF-0DE3-495EC9CDCD5A}"/>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65D9630-DE65-294E-93AD-3BA9675A6475}"/>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E95D95FD-1DA0-A638-A43C-86FEE0F3948F}"/>
                </a:ext>
              </a:extLst>
            </p:cNvPr>
            <p:cNvGrpSpPr/>
            <p:nvPr userDrawn="1"/>
          </p:nvGrpSpPr>
          <p:grpSpPr>
            <a:xfrm flipV="1">
              <a:off x="2364951" y="1712956"/>
              <a:ext cx="199087" cy="389028"/>
              <a:chOff x="5555028" y="1949383"/>
              <a:chExt cx="199087" cy="389028"/>
            </a:xfrm>
          </p:grpSpPr>
          <p:cxnSp>
            <p:nvCxnSpPr>
              <p:cNvPr id="17" name="Straight Connector 16">
                <a:extLst>
                  <a:ext uri="{FF2B5EF4-FFF2-40B4-BE49-F238E27FC236}">
                    <a16:creationId xmlns:a16="http://schemas.microsoft.com/office/drawing/2014/main" id="{AF303F49-AB53-2984-758C-5450E36CE91C}"/>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2C977803-1656-8B9B-AAF8-214D24BD33C0}"/>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19" name="Oval 18">
                <a:extLst>
                  <a:ext uri="{FF2B5EF4-FFF2-40B4-BE49-F238E27FC236}">
                    <a16:creationId xmlns:a16="http://schemas.microsoft.com/office/drawing/2014/main" id="{FCEA846E-0F84-604D-7802-6FD6252C7CEB}"/>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20" name="Oval 19">
                <a:extLst>
                  <a:ext uri="{FF2B5EF4-FFF2-40B4-BE49-F238E27FC236}">
                    <a16:creationId xmlns:a16="http://schemas.microsoft.com/office/drawing/2014/main" id="{350DBCFA-D008-113C-7910-8AA56C3321AF}"/>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3BB61D7-5AEB-45CD-8D44-95B69BD2AD31}"/>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BA51AB92-70EE-5702-F8BB-6A04DAB3AF16}"/>
                </a:ext>
              </a:extLst>
            </p:cNvPr>
            <p:cNvGrpSpPr/>
            <p:nvPr userDrawn="1"/>
          </p:nvGrpSpPr>
          <p:grpSpPr>
            <a:xfrm flipV="1">
              <a:off x="3845039" y="1712956"/>
              <a:ext cx="199087" cy="389028"/>
              <a:chOff x="5555028" y="1949383"/>
              <a:chExt cx="199087" cy="389028"/>
            </a:xfrm>
          </p:grpSpPr>
          <p:cxnSp>
            <p:nvCxnSpPr>
              <p:cNvPr id="23" name="Straight Connector 22">
                <a:extLst>
                  <a:ext uri="{FF2B5EF4-FFF2-40B4-BE49-F238E27FC236}">
                    <a16:creationId xmlns:a16="http://schemas.microsoft.com/office/drawing/2014/main" id="{59A76A86-3051-4065-09CC-9B8D5835B662}"/>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49A2C191-8919-9317-F61C-BB9EBF9654EA}"/>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25" name="Oval 24">
                <a:extLst>
                  <a:ext uri="{FF2B5EF4-FFF2-40B4-BE49-F238E27FC236}">
                    <a16:creationId xmlns:a16="http://schemas.microsoft.com/office/drawing/2014/main" id="{1DFA1301-B318-EDD2-240F-DF5970B8B59A}"/>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26" name="Oval 25">
                <a:extLst>
                  <a:ext uri="{FF2B5EF4-FFF2-40B4-BE49-F238E27FC236}">
                    <a16:creationId xmlns:a16="http://schemas.microsoft.com/office/drawing/2014/main" id="{B7C608EE-A131-AF86-106D-4C6CD18C486C}"/>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3AE2D98-A76D-24F7-78CB-E3A2EBBA9A54}"/>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1BF2318E-581B-F7FE-DC25-581FBA78FA2A}"/>
                </a:ext>
              </a:extLst>
            </p:cNvPr>
            <p:cNvGrpSpPr/>
            <p:nvPr userDrawn="1"/>
          </p:nvGrpSpPr>
          <p:grpSpPr>
            <a:xfrm flipV="1">
              <a:off x="4395229" y="1712956"/>
              <a:ext cx="199087" cy="389028"/>
              <a:chOff x="5555028" y="1949383"/>
              <a:chExt cx="199087" cy="389028"/>
            </a:xfrm>
          </p:grpSpPr>
          <p:cxnSp>
            <p:nvCxnSpPr>
              <p:cNvPr id="29" name="Straight Connector 28">
                <a:extLst>
                  <a:ext uri="{FF2B5EF4-FFF2-40B4-BE49-F238E27FC236}">
                    <a16:creationId xmlns:a16="http://schemas.microsoft.com/office/drawing/2014/main" id="{1AF35C63-7C70-8649-BD5D-CA9297E84248}"/>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1C8C63A2-ABAD-A61E-DA1C-C93EE02C568F}"/>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31" name="Oval 30">
                <a:extLst>
                  <a:ext uri="{FF2B5EF4-FFF2-40B4-BE49-F238E27FC236}">
                    <a16:creationId xmlns:a16="http://schemas.microsoft.com/office/drawing/2014/main" id="{43B7815B-1F13-D9F0-BD4C-C6C79DA923F7}"/>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33" name="Oval 32">
                <a:extLst>
                  <a:ext uri="{FF2B5EF4-FFF2-40B4-BE49-F238E27FC236}">
                    <a16:creationId xmlns:a16="http://schemas.microsoft.com/office/drawing/2014/main" id="{1ADF15FE-BCE4-C463-BAA0-3CD110738347}"/>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BCCEF4C4-01B6-A169-225D-BF88AD01850E}"/>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15DC280A-E932-E929-FB74-F6ABC9867DA6}"/>
                </a:ext>
              </a:extLst>
            </p:cNvPr>
            <p:cNvGrpSpPr/>
            <p:nvPr userDrawn="1"/>
          </p:nvGrpSpPr>
          <p:grpSpPr>
            <a:xfrm flipV="1">
              <a:off x="4953168" y="1712956"/>
              <a:ext cx="199087" cy="389028"/>
              <a:chOff x="5555028" y="1949383"/>
              <a:chExt cx="199087" cy="389028"/>
            </a:xfrm>
          </p:grpSpPr>
          <p:cxnSp>
            <p:nvCxnSpPr>
              <p:cNvPr id="36" name="Straight Connector 35">
                <a:extLst>
                  <a:ext uri="{FF2B5EF4-FFF2-40B4-BE49-F238E27FC236}">
                    <a16:creationId xmlns:a16="http://schemas.microsoft.com/office/drawing/2014/main" id="{3E3125F7-76A9-68A5-4732-E303D471D703}"/>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DAA3514A-6625-ACBE-E696-6A29DE137858}"/>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38" name="Oval 37">
                <a:extLst>
                  <a:ext uri="{FF2B5EF4-FFF2-40B4-BE49-F238E27FC236}">
                    <a16:creationId xmlns:a16="http://schemas.microsoft.com/office/drawing/2014/main" id="{F57D5279-75AA-B2AF-EF19-2A3740AF4154}"/>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39" name="Oval 38">
                <a:extLst>
                  <a:ext uri="{FF2B5EF4-FFF2-40B4-BE49-F238E27FC236}">
                    <a16:creationId xmlns:a16="http://schemas.microsoft.com/office/drawing/2014/main" id="{CA96B431-2383-AEF3-143A-B7362658FBB6}"/>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431E5C75-59DD-EF84-C67B-F0E21BAD7F00}"/>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F3C214FE-EC80-FD07-3F7E-46524EB24D2E}"/>
                </a:ext>
              </a:extLst>
            </p:cNvPr>
            <p:cNvGrpSpPr/>
            <p:nvPr userDrawn="1"/>
          </p:nvGrpSpPr>
          <p:grpSpPr>
            <a:xfrm flipV="1">
              <a:off x="6410009" y="1712956"/>
              <a:ext cx="199087" cy="389028"/>
              <a:chOff x="5555028" y="1949383"/>
              <a:chExt cx="199087" cy="389028"/>
            </a:xfrm>
          </p:grpSpPr>
          <p:cxnSp>
            <p:nvCxnSpPr>
              <p:cNvPr id="42" name="Straight Connector 41">
                <a:extLst>
                  <a:ext uri="{FF2B5EF4-FFF2-40B4-BE49-F238E27FC236}">
                    <a16:creationId xmlns:a16="http://schemas.microsoft.com/office/drawing/2014/main" id="{8AB7E64B-CAD9-46C3-A817-A8B95B0D92E9}"/>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96AABE5C-CB50-36FC-425C-9EC1F31DAD46}"/>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44" name="Oval 43">
                <a:extLst>
                  <a:ext uri="{FF2B5EF4-FFF2-40B4-BE49-F238E27FC236}">
                    <a16:creationId xmlns:a16="http://schemas.microsoft.com/office/drawing/2014/main" id="{5866800C-AA49-12DA-425E-B6F08EA75CBD}"/>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45" name="Oval 44">
                <a:extLst>
                  <a:ext uri="{FF2B5EF4-FFF2-40B4-BE49-F238E27FC236}">
                    <a16:creationId xmlns:a16="http://schemas.microsoft.com/office/drawing/2014/main" id="{08EB41A2-5F0C-4BF1-AEAF-97A96A774EC1}"/>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E32AE353-4371-99A7-4708-C5A8B51BCC82}"/>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0EE8061F-42A6-4EF7-BE72-8EE19F470A76}"/>
                </a:ext>
              </a:extLst>
            </p:cNvPr>
            <p:cNvGrpSpPr/>
            <p:nvPr userDrawn="1"/>
          </p:nvGrpSpPr>
          <p:grpSpPr>
            <a:xfrm flipV="1">
              <a:off x="6967948" y="1712956"/>
              <a:ext cx="199087" cy="389028"/>
              <a:chOff x="5555028" y="1949383"/>
              <a:chExt cx="199087" cy="389028"/>
            </a:xfrm>
          </p:grpSpPr>
          <p:cxnSp>
            <p:nvCxnSpPr>
              <p:cNvPr id="48" name="Straight Connector 47">
                <a:extLst>
                  <a:ext uri="{FF2B5EF4-FFF2-40B4-BE49-F238E27FC236}">
                    <a16:creationId xmlns:a16="http://schemas.microsoft.com/office/drawing/2014/main" id="{D3418D00-CD49-93B8-7A8D-08588EF31FFC}"/>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49" name="Straight Connector 48">
                <a:extLst>
                  <a:ext uri="{FF2B5EF4-FFF2-40B4-BE49-F238E27FC236}">
                    <a16:creationId xmlns:a16="http://schemas.microsoft.com/office/drawing/2014/main" id="{C97D9FC0-5209-E2AF-E052-4FE958BF2BAA}"/>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50" name="Oval 49">
                <a:extLst>
                  <a:ext uri="{FF2B5EF4-FFF2-40B4-BE49-F238E27FC236}">
                    <a16:creationId xmlns:a16="http://schemas.microsoft.com/office/drawing/2014/main" id="{5EBD4BDE-0455-92FF-F20A-0E507799EB25}"/>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51" name="Oval 50">
                <a:extLst>
                  <a:ext uri="{FF2B5EF4-FFF2-40B4-BE49-F238E27FC236}">
                    <a16:creationId xmlns:a16="http://schemas.microsoft.com/office/drawing/2014/main" id="{FA6FEA4C-4444-F6CE-0EE9-2943C07C899C}"/>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E72BA0B5-BCD9-DFC0-E125-397081585D7F}"/>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020D28A7-C704-8BB9-0C0B-208E0C35841A}"/>
                </a:ext>
              </a:extLst>
            </p:cNvPr>
            <p:cNvGrpSpPr/>
            <p:nvPr userDrawn="1"/>
          </p:nvGrpSpPr>
          <p:grpSpPr>
            <a:xfrm flipV="1">
              <a:off x="7518137" y="1712956"/>
              <a:ext cx="199087" cy="389028"/>
              <a:chOff x="5555028" y="1949383"/>
              <a:chExt cx="199087" cy="389028"/>
            </a:xfrm>
          </p:grpSpPr>
          <p:cxnSp>
            <p:nvCxnSpPr>
              <p:cNvPr id="54" name="Straight Connector 53">
                <a:extLst>
                  <a:ext uri="{FF2B5EF4-FFF2-40B4-BE49-F238E27FC236}">
                    <a16:creationId xmlns:a16="http://schemas.microsoft.com/office/drawing/2014/main" id="{8CB02A6C-16EE-EE60-4E96-3A9E7502FA69}"/>
                  </a:ext>
                </a:extLst>
              </p:cNvPr>
              <p:cNvCxnSpPr>
                <a:cxnSpLocks/>
              </p:cNvCxnSpPr>
              <p:nvPr/>
            </p:nvCxnSpPr>
            <p:spPr bwMode="auto">
              <a:xfrm rot="16200000" flipH="1">
                <a:off x="5597779"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id="{2B7633A0-B69C-94FF-8799-B7730CF76450}"/>
                  </a:ext>
                </a:extLst>
              </p:cNvPr>
              <p:cNvCxnSpPr>
                <a:cxnSpLocks/>
              </p:cNvCxnSpPr>
              <p:nvPr/>
            </p:nvCxnSpPr>
            <p:spPr bwMode="auto">
              <a:xfrm rot="5400000">
                <a:off x="5528695" y="2237827"/>
                <a:ext cx="182880" cy="18288"/>
              </a:xfrm>
              <a:prstGeom prst="line">
                <a:avLst/>
              </a:prstGeom>
              <a:solidFill>
                <a:schemeClr val="accent1"/>
              </a:solidFill>
              <a:ln w="28575" cap="rnd" cmpd="sng" algn="ctr">
                <a:solidFill>
                  <a:schemeClr val="bg1">
                    <a:lumMod val="65000"/>
                  </a:schemeClr>
                </a:solidFill>
                <a:prstDash val="solid"/>
                <a:round/>
                <a:headEnd type="none" w="med" len="med"/>
                <a:tailEnd type="none" w="med" len="med"/>
              </a:ln>
              <a:effectLst/>
            </p:spPr>
          </p:cxnSp>
          <p:sp>
            <p:nvSpPr>
              <p:cNvPr id="56" name="Oval 55">
                <a:extLst>
                  <a:ext uri="{FF2B5EF4-FFF2-40B4-BE49-F238E27FC236}">
                    <a16:creationId xmlns:a16="http://schemas.microsoft.com/office/drawing/2014/main" id="{3A8C1998-E1EF-CB85-8165-F876633960D8}"/>
                  </a:ext>
                </a:extLst>
              </p:cNvPr>
              <p:cNvSpPr>
                <a:spLocks noChangeAspect="1"/>
              </p:cNvSpPr>
              <p:nvPr/>
            </p:nvSpPr>
            <p:spPr bwMode="auto">
              <a:xfrm flipH="1">
                <a:off x="5562601" y="1990299"/>
                <a:ext cx="182880" cy="182880"/>
              </a:xfrm>
              <a:prstGeom prst="ellipse">
                <a:avLst/>
              </a:prstGeom>
              <a:gradFill flip="none" rotWithShape="1">
                <a:gsLst>
                  <a:gs pos="0">
                    <a:schemeClr val="bg1">
                      <a:lumMod val="75000"/>
                    </a:schemeClr>
                  </a:gs>
                  <a:gs pos="100000">
                    <a:srgbClr val="53595B"/>
                  </a:gs>
                </a:gsLst>
                <a:lin ang="5400000" scaled="1"/>
                <a:tileRect/>
              </a:gra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57" name="Oval 56">
                <a:extLst>
                  <a:ext uri="{FF2B5EF4-FFF2-40B4-BE49-F238E27FC236}">
                    <a16:creationId xmlns:a16="http://schemas.microsoft.com/office/drawing/2014/main" id="{72FCF2A2-8AE1-C324-F94D-A868A51C14D0}"/>
                  </a:ext>
                </a:extLst>
              </p:cNvPr>
              <p:cNvSpPr/>
              <p:nvPr/>
            </p:nvSpPr>
            <p:spPr>
              <a:xfrm rot="2074575" flipH="1" flipV="1">
                <a:off x="5555028" y="1958996"/>
                <a:ext cx="136334" cy="17689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B4F632-F5F4-7318-451B-EC52E24217F2}"/>
                  </a:ext>
                </a:extLst>
              </p:cNvPr>
              <p:cNvSpPr/>
              <p:nvPr/>
            </p:nvSpPr>
            <p:spPr>
              <a:xfrm rot="2074575" flipH="1" flipV="1">
                <a:off x="5591610" y="1949383"/>
                <a:ext cx="162505" cy="300571"/>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287425939"/>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Red">
    <p:spTree>
      <p:nvGrpSpPr>
        <p:cNvPr id="1" name=""/>
        <p:cNvGrpSpPr/>
        <p:nvPr/>
      </p:nvGrpSpPr>
      <p:grpSpPr>
        <a:xfrm>
          <a:off x="0" y="0"/>
          <a:ext cx="0" cy="0"/>
          <a:chOff x="0" y="0"/>
          <a:chExt cx="0" cy="0"/>
        </a:xfrm>
      </p:grpSpPr>
      <p:pic>
        <p:nvPicPr>
          <p:cNvPr id="7" name="Picture 6"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flipH="1">
            <a:off x="-1" y="3771899"/>
            <a:ext cx="9162289" cy="1374344"/>
          </a:xfrm>
          <a:prstGeom prst="rect">
            <a:avLst/>
          </a:prstGeom>
        </p:spPr>
      </p:pic>
      <p:pic>
        <p:nvPicPr>
          <p:cNvPr id="8" name="Picture 7"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1"/>
            <a:ext cx="9162289" cy="1374344"/>
          </a:xfrm>
          <a:prstGeom prst="rect">
            <a:avLst/>
          </a:prstGeom>
        </p:spPr>
      </p:pic>
      <p:cxnSp>
        <p:nvCxnSpPr>
          <p:cNvPr id="14" name="Straight Connector 13"/>
          <p:cNvCxnSpPr/>
          <p:nvPr/>
        </p:nvCxnSpPr>
        <p:spPr>
          <a:xfrm>
            <a:off x="1" y="137581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 y="3778231"/>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pic>
        <p:nvPicPr>
          <p:cNvPr id="10" name="Picture 9" descr="NatHIVcurriculum_logo_white_thik.png">
            <a:extLst>
              <a:ext uri="{FF2B5EF4-FFF2-40B4-BE49-F238E27FC236}">
                <a16:creationId xmlns:a16="http://schemas.microsoft.com/office/drawing/2014/main" id="{3E581CB9-9A7F-9C49-B30C-B8C41541F50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704284" y="4634507"/>
            <a:ext cx="1414549" cy="459025"/>
          </a:xfrm>
          <a:prstGeom prst="rect">
            <a:avLst/>
          </a:prstGeom>
        </p:spPr>
      </p:pic>
      <p:sp>
        <p:nvSpPr>
          <p:cNvPr id="11" name="Title 4">
            <a:extLst>
              <a:ext uri="{FF2B5EF4-FFF2-40B4-BE49-F238E27FC236}">
                <a16:creationId xmlns:a16="http://schemas.microsoft.com/office/drawing/2014/main" id="{0337FAAB-7324-A445-8B9B-43EB1A6CE6DE}"/>
              </a:ext>
            </a:extLst>
          </p:cNvPr>
          <p:cNvSpPr txBox="1">
            <a:spLocks/>
          </p:cNvSpPr>
          <p:nvPr userDrawn="1"/>
        </p:nvSpPr>
        <p:spPr>
          <a:xfrm>
            <a:off x="1" y="2077916"/>
            <a:ext cx="9143999" cy="971550"/>
          </a:xfrm>
          <a:prstGeom prst="rect">
            <a:avLst/>
          </a:prstGeom>
          <a:solidFill>
            <a:srgbClr val="0070C0">
              <a:alpha val="15000"/>
            </a:srgbClr>
          </a:solidFill>
        </p:spPr>
        <p:txBody>
          <a:bodyPr tIns="0" anchor="ctr">
            <a:normAutofit/>
          </a:bodyPr>
          <a:lstStyle/>
          <a:p>
            <a:pPr marL="0" marR="0" lvl="0" indent="0" algn="ctr" defTabSz="685800" rtl="0" eaLnBrk="1" fontAlgn="auto" latinLnBrk="0" hangingPunct="1">
              <a:lnSpc>
                <a:spcPts val="2800"/>
              </a:lnSpc>
              <a:spcBef>
                <a:spcPct val="0"/>
              </a:spcBef>
              <a:spcAft>
                <a:spcPts val="0"/>
              </a:spcAft>
              <a:buClrTx/>
              <a:buSzTx/>
              <a:buFontTx/>
              <a:buNone/>
              <a:tabLst/>
              <a:defRPr/>
            </a:pPr>
            <a:endParaRPr kumimoji="0" lang="en-US" sz="2400" b="0" i="0" u="none" strike="noStrike" kern="1200" cap="none" spc="0" normalizeH="0" baseline="0" noProof="0" dirty="0">
              <a:ln>
                <a:noFill/>
              </a:ln>
              <a:solidFill>
                <a:schemeClr val="tx2"/>
              </a:solidFill>
              <a:effectLst/>
              <a:uLnTx/>
              <a:uFillTx/>
              <a:latin typeface="+mj-lt"/>
              <a:ea typeface="+mj-ea"/>
              <a:cs typeface="+mj-cs"/>
            </a:endParaRPr>
          </a:p>
        </p:txBody>
      </p:sp>
      <p:sp>
        <p:nvSpPr>
          <p:cNvPr id="13" name="Title 1">
            <a:extLst>
              <a:ext uri="{FF2B5EF4-FFF2-40B4-BE49-F238E27FC236}">
                <a16:creationId xmlns:a16="http://schemas.microsoft.com/office/drawing/2014/main" id="{A7E5160C-85AC-7248-84C1-AB4B33AAEE8B}"/>
              </a:ext>
            </a:extLst>
          </p:cNvPr>
          <p:cNvSpPr>
            <a:spLocks noGrp="1"/>
          </p:cNvSpPr>
          <p:nvPr>
            <p:ph type="title" hasCustomPrompt="1"/>
          </p:nvPr>
        </p:nvSpPr>
        <p:spPr>
          <a:xfrm>
            <a:off x="459306" y="2078649"/>
            <a:ext cx="8229568" cy="956120"/>
          </a:xfrm>
          <a:prstGeom prst="rect">
            <a:avLst/>
          </a:prstGeom>
        </p:spPr>
        <p:txBody>
          <a:bodyPr tIns="0" anchor="ctr">
            <a:normAutofit/>
          </a:bodyPr>
          <a:lstStyle>
            <a:lvl1pPr algn="ctr">
              <a:lnSpc>
                <a:spcPts val="3600"/>
              </a:lnSpc>
              <a:defRPr sz="2400" b="1" cap="none">
                <a:solidFill>
                  <a:schemeClr val="tx2"/>
                </a:solidFill>
              </a:defRPr>
            </a:lvl1pPr>
          </a:lstStyle>
          <a:p>
            <a:r>
              <a:rPr lang="en-US" dirty="0"/>
              <a:t>Click To Edit Section Title</a:t>
            </a:r>
          </a:p>
        </p:txBody>
      </p:sp>
    </p:spTree>
    <p:extLst>
      <p:ext uri="{BB962C8B-B14F-4D97-AF65-F5344CB8AC3E}">
        <p14:creationId xmlns:p14="http://schemas.microsoft.com/office/powerpoint/2010/main" val="4290517799"/>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White and Red">
    <p:spTree>
      <p:nvGrpSpPr>
        <p:cNvPr id="1" name=""/>
        <p:cNvGrpSpPr/>
        <p:nvPr/>
      </p:nvGrpSpPr>
      <p:grpSpPr>
        <a:xfrm>
          <a:off x="0" y="0"/>
          <a:ext cx="0" cy="0"/>
          <a:chOff x="0" y="0"/>
          <a:chExt cx="0" cy="0"/>
        </a:xfrm>
      </p:grpSpPr>
      <p:pic>
        <p:nvPicPr>
          <p:cNvPr id="7" name="Picture 6"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flipH="1">
            <a:off x="-1" y="3771899"/>
            <a:ext cx="9162289" cy="1374344"/>
          </a:xfrm>
          <a:prstGeom prst="rect">
            <a:avLst/>
          </a:prstGeom>
        </p:spPr>
      </p:pic>
      <p:pic>
        <p:nvPicPr>
          <p:cNvPr id="8" name="Picture 7"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1"/>
            <a:ext cx="9162289" cy="1374344"/>
          </a:xfrm>
          <a:prstGeom prst="rect">
            <a:avLst/>
          </a:prstGeom>
        </p:spPr>
      </p:pic>
      <p:sp>
        <p:nvSpPr>
          <p:cNvPr id="10" name="Rectangle 9"/>
          <p:cNvSpPr/>
          <p:nvPr userDrawn="1"/>
        </p:nvSpPr>
        <p:spPr>
          <a:xfrm>
            <a:off x="-876" y="1371601"/>
            <a:ext cx="9162288" cy="278891"/>
          </a:xfrm>
          <a:prstGeom prst="rect">
            <a:avLst/>
          </a:prstGeom>
          <a:solidFill>
            <a:srgbClr val="00B0F0"/>
          </a:solidFill>
          <a:ln w="6350">
            <a:noFill/>
          </a:ln>
          <a:effectLst/>
        </p:spPr>
        <p:style>
          <a:lnRef idx="1">
            <a:schemeClr val="accent1"/>
          </a:lnRef>
          <a:fillRef idx="3">
            <a:schemeClr val="accent1"/>
          </a:fillRef>
          <a:effectRef idx="2">
            <a:schemeClr val="accent1"/>
          </a:effectRef>
          <a:fontRef idx="minor">
            <a:schemeClr val="lt1"/>
          </a:fontRef>
        </p:style>
        <p:txBody>
          <a:bodyPr lIns="205740" rtlCol="0" anchor="ctr"/>
          <a:lstStyle/>
          <a:p>
            <a:endParaRPr lang="en-US" sz="1050" dirty="0">
              <a:solidFill>
                <a:schemeClr val="bg1"/>
              </a:solidFill>
            </a:endParaRPr>
          </a:p>
        </p:txBody>
      </p:sp>
      <p:sp>
        <p:nvSpPr>
          <p:cNvPr id="11" name="Rectangle 10"/>
          <p:cNvSpPr/>
          <p:nvPr userDrawn="1"/>
        </p:nvSpPr>
        <p:spPr>
          <a:xfrm>
            <a:off x="-876" y="3499324"/>
            <a:ext cx="9162288" cy="278891"/>
          </a:xfrm>
          <a:prstGeom prst="rect">
            <a:avLst/>
          </a:prstGeom>
          <a:solidFill>
            <a:srgbClr val="00B0F0"/>
          </a:solidFill>
          <a:ln w="6350">
            <a:noFill/>
          </a:ln>
          <a:effectLst/>
        </p:spPr>
        <p:style>
          <a:lnRef idx="1">
            <a:schemeClr val="accent1"/>
          </a:lnRef>
          <a:fillRef idx="3">
            <a:schemeClr val="accent1"/>
          </a:fillRef>
          <a:effectRef idx="2">
            <a:schemeClr val="accent1"/>
          </a:effectRef>
          <a:fontRef idx="minor">
            <a:schemeClr val="lt1"/>
          </a:fontRef>
        </p:style>
        <p:txBody>
          <a:bodyPr lIns="205740" rtlCol="0" anchor="ctr"/>
          <a:lstStyle/>
          <a:p>
            <a:endParaRPr lang="en-US" sz="1050" dirty="0">
              <a:solidFill>
                <a:schemeClr val="bg1"/>
              </a:solidFill>
            </a:endParaRPr>
          </a:p>
        </p:txBody>
      </p:sp>
      <p:pic>
        <p:nvPicPr>
          <p:cNvPr id="9" name="Picture 8" descr="NatHIVcurriculum_logo_white_thik.png">
            <a:extLst>
              <a:ext uri="{FF2B5EF4-FFF2-40B4-BE49-F238E27FC236}">
                <a16:creationId xmlns:a16="http://schemas.microsoft.com/office/drawing/2014/main" id="{0FB6F301-DD77-994D-B54D-D52912FE0A5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704284" y="4634507"/>
            <a:ext cx="1414549" cy="459025"/>
          </a:xfrm>
          <a:prstGeom prst="rect">
            <a:avLst/>
          </a:prstGeom>
        </p:spPr>
      </p:pic>
      <p:sp>
        <p:nvSpPr>
          <p:cNvPr id="12" name="Title 1">
            <a:extLst>
              <a:ext uri="{FF2B5EF4-FFF2-40B4-BE49-F238E27FC236}">
                <a16:creationId xmlns:a16="http://schemas.microsoft.com/office/drawing/2014/main" id="{D924EF78-34F7-6D46-B816-91F0D3BB5989}"/>
              </a:ext>
            </a:extLst>
          </p:cNvPr>
          <p:cNvSpPr>
            <a:spLocks noGrp="1"/>
          </p:cNvSpPr>
          <p:nvPr>
            <p:ph type="title" hasCustomPrompt="1"/>
          </p:nvPr>
        </p:nvSpPr>
        <p:spPr>
          <a:xfrm>
            <a:off x="452333" y="2146855"/>
            <a:ext cx="8223499" cy="853250"/>
          </a:xfrm>
          <a:prstGeom prst="rect">
            <a:avLst/>
          </a:prstGeom>
        </p:spPr>
        <p:txBody>
          <a:bodyPr lIns="91440" tIns="45720" rIns="91440" bIns="45720" anchor="ctr">
            <a:normAutofit/>
          </a:bodyPr>
          <a:lstStyle>
            <a:lvl1pPr algn="ctr">
              <a:defRPr sz="2400" b="1" cap="none">
                <a:solidFill>
                  <a:srgbClr val="003A78"/>
                </a:solidFill>
              </a:defRPr>
            </a:lvl1pPr>
          </a:lstStyle>
          <a:p>
            <a:r>
              <a:rPr lang="en-US" dirty="0"/>
              <a:t>Click To Edit Section Title</a:t>
            </a:r>
          </a:p>
        </p:txBody>
      </p:sp>
    </p:spTree>
    <p:extLst>
      <p:ext uri="{BB962C8B-B14F-4D97-AF65-F5344CB8AC3E}">
        <p14:creationId xmlns:p14="http://schemas.microsoft.com/office/powerpoint/2010/main" val="1912448085"/>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Large Font">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Text Slide: click to enter title</a:t>
            </a:r>
          </a:p>
        </p:txBody>
      </p:sp>
      <p:sp>
        <p:nvSpPr>
          <p:cNvPr id="13"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1" baseline="0">
                <a:solidFill>
                  <a:srgbClr val="285078"/>
                </a:solidFill>
                <a:latin typeface="Arial"/>
                <a:cs typeface="Arial"/>
              </a:defRPr>
            </a:lvl1pPr>
          </a:lstStyle>
          <a:p>
            <a:pPr lvl="0"/>
            <a:r>
              <a:rPr lang="en-US" dirty="0"/>
              <a:t>Click to Add Source</a:t>
            </a:r>
          </a:p>
        </p:txBody>
      </p:sp>
      <p:sp>
        <p:nvSpPr>
          <p:cNvPr id="31" name="Content Placeholder 3"/>
          <p:cNvSpPr>
            <a:spLocks noGrp="1"/>
          </p:cNvSpPr>
          <p:nvPr>
            <p:ph sz="half" idx="2" hasCustomPrompt="1"/>
          </p:nvPr>
        </p:nvSpPr>
        <p:spPr>
          <a:xfrm>
            <a:off x="323850" y="1135604"/>
            <a:ext cx="8515350" cy="3600450"/>
          </a:xfrm>
          <a:prstGeom prst="rect">
            <a:avLst/>
          </a:prstGeom>
        </p:spPr>
        <p:txBody>
          <a:bodyPr anchor="t" anchorCtr="0">
            <a:normAutofit/>
          </a:bodyPr>
          <a:lstStyle>
            <a:lvl1pPr marL="205740" indent="-171450">
              <a:lnSpc>
                <a:spcPct val="100000"/>
              </a:lnSpc>
              <a:spcBef>
                <a:spcPts val="1200"/>
              </a:spcBef>
              <a:buClr>
                <a:srgbClr val="0070C0"/>
              </a:buClr>
              <a:buSzPct val="110000"/>
              <a:buFont typeface="Arial"/>
              <a:buChar char="•"/>
              <a:defRPr sz="2400" baseline="0">
                <a:solidFill>
                  <a:srgbClr val="000000"/>
                </a:solidFill>
              </a:defRPr>
            </a:lvl1pPr>
            <a:lvl2pPr marL="462915" marR="0" indent="-171450" algn="l" defTabSz="685800" rtl="0" eaLnBrk="1" fontAlgn="auto" latinLnBrk="0" hangingPunct="1">
              <a:lnSpc>
                <a:spcPct val="100000"/>
              </a:lnSpc>
              <a:spcBef>
                <a:spcPts val="400"/>
              </a:spcBef>
              <a:spcAft>
                <a:spcPts val="0"/>
              </a:spcAft>
              <a:buClr>
                <a:srgbClr val="0070C0"/>
              </a:buClr>
              <a:buSzPct val="100000"/>
              <a:buFont typeface="Lucida Grande"/>
              <a:buChar char="-"/>
              <a:tabLst/>
              <a:defRPr sz="2000" baseline="0">
                <a:solidFill>
                  <a:srgbClr val="000000"/>
                </a:solidFill>
              </a:defRPr>
            </a:lvl2pPr>
            <a:lvl3pPr marL="720090" indent="-102870">
              <a:lnSpc>
                <a:spcPct val="100000"/>
              </a:lnSpc>
              <a:spcBef>
                <a:spcPts val="300"/>
              </a:spcBef>
              <a:buClr>
                <a:schemeClr val="bg2"/>
              </a:buClr>
              <a:buSzPct val="70000"/>
              <a:defRPr sz="1500">
                <a:solidFill>
                  <a:srgbClr val="000000"/>
                </a:solidFill>
              </a:defRPr>
            </a:lvl3pPr>
            <a:lvl4pPr>
              <a:defRPr sz="1500"/>
            </a:lvl4pPr>
            <a:lvl5pPr>
              <a:defRPr sz="1500"/>
            </a:lvl5pPr>
            <a:lvl6pPr>
              <a:defRPr sz="1200"/>
            </a:lvl6pPr>
            <a:lvl7pPr>
              <a:defRPr sz="1200"/>
            </a:lvl7pPr>
            <a:lvl8pPr>
              <a:defRPr sz="1200"/>
            </a:lvl8pPr>
            <a:lvl9pPr>
              <a:defRPr sz="1200"/>
            </a:lvl9pPr>
          </a:lstStyle>
          <a:p>
            <a:pPr lvl="0"/>
            <a:r>
              <a:rPr lang="en-US" dirty="0"/>
              <a:t>Click to enter first level text; hit return then tab for 2nd level</a:t>
            </a:r>
          </a:p>
          <a:p>
            <a:pPr lvl="1"/>
            <a:r>
              <a:rPr lang="en-US" dirty="0"/>
              <a:t>Line 2</a:t>
            </a:r>
          </a:p>
          <a:p>
            <a:pPr lvl="1"/>
            <a:endParaRPr lang="en-US" dirty="0"/>
          </a:p>
          <a:p>
            <a:pPr lvl="1"/>
            <a:endParaRPr lang="en-US" dirty="0"/>
          </a:p>
        </p:txBody>
      </p:sp>
      <p:cxnSp>
        <p:nvCxnSpPr>
          <p:cNvPr id="32" name="Straight Connector 31"/>
          <p:cNvCxnSpPr/>
          <p:nvPr/>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grpSp>
        <p:nvGrpSpPr>
          <p:cNvPr id="33" name="Logo Stacked V2">
            <a:extLst>
              <a:ext uri="{FF2B5EF4-FFF2-40B4-BE49-F238E27FC236}">
                <a16:creationId xmlns:a16="http://schemas.microsoft.com/office/drawing/2014/main" id="{8AD091C3-F2F4-054F-AB2C-405BCCFB00C6}"/>
              </a:ext>
            </a:extLst>
          </p:cNvPr>
          <p:cNvGrpSpPr>
            <a:grpSpLocks noChangeAspect="1"/>
          </p:cNvGrpSpPr>
          <p:nvPr userDrawn="1"/>
        </p:nvGrpSpPr>
        <p:grpSpPr>
          <a:xfrm>
            <a:off x="8071600" y="4860986"/>
            <a:ext cx="993262" cy="226314"/>
            <a:chOff x="680865" y="3439338"/>
            <a:chExt cx="4686473" cy="1068091"/>
          </a:xfrm>
        </p:grpSpPr>
        <p:pic>
          <p:nvPicPr>
            <p:cNvPr id="34" name="Logomark V2">
              <a:extLst>
                <a:ext uri="{FF2B5EF4-FFF2-40B4-BE49-F238E27FC236}">
                  <a16:creationId xmlns:a16="http://schemas.microsoft.com/office/drawing/2014/main" id="{12B22797-3CF9-CA4F-B64D-405CE639D94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5" name="Nat HIV Cur logo type stacked">
              <a:extLst>
                <a:ext uri="{FF2B5EF4-FFF2-40B4-BE49-F238E27FC236}">
                  <a16:creationId xmlns:a16="http://schemas.microsoft.com/office/drawing/2014/main" id="{AC161F93-9767-3F49-9BB6-E37AC685FDC0}"/>
                </a:ext>
              </a:extLst>
            </p:cNvPr>
            <p:cNvGrpSpPr>
              <a:grpSpLocks noChangeAspect="1"/>
            </p:cNvGrpSpPr>
            <p:nvPr/>
          </p:nvGrpSpPr>
          <p:grpSpPr bwMode="auto">
            <a:xfrm>
              <a:off x="1898650" y="3455065"/>
              <a:ext cx="3468688" cy="1036638"/>
              <a:chOff x="1196" y="1585"/>
              <a:chExt cx="2185" cy="653"/>
            </a:xfrm>
          </p:grpSpPr>
          <p:sp>
            <p:nvSpPr>
              <p:cNvPr id="36" name="Freeform 5">
                <a:extLst>
                  <a:ext uri="{FF2B5EF4-FFF2-40B4-BE49-F238E27FC236}">
                    <a16:creationId xmlns:a16="http://schemas.microsoft.com/office/drawing/2014/main" id="{96DA80F4-6D70-0A45-A009-D5A3A5C97507}"/>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7" name="Freeform 6">
                <a:extLst>
                  <a:ext uri="{FF2B5EF4-FFF2-40B4-BE49-F238E27FC236}">
                    <a16:creationId xmlns:a16="http://schemas.microsoft.com/office/drawing/2014/main" id="{4EB67E84-2B30-1D4A-AF29-BCA3E68FFE40}"/>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8" name="Freeform 7">
                <a:extLst>
                  <a:ext uri="{FF2B5EF4-FFF2-40B4-BE49-F238E27FC236}">
                    <a16:creationId xmlns:a16="http://schemas.microsoft.com/office/drawing/2014/main" id="{94608186-686B-DE41-AFF4-5168A1F17132}"/>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8">
                <a:extLst>
                  <a:ext uri="{FF2B5EF4-FFF2-40B4-BE49-F238E27FC236}">
                    <a16:creationId xmlns:a16="http://schemas.microsoft.com/office/drawing/2014/main" id="{91A12339-6B49-9949-8EB6-199393E1C46D}"/>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9">
                <a:extLst>
                  <a:ext uri="{FF2B5EF4-FFF2-40B4-BE49-F238E27FC236}">
                    <a16:creationId xmlns:a16="http://schemas.microsoft.com/office/drawing/2014/main" id="{F834D26B-B1CF-894E-A652-E19964D342C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10">
                <a:extLst>
                  <a:ext uri="{FF2B5EF4-FFF2-40B4-BE49-F238E27FC236}">
                    <a16:creationId xmlns:a16="http://schemas.microsoft.com/office/drawing/2014/main" id="{618B8A8B-1CA6-154F-9CA2-0CA470F2E7C3}"/>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11">
                <a:extLst>
                  <a:ext uri="{FF2B5EF4-FFF2-40B4-BE49-F238E27FC236}">
                    <a16:creationId xmlns:a16="http://schemas.microsoft.com/office/drawing/2014/main" id="{03F41026-0E7A-0444-9EA4-EA9255BA0611}"/>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12">
                <a:extLst>
                  <a:ext uri="{FF2B5EF4-FFF2-40B4-BE49-F238E27FC236}">
                    <a16:creationId xmlns:a16="http://schemas.microsoft.com/office/drawing/2014/main" id="{05598A25-4488-014A-8224-7F86B2B1C272}"/>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13">
                <a:extLst>
                  <a:ext uri="{FF2B5EF4-FFF2-40B4-BE49-F238E27FC236}">
                    <a16:creationId xmlns:a16="http://schemas.microsoft.com/office/drawing/2014/main" id="{F9646493-198E-3D4D-A144-2A022AA8F3B7}"/>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4">
                <a:extLst>
                  <a:ext uri="{FF2B5EF4-FFF2-40B4-BE49-F238E27FC236}">
                    <a16:creationId xmlns:a16="http://schemas.microsoft.com/office/drawing/2014/main" id="{5D2F2B50-510B-1D4F-9FD2-C0DCF626F1AD}"/>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5">
                <a:extLst>
                  <a:ext uri="{FF2B5EF4-FFF2-40B4-BE49-F238E27FC236}">
                    <a16:creationId xmlns:a16="http://schemas.microsoft.com/office/drawing/2014/main" id="{4D6466F1-ED21-F246-94BA-C3FA1F3BFE46}"/>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6">
                <a:extLst>
                  <a:ext uri="{FF2B5EF4-FFF2-40B4-BE49-F238E27FC236}">
                    <a16:creationId xmlns:a16="http://schemas.microsoft.com/office/drawing/2014/main" id="{29BD78D5-AFE1-134D-91DD-455D1F6B6A52}"/>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7">
                <a:extLst>
                  <a:ext uri="{FF2B5EF4-FFF2-40B4-BE49-F238E27FC236}">
                    <a16:creationId xmlns:a16="http://schemas.microsoft.com/office/drawing/2014/main" id="{B72C7B5C-9B25-F74A-9B3C-69E7155B91F2}"/>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8">
                <a:extLst>
                  <a:ext uri="{FF2B5EF4-FFF2-40B4-BE49-F238E27FC236}">
                    <a16:creationId xmlns:a16="http://schemas.microsoft.com/office/drawing/2014/main" id="{2BB1422E-3133-9140-9DFA-6F4A34A1A730}"/>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9">
                <a:extLst>
                  <a:ext uri="{FF2B5EF4-FFF2-40B4-BE49-F238E27FC236}">
                    <a16:creationId xmlns:a16="http://schemas.microsoft.com/office/drawing/2014/main" id="{CA617C11-88CF-FA4E-941C-1D6A7372C587}"/>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20">
                <a:extLst>
                  <a:ext uri="{FF2B5EF4-FFF2-40B4-BE49-F238E27FC236}">
                    <a16:creationId xmlns:a16="http://schemas.microsoft.com/office/drawing/2014/main" id="{83F5C9AC-D2ED-9A41-9CF8-7866304D05A8}"/>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21">
                <a:extLst>
                  <a:ext uri="{FF2B5EF4-FFF2-40B4-BE49-F238E27FC236}">
                    <a16:creationId xmlns:a16="http://schemas.microsoft.com/office/drawing/2014/main" id="{DB99D98D-8B34-F64E-8796-AB291B3815D2}"/>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22">
                <a:extLst>
                  <a:ext uri="{FF2B5EF4-FFF2-40B4-BE49-F238E27FC236}">
                    <a16:creationId xmlns:a16="http://schemas.microsoft.com/office/drawing/2014/main" id="{A195A442-E03E-374F-AF2E-CC08B09B0149}"/>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23">
                <a:extLst>
                  <a:ext uri="{FF2B5EF4-FFF2-40B4-BE49-F238E27FC236}">
                    <a16:creationId xmlns:a16="http://schemas.microsoft.com/office/drawing/2014/main" id="{F72E0535-8380-9647-872D-F16FDE0B5E1A}"/>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4">
                <a:extLst>
                  <a:ext uri="{FF2B5EF4-FFF2-40B4-BE49-F238E27FC236}">
                    <a16:creationId xmlns:a16="http://schemas.microsoft.com/office/drawing/2014/main" id="{FE066C44-5CCE-1F41-8566-14F0686E91DF}"/>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5">
                <a:extLst>
                  <a:ext uri="{FF2B5EF4-FFF2-40B4-BE49-F238E27FC236}">
                    <a16:creationId xmlns:a16="http://schemas.microsoft.com/office/drawing/2014/main" id="{F248F71A-200F-4749-B189-59B7D50F58C9}"/>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spTree>
    <p:extLst>
      <p:ext uri="{BB962C8B-B14F-4D97-AF65-F5344CB8AC3E}">
        <p14:creationId xmlns:p14="http://schemas.microsoft.com/office/powerpoint/2010/main" val="1031230921"/>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Medium Font">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Text Slide: click to enter title</a:t>
            </a:r>
          </a:p>
        </p:txBody>
      </p:sp>
      <p:sp>
        <p:nvSpPr>
          <p:cNvPr id="13"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1" baseline="0">
                <a:solidFill>
                  <a:srgbClr val="285078"/>
                </a:solidFill>
                <a:latin typeface="Arial"/>
                <a:cs typeface="Arial"/>
              </a:defRPr>
            </a:lvl1pPr>
          </a:lstStyle>
          <a:p>
            <a:pPr lvl="0"/>
            <a:r>
              <a:rPr lang="en-US" dirty="0"/>
              <a:t>Click to Add Source</a:t>
            </a:r>
          </a:p>
        </p:txBody>
      </p:sp>
      <p:sp>
        <p:nvSpPr>
          <p:cNvPr id="31" name="Content Placeholder 3"/>
          <p:cNvSpPr>
            <a:spLocks noGrp="1"/>
          </p:cNvSpPr>
          <p:nvPr>
            <p:ph sz="half" idx="2" hasCustomPrompt="1"/>
          </p:nvPr>
        </p:nvSpPr>
        <p:spPr>
          <a:xfrm>
            <a:off x="323850" y="1135604"/>
            <a:ext cx="8515350" cy="3600450"/>
          </a:xfrm>
          <a:prstGeom prst="rect">
            <a:avLst/>
          </a:prstGeom>
        </p:spPr>
        <p:txBody>
          <a:bodyPr anchor="t" anchorCtr="0">
            <a:normAutofit/>
          </a:bodyPr>
          <a:lstStyle>
            <a:lvl1pPr marL="205740" indent="-171450">
              <a:lnSpc>
                <a:spcPct val="100000"/>
              </a:lnSpc>
              <a:spcBef>
                <a:spcPts val="1200"/>
              </a:spcBef>
              <a:buClr>
                <a:srgbClr val="0070C0"/>
              </a:buClr>
              <a:buSzPct val="110000"/>
              <a:buFont typeface="Arial"/>
              <a:buChar char="•"/>
              <a:defRPr sz="2000" baseline="0">
                <a:solidFill>
                  <a:srgbClr val="000000"/>
                </a:solidFill>
              </a:defRPr>
            </a:lvl1pPr>
            <a:lvl2pPr marL="462915" marR="0" indent="-171450" algn="l" defTabSz="685800" rtl="0" eaLnBrk="1" fontAlgn="auto" latinLnBrk="0" hangingPunct="1">
              <a:lnSpc>
                <a:spcPct val="100000"/>
              </a:lnSpc>
              <a:spcBef>
                <a:spcPts val="300"/>
              </a:spcBef>
              <a:spcAft>
                <a:spcPts val="0"/>
              </a:spcAft>
              <a:buClr>
                <a:srgbClr val="0070C0"/>
              </a:buClr>
              <a:buSzPct val="100000"/>
              <a:buFont typeface="Lucida Grande"/>
              <a:buChar char="-"/>
              <a:tabLst/>
              <a:defRPr sz="1800" baseline="0">
                <a:solidFill>
                  <a:srgbClr val="000000"/>
                </a:solidFill>
              </a:defRPr>
            </a:lvl2pPr>
            <a:lvl3pPr marL="720090" indent="-102870">
              <a:lnSpc>
                <a:spcPct val="100000"/>
              </a:lnSpc>
              <a:spcBef>
                <a:spcPts val="300"/>
              </a:spcBef>
              <a:buClr>
                <a:schemeClr val="bg2"/>
              </a:buClr>
              <a:buSzPct val="70000"/>
              <a:defRPr sz="1500">
                <a:solidFill>
                  <a:srgbClr val="000000"/>
                </a:solidFill>
              </a:defRPr>
            </a:lvl3pPr>
            <a:lvl4pPr>
              <a:defRPr sz="1500"/>
            </a:lvl4pPr>
            <a:lvl5pPr>
              <a:defRPr sz="1500"/>
            </a:lvl5pPr>
            <a:lvl6pPr>
              <a:defRPr sz="1200"/>
            </a:lvl6pPr>
            <a:lvl7pPr>
              <a:defRPr sz="1200"/>
            </a:lvl7pPr>
            <a:lvl8pPr>
              <a:defRPr sz="1200"/>
            </a:lvl8pPr>
            <a:lvl9pPr>
              <a:defRPr sz="1200"/>
            </a:lvl9pPr>
          </a:lstStyle>
          <a:p>
            <a:pPr lvl="0"/>
            <a:r>
              <a:rPr lang="en-US" dirty="0"/>
              <a:t>Click to enter first level text; hit return then tab for 2nd level</a:t>
            </a:r>
          </a:p>
          <a:p>
            <a:pPr lvl="1"/>
            <a:endParaRPr lang="en-US" dirty="0"/>
          </a:p>
          <a:p>
            <a:pPr lvl="1"/>
            <a:endParaRPr lang="en-US" dirty="0"/>
          </a:p>
        </p:txBody>
      </p:sp>
      <p:cxnSp>
        <p:nvCxnSpPr>
          <p:cNvPr id="32" name="Straight Connector 31"/>
          <p:cNvCxnSpPr/>
          <p:nvPr/>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grpSp>
        <p:nvGrpSpPr>
          <p:cNvPr id="33" name="Logo Stacked V2">
            <a:extLst>
              <a:ext uri="{FF2B5EF4-FFF2-40B4-BE49-F238E27FC236}">
                <a16:creationId xmlns:a16="http://schemas.microsoft.com/office/drawing/2014/main" id="{8AD091C3-F2F4-054F-AB2C-405BCCFB00C6}"/>
              </a:ext>
            </a:extLst>
          </p:cNvPr>
          <p:cNvGrpSpPr>
            <a:grpSpLocks noChangeAspect="1"/>
          </p:cNvGrpSpPr>
          <p:nvPr userDrawn="1"/>
        </p:nvGrpSpPr>
        <p:grpSpPr>
          <a:xfrm>
            <a:off x="8071600" y="4860986"/>
            <a:ext cx="993262" cy="226314"/>
            <a:chOff x="680865" y="3439338"/>
            <a:chExt cx="4686473" cy="1068091"/>
          </a:xfrm>
        </p:grpSpPr>
        <p:pic>
          <p:nvPicPr>
            <p:cNvPr id="34" name="Logomark V2">
              <a:extLst>
                <a:ext uri="{FF2B5EF4-FFF2-40B4-BE49-F238E27FC236}">
                  <a16:creationId xmlns:a16="http://schemas.microsoft.com/office/drawing/2014/main" id="{12B22797-3CF9-CA4F-B64D-405CE639D94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5" name="Nat HIV Cur logo type stacked">
              <a:extLst>
                <a:ext uri="{FF2B5EF4-FFF2-40B4-BE49-F238E27FC236}">
                  <a16:creationId xmlns:a16="http://schemas.microsoft.com/office/drawing/2014/main" id="{AC161F93-9767-3F49-9BB6-E37AC685FDC0}"/>
                </a:ext>
              </a:extLst>
            </p:cNvPr>
            <p:cNvGrpSpPr>
              <a:grpSpLocks noChangeAspect="1"/>
            </p:cNvGrpSpPr>
            <p:nvPr/>
          </p:nvGrpSpPr>
          <p:grpSpPr bwMode="auto">
            <a:xfrm>
              <a:off x="1898650" y="3455065"/>
              <a:ext cx="3468688" cy="1036638"/>
              <a:chOff x="1196" y="1585"/>
              <a:chExt cx="2185" cy="653"/>
            </a:xfrm>
          </p:grpSpPr>
          <p:sp>
            <p:nvSpPr>
              <p:cNvPr id="36" name="Freeform 5">
                <a:extLst>
                  <a:ext uri="{FF2B5EF4-FFF2-40B4-BE49-F238E27FC236}">
                    <a16:creationId xmlns:a16="http://schemas.microsoft.com/office/drawing/2014/main" id="{96DA80F4-6D70-0A45-A009-D5A3A5C97507}"/>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7" name="Freeform 6">
                <a:extLst>
                  <a:ext uri="{FF2B5EF4-FFF2-40B4-BE49-F238E27FC236}">
                    <a16:creationId xmlns:a16="http://schemas.microsoft.com/office/drawing/2014/main" id="{4EB67E84-2B30-1D4A-AF29-BCA3E68FFE40}"/>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8" name="Freeform 7">
                <a:extLst>
                  <a:ext uri="{FF2B5EF4-FFF2-40B4-BE49-F238E27FC236}">
                    <a16:creationId xmlns:a16="http://schemas.microsoft.com/office/drawing/2014/main" id="{94608186-686B-DE41-AFF4-5168A1F17132}"/>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8">
                <a:extLst>
                  <a:ext uri="{FF2B5EF4-FFF2-40B4-BE49-F238E27FC236}">
                    <a16:creationId xmlns:a16="http://schemas.microsoft.com/office/drawing/2014/main" id="{91A12339-6B49-9949-8EB6-199393E1C46D}"/>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9">
                <a:extLst>
                  <a:ext uri="{FF2B5EF4-FFF2-40B4-BE49-F238E27FC236}">
                    <a16:creationId xmlns:a16="http://schemas.microsoft.com/office/drawing/2014/main" id="{F834D26B-B1CF-894E-A652-E19964D342C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10">
                <a:extLst>
                  <a:ext uri="{FF2B5EF4-FFF2-40B4-BE49-F238E27FC236}">
                    <a16:creationId xmlns:a16="http://schemas.microsoft.com/office/drawing/2014/main" id="{618B8A8B-1CA6-154F-9CA2-0CA470F2E7C3}"/>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11">
                <a:extLst>
                  <a:ext uri="{FF2B5EF4-FFF2-40B4-BE49-F238E27FC236}">
                    <a16:creationId xmlns:a16="http://schemas.microsoft.com/office/drawing/2014/main" id="{03F41026-0E7A-0444-9EA4-EA9255BA0611}"/>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12">
                <a:extLst>
                  <a:ext uri="{FF2B5EF4-FFF2-40B4-BE49-F238E27FC236}">
                    <a16:creationId xmlns:a16="http://schemas.microsoft.com/office/drawing/2014/main" id="{05598A25-4488-014A-8224-7F86B2B1C272}"/>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13">
                <a:extLst>
                  <a:ext uri="{FF2B5EF4-FFF2-40B4-BE49-F238E27FC236}">
                    <a16:creationId xmlns:a16="http://schemas.microsoft.com/office/drawing/2014/main" id="{F9646493-198E-3D4D-A144-2A022AA8F3B7}"/>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4">
                <a:extLst>
                  <a:ext uri="{FF2B5EF4-FFF2-40B4-BE49-F238E27FC236}">
                    <a16:creationId xmlns:a16="http://schemas.microsoft.com/office/drawing/2014/main" id="{5D2F2B50-510B-1D4F-9FD2-C0DCF626F1AD}"/>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5">
                <a:extLst>
                  <a:ext uri="{FF2B5EF4-FFF2-40B4-BE49-F238E27FC236}">
                    <a16:creationId xmlns:a16="http://schemas.microsoft.com/office/drawing/2014/main" id="{4D6466F1-ED21-F246-94BA-C3FA1F3BFE46}"/>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6">
                <a:extLst>
                  <a:ext uri="{FF2B5EF4-FFF2-40B4-BE49-F238E27FC236}">
                    <a16:creationId xmlns:a16="http://schemas.microsoft.com/office/drawing/2014/main" id="{29BD78D5-AFE1-134D-91DD-455D1F6B6A52}"/>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7">
                <a:extLst>
                  <a:ext uri="{FF2B5EF4-FFF2-40B4-BE49-F238E27FC236}">
                    <a16:creationId xmlns:a16="http://schemas.microsoft.com/office/drawing/2014/main" id="{B72C7B5C-9B25-F74A-9B3C-69E7155B91F2}"/>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8">
                <a:extLst>
                  <a:ext uri="{FF2B5EF4-FFF2-40B4-BE49-F238E27FC236}">
                    <a16:creationId xmlns:a16="http://schemas.microsoft.com/office/drawing/2014/main" id="{2BB1422E-3133-9140-9DFA-6F4A34A1A730}"/>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9">
                <a:extLst>
                  <a:ext uri="{FF2B5EF4-FFF2-40B4-BE49-F238E27FC236}">
                    <a16:creationId xmlns:a16="http://schemas.microsoft.com/office/drawing/2014/main" id="{CA617C11-88CF-FA4E-941C-1D6A7372C587}"/>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20">
                <a:extLst>
                  <a:ext uri="{FF2B5EF4-FFF2-40B4-BE49-F238E27FC236}">
                    <a16:creationId xmlns:a16="http://schemas.microsoft.com/office/drawing/2014/main" id="{83F5C9AC-D2ED-9A41-9CF8-7866304D05A8}"/>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21">
                <a:extLst>
                  <a:ext uri="{FF2B5EF4-FFF2-40B4-BE49-F238E27FC236}">
                    <a16:creationId xmlns:a16="http://schemas.microsoft.com/office/drawing/2014/main" id="{DB99D98D-8B34-F64E-8796-AB291B3815D2}"/>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22">
                <a:extLst>
                  <a:ext uri="{FF2B5EF4-FFF2-40B4-BE49-F238E27FC236}">
                    <a16:creationId xmlns:a16="http://schemas.microsoft.com/office/drawing/2014/main" id="{A195A442-E03E-374F-AF2E-CC08B09B0149}"/>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23">
                <a:extLst>
                  <a:ext uri="{FF2B5EF4-FFF2-40B4-BE49-F238E27FC236}">
                    <a16:creationId xmlns:a16="http://schemas.microsoft.com/office/drawing/2014/main" id="{F72E0535-8380-9647-872D-F16FDE0B5E1A}"/>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4">
                <a:extLst>
                  <a:ext uri="{FF2B5EF4-FFF2-40B4-BE49-F238E27FC236}">
                    <a16:creationId xmlns:a16="http://schemas.microsoft.com/office/drawing/2014/main" id="{FE066C44-5CCE-1F41-8566-14F0686E91DF}"/>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5">
                <a:extLst>
                  <a:ext uri="{FF2B5EF4-FFF2-40B4-BE49-F238E27FC236}">
                    <a16:creationId xmlns:a16="http://schemas.microsoft.com/office/drawing/2014/main" id="{F248F71A-200F-4749-B189-59B7D50F58C9}"/>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spTree>
    <p:extLst>
      <p:ext uri="{BB962C8B-B14F-4D97-AF65-F5344CB8AC3E}">
        <p14:creationId xmlns:p14="http://schemas.microsoft.com/office/powerpoint/2010/main" val="3552119046"/>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xt-Small Font">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Text Slide: click to enter title</a:t>
            </a:r>
          </a:p>
        </p:txBody>
      </p:sp>
      <p:sp>
        <p:nvSpPr>
          <p:cNvPr id="13"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1" baseline="0">
                <a:solidFill>
                  <a:srgbClr val="285078"/>
                </a:solidFill>
                <a:latin typeface="Arial"/>
                <a:cs typeface="Arial"/>
              </a:defRPr>
            </a:lvl1pPr>
          </a:lstStyle>
          <a:p>
            <a:pPr lvl="0"/>
            <a:r>
              <a:rPr lang="en-US" dirty="0"/>
              <a:t>Click to Add Source</a:t>
            </a:r>
          </a:p>
        </p:txBody>
      </p:sp>
      <p:sp>
        <p:nvSpPr>
          <p:cNvPr id="31" name="Content Placeholder 3"/>
          <p:cNvSpPr>
            <a:spLocks noGrp="1"/>
          </p:cNvSpPr>
          <p:nvPr>
            <p:ph sz="half" idx="2" hasCustomPrompt="1"/>
          </p:nvPr>
        </p:nvSpPr>
        <p:spPr>
          <a:xfrm>
            <a:off x="323850" y="1135604"/>
            <a:ext cx="8515350" cy="3600450"/>
          </a:xfrm>
          <a:prstGeom prst="rect">
            <a:avLst/>
          </a:prstGeom>
        </p:spPr>
        <p:txBody>
          <a:bodyPr anchor="t" anchorCtr="0">
            <a:normAutofit/>
          </a:bodyPr>
          <a:lstStyle>
            <a:lvl1pPr marL="205740" indent="-171450">
              <a:lnSpc>
                <a:spcPct val="100000"/>
              </a:lnSpc>
              <a:spcBef>
                <a:spcPts val="1200"/>
              </a:spcBef>
              <a:buClr>
                <a:srgbClr val="0070C0"/>
              </a:buClr>
              <a:buSzPct val="110000"/>
              <a:buFont typeface="Arial"/>
              <a:buChar char="•"/>
              <a:defRPr sz="1800" baseline="0">
                <a:solidFill>
                  <a:srgbClr val="000000"/>
                </a:solidFill>
              </a:defRPr>
            </a:lvl1pPr>
            <a:lvl2pPr marL="462915" marR="0" indent="-171450" algn="l" defTabSz="685800" rtl="0" eaLnBrk="1" fontAlgn="auto" latinLnBrk="0" hangingPunct="1">
              <a:lnSpc>
                <a:spcPct val="100000"/>
              </a:lnSpc>
              <a:spcBef>
                <a:spcPts val="300"/>
              </a:spcBef>
              <a:spcAft>
                <a:spcPts val="0"/>
              </a:spcAft>
              <a:buClr>
                <a:srgbClr val="0070C0"/>
              </a:buClr>
              <a:buSzPct val="100000"/>
              <a:buFont typeface="Lucida Grande"/>
              <a:buChar char="-"/>
              <a:tabLst/>
              <a:defRPr sz="1800" baseline="0">
                <a:solidFill>
                  <a:srgbClr val="000000"/>
                </a:solidFill>
              </a:defRPr>
            </a:lvl2pPr>
            <a:lvl3pPr marL="720090" indent="-102870">
              <a:lnSpc>
                <a:spcPct val="100000"/>
              </a:lnSpc>
              <a:spcBef>
                <a:spcPts val="300"/>
              </a:spcBef>
              <a:buClr>
                <a:schemeClr val="bg2"/>
              </a:buClr>
              <a:buSzPct val="70000"/>
              <a:defRPr sz="1500">
                <a:solidFill>
                  <a:srgbClr val="000000"/>
                </a:solidFill>
              </a:defRPr>
            </a:lvl3pPr>
            <a:lvl4pPr>
              <a:defRPr sz="1500"/>
            </a:lvl4pPr>
            <a:lvl5pPr>
              <a:defRPr sz="1500"/>
            </a:lvl5pPr>
            <a:lvl6pPr>
              <a:defRPr sz="1200"/>
            </a:lvl6pPr>
            <a:lvl7pPr>
              <a:defRPr sz="1200"/>
            </a:lvl7pPr>
            <a:lvl8pPr>
              <a:defRPr sz="1200"/>
            </a:lvl8pPr>
            <a:lvl9pPr>
              <a:defRPr sz="1200"/>
            </a:lvl9pPr>
          </a:lstStyle>
          <a:p>
            <a:pPr lvl="0"/>
            <a:r>
              <a:rPr lang="en-US" dirty="0"/>
              <a:t>Click to enter first level text; hit return then tab for 2nd level</a:t>
            </a:r>
          </a:p>
          <a:p>
            <a:pPr lvl="1"/>
            <a:r>
              <a:rPr lang="en-US" dirty="0"/>
              <a:t>Line 2</a:t>
            </a:r>
          </a:p>
          <a:p>
            <a:pPr lvl="1"/>
            <a:endParaRPr lang="en-US" dirty="0"/>
          </a:p>
          <a:p>
            <a:pPr lvl="1"/>
            <a:endParaRPr lang="en-US" dirty="0"/>
          </a:p>
        </p:txBody>
      </p:sp>
      <p:cxnSp>
        <p:nvCxnSpPr>
          <p:cNvPr id="32" name="Straight Connector 31"/>
          <p:cNvCxnSpPr/>
          <p:nvPr/>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grpSp>
        <p:nvGrpSpPr>
          <p:cNvPr id="33" name="Logo Stacked V2">
            <a:extLst>
              <a:ext uri="{FF2B5EF4-FFF2-40B4-BE49-F238E27FC236}">
                <a16:creationId xmlns:a16="http://schemas.microsoft.com/office/drawing/2014/main" id="{8AD091C3-F2F4-054F-AB2C-405BCCFB00C6}"/>
              </a:ext>
            </a:extLst>
          </p:cNvPr>
          <p:cNvGrpSpPr>
            <a:grpSpLocks noChangeAspect="1"/>
          </p:cNvGrpSpPr>
          <p:nvPr userDrawn="1"/>
        </p:nvGrpSpPr>
        <p:grpSpPr>
          <a:xfrm>
            <a:off x="8071600" y="4860986"/>
            <a:ext cx="993262" cy="226314"/>
            <a:chOff x="680865" y="3439338"/>
            <a:chExt cx="4686473" cy="1068091"/>
          </a:xfrm>
        </p:grpSpPr>
        <p:pic>
          <p:nvPicPr>
            <p:cNvPr id="34" name="Logomark V2">
              <a:extLst>
                <a:ext uri="{FF2B5EF4-FFF2-40B4-BE49-F238E27FC236}">
                  <a16:creationId xmlns:a16="http://schemas.microsoft.com/office/drawing/2014/main" id="{12B22797-3CF9-CA4F-B64D-405CE639D94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5" name="Nat HIV Cur logo type stacked">
              <a:extLst>
                <a:ext uri="{FF2B5EF4-FFF2-40B4-BE49-F238E27FC236}">
                  <a16:creationId xmlns:a16="http://schemas.microsoft.com/office/drawing/2014/main" id="{AC161F93-9767-3F49-9BB6-E37AC685FDC0}"/>
                </a:ext>
              </a:extLst>
            </p:cNvPr>
            <p:cNvGrpSpPr>
              <a:grpSpLocks noChangeAspect="1"/>
            </p:cNvGrpSpPr>
            <p:nvPr/>
          </p:nvGrpSpPr>
          <p:grpSpPr bwMode="auto">
            <a:xfrm>
              <a:off x="1898650" y="3455065"/>
              <a:ext cx="3468688" cy="1036638"/>
              <a:chOff x="1196" y="1585"/>
              <a:chExt cx="2185" cy="653"/>
            </a:xfrm>
          </p:grpSpPr>
          <p:sp>
            <p:nvSpPr>
              <p:cNvPr id="36" name="Freeform 5">
                <a:extLst>
                  <a:ext uri="{FF2B5EF4-FFF2-40B4-BE49-F238E27FC236}">
                    <a16:creationId xmlns:a16="http://schemas.microsoft.com/office/drawing/2014/main" id="{96DA80F4-6D70-0A45-A009-D5A3A5C97507}"/>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7" name="Freeform 6">
                <a:extLst>
                  <a:ext uri="{FF2B5EF4-FFF2-40B4-BE49-F238E27FC236}">
                    <a16:creationId xmlns:a16="http://schemas.microsoft.com/office/drawing/2014/main" id="{4EB67E84-2B30-1D4A-AF29-BCA3E68FFE40}"/>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8" name="Freeform 7">
                <a:extLst>
                  <a:ext uri="{FF2B5EF4-FFF2-40B4-BE49-F238E27FC236}">
                    <a16:creationId xmlns:a16="http://schemas.microsoft.com/office/drawing/2014/main" id="{94608186-686B-DE41-AFF4-5168A1F17132}"/>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8">
                <a:extLst>
                  <a:ext uri="{FF2B5EF4-FFF2-40B4-BE49-F238E27FC236}">
                    <a16:creationId xmlns:a16="http://schemas.microsoft.com/office/drawing/2014/main" id="{91A12339-6B49-9949-8EB6-199393E1C46D}"/>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9">
                <a:extLst>
                  <a:ext uri="{FF2B5EF4-FFF2-40B4-BE49-F238E27FC236}">
                    <a16:creationId xmlns:a16="http://schemas.microsoft.com/office/drawing/2014/main" id="{F834D26B-B1CF-894E-A652-E19964D342C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10">
                <a:extLst>
                  <a:ext uri="{FF2B5EF4-FFF2-40B4-BE49-F238E27FC236}">
                    <a16:creationId xmlns:a16="http://schemas.microsoft.com/office/drawing/2014/main" id="{618B8A8B-1CA6-154F-9CA2-0CA470F2E7C3}"/>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11">
                <a:extLst>
                  <a:ext uri="{FF2B5EF4-FFF2-40B4-BE49-F238E27FC236}">
                    <a16:creationId xmlns:a16="http://schemas.microsoft.com/office/drawing/2014/main" id="{03F41026-0E7A-0444-9EA4-EA9255BA0611}"/>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12">
                <a:extLst>
                  <a:ext uri="{FF2B5EF4-FFF2-40B4-BE49-F238E27FC236}">
                    <a16:creationId xmlns:a16="http://schemas.microsoft.com/office/drawing/2014/main" id="{05598A25-4488-014A-8224-7F86B2B1C272}"/>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13">
                <a:extLst>
                  <a:ext uri="{FF2B5EF4-FFF2-40B4-BE49-F238E27FC236}">
                    <a16:creationId xmlns:a16="http://schemas.microsoft.com/office/drawing/2014/main" id="{F9646493-198E-3D4D-A144-2A022AA8F3B7}"/>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4">
                <a:extLst>
                  <a:ext uri="{FF2B5EF4-FFF2-40B4-BE49-F238E27FC236}">
                    <a16:creationId xmlns:a16="http://schemas.microsoft.com/office/drawing/2014/main" id="{5D2F2B50-510B-1D4F-9FD2-C0DCF626F1AD}"/>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5">
                <a:extLst>
                  <a:ext uri="{FF2B5EF4-FFF2-40B4-BE49-F238E27FC236}">
                    <a16:creationId xmlns:a16="http://schemas.microsoft.com/office/drawing/2014/main" id="{4D6466F1-ED21-F246-94BA-C3FA1F3BFE46}"/>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6">
                <a:extLst>
                  <a:ext uri="{FF2B5EF4-FFF2-40B4-BE49-F238E27FC236}">
                    <a16:creationId xmlns:a16="http://schemas.microsoft.com/office/drawing/2014/main" id="{29BD78D5-AFE1-134D-91DD-455D1F6B6A52}"/>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7">
                <a:extLst>
                  <a:ext uri="{FF2B5EF4-FFF2-40B4-BE49-F238E27FC236}">
                    <a16:creationId xmlns:a16="http://schemas.microsoft.com/office/drawing/2014/main" id="{B72C7B5C-9B25-F74A-9B3C-69E7155B91F2}"/>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8">
                <a:extLst>
                  <a:ext uri="{FF2B5EF4-FFF2-40B4-BE49-F238E27FC236}">
                    <a16:creationId xmlns:a16="http://schemas.microsoft.com/office/drawing/2014/main" id="{2BB1422E-3133-9140-9DFA-6F4A34A1A730}"/>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9">
                <a:extLst>
                  <a:ext uri="{FF2B5EF4-FFF2-40B4-BE49-F238E27FC236}">
                    <a16:creationId xmlns:a16="http://schemas.microsoft.com/office/drawing/2014/main" id="{CA617C11-88CF-FA4E-941C-1D6A7372C587}"/>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20">
                <a:extLst>
                  <a:ext uri="{FF2B5EF4-FFF2-40B4-BE49-F238E27FC236}">
                    <a16:creationId xmlns:a16="http://schemas.microsoft.com/office/drawing/2014/main" id="{83F5C9AC-D2ED-9A41-9CF8-7866304D05A8}"/>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21">
                <a:extLst>
                  <a:ext uri="{FF2B5EF4-FFF2-40B4-BE49-F238E27FC236}">
                    <a16:creationId xmlns:a16="http://schemas.microsoft.com/office/drawing/2014/main" id="{DB99D98D-8B34-F64E-8796-AB291B3815D2}"/>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22">
                <a:extLst>
                  <a:ext uri="{FF2B5EF4-FFF2-40B4-BE49-F238E27FC236}">
                    <a16:creationId xmlns:a16="http://schemas.microsoft.com/office/drawing/2014/main" id="{A195A442-E03E-374F-AF2E-CC08B09B0149}"/>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23">
                <a:extLst>
                  <a:ext uri="{FF2B5EF4-FFF2-40B4-BE49-F238E27FC236}">
                    <a16:creationId xmlns:a16="http://schemas.microsoft.com/office/drawing/2014/main" id="{F72E0535-8380-9647-872D-F16FDE0B5E1A}"/>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4">
                <a:extLst>
                  <a:ext uri="{FF2B5EF4-FFF2-40B4-BE49-F238E27FC236}">
                    <a16:creationId xmlns:a16="http://schemas.microsoft.com/office/drawing/2014/main" id="{FE066C44-5CCE-1F41-8566-14F0686E91DF}"/>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5">
                <a:extLst>
                  <a:ext uri="{FF2B5EF4-FFF2-40B4-BE49-F238E27FC236}">
                    <a16:creationId xmlns:a16="http://schemas.microsoft.com/office/drawing/2014/main" id="{F248F71A-200F-4749-B189-59B7D50F58C9}"/>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spTree>
    <p:extLst>
      <p:ext uri="{BB962C8B-B14F-4D97-AF65-F5344CB8AC3E}">
        <p14:creationId xmlns:p14="http://schemas.microsoft.com/office/powerpoint/2010/main" val="2132771947"/>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 + Figure">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Text and Figure Slide: click to enter title</a:t>
            </a:r>
          </a:p>
        </p:txBody>
      </p:sp>
      <p:sp>
        <p:nvSpPr>
          <p:cNvPr id="31" name="Content Placeholder 3"/>
          <p:cNvSpPr>
            <a:spLocks noGrp="1"/>
          </p:cNvSpPr>
          <p:nvPr>
            <p:ph sz="half" idx="2" hasCustomPrompt="1"/>
          </p:nvPr>
        </p:nvSpPr>
        <p:spPr>
          <a:xfrm>
            <a:off x="323850" y="1135604"/>
            <a:ext cx="4244975" cy="3600450"/>
          </a:xfrm>
          <a:prstGeom prst="rect">
            <a:avLst/>
          </a:prstGeom>
        </p:spPr>
        <p:txBody>
          <a:bodyPr anchor="t" anchorCtr="0">
            <a:normAutofit/>
          </a:bodyPr>
          <a:lstStyle>
            <a:lvl1pPr marL="205740" indent="-171450">
              <a:lnSpc>
                <a:spcPct val="100000"/>
              </a:lnSpc>
              <a:spcBef>
                <a:spcPts val="1200"/>
              </a:spcBef>
              <a:buClr>
                <a:srgbClr val="0070C0"/>
              </a:buClr>
              <a:buSzPct val="110000"/>
              <a:buFont typeface="Arial"/>
              <a:buChar char="•"/>
              <a:defRPr sz="1800" baseline="0">
                <a:solidFill>
                  <a:srgbClr val="000000"/>
                </a:solidFill>
              </a:defRPr>
            </a:lvl1pPr>
            <a:lvl2pPr marL="462915" marR="0" indent="-171450" algn="l" defTabSz="685800" rtl="0" eaLnBrk="1" fontAlgn="auto" latinLnBrk="0" hangingPunct="1">
              <a:lnSpc>
                <a:spcPct val="100000"/>
              </a:lnSpc>
              <a:spcBef>
                <a:spcPts val="300"/>
              </a:spcBef>
              <a:spcAft>
                <a:spcPts val="0"/>
              </a:spcAft>
              <a:buClr>
                <a:srgbClr val="0070C0"/>
              </a:buClr>
              <a:buSzPct val="100000"/>
              <a:buFont typeface="Lucida Grande"/>
              <a:buChar char="-"/>
              <a:tabLst/>
              <a:defRPr sz="1650" baseline="0">
                <a:solidFill>
                  <a:srgbClr val="000000"/>
                </a:solidFill>
              </a:defRPr>
            </a:lvl2pPr>
            <a:lvl3pPr marL="720090" indent="-102870">
              <a:lnSpc>
                <a:spcPct val="100000"/>
              </a:lnSpc>
              <a:spcBef>
                <a:spcPts val="300"/>
              </a:spcBef>
              <a:buClr>
                <a:schemeClr val="bg2"/>
              </a:buClr>
              <a:buSzPct val="70000"/>
              <a:defRPr sz="1500">
                <a:solidFill>
                  <a:srgbClr val="000000"/>
                </a:solidFill>
              </a:defRPr>
            </a:lvl3pPr>
            <a:lvl4pPr>
              <a:defRPr sz="1500"/>
            </a:lvl4pPr>
            <a:lvl5pPr>
              <a:defRPr sz="1500"/>
            </a:lvl5pPr>
            <a:lvl6pPr>
              <a:defRPr sz="1200"/>
            </a:lvl6pPr>
            <a:lvl7pPr>
              <a:defRPr sz="1200"/>
            </a:lvl7pPr>
            <a:lvl8pPr>
              <a:defRPr sz="1200"/>
            </a:lvl8pPr>
            <a:lvl9pPr>
              <a:defRPr sz="1200"/>
            </a:lvl9pPr>
          </a:lstStyle>
          <a:p>
            <a:pPr lvl="0"/>
            <a:r>
              <a:rPr lang="en-US" dirty="0"/>
              <a:t>Click to enter first level text</a:t>
            </a:r>
          </a:p>
          <a:p>
            <a:pPr lvl="1"/>
            <a:r>
              <a:rPr lang="en-US" dirty="0"/>
              <a:t>Line 2</a:t>
            </a:r>
          </a:p>
        </p:txBody>
      </p:sp>
      <p:cxnSp>
        <p:nvCxnSpPr>
          <p:cNvPr id="32" name="Straight Connector 31"/>
          <p:cNvCxnSpPr/>
          <p:nvPr/>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33"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1" baseline="0">
                <a:solidFill>
                  <a:srgbClr val="285078"/>
                </a:solidFill>
                <a:latin typeface="Arial"/>
                <a:cs typeface="Arial"/>
              </a:defRPr>
            </a:lvl1pPr>
          </a:lstStyle>
          <a:p>
            <a:pPr lvl="0"/>
            <a:r>
              <a:rPr lang="en-US" dirty="0"/>
              <a:t>Click to Add Source</a:t>
            </a:r>
          </a:p>
        </p:txBody>
      </p:sp>
      <p:grpSp>
        <p:nvGrpSpPr>
          <p:cNvPr id="34" name="Logo Stacked V2">
            <a:extLst>
              <a:ext uri="{FF2B5EF4-FFF2-40B4-BE49-F238E27FC236}">
                <a16:creationId xmlns:a16="http://schemas.microsoft.com/office/drawing/2014/main" id="{99806F9A-3099-E44B-B5E1-9CC817885274}"/>
              </a:ext>
            </a:extLst>
          </p:cNvPr>
          <p:cNvGrpSpPr>
            <a:grpSpLocks noChangeAspect="1"/>
          </p:cNvGrpSpPr>
          <p:nvPr userDrawn="1"/>
        </p:nvGrpSpPr>
        <p:grpSpPr>
          <a:xfrm>
            <a:off x="8071600" y="4860986"/>
            <a:ext cx="993262" cy="226314"/>
            <a:chOff x="680865" y="3439338"/>
            <a:chExt cx="4686473" cy="1068091"/>
          </a:xfrm>
        </p:grpSpPr>
        <p:pic>
          <p:nvPicPr>
            <p:cNvPr id="35" name="Logomark V2">
              <a:extLst>
                <a:ext uri="{FF2B5EF4-FFF2-40B4-BE49-F238E27FC236}">
                  <a16:creationId xmlns:a16="http://schemas.microsoft.com/office/drawing/2014/main" id="{5FEFCFF5-B3B9-AB4B-AA5A-A6567BE3E77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6" name="Nat HIV Cur logo type stacked">
              <a:extLst>
                <a:ext uri="{FF2B5EF4-FFF2-40B4-BE49-F238E27FC236}">
                  <a16:creationId xmlns:a16="http://schemas.microsoft.com/office/drawing/2014/main" id="{8D7907D6-9EAF-4742-ABE1-71E3250D1CB4}"/>
                </a:ext>
              </a:extLst>
            </p:cNvPr>
            <p:cNvGrpSpPr>
              <a:grpSpLocks noChangeAspect="1"/>
            </p:cNvGrpSpPr>
            <p:nvPr/>
          </p:nvGrpSpPr>
          <p:grpSpPr bwMode="auto">
            <a:xfrm>
              <a:off x="1898650" y="3455065"/>
              <a:ext cx="3468688" cy="1036638"/>
              <a:chOff x="1196" y="1585"/>
              <a:chExt cx="2185" cy="653"/>
            </a:xfrm>
          </p:grpSpPr>
          <p:sp>
            <p:nvSpPr>
              <p:cNvPr id="37" name="Freeform 5">
                <a:extLst>
                  <a:ext uri="{FF2B5EF4-FFF2-40B4-BE49-F238E27FC236}">
                    <a16:creationId xmlns:a16="http://schemas.microsoft.com/office/drawing/2014/main" id="{8869294B-A957-AE4A-A364-2ECB9C4E4D20}"/>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8" name="Freeform 6">
                <a:extLst>
                  <a:ext uri="{FF2B5EF4-FFF2-40B4-BE49-F238E27FC236}">
                    <a16:creationId xmlns:a16="http://schemas.microsoft.com/office/drawing/2014/main" id="{8827C336-DC47-BF4C-B669-3F5D0072D3F0}"/>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7">
                <a:extLst>
                  <a:ext uri="{FF2B5EF4-FFF2-40B4-BE49-F238E27FC236}">
                    <a16:creationId xmlns:a16="http://schemas.microsoft.com/office/drawing/2014/main" id="{39EDB336-0AA0-394B-A8BC-D0DBDA703450}"/>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8">
                <a:extLst>
                  <a:ext uri="{FF2B5EF4-FFF2-40B4-BE49-F238E27FC236}">
                    <a16:creationId xmlns:a16="http://schemas.microsoft.com/office/drawing/2014/main" id="{0E75D586-3E06-3C47-8711-9A0AD7BFCFF7}"/>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9">
                <a:extLst>
                  <a:ext uri="{FF2B5EF4-FFF2-40B4-BE49-F238E27FC236}">
                    <a16:creationId xmlns:a16="http://schemas.microsoft.com/office/drawing/2014/main" id="{F6D704A5-84A1-B84D-8C81-0CB9D30DF1A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10">
                <a:extLst>
                  <a:ext uri="{FF2B5EF4-FFF2-40B4-BE49-F238E27FC236}">
                    <a16:creationId xmlns:a16="http://schemas.microsoft.com/office/drawing/2014/main" id="{354D9A10-0A86-0548-9546-463B92D47C80}"/>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11">
                <a:extLst>
                  <a:ext uri="{FF2B5EF4-FFF2-40B4-BE49-F238E27FC236}">
                    <a16:creationId xmlns:a16="http://schemas.microsoft.com/office/drawing/2014/main" id="{89781809-20FF-A445-9963-910A4C7A3496}"/>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12">
                <a:extLst>
                  <a:ext uri="{FF2B5EF4-FFF2-40B4-BE49-F238E27FC236}">
                    <a16:creationId xmlns:a16="http://schemas.microsoft.com/office/drawing/2014/main" id="{58B4434D-156F-104C-8BFD-06D3D37E6690}"/>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3">
                <a:extLst>
                  <a:ext uri="{FF2B5EF4-FFF2-40B4-BE49-F238E27FC236}">
                    <a16:creationId xmlns:a16="http://schemas.microsoft.com/office/drawing/2014/main" id="{C60AE9BD-9EA1-3646-BF3D-5D9FF3AD1065}"/>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4">
                <a:extLst>
                  <a:ext uri="{FF2B5EF4-FFF2-40B4-BE49-F238E27FC236}">
                    <a16:creationId xmlns:a16="http://schemas.microsoft.com/office/drawing/2014/main" id="{A6508F65-5795-1841-BBAB-E2F67C7AC873}"/>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5">
                <a:extLst>
                  <a:ext uri="{FF2B5EF4-FFF2-40B4-BE49-F238E27FC236}">
                    <a16:creationId xmlns:a16="http://schemas.microsoft.com/office/drawing/2014/main" id="{BC409E71-C274-ED4D-B117-E8EE6F213D61}"/>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6">
                <a:extLst>
                  <a:ext uri="{FF2B5EF4-FFF2-40B4-BE49-F238E27FC236}">
                    <a16:creationId xmlns:a16="http://schemas.microsoft.com/office/drawing/2014/main" id="{EB144D33-F22A-BA4E-9E64-49255653FAAA}"/>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7">
                <a:extLst>
                  <a:ext uri="{FF2B5EF4-FFF2-40B4-BE49-F238E27FC236}">
                    <a16:creationId xmlns:a16="http://schemas.microsoft.com/office/drawing/2014/main" id="{8758EEF2-B044-124A-A423-1C543CBAF6CF}"/>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8">
                <a:extLst>
                  <a:ext uri="{FF2B5EF4-FFF2-40B4-BE49-F238E27FC236}">
                    <a16:creationId xmlns:a16="http://schemas.microsoft.com/office/drawing/2014/main" id="{19A970B1-199E-5746-82F5-6490797D62C3}"/>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9">
                <a:extLst>
                  <a:ext uri="{FF2B5EF4-FFF2-40B4-BE49-F238E27FC236}">
                    <a16:creationId xmlns:a16="http://schemas.microsoft.com/office/drawing/2014/main" id="{87CD27E2-094B-2F4C-B352-A2463AEF6E95}"/>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20">
                <a:extLst>
                  <a:ext uri="{FF2B5EF4-FFF2-40B4-BE49-F238E27FC236}">
                    <a16:creationId xmlns:a16="http://schemas.microsoft.com/office/drawing/2014/main" id="{F0398AF9-8E89-8849-A6D0-73CDBDF9FB4F}"/>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21">
                <a:extLst>
                  <a:ext uri="{FF2B5EF4-FFF2-40B4-BE49-F238E27FC236}">
                    <a16:creationId xmlns:a16="http://schemas.microsoft.com/office/drawing/2014/main" id="{81DEED87-958A-704F-95FD-DE07D38FBA91}"/>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22">
                <a:extLst>
                  <a:ext uri="{FF2B5EF4-FFF2-40B4-BE49-F238E27FC236}">
                    <a16:creationId xmlns:a16="http://schemas.microsoft.com/office/drawing/2014/main" id="{A1C0E19A-5997-2F47-89BB-F05C62CEF3FA}"/>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3">
                <a:extLst>
                  <a:ext uri="{FF2B5EF4-FFF2-40B4-BE49-F238E27FC236}">
                    <a16:creationId xmlns:a16="http://schemas.microsoft.com/office/drawing/2014/main" id="{0A94D715-8C50-F84F-BC87-5A6E1C43E2EE}"/>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4">
                <a:extLst>
                  <a:ext uri="{FF2B5EF4-FFF2-40B4-BE49-F238E27FC236}">
                    <a16:creationId xmlns:a16="http://schemas.microsoft.com/office/drawing/2014/main" id="{60728EA6-9643-FD40-AB48-30D1AAF69E01}"/>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5">
                <a:extLst>
                  <a:ext uri="{FF2B5EF4-FFF2-40B4-BE49-F238E27FC236}">
                    <a16:creationId xmlns:a16="http://schemas.microsoft.com/office/drawing/2014/main" id="{14E590CD-8EC9-8F40-ADA9-B7632D4B2EAD}"/>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spTree>
    <p:extLst>
      <p:ext uri="{BB962C8B-B14F-4D97-AF65-F5344CB8AC3E}">
        <p14:creationId xmlns:p14="http://schemas.microsoft.com/office/powerpoint/2010/main" val="2067622040"/>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4" r:id="rId1"/>
    <p:sldLayoutId id="2147483694" r:id="rId2"/>
    <p:sldLayoutId id="2147483695" r:id="rId3"/>
    <p:sldLayoutId id="2147483696" r:id="rId4"/>
    <p:sldLayoutId id="2147483714" r:id="rId5"/>
    <p:sldLayoutId id="2147483738" r:id="rId6"/>
    <p:sldLayoutId id="2147483740" r:id="rId7"/>
    <p:sldLayoutId id="2147483739" r:id="rId8"/>
    <p:sldLayoutId id="2147483698" r:id="rId9"/>
    <p:sldLayoutId id="2147483735" r:id="rId10"/>
    <p:sldLayoutId id="2147483699" r:id="rId11"/>
    <p:sldLayoutId id="2147483733" r:id="rId12"/>
    <p:sldLayoutId id="2147483741" r:id="rId13"/>
    <p:sldLayoutId id="2147483742" r:id="rId14"/>
    <p:sldLayoutId id="2147483752" r:id="rId15"/>
    <p:sldLayoutId id="2147483751" r:id="rId16"/>
    <p:sldLayoutId id="2147483700" r:id="rId17"/>
    <p:sldLayoutId id="2147483707" r:id="rId18"/>
    <p:sldLayoutId id="2147483732" r:id="rId19"/>
    <p:sldLayoutId id="2147483727" r:id="rId20"/>
    <p:sldLayoutId id="2147483703" r:id="rId21"/>
    <p:sldLayoutId id="2147483706" r:id="rId22"/>
    <p:sldLayoutId id="2147483743" r:id="rId23"/>
    <p:sldLayoutId id="2147483749" r:id="rId24"/>
    <p:sldLayoutId id="2147483746" r:id="rId25"/>
    <p:sldLayoutId id="2147483744" r:id="rId26"/>
    <p:sldLayoutId id="2147483750" r:id="rId27"/>
    <p:sldLayoutId id="2147483753" r:id="rId28"/>
    <p:sldLayoutId id="2147483747" r:id="rId29"/>
    <p:sldLayoutId id="2147483748" r:id="rId30"/>
  </p:sldLayoutIdLst>
  <p:transition spd="slow"/>
  <p:hf sldNum="0"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93.png"/></Relationships>
</file>

<file path=ppt/slides/_rels/slide10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microsoft.com/office/2007/relationships/hdphoto" Target="../media/hdphoto24.wdp"/><Relationship Id="rId4" Type="http://schemas.openxmlformats.org/officeDocument/2006/relationships/image" Target="../media/image94.png"/></Relationships>
</file>

<file path=ppt/slides/_rels/slide104.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99.png"/></Relationships>
</file>

<file path=ppt/slides/_rels/slide109.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6.xml"/><Relationship Id="rId1" Type="http://schemas.openxmlformats.org/officeDocument/2006/relationships/slideLayout" Target="../slideLayouts/slideLayout23.xml"/><Relationship Id="rId4" Type="http://schemas.openxmlformats.org/officeDocument/2006/relationships/image" Target="../media/image80.png"/></Relationships>
</file>

<file path=ppt/slides/_rels/slide12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7.xml"/><Relationship Id="rId1" Type="http://schemas.openxmlformats.org/officeDocument/2006/relationships/slideLayout" Target="../slideLayouts/slideLayout23.xml"/><Relationship Id="rId4" Type="http://schemas.openxmlformats.org/officeDocument/2006/relationships/image" Target="../media/image80.png"/></Relationships>
</file>

<file path=ppt/slides/_rels/slide12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9.xml"/></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15.png"/><Relationship Id="rId4" Type="http://schemas.openxmlformats.org/officeDocument/2006/relationships/image" Target="../media/image114.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8.xml"/><Relationship Id="rId1" Type="http://schemas.openxmlformats.org/officeDocument/2006/relationships/slideLayout" Target="../slideLayouts/slideLayout29.xml"/></Relationships>
</file>

<file path=ppt/slides/_rels/slide13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9.xml"/></Relationships>
</file>

<file path=ppt/slides/_rels/slide13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9.xml"/><Relationship Id="rId1" Type="http://schemas.openxmlformats.org/officeDocument/2006/relationships/slideLayout" Target="../slideLayouts/slideLayout29.xml"/></Relationships>
</file>

<file path=ppt/slides/_rels/slide13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0.xml"/><Relationship Id="rId1" Type="http://schemas.openxmlformats.org/officeDocument/2006/relationships/slideLayout" Target="../slideLayouts/slideLayout24.xml"/><Relationship Id="rId5" Type="http://schemas.openxmlformats.org/officeDocument/2006/relationships/image" Target="../media/image80.png"/><Relationship Id="rId4" Type="http://schemas.openxmlformats.org/officeDocument/2006/relationships/image" Target="../media/image113.png"/></Relationships>
</file>

<file path=ppt/slides/_rels/slide13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1.xml"/><Relationship Id="rId1" Type="http://schemas.openxmlformats.org/officeDocument/2006/relationships/slideLayout" Target="../slideLayouts/slideLayout24.xml"/><Relationship Id="rId6" Type="http://schemas.openxmlformats.org/officeDocument/2006/relationships/image" Target="../media/image32.png"/><Relationship Id="rId5" Type="http://schemas.openxmlformats.org/officeDocument/2006/relationships/image" Target="../media/image80.png"/><Relationship Id="rId4" Type="http://schemas.openxmlformats.org/officeDocument/2006/relationships/image" Target="../media/image113.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g"/><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image" Target="../media/image119.png"/></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56.xml"/><Relationship Id="rId1" Type="http://schemas.openxmlformats.org/officeDocument/2006/relationships/slideLayout" Target="../slideLayouts/slideLayout12.xml"/><Relationship Id="rId5" Type="http://schemas.openxmlformats.org/officeDocument/2006/relationships/image" Target="../media/image80.png"/><Relationship Id="rId4" Type="http://schemas.openxmlformats.org/officeDocument/2006/relationships/image" Target="../media/image122.png"/></Relationships>
</file>

<file path=ppt/slides/_rels/slide143.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3" Type="http://schemas.openxmlformats.org/officeDocument/2006/relationships/image" Target="../media/image80.png"/><Relationship Id="rId7" Type="http://schemas.microsoft.com/office/2007/relationships/hdphoto" Target="../media/hdphoto27.wdp"/><Relationship Id="rId2" Type="http://schemas.openxmlformats.org/officeDocument/2006/relationships/image" Target="../media/image124.png"/><Relationship Id="rId1" Type="http://schemas.openxmlformats.org/officeDocument/2006/relationships/slideLayout" Target="../slideLayouts/slideLayout27.xml"/><Relationship Id="rId6" Type="http://schemas.microsoft.com/office/2007/relationships/hdphoto" Target="../media/hdphoto26.wdp"/><Relationship Id="rId5" Type="http://schemas.microsoft.com/office/2007/relationships/hdphoto" Target="../media/hdphoto25.wdp"/><Relationship Id="rId4" Type="http://schemas.openxmlformats.org/officeDocument/2006/relationships/image" Target="../media/image125.png"/></Relationships>
</file>

<file path=ppt/slides/_rels/slide14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80.png"/><Relationship Id="rId1" Type="http://schemas.openxmlformats.org/officeDocument/2006/relationships/slideLayout" Target="../slideLayouts/slideLayout27.xml"/><Relationship Id="rId6" Type="http://schemas.microsoft.com/office/2007/relationships/hdphoto" Target="../media/hdphoto27.wdp"/><Relationship Id="rId5" Type="http://schemas.microsoft.com/office/2007/relationships/hdphoto" Target="../media/hdphoto26.wdp"/><Relationship Id="rId4" Type="http://schemas.microsoft.com/office/2007/relationships/hdphoto" Target="../media/hdphoto25.wdp"/></Relationships>
</file>

<file path=ppt/slides/_rels/slide146.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0.xml"/><Relationship Id="rId1" Type="http://schemas.openxmlformats.org/officeDocument/2006/relationships/slideLayout" Target="../slideLayouts/slideLayout28.xml"/><Relationship Id="rId4" Type="http://schemas.openxmlformats.org/officeDocument/2006/relationships/image" Target="../media/image129.png"/></Relationships>
</file>

<file path=ppt/slides/_rels/slide149.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15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24.png"/><Relationship Id="rId1" Type="http://schemas.openxmlformats.org/officeDocument/2006/relationships/slideLayout" Target="../slideLayouts/slideLayout28.xml"/><Relationship Id="rId4" Type="http://schemas.openxmlformats.org/officeDocument/2006/relationships/image" Target="../media/image133.png"/></Relationships>
</file>

<file path=ppt/slides/_rels/slide15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24.png"/><Relationship Id="rId1" Type="http://schemas.openxmlformats.org/officeDocument/2006/relationships/slideLayout" Target="../slideLayouts/slideLayout28.xml"/><Relationship Id="rId4" Type="http://schemas.openxmlformats.org/officeDocument/2006/relationships/image" Target="../media/image133.png"/></Relationships>
</file>

<file path=ppt/slides/_rels/slide15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24.png"/><Relationship Id="rId1" Type="http://schemas.openxmlformats.org/officeDocument/2006/relationships/slideLayout" Target="../slideLayouts/slideLayout28.xml"/><Relationship Id="rId5" Type="http://schemas.openxmlformats.org/officeDocument/2006/relationships/image" Target="../media/image133.png"/><Relationship Id="rId4" Type="http://schemas.openxmlformats.org/officeDocument/2006/relationships/image" Target="../media/image134.png"/></Relationships>
</file>

<file path=ppt/slides/_rels/slide154.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136.png"/><Relationship Id="rId1" Type="http://schemas.openxmlformats.org/officeDocument/2006/relationships/slideLayout" Target="../slideLayouts/slideLayout11.xml"/><Relationship Id="rId4" Type="http://schemas.openxmlformats.org/officeDocument/2006/relationships/image" Target="../media/image137.png"/></Relationships>
</file>

<file path=ppt/slides/_rels/slide158.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136.png"/><Relationship Id="rId1" Type="http://schemas.openxmlformats.org/officeDocument/2006/relationships/slideLayout" Target="../slideLayouts/slideLayout11.xml"/><Relationship Id="rId4" Type="http://schemas.openxmlformats.org/officeDocument/2006/relationships/image" Target="../media/image137.png"/></Relationships>
</file>

<file path=ppt/slides/_rels/slide159.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136.png"/><Relationship Id="rId1" Type="http://schemas.openxmlformats.org/officeDocument/2006/relationships/slideLayout" Target="../slideLayouts/slideLayout11.xml"/><Relationship Id="rId4" Type="http://schemas.openxmlformats.org/officeDocument/2006/relationships/image" Target="../media/image137.pn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60.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136.png"/><Relationship Id="rId1" Type="http://schemas.openxmlformats.org/officeDocument/2006/relationships/slideLayout" Target="../slideLayouts/slideLayout11.xml"/><Relationship Id="rId4" Type="http://schemas.openxmlformats.org/officeDocument/2006/relationships/image" Target="../media/image137.png"/></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5.png"/><Relationship Id="rId7" Type="http://schemas.microsoft.com/office/2007/relationships/hdphoto" Target="../media/hdphoto5.wdp"/><Relationship Id="rId2" Type="http://schemas.openxmlformats.org/officeDocument/2006/relationships/image" Target="../media/image44.png"/><Relationship Id="rId1" Type="http://schemas.openxmlformats.org/officeDocument/2006/relationships/slideLayout" Target="../slideLayouts/slideLayout12.xml"/><Relationship Id="rId6" Type="http://schemas.microsoft.com/office/2007/relationships/hdphoto" Target="../media/hdphoto4.wdp"/><Relationship Id="rId5" Type="http://schemas.microsoft.com/office/2007/relationships/hdphoto" Target="../media/hdphoto3.wdp"/><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jpg"/><Relationship Id="rId1" Type="http://schemas.openxmlformats.org/officeDocument/2006/relationships/slideLayout" Target="../slideLayouts/slideLayout12.xml"/><Relationship Id="rId6" Type="http://schemas.microsoft.com/office/2007/relationships/hdphoto" Target="../media/hdphoto4.wdp"/><Relationship Id="rId5" Type="http://schemas.microsoft.com/office/2007/relationships/hdphoto" Target="../media/hdphoto8.wdp"/><Relationship Id="rId4" Type="http://schemas.microsoft.com/office/2007/relationships/hdphoto" Target="../media/hdphoto7.wdp"/></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jp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7.png"/><Relationship Id="rId1" Type="http://schemas.openxmlformats.org/officeDocument/2006/relationships/slideLayout" Target="../slideLayouts/slideLayout14.xml"/><Relationship Id="rId5" Type="http://schemas.microsoft.com/office/2007/relationships/hdphoto" Target="../media/hdphoto10.wdp"/><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Layout" Target="../slideLayouts/slideLayout14.xml"/><Relationship Id="rId6" Type="http://schemas.microsoft.com/office/2007/relationships/hdphoto" Target="../media/hdphoto11.wdp"/><Relationship Id="rId5" Type="http://schemas.openxmlformats.org/officeDocument/2006/relationships/image" Target="../media/image47.png"/><Relationship Id="rId4" Type="http://schemas.microsoft.com/office/2007/relationships/hdphoto" Target="../media/hdphoto10.wdp"/></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8.png"/><Relationship Id="rId1" Type="http://schemas.openxmlformats.org/officeDocument/2006/relationships/slideLayout" Target="../slideLayouts/slideLayout14.xml"/><Relationship Id="rId5" Type="http://schemas.microsoft.com/office/2007/relationships/hdphoto" Target="../media/hdphoto12.wdp"/><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8.png"/><Relationship Id="rId1" Type="http://schemas.openxmlformats.org/officeDocument/2006/relationships/slideLayout" Target="../slideLayouts/slideLayout14.xml"/><Relationship Id="rId5" Type="http://schemas.microsoft.com/office/2007/relationships/hdphoto" Target="../media/hdphoto12.wdp"/><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jp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jpg"/><Relationship Id="rId1" Type="http://schemas.openxmlformats.org/officeDocument/2006/relationships/slideLayout" Target="../slideLayouts/slideLayout12.xml"/><Relationship Id="rId6" Type="http://schemas.microsoft.com/office/2007/relationships/hdphoto" Target="../media/hdphoto4.wdp"/><Relationship Id="rId5" Type="http://schemas.microsoft.com/office/2007/relationships/hdphoto" Target="../media/hdphoto8.wdp"/><Relationship Id="rId4" Type="http://schemas.microsoft.com/office/2007/relationships/hdphoto" Target="../media/hdphoto7.wdp"/></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57.png"/><Relationship Id="rId4" Type="http://schemas.microsoft.com/office/2007/relationships/hdphoto" Target="../media/hdphoto13.wdp"/></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58.png"/><Relationship Id="rId5" Type="http://schemas.openxmlformats.org/officeDocument/2006/relationships/image" Target="../media/image57.png"/><Relationship Id="rId4" Type="http://schemas.microsoft.com/office/2007/relationships/hdphoto" Target="../media/hdphoto13.wdp"/></Relationships>
</file>

<file path=ppt/slides/_rels/slide7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57.png"/><Relationship Id="rId4" Type="http://schemas.microsoft.com/office/2007/relationships/hdphoto" Target="../media/hdphoto13.wdp"/></Relationships>
</file>

<file path=ppt/slides/_rels/slide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57.png"/></Relationships>
</file>

<file path=ppt/slides/_rels/slide7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60.png"/></Relationships>
</file>

<file path=ppt/slides/_rels/slide7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2.jp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2.jp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60.png"/><Relationship Id="rId5" Type="http://schemas.microsoft.com/office/2007/relationships/hdphoto" Target="../media/hdphoto14.wdp"/><Relationship Id="rId4" Type="http://schemas.openxmlformats.org/officeDocument/2006/relationships/image" Target="../media/image63.png"/></Relationships>
</file>

<file path=ppt/slides/_rels/slide7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79.png"/><Relationship Id="rId3" Type="http://schemas.openxmlformats.org/officeDocument/2006/relationships/image" Target="../media/image75.png"/><Relationship Id="rId7" Type="http://schemas.microsoft.com/office/2007/relationships/hdphoto" Target="../media/hdphoto16.wdp"/><Relationship Id="rId12" Type="http://schemas.microsoft.com/office/2007/relationships/hdphoto" Target="../media/hdphoto20.wdp"/><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microsoft.com/office/2007/relationships/hdphoto" Target="../media/hdphoto15.wdp"/><Relationship Id="rId11" Type="http://schemas.microsoft.com/office/2007/relationships/hdphoto" Target="../media/hdphoto19.wdp"/><Relationship Id="rId5" Type="http://schemas.openxmlformats.org/officeDocument/2006/relationships/image" Target="../media/image77.png"/><Relationship Id="rId15" Type="http://schemas.openxmlformats.org/officeDocument/2006/relationships/image" Target="../media/image81.png"/><Relationship Id="rId10" Type="http://schemas.openxmlformats.org/officeDocument/2006/relationships/image" Target="../media/image78.png"/><Relationship Id="rId4" Type="http://schemas.openxmlformats.org/officeDocument/2006/relationships/image" Target="../media/image76.png"/><Relationship Id="rId9" Type="http://schemas.microsoft.com/office/2007/relationships/hdphoto" Target="../media/hdphoto18.wdp"/><Relationship Id="rId14" Type="http://schemas.openxmlformats.org/officeDocument/2006/relationships/image" Target="../media/image80.png"/></Relationships>
</file>

<file path=ppt/slides/_rels/slide9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83.png"/></Relationships>
</file>

<file path=ppt/slides/_rels/slide9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6.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87.png"/><Relationship Id="rId7" Type="http://schemas.microsoft.com/office/2007/relationships/hdphoto" Target="../media/hdphoto21.wdp"/><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89.png"/><Relationship Id="rId5" Type="http://schemas.openxmlformats.org/officeDocument/2006/relationships/image" Target="../media/image72.png"/><Relationship Id="rId4" Type="http://schemas.openxmlformats.org/officeDocument/2006/relationships/image" Target="../media/image88.png"/><Relationship Id="rId9" Type="http://schemas.microsoft.com/office/2007/relationships/hdphoto" Target="../media/hdphoto2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B89747-553D-D241-B369-425B6D09E203}"/>
              </a:ext>
            </a:extLst>
          </p:cNvPr>
          <p:cNvSpPr>
            <a:spLocks noGrp="1"/>
          </p:cNvSpPr>
          <p:nvPr>
            <p:ph type="ctrTitle"/>
          </p:nvPr>
        </p:nvSpPr>
        <p:spPr/>
        <p:txBody>
          <a:bodyPr/>
          <a:lstStyle/>
          <a:p>
            <a:r>
              <a:rPr lang="en-US" dirty="0"/>
              <a:t>Overview of the HIV Life Cycle</a:t>
            </a:r>
          </a:p>
        </p:txBody>
      </p:sp>
      <p:sp>
        <p:nvSpPr>
          <p:cNvPr id="6" name="Text Placeholder 5">
            <a:extLst>
              <a:ext uri="{FF2B5EF4-FFF2-40B4-BE49-F238E27FC236}">
                <a16:creationId xmlns:a16="http://schemas.microsoft.com/office/drawing/2014/main" id="{3C94925A-DF00-1444-A1A4-4CCD6B653F33}"/>
              </a:ext>
            </a:extLst>
          </p:cNvPr>
          <p:cNvSpPr>
            <a:spLocks noGrp="1"/>
          </p:cNvSpPr>
          <p:nvPr>
            <p:ph type="body" sz="quarter" idx="14"/>
          </p:nvPr>
        </p:nvSpPr>
        <p:spPr>
          <a:prstGeom prst="rect">
            <a:avLst/>
          </a:prstGeom>
        </p:spPr>
        <p:txBody>
          <a:bodyPr/>
          <a:lstStyle/>
          <a:p>
            <a:r>
              <a:rPr lang="en-US" dirty="0"/>
              <a:t>Last Updated: November 22, 2022</a:t>
            </a:r>
          </a:p>
        </p:txBody>
      </p:sp>
      <p:sp>
        <p:nvSpPr>
          <p:cNvPr id="7" name="Text Placeholder 6">
            <a:extLst>
              <a:ext uri="{FF2B5EF4-FFF2-40B4-BE49-F238E27FC236}">
                <a16:creationId xmlns:a16="http://schemas.microsoft.com/office/drawing/2014/main" id="{919C7EDB-EBBD-E842-A022-8F7717541955}"/>
              </a:ext>
            </a:extLst>
          </p:cNvPr>
          <p:cNvSpPr>
            <a:spLocks noGrp="1"/>
          </p:cNvSpPr>
          <p:nvPr>
            <p:ph type="body" sz="quarter" idx="18"/>
          </p:nvPr>
        </p:nvSpPr>
        <p:spPr>
          <a:prstGeom prst="rect">
            <a:avLst/>
          </a:prstGeom>
        </p:spPr>
        <p:txBody>
          <a:bodyPr/>
          <a:lstStyle/>
          <a:p>
            <a:r>
              <a:rPr lang="en-US" dirty="0"/>
              <a:t>David H. Spach, MD</a:t>
            </a:r>
            <a:br>
              <a:rPr lang="en-US" dirty="0"/>
            </a:br>
            <a:r>
              <a:rPr lang="en-US" dirty="0"/>
              <a:t>Editor-in-Chief, National HIV Curriculum</a:t>
            </a:r>
            <a:br>
              <a:rPr lang="en-US" dirty="0"/>
            </a:br>
            <a:r>
              <a:rPr lang="en-US" dirty="0"/>
              <a:t>Professor of Medicine</a:t>
            </a:r>
            <a:br>
              <a:rPr lang="en-US" dirty="0"/>
            </a:br>
            <a:r>
              <a:rPr lang="en-US" dirty="0"/>
              <a:t>Division of Allergy and Infectious Diseases</a:t>
            </a:r>
          </a:p>
          <a:p>
            <a:r>
              <a:rPr lang="en-US" dirty="0"/>
              <a:t>University of Washington</a:t>
            </a:r>
          </a:p>
        </p:txBody>
      </p:sp>
    </p:spTree>
    <p:extLst>
      <p:ext uri="{BB962C8B-B14F-4D97-AF65-F5344CB8AC3E}">
        <p14:creationId xmlns:p14="http://schemas.microsoft.com/office/powerpoint/2010/main" val="1510167498"/>
      </p:ext>
    </p:extLst>
  </p:cSld>
  <p:clrMapOvr>
    <a:masterClrMapping/>
  </p:clrMapOvr>
  <p:transition spd="slow" advTm="12298"/>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C8348860-9489-4DBF-2CE9-E427566C7E4E}"/>
              </a:ext>
            </a:extLst>
          </p:cNvPr>
          <p:cNvGrpSpPr/>
          <p:nvPr/>
        </p:nvGrpSpPr>
        <p:grpSpPr>
          <a:xfrm>
            <a:off x="457201" y="1053849"/>
            <a:ext cx="8229600" cy="3657600"/>
            <a:chOff x="457201" y="1053849"/>
            <a:chExt cx="8229600" cy="3657600"/>
          </a:xfrm>
        </p:grpSpPr>
        <p:pic>
          <p:nvPicPr>
            <p:cNvPr id="49" name="Picture 48">
              <a:extLst>
                <a:ext uri="{FF2B5EF4-FFF2-40B4-BE49-F238E27FC236}">
                  <a16:creationId xmlns:a16="http://schemas.microsoft.com/office/drawing/2014/main" id="{94561936-74C7-9848-0557-55A2ED99CCA4}"/>
                </a:ext>
              </a:extLst>
            </p:cNvPr>
            <p:cNvPicPr>
              <a:picLocks noChangeAspect="1"/>
            </p:cNvPicPr>
            <p:nvPr/>
          </p:nvPicPr>
          <p:blipFill>
            <a:blip r:embed="rId3"/>
            <a:stretch>
              <a:fillRect/>
            </a:stretch>
          </p:blipFill>
          <p:spPr>
            <a:xfrm>
              <a:off x="457201" y="1053849"/>
              <a:ext cx="8229600" cy="3657600"/>
            </a:xfrm>
            <a:prstGeom prst="rect">
              <a:avLst/>
            </a:prstGeom>
          </p:spPr>
        </p:pic>
        <p:sp>
          <p:nvSpPr>
            <p:cNvPr id="8" name="Freeform 7">
              <a:extLst>
                <a:ext uri="{FF2B5EF4-FFF2-40B4-BE49-F238E27FC236}">
                  <a16:creationId xmlns:a16="http://schemas.microsoft.com/office/drawing/2014/main" id="{B062FCFD-1FD5-9CBD-E786-898FABE1998A}"/>
                </a:ext>
              </a:extLst>
            </p:cNvPr>
            <p:cNvSpPr/>
            <p:nvPr/>
          </p:nvSpPr>
          <p:spPr>
            <a:xfrm rot="21264124">
              <a:off x="4392076" y="2319024"/>
              <a:ext cx="94063" cy="131957"/>
            </a:xfrm>
            <a:custGeom>
              <a:avLst/>
              <a:gdLst>
                <a:gd name="connsiteX0" fmla="*/ 99225 w 137536"/>
                <a:gd name="connsiteY0" fmla="*/ 9 h 192944"/>
                <a:gd name="connsiteX1" fmla="*/ 29375 w 137536"/>
                <a:gd name="connsiteY1" fmla="*/ 38109 h 192944"/>
                <a:gd name="connsiteX2" fmla="*/ 3975 w 137536"/>
                <a:gd name="connsiteY2" fmla="*/ 107959 h 192944"/>
                <a:gd name="connsiteX3" fmla="*/ 7150 w 137536"/>
                <a:gd name="connsiteY3" fmla="*/ 177809 h 192944"/>
                <a:gd name="connsiteX4" fmla="*/ 70650 w 137536"/>
                <a:gd name="connsiteY4" fmla="*/ 190509 h 192944"/>
                <a:gd name="connsiteX5" fmla="*/ 115100 w 137536"/>
                <a:gd name="connsiteY5" fmla="*/ 142884 h 192944"/>
                <a:gd name="connsiteX6" fmla="*/ 137325 w 137536"/>
                <a:gd name="connsiteY6" fmla="*/ 41284 h 192944"/>
                <a:gd name="connsiteX7" fmla="*/ 99225 w 137536"/>
                <a:gd name="connsiteY7" fmla="*/ 9 h 192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536" h="192944">
                  <a:moveTo>
                    <a:pt x="99225" y="9"/>
                  </a:moveTo>
                  <a:cubicBezTo>
                    <a:pt x="81233" y="-520"/>
                    <a:pt x="45250" y="20117"/>
                    <a:pt x="29375" y="38109"/>
                  </a:cubicBezTo>
                  <a:cubicBezTo>
                    <a:pt x="13500" y="56101"/>
                    <a:pt x="7679" y="84676"/>
                    <a:pt x="3975" y="107959"/>
                  </a:cubicBezTo>
                  <a:cubicBezTo>
                    <a:pt x="271" y="131242"/>
                    <a:pt x="-3963" y="164051"/>
                    <a:pt x="7150" y="177809"/>
                  </a:cubicBezTo>
                  <a:cubicBezTo>
                    <a:pt x="18263" y="191567"/>
                    <a:pt x="52658" y="196330"/>
                    <a:pt x="70650" y="190509"/>
                  </a:cubicBezTo>
                  <a:cubicBezTo>
                    <a:pt x="88642" y="184688"/>
                    <a:pt x="103988" y="167755"/>
                    <a:pt x="115100" y="142884"/>
                  </a:cubicBezTo>
                  <a:cubicBezTo>
                    <a:pt x="126212" y="118013"/>
                    <a:pt x="134679" y="64038"/>
                    <a:pt x="137325" y="41284"/>
                  </a:cubicBezTo>
                  <a:cubicBezTo>
                    <a:pt x="139971" y="18530"/>
                    <a:pt x="117217" y="538"/>
                    <a:pt x="99225" y="9"/>
                  </a:cubicBezTo>
                  <a:close/>
                </a:path>
              </a:pathLst>
            </a:custGeom>
            <a:gradFill>
              <a:gsLst>
                <a:gs pos="0">
                  <a:srgbClr val="CF6B61">
                    <a:alpha val="39401"/>
                  </a:srgbClr>
                </a:gs>
                <a:gs pos="100000">
                  <a:srgbClr val="CF6B61"/>
                </a:gs>
              </a:gsLst>
              <a:path path="circle">
                <a:fillToRect l="100000" t="100000"/>
              </a:path>
            </a:gradFill>
            <a:ln w="12700" cap="rnd">
              <a:solidFill>
                <a:srgbClr val="E22C1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E342AE8A-7DDF-BC57-E503-4C37C50EEBB9}"/>
                </a:ext>
              </a:extLst>
            </p:cNvPr>
            <p:cNvSpPr/>
            <p:nvPr/>
          </p:nvSpPr>
          <p:spPr>
            <a:xfrm rot="335876" flipH="1">
              <a:off x="4677040" y="2319022"/>
              <a:ext cx="94063" cy="131957"/>
            </a:xfrm>
            <a:custGeom>
              <a:avLst/>
              <a:gdLst>
                <a:gd name="connsiteX0" fmla="*/ 99225 w 137536"/>
                <a:gd name="connsiteY0" fmla="*/ 9 h 192944"/>
                <a:gd name="connsiteX1" fmla="*/ 29375 w 137536"/>
                <a:gd name="connsiteY1" fmla="*/ 38109 h 192944"/>
                <a:gd name="connsiteX2" fmla="*/ 3975 w 137536"/>
                <a:gd name="connsiteY2" fmla="*/ 107959 h 192944"/>
                <a:gd name="connsiteX3" fmla="*/ 7150 w 137536"/>
                <a:gd name="connsiteY3" fmla="*/ 177809 h 192944"/>
                <a:gd name="connsiteX4" fmla="*/ 70650 w 137536"/>
                <a:gd name="connsiteY4" fmla="*/ 190509 h 192944"/>
                <a:gd name="connsiteX5" fmla="*/ 115100 w 137536"/>
                <a:gd name="connsiteY5" fmla="*/ 142884 h 192944"/>
                <a:gd name="connsiteX6" fmla="*/ 137325 w 137536"/>
                <a:gd name="connsiteY6" fmla="*/ 41284 h 192944"/>
                <a:gd name="connsiteX7" fmla="*/ 99225 w 137536"/>
                <a:gd name="connsiteY7" fmla="*/ 9 h 192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536" h="192944">
                  <a:moveTo>
                    <a:pt x="99225" y="9"/>
                  </a:moveTo>
                  <a:cubicBezTo>
                    <a:pt x="81233" y="-520"/>
                    <a:pt x="45250" y="20117"/>
                    <a:pt x="29375" y="38109"/>
                  </a:cubicBezTo>
                  <a:cubicBezTo>
                    <a:pt x="13500" y="56101"/>
                    <a:pt x="7679" y="84676"/>
                    <a:pt x="3975" y="107959"/>
                  </a:cubicBezTo>
                  <a:cubicBezTo>
                    <a:pt x="271" y="131242"/>
                    <a:pt x="-3963" y="164051"/>
                    <a:pt x="7150" y="177809"/>
                  </a:cubicBezTo>
                  <a:cubicBezTo>
                    <a:pt x="18263" y="191567"/>
                    <a:pt x="52658" y="196330"/>
                    <a:pt x="70650" y="190509"/>
                  </a:cubicBezTo>
                  <a:cubicBezTo>
                    <a:pt x="88642" y="184688"/>
                    <a:pt x="103988" y="167755"/>
                    <a:pt x="115100" y="142884"/>
                  </a:cubicBezTo>
                  <a:cubicBezTo>
                    <a:pt x="126212" y="118013"/>
                    <a:pt x="134679" y="64038"/>
                    <a:pt x="137325" y="41284"/>
                  </a:cubicBezTo>
                  <a:cubicBezTo>
                    <a:pt x="139971" y="18530"/>
                    <a:pt x="117217" y="538"/>
                    <a:pt x="99225" y="9"/>
                  </a:cubicBezTo>
                  <a:close/>
                </a:path>
              </a:pathLst>
            </a:custGeom>
            <a:gradFill>
              <a:gsLst>
                <a:gs pos="0">
                  <a:srgbClr val="CF6B61">
                    <a:alpha val="39401"/>
                  </a:srgbClr>
                </a:gs>
                <a:gs pos="100000">
                  <a:srgbClr val="CF6B61"/>
                </a:gs>
              </a:gsLst>
              <a:path path="circle">
                <a:fillToRect l="100000" t="100000"/>
              </a:path>
            </a:gradFill>
            <a:ln w="12700" cap="rnd">
              <a:solidFill>
                <a:srgbClr val="E22C1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normAutofit/>
          </a:bodyPr>
          <a:lstStyle/>
          <a:p>
            <a:r>
              <a:rPr lang="en-US" dirty="0"/>
              <a:t>Entry</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16" name="Rectangle 15">
            <a:extLst>
              <a:ext uri="{FF2B5EF4-FFF2-40B4-BE49-F238E27FC236}">
                <a16:creationId xmlns:a16="http://schemas.microsoft.com/office/drawing/2014/main" id="{172BA517-0A6A-1E2A-34A8-800A01A92C6A}"/>
              </a:ext>
            </a:extLst>
          </p:cNvPr>
          <p:cNvSpPr/>
          <p:nvPr/>
        </p:nvSpPr>
        <p:spPr>
          <a:xfrm>
            <a:off x="1822255" y="1629698"/>
            <a:ext cx="804672" cy="283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50000"/>
                    <a:lumOff val="50000"/>
                  </a:schemeClr>
                </a:solidFill>
                <a:latin typeface="Corbel" panose="020B0503020204020204" pitchFamily="34" charset="0"/>
                <a:cs typeface="Arial" panose="020B0604020202020204" pitchFamily="34" charset="0"/>
              </a:rPr>
              <a:t>HIV</a:t>
            </a:r>
          </a:p>
        </p:txBody>
      </p:sp>
      <p:cxnSp>
        <p:nvCxnSpPr>
          <p:cNvPr id="18" name="Straight Connector 17">
            <a:extLst>
              <a:ext uri="{FF2B5EF4-FFF2-40B4-BE49-F238E27FC236}">
                <a16:creationId xmlns:a16="http://schemas.microsoft.com/office/drawing/2014/main" id="{70B40398-1219-317A-DA54-57A70295B50B}"/>
              </a:ext>
            </a:extLst>
          </p:cNvPr>
          <p:cNvCxnSpPr>
            <a:cxnSpLocks/>
          </p:cNvCxnSpPr>
          <p:nvPr/>
        </p:nvCxnSpPr>
        <p:spPr>
          <a:xfrm>
            <a:off x="2449642" y="1771430"/>
            <a:ext cx="738058" cy="0"/>
          </a:xfrm>
          <a:prstGeom prst="line">
            <a:avLst/>
          </a:prstGeom>
          <a:ln w="635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22" name="Rectangle 13">
            <a:extLst>
              <a:ext uri="{FF2B5EF4-FFF2-40B4-BE49-F238E27FC236}">
                <a16:creationId xmlns:a16="http://schemas.microsoft.com/office/drawing/2014/main" id="{6FB1CE19-47FF-53B4-3E53-C534AA9140D1}"/>
              </a:ext>
            </a:extLst>
          </p:cNvPr>
          <p:cNvSpPr>
            <a:spLocks noChangeArrowheads="1"/>
          </p:cNvSpPr>
          <p:nvPr/>
        </p:nvSpPr>
        <p:spPr bwMode="auto">
          <a:xfrm>
            <a:off x="457201" y="4398212"/>
            <a:ext cx="1012365" cy="290484"/>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Host cell</a:t>
            </a:r>
          </a:p>
        </p:txBody>
      </p:sp>
      <p:sp>
        <p:nvSpPr>
          <p:cNvPr id="41" name="Rectangle 40">
            <a:extLst>
              <a:ext uri="{FF2B5EF4-FFF2-40B4-BE49-F238E27FC236}">
                <a16:creationId xmlns:a16="http://schemas.microsoft.com/office/drawing/2014/main" id="{63FE3EC6-6B07-6ABE-D187-680B0A62B6ED}"/>
              </a:ext>
            </a:extLst>
          </p:cNvPr>
          <p:cNvSpPr/>
          <p:nvPr/>
        </p:nvSpPr>
        <p:spPr>
          <a:xfrm>
            <a:off x="3807506" y="4030816"/>
            <a:ext cx="1749651" cy="283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US" sz="1300" dirty="0">
                <a:solidFill>
                  <a:schemeClr val="tx1">
                    <a:lumMod val="65000"/>
                    <a:lumOff val="35000"/>
                  </a:schemeClr>
                </a:solidFill>
                <a:latin typeface="Calibri" panose="020F0502020204030204" pitchFamily="34" charset="0"/>
                <a:cs typeface="Calibri" panose="020F0502020204030204" pitchFamily="34" charset="0"/>
              </a:rPr>
              <a:t>Surface Receptors</a:t>
            </a:r>
          </a:p>
        </p:txBody>
      </p:sp>
      <p:cxnSp>
        <p:nvCxnSpPr>
          <p:cNvPr id="5" name="Straight Connector 4">
            <a:extLst>
              <a:ext uri="{FF2B5EF4-FFF2-40B4-BE49-F238E27FC236}">
                <a16:creationId xmlns:a16="http://schemas.microsoft.com/office/drawing/2014/main" id="{DB1C4309-2594-A6D4-2B52-8074DF9E01FB}"/>
              </a:ext>
            </a:extLst>
          </p:cNvPr>
          <p:cNvCxnSpPr>
            <a:cxnSpLocks/>
          </p:cNvCxnSpPr>
          <p:nvPr/>
        </p:nvCxnSpPr>
        <p:spPr>
          <a:xfrm>
            <a:off x="3674812" y="2487392"/>
            <a:ext cx="668425" cy="0"/>
          </a:xfrm>
          <a:prstGeom prst="line">
            <a:avLst/>
          </a:prstGeom>
          <a:ln w="635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355542FE-8984-8D9A-9261-515E7A9BE2BA}"/>
              </a:ext>
            </a:extLst>
          </p:cNvPr>
          <p:cNvSpPr/>
          <p:nvPr/>
        </p:nvSpPr>
        <p:spPr>
          <a:xfrm>
            <a:off x="2331214" y="2344425"/>
            <a:ext cx="1403558" cy="283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C00000"/>
                </a:solidFill>
                <a:latin typeface="Calibri" panose="020F0502020204030204" pitchFamily="34" charset="0"/>
                <a:cs typeface="Calibri" panose="020F0502020204030204" pitchFamily="34" charset="0"/>
              </a:rPr>
              <a:t>CD4 Binding Site</a:t>
            </a:r>
          </a:p>
        </p:txBody>
      </p:sp>
      <p:cxnSp>
        <p:nvCxnSpPr>
          <p:cNvPr id="10" name="Straight Connector 9">
            <a:extLst>
              <a:ext uri="{FF2B5EF4-FFF2-40B4-BE49-F238E27FC236}">
                <a16:creationId xmlns:a16="http://schemas.microsoft.com/office/drawing/2014/main" id="{FB59EDA1-893C-4AA0-924D-5525666F707C}"/>
              </a:ext>
            </a:extLst>
          </p:cNvPr>
          <p:cNvCxnSpPr>
            <a:cxnSpLocks/>
          </p:cNvCxnSpPr>
          <p:nvPr/>
        </p:nvCxnSpPr>
        <p:spPr>
          <a:xfrm>
            <a:off x="3653208" y="2206459"/>
            <a:ext cx="772545" cy="183190"/>
          </a:xfrm>
          <a:prstGeom prst="line">
            <a:avLst/>
          </a:prstGeom>
          <a:ln w="6350" cap="rnd">
            <a:solidFill>
              <a:schemeClr val="tx1">
                <a:lumMod val="65000"/>
                <a:lumOff val="35000"/>
              </a:schemeClr>
            </a:solidFill>
          </a:ln>
          <a:effectLst>
            <a:glow rad="19050">
              <a:schemeClr val="bg1">
                <a:lumMod val="95000"/>
                <a:alpha val="57594"/>
              </a:schemeClr>
            </a:glow>
          </a:effectLst>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68810C6-A102-7D9A-FC34-C4510B235E2E}"/>
              </a:ext>
            </a:extLst>
          </p:cNvPr>
          <p:cNvSpPr/>
          <p:nvPr/>
        </p:nvSpPr>
        <p:spPr>
          <a:xfrm>
            <a:off x="2834471" y="2082905"/>
            <a:ext cx="770708" cy="213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r"/>
            <a:r>
              <a:rPr lang="en-US" sz="1400" dirty="0">
                <a:solidFill>
                  <a:srgbClr val="C00000"/>
                </a:solidFill>
                <a:latin typeface="Calibri" panose="020F0502020204030204" pitchFamily="34" charset="0"/>
                <a:cs typeface="Calibri" panose="020F0502020204030204" pitchFamily="34" charset="0"/>
              </a:rPr>
              <a:t>V3 Region</a:t>
            </a:r>
          </a:p>
        </p:txBody>
      </p:sp>
      <p:sp>
        <p:nvSpPr>
          <p:cNvPr id="7" name="Rectangle 6">
            <a:extLst>
              <a:ext uri="{FF2B5EF4-FFF2-40B4-BE49-F238E27FC236}">
                <a16:creationId xmlns:a16="http://schemas.microsoft.com/office/drawing/2014/main" id="{EEDFC07F-611E-35CD-F226-CDA3222F7D74}"/>
              </a:ext>
            </a:extLst>
          </p:cNvPr>
          <p:cNvSpPr/>
          <p:nvPr/>
        </p:nvSpPr>
        <p:spPr>
          <a:xfrm>
            <a:off x="4972530" y="2206922"/>
            <a:ext cx="1916528" cy="283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Envelope glycoprotein</a:t>
            </a:r>
          </a:p>
        </p:txBody>
      </p:sp>
    </p:spTree>
    <p:extLst>
      <p:ext uri="{BB962C8B-B14F-4D97-AF65-F5344CB8AC3E}">
        <p14:creationId xmlns:p14="http://schemas.microsoft.com/office/powerpoint/2010/main" val="3734967091"/>
      </p:ext>
    </p:extLst>
  </p:cSld>
  <p:clrMapOvr>
    <a:masterClrMapping/>
  </p:clrMapOvr>
  <mc:AlternateContent xmlns:mc="http://schemas.openxmlformats.org/markup-compatibility/2006" xmlns:p14="http://schemas.microsoft.com/office/powerpoint/2010/main">
    <mc:Choice Requires="p14">
      <p:transition spd="slow" p14:dur="1250" advTm="13376">
        <p:fade/>
      </p:transition>
    </mc:Choice>
    <mc:Fallback xmlns="">
      <p:transition spd="slow" advTm="13376">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B6B42B7-5371-C155-5E59-B9FA77D1D7D3}"/>
              </a:ext>
            </a:extLst>
          </p:cNvPr>
          <p:cNvPicPr>
            <a:picLocks noChangeAspect="1"/>
          </p:cNvPicPr>
          <p:nvPr/>
        </p:nvPicPr>
        <p:blipFill>
          <a:blip r:embed="rId3"/>
          <a:stretch>
            <a:fillRect/>
          </a:stretch>
        </p:blipFill>
        <p:spPr>
          <a:xfrm>
            <a:off x="457200" y="1073937"/>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Translation</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14" name="Rectangle 13">
            <a:extLst>
              <a:ext uri="{FF2B5EF4-FFF2-40B4-BE49-F238E27FC236}">
                <a16:creationId xmlns:a16="http://schemas.microsoft.com/office/drawing/2014/main" id="{DB485274-65EF-9B16-9E9F-D5B156495047}"/>
              </a:ext>
            </a:extLst>
          </p:cNvPr>
          <p:cNvSpPr>
            <a:spLocks noChangeArrowheads="1"/>
          </p:cNvSpPr>
          <p:nvPr/>
        </p:nvSpPr>
        <p:spPr bwMode="auto">
          <a:xfrm>
            <a:off x="6540403" y="1119504"/>
            <a:ext cx="2115275" cy="274320"/>
          </a:xfrm>
          <a:prstGeom prst="rect">
            <a:avLst/>
          </a:prstGeom>
          <a:noFill/>
          <a:ln w="12700">
            <a:noFill/>
            <a:miter lim="800000"/>
            <a:headEnd/>
            <a:tailEnd/>
          </a:ln>
          <a:effectLst/>
        </p:spPr>
        <p:txBody>
          <a:bodyPr wrap="none" anchor="ctr">
            <a:prstTxWarp prst="textNoShape">
              <a:avLst/>
            </a:prstTxWarp>
          </a:bodyPr>
          <a:lstStyle/>
          <a:p>
            <a:pPr algn="r">
              <a:lnSpc>
                <a:spcPts val="1800"/>
              </a:lnSpc>
            </a:pPr>
            <a:r>
              <a:rPr lang="en-US" sz="1400" dirty="0">
                <a:solidFill>
                  <a:schemeClr val="tx1">
                    <a:lumMod val="65000"/>
                    <a:lumOff val="35000"/>
                  </a:schemeClr>
                </a:solidFill>
                <a:latin typeface="Calibri" panose="020F0502020204030204" pitchFamily="34" charset="0"/>
                <a:cs typeface="Calibri" panose="020F0502020204030204" pitchFamily="34" charset="0"/>
              </a:rPr>
              <a:t>HIV glycoprotein precursor</a:t>
            </a:r>
          </a:p>
        </p:txBody>
      </p:sp>
      <p:sp>
        <p:nvSpPr>
          <p:cNvPr id="12" name="Rectangle 11">
            <a:extLst>
              <a:ext uri="{FF2B5EF4-FFF2-40B4-BE49-F238E27FC236}">
                <a16:creationId xmlns:a16="http://schemas.microsoft.com/office/drawing/2014/main" id="{62AB4D9F-D547-EC6E-253E-EE017315E4CD}"/>
              </a:ext>
            </a:extLst>
          </p:cNvPr>
          <p:cNvSpPr>
            <a:spLocks noChangeArrowheads="1"/>
          </p:cNvSpPr>
          <p:nvPr/>
        </p:nvSpPr>
        <p:spPr bwMode="auto">
          <a:xfrm>
            <a:off x="7218789" y="1304263"/>
            <a:ext cx="746050" cy="274320"/>
          </a:xfrm>
          <a:prstGeom prst="rect">
            <a:avLst/>
          </a:prstGeom>
          <a:noFill/>
          <a:ln w="12700">
            <a:noFill/>
            <a:miter lim="800000"/>
            <a:headEnd/>
            <a:tailEnd/>
          </a:ln>
          <a:effectLst>
            <a:outerShdw blurRad="12700" dist="12700" dir="2400000" sx="99000" sy="99000" algn="ctr" rotWithShape="0">
              <a:schemeClr val="bg1"/>
            </a:outerShdw>
          </a:effectLst>
        </p:spPr>
        <p:txBody>
          <a:bodyPr wrap="none" anchor="ctr">
            <a:prstTxWarp prst="textNoShape">
              <a:avLst/>
            </a:prstTxWarp>
          </a:bodyPr>
          <a:lstStyle/>
          <a:p>
            <a:pPr algn="r">
              <a:lnSpc>
                <a:spcPts val="1800"/>
              </a:lnSpc>
            </a:pPr>
            <a:r>
              <a:rPr lang="en-US" sz="1400" dirty="0">
                <a:solidFill>
                  <a:schemeClr val="tx1">
                    <a:lumMod val="65000"/>
                    <a:lumOff val="35000"/>
                  </a:schemeClr>
                </a:solidFill>
                <a:latin typeface="Calibri" panose="020F0502020204030204" pitchFamily="34" charset="0"/>
                <a:cs typeface="Calibri" panose="020F0502020204030204" pitchFamily="34" charset="0"/>
              </a:rPr>
              <a:t>(gp160)</a:t>
            </a:r>
          </a:p>
        </p:txBody>
      </p:sp>
      <p:sp>
        <p:nvSpPr>
          <p:cNvPr id="5" name="Rectangle 13">
            <a:extLst>
              <a:ext uri="{FF2B5EF4-FFF2-40B4-BE49-F238E27FC236}">
                <a16:creationId xmlns:a16="http://schemas.microsoft.com/office/drawing/2014/main" id="{CC5F57AF-2FF1-38AE-739D-8AAC483EEDCB}"/>
              </a:ext>
            </a:extLst>
          </p:cNvPr>
          <p:cNvSpPr>
            <a:spLocks noChangeArrowheads="1"/>
          </p:cNvSpPr>
          <p:nvPr/>
        </p:nvSpPr>
        <p:spPr bwMode="auto">
          <a:xfrm>
            <a:off x="323850" y="4333645"/>
            <a:ext cx="1053397" cy="512676"/>
          </a:xfrm>
          <a:prstGeom prst="rect">
            <a:avLst/>
          </a:prstGeom>
          <a:noFill/>
          <a:ln w="12700">
            <a:noFill/>
            <a:miter lim="800000"/>
            <a:headEnd/>
            <a:tailEnd/>
          </a:ln>
          <a:effectLst>
            <a:outerShdw blurRad="50800" dist="12700" algn="ctr" rotWithShape="0">
              <a:schemeClr val="bg1"/>
            </a:outerShdw>
          </a:effectLst>
        </p:spPr>
        <p:txBody>
          <a:bodyPr wrap="none" anchor="ctr">
            <a:prstTxWarp prst="textNoShape">
              <a:avLst/>
            </a:prstTxWarp>
          </a:bodyPr>
          <a:lstStyle/>
          <a:p>
            <a:pPr algn="ctr"/>
            <a:r>
              <a:rPr lang="en-US" sz="1500" dirty="0">
                <a:solidFill>
                  <a:schemeClr val="tx1">
                    <a:lumMod val="65000"/>
                    <a:lumOff val="35000"/>
                  </a:schemeClr>
                </a:solidFill>
                <a:latin typeface="Calibri" panose="020F0502020204030204" pitchFamily="34" charset="0"/>
                <a:cs typeface="Calibri" panose="020F0502020204030204" pitchFamily="34" charset="0"/>
              </a:rPr>
              <a:t>Nucleus</a:t>
            </a:r>
          </a:p>
        </p:txBody>
      </p:sp>
    </p:spTree>
    <p:extLst>
      <p:ext uri="{BB962C8B-B14F-4D97-AF65-F5344CB8AC3E}">
        <p14:creationId xmlns:p14="http://schemas.microsoft.com/office/powerpoint/2010/main" val="1364177564"/>
      </p:ext>
    </p:extLst>
  </p:cSld>
  <p:clrMapOvr>
    <a:masterClrMapping/>
  </p:clrMapOvr>
  <mc:AlternateContent xmlns:mc="http://schemas.openxmlformats.org/markup-compatibility/2006" xmlns:p14="http://schemas.microsoft.com/office/powerpoint/2010/main">
    <mc:Choice Requires="p14">
      <p:transition spd="slow" p14:dur="1250" advTm="16042">
        <p:fade/>
      </p:transition>
    </mc:Choice>
    <mc:Fallback xmlns="">
      <p:transition spd="slow" advTm="16042">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Translation</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pic>
        <p:nvPicPr>
          <p:cNvPr id="7" name="Picture 6">
            <a:extLst>
              <a:ext uri="{FF2B5EF4-FFF2-40B4-BE49-F238E27FC236}">
                <a16:creationId xmlns:a16="http://schemas.microsoft.com/office/drawing/2014/main" id="{E1849D19-F8D1-5EF1-CD6E-E84B9FC06CB1}"/>
              </a:ext>
            </a:extLst>
          </p:cNvPr>
          <p:cNvPicPr>
            <a:picLocks noChangeAspect="1"/>
          </p:cNvPicPr>
          <p:nvPr/>
        </p:nvPicPr>
        <p:blipFill>
          <a:blip r:embed="rId3"/>
          <a:stretch>
            <a:fillRect/>
          </a:stretch>
        </p:blipFill>
        <p:spPr>
          <a:xfrm>
            <a:off x="457200" y="1073937"/>
            <a:ext cx="8229600" cy="3657600"/>
          </a:xfrm>
          <a:prstGeom prst="rect">
            <a:avLst/>
          </a:prstGeom>
        </p:spPr>
      </p:pic>
    </p:spTree>
    <p:extLst>
      <p:ext uri="{BB962C8B-B14F-4D97-AF65-F5344CB8AC3E}">
        <p14:creationId xmlns:p14="http://schemas.microsoft.com/office/powerpoint/2010/main" val="3851018834"/>
      </p:ext>
    </p:extLst>
  </p:cSld>
  <p:clrMapOvr>
    <a:masterClrMapping/>
  </p:clrMapOvr>
  <mc:AlternateContent xmlns:mc="http://schemas.openxmlformats.org/markup-compatibility/2006" xmlns:p14="http://schemas.microsoft.com/office/powerpoint/2010/main">
    <mc:Choice Requires="p14">
      <p:transition spd="slow" p14:dur="1250" advTm="16746">
        <p:circle/>
      </p:transition>
    </mc:Choice>
    <mc:Fallback xmlns="">
      <p:transition spd="slow" advTm="16746">
        <p:circl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60FFB826-3208-9D82-B790-54905F62AD09}"/>
              </a:ext>
            </a:extLst>
          </p:cNvPr>
          <p:cNvPicPr>
            <a:picLocks noChangeAspect="1"/>
          </p:cNvPicPr>
          <p:nvPr/>
        </p:nvPicPr>
        <p:blipFill>
          <a:blip r:embed="rId3"/>
          <a:stretch>
            <a:fillRect/>
          </a:stretch>
        </p:blipFill>
        <p:spPr>
          <a:xfrm>
            <a:off x="457200" y="1073937"/>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Translation</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pic>
        <p:nvPicPr>
          <p:cNvPr id="12" name="Picture 11">
            <a:extLst>
              <a:ext uri="{FF2B5EF4-FFF2-40B4-BE49-F238E27FC236}">
                <a16:creationId xmlns:a16="http://schemas.microsoft.com/office/drawing/2014/main" id="{28287A43-ECDD-30B4-3A39-84E69EC1E643}"/>
              </a:ext>
            </a:extLst>
          </p:cNvPr>
          <p:cNvPicPr>
            <a:picLocks noChangeAspect="1"/>
          </p:cNvPicPr>
          <p:nvPr/>
        </p:nvPicPr>
        <p:blipFill>
          <a:blip r:embed="rId4"/>
          <a:stretch>
            <a:fillRect/>
          </a:stretch>
        </p:blipFill>
        <p:spPr>
          <a:xfrm>
            <a:off x="2968397" y="2283752"/>
            <a:ext cx="658187" cy="580097"/>
          </a:xfrm>
          <a:prstGeom prst="rect">
            <a:avLst/>
          </a:prstGeom>
        </p:spPr>
      </p:pic>
      <p:pic>
        <p:nvPicPr>
          <p:cNvPr id="13" name="Picture 12">
            <a:extLst>
              <a:ext uri="{FF2B5EF4-FFF2-40B4-BE49-F238E27FC236}">
                <a16:creationId xmlns:a16="http://schemas.microsoft.com/office/drawing/2014/main" id="{E4BFCF6E-3583-CF2B-0363-AA830CBB47BF}"/>
              </a:ext>
            </a:extLst>
          </p:cNvPr>
          <p:cNvPicPr>
            <a:picLocks noChangeAspect="1"/>
          </p:cNvPicPr>
          <p:nvPr/>
        </p:nvPicPr>
        <p:blipFill>
          <a:blip r:embed="rId4">
            <a:alphaModFix amt="70000"/>
          </a:blip>
          <a:stretch>
            <a:fillRect/>
          </a:stretch>
        </p:blipFill>
        <p:spPr>
          <a:xfrm>
            <a:off x="3711403" y="1579240"/>
            <a:ext cx="491163" cy="432890"/>
          </a:xfrm>
          <a:prstGeom prst="rect">
            <a:avLst/>
          </a:prstGeom>
        </p:spPr>
      </p:pic>
      <p:pic>
        <p:nvPicPr>
          <p:cNvPr id="14" name="Picture 13">
            <a:extLst>
              <a:ext uri="{FF2B5EF4-FFF2-40B4-BE49-F238E27FC236}">
                <a16:creationId xmlns:a16="http://schemas.microsoft.com/office/drawing/2014/main" id="{1AEEB85E-A291-DFCC-04A3-2C74A1EFD90F}"/>
              </a:ext>
            </a:extLst>
          </p:cNvPr>
          <p:cNvPicPr>
            <a:picLocks noChangeAspect="1"/>
          </p:cNvPicPr>
          <p:nvPr/>
        </p:nvPicPr>
        <p:blipFill>
          <a:blip r:embed="rId4">
            <a:alphaModFix amt="35000"/>
          </a:blip>
          <a:stretch>
            <a:fillRect/>
          </a:stretch>
        </p:blipFill>
        <p:spPr>
          <a:xfrm>
            <a:off x="4596954" y="1196297"/>
            <a:ext cx="388127" cy="342078"/>
          </a:xfrm>
          <a:prstGeom prst="rect">
            <a:avLst/>
          </a:prstGeom>
        </p:spPr>
      </p:pic>
      <p:sp>
        <p:nvSpPr>
          <p:cNvPr id="15" name="Freeform 14">
            <a:extLst>
              <a:ext uri="{FF2B5EF4-FFF2-40B4-BE49-F238E27FC236}">
                <a16:creationId xmlns:a16="http://schemas.microsoft.com/office/drawing/2014/main" id="{1984208C-C263-E8BC-DE44-9D8C851EFFFF}"/>
              </a:ext>
            </a:extLst>
          </p:cNvPr>
          <p:cNvSpPr/>
          <p:nvPr/>
        </p:nvSpPr>
        <p:spPr>
          <a:xfrm rot="9760923" flipV="1">
            <a:off x="3423397" y="1984978"/>
            <a:ext cx="296024" cy="146500"/>
          </a:xfrm>
          <a:custGeom>
            <a:avLst/>
            <a:gdLst>
              <a:gd name="connsiteX0" fmla="*/ 252000 w 252000"/>
              <a:gd name="connsiteY0" fmla="*/ 116291 h 116291"/>
              <a:gd name="connsiteX1" fmla="*/ 122400 w 252000"/>
              <a:gd name="connsiteY1" fmla="*/ 8291 h 116291"/>
              <a:gd name="connsiteX2" fmla="*/ 0 w 252000"/>
              <a:gd name="connsiteY2" fmla="*/ 15491 h 116291"/>
              <a:gd name="connsiteX0" fmla="*/ 252000 w 252000"/>
              <a:gd name="connsiteY0" fmla="*/ 106316 h 106316"/>
              <a:gd name="connsiteX1" fmla="*/ 119565 w 252000"/>
              <a:gd name="connsiteY1" fmla="*/ 19260 h 106316"/>
              <a:gd name="connsiteX2" fmla="*/ 0 w 252000"/>
              <a:gd name="connsiteY2" fmla="*/ 5516 h 106316"/>
              <a:gd name="connsiteX0" fmla="*/ 224700 w 224700"/>
              <a:gd name="connsiteY0" fmla="*/ 95701 h 95701"/>
              <a:gd name="connsiteX1" fmla="*/ 119565 w 224700"/>
              <a:gd name="connsiteY1" fmla="*/ 19260 h 95701"/>
              <a:gd name="connsiteX2" fmla="*/ 0 w 224700"/>
              <a:gd name="connsiteY2" fmla="*/ 5516 h 95701"/>
            </a:gdLst>
            <a:ahLst/>
            <a:cxnLst>
              <a:cxn ang="0">
                <a:pos x="connsiteX0" y="connsiteY0"/>
              </a:cxn>
              <a:cxn ang="0">
                <a:pos x="connsiteX1" y="connsiteY1"/>
              </a:cxn>
              <a:cxn ang="0">
                <a:pos x="connsiteX2" y="connsiteY2"/>
              </a:cxn>
            </a:cxnLst>
            <a:rect l="l" t="t" r="r" b="b"/>
            <a:pathLst>
              <a:path w="224700" h="95701">
                <a:moveTo>
                  <a:pt x="224700" y="95701"/>
                </a:moveTo>
                <a:cubicBezTo>
                  <a:pt x="180900" y="50101"/>
                  <a:pt x="161565" y="36060"/>
                  <a:pt x="119565" y="19260"/>
                </a:cubicBezTo>
                <a:cubicBezTo>
                  <a:pt x="77565" y="2460"/>
                  <a:pt x="40200" y="-6484"/>
                  <a:pt x="0" y="5516"/>
                </a:cubicBezTo>
              </a:path>
            </a:pathLst>
          </a:custGeom>
          <a:noFill/>
          <a:ln w="19050">
            <a:gradFill>
              <a:gsLst>
                <a:gs pos="0">
                  <a:schemeClr val="tx1">
                    <a:lumMod val="75000"/>
                    <a:lumOff val="25000"/>
                  </a:schemeClr>
                </a:gs>
                <a:gs pos="91000">
                  <a:srgbClr val="C2C3C4"/>
                </a:gs>
              </a:gsLst>
              <a:lin ang="5400000" scaled="1"/>
            </a:gradFill>
            <a:tailEnd type="stealth"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97CF9DE5-2A1C-9BB5-4DB6-EE8FF19974CE}"/>
              </a:ext>
            </a:extLst>
          </p:cNvPr>
          <p:cNvSpPr/>
          <p:nvPr/>
        </p:nvSpPr>
        <p:spPr>
          <a:xfrm rot="9211758" flipV="1">
            <a:off x="4209159" y="1513605"/>
            <a:ext cx="324701" cy="49541"/>
          </a:xfrm>
          <a:custGeom>
            <a:avLst/>
            <a:gdLst>
              <a:gd name="connsiteX0" fmla="*/ 252000 w 252000"/>
              <a:gd name="connsiteY0" fmla="*/ 116291 h 116291"/>
              <a:gd name="connsiteX1" fmla="*/ 122400 w 252000"/>
              <a:gd name="connsiteY1" fmla="*/ 8291 h 116291"/>
              <a:gd name="connsiteX2" fmla="*/ 0 w 252000"/>
              <a:gd name="connsiteY2" fmla="*/ 15491 h 116291"/>
              <a:gd name="connsiteX0" fmla="*/ 241882 w 241882"/>
              <a:gd name="connsiteY0" fmla="*/ 56911 h 56911"/>
              <a:gd name="connsiteX1" fmla="*/ 122400 w 241882"/>
              <a:gd name="connsiteY1" fmla="*/ 8291 h 56911"/>
              <a:gd name="connsiteX2" fmla="*/ 0 w 241882"/>
              <a:gd name="connsiteY2" fmla="*/ 15491 h 56911"/>
              <a:gd name="connsiteX0" fmla="*/ 241882 w 241882"/>
              <a:gd name="connsiteY0" fmla="*/ 56911 h 56911"/>
              <a:gd name="connsiteX1" fmla="*/ 122400 w 241882"/>
              <a:gd name="connsiteY1" fmla="*/ 8291 h 56911"/>
              <a:gd name="connsiteX2" fmla="*/ 0 w 241882"/>
              <a:gd name="connsiteY2" fmla="*/ 15491 h 56911"/>
              <a:gd name="connsiteX0" fmla="*/ 241882 w 241882"/>
              <a:gd name="connsiteY0" fmla="*/ 56911 h 56911"/>
              <a:gd name="connsiteX1" fmla="*/ 122400 w 241882"/>
              <a:gd name="connsiteY1" fmla="*/ 8291 h 56911"/>
              <a:gd name="connsiteX2" fmla="*/ 0 w 241882"/>
              <a:gd name="connsiteY2" fmla="*/ 15491 h 56911"/>
              <a:gd name="connsiteX0" fmla="*/ 241882 w 241882"/>
              <a:gd name="connsiteY0" fmla="*/ 56911 h 56911"/>
              <a:gd name="connsiteX1" fmla="*/ 122400 w 241882"/>
              <a:gd name="connsiteY1" fmla="*/ 8291 h 56911"/>
              <a:gd name="connsiteX2" fmla="*/ 0 w 241882"/>
              <a:gd name="connsiteY2" fmla="*/ 15491 h 56911"/>
              <a:gd name="connsiteX0" fmla="*/ 205704 w 205704"/>
              <a:gd name="connsiteY0" fmla="*/ 34828 h 34828"/>
              <a:gd name="connsiteX1" fmla="*/ 122400 w 205704"/>
              <a:gd name="connsiteY1" fmla="*/ 8291 h 34828"/>
              <a:gd name="connsiteX2" fmla="*/ 0 w 205704"/>
              <a:gd name="connsiteY2" fmla="*/ 15491 h 34828"/>
              <a:gd name="connsiteX0" fmla="*/ 205704 w 205704"/>
              <a:gd name="connsiteY0" fmla="*/ 34828 h 34828"/>
              <a:gd name="connsiteX1" fmla="*/ 122400 w 205704"/>
              <a:gd name="connsiteY1" fmla="*/ 8291 h 34828"/>
              <a:gd name="connsiteX2" fmla="*/ 0 w 205704"/>
              <a:gd name="connsiteY2" fmla="*/ 15491 h 34828"/>
              <a:gd name="connsiteX0" fmla="*/ 205704 w 205704"/>
              <a:gd name="connsiteY0" fmla="*/ 29439 h 29439"/>
              <a:gd name="connsiteX1" fmla="*/ 124243 w 205704"/>
              <a:gd name="connsiteY1" fmla="*/ 11523 h 29439"/>
              <a:gd name="connsiteX2" fmla="*/ 0 w 205704"/>
              <a:gd name="connsiteY2" fmla="*/ 10102 h 29439"/>
              <a:gd name="connsiteX0" fmla="*/ 205704 w 205704"/>
              <a:gd name="connsiteY0" fmla="*/ 24848 h 24848"/>
              <a:gd name="connsiteX1" fmla="*/ 124243 w 205704"/>
              <a:gd name="connsiteY1" fmla="*/ 6932 h 24848"/>
              <a:gd name="connsiteX2" fmla="*/ 0 w 205704"/>
              <a:gd name="connsiteY2" fmla="*/ 5511 h 24848"/>
              <a:gd name="connsiteX0" fmla="*/ 205704 w 205704"/>
              <a:gd name="connsiteY0" fmla="*/ 32125 h 32125"/>
              <a:gd name="connsiteX1" fmla="*/ 124243 w 205704"/>
              <a:gd name="connsiteY1" fmla="*/ 14209 h 32125"/>
              <a:gd name="connsiteX2" fmla="*/ 0 w 205704"/>
              <a:gd name="connsiteY2" fmla="*/ 12788 h 32125"/>
              <a:gd name="connsiteX0" fmla="*/ 205704 w 205704"/>
              <a:gd name="connsiteY0" fmla="*/ 25827 h 26756"/>
              <a:gd name="connsiteX1" fmla="*/ 124220 w 205704"/>
              <a:gd name="connsiteY1" fmla="*/ 22273 h 26756"/>
              <a:gd name="connsiteX2" fmla="*/ 0 w 205704"/>
              <a:gd name="connsiteY2" fmla="*/ 6490 h 26756"/>
              <a:gd name="connsiteX0" fmla="*/ 205704 w 205704"/>
              <a:gd name="connsiteY0" fmla="*/ 25827 h 25827"/>
              <a:gd name="connsiteX1" fmla="*/ 124220 w 205704"/>
              <a:gd name="connsiteY1" fmla="*/ 22273 h 25827"/>
              <a:gd name="connsiteX2" fmla="*/ 0 w 205704"/>
              <a:gd name="connsiteY2" fmla="*/ 6490 h 25827"/>
              <a:gd name="connsiteX0" fmla="*/ 205704 w 205704"/>
              <a:gd name="connsiteY0" fmla="*/ 25827 h 32363"/>
              <a:gd name="connsiteX1" fmla="*/ 124220 w 205704"/>
              <a:gd name="connsiteY1" fmla="*/ 22273 h 32363"/>
              <a:gd name="connsiteX2" fmla="*/ 0 w 205704"/>
              <a:gd name="connsiteY2" fmla="*/ 6490 h 32363"/>
            </a:gdLst>
            <a:ahLst/>
            <a:cxnLst>
              <a:cxn ang="0">
                <a:pos x="connsiteX0" y="connsiteY0"/>
              </a:cxn>
              <a:cxn ang="0">
                <a:pos x="connsiteX1" y="connsiteY1"/>
              </a:cxn>
              <a:cxn ang="0">
                <a:pos x="connsiteX2" y="connsiteY2"/>
              </a:cxn>
            </a:cxnLst>
            <a:rect l="l" t="t" r="r" b="b"/>
            <a:pathLst>
              <a:path w="205704" h="32363">
                <a:moveTo>
                  <a:pt x="205704" y="25827"/>
                </a:moveTo>
                <a:cubicBezTo>
                  <a:pt x="183484" y="31672"/>
                  <a:pt x="164047" y="38480"/>
                  <a:pt x="124220" y="22273"/>
                </a:cubicBezTo>
                <a:cubicBezTo>
                  <a:pt x="90587" y="-1215"/>
                  <a:pt x="40200" y="-5510"/>
                  <a:pt x="0" y="6490"/>
                </a:cubicBezTo>
              </a:path>
            </a:pathLst>
          </a:custGeom>
          <a:noFill/>
          <a:ln w="19050">
            <a:gradFill>
              <a:gsLst>
                <a:gs pos="31000">
                  <a:schemeClr val="tx1">
                    <a:lumMod val="75000"/>
                    <a:lumOff val="25000"/>
                  </a:schemeClr>
                </a:gs>
                <a:gs pos="90000">
                  <a:srgbClr val="C2C3C4">
                    <a:alpha val="37000"/>
                  </a:srgbClr>
                </a:gs>
              </a:gsLst>
              <a:lin ang="1200000" scaled="0"/>
            </a:gradFill>
            <a:tailEnd type="stealth"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0" name="Rectangle 13">
            <a:extLst>
              <a:ext uri="{FF2B5EF4-FFF2-40B4-BE49-F238E27FC236}">
                <a16:creationId xmlns:a16="http://schemas.microsoft.com/office/drawing/2014/main" id="{B841965C-9430-D0DE-9B2C-CED5932CD15E}"/>
              </a:ext>
            </a:extLst>
          </p:cNvPr>
          <p:cNvSpPr>
            <a:spLocks noChangeArrowheads="1"/>
          </p:cNvSpPr>
          <p:nvPr/>
        </p:nvSpPr>
        <p:spPr bwMode="auto">
          <a:xfrm>
            <a:off x="2968397" y="1345179"/>
            <a:ext cx="753841" cy="432890"/>
          </a:xfrm>
          <a:prstGeom prst="rect">
            <a:avLst/>
          </a:prstGeom>
          <a:noFill/>
          <a:ln w="12700">
            <a:noFill/>
            <a:miter lim="800000"/>
            <a:headEnd/>
            <a:tailEnd/>
          </a:ln>
          <a:effectLst>
            <a:outerShdw blurRad="50800" dir="5400000" algn="ctr" rotWithShape="0">
              <a:schemeClr val="bg1"/>
            </a:outerShdw>
          </a:effectLst>
        </p:spPr>
        <p:txBody>
          <a:bodyPr wrap="none" anchor="ctr">
            <a:prstTxWarp prst="textNoShape">
              <a:avLst/>
            </a:prstTxWarp>
          </a:bodyPr>
          <a:lstStyle/>
          <a:p>
            <a:pPr algn="ctr"/>
            <a:r>
              <a:rPr lang="en-US" sz="1400" dirty="0" err="1">
                <a:solidFill>
                  <a:schemeClr val="tx1">
                    <a:lumMod val="65000"/>
                    <a:lumOff val="35000"/>
                  </a:schemeClr>
                </a:solidFill>
                <a:latin typeface="Calibri" panose="020F0502020204030204" pitchFamily="34" charset="0"/>
                <a:cs typeface="Calibri" panose="020F0502020204030204" pitchFamily="34" charset="0"/>
              </a:rPr>
              <a:t>Vpu</a:t>
            </a:r>
            <a:endParaRPr lang="en-US"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61C9D613-2E28-CF49-67BC-FC693FF61665}"/>
              </a:ext>
            </a:extLst>
          </p:cNvPr>
          <p:cNvSpPr/>
          <p:nvPr/>
        </p:nvSpPr>
        <p:spPr>
          <a:xfrm rot="9211758" flipV="1">
            <a:off x="4945729" y="1223465"/>
            <a:ext cx="324701" cy="49541"/>
          </a:xfrm>
          <a:custGeom>
            <a:avLst/>
            <a:gdLst>
              <a:gd name="connsiteX0" fmla="*/ 252000 w 252000"/>
              <a:gd name="connsiteY0" fmla="*/ 116291 h 116291"/>
              <a:gd name="connsiteX1" fmla="*/ 122400 w 252000"/>
              <a:gd name="connsiteY1" fmla="*/ 8291 h 116291"/>
              <a:gd name="connsiteX2" fmla="*/ 0 w 252000"/>
              <a:gd name="connsiteY2" fmla="*/ 15491 h 116291"/>
              <a:gd name="connsiteX0" fmla="*/ 241882 w 241882"/>
              <a:gd name="connsiteY0" fmla="*/ 56911 h 56911"/>
              <a:gd name="connsiteX1" fmla="*/ 122400 w 241882"/>
              <a:gd name="connsiteY1" fmla="*/ 8291 h 56911"/>
              <a:gd name="connsiteX2" fmla="*/ 0 w 241882"/>
              <a:gd name="connsiteY2" fmla="*/ 15491 h 56911"/>
              <a:gd name="connsiteX0" fmla="*/ 241882 w 241882"/>
              <a:gd name="connsiteY0" fmla="*/ 56911 h 56911"/>
              <a:gd name="connsiteX1" fmla="*/ 122400 w 241882"/>
              <a:gd name="connsiteY1" fmla="*/ 8291 h 56911"/>
              <a:gd name="connsiteX2" fmla="*/ 0 w 241882"/>
              <a:gd name="connsiteY2" fmla="*/ 15491 h 56911"/>
              <a:gd name="connsiteX0" fmla="*/ 241882 w 241882"/>
              <a:gd name="connsiteY0" fmla="*/ 56911 h 56911"/>
              <a:gd name="connsiteX1" fmla="*/ 122400 w 241882"/>
              <a:gd name="connsiteY1" fmla="*/ 8291 h 56911"/>
              <a:gd name="connsiteX2" fmla="*/ 0 w 241882"/>
              <a:gd name="connsiteY2" fmla="*/ 15491 h 56911"/>
              <a:gd name="connsiteX0" fmla="*/ 241882 w 241882"/>
              <a:gd name="connsiteY0" fmla="*/ 56911 h 56911"/>
              <a:gd name="connsiteX1" fmla="*/ 122400 w 241882"/>
              <a:gd name="connsiteY1" fmla="*/ 8291 h 56911"/>
              <a:gd name="connsiteX2" fmla="*/ 0 w 241882"/>
              <a:gd name="connsiteY2" fmla="*/ 15491 h 56911"/>
              <a:gd name="connsiteX0" fmla="*/ 205704 w 205704"/>
              <a:gd name="connsiteY0" fmla="*/ 34828 h 34828"/>
              <a:gd name="connsiteX1" fmla="*/ 122400 w 205704"/>
              <a:gd name="connsiteY1" fmla="*/ 8291 h 34828"/>
              <a:gd name="connsiteX2" fmla="*/ 0 w 205704"/>
              <a:gd name="connsiteY2" fmla="*/ 15491 h 34828"/>
              <a:gd name="connsiteX0" fmla="*/ 205704 w 205704"/>
              <a:gd name="connsiteY0" fmla="*/ 34828 h 34828"/>
              <a:gd name="connsiteX1" fmla="*/ 122400 w 205704"/>
              <a:gd name="connsiteY1" fmla="*/ 8291 h 34828"/>
              <a:gd name="connsiteX2" fmla="*/ 0 w 205704"/>
              <a:gd name="connsiteY2" fmla="*/ 15491 h 34828"/>
              <a:gd name="connsiteX0" fmla="*/ 205704 w 205704"/>
              <a:gd name="connsiteY0" fmla="*/ 29439 h 29439"/>
              <a:gd name="connsiteX1" fmla="*/ 124243 w 205704"/>
              <a:gd name="connsiteY1" fmla="*/ 11523 h 29439"/>
              <a:gd name="connsiteX2" fmla="*/ 0 w 205704"/>
              <a:gd name="connsiteY2" fmla="*/ 10102 h 29439"/>
              <a:gd name="connsiteX0" fmla="*/ 205704 w 205704"/>
              <a:gd name="connsiteY0" fmla="*/ 24848 h 24848"/>
              <a:gd name="connsiteX1" fmla="*/ 124243 w 205704"/>
              <a:gd name="connsiteY1" fmla="*/ 6932 h 24848"/>
              <a:gd name="connsiteX2" fmla="*/ 0 w 205704"/>
              <a:gd name="connsiteY2" fmla="*/ 5511 h 24848"/>
              <a:gd name="connsiteX0" fmla="*/ 205704 w 205704"/>
              <a:gd name="connsiteY0" fmla="*/ 32125 h 32125"/>
              <a:gd name="connsiteX1" fmla="*/ 124243 w 205704"/>
              <a:gd name="connsiteY1" fmla="*/ 14209 h 32125"/>
              <a:gd name="connsiteX2" fmla="*/ 0 w 205704"/>
              <a:gd name="connsiteY2" fmla="*/ 12788 h 32125"/>
              <a:gd name="connsiteX0" fmla="*/ 205704 w 205704"/>
              <a:gd name="connsiteY0" fmla="*/ 25827 h 26756"/>
              <a:gd name="connsiteX1" fmla="*/ 124220 w 205704"/>
              <a:gd name="connsiteY1" fmla="*/ 22273 h 26756"/>
              <a:gd name="connsiteX2" fmla="*/ 0 w 205704"/>
              <a:gd name="connsiteY2" fmla="*/ 6490 h 26756"/>
              <a:gd name="connsiteX0" fmla="*/ 205704 w 205704"/>
              <a:gd name="connsiteY0" fmla="*/ 25827 h 25827"/>
              <a:gd name="connsiteX1" fmla="*/ 124220 w 205704"/>
              <a:gd name="connsiteY1" fmla="*/ 22273 h 25827"/>
              <a:gd name="connsiteX2" fmla="*/ 0 w 205704"/>
              <a:gd name="connsiteY2" fmla="*/ 6490 h 25827"/>
              <a:gd name="connsiteX0" fmla="*/ 205704 w 205704"/>
              <a:gd name="connsiteY0" fmla="*/ 25827 h 32363"/>
              <a:gd name="connsiteX1" fmla="*/ 124220 w 205704"/>
              <a:gd name="connsiteY1" fmla="*/ 22273 h 32363"/>
              <a:gd name="connsiteX2" fmla="*/ 0 w 205704"/>
              <a:gd name="connsiteY2" fmla="*/ 6490 h 32363"/>
            </a:gdLst>
            <a:ahLst/>
            <a:cxnLst>
              <a:cxn ang="0">
                <a:pos x="connsiteX0" y="connsiteY0"/>
              </a:cxn>
              <a:cxn ang="0">
                <a:pos x="connsiteX1" y="connsiteY1"/>
              </a:cxn>
              <a:cxn ang="0">
                <a:pos x="connsiteX2" y="connsiteY2"/>
              </a:cxn>
            </a:cxnLst>
            <a:rect l="l" t="t" r="r" b="b"/>
            <a:pathLst>
              <a:path w="205704" h="32363">
                <a:moveTo>
                  <a:pt x="205704" y="25827"/>
                </a:moveTo>
                <a:cubicBezTo>
                  <a:pt x="183484" y="31672"/>
                  <a:pt x="164047" y="38480"/>
                  <a:pt x="124220" y="22273"/>
                </a:cubicBezTo>
                <a:cubicBezTo>
                  <a:pt x="90587" y="-1215"/>
                  <a:pt x="40200" y="-5510"/>
                  <a:pt x="0" y="6490"/>
                </a:cubicBezTo>
              </a:path>
            </a:pathLst>
          </a:custGeom>
          <a:noFill/>
          <a:ln w="19050">
            <a:gradFill>
              <a:gsLst>
                <a:gs pos="31000">
                  <a:schemeClr val="tx1">
                    <a:lumMod val="75000"/>
                    <a:lumOff val="25000"/>
                    <a:alpha val="33000"/>
                  </a:schemeClr>
                </a:gs>
                <a:gs pos="90000">
                  <a:srgbClr val="C2C3C4">
                    <a:alpha val="6590"/>
                  </a:srgbClr>
                </a:gs>
              </a:gsLst>
              <a:lin ang="1200000" scaled="0"/>
            </a:gradFill>
            <a:tailEnd type="stealth"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5" name="Rectangle 13">
            <a:extLst>
              <a:ext uri="{FF2B5EF4-FFF2-40B4-BE49-F238E27FC236}">
                <a16:creationId xmlns:a16="http://schemas.microsoft.com/office/drawing/2014/main" id="{3F9D36C6-DAA1-075B-5E02-D7C1119BA55B}"/>
              </a:ext>
            </a:extLst>
          </p:cNvPr>
          <p:cNvSpPr>
            <a:spLocks noChangeArrowheads="1"/>
          </p:cNvSpPr>
          <p:nvPr/>
        </p:nvSpPr>
        <p:spPr bwMode="auto">
          <a:xfrm>
            <a:off x="5268025" y="1665849"/>
            <a:ext cx="2810629" cy="529015"/>
          </a:xfrm>
          <a:prstGeom prst="rect">
            <a:avLst/>
          </a:prstGeom>
          <a:noFill/>
          <a:ln w="12700">
            <a:noFill/>
            <a:miter lim="800000"/>
            <a:headEnd/>
            <a:tailEnd/>
          </a:ln>
          <a:effectLst>
            <a:outerShdw blurRad="50800" dir="5400000" algn="ctr" rotWithShape="0">
              <a:schemeClr val="bg1"/>
            </a:outerShdw>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HIV envelope precursor protein</a:t>
            </a:r>
            <a:br>
              <a:rPr lang="en-US" sz="1400" dirty="0">
                <a:solidFill>
                  <a:schemeClr val="tx1">
                    <a:lumMod val="65000"/>
                    <a:lumOff val="35000"/>
                  </a:schemeClr>
                </a:solidFill>
                <a:latin typeface="Calibri" panose="020F0502020204030204" pitchFamily="34" charset="0"/>
                <a:cs typeface="Calibri" panose="020F0502020204030204" pitchFamily="34" charset="0"/>
              </a:rPr>
            </a:br>
            <a:r>
              <a:rPr lang="en-US" sz="1400" dirty="0">
                <a:solidFill>
                  <a:schemeClr val="tx1">
                    <a:lumMod val="65000"/>
                    <a:lumOff val="35000"/>
                  </a:schemeClr>
                </a:solidFill>
                <a:latin typeface="Calibri" panose="020F0502020204030204" pitchFamily="34" charset="0"/>
                <a:cs typeface="Calibri" panose="020F0502020204030204" pitchFamily="34" charset="0"/>
              </a:rPr>
              <a:t>(gp160) </a:t>
            </a:r>
          </a:p>
        </p:txBody>
      </p:sp>
      <p:sp>
        <p:nvSpPr>
          <p:cNvPr id="28" name="Rectangle 13">
            <a:extLst>
              <a:ext uri="{FF2B5EF4-FFF2-40B4-BE49-F238E27FC236}">
                <a16:creationId xmlns:a16="http://schemas.microsoft.com/office/drawing/2014/main" id="{CFDC79BE-9F6C-639C-D5A1-8117D86CB5DC}"/>
              </a:ext>
            </a:extLst>
          </p:cNvPr>
          <p:cNvSpPr>
            <a:spLocks noChangeArrowheads="1"/>
          </p:cNvSpPr>
          <p:nvPr/>
        </p:nvSpPr>
        <p:spPr bwMode="auto">
          <a:xfrm>
            <a:off x="6830317" y="2807821"/>
            <a:ext cx="1301502" cy="355520"/>
          </a:xfrm>
          <a:prstGeom prst="rect">
            <a:avLst/>
          </a:prstGeom>
          <a:noFill/>
          <a:ln w="12700">
            <a:noFill/>
            <a:miter lim="800000"/>
            <a:headEnd/>
            <a:tailEnd/>
          </a:ln>
          <a:effectLst>
            <a:outerShdw blurRad="50800" dir="5400000" algn="ctr" rotWithShape="0">
              <a:schemeClr val="bg1"/>
            </a:outerShdw>
          </a:effectLst>
        </p:spPr>
        <p:txBody>
          <a:bodyPr wrap="none" anchor="ctr">
            <a:prstTxWarp prst="textNoShape">
              <a:avLst/>
            </a:prstTxWarp>
          </a:bodyPr>
          <a:lstStyle/>
          <a:p>
            <a:pPr algn="ctr"/>
            <a:r>
              <a:rPr lang="en-US" sz="1300" dirty="0">
                <a:solidFill>
                  <a:srgbClr val="885F8A"/>
                </a:solidFill>
                <a:latin typeface="Calibri" panose="020F0502020204030204" pitchFamily="34" charset="0"/>
                <a:cs typeface="Calibri" panose="020F0502020204030204" pitchFamily="34" charset="0"/>
              </a:rPr>
              <a:t>Signal peptide</a:t>
            </a:r>
          </a:p>
        </p:txBody>
      </p:sp>
      <p:sp>
        <p:nvSpPr>
          <p:cNvPr id="30" name="Oval 29">
            <a:extLst>
              <a:ext uri="{FF2B5EF4-FFF2-40B4-BE49-F238E27FC236}">
                <a16:creationId xmlns:a16="http://schemas.microsoft.com/office/drawing/2014/main" id="{19FA433C-5309-548B-D8EA-C059BF01128D}"/>
              </a:ext>
            </a:extLst>
          </p:cNvPr>
          <p:cNvSpPr/>
          <p:nvPr/>
        </p:nvSpPr>
        <p:spPr>
          <a:xfrm>
            <a:off x="6727448" y="3184195"/>
            <a:ext cx="330443" cy="204915"/>
          </a:xfrm>
          <a:prstGeom prst="ellipse">
            <a:avLst/>
          </a:prstGeom>
          <a:solidFill>
            <a:srgbClr val="F1C5F1">
              <a:alpha val="80000"/>
            </a:srgb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A7751DA4-EA87-7776-DFBB-39BFFAB72922}"/>
              </a:ext>
            </a:extLst>
          </p:cNvPr>
          <p:cNvSpPr/>
          <p:nvPr/>
        </p:nvSpPr>
        <p:spPr>
          <a:xfrm>
            <a:off x="6756662" y="3231994"/>
            <a:ext cx="274320" cy="91440"/>
          </a:xfrm>
          <a:prstGeom prst="ellipse">
            <a:avLst/>
          </a:prstGeom>
          <a:solidFill>
            <a:schemeClr val="bg1">
              <a:alpha val="80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1495810"/>
      </p:ext>
    </p:extLst>
  </p:cSld>
  <p:clrMapOvr>
    <a:masterClrMapping/>
  </p:clrMapOvr>
  <mc:AlternateContent xmlns:mc="http://schemas.openxmlformats.org/markup-compatibility/2006" xmlns:p14="http://schemas.microsoft.com/office/powerpoint/2010/main">
    <mc:Choice Requires="p14">
      <p:transition spd="slow" p14:dur="1250" advTm="19861">
        <p:fade/>
      </p:transition>
    </mc:Choice>
    <mc:Fallback xmlns="">
      <p:transition spd="slow" advTm="19861">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60FFB826-3208-9D82-B790-54905F62AD09}"/>
              </a:ext>
            </a:extLst>
          </p:cNvPr>
          <p:cNvPicPr>
            <a:picLocks noChangeAspect="1"/>
          </p:cNvPicPr>
          <p:nvPr/>
        </p:nvPicPr>
        <p:blipFill>
          <a:blip r:embed="rId3"/>
          <a:stretch>
            <a:fillRect/>
          </a:stretch>
        </p:blipFill>
        <p:spPr>
          <a:xfrm>
            <a:off x="457200" y="1073937"/>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Translation</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25" name="Rectangle 13">
            <a:extLst>
              <a:ext uri="{FF2B5EF4-FFF2-40B4-BE49-F238E27FC236}">
                <a16:creationId xmlns:a16="http://schemas.microsoft.com/office/drawing/2014/main" id="{3F9D36C6-DAA1-075B-5E02-D7C1119BA55B}"/>
              </a:ext>
            </a:extLst>
          </p:cNvPr>
          <p:cNvSpPr>
            <a:spLocks noChangeArrowheads="1"/>
          </p:cNvSpPr>
          <p:nvPr/>
        </p:nvSpPr>
        <p:spPr bwMode="auto">
          <a:xfrm>
            <a:off x="5268025" y="1665849"/>
            <a:ext cx="2810629" cy="529015"/>
          </a:xfrm>
          <a:prstGeom prst="rect">
            <a:avLst/>
          </a:prstGeom>
          <a:noFill/>
          <a:ln w="12700">
            <a:noFill/>
            <a:miter lim="800000"/>
            <a:headEnd/>
            <a:tailEnd/>
          </a:ln>
          <a:effectLst>
            <a:outerShdw blurRad="50800" dir="5400000" algn="ctr" rotWithShape="0">
              <a:schemeClr val="bg1"/>
            </a:outerShdw>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HIV envelope precursor protein</a:t>
            </a:r>
            <a:br>
              <a:rPr lang="en-US" sz="1400" dirty="0">
                <a:solidFill>
                  <a:schemeClr val="tx1">
                    <a:lumMod val="65000"/>
                    <a:lumOff val="35000"/>
                  </a:schemeClr>
                </a:solidFill>
                <a:latin typeface="Calibri" panose="020F0502020204030204" pitchFamily="34" charset="0"/>
                <a:cs typeface="Calibri" panose="020F0502020204030204" pitchFamily="34" charset="0"/>
              </a:rPr>
            </a:br>
            <a:r>
              <a:rPr lang="en-US" sz="1400" dirty="0">
                <a:solidFill>
                  <a:schemeClr val="tx1">
                    <a:lumMod val="65000"/>
                    <a:lumOff val="35000"/>
                  </a:schemeClr>
                </a:solidFill>
                <a:latin typeface="Calibri" panose="020F0502020204030204" pitchFamily="34" charset="0"/>
                <a:cs typeface="Calibri" panose="020F0502020204030204" pitchFamily="34" charset="0"/>
              </a:rPr>
              <a:t>(gp160) </a:t>
            </a:r>
          </a:p>
        </p:txBody>
      </p:sp>
      <p:sp>
        <p:nvSpPr>
          <p:cNvPr id="28" name="Rectangle 13">
            <a:extLst>
              <a:ext uri="{FF2B5EF4-FFF2-40B4-BE49-F238E27FC236}">
                <a16:creationId xmlns:a16="http://schemas.microsoft.com/office/drawing/2014/main" id="{CFDC79BE-9F6C-639C-D5A1-8117D86CB5DC}"/>
              </a:ext>
            </a:extLst>
          </p:cNvPr>
          <p:cNvSpPr>
            <a:spLocks noChangeArrowheads="1"/>
          </p:cNvSpPr>
          <p:nvPr/>
        </p:nvSpPr>
        <p:spPr bwMode="auto">
          <a:xfrm>
            <a:off x="7161705" y="2871493"/>
            <a:ext cx="1301502" cy="355520"/>
          </a:xfrm>
          <a:prstGeom prst="rect">
            <a:avLst/>
          </a:prstGeom>
          <a:noFill/>
          <a:ln w="12700">
            <a:noFill/>
            <a:miter lim="800000"/>
            <a:headEnd/>
            <a:tailEnd/>
          </a:ln>
          <a:effectLst>
            <a:outerShdw blurRad="50800" dir="5400000" algn="ctr" rotWithShape="0">
              <a:schemeClr val="bg1"/>
            </a:outerShdw>
          </a:effectLst>
        </p:spPr>
        <p:txBody>
          <a:bodyPr wrap="none" anchor="ctr">
            <a:prstTxWarp prst="textNoShape">
              <a:avLst/>
            </a:prstTxWarp>
          </a:bodyPr>
          <a:lstStyle/>
          <a:p>
            <a:pPr algn="ctr"/>
            <a:r>
              <a:rPr lang="en-US" sz="1200" dirty="0">
                <a:solidFill>
                  <a:srgbClr val="7030A0"/>
                </a:solidFill>
                <a:latin typeface="Calibri" panose="020F0502020204030204" pitchFamily="34" charset="0"/>
                <a:cs typeface="Calibri" panose="020F0502020204030204" pitchFamily="34" charset="0"/>
              </a:rPr>
              <a:t>Signal peptide</a:t>
            </a:r>
          </a:p>
        </p:txBody>
      </p:sp>
      <p:sp>
        <p:nvSpPr>
          <p:cNvPr id="30" name="Oval 29">
            <a:extLst>
              <a:ext uri="{FF2B5EF4-FFF2-40B4-BE49-F238E27FC236}">
                <a16:creationId xmlns:a16="http://schemas.microsoft.com/office/drawing/2014/main" id="{19FA433C-5309-548B-D8EA-C059BF01128D}"/>
              </a:ext>
            </a:extLst>
          </p:cNvPr>
          <p:cNvSpPr/>
          <p:nvPr/>
        </p:nvSpPr>
        <p:spPr>
          <a:xfrm>
            <a:off x="6727448" y="3184195"/>
            <a:ext cx="330443" cy="204915"/>
          </a:xfrm>
          <a:prstGeom prst="ellipse">
            <a:avLst/>
          </a:prstGeom>
          <a:solidFill>
            <a:srgbClr val="F1C5F1">
              <a:alpha val="80000"/>
            </a:srgb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A7751DA4-EA87-7776-DFBB-39BFFAB72922}"/>
              </a:ext>
            </a:extLst>
          </p:cNvPr>
          <p:cNvSpPr/>
          <p:nvPr/>
        </p:nvSpPr>
        <p:spPr>
          <a:xfrm>
            <a:off x="6756662" y="3231994"/>
            <a:ext cx="274320" cy="91440"/>
          </a:xfrm>
          <a:prstGeom prst="ellipse">
            <a:avLst/>
          </a:prstGeom>
          <a:solidFill>
            <a:schemeClr val="bg1">
              <a:alpha val="80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FF2CE8FE-BF51-B42C-D703-3ED279A81BB8}"/>
              </a:ext>
            </a:extLst>
          </p:cNvPr>
          <p:cNvCxnSpPr>
            <a:cxnSpLocks/>
          </p:cNvCxnSpPr>
          <p:nvPr/>
        </p:nvCxnSpPr>
        <p:spPr>
          <a:xfrm flipH="1">
            <a:off x="6996483" y="3050498"/>
            <a:ext cx="330443" cy="0"/>
          </a:xfrm>
          <a:prstGeom prst="straightConnector1">
            <a:avLst/>
          </a:prstGeom>
          <a:ln w="9525">
            <a:solidFill>
              <a:schemeClr val="tx1"/>
            </a:solidFill>
            <a:miter lim="800000"/>
            <a:headEnd type="none" w="med" len="med"/>
            <a:tailEnd type="none" w="med" len="med"/>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pic>
        <p:nvPicPr>
          <p:cNvPr id="5794" name="Picture 5793">
            <a:extLst>
              <a:ext uri="{FF2B5EF4-FFF2-40B4-BE49-F238E27FC236}">
                <a16:creationId xmlns:a16="http://schemas.microsoft.com/office/drawing/2014/main" id="{03AF67DE-EBDB-BC9C-BE8A-7E0DA919F5C4}"/>
              </a:ext>
            </a:extLst>
          </p:cNvPr>
          <p:cNvPicPr>
            <a:picLocks noChangeAspect="1"/>
          </p:cNvPicPr>
          <p:nvPr/>
        </p:nvPicPr>
        <p:blipFill>
          <a:blip r:embed="rId4">
            <a:alphaModFix amt="70000"/>
            <a:extLst>
              <a:ext uri="{BEBA8EAE-BF5A-486C-A8C5-ECC9F3942E4B}">
                <a14:imgProps xmlns:a14="http://schemas.microsoft.com/office/drawing/2010/main">
                  <a14:imgLayer r:embed="rId5">
                    <a14:imgEffect>
                      <a14:artisticFilmGrain/>
                    </a14:imgEffect>
                    <a14:imgEffect>
                      <a14:brightnessContrast bright="20000"/>
                    </a14:imgEffect>
                  </a14:imgLayer>
                </a14:imgProps>
              </a:ext>
            </a:extLst>
          </a:blip>
          <a:stretch>
            <a:fillRect/>
          </a:stretch>
        </p:blipFill>
        <p:spPr>
          <a:xfrm>
            <a:off x="5581650" y="2220325"/>
            <a:ext cx="1092200" cy="914400"/>
          </a:xfrm>
          <a:prstGeom prst="rect">
            <a:avLst/>
          </a:prstGeom>
        </p:spPr>
      </p:pic>
      <p:sp>
        <p:nvSpPr>
          <p:cNvPr id="5797" name="Rectangle 13">
            <a:extLst>
              <a:ext uri="{FF2B5EF4-FFF2-40B4-BE49-F238E27FC236}">
                <a16:creationId xmlns:a16="http://schemas.microsoft.com/office/drawing/2014/main" id="{E187026F-FE4A-54E1-80D7-EF1541DCC95A}"/>
              </a:ext>
            </a:extLst>
          </p:cNvPr>
          <p:cNvSpPr>
            <a:spLocks noChangeArrowheads="1"/>
          </p:cNvSpPr>
          <p:nvPr/>
        </p:nvSpPr>
        <p:spPr bwMode="auto">
          <a:xfrm>
            <a:off x="3923763" y="2173264"/>
            <a:ext cx="1745324" cy="529015"/>
          </a:xfrm>
          <a:prstGeom prst="rect">
            <a:avLst/>
          </a:prstGeom>
          <a:noFill/>
          <a:ln w="12700">
            <a:noFill/>
            <a:miter lim="800000"/>
            <a:headEnd/>
            <a:tailEnd/>
          </a:ln>
          <a:effectLst>
            <a:outerShdw blurRad="50800" dir="5400000" algn="ctr" rotWithShape="0">
              <a:schemeClr val="bg1"/>
            </a:outerShdw>
          </a:effectLst>
        </p:spPr>
        <p:txBody>
          <a:bodyPr wrap="none" anchor="ctr">
            <a:prstTxWarp prst="textNoShape">
              <a:avLst/>
            </a:prstTxWarp>
          </a:bodyPr>
          <a:lstStyle/>
          <a:p>
            <a:pPr algn="ctr"/>
            <a:r>
              <a:rPr lang="en-US" sz="1400" dirty="0">
                <a:solidFill>
                  <a:srgbClr val="0087B9"/>
                </a:solidFill>
                <a:latin typeface="Calibri" panose="020F0502020204030204" pitchFamily="34" charset="0"/>
                <a:cs typeface="Calibri" panose="020F0502020204030204" pitchFamily="34" charset="0"/>
              </a:rPr>
              <a:t>Oligosaccharides </a:t>
            </a:r>
          </a:p>
        </p:txBody>
      </p:sp>
      <p:cxnSp>
        <p:nvCxnSpPr>
          <p:cNvPr id="5798" name="Straight Connector 5797">
            <a:extLst>
              <a:ext uri="{FF2B5EF4-FFF2-40B4-BE49-F238E27FC236}">
                <a16:creationId xmlns:a16="http://schemas.microsoft.com/office/drawing/2014/main" id="{C55B71B4-3CA6-1DB5-9ECD-FF12749379FE}"/>
              </a:ext>
            </a:extLst>
          </p:cNvPr>
          <p:cNvCxnSpPr>
            <a:cxnSpLocks/>
          </p:cNvCxnSpPr>
          <p:nvPr/>
        </p:nvCxnSpPr>
        <p:spPr>
          <a:xfrm>
            <a:off x="5424957" y="2453275"/>
            <a:ext cx="457443" cy="0"/>
          </a:xfrm>
          <a:prstGeom prst="line">
            <a:avLst/>
          </a:prstGeom>
          <a:ln w="9525" cap="rnd">
            <a:solidFill>
              <a:schemeClr val="tx1">
                <a:lumMod val="65000"/>
                <a:lumOff val="35000"/>
              </a:schemeClr>
            </a:solidFill>
          </a:ln>
          <a:effectLst>
            <a:glow rad="12700">
              <a:schemeClr val="bg1">
                <a:lumMod val="95000"/>
                <a:alpha val="67625"/>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6021918"/>
      </p:ext>
    </p:extLst>
  </p:cSld>
  <p:clrMapOvr>
    <a:masterClrMapping/>
  </p:clrMapOvr>
  <mc:AlternateContent xmlns:mc="http://schemas.openxmlformats.org/markup-compatibility/2006" xmlns:p14="http://schemas.microsoft.com/office/powerpoint/2010/main">
    <mc:Choice Requires="p14">
      <p:transition spd="slow" p14:dur="1250" advTm="9589">
        <p:fade/>
      </p:transition>
    </mc:Choice>
    <mc:Fallback xmlns="">
      <p:transition spd="slow" advTm="9589">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60FFB826-3208-9D82-B790-54905F62AD09}"/>
              </a:ext>
            </a:extLst>
          </p:cNvPr>
          <p:cNvPicPr>
            <a:picLocks noChangeAspect="1"/>
          </p:cNvPicPr>
          <p:nvPr/>
        </p:nvPicPr>
        <p:blipFill>
          <a:blip r:embed="rId3"/>
          <a:stretch>
            <a:fillRect/>
          </a:stretch>
        </p:blipFill>
        <p:spPr>
          <a:xfrm>
            <a:off x="457200" y="1073937"/>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Translation</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25" name="Rectangle 13">
            <a:extLst>
              <a:ext uri="{FF2B5EF4-FFF2-40B4-BE49-F238E27FC236}">
                <a16:creationId xmlns:a16="http://schemas.microsoft.com/office/drawing/2014/main" id="{3F9D36C6-DAA1-075B-5E02-D7C1119BA55B}"/>
              </a:ext>
            </a:extLst>
          </p:cNvPr>
          <p:cNvSpPr>
            <a:spLocks noChangeArrowheads="1"/>
          </p:cNvSpPr>
          <p:nvPr/>
        </p:nvSpPr>
        <p:spPr bwMode="auto">
          <a:xfrm>
            <a:off x="5268025" y="1665849"/>
            <a:ext cx="2810629" cy="529015"/>
          </a:xfrm>
          <a:prstGeom prst="rect">
            <a:avLst/>
          </a:prstGeom>
          <a:noFill/>
          <a:ln w="12700">
            <a:noFill/>
            <a:miter lim="800000"/>
            <a:headEnd/>
            <a:tailEnd/>
          </a:ln>
          <a:effectLst>
            <a:outerShdw blurRad="50800" dir="5400000" algn="ctr" rotWithShape="0">
              <a:schemeClr val="bg1"/>
            </a:outerShdw>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HIV envelope precursor protein</a:t>
            </a:r>
            <a:br>
              <a:rPr lang="en-US" sz="1400" dirty="0">
                <a:solidFill>
                  <a:schemeClr val="tx1">
                    <a:lumMod val="65000"/>
                    <a:lumOff val="35000"/>
                  </a:schemeClr>
                </a:solidFill>
                <a:latin typeface="Calibri" panose="020F0502020204030204" pitchFamily="34" charset="0"/>
                <a:cs typeface="Calibri" panose="020F0502020204030204" pitchFamily="34" charset="0"/>
              </a:rPr>
            </a:br>
            <a:r>
              <a:rPr lang="en-US" sz="1400" dirty="0">
                <a:solidFill>
                  <a:schemeClr val="tx1">
                    <a:lumMod val="65000"/>
                    <a:lumOff val="35000"/>
                  </a:schemeClr>
                </a:solidFill>
                <a:latin typeface="Calibri" panose="020F0502020204030204" pitchFamily="34" charset="0"/>
                <a:cs typeface="Calibri" panose="020F0502020204030204" pitchFamily="34" charset="0"/>
              </a:rPr>
              <a:t>(gp160) </a:t>
            </a:r>
          </a:p>
        </p:txBody>
      </p:sp>
      <p:sp>
        <p:nvSpPr>
          <p:cNvPr id="28" name="Rectangle 13">
            <a:extLst>
              <a:ext uri="{FF2B5EF4-FFF2-40B4-BE49-F238E27FC236}">
                <a16:creationId xmlns:a16="http://schemas.microsoft.com/office/drawing/2014/main" id="{CFDC79BE-9F6C-639C-D5A1-8117D86CB5DC}"/>
              </a:ext>
            </a:extLst>
          </p:cNvPr>
          <p:cNvSpPr>
            <a:spLocks noChangeArrowheads="1"/>
          </p:cNvSpPr>
          <p:nvPr/>
        </p:nvSpPr>
        <p:spPr bwMode="auto">
          <a:xfrm>
            <a:off x="7161705" y="2871493"/>
            <a:ext cx="1301502" cy="355520"/>
          </a:xfrm>
          <a:prstGeom prst="rect">
            <a:avLst/>
          </a:prstGeom>
          <a:noFill/>
          <a:ln w="12700">
            <a:noFill/>
            <a:miter lim="800000"/>
            <a:headEnd/>
            <a:tailEnd/>
          </a:ln>
          <a:effectLst>
            <a:outerShdw blurRad="50800" dir="5400000" algn="ctr" rotWithShape="0">
              <a:schemeClr val="bg1"/>
            </a:outerShdw>
          </a:effectLst>
        </p:spPr>
        <p:txBody>
          <a:bodyPr wrap="none" anchor="ctr">
            <a:prstTxWarp prst="textNoShape">
              <a:avLst/>
            </a:prstTxWarp>
          </a:bodyPr>
          <a:lstStyle/>
          <a:p>
            <a:pPr algn="ctr"/>
            <a:r>
              <a:rPr lang="en-US" sz="1200" dirty="0">
                <a:solidFill>
                  <a:srgbClr val="7030A0"/>
                </a:solidFill>
                <a:latin typeface="Calibri" panose="020F0502020204030204" pitchFamily="34" charset="0"/>
                <a:cs typeface="Calibri" panose="020F0502020204030204" pitchFamily="34" charset="0"/>
              </a:rPr>
              <a:t>Signal peptide</a:t>
            </a:r>
          </a:p>
        </p:txBody>
      </p:sp>
      <p:cxnSp>
        <p:nvCxnSpPr>
          <p:cNvPr id="29" name="Straight Arrow Connector 28">
            <a:extLst>
              <a:ext uri="{FF2B5EF4-FFF2-40B4-BE49-F238E27FC236}">
                <a16:creationId xmlns:a16="http://schemas.microsoft.com/office/drawing/2014/main" id="{FF2CE8FE-BF51-B42C-D703-3ED279A81BB8}"/>
              </a:ext>
            </a:extLst>
          </p:cNvPr>
          <p:cNvCxnSpPr>
            <a:cxnSpLocks/>
          </p:cNvCxnSpPr>
          <p:nvPr/>
        </p:nvCxnSpPr>
        <p:spPr>
          <a:xfrm flipH="1">
            <a:off x="6996483" y="3050498"/>
            <a:ext cx="330443" cy="0"/>
          </a:xfrm>
          <a:prstGeom prst="straightConnector1">
            <a:avLst/>
          </a:prstGeom>
          <a:ln w="9525">
            <a:solidFill>
              <a:schemeClr val="tx1"/>
            </a:solidFill>
            <a:miter lim="800000"/>
            <a:headEnd type="none" w="med" len="med"/>
            <a:tailEnd type="none" w="med" len="med"/>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19FA433C-5309-548B-D8EA-C059BF01128D}"/>
              </a:ext>
            </a:extLst>
          </p:cNvPr>
          <p:cNvSpPr/>
          <p:nvPr/>
        </p:nvSpPr>
        <p:spPr>
          <a:xfrm>
            <a:off x="6727448" y="3184195"/>
            <a:ext cx="330443" cy="204915"/>
          </a:xfrm>
          <a:prstGeom prst="ellipse">
            <a:avLst/>
          </a:prstGeom>
          <a:solidFill>
            <a:srgbClr val="F1C5F1">
              <a:alpha val="80000"/>
            </a:srgb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A7751DA4-EA87-7776-DFBB-39BFFAB72922}"/>
              </a:ext>
            </a:extLst>
          </p:cNvPr>
          <p:cNvSpPr/>
          <p:nvPr/>
        </p:nvSpPr>
        <p:spPr>
          <a:xfrm>
            <a:off x="6756662" y="3231994"/>
            <a:ext cx="274320" cy="91440"/>
          </a:xfrm>
          <a:prstGeom prst="ellipse">
            <a:avLst/>
          </a:prstGeom>
          <a:solidFill>
            <a:schemeClr val="bg1">
              <a:alpha val="80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4224B44A-6248-777C-27A5-B432D83200CD}"/>
              </a:ext>
            </a:extLst>
          </p:cNvPr>
          <p:cNvSpPr/>
          <p:nvPr/>
        </p:nvSpPr>
        <p:spPr>
          <a:xfrm>
            <a:off x="5420088" y="2143419"/>
            <a:ext cx="1317098" cy="1088624"/>
          </a:xfrm>
          <a:custGeom>
            <a:avLst/>
            <a:gdLst>
              <a:gd name="connsiteX0" fmla="*/ 9306 w 895005"/>
              <a:gd name="connsiteY0" fmla="*/ 324900 h 853233"/>
              <a:gd name="connsiteX1" fmla="*/ 182106 w 895005"/>
              <a:gd name="connsiteY1" fmla="*/ 404100 h 853233"/>
              <a:gd name="connsiteX2" fmla="*/ 232506 w 895005"/>
              <a:gd name="connsiteY2" fmla="*/ 598500 h 853233"/>
              <a:gd name="connsiteX3" fmla="*/ 376506 w 895005"/>
              <a:gd name="connsiteY3" fmla="*/ 706500 h 853233"/>
              <a:gd name="connsiteX4" fmla="*/ 470106 w 895005"/>
              <a:gd name="connsiteY4" fmla="*/ 828900 h 853233"/>
              <a:gd name="connsiteX5" fmla="*/ 599706 w 895005"/>
              <a:gd name="connsiteY5" fmla="*/ 850500 h 853233"/>
              <a:gd name="connsiteX6" fmla="*/ 750906 w 895005"/>
              <a:gd name="connsiteY6" fmla="*/ 843300 h 853233"/>
              <a:gd name="connsiteX7" fmla="*/ 779706 w 895005"/>
              <a:gd name="connsiteY7" fmla="*/ 764100 h 853233"/>
              <a:gd name="connsiteX8" fmla="*/ 894906 w 895005"/>
              <a:gd name="connsiteY8" fmla="*/ 684900 h 853233"/>
              <a:gd name="connsiteX9" fmla="*/ 758106 w 895005"/>
              <a:gd name="connsiteY9" fmla="*/ 353700 h 853233"/>
              <a:gd name="connsiteX10" fmla="*/ 678906 w 895005"/>
              <a:gd name="connsiteY10" fmla="*/ 332100 h 853233"/>
              <a:gd name="connsiteX11" fmla="*/ 585306 w 895005"/>
              <a:gd name="connsiteY11" fmla="*/ 180900 h 853233"/>
              <a:gd name="connsiteX12" fmla="*/ 570906 w 895005"/>
              <a:gd name="connsiteY12" fmla="*/ 116100 h 853233"/>
              <a:gd name="connsiteX13" fmla="*/ 441306 w 895005"/>
              <a:gd name="connsiteY13" fmla="*/ 44100 h 853233"/>
              <a:gd name="connsiteX14" fmla="*/ 311706 w 895005"/>
              <a:gd name="connsiteY14" fmla="*/ 8100 h 853233"/>
              <a:gd name="connsiteX15" fmla="*/ 239706 w 895005"/>
              <a:gd name="connsiteY15" fmla="*/ 900 h 853233"/>
              <a:gd name="connsiteX16" fmla="*/ 189306 w 895005"/>
              <a:gd name="connsiteY16" fmla="*/ 22500 h 853233"/>
              <a:gd name="connsiteX17" fmla="*/ 182106 w 895005"/>
              <a:gd name="connsiteY17" fmla="*/ 101700 h 853233"/>
              <a:gd name="connsiteX18" fmla="*/ 146106 w 895005"/>
              <a:gd name="connsiteY18" fmla="*/ 144900 h 853233"/>
              <a:gd name="connsiteX19" fmla="*/ 81306 w 895005"/>
              <a:gd name="connsiteY19" fmla="*/ 159300 h 853233"/>
              <a:gd name="connsiteX20" fmla="*/ 30906 w 895005"/>
              <a:gd name="connsiteY20" fmla="*/ 209700 h 853233"/>
              <a:gd name="connsiteX21" fmla="*/ 9306 w 895005"/>
              <a:gd name="connsiteY21" fmla="*/ 324900 h 853233"/>
              <a:gd name="connsiteX0" fmla="*/ 9306 w 895699"/>
              <a:gd name="connsiteY0" fmla="*/ 324900 h 853233"/>
              <a:gd name="connsiteX1" fmla="*/ 182106 w 895699"/>
              <a:gd name="connsiteY1" fmla="*/ 404100 h 853233"/>
              <a:gd name="connsiteX2" fmla="*/ 232506 w 895699"/>
              <a:gd name="connsiteY2" fmla="*/ 598500 h 853233"/>
              <a:gd name="connsiteX3" fmla="*/ 376506 w 895699"/>
              <a:gd name="connsiteY3" fmla="*/ 706500 h 853233"/>
              <a:gd name="connsiteX4" fmla="*/ 470106 w 895699"/>
              <a:gd name="connsiteY4" fmla="*/ 828900 h 853233"/>
              <a:gd name="connsiteX5" fmla="*/ 599706 w 895699"/>
              <a:gd name="connsiteY5" fmla="*/ 850500 h 853233"/>
              <a:gd name="connsiteX6" fmla="*/ 750906 w 895699"/>
              <a:gd name="connsiteY6" fmla="*/ 843300 h 853233"/>
              <a:gd name="connsiteX7" fmla="*/ 779706 w 895699"/>
              <a:gd name="connsiteY7" fmla="*/ 764100 h 853233"/>
              <a:gd name="connsiteX8" fmla="*/ 894906 w 895699"/>
              <a:gd name="connsiteY8" fmla="*/ 684900 h 853233"/>
              <a:gd name="connsiteX9" fmla="*/ 822906 w 895699"/>
              <a:gd name="connsiteY9" fmla="*/ 375300 h 853233"/>
              <a:gd name="connsiteX10" fmla="*/ 678906 w 895699"/>
              <a:gd name="connsiteY10" fmla="*/ 332100 h 853233"/>
              <a:gd name="connsiteX11" fmla="*/ 585306 w 895699"/>
              <a:gd name="connsiteY11" fmla="*/ 180900 h 853233"/>
              <a:gd name="connsiteX12" fmla="*/ 570906 w 895699"/>
              <a:gd name="connsiteY12" fmla="*/ 116100 h 853233"/>
              <a:gd name="connsiteX13" fmla="*/ 441306 w 895699"/>
              <a:gd name="connsiteY13" fmla="*/ 44100 h 853233"/>
              <a:gd name="connsiteX14" fmla="*/ 311706 w 895699"/>
              <a:gd name="connsiteY14" fmla="*/ 8100 h 853233"/>
              <a:gd name="connsiteX15" fmla="*/ 239706 w 895699"/>
              <a:gd name="connsiteY15" fmla="*/ 900 h 853233"/>
              <a:gd name="connsiteX16" fmla="*/ 189306 w 895699"/>
              <a:gd name="connsiteY16" fmla="*/ 22500 h 853233"/>
              <a:gd name="connsiteX17" fmla="*/ 182106 w 895699"/>
              <a:gd name="connsiteY17" fmla="*/ 101700 h 853233"/>
              <a:gd name="connsiteX18" fmla="*/ 146106 w 895699"/>
              <a:gd name="connsiteY18" fmla="*/ 144900 h 853233"/>
              <a:gd name="connsiteX19" fmla="*/ 81306 w 895699"/>
              <a:gd name="connsiteY19" fmla="*/ 159300 h 853233"/>
              <a:gd name="connsiteX20" fmla="*/ 30906 w 895699"/>
              <a:gd name="connsiteY20" fmla="*/ 209700 h 853233"/>
              <a:gd name="connsiteX21" fmla="*/ 9306 w 895699"/>
              <a:gd name="connsiteY21" fmla="*/ 324900 h 853233"/>
              <a:gd name="connsiteX0" fmla="*/ 9306 w 896242"/>
              <a:gd name="connsiteY0" fmla="*/ 324900 h 853233"/>
              <a:gd name="connsiteX1" fmla="*/ 182106 w 896242"/>
              <a:gd name="connsiteY1" fmla="*/ 404100 h 853233"/>
              <a:gd name="connsiteX2" fmla="*/ 232506 w 896242"/>
              <a:gd name="connsiteY2" fmla="*/ 598500 h 853233"/>
              <a:gd name="connsiteX3" fmla="*/ 376506 w 896242"/>
              <a:gd name="connsiteY3" fmla="*/ 706500 h 853233"/>
              <a:gd name="connsiteX4" fmla="*/ 470106 w 896242"/>
              <a:gd name="connsiteY4" fmla="*/ 828900 h 853233"/>
              <a:gd name="connsiteX5" fmla="*/ 599706 w 896242"/>
              <a:gd name="connsiteY5" fmla="*/ 850500 h 853233"/>
              <a:gd name="connsiteX6" fmla="*/ 750906 w 896242"/>
              <a:gd name="connsiteY6" fmla="*/ 843300 h 853233"/>
              <a:gd name="connsiteX7" fmla="*/ 779706 w 896242"/>
              <a:gd name="connsiteY7" fmla="*/ 764100 h 853233"/>
              <a:gd name="connsiteX8" fmla="*/ 894906 w 896242"/>
              <a:gd name="connsiteY8" fmla="*/ 684900 h 853233"/>
              <a:gd name="connsiteX9" fmla="*/ 822906 w 896242"/>
              <a:gd name="connsiteY9" fmla="*/ 375300 h 853233"/>
              <a:gd name="connsiteX10" fmla="*/ 678906 w 896242"/>
              <a:gd name="connsiteY10" fmla="*/ 332100 h 853233"/>
              <a:gd name="connsiteX11" fmla="*/ 585306 w 896242"/>
              <a:gd name="connsiteY11" fmla="*/ 180900 h 853233"/>
              <a:gd name="connsiteX12" fmla="*/ 570906 w 896242"/>
              <a:gd name="connsiteY12" fmla="*/ 116100 h 853233"/>
              <a:gd name="connsiteX13" fmla="*/ 441306 w 896242"/>
              <a:gd name="connsiteY13" fmla="*/ 44100 h 853233"/>
              <a:gd name="connsiteX14" fmla="*/ 311706 w 896242"/>
              <a:gd name="connsiteY14" fmla="*/ 8100 h 853233"/>
              <a:gd name="connsiteX15" fmla="*/ 239706 w 896242"/>
              <a:gd name="connsiteY15" fmla="*/ 900 h 853233"/>
              <a:gd name="connsiteX16" fmla="*/ 189306 w 896242"/>
              <a:gd name="connsiteY16" fmla="*/ 22500 h 853233"/>
              <a:gd name="connsiteX17" fmla="*/ 182106 w 896242"/>
              <a:gd name="connsiteY17" fmla="*/ 101700 h 853233"/>
              <a:gd name="connsiteX18" fmla="*/ 146106 w 896242"/>
              <a:gd name="connsiteY18" fmla="*/ 144900 h 853233"/>
              <a:gd name="connsiteX19" fmla="*/ 81306 w 896242"/>
              <a:gd name="connsiteY19" fmla="*/ 159300 h 853233"/>
              <a:gd name="connsiteX20" fmla="*/ 30906 w 896242"/>
              <a:gd name="connsiteY20" fmla="*/ 209700 h 853233"/>
              <a:gd name="connsiteX21" fmla="*/ 9306 w 896242"/>
              <a:gd name="connsiteY21" fmla="*/ 324900 h 853233"/>
              <a:gd name="connsiteX0" fmla="*/ 4616 w 891552"/>
              <a:gd name="connsiteY0" fmla="*/ 324900 h 853233"/>
              <a:gd name="connsiteX1" fmla="*/ 110659 w 891552"/>
              <a:gd name="connsiteY1" fmla="*/ 463364 h 853233"/>
              <a:gd name="connsiteX2" fmla="*/ 227816 w 891552"/>
              <a:gd name="connsiteY2" fmla="*/ 598500 h 853233"/>
              <a:gd name="connsiteX3" fmla="*/ 371816 w 891552"/>
              <a:gd name="connsiteY3" fmla="*/ 706500 h 853233"/>
              <a:gd name="connsiteX4" fmla="*/ 465416 w 891552"/>
              <a:gd name="connsiteY4" fmla="*/ 828900 h 853233"/>
              <a:gd name="connsiteX5" fmla="*/ 595016 w 891552"/>
              <a:gd name="connsiteY5" fmla="*/ 850500 h 853233"/>
              <a:gd name="connsiteX6" fmla="*/ 746216 w 891552"/>
              <a:gd name="connsiteY6" fmla="*/ 843300 h 853233"/>
              <a:gd name="connsiteX7" fmla="*/ 775016 w 891552"/>
              <a:gd name="connsiteY7" fmla="*/ 764100 h 853233"/>
              <a:gd name="connsiteX8" fmla="*/ 890216 w 891552"/>
              <a:gd name="connsiteY8" fmla="*/ 684900 h 853233"/>
              <a:gd name="connsiteX9" fmla="*/ 818216 w 891552"/>
              <a:gd name="connsiteY9" fmla="*/ 375300 h 853233"/>
              <a:gd name="connsiteX10" fmla="*/ 674216 w 891552"/>
              <a:gd name="connsiteY10" fmla="*/ 332100 h 853233"/>
              <a:gd name="connsiteX11" fmla="*/ 580616 w 891552"/>
              <a:gd name="connsiteY11" fmla="*/ 180900 h 853233"/>
              <a:gd name="connsiteX12" fmla="*/ 566216 w 891552"/>
              <a:gd name="connsiteY12" fmla="*/ 116100 h 853233"/>
              <a:gd name="connsiteX13" fmla="*/ 436616 w 891552"/>
              <a:gd name="connsiteY13" fmla="*/ 44100 h 853233"/>
              <a:gd name="connsiteX14" fmla="*/ 307016 w 891552"/>
              <a:gd name="connsiteY14" fmla="*/ 8100 h 853233"/>
              <a:gd name="connsiteX15" fmla="*/ 235016 w 891552"/>
              <a:gd name="connsiteY15" fmla="*/ 900 h 853233"/>
              <a:gd name="connsiteX16" fmla="*/ 184616 w 891552"/>
              <a:gd name="connsiteY16" fmla="*/ 22500 h 853233"/>
              <a:gd name="connsiteX17" fmla="*/ 177416 w 891552"/>
              <a:gd name="connsiteY17" fmla="*/ 101700 h 853233"/>
              <a:gd name="connsiteX18" fmla="*/ 141416 w 891552"/>
              <a:gd name="connsiteY18" fmla="*/ 144900 h 853233"/>
              <a:gd name="connsiteX19" fmla="*/ 76616 w 891552"/>
              <a:gd name="connsiteY19" fmla="*/ 159300 h 853233"/>
              <a:gd name="connsiteX20" fmla="*/ 26216 w 891552"/>
              <a:gd name="connsiteY20" fmla="*/ 209700 h 853233"/>
              <a:gd name="connsiteX21" fmla="*/ 4616 w 891552"/>
              <a:gd name="connsiteY21" fmla="*/ 324900 h 853233"/>
              <a:gd name="connsiteX0" fmla="*/ 4616 w 891552"/>
              <a:gd name="connsiteY0" fmla="*/ 324900 h 853233"/>
              <a:gd name="connsiteX1" fmla="*/ 110659 w 891552"/>
              <a:gd name="connsiteY1" fmla="*/ 463364 h 853233"/>
              <a:gd name="connsiteX2" fmla="*/ 33613 w 891552"/>
              <a:gd name="connsiteY2" fmla="*/ 624840 h 853233"/>
              <a:gd name="connsiteX3" fmla="*/ 371816 w 891552"/>
              <a:gd name="connsiteY3" fmla="*/ 706500 h 853233"/>
              <a:gd name="connsiteX4" fmla="*/ 465416 w 891552"/>
              <a:gd name="connsiteY4" fmla="*/ 828900 h 853233"/>
              <a:gd name="connsiteX5" fmla="*/ 595016 w 891552"/>
              <a:gd name="connsiteY5" fmla="*/ 850500 h 853233"/>
              <a:gd name="connsiteX6" fmla="*/ 746216 w 891552"/>
              <a:gd name="connsiteY6" fmla="*/ 843300 h 853233"/>
              <a:gd name="connsiteX7" fmla="*/ 775016 w 891552"/>
              <a:gd name="connsiteY7" fmla="*/ 764100 h 853233"/>
              <a:gd name="connsiteX8" fmla="*/ 890216 w 891552"/>
              <a:gd name="connsiteY8" fmla="*/ 684900 h 853233"/>
              <a:gd name="connsiteX9" fmla="*/ 818216 w 891552"/>
              <a:gd name="connsiteY9" fmla="*/ 375300 h 853233"/>
              <a:gd name="connsiteX10" fmla="*/ 674216 w 891552"/>
              <a:gd name="connsiteY10" fmla="*/ 332100 h 853233"/>
              <a:gd name="connsiteX11" fmla="*/ 580616 w 891552"/>
              <a:gd name="connsiteY11" fmla="*/ 180900 h 853233"/>
              <a:gd name="connsiteX12" fmla="*/ 566216 w 891552"/>
              <a:gd name="connsiteY12" fmla="*/ 116100 h 853233"/>
              <a:gd name="connsiteX13" fmla="*/ 436616 w 891552"/>
              <a:gd name="connsiteY13" fmla="*/ 44100 h 853233"/>
              <a:gd name="connsiteX14" fmla="*/ 307016 w 891552"/>
              <a:gd name="connsiteY14" fmla="*/ 8100 h 853233"/>
              <a:gd name="connsiteX15" fmla="*/ 235016 w 891552"/>
              <a:gd name="connsiteY15" fmla="*/ 900 h 853233"/>
              <a:gd name="connsiteX16" fmla="*/ 184616 w 891552"/>
              <a:gd name="connsiteY16" fmla="*/ 22500 h 853233"/>
              <a:gd name="connsiteX17" fmla="*/ 177416 w 891552"/>
              <a:gd name="connsiteY17" fmla="*/ 101700 h 853233"/>
              <a:gd name="connsiteX18" fmla="*/ 141416 w 891552"/>
              <a:gd name="connsiteY18" fmla="*/ 144900 h 853233"/>
              <a:gd name="connsiteX19" fmla="*/ 76616 w 891552"/>
              <a:gd name="connsiteY19" fmla="*/ 159300 h 853233"/>
              <a:gd name="connsiteX20" fmla="*/ 26216 w 891552"/>
              <a:gd name="connsiteY20" fmla="*/ 209700 h 853233"/>
              <a:gd name="connsiteX21" fmla="*/ 4616 w 891552"/>
              <a:gd name="connsiteY21" fmla="*/ 324900 h 853233"/>
              <a:gd name="connsiteX0" fmla="*/ 4616 w 891552"/>
              <a:gd name="connsiteY0" fmla="*/ 324900 h 853233"/>
              <a:gd name="connsiteX1" fmla="*/ 110659 w 891552"/>
              <a:gd name="connsiteY1" fmla="*/ 463364 h 853233"/>
              <a:gd name="connsiteX2" fmla="*/ 33613 w 891552"/>
              <a:gd name="connsiteY2" fmla="*/ 624840 h 853233"/>
              <a:gd name="connsiteX3" fmla="*/ 371816 w 891552"/>
              <a:gd name="connsiteY3" fmla="*/ 706500 h 853233"/>
              <a:gd name="connsiteX4" fmla="*/ 465416 w 891552"/>
              <a:gd name="connsiteY4" fmla="*/ 828900 h 853233"/>
              <a:gd name="connsiteX5" fmla="*/ 595016 w 891552"/>
              <a:gd name="connsiteY5" fmla="*/ 850500 h 853233"/>
              <a:gd name="connsiteX6" fmla="*/ 746216 w 891552"/>
              <a:gd name="connsiteY6" fmla="*/ 843300 h 853233"/>
              <a:gd name="connsiteX7" fmla="*/ 775016 w 891552"/>
              <a:gd name="connsiteY7" fmla="*/ 764100 h 853233"/>
              <a:gd name="connsiteX8" fmla="*/ 890216 w 891552"/>
              <a:gd name="connsiteY8" fmla="*/ 684900 h 853233"/>
              <a:gd name="connsiteX9" fmla="*/ 818216 w 891552"/>
              <a:gd name="connsiteY9" fmla="*/ 375300 h 853233"/>
              <a:gd name="connsiteX10" fmla="*/ 674216 w 891552"/>
              <a:gd name="connsiteY10" fmla="*/ 332100 h 853233"/>
              <a:gd name="connsiteX11" fmla="*/ 580616 w 891552"/>
              <a:gd name="connsiteY11" fmla="*/ 180900 h 853233"/>
              <a:gd name="connsiteX12" fmla="*/ 566216 w 891552"/>
              <a:gd name="connsiteY12" fmla="*/ 116100 h 853233"/>
              <a:gd name="connsiteX13" fmla="*/ 436616 w 891552"/>
              <a:gd name="connsiteY13" fmla="*/ 44100 h 853233"/>
              <a:gd name="connsiteX14" fmla="*/ 307016 w 891552"/>
              <a:gd name="connsiteY14" fmla="*/ 8100 h 853233"/>
              <a:gd name="connsiteX15" fmla="*/ 235016 w 891552"/>
              <a:gd name="connsiteY15" fmla="*/ 900 h 853233"/>
              <a:gd name="connsiteX16" fmla="*/ 184616 w 891552"/>
              <a:gd name="connsiteY16" fmla="*/ 22500 h 853233"/>
              <a:gd name="connsiteX17" fmla="*/ 177416 w 891552"/>
              <a:gd name="connsiteY17" fmla="*/ 101700 h 853233"/>
              <a:gd name="connsiteX18" fmla="*/ 141416 w 891552"/>
              <a:gd name="connsiteY18" fmla="*/ 144900 h 853233"/>
              <a:gd name="connsiteX19" fmla="*/ 76616 w 891552"/>
              <a:gd name="connsiteY19" fmla="*/ 159300 h 853233"/>
              <a:gd name="connsiteX20" fmla="*/ 26216 w 891552"/>
              <a:gd name="connsiteY20" fmla="*/ 209700 h 853233"/>
              <a:gd name="connsiteX21" fmla="*/ 4616 w 891552"/>
              <a:gd name="connsiteY21" fmla="*/ 324900 h 853233"/>
              <a:gd name="connsiteX0" fmla="*/ 194084 w 1081020"/>
              <a:gd name="connsiteY0" fmla="*/ 324900 h 853233"/>
              <a:gd name="connsiteX1" fmla="*/ 300127 w 1081020"/>
              <a:gd name="connsiteY1" fmla="*/ 463364 h 853233"/>
              <a:gd name="connsiteX2" fmla="*/ 10671 w 1081020"/>
              <a:gd name="connsiteY2" fmla="*/ 756538 h 853233"/>
              <a:gd name="connsiteX3" fmla="*/ 561284 w 1081020"/>
              <a:gd name="connsiteY3" fmla="*/ 706500 h 853233"/>
              <a:gd name="connsiteX4" fmla="*/ 654884 w 1081020"/>
              <a:gd name="connsiteY4" fmla="*/ 828900 h 853233"/>
              <a:gd name="connsiteX5" fmla="*/ 784484 w 1081020"/>
              <a:gd name="connsiteY5" fmla="*/ 850500 h 853233"/>
              <a:gd name="connsiteX6" fmla="*/ 935684 w 1081020"/>
              <a:gd name="connsiteY6" fmla="*/ 843300 h 853233"/>
              <a:gd name="connsiteX7" fmla="*/ 964484 w 1081020"/>
              <a:gd name="connsiteY7" fmla="*/ 764100 h 853233"/>
              <a:gd name="connsiteX8" fmla="*/ 1079684 w 1081020"/>
              <a:gd name="connsiteY8" fmla="*/ 684900 h 853233"/>
              <a:gd name="connsiteX9" fmla="*/ 1007684 w 1081020"/>
              <a:gd name="connsiteY9" fmla="*/ 375300 h 853233"/>
              <a:gd name="connsiteX10" fmla="*/ 863684 w 1081020"/>
              <a:gd name="connsiteY10" fmla="*/ 332100 h 853233"/>
              <a:gd name="connsiteX11" fmla="*/ 770084 w 1081020"/>
              <a:gd name="connsiteY11" fmla="*/ 180900 h 853233"/>
              <a:gd name="connsiteX12" fmla="*/ 755684 w 1081020"/>
              <a:gd name="connsiteY12" fmla="*/ 116100 h 853233"/>
              <a:gd name="connsiteX13" fmla="*/ 626084 w 1081020"/>
              <a:gd name="connsiteY13" fmla="*/ 44100 h 853233"/>
              <a:gd name="connsiteX14" fmla="*/ 496484 w 1081020"/>
              <a:gd name="connsiteY14" fmla="*/ 8100 h 853233"/>
              <a:gd name="connsiteX15" fmla="*/ 424484 w 1081020"/>
              <a:gd name="connsiteY15" fmla="*/ 900 h 853233"/>
              <a:gd name="connsiteX16" fmla="*/ 374084 w 1081020"/>
              <a:gd name="connsiteY16" fmla="*/ 22500 h 853233"/>
              <a:gd name="connsiteX17" fmla="*/ 366884 w 1081020"/>
              <a:gd name="connsiteY17" fmla="*/ 101700 h 853233"/>
              <a:gd name="connsiteX18" fmla="*/ 330884 w 1081020"/>
              <a:gd name="connsiteY18" fmla="*/ 144900 h 853233"/>
              <a:gd name="connsiteX19" fmla="*/ 266084 w 1081020"/>
              <a:gd name="connsiteY19" fmla="*/ 159300 h 853233"/>
              <a:gd name="connsiteX20" fmla="*/ 215684 w 1081020"/>
              <a:gd name="connsiteY20" fmla="*/ 209700 h 853233"/>
              <a:gd name="connsiteX21" fmla="*/ 194084 w 1081020"/>
              <a:gd name="connsiteY21" fmla="*/ 324900 h 853233"/>
              <a:gd name="connsiteX0" fmla="*/ 186523 w 1073459"/>
              <a:gd name="connsiteY0" fmla="*/ 324900 h 853233"/>
              <a:gd name="connsiteX1" fmla="*/ 292566 w 1073459"/>
              <a:gd name="connsiteY1" fmla="*/ 463364 h 853233"/>
              <a:gd name="connsiteX2" fmla="*/ 3110 w 1073459"/>
              <a:gd name="connsiteY2" fmla="*/ 756538 h 853233"/>
              <a:gd name="connsiteX3" fmla="*/ 511241 w 1073459"/>
              <a:gd name="connsiteY3" fmla="*/ 805274 h 853233"/>
              <a:gd name="connsiteX4" fmla="*/ 647323 w 1073459"/>
              <a:gd name="connsiteY4" fmla="*/ 828900 h 853233"/>
              <a:gd name="connsiteX5" fmla="*/ 776923 w 1073459"/>
              <a:gd name="connsiteY5" fmla="*/ 850500 h 853233"/>
              <a:gd name="connsiteX6" fmla="*/ 928123 w 1073459"/>
              <a:gd name="connsiteY6" fmla="*/ 843300 h 853233"/>
              <a:gd name="connsiteX7" fmla="*/ 956923 w 1073459"/>
              <a:gd name="connsiteY7" fmla="*/ 764100 h 853233"/>
              <a:gd name="connsiteX8" fmla="*/ 1072123 w 1073459"/>
              <a:gd name="connsiteY8" fmla="*/ 684900 h 853233"/>
              <a:gd name="connsiteX9" fmla="*/ 1000123 w 1073459"/>
              <a:gd name="connsiteY9" fmla="*/ 375300 h 853233"/>
              <a:gd name="connsiteX10" fmla="*/ 856123 w 1073459"/>
              <a:gd name="connsiteY10" fmla="*/ 332100 h 853233"/>
              <a:gd name="connsiteX11" fmla="*/ 762523 w 1073459"/>
              <a:gd name="connsiteY11" fmla="*/ 180900 h 853233"/>
              <a:gd name="connsiteX12" fmla="*/ 748123 w 1073459"/>
              <a:gd name="connsiteY12" fmla="*/ 116100 h 853233"/>
              <a:gd name="connsiteX13" fmla="*/ 618523 w 1073459"/>
              <a:gd name="connsiteY13" fmla="*/ 44100 h 853233"/>
              <a:gd name="connsiteX14" fmla="*/ 488923 w 1073459"/>
              <a:gd name="connsiteY14" fmla="*/ 8100 h 853233"/>
              <a:gd name="connsiteX15" fmla="*/ 416923 w 1073459"/>
              <a:gd name="connsiteY15" fmla="*/ 900 h 853233"/>
              <a:gd name="connsiteX16" fmla="*/ 366523 w 1073459"/>
              <a:gd name="connsiteY16" fmla="*/ 22500 h 853233"/>
              <a:gd name="connsiteX17" fmla="*/ 359323 w 1073459"/>
              <a:gd name="connsiteY17" fmla="*/ 101700 h 853233"/>
              <a:gd name="connsiteX18" fmla="*/ 323323 w 1073459"/>
              <a:gd name="connsiteY18" fmla="*/ 144900 h 853233"/>
              <a:gd name="connsiteX19" fmla="*/ 258523 w 1073459"/>
              <a:gd name="connsiteY19" fmla="*/ 159300 h 853233"/>
              <a:gd name="connsiteX20" fmla="*/ 208123 w 1073459"/>
              <a:gd name="connsiteY20" fmla="*/ 209700 h 853233"/>
              <a:gd name="connsiteX21" fmla="*/ 186523 w 1073459"/>
              <a:gd name="connsiteY21" fmla="*/ 324900 h 853233"/>
              <a:gd name="connsiteX0" fmla="*/ 186523 w 1073459"/>
              <a:gd name="connsiteY0" fmla="*/ 324900 h 853233"/>
              <a:gd name="connsiteX1" fmla="*/ 292566 w 1073459"/>
              <a:gd name="connsiteY1" fmla="*/ 463364 h 853233"/>
              <a:gd name="connsiteX2" fmla="*/ 3110 w 1073459"/>
              <a:gd name="connsiteY2" fmla="*/ 756538 h 853233"/>
              <a:gd name="connsiteX3" fmla="*/ 511241 w 1073459"/>
              <a:gd name="connsiteY3" fmla="*/ 805274 h 853233"/>
              <a:gd name="connsiteX4" fmla="*/ 647323 w 1073459"/>
              <a:gd name="connsiteY4" fmla="*/ 828900 h 853233"/>
              <a:gd name="connsiteX5" fmla="*/ 776923 w 1073459"/>
              <a:gd name="connsiteY5" fmla="*/ 850500 h 853233"/>
              <a:gd name="connsiteX6" fmla="*/ 928123 w 1073459"/>
              <a:gd name="connsiteY6" fmla="*/ 843300 h 853233"/>
              <a:gd name="connsiteX7" fmla="*/ 956923 w 1073459"/>
              <a:gd name="connsiteY7" fmla="*/ 764100 h 853233"/>
              <a:gd name="connsiteX8" fmla="*/ 1072123 w 1073459"/>
              <a:gd name="connsiteY8" fmla="*/ 684900 h 853233"/>
              <a:gd name="connsiteX9" fmla="*/ 1000123 w 1073459"/>
              <a:gd name="connsiteY9" fmla="*/ 375300 h 853233"/>
              <a:gd name="connsiteX10" fmla="*/ 856123 w 1073459"/>
              <a:gd name="connsiteY10" fmla="*/ 332100 h 853233"/>
              <a:gd name="connsiteX11" fmla="*/ 762523 w 1073459"/>
              <a:gd name="connsiteY11" fmla="*/ 180900 h 853233"/>
              <a:gd name="connsiteX12" fmla="*/ 748123 w 1073459"/>
              <a:gd name="connsiteY12" fmla="*/ 116100 h 853233"/>
              <a:gd name="connsiteX13" fmla="*/ 618523 w 1073459"/>
              <a:gd name="connsiteY13" fmla="*/ 44100 h 853233"/>
              <a:gd name="connsiteX14" fmla="*/ 488923 w 1073459"/>
              <a:gd name="connsiteY14" fmla="*/ 8100 h 853233"/>
              <a:gd name="connsiteX15" fmla="*/ 416923 w 1073459"/>
              <a:gd name="connsiteY15" fmla="*/ 900 h 853233"/>
              <a:gd name="connsiteX16" fmla="*/ 366523 w 1073459"/>
              <a:gd name="connsiteY16" fmla="*/ 22500 h 853233"/>
              <a:gd name="connsiteX17" fmla="*/ 359323 w 1073459"/>
              <a:gd name="connsiteY17" fmla="*/ 101700 h 853233"/>
              <a:gd name="connsiteX18" fmla="*/ 323323 w 1073459"/>
              <a:gd name="connsiteY18" fmla="*/ 144900 h 853233"/>
              <a:gd name="connsiteX19" fmla="*/ 258523 w 1073459"/>
              <a:gd name="connsiteY19" fmla="*/ 159300 h 853233"/>
              <a:gd name="connsiteX20" fmla="*/ 208123 w 1073459"/>
              <a:gd name="connsiteY20" fmla="*/ 209700 h 853233"/>
              <a:gd name="connsiteX21" fmla="*/ 186523 w 1073459"/>
              <a:gd name="connsiteY21" fmla="*/ 324900 h 853233"/>
              <a:gd name="connsiteX0" fmla="*/ 186523 w 1073459"/>
              <a:gd name="connsiteY0" fmla="*/ 324900 h 863842"/>
              <a:gd name="connsiteX1" fmla="*/ 292566 w 1073459"/>
              <a:gd name="connsiteY1" fmla="*/ 463364 h 863842"/>
              <a:gd name="connsiteX2" fmla="*/ 3110 w 1073459"/>
              <a:gd name="connsiteY2" fmla="*/ 756538 h 863842"/>
              <a:gd name="connsiteX3" fmla="*/ 511241 w 1073459"/>
              <a:gd name="connsiteY3" fmla="*/ 805274 h 863842"/>
              <a:gd name="connsiteX4" fmla="*/ 629117 w 1073459"/>
              <a:gd name="connsiteY4" fmla="*/ 861824 h 863842"/>
              <a:gd name="connsiteX5" fmla="*/ 776923 w 1073459"/>
              <a:gd name="connsiteY5" fmla="*/ 850500 h 863842"/>
              <a:gd name="connsiteX6" fmla="*/ 928123 w 1073459"/>
              <a:gd name="connsiteY6" fmla="*/ 843300 h 863842"/>
              <a:gd name="connsiteX7" fmla="*/ 956923 w 1073459"/>
              <a:gd name="connsiteY7" fmla="*/ 764100 h 863842"/>
              <a:gd name="connsiteX8" fmla="*/ 1072123 w 1073459"/>
              <a:gd name="connsiteY8" fmla="*/ 684900 h 863842"/>
              <a:gd name="connsiteX9" fmla="*/ 1000123 w 1073459"/>
              <a:gd name="connsiteY9" fmla="*/ 375300 h 863842"/>
              <a:gd name="connsiteX10" fmla="*/ 856123 w 1073459"/>
              <a:gd name="connsiteY10" fmla="*/ 332100 h 863842"/>
              <a:gd name="connsiteX11" fmla="*/ 762523 w 1073459"/>
              <a:gd name="connsiteY11" fmla="*/ 180900 h 863842"/>
              <a:gd name="connsiteX12" fmla="*/ 748123 w 1073459"/>
              <a:gd name="connsiteY12" fmla="*/ 116100 h 863842"/>
              <a:gd name="connsiteX13" fmla="*/ 618523 w 1073459"/>
              <a:gd name="connsiteY13" fmla="*/ 44100 h 863842"/>
              <a:gd name="connsiteX14" fmla="*/ 488923 w 1073459"/>
              <a:gd name="connsiteY14" fmla="*/ 8100 h 863842"/>
              <a:gd name="connsiteX15" fmla="*/ 416923 w 1073459"/>
              <a:gd name="connsiteY15" fmla="*/ 900 h 863842"/>
              <a:gd name="connsiteX16" fmla="*/ 366523 w 1073459"/>
              <a:gd name="connsiteY16" fmla="*/ 22500 h 863842"/>
              <a:gd name="connsiteX17" fmla="*/ 359323 w 1073459"/>
              <a:gd name="connsiteY17" fmla="*/ 101700 h 863842"/>
              <a:gd name="connsiteX18" fmla="*/ 323323 w 1073459"/>
              <a:gd name="connsiteY18" fmla="*/ 144900 h 863842"/>
              <a:gd name="connsiteX19" fmla="*/ 258523 w 1073459"/>
              <a:gd name="connsiteY19" fmla="*/ 159300 h 863842"/>
              <a:gd name="connsiteX20" fmla="*/ 208123 w 1073459"/>
              <a:gd name="connsiteY20" fmla="*/ 209700 h 863842"/>
              <a:gd name="connsiteX21" fmla="*/ 186523 w 1073459"/>
              <a:gd name="connsiteY21" fmla="*/ 324900 h 863842"/>
              <a:gd name="connsiteX0" fmla="*/ 183485 w 1070421"/>
              <a:gd name="connsiteY0" fmla="*/ 324900 h 863842"/>
              <a:gd name="connsiteX1" fmla="*/ 289528 w 1070421"/>
              <a:gd name="connsiteY1" fmla="*/ 463364 h 863842"/>
              <a:gd name="connsiteX2" fmla="*/ 72 w 1070421"/>
              <a:gd name="connsiteY2" fmla="*/ 756538 h 863842"/>
              <a:gd name="connsiteX3" fmla="*/ 319830 w 1070421"/>
              <a:gd name="connsiteY3" fmla="*/ 805356 h 863842"/>
              <a:gd name="connsiteX4" fmla="*/ 508203 w 1070421"/>
              <a:gd name="connsiteY4" fmla="*/ 805274 h 863842"/>
              <a:gd name="connsiteX5" fmla="*/ 626079 w 1070421"/>
              <a:gd name="connsiteY5" fmla="*/ 861824 h 863842"/>
              <a:gd name="connsiteX6" fmla="*/ 773885 w 1070421"/>
              <a:gd name="connsiteY6" fmla="*/ 850500 h 863842"/>
              <a:gd name="connsiteX7" fmla="*/ 925085 w 1070421"/>
              <a:gd name="connsiteY7" fmla="*/ 843300 h 863842"/>
              <a:gd name="connsiteX8" fmla="*/ 953885 w 1070421"/>
              <a:gd name="connsiteY8" fmla="*/ 764100 h 863842"/>
              <a:gd name="connsiteX9" fmla="*/ 1069085 w 1070421"/>
              <a:gd name="connsiteY9" fmla="*/ 684900 h 863842"/>
              <a:gd name="connsiteX10" fmla="*/ 997085 w 1070421"/>
              <a:gd name="connsiteY10" fmla="*/ 375300 h 863842"/>
              <a:gd name="connsiteX11" fmla="*/ 853085 w 1070421"/>
              <a:gd name="connsiteY11" fmla="*/ 332100 h 863842"/>
              <a:gd name="connsiteX12" fmla="*/ 759485 w 1070421"/>
              <a:gd name="connsiteY12" fmla="*/ 180900 h 863842"/>
              <a:gd name="connsiteX13" fmla="*/ 745085 w 1070421"/>
              <a:gd name="connsiteY13" fmla="*/ 116100 h 863842"/>
              <a:gd name="connsiteX14" fmla="*/ 615485 w 1070421"/>
              <a:gd name="connsiteY14" fmla="*/ 44100 h 863842"/>
              <a:gd name="connsiteX15" fmla="*/ 485885 w 1070421"/>
              <a:gd name="connsiteY15" fmla="*/ 8100 h 863842"/>
              <a:gd name="connsiteX16" fmla="*/ 413885 w 1070421"/>
              <a:gd name="connsiteY16" fmla="*/ 900 h 863842"/>
              <a:gd name="connsiteX17" fmla="*/ 363485 w 1070421"/>
              <a:gd name="connsiteY17" fmla="*/ 22500 h 863842"/>
              <a:gd name="connsiteX18" fmla="*/ 356285 w 1070421"/>
              <a:gd name="connsiteY18" fmla="*/ 101700 h 863842"/>
              <a:gd name="connsiteX19" fmla="*/ 320285 w 1070421"/>
              <a:gd name="connsiteY19" fmla="*/ 144900 h 863842"/>
              <a:gd name="connsiteX20" fmla="*/ 255485 w 1070421"/>
              <a:gd name="connsiteY20" fmla="*/ 159300 h 863842"/>
              <a:gd name="connsiteX21" fmla="*/ 205085 w 1070421"/>
              <a:gd name="connsiteY21" fmla="*/ 209700 h 863842"/>
              <a:gd name="connsiteX22" fmla="*/ 183485 w 1070421"/>
              <a:gd name="connsiteY22" fmla="*/ 324900 h 863842"/>
              <a:gd name="connsiteX0" fmla="*/ 183485 w 1070421"/>
              <a:gd name="connsiteY0" fmla="*/ 324900 h 874952"/>
              <a:gd name="connsiteX1" fmla="*/ 289528 w 1070421"/>
              <a:gd name="connsiteY1" fmla="*/ 463364 h 874952"/>
              <a:gd name="connsiteX2" fmla="*/ 72 w 1070421"/>
              <a:gd name="connsiteY2" fmla="*/ 756538 h 874952"/>
              <a:gd name="connsiteX3" fmla="*/ 319830 w 1070421"/>
              <a:gd name="connsiteY3" fmla="*/ 805356 h 874952"/>
              <a:gd name="connsiteX4" fmla="*/ 508203 w 1070421"/>
              <a:gd name="connsiteY4" fmla="*/ 805274 h 874952"/>
              <a:gd name="connsiteX5" fmla="*/ 626079 w 1070421"/>
              <a:gd name="connsiteY5" fmla="*/ 861824 h 874952"/>
              <a:gd name="connsiteX6" fmla="*/ 773885 w 1070421"/>
              <a:gd name="connsiteY6" fmla="*/ 850500 h 874952"/>
              <a:gd name="connsiteX7" fmla="*/ 925085 w 1070421"/>
              <a:gd name="connsiteY7" fmla="*/ 843300 h 874952"/>
              <a:gd name="connsiteX8" fmla="*/ 953885 w 1070421"/>
              <a:gd name="connsiteY8" fmla="*/ 764100 h 874952"/>
              <a:gd name="connsiteX9" fmla="*/ 1069085 w 1070421"/>
              <a:gd name="connsiteY9" fmla="*/ 684900 h 874952"/>
              <a:gd name="connsiteX10" fmla="*/ 997085 w 1070421"/>
              <a:gd name="connsiteY10" fmla="*/ 375300 h 874952"/>
              <a:gd name="connsiteX11" fmla="*/ 853085 w 1070421"/>
              <a:gd name="connsiteY11" fmla="*/ 332100 h 874952"/>
              <a:gd name="connsiteX12" fmla="*/ 759485 w 1070421"/>
              <a:gd name="connsiteY12" fmla="*/ 180900 h 874952"/>
              <a:gd name="connsiteX13" fmla="*/ 745085 w 1070421"/>
              <a:gd name="connsiteY13" fmla="*/ 116100 h 874952"/>
              <a:gd name="connsiteX14" fmla="*/ 615485 w 1070421"/>
              <a:gd name="connsiteY14" fmla="*/ 44100 h 874952"/>
              <a:gd name="connsiteX15" fmla="*/ 485885 w 1070421"/>
              <a:gd name="connsiteY15" fmla="*/ 8100 h 874952"/>
              <a:gd name="connsiteX16" fmla="*/ 413885 w 1070421"/>
              <a:gd name="connsiteY16" fmla="*/ 900 h 874952"/>
              <a:gd name="connsiteX17" fmla="*/ 363485 w 1070421"/>
              <a:gd name="connsiteY17" fmla="*/ 22500 h 874952"/>
              <a:gd name="connsiteX18" fmla="*/ 356285 w 1070421"/>
              <a:gd name="connsiteY18" fmla="*/ 101700 h 874952"/>
              <a:gd name="connsiteX19" fmla="*/ 320285 w 1070421"/>
              <a:gd name="connsiteY19" fmla="*/ 144900 h 874952"/>
              <a:gd name="connsiteX20" fmla="*/ 255485 w 1070421"/>
              <a:gd name="connsiteY20" fmla="*/ 159300 h 874952"/>
              <a:gd name="connsiteX21" fmla="*/ 205085 w 1070421"/>
              <a:gd name="connsiteY21" fmla="*/ 209700 h 874952"/>
              <a:gd name="connsiteX22" fmla="*/ 183485 w 1070421"/>
              <a:gd name="connsiteY22" fmla="*/ 324900 h 874952"/>
              <a:gd name="connsiteX0" fmla="*/ 232026 w 1118962"/>
              <a:gd name="connsiteY0" fmla="*/ 324900 h 895709"/>
              <a:gd name="connsiteX1" fmla="*/ 338069 w 1118962"/>
              <a:gd name="connsiteY1" fmla="*/ 463364 h 895709"/>
              <a:gd name="connsiteX2" fmla="*/ 62 w 1118962"/>
              <a:gd name="connsiteY2" fmla="*/ 822387 h 895709"/>
              <a:gd name="connsiteX3" fmla="*/ 368371 w 1118962"/>
              <a:gd name="connsiteY3" fmla="*/ 805356 h 895709"/>
              <a:gd name="connsiteX4" fmla="*/ 556744 w 1118962"/>
              <a:gd name="connsiteY4" fmla="*/ 805274 h 895709"/>
              <a:gd name="connsiteX5" fmla="*/ 674620 w 1118962"/>
              <a:gd name="connsiteY5" fmla="*/ 861824 h 895709"/>
              <a:gd name="connsiteX6" fmla="*/ 822426 w 1118962"/>
              <a:gd name="connsiteY6" fmla="*/ 850500 h 895709"/>
              <a:gd name="connsiteX7" fmla="*/ 973626 w 1118962"/>
              <a:gd name="connsiteY7" fmla="*/ 843300 h 895709"/>
              <a:gd name="connsiteX8" fmla="*/ 1002426 w 1118962"/>
              <a:gd name="connsiteY8" fmla="*/ 764100 h 895709"/>
              <a:gd name="connsiteX9" fmla="*/ 1117626 w 1118962"/>
              <a:gd name="connsiteY9" fmla="*/ 684900 h 895709"/>
              <a:gd name="connsiteX10" fmla="*/ 1045626 w 1118962"/>
              <a:gd name="connsiteY10" fmla="*/ 375300 h 895709"/>
              <a:gd name="connsiteX11" fmla="*/ 901626 w 1118962"/>
              <a:gd name="connsiteY11" fmla="*/ 332100 h 895709"/>
              <a:gd name="connsiteX12" fmla="*/ 808026 w 1118962"/>
              <a:gd name="connsiteY12" fmla="*/ 180900 h 895709"/>
              <a:gd name="connsiteX13" fmla="*/ 793626 w 1118962"/>
              <a:gd name="connsiteY13" fmla="*/ 116100 h 895709"/>
              <a:gd name="connsiteX14" fmla="*/ 664026 w 1118962"/>
              <a:gd name="connsiteY14" fmla="*/ 44100 h 895709"/>
              <a:gd name="connsiteX15" fmla="*/ 534426 w 1118962"/>
              <a:gd name="connsiteY15" fmla="*/ 8100 h 895709"/>
              <a:gd name="connsiteX16" fmla="*/ 462426 w 1118962"/>
              <a:gd name="connsiteY16" fmla="*/ 900 h 895709"/>
              <a:gd name="connsiteX17" fmla="*/ 412026 w 1118962"/>
              <a:gd name="connsiteY17" fmla="*/ 22500 h 895709"/>
              <a:gd name="connsiteX18" fmla="*/ 404826 w 1118962"/>
              <a:gd name="connsiteY18" fmla="*/ 101700 h 895709"/>
              <a:gd name="connsiteX19" fmla="*/ 368826 w 1118962"/>
              <a:gd name="connsiteY19" fmla="*/ 144900 h 895709"/>
              <a:gd name="connsiteX20" fmla="*/ 304026 w 1118962"/>
              <a:gd name="connsiteY20" fmla="*/ 159300 h 895709"/>
              <a:gd name="connsiteX21" fmla="*/ 253626 w 1118962"/>
              <a:gd name="connsiteY21" fmla="*/ 209700 h 895709"/>
              <a:gd name="connsiteX22" fmla="*/ 232026 w 1118962"/>
              <a:gd name="connsiteY22" fmla="*/ 324900 h 895709"/>
              <a:gd name="connsiteX0" fmla="*/ 236427 w 1123363"/>
              <a:gd name="connsiteY0" fmla="*/ 324900 h 918627"/>
              <a:gd name="connsiteX1" fmla="*/ 342470 w 1123363"/>
              <a:gd name="connsiteY1" fmla="*/ 463364 h 918627"/>
              <a:gd name="connsiteX2" fmla="*/ 4463 w 1123363"/>
              <a:gd name="connsiteY2" fmla="*/ 822387 h 918627"/>
              <a:gd name="connsiteX3" fmla="*/ 372772 w 1123363"/>
              <a:gd name="connsiteY3" fmla="*/ 805356 h 918627"/>
              <a:gd name="connsiteX4" fmla="*/ 561145 w 1123363"/>
              <a:gd name="connsiteY4" fmla="*/ 805274 h 918627"/>
              <a:gd name="connsiteX5" fmla="*/ 679021 w 1123363"/>
              <a:gd name="connsiteY5" fmla="*/ 861824 h 918627"/>
              <a:gd name="connsiteX6" fmla="*/ 826827 w 1123363"/>
              <a:gd name="connsiteY6" fmla="*/ 850500 h 918627"/>
              <a:gd name="connsiteX7" fmla="*/ 978027 w 1123363"/>
              <a:gd name="connsiteY7" fmla="*/ 843300 h 918627"/>
              <a:gd name="connsiteX8" fmla="*/ 1006827 w 1123363"/>
              <a:gd name="connsiteY8" fmla="*/ 764100 h 918627"/>
              <a:gd name="connsiteX9" fmla="*/ 1122027 w 1123363"/>
              <a:gd name="connsiteY9" fmla="*/ 684900 h 918627"/>
              <a:gd name="connsiteX10" fmla="*/ 1050027 w 1123363"/>
              <a:gd name="connsiteY10" fmla="*/ 375300 h 918627"/>
              <a:gd name="connsiteX11" fmla="*/ 906027 w 1123363"/>
              <a:gd name="connsiteY11" fmla="*/ 332100 h 918627"/>
              <a:gd name="connsiteX12" fmla="*/ 812427 w 1123363"/>
              <a:gd name="connsiteY12" fmla="*/ 180900 h 918627"/>
              <a:gd name="connsiteX13" fmla="*/ 798027 w 1123363"/>
              <a:gd name="connsiteY13" fmla="*/ 116100 h 918627"/>
              <a:gd name="connsiteX14" fmla="*/ 668427 w 1123363"/>
              <a:gd name="connsiteY14" fmla="*/ 44100 h 918627"/>
              <a:gd name="connsiteX15" fmla="*/ 538827 w 1123363"/>
              <a:gd name="connsiteY15" fmla="*/ 8100 h 918627"/>
              <a:gd name="connsiteX16" fmla="*/ 466827 w 1123363"/>
              <a:gd name="connsiteY16" fmla="*/ 900 h 918627"/>
              <a:gd name="connsiteX17" fmla="*/ 416427 w 1123363"/>
              <a:gd name="connsiteY17" fmla="*/ 22500 h 918627"/>
              <a:gd name="connsiteX18" fmla="*/ 409227 w 1123363"/>
              <a:gd name="connsiteY18" fmla="*/ 101700 h 918627"/>
              <a:gd name="connsiteX19" fmla="*/ 373227 w 1123363"/>
              <a:gd name="connsiteY19" fmla="*/ 144900 h 918627"/>
              <a:gd name="connsiteX20" fmla="*/ 308427 w 1123363"/>
              <a:gd name="connsiteY20" fmla="*/ 159300 h 918627"/>
              <a:gd name="connsiteX21" fmla="*/ 258027 w 1123363"/>
              <a:gd name="connsiteY21" fmla="*/ 209700 h 918627"/>
              <a:gd name="connsiteX22" fmla="*/ 236427 w 1123363"/>
              <a:gd name="connsiteY22" fmla="*/ 324900 h 918627"/>
              <a:gd name="connsiteX0" fmla="*/ 232121 w 1119057"/>
              <a:gd name="connsiteY0" fmla="*/ 324900 h 923310"/>
              <a:gd name="connsiteX1" fmla="*/ 338164 w 1119057"/>
              <a:gd name="connsiteY1" fmla="*/ 463364 h 923310"/>
              <a:gd name="connsiteX2" fmla="*/ 157 w 1119057"/>
              <a:gd name="connsiteY2" fmla="*/ 822387 h 923310"/>
              <a:gd name="connsiteX3" fmla="*/ 386673 w 1119057"/>
              <a:gd name="connsiteY3" fmla="*/ 844865 h 923310"/>
              <a:gd name="connsiteX4" fmla="*/ 556839 w 1119057"/>
              <a:gd name="connsiteY4" fmla="*/ 805274 h 923310"/>
              <a:gd name="connsiteX5" fmla="*/ 674715 w 1119057"/>
              <a:gd name="connsiteY5" fmla="*/ 861824 h 923310"/>
              <a:gd name="connsiteX6" fmla="*/ 822521 w 1119057"/>
              <a:gd name="connsiteY6" fmla="*/ 850500 h 923310"/>
              <a:gd name="connsiteX7" fmla="*/ 973721 w 1119057"/>
              <a:gd name="connsiteY7" fmla="*/ 843300 h 923310"/>
              <a:gd name="connsiteX8" fmla="*/ 1002521 w 1119057"/>
              <a:gd name="connsiteY8" fmla="*/ 764100 h 923310"/>
              <a:gd name="connsiteX9" fmla="*/ 1117721 w 1119057"/>
              <a:gd name="connsiteY9" fmla="*/ 684900 h 923310"/>
              <a:gd name="connsiteX10" fmla="*/ 1045721 w 1119057"/>
              <a:gd name="connsiteY10" fmla="*/ 375300 h 923310"/>
              <a:gd name="connsiteX11" fmla="*/ 901721 w 1119057"/>
              <a:gd name="connsiteY11" fmla="*/ 332100 h 923310"/>
              <a:gd name="connsiteX12" fmla="*/ 808121 w 1119057"/>
              <a:gd name="connsiteY12" fmla="*/ 180900 h 923310"/>
              <a:gd name="connsiteX13" fmla="*/ 793721 w 1119057"/>
              <a:gd name="connsiteY13" fmla="*/ 116100 h 923310"/>
              <a:gd name="connsiteX14" fmla="*/ 664121 w 1119057"/>
              <a:gd name="connsiteY14" fmla="*/ 44100 h 923310"/>
              <a:gd name="connsiteX15" fmla="*/ 534521 w 1119057"/>
              <a:gd name="connsiteY15" fmla="*/ 8100 h 923310"/>
              <a:gd name="connsiteX16" fmla="*/ 462521 w 1119057"/>
              <a:gd name="connsiteY16" fmla="*/ 900 h 923310"/>
              <a:gd name="connsiteX17" fmla="*/ 412121 w 1119057"/>
              <a:gd name="connsiteY17" fmla="*/ 22500 h 923310"/>
              <a:gd name="connsiteX18" fmla="*/ 404921 w 1119057"/>
              <a:gd name="connsiteY18" fmla="*/ 101700 h 923310"/>
              <a:gd name="connsiteX19" fmla="*/ 368921 w 1119057"/>
              <a:gd name="connsiteY19" fmla="*/ 144900 h 923310"/>
              <a:gd name="connsiteX20" fmla="*/ 304121 w 1119057"/>
              <a:gd name="connsiteY20" fmla="*/ 159300 h 923310"/>
              <a:gd name="connsiteX21" fmla="*/ 253721 w 1119057"/>
              <a:gd name="connsiteY21" fmla="*/ 209700 h 923310"/>
              <a:gd name="connsiteX22" fmla="*/ 232121 w 1119057"/>
              <a:gd name="connsiteY22" fmla="*/ 324900 h 923310"/>
              <a:gd name="connsiteX0" fmla="*/ 280653 w 1167589"/>
              <a:gd name="connsiteY0" fmla="*/ 324900 h 925383"/>
              <a:gd name="connsiteX1" fmla="*/ 386696 w 1167589"/>
              <a:gd name="connsiteY1" fmla="*/ 463364 h 925383"/>
              <a:gd name="connsiteX2" fmla="*/ 138 w 1167589"/>
              <a:gd name="connsiteY2" fmla="*/ 828972 h 925383"/>
              <a:gd name="connsiteX3" fmla="*/ 435205 w 1167589"/>
              <a:gd name="connsiteY3" fmla="*/ 844865 h 925383"/>
              <a:gd name="connsiteX4" fmla="*/ 605371 w 1167589"/>
              <a:gd name="connsiteY4" fmla="*/ 805274 h 925383"/>
              <a:gd name="connsiteX5" fmla="*/ 723247 w 1167589"/>
              <a:gd name="connsiteY5" fmla="*/ 861824 h 925383"/>
              <a:gd name="connsiteX6" fmla="*/ 871053 w 1167589"/>
              <a:gd name="connsiteY6" fmla="*/ 850500 h 925383"/>
              <a:gd name="connsiteX7" fmla="*/ 1022253 w 1167589"/>
              <a:gd name="connsiteY7" fmla="*/ 843300 h 925383"/>
              <a:gd name="connsiteX8" fmla="*/ 1051053 w 1167589"/>
              <a:gd name="connsiteY8" fmla="*/ 764100 h 925383"/>
              <a:gd name="connsiteX9" fmla="*/ 1166253 w 1167589"/>
              <a:gd name="connsiteY9" fmla="*/ 684900 h 925383"/>
              <a:gd name="connsiteX10" fmla="*/ 1094253 w 1167589"/>
              <a:gd name="connsiteY10" fmla="*/ 375300 h 925383"/>
              <a:gd name="connsiteX11" fmla="*/ 950253 w 1167589"/>
              <a:gd name="connsiteY11" fmla="*/ 332100 h 925383"/>
              <a:gd name="connsiteX12" fmla="*/ 856653 w 1167589"/>
              <a:gd name="connsiteY12" fmla="*/ 180900 h 925383"/>
              <a:gd name="connsiteX13" fmla="*/ 842253 w 1167589"/>
              <a:gd name="connsiteY13" fmla="*/ 116100 h 925383"/>
              <a:gd name="connsiteX14" fmla="*/ 712653 w 1167589"/>
              <a:gd name="connsiteY14" fmla="*/ 44100 h 925383"/>
              <a:gd name="connsiteX15" fmla="*/ 583053 w 1167589"/>
              <a:gd name="connsiteY15" fmla="*/ 8100 h 925383"/>
              <a:gd name="connsiteX16" fmla="*/ 511053 w 1167589"/>
              <a:gd name="connsiteY16" fmla="*/ 900 h 925383"/>
              <a:gd name="connsiteX17" fmla="*/ 460653 w 1167589"/>
              <a:gd name="connsiteY17" fmla="*/ 22500 h 925383"/>
              <a:gd name="connsiteX18" fmla="*/ 453453 w 1167589"/>
              <a:gd name="connsiteY18" fmla="*/ 101700 h 925383"/>
              <a:gd name="connsiteX19" fmla="*/ 417453 w 1167589"/>
              <a:gd name="connsiteY19" fmla="*/ 144900 h 925383"/>
              <a:gd name="connsiteX20" fmla="*/ 352653 w 1167589"/>
              <a:gd name="connsiteY20" fmla="*/ 159300 h 925383"/>
              <a:gd name="connsiteX21" fmla="*/ 302253 w 1167589"/>
              <a:gd name="connsiteY21" fmla="*/ 209700 h 925383"/>
              <a:gd name="connsiteX22" fmla="*/ 280653 w 1167589"/>
              <a:gd name="connsiteY22" fmla="*/ 324900 h 925383"/>
              <a:gd name="connsiteX0" fmla="*/ 280622 w 1167558"/>
              <a:gd name="connsiteY0" fmla="*/ 324900 h 950045"/>
              <a:gd name="connsiteX1" fmla="*/ 386665 w 1167558"/>
              <a:gd name="connsiteY1" fmla="*/ 463364 h 950045"/>
              <a:gd name="connsiteX2" fmla="*/ 107 w 1167558"/>
              <a:gd name="connsiteY2" fmla="*/ 828972 h 950045"/>
              <a:gd name="connsiteX3" fmla="*/ 429105 w 1167558"/>
              <a:gd name="connsiteY3" fmla="*/ 877790 h 950045"/>
              <a:gd name="connsiteX4" fmla="*/ 605340 w 1167558"/>
              <a:gd name="connsiteY4" fmla="*/ 805274 h 950045"/>
              <a:gd name="connsiteX5" fmla="*/ 723216 w 1167558"/>
              <a:gd name="connsiteY5" fmla="*/ 861824 h 950045"/>
              <a:gd name="connsiteX6" fmla="*/ 871022 w 1167558"/>
              <a:gd name="connsiteY6" fmla="*/ 850500 h 950045"/>
              <a:gd name="connsiteX7" fmla="*/ 1022222 w 1167558"/>
              <a:gd name="connsiteY7" fmla="*/ 843300 h 950045"/>
              <a:gd name="connsiteX8" fmla="*/ 1051022 w 1167558"/>
              <a:gd name="connsiteY8" fmla="*/ 764100 h 950045"/>
              <a:gd name="connsiteX9" fmla="*/ 1166222 w 1167558"/>
              <a:gd name="connsiteY9" fmla="*/ 684900 h 950045"/>
              <a:gd name="connsiteX10" fmla="*/ 1094222 w 1167558"/>
              <a:gd name="connsiteY10" fmla="*/ 375300 h 950045"/>
              <a:gd name="connsiteX11" fmla="*/ 950222 w 1167558"/>
              <a:gd name="connsiteY11" fmla="*/ 332100 h 950045"/>
              <a:gd name="connsiteX12" fmla="*/ 856622 w 1167558"/>
              <a:gd name="connsiteY12" fmla="*/ 180900 h 950045"/>
              <a:gd name="connsiteX13" fmla="*/ 842222 w 1167558"/>
              <a:gd name="connsiteY13" fmla="*/ 116100 h 950045"/>
              <a:gd name="connsiteX14" fmla="*/ 712622 w 1167558"/>
              <a:gd name="connsiteY14" fmla="*/ 44100 h 950045"/>
              <a:gd name="connsiteX15" fmla="*/ 583022 w 1167558"/>
              <a:gd name="connsiteY15" fmla="*/ 8100 h 950045"/>
              <a:gd name="connsiteX16" fmla="*/ 511022 w 1167558"/>
              <a:gd name="connsiteY16" fmla="*/ 900 h 950045"/>
              <a:gd name="connsiteX17" fmla="*/ 460622 w 1167558"/>
              <a:gd name="connsiteY17" fmla="*/ 22500 h 950045"/>
              <a:gd name="connsiteX18" fmla="*/ 453422 w 1167558"/>
              <a:gd name="connsiteY18" fmla="*/ 101700 h 950045"/>
              <a:gd name="connsiteX19" fmla="*/ 417422 w 1167558"/>
              <a:gd name="connsiteY19" fmla="*/ 144900 h 950045"/>
              <a:gd name="connsiteX20" fmla="*/ 352622 w 1167558"/>
              <a:gd name="connsiteY20" fmla="*/ 159300 h 950045"/>
              <a:gd name="connsiteX21" fmla="*/ 302222 w 1167558"/>
              <a:gd name="connsiteY21" fmla="*/ 209700 h 950045"/>
              <a:gd name="connsiteX22" fmla="*/ 280622 w 1167558"/>
              <a:gd name="connsiteY22" fmla="*/ 324900 h 950045"/>
              <a:gd name="connsiteX0" fmla="*/ 280622 w 1167558"/>
              <a:gd name="connsiteY0" fmla="*/ 324900 h 950045"/>
              <a:gd name="connsiteX1" fmla="*/ 386665 w 1167558"/>
              <a:gd name="connsiteY1" fmla="*/ 463364 h 950045"/>
              <a:gd name="connsiteX2" fmla="*/ 107 w 1167558"/>
              <a:gd name="connsiteY2" fmla="*/ 828972 h 950045"/>
              <a:gd name="connsiteX3" fmla="*/ 429105 w 1167558"/>
              <a:gd name="connsiteY3" fmla="*/ 877790 h 950045"/>
              <a:gd name="connsiteX4" fmla="*/ 605340 w 1167558"/>
              <a:gd name="connsiteY4" fmla="*/ 805274 h 950045"/>
              <a:gd name="connsiteX5" fmla="*/ 735354 w 1167558"/>
              <a:gd name="connsiteY5" fmla="*/ 901333 h 950045"/>
              <a:gd name="connsiteX6" fmla="*/ 871022 w 1167558"/>
              <a:gd name="connsiteY6" fmla="*/ 850500 h 950045"/>
              <a:gd name="connsiteX7" fmla="*/ 1022222 w 1167558"/>
              <a:gd name="connsiteY7" fmla="*/ 843300 h 950045"/>
              <a:gd name="connsiteX8" fmla="*/ 1051022 w 1167558"/>
              <a:gd name="connsiteY8" fmla="*/ 764100 h 950045"/>
              <a:gd name="connsiteX9" fmla="*/ 1166222 w 1167558"/>
              <a:gd name="connsiteY9" fmla="*/ 684900 h 950045"/>
              <a:gd name="connsiteX10" fmla="*/ 1094222 w 1167558"/>
              <a:gd name="connsiteY10" fmla="*/ 375300 h 950045"/>
              <a:gd name="connsiteX11" fmla="*/ 950222 w 1167558"/>
              <a:gd name="connsiteY11" fmla="*/ 332100 h 950045"/>
              <a:gd name="connsiteX12" fmla="*/ 856622 w 1167558"/>
              <a:gd name="connsiteY12" fmla="*/ 180900 h 950045"/>
              <a:gd name="connsiteX13" fmla="*/ 842222 w 1167558"/>
              <a:gd name="connsiteY13" fmla="*/ 116100 h 950045"/>
              <a:gd name="connsiteX14" fmla="*/ 712622 w 1167558"/>
              <a:gd name="connsiteY14" fmla="*/ 44100 h 950045"/>
              <a:gd name="connsiteX15" fmla="*/ 583022 w 1167558"/>
              <a:gd name="connsiteY15" fmla="*/ 8100 h 950045"/>
              <a:gd name="connsiteX16" fmla="*/ 511022 w 1167558"/>
              <a:gd name="connsiteY16" fmla="*/ 900 h 950045"/>
              <a:gd name="connsiteX17" fmla="*/ 460622 w 1167558"/>
              <a:gd name="connsiteY17" fmla="*/ 22500 h 950045"/>
              <a:gd name="connsiteX18" fmla="*/ 453422 w 1167558"/>
              <a:gd name="connsiteY18" fmla="*/ 101700 h 950045"/>
              <a:gd name="connsiteX19" fmla="*/ 417422 w 1167558"/>
              <a:gd name="connsiteY19" fmla="*/ 144900 h 950045"/>
              <a:gd name="connsiteX20" fmla="*/ 352622 w 1167558"/>
              <a:gd name="connsiteY20" fmla="*/ 159300 h 950045"/>
              <a:gd name="connsiteX21" fmla="*/ 302222 w 1167558"/>
              <a:gd name="connsiteY21" fmla="*/ 209700 h 950045"/>
              <a:gd name="connsiteX22" fmla="*/ 280622 w 1167558"/>
              <a:gd name="connsiteY22" fmla="*/ 324900 h 950045"/>
              <a:gd name="connsiteX0" fmla="*/ 280622 w 1167558"/>
              <a:gd name="connsiteY0" fmla="*/ 324900 h 950045"/>
              <a:gd name="connsiteX1" fmla="*/ 386665 w 1167558"/>
              <a:gd name="connsiteY1" fmla="*/ 463364 h 950045"/>
              <a:gd name="connsiteX2" fmla="*/ 107 w 1167558"/>
              <a:gd name="connsiteY2" fmla="*/ 828972 h 950045"/>
              <a:gd name="connsiteX3" fmla="*/ 429105 w 1167558"/>
              <a:gd name="connsiteY3" fmla="*/ 877790 h 950045"/>
              <a:gd name="connsiteX4" fmla="*/ 605340 w 1167558"/>
              <a:gd name="connsiteY4" fmla="*/ 805274 h 950045"/>
              <a:gd name="connsiteX5" fmla="*/ 735354 w 1167558"/>
              <a:gd name="connsiteY5" fmla="*/ 901333 h 950045"/>
              <a:gd name="connsiteX6" fmla="*/ 895298 w 1167558"/>
              <a:gd name="connsiteY6" fmla="*/ 876840 h 950045"/>
              <a:gd name="connsiteX7" fmla="*/ 1022222 w 1167558"/>
              <a:gd name="connsiteY7" fmla="*/ 843300 h 950045"/>
              <a:gd name="connsiteX8" fmla="*/ 1051022 w 1167558"/>
              <a:gd name="connsiteY8" fmla="*/ 764100 h 950045"/>
              <a:gd name="connsiteX9" fmla="*/ 1166222 w 1167558"/>
              <a:gd name="connsiteY9" fmla="*/ 684900 h 950045"/>
              <a:gd name="connsiteX10" fmla="*/ 1094222 w 1167558"/>
              <a:gd name="connsiteY10" fmla="*/ 375300 h 950045"/>
              <a:gd name="connsiteX11" fmla="*/ 950222 w 1167558"/>
              <a:gd name="connsiteY11" fmla="*/ 332100 h 950045"/>
              <a:gd name="connsiteX12" fmla="*/ 856622 w 1167558"/>
              <a:gd name="connsiteY12" fmla="*/ 180900 h 950045"/>
              <a:gd name="connsiteX13" fmla="*/ 842222 w 1167558"/>
              <a:gd name="connsiteY13" fmla="*/ 116100 h 950045"/>
              <a:gd name="connsiteX14" fmla="*/ 712622 w 1167558"/>
              <a:gd name="connsiteY14" fmla="*/ 44100 h 950045"/>
              <a:gd name="connsiteX15" fmla="*/ 583022 w 1167558"/>
              <a:gd name="connsiteY15" fmla="*/ 8100 h 950045"/>
              <a:gd name="connsiteX16" fmla="*/ 511022 w 1167558"/>
              <a:gd name="connsiteY16" fmla="*/ 900 h 950045"/>
              <a:gd name="connsiteX17" fmla="*/ 460622 w 1167558"/>
              <a:gd name="connsiteY17" fmla="*/ 22500 h 950045"/>
              <a:gd name="connsiteX18" fmla="*/ 453422 w 1167558"/>
              <a:gd name="connsiteY18" fmla="*/ 101700 h 950045"/>
              <a:gd name="connsiteX19" fmla="*/ 417422 w 1167558"/>
              <a:gd name="connsiteY19" fmla="*/ 144900 h 950045"/>
              <a:gd name="connsiteX20" fmla="*/ 352622 w 1167558"/>
              <a:gd name="connsiteY20" fmla="*/ 159300 h 950045"/>
              <a:gd name="connsiteX21" fmla="*/ 302222 w 1167558"/>
              <a:gd name="connsiteY21" fmla="*/ 209700 h 950045"/>
              <a:gd name="connsiteX22" fmla="*/ 280622 w 1167558"/>
              <a:gd name="connsiteY22" fmla="*/ 324900 h 950045"/>
              <a:gd name="connsiteX0" fmla="*/ 281553 w 1168489"/>
              <a:gd name="connsiteY0" fmla="*/ 324900 h 949798"/>
              <a:gd name="connsiteX1" fmla="*/ 308701 w 1168489"/>
              <a:gd name="connsiteY1" fmla="*/ 469949 h 949798"/>
              <a:gd name="connsiteX2" fmla="*/ 1038 w 1168489"/>
              <a:gd name="connsiteY2" fmla="*/ 828972 h 949798"/>
              <a:gd name="connsiteX3" fmla="*/ 430036 w 1168489"/>
              <a:gd name="connsiteY3" fmla="*/ 877790 h 949798"/>
              <a:gd name="connsiteX4" fmla="*/ 606271 w 1168489"/>
              <a:gd name="connsiteY4" fmla="*/ 805274 h 949798"/>
              <a:gd name="connsiteX5" fmla="*/ 736285 w 1168489"/>
              <a:gd name="connsiteY5" fmla="*/ 901333 h 949798"/>
              <a:gd name="connsiteX6" fmla="*/ 896229 w 1168489"/>
              <a:gd name="connsiteY6" fmla="*/ 876840 h 949798"/>
              <a:gd name="connsiteX7" fmla="*/ 1023153 w 1168489"/>
              <a:gd name="connsiteY7" fmla="*/ 843300 h 949798"/>
              <a:gd name="connsiteX8" fmla="*/ 1051953 w 1168489"/>
              <a:gd name="connsiteY8" fmla="*/ 764100 h 949798"/>
              <a:gd name="connsiteX9" fmla="*/ 1167153 w 1168489"/>
              <a:gd name="connsiteY9" fmla="*/ 684900 h 949798"/>
              <a:gd name="connsiteX10" fmla="*/ 1095153 w 1168489"/>
              <a:gd name="connsiteY10" fmla="*/ 375300 h 949798"/>
              <a:gd name="connsiteX11" fmla="*/ 951153 w 1168489"/>
              <a:gd name="connsiteY11" fmla="*/ 332100 h 949798"/>
              <a:gd name="connsiteX12" fmla="*/ 857553 w 1168489"/>
              <a:gd name="connsiteY12" fmla="*/ 180900 h 949798"/>
              <a:gd name="connsiteX13" fmla="*/ 843153 w 1168489"/>
              <a:gd name="connsiteY13" fmla="*/ 116100 h 949798"/>
              <a:gd name="connsiteX14" fmla="*/ 713553 w 1168489"/>
              <a:gd name="connsiteY14" fmla="*/ 44100 h 949798"/>
              <a:gd name="connsiteX15" fmla="*/ 583953 w 1168489"/>
              <a:gd name="connsiteY15" fmla="*/ 8100 h 949798"/>
              <a:gd name="connsiteX16" fmla="*/ 511953 w 1168489"/>
              <a:gd name="connsiteY16" fmla="*/ 900 h 949798"/>
              <a:gd name="connsiteX17" fmla="*/ 461553 w 1168489"/>
              <a:gd name="connsiteY17" fmla="*/ 22500 h 949798"/>
              <a:gd name="connsiteX18" fmla="*/ 454353 w 1168489"/>
              <a:gd name="connsiteY18" fmla="*/ 101700 h 949798"/>
              <a:gd name="connsiteX19" fmla="*/ 418353 w 1168489"/>
              <a:gd name="connsiteY19" fmla="*/ 144900 h 949798"/>
              <a:gd name="connsiteX20" fmla="*/ 353553 w 1168489"/>
              <a:gd name="connsiteY20" fmla="*/ 159300 h 949798"/>
              <a:gd name="connsiteX21" fmla="*/ 303153 w 1168489"/>
              <a:gd name="connsiteY21" fmla="*/ 209700 h 949798"/>
              <a:gd name="connsiteX22" fmla="*/ 281553 w 1168489"/>
              <a:gd name="connsiteY22" fmla="*/ 324900 h 949798"/>
              <a:gd name="connsiteX0" fmla="*/ 299710 w 1186646"/>
              <a:gd name="connsiteY0" fmla="*/ 324900 h 974467"/>
              <a:gd name="connsiteX1" fmla="*/ 326858 w 1186646"/>
              <a:gd name="connsiteY1" fmla="*/ 469949 h 974467"/>
              <a:gd name="connsiteX2" fmla="*/ 988 w 1186646"/>
              <a:gd name="connsiteY2" fmla="*/ 901406 h 974467"/>
              <a:gd name="connsiteX3" fmla="*/ 448193 w 1186646"/>
              <a:gd name="connsiteY3" fmla="*/ 877790 h 974467"/>
              <a:gd name="connsiteX4" fmla="*/ 624428 w 1186646"/>
              <a:gd name="connsiteY4" fmla="*/ 805274 h 974467"/>
              <a:gd name="connsiteX5" fmla="*/ 754442 w 1186646"/>
              <a:gd name="connsiteY5" fmla="*/ 901333 h 974467"/>
              <a:gd name="connsiteX6" fmla="*/ 914386 w 1186646"/>
              <a:gd name="connsiteY6" fmla="*/ 876840 h 974467"/>
              <a:gd name="connsiteX7" fmla="*/ 1041310 w 1186646"/>
              <a:gd name="connsiteY7" fmla="*/ 843300 h 974467"/>
              <a:gd name="connsiteX8" fmla="*/ 1070110 w 1186646"/>
              <a:gd name="connsiteY8" fmla="*/ 764100 h 974467"/>
              <a:gd name="connsiteX9" fmla="*/ 1185310 w 1186646"/>
              <a:gd name="connsiteY9" fmla="*/ 684900 h 974467"/>
              <a:gd name="connsiteX10" fmla="*/ 1113310 w 1186646"/>
              <a:gd name="connsiteY10" fmla="*/ 375300 h 974467"/>
              <a:gd name="connsiteX11" fmla="*/ 969310 w 1186646"/>
              <a:gd name="connsiteY11" fmla="*/ 332100 h 974467"/>
              <a:gd name="connsiteX12" fmla="*/ 875710 w 1186646"/>
              <a:gd name="connsiteY12" fmla="*/ 180900 h 974467"/>
              <a:gd name="connsiteX13" fmla="*/ 861310 w 1186646"/>
              <a:gd name="connsiteY13" fmla="*/ 116100 h 974467"/>
              <a:gd name="connsiteX14" fmla="*/ 731710 w 1186646"/>
              <a:gd name="connsiteY14" fmla="*/ 44100 h 974467"/>
              <a:gd name="connsiteX15" fmla="*/ 602110 w 1186646"/>
              <a:gd name="connsiteY15" fmla="*/ 8100 h 974467"/>
              <a:gd name="connsiteX16" fmla="*/ 530110 w 1186646"/>
              <a:gd name="connsiteY16" fmla="*/ 900 h 974467"/>
              <a:gd name="connsiteX17" fmla="*/ 479710 w 1186646"/>
              <a:gd name="connsiteY17" fmla="*/ 22500 h 974467"/>
              <a:gd name="connsiteX18" fmla="*/ 472510 w 1186646"/>
              <a:gd name="connsiteY18" fmla="*/ 101700 h 974467"/>
              <a:gd name="connsiteX19" fmla="*/ 436510 w 1186646"/>
              <a:gd name="connsiteY19" fmla="*/ 144900 h 974467"/>
              <a:gd name="connsiteX20" fmla="*/ 371710 w 1186646"/>
              <a:gd name="connsiteY20" fmla="*/ 159300 h 974467"/>
              <a:gd name="connsiteX21" fmla="*/ 321310 w 1186646"/>
              <a:gd name="connsiteY21" fmla="*/ 209700 h 974467"/>
              <a:gd name="connsiteX22" fmla="*/ 299710 w 1186646"/>
              <a:gd name="connsiteY22" fmla="*/ 324900 h 974467"/>
              <a:gd name="connsiteX0" fmla="*/ 299710 w 1186646"/>
              <a:gd name="connsiteY0" fmla="*/ 324900 h 991669"/>
              <a:gd name="connsiteX1" fmla="*/ 326858 w 1186646"/>
              <a:gd name="connsiteY1" fmla="*/ 469949 h 991669"/>
              <a:gd name="connsiteX2" fmla="*/ 988 w 1186646"/>
              <a:gd name="connsiteY2" fmla="*/ 901406 h 991669"/>
              <a:gd name="connsiteX3" fmla="*/ 448193 w 1186646"/>
              <a:gd name="connsiteY3" fmla="*/ 904129 h 991669"/>
              <a:gd name="connsiteX4" fmla="*/ 624428 w 1186646"/>
              <a:gd name="connsiteY4" fmla="*/ 805274 h 991669"/>
              <a:gd name="connsiteX5" fmla="*/ 754442 w 1186646"/>
              <a:gd name="connsiteY5" fmla="*/ 901333 h 991669"/>
              <a:gd name="connsiteX6" fmla="*/ 914386 w 1186646"/>
              <a:gd name="connsiteY6" fmla="*/ 876840 h 991669"/>
              <a:gd name="connsiteX7" fmla="*/ 1041310 w 1186646"/>
              <a:gd name="connsiteY7" fmla="*/ 843300 h 991669"/>
              <a:gd name="connsiteX8" fmla="*/ 1070110 w 1186646"/>
              <a:gd name="connsiteY8" fmla="*/ 764100 h 991669"/>
              <a:gd name="connsiteX9" fmla="*/ 1185310 w 1186646"/>
              <a:gd name="connsiteY9" fmla="*/ 684900 h 991669"/>
              <a:gd name="connsiteX10" fmla="*/ 1113310 w 1186646"/>
              <a:gd name="connsiteY10" fmla="*/ 375300 h 991669"/>
              <a:gd name="connsiteX11" fmla="*/ 969310 w 1186646"/>
              <a:gd name="connsiteY11" fmla="*/ 332100 h 991669"/>
              <a:gd name="connsiteX12" fmla="*/ 875710 w 1186646"/>
              <a:gd name="connsiteY12" fmla="*/ 180900 h 991669"/>
              <a:gd name="connsiteX13" fmla="*/ 861310 w 1186646"/>
              <a:gd name="connsiteY13" fmla="*/ 116100 h 991669"/>
              <a:gd name="connsiteX14" fmla="*/ 731710 w 1186646"/>
              <a:gd name="connsiteY14" fmla="*/ 44100 h 991669"/>
              <a:gd name="connsiteX15" fmla="*/ 602110 w 1186646"/>
              <a:gd name="connsiteY15" fmla="*/ 8100 h 991669"/>
              <a:gd name="connsiteX16" fmla="*/ 530110 w 1186646"/>
              <a:gd name="connsiteY16" fmla="*/ 900 h 991669"/>
              <a:gd name="connsiteX17" fmla="*/ 479710 w 1186646"/>
              <a:gd name="connsiteY17" fmla="*/ 22500 h 991669"/>
              <a:gd name="connsiteX18" fmla="*/ 472510 w 1186646"/>
              <a:gd name="connsiteY18" fmla="*/ 101700 h 991669"/>
              <a:gd name="connsiteX19" fmla="*/ 436510 w 1186646"/>
              <a:gd name="connsiteY19" fmla="*/ 144900 h 991669"/>
              <a:gd name="connsiteX20" fmla="*/ 371710 w 1186646"/>
              <a:gd name="connsiteY20" fmla="*/ 159300 h 991669"/>
              <a:gd name="connsiteX21" fmla="*/ 321310 w 1186646"/>
              <a:gd name="connsiteY21" fmla="*/ 209700 h 991669"/>
              <a:gd name="connsiteX22" fmla="*/ 299710 w 1186646"/>
              <a:gd name="connsiteY22" fmla="*/ 324900 h 991669"/>
              <a:gd name="connsiteX0" fmla="*/ 305763 w 1192699"/>
              <a:gd name="connsiteY0" fmla="*/ 324900 h 980833"/>
              <a:gd name="connsiteX1" fmla="*/ 332911 w 1192699"/>
              <a:gd name="connsiteY1" fmla="*/ 469949 h 980833"/>
              <a:gd name="connsiteX2" fmla="*/ 972 w 1192699"/>
              <a:gd name="connsiteY2" fmla="*/ 868482 h 980833"/>
              <a:gd name="connsiteX3" fmla="*/ 454246 w 1192699"/>
              <a:gd name="connsiteY3" fmla="*/ 904129 h 980833"/>
              <a:gd name="connsiteX4" fmla="*/ 630481 w 1192699"/>
              <a:gd name="connsiteY4" fmla="*/ 805274 h 980833"/>
              <a:gd name="connsiteX5" fmla="*/ 760495 w 1192699"/>
              <a:gd name="connsiteY5" fmla="*/ 901333 h 980833"/>
              <a:gd name="connsiteX6" fmla="*/ 920439 w 1192699"/>
              <a:gd name="connsiteY6" fmla="*/ 876840 h 980833"/>
              <a:gd name="connsiteX7" fmla="*/ 1047363 w 1192699"/>
              <a:gd name="connsiteY7" fmla="*/ 843300 h 980833"/>
              <a:gd name="connsiteX8" fmla="*/ 1076163 w 1192699"/>
              <a:gd name="connsiteY8" fmla="*/ 764100 h 980833"/>
              <a:gd name="connsiteX9" fmla="*/ 1191363 w 1192699"/>
              <a:gd name="connsiteY9" fmla="*/ 684900 h 980833"/>
              <a:gd name="connsiteX10" fmla="*/ 1119363 w 1192699"/>
              <a:gd name="connsiteY10" fmla="*/ 375300 h 980833"/>
              <a:gd name="connsiteX11" fmla="*/ 975363 w 1192699"/>
              <a:gd name="connsiteY11" fmla="*/ 332100 h 980833"/>
              <a:gd name="connsiteX12" fmla="*/ 881763 w 1192699"/>
              <a:gd name="connsiteY12" fmla="*/ 180900 h 980833"/>
              <a:gd name="connsiteX13" fmla="*/ 867363 w 1192699"/>
              <a:gd name="connsiteY13" fmla="*/ 116100 h 980833"/>
              <a:gd name="connsiteX14" fmla="*/ 737763 w 1192699"/>
              <a:gd name="connsiteY14" fmla="*/ 44100 h 980833"/>
              <a:gd name="connsiteX15" fmla="*/ 608163 w 1192699"/>
              <a:gd name="connsiteY15" fmla="*/ 8100 h 980833"/>
              <a:gd name="connsiteX16" fmla="*/ 536163 w 1192699"/>
              <a:gd name="connsiteY16" fmla="*/ 900 h 980833"/>
              <a:gd name="connsiteX17" fmla="*/ 485763 w 1192699"/>
              <a:gd name="connsiteY17" fmla="*/ 22500 h 980833"/>
              <a:gd name="connsiteX18" fmla="*/ 478563 w 1192699"/>
              <a:gd name="connsiteY18" fmla="*/ 101700 h 980833"/>
              <a:gd name="connsiteX19" fmla="*/ 442563 w 1192699"/>
              <a:gd name="connsiteY19" fmla="*/ 144900 h 980833"/>
              <a:gd name="connsiteX20" fmla="*/ 377763 w 1192699"/>
              <a:gd name="connsiteY20" fmla="*/ 159300 h 980833"/>
              <a:gd name="connsiteX21" fmla="*/ 327363 w 1192699"/>
              <a:gd name="connsiteY21" fmla="*/ 209700 h 980833"/>
              <a:gd name="connsiteX22" fmla="*/ 305763 w 1192699"/>
              <a:gd name="connsiteY22" fmla="*/ 324900 h 980833"/>
              <a:gd name="connsiteX0" fmla="*/ 318313 w 1205249"/>
              <a:gd name="connsiteY0" fmla="*/ 324900 h 973019"/>
              <a:gd name="connsiteX1" fmla="*/ 345461 w 1205249"/>
              <a:gd name="connsiteY1" fmla="*/ 469949 h 973019"/>
              <a:gd name="connsiteX2" fmla="*/ 139079 w 1205249"/>
              <a:gd name="connsiteY2" fmla="*/ 673656 h 973019"/>
              <a:gd name="connsiteX3" fmla="*/ 13522 w 1205249"/>
              <a:gd name="connsiteY3" fmla="*/ 868482 h 973019"/>
              <a:gd name="connsiteX4" fmla="*/ 466796 w 1205249"/>
              <a:gd name="connsiteY4" fmla="*/ 904129 h 973019"/>
              <a:gd name="connsiteX5" fmla="*/ 643031 w 1205249"/>
              <a:gd name="connsiteY5" fmla="*/ 805274 h 973019"/>
              <a:gd name="connsiteX6" fmla="*/ 773045 w 1205249"/>
              <a:gd name="connsiteY6" fmla="*/ 901333 h 973019"/>
              <a:gd name="connsiteX7" fmla="*/ 932989 w 1205249"/>
              <a:gd name="connsiteY7" fmla="*/ 876840 h 973019"/>
              <a:gd name="connsiteX8" fmla="*/ 1059913 w 1205249"/>
              <a:gd name="connsiteY8" fmla="*/ 843300 h 973019"/>
              <a:gd name="connsiteX9" fmla="*/ 1088713 w 1205249"/>
              <a:gd name="connsiteY9" fmla="*/ 764100 h 973019"/>
              <a:gd name="connsiteX10" fmla="*/ 1203913 w 1205249"/>
              <a:gd name="connsiteY10" fmla="*/ 684900 h 973019"/>
              <a:gd name="connsiteX11" fmla="*/ 1131913 w 1205249"/>
              <a:gd name="connsiteY11" fmla="*/ 375300 h 973019"/>
              <a:gd name="connsiteX12" fmla="*/ 987913 w 1205249"/>
              <a:gd name="connsiteY12" fmla="*/ 332100 h 973019"/>
              <a:gd name="connsiteX13" fmla="*/ 894313 w 1205249"/>
              <a:gd name="connsiteY13" fmla="*/ 180900 h 973019"/>
              <a:gd name="connsiteX14" fmla="*/ 879913 w 1205249"/>
              <a:gd name="connsiteY14" fmla="*/ 116100 h 973019"/>
              <a:gd name="connsiteX15" fmla="*/ 750313 w 1205249"/>
              <a:gd name="connsiteY15" fmla="*/ 44100 h 973019"/>
              <a:gd name="connsiteX16" fmla="*/ 620713 w 1205249"/>
              <a:gd name="connsiteY16" fmla="*/ 8100 h 973019"/>
              <a:gd name="connsiteX17" fmla="*/ 548713 w 1205249"/>
              <a:gd name="connsiteY17" fmla="*/ 900 h 973019"/>
              <a:gd name="connsiteX18" fmla="*/ 498313 w 1205249"/>
              <a:gd name="connsiteY18" fmla="*/ 22500 h 973019"/>
              <a:gd name="connsiteX19" fmla="*/ 491113 w 1205249"/>
              <a:gd name="connsiteY19" fmla="*/ 101700 h 973019"/>
              <a:gd name="connsiteX20" fmla="*/ 455113 w 1205249"/>
              <a:gd name="connsiteY20" fmla="*/ 144900 h 973019"/>
              <a:gd name="connsiteX21" fmla="*/ 390313 w 1205249"/>
              <a:gd name="connsiteY21" fmla="*/ 159300 h 973019"/>
              <a:gd name="connsiteX22" fmla="*/ 339913 w 1205249"/>
              <a:gd name="connsiteY22" fmla="*/ 209700 h 973019"/>
              <a:gd name="connsiteX23" fmla="*/ 318313 w 1205249"/>
              <a:gd name="connsiteY23" fmla="*/ 324900 h 973019"/>
              <a:gd name="connsiteX0" fmla="*/ 275045 w 1161981"/>
              <a:gd name="connsiteY0" fmla="*/ 324900 h 993819"/>
              <a:gd name="connsiteX1" fmla="*/ 302193 w 1161981"/>
              <a:gd name="connsiteY1" fmla="*/ 469949 h 993819"/>
              <a:gd name="connsiteX2" fmla="*/ 95811 w 1161981"/>
              <a:gd name="connsiteY2" fmla="*/ 673656 h 993819"/>
              <a:gd name="connsiteX3" fmla="*/ 18805 w 1161981"/>
              <a:gd name="connsiteY3" fmla="*/ 934331 h 993819"/>
              <a:gd name="connsiteX4" fmla="*/ 423528 w 1161981"/>
              <a:gd name="connsiteY4" fmla="*/ 904129 h 993819"/>
              <a:gd name="connsiteX5" fmla="*/ 599763 w 1161981"/>
              <a:gd name="connsiteY5" fmla="*/ 805274 h 993819"/>
              <a:gd name="connsiteX6" fmla="*/ 729777 w 1161981"/>
              <a:gd name="connsiteY6" fmla="*/ 901333 h 993819"/>
              <a:gd name="connsiteX7" fmla="*/ 889721 w 1161981"/>
              <a:gd name="connsiteY7" fmla="*/ 876840 h 993819"/>
              <a:gd name="connsiteX8" fmla="*/ 1016645 w 1161981"/>
              <a:gd name="connsiteY8" fmla="*/ 843300 h 993819"/>
              <a:gd name="connsiteX9" fmla="*/ 1045445 w 1161981"/>
              <a:gd name="connsiteY9" fmla="*/ 764100 h 993819"/>
              <a:gd name="connsiteX10" fmla="*/ 1160645 w 1161981"/>
              <a:gd name="connsiteY10" fmla="*/ 684900 h 993819"/>
              <a:gd name="connsiteX11" fmla="*/ 1088645 w 1161981"/>
              <a:gd name="connsiteY11" fmla="*/ 375300 h 993819"/>
              <a:gd name="connsiteX12" fmla="*/ 944645 w 1161981"/>
              <a:gd name="connsiteY12" fmla="*/ 332100 h 993819"/>
              <a:gd name="connsiteX13" fmla="*/ 851045 w 1161981"/>
              <a:gd name="connsiteY13" fmla="*/ 180900 h 993819"/>
              <a:gd name="connsiteX14" fmla="*/ 836645 w 1161981"/>
              <a:gd name="connsiteY14" fmla="*/ 116100 h 993819"/>
              <a:gd name="connsiteX15" fmla="*/ 707045 w 1161981"/>
              <a:gd name="connsiteY15" fmla="*/ 44100 h 993819"/>
              <a:gd name="connsiteX16" fmla="*/ 577445 w 1161981"/>
              <a:gd name="connsiteY16" fmla="*/ 8100 h 993819"/>
              <a:gd name="connsiteX17" fmla="*/ 505445 w 1161981"/>
              <a:gd name="connsiteY17" fmla="*/ 900 h 993819"/>
              <a:gd name="connsiteX18" fmla="*/ 455045 w 1161981"/>
              <a:gd name="connsiteY18" fmla="*/ 22500 h 993819"/>
              <a:gd name="connsiteX19" fmla="*/ 447845 w 1161981"/>
              <a:gd name="connsiteY19" fmla="*/ 101700 h 993819"/>
              <a:gd name="connsiteX20" fmla="*/ 411845 w 1161981"/>
              <a:gd name="connsiteY20" fmla="*/ 144900 h 993819"/>
              <a:gd name="connsiteX21" fmla="*/ 347045 w 1161981"/>
              <a:gd name="connsiteY21" fmla="*/ 159300 h 993819"/>
              <a:gd name="connsiteX22" fmla="*/ 296645 w 1161981"/>
              <a:gd name="connsiteY22" fmla="*/ 209700 h 993819"/>
              <a:gd name="connsiteX23" fmla="*/ 275045 w 1161981"/>
              <a:gd name="connsiteY23" fmla="*/ 324900 h 993819"/>
              <a:gd name="connsiteX0" fmla="*/ 282738 w 1169674"/>
              <a:gd name="connsiteY0" fmla="*/ 324900 h 1000339"/>
              <a:gd name="connsiteX1" fmla="*/ 309886 w 1169674"/>
              <a:gd name="connsiteY1" fmla="*/ 469949 h 1000339"/>
              <a:gd name="connsiteX2" fmla="*/ 103504 w 1169674"/>
              <a:gd name="connsiteY2" fmla="*/ 673656 h 1000339"/>
              <a:gd name="connsiteX3" fmla="*/ 26498 w 1169674"/>
              <a:gd name="connsiteY3" fmla="*/ 934331 h 1000339"/>
              <a:gd name="connsiteX4" fmla="*/ 431221 w 1169674"/>
              <a:gd name="connsiteY4" fmla="*/ 904129 h 1000339"/>
              <a:gd name="connsiteX5" fmla="*/ 607456 w 1169674"/>
              <a:gd name="connsiteY5" fmla="*/ 805274 h 1000339"/>
              <a:gd name="connsiteX6" fmla="*/ 737470 w 1169674"/>
              <a:gd name="connsiteY6" fmla="*/ 901333 h 1000339"/>
              <a:gd name="connsiteX7" fmla="*/ 897414 w 1169674"/>
              <a:gd name="connsiteY7" fmla="*/ 876840 h 1000339"/>
              <a:gd name="connsiteX8" fmla="*/ 1024338 w 1169674"/>
              <a:gd name="connsiteY8" fmla="*/ 843300 h 1000339"/>
              <a:gd name="connsiteX9" fmla="*/ 1053138 w 1169674"/>
              <a:gd name="connsiteY9" fmla="*/ 764100 h 1000339"/>
              <a:gd name="connsiteX10" fmla="*/ 1168338 w 1169674"/>
              <a:gd name="connsiteY10" fmla="*/ 684900 h 1000339"/>
              <a:gd name="connsiteX11" fmla="*/ 1096338 w 1169674"/>
              <a:gd name="connsiteY11" fmla="*/ 375300 h 1000339"/>
              <a:gd name="connsiteX12" fmla="*/ 952338 w 1169674"/>
              <a:gd name="connsiteY12" fmla="*/ 332100 h 1000339"/>
              <a:gd name="connsiteX13" fmla="*/ 858738 w 1169674"/>
              <a:gd name="connsiteY13" fmla="*/ 180900 h 1000339"/>
              <a:gd name="connsiteX14" fmla="*/ 844338 w 1169674"/>
              <a:gd name="connsiteY14" fmla="*/ 116100 h 1000339"/>
              <a:gd name="connsiteX15" fmla="*/ 714738 w 1169674"/>
              <a:gd name="connsiteY15" fmla="*/ 44100 h 1000339"/>
              <a:gd name="connsiteX16" fmla="*/ 585138 w 1169674"/>
              <a:gd name="connsiteY16" fmla="*/ 8100 h 1000339"/>
              <a:gd name="connsiteX17" fmla="*/ 513138 w 1169674"/>
              <a:gd name="connsiteY17" fmla="*/ 900 h 1000339"/>
              <a:gd name="connsiteX18" fmla="*/ 462738 w 1169674"/>
              <a:gd name="connsiteY18" fmla="*/ 22500 h 1000339"/>
              <a:gd name="connsiteX19" fmla="*/ 455538 w 1169674"/>
              <a:gd name="connsiteY19" fmla="*/ 101700 h 1000339"/>
              <a:gd name="connsiteX20" fmla="*/ 419538 w 1169674"/>
              <a:gd name="connsiteY20" fmla="*/ 144900 h 1000339"/>
              <a:gd name="connsiteX21" fmla="*/ 354738 w 1169674"/>
              <a:gd name="connsiteY21" fmla="*/ 159300 h 1000339"/>
              <a:gd name="connsiteX22" fmla="*/ 304338 w 1169674"/>
              <a:gd name="connsiteY22" fmla="*/ 209700 h 1000339"/>
              <a:gd name="connsiteX23" fmla="*/ 282738 w 1169674"/>
              <a:gd name="connsiteY23" fmla="*/ 324900 h 1000339"/>
              <a:gd name="connsiteX0" fmla="*/ 282738 w 1139579"/>
              <a:gd name="connsiteY0" fmla="*/ 324900 h 1000339"/>
              <a:gd name="connsiteX1" fmla="*/ 309886 w 1139579"/>
              <a:gd name="connsiteY1" fmla="*/ 469949 h 1000339"/>
              <a:gd name="connsiteX2" fmla="*/ 103504 w 1139579"/>
              <a:gd name="connsiteY2" fmla="*/ 673656 h 1000339"/>
              <a:gd name="connsiteX3" fmla="*/ 26498 w 1139579"/>
              <a:gd name="connsiteY3" fmla="*/ 934331 h 1000339"/>
              <a:gd name="connsiteX4" fmla="*/ 431221 w 1139579"/>
              <a:gd name="connsiteY4" fmla="*/ 904129 h 1000339"/>
              <a:gd name="connsiteX5" fmla="*/ 607456 w 1139579"/>
              <a:gd name="connsiteY5" fmla="*/ 805274 h 1000339"/>
              <a:gd name="connsiteX6" fmla="*/ 737470 w 1139579"/>
              <a:gd name="connsiteY6" fmla="*/ 901333 h 1000339"/>
              <a:gd name="connsiteX7" fmla="*/ 897414 w 1139579"/>
              <a:gd name="connsiteY7" fmla="*/ 876840 h 1000339"/>
              <a:gd name="connsiteX8" fmla="*/ 1024338 w 1139579"/>
              <a:gd name="connsiteY8" fmla="*/ 843300 h 1000339"/>
              <a:gd name="connsiteX9" fmla="*/ 1053138 w 1139579"/>
              <a:gd name="connsiteY9" fmla="*/ 764100 h 1000339"/>
              <a:gd name="connsiteX10" fmla="*/ 1137994 w 1139579"/>
              <a:gd name="connsiteY10" fmla="*/ 691485 h 1000339"/>
              <a:gd name="connsiteX11" fmla="*/ 1096338 w 1139579"/>
              <a:gd name="connsiteY11" fmla="*/ 375300 h 1000339"/>
              <a:gd name="connsiteX12" fmla="*/ 952338 w 1139579"/>
              <a:gd name="connsiteY12" fmla="*/ 332100 h 1000339"/>
              <a:gd name="connsiteX13" fmla="*/ 858738 w 1139579"/>
              <a:gd name="connsiteY13" fmla="*/ 180900 h 1000339"/>
              <a:gd name="connsiteX14" fmla="*/ 844338 w 1139579"/>
              <a:gd name="connsiteY14" fmla="*/ 116100 h 1000339"/>
              <a:gd name="connsiteX15" fmla="*/ 714738 w 1139579"/>
              <a:gd name="connsiteY15" fmla="*/ 44100 h 1000339"/>
              <a:gd name="connsiteX16" fmla="*/ 585138 w 1139579"/>
              <a:gd name="connsiteY16" fmla="*/ 8100 h 1000339"/>
              <a:gd name="connsiteX17" fmla="*/ 513138 w 1139579"/>
              <a:gd name="connsiteY17" fmla="*/ 900 h 1000339"/>
              <a:gd name="connsiteX18" fmla="*/ 462738 w 1139579"/>
              <a:gd name="connsiteY18" fmla="*/ 22500 h 1000339"/>
              <a:gd name="connsiteX19" fmla="*/ 455538 w 1139579"/>
              <a:gd name="connsiteY19" fmla="*/ 101700 h 1000339"/>
              <a:gd name="connsiteX20" fmla="*/ 419538 w 1139579"/>
              <a:gd name="connsiteY20" fmla="*/ 144900 h 1000339"/>
              <a:gd name="connsiteX21" fmla="*/ 354738 w 1139579"/>
              <a:gd name="connsiteY21" fmla="*/ 159300 h 1000339"/>
              <a:gd name="connsiteX22" fmla="*/ 304338 w 1139579"/>
              <a:gd name="connsiteY22" fmla="*/ 209700 h 1000339"/>
              <a:gd name="connsiteX23" fmla="*/ 282738 w 1139579"/>
              <a:gd name="connsiteY23" fmla="*/ 324900 h 1000339"/>
              <a:gd name="connsiteX0" fmla="*/ 282738 w 1139579"/>
              <a:gd name="connsiteY0" fmla="*/ 324900 h 1000339"/>
              <a:gd name="connsiteX1" fmla="*/ 309886 w 1139579"/>
              <a:gd name="connsiteY1" fmla="*/ 469949 h 1000339"/>
              <a:gd name="connsiteX2" fmla="*/ 103504 w 1139579"/>
              <a:gd name="connsiteY2" fmla="*/ 673656 h 1000339"/>
              <a:gd name="connsiteX3" fmla="*/ 26498 w 1139579"/>
              <a:gd name="connsiteY3" fmla="*/ 934331 h 1000339"/>
              <a:gd name="connsiteX4" fmla="*/ 431221 w 1139579"/>
              <a:gd name="connsiteY4" fmla="*/ 904129 h 1000339"/>
              <a:gd name="connsiteX5" fmla="*/ 595319 w 1139579"/>
              <a:gd name="connsiteY5" fmla="*/ 831614 h 1000339"/>
              <a:gd name="connsiteX6" fmla="*/ 737470 w 1139579"/>
              <a:gd name="connsiteY6" fmla="*/ 901333 h 1000339"/>
              <a:gd name="connsiteX7" fmla="*/ 897414 w 1139579"/>
              <a:gd name="connsiteY7" fmla="*/ 876840 h 1000339"/>
              <a:gd name="connsiteX8" fmla="*/ 1024338 w 1139579"/>
              <a:gd name="connsiteY8" fmla="*/ 843300 h 1000339"/>
              <a:gd name="connsiteX9" fmla="*/ 1053138 w 1139579"/>
              <a:gd name="connsiteY9" fmla="*/ 764100 h 1000339"/>
              <a:gd name="connsiteX10" fmla="*/ 1137994 w 1139579"/>
              <a:gd name="connsiteY10" fmla="*/ 691485 h 1000339"/>
              <a:gd name="connsiteX11" fmla="*/ 1096338 w 1139579"/>
              <a:gd name="connsiteY11" fmla="*/ 375300 h 1000339"/>
              <a:gd name="connsiteX12" fmla="*/ 952338 w 1139579"/>
              <a:gd name="connsiteY12" fmla="*/ 332100 h 1000339"/>
              <a:gd name="connsiteX13" fmla="*/ 858738 w 1139579"/>
              <a:gd name="connsiteY13" fmla="*/ 180900 h 1000339"/>
              <a:gd name="connsiteX14" fmla="*/ 844338 w 1139579"/>
              <a:gd name="connsiteY14" fmla="*/ 116100 h 1000339"/>
              <a:gd name="connsiteX15" fmla="*/ 714738 w 1139579"/>
              <a:gd name="connsiteY15" fmla="*/ 44100 h 1000339"/>
              <a:gd name="connsiteX16" fmla="*/ 585138 w 1139579"/>
              <a:gd name="connsiteY16" fmla="*/ 8100 h 1000339"/>
              <a:gd name="connsiteX17" fmla="*/ 513138 w 1139579"/>
              <a:gd name="connsiteY17" fmla="*/ 900 h 1000339"/>
              <a:gd name="connsiteX18" fmla="*/ 462738 w 1139579"/>
              <a:gd name="connsiteY18" fmla="*/ 22500 h 1000339"/>
              <a:gd name="connsiteX19" fmla="*/ 455538 w 1139579"/>
              <a:gd name="connsiteY19" fmla="*/ 101700 h 1000339"/>
              <a:gd name="connsiteX20" fmla="*/ 419538 w 1139579"/>
              <a:gd name="connsiteY20" fmla="*/ 144900 h 1000339"/>
              <a:gd name="connsiteX21" fmla="*/ 354738 w 1139579"/>
              <a:gd name="connsiteY21" fmla="*/ 159300 h 1000339"/>
              <a:gd name="connsiteX22" fmla="*/ 304338 w 1139579"/>
              <a:gd name="connsiteY22" fmla="*/ 209700 h 1000339"/>
              <a:gd name="connsiteX23" fmla="*/ 282738 w 1139579"/>
              <a:gd name="connsiteY23" fmla="*/ 324900 h 1000339"/>
              <a:gd name="connsiteX0" fmla="*/ 273362 w 1130203"/>
              <a:gd name="connsiteY0" fmla="*/ 324900 h 977548"/>
              <a:gd name="connsiteX1" fmla="*/ 300510 w 1130203"/>
              <a:gd name="connsiteY1" fmla="*/ 469949 h 977548"/>
              <a:gd name="connsiteX2" fmla="*/ 94128 w 1130203"/>
              <a:gd name="connsiteY2" fmla="*/ 673656 h 977548"/>
              <a:gd name="connsiteX3" fmla="*/ 17122 w 1130203"/>
              <a:gd name="connsiteY3" fmla="*/ 934331 h 977548"/>
              <a:gd name="connsiteX4" fmla="*/ 397570 w 1130203"/>
              <a:gd name="connsiteY4" fmla="*/ 877789 h 977548"/>
              <a:gd name="connsiteX5" fmla="*/ 585943 w 1130203"/>
              <a:gd name="connsiteY5" fmla="*/ 831614 h 977548"/>
              <a:gd name="connsiteX6" fmla="*/ 728094 w 1130203"/>
              <a:gd name="connsiteY6" fmla="*/ 901333 h 977548"/>
              <a:gd name="connsiteX7" fmla="*/ 888038 w 1130203"/>
              <a:gd name="connsiteY7" fmla="*/ 876840 h 977548"/>
              <a:gd name="connsiteX8" fmla="*/ 1014962 w 1130203"/>
              <a:gd name="connsiteY8" fmla="*/ 843300 h 977548"/>
              <a:gd name="connsiteX9" fmla="*/ 1043762 w 1130203"/>
              <a:gd name="connsiteY9" fmla="*/ 764100 h 977548"/>
              <a:gd name="connsiteX10" fmla="*/ 1128618 w 1130203"/>
              <a:gd name="connsiteY10" fmla="*/ 691485 h 977548"/>
              <a:gd name="connsiteX11" fmla="*/ 1086962 w 1130203"/>
              <a:gd name="connsiteY11" fmla="*/ 375300 h 977548"/>
              <a:gd name="connsiteX12" fmla="*/ 942962 w 1130203"/>
              <a:gd name="connsiteY12" fmla="*/ 332100 h 977548"/>
              <a:gd name="connsiteX13" fmla="*/ 849362 w 1130203"/>
              <a:gd name="connsiteY13" fmla="*/ 180900 h 977548"/>
              <a:gd name="connsiteX14" fmla="*/ 834962 w 1130203"/>
              <a:gd name="connsiteY14" fmla="*/ 116100 h 977548"/>
              <a:gd name="connsiteX15" fmla="*/ 705362 w 1130203"/>
              <a:gd name="connsiteY15" fmla="*/ 44100 h 977548"/>
              <a:gd name="connsiteX16" fmla="*/ 575762 w 1130203"/>
              <a:gd name="connsiteY16" fmla="*/ 8100 h 977548"/>
              <a:gd name="connsiteX17" fmla="*/ 503762 w 1130203"/>
              <a:gd name="connsiteY17" fmla="*/ 900 h 977548"/>
              <a:gd name="connsiteX18" fmla="*/ 453362 w 1130203"/>
              <a:gd name="connsiteY18" fmla="*/ 22500 h 977548"/>
              <a:gd name="connsiteX19" fmla="*/ 446162 w 1130203"/>
              <a:gd name="connsiteY19" fmla="*/ 101700 h 977548"/>
              <a:gd name="connsiteX20" fmla="*/ 410162 w 1130203"/>
              <a:gd name="connsiteY20" fmla="*/ 144900 h 977548"/>
              <a:gd name="connsiteX21" fmla="*/ 345362 w 1130203"/>
              <a:gd name="connsiteY21" fmla="*/ 159300 h 977548"/>
              <a:gd name="connsiteX22" fmla="*/ 294962 w 1130203"/>
              <a:gd name="connsiteY22" fmla="*/ 209700 h 977548"/>
              <a:gd name="connsiteX23" fmla="*/ 273362 w 1130203"/>
              <a:gd name="connsiteY23" fmla="*/ 324900 h 977548"/>
              <a:gd name="connsiteX0" fmla="*/ 289286 w 1146127"/>
              <a:gd name="connsiteY0" fmla="*/ 324900 h 1008729"/>
              <a:gd name="connsiteX1" fmla="*/ 316434 w 1146127"/>
              <a:gd name="connsiteY1" fmla="*/ 469949 h 1008729"/>
              <a:gd name="connsiteX2" fmla="*/ 110052 w 1146127"/>
              <a:gd name="connsiteY2" fmla="*/ 673656 h 1008729"/>
              <a:gd name="connsiteX3" fmla="*/ 14839 w 1146127"/>
              <a:gd name="connsiteY3" fmla="*/ 987010 h 1008729"/>
              <a:gd name="connsiteX4" fmla="*/ 413494 w 1146127"/>
              <a:gd name="connsiteY4" fmla="*/ 877789 h 1008729"/>
              <a:gd name="connsiteX5" fmla="*/ 601867 w 1146127"/>
              <a:gd name="connsiteY5" fmla="*/ 831614 h 1008729"/>
              <a:gd name="connsiteX6" fmla="*/ 744018 w 1146127"/>
              <a:gd name="connsiteY6" fmla="*/ 901333 h 1008729"/>
              <a:gd name="connsiteX7" fmla="*/ 903962 w 1146127"/>
              <a:gd name="connsiteY7" fmla="*/ 876840 h 1008729"/>
              <a:gd name="connsiteX8" fmla="*/ 1030886 w 1146127"/>
              <a:gd name="connsiteY8" fmla="*/ 843300 h 1008729"/>
              <a:gd name="connsiteX9" fmla="*/ 1059686 w 1146127"/>
              <a:gd name="connsiteY9" fmla="*/ 764100 h 1008729"/>
              <a:gd name="connsiteX10" fmla="*/ 1144542 w 1146127"/>
              <a:gd name="connsiteY10" fmla="*/ 691485 h 1008729"/>
              <a:gd name="connsiteX11" fmla="*/ 1102886 w 1146127"/>
              <a:gd name="connsiteY11" fmla="*/ 375300 h 1008729"/>
              <a:gd name="connsiteX12" fmla="*/ 958886 w 1146127"/>
              <a:gd name="connsiteY12" fmla="*/ 332100 h 1008729"/>
              <a:gd name="connsiteX13" fmla="*/ 865286 w 1146127"/>
              <a:gd name="connsiteY13" fmla="*/ 180900 h 1008729"/>
              <a:gd name="connsiteX14" fmla="*/ 850886 w 1146127"/>
              <a:gd name="connsiteY14" fmla="*/ 116100 h 1008729"/>
              <a:gd name="connsiteX15" fmla="*/ 721286 w 1146127"/>
              <a:gd name="connsiteY15" fmla="*/ 44100 h 1008729"/>
              <a:gd name="connsiteX16" fmla="*/ 591686 w 1146127"/>
              <a:gd name="connsiteY16" fmla="*/ 8100 h 1008729"/>
              <a:gd name="connsiteX17" fmla="*/ 519686 w 1146127"/>
              <a:gd name="connsiteY17" fmla="*/ 900 h 1008729"/>
              <a:gd name="connsiteX18" fmla="*/ 469286 w 1146127"/>
              <a:gd name="connsiteY18" fmla="*/ 22500 h 1008729"/>
              <a:gd name="connsiteX19" fmla="*/ 462086 w 1146127"/>
              <a:gd name="connsiteY19" fmla="*/ 101700 h 1008729"/>
              <a:gd name="connsiteX20" fmla="*/ 426086 w 1146127"/>
              <a:gd name="connsiteY20" fmla="*/ 144900 h 1008729"/>
              <a:gd name="connsiteX21" fmla="*/ 361286 w 1146127"/>
              <a:gd name="connsiteY21" fmla="*/ 159300 h 1008729"/>
              <a:gd name="connsiteX22" fmla="*/ 310886 w 1146127"/>
              <a:gd name="connsiteY22" fmla="*/ 209700 h 1008729"/>
              <a:gd name="connsiteX23" fmla="*/ 289286 w 1146127"/>
              <a:gd name="connsiteY23" fmla="*/ 324900 h 1008729"/>
              <a:gd name="connsiteX0" fmla="*/ 253336 w 1110177"/>
              <a:gd name="connsiteY0" fmla="*/ 324900 h 995622"/>
              <a:gd name="connsiteX1" fmla="*/ 280484 w 1110177"/>
              <a:gd name="connsiteY1" fmla="*/ 469949 h 995622"/>
              <a:gd name="connsiteX2" fmla="*/ 74102 w 1110177"/>
              <a:gd name="connsiteY2" fmla="*/ 673656 h 995622"/>
              <a:gd name="connsiteX3" fmla="*/ 21371 w 1110177"/>
              <a:gd name="connsiteY3" fmla="*/ 967255 h 995622"/>
              <a:gd name="connsiteX4" fmla="*/ 377544 w 1110177"/>
              <a:gd name="connsiteY4" fmla="*/ 877789 h 995622"/>
              <a:gd name="connsiteX5" fmla="*/ 565917 w 1110177"/>
              <a:gd name="connsiteY5" fmla="*/ 831614 h 995622"/>
              <a:gd name="connsiteX6" fmla="*/ 708068 w 1110177"/>
              <a:gd name="connsiteY6" fmla="*/ 901333 h 995622"/>
              <a:gd name="connsiteX7" fmla="*/ 868012 w 1110177"/>
              <a:gd name="connsiteY7" fmla="*/ 876840 h 995622"/>
              <a:gd name="connsiteX8" fmla="*/ 994936 w 1110177"/>
              <a:gd name="connsiteY8" fmla="*/ 843300 h 995622"/>
              <a:gd name="connsiteX9" fmla="*/ 1023736 w 1110177"/>
              <a:gd name="connsiteY9" fmla="*/ 764100 h 995622"/>
              <a:gd name="connsiteX10" fmla="*/ 1108592 w 1110177"/>
              <a:gd name="connsiteY10" fmla="*/ 691485 h 995622"/>
              <a:gd name="connsiteX11" fmla="*/ 1066936 w 1110177"/>
              <a:gd name="connsiteY11" fmla="*/ 375300 h 995622"/>
              <a:gd name="connsiteX12" fmla="*/ 922936 w 1110177"/>
              <a:gd name="connsiteY12" fmla="*/ 332100 h 995622"/>
              <a:gd name="connsiteX13" fmla="*/ 829336 w 1110177"/>
              <a:gd name="connsiteY13" fmla="*/ 180900 h 995622"/>
              <a:gd name="connsiteX14" fmla="*/ 814936 w 1110177"/>
              <a:gd name="connsiteY14" fmla="*/ 116100 h 995622"/>
              <a:gd name="connsiteX15" fmla="*/ 685336 w 1110177"/>
              <a:gd name="connsiteY15" fmla="*/ 44100 h 995622"/>
              <a:gd name="connsiteX16" fmla="*/ 555736 w 1110177"/>
              <a:gd name="connsiteY16" fmla="*/ 8100 h 995622"/>
              <a:gd name="connsiteX17" fmla="*/ 483736 w 1110177"/>
              <a:gd name="connsiteY17" fmla="*/ 900 h 995622"/>
              <a:gd name="connsiteX18" fmla="*/ 433336 w 1110177"/>
              <a:gd name="connsiteY18" fmla="*/ 22500 h 995622"/>
              <a:gd name="connsiteX19" fmla="*/ 426136 w 1110177"/>
              <a:gd name="connsiteY19" fmla="*/ 101700 h 995622"/>
              <a:gd name="connsiteX20" fmla="*/ 390136 w 1110177"/>
              <a:gd name="connsiteY20" fmla="*/ 144900 h 995622"/>
              <a:gd name="connsiteX21" fmla="*/ 325336 w 1110177"/>
              <a:gd name="connsiteY21" fmla="*/ 159300 h 995622"/>
              <a:gd name="connsiteX22" fmla="*/ 274936 w 1110177"/>
              <a:gd name="connsiteY22" fmla="*/ 209700 h 995622"/>
              <a:gd name="connsiteX23" fmla="*/ 253336 w 1110177"/>
              <a:gd name="connsiteY23" fmla="*/ 324900 h 99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0177" h="995622">
                <a:moveTo>
                  <a:pt x="253336" y="324900"/>
                </a:moveTo>
                <a:cubicBezTo>
                  <a:pt x="254261" y="368275"/>
                  <a:pt x="331283" y="379352"/>
                  <a:pt x="280484" y="469949"/>
                </a:cubicBezTo>
                <a:cubicBezTo>
                  <a:pt x="250612" y="528075"/>
                  <a:pt x="129425" y="607234"/>
                  <a:pt x="74102" y="673656"/>
                </a:cubicBezTo>
                <a:cubicBezTo>
                  <a:pt x="18779" y="740078"/>
                  <a:pt x="-29203" y="933233"/>
                  <a:pt x="21371" y="967255"/>
                </a:cubicBezTo>
                <a:cubicBezTo>
                  <a:pt x="71945" y="1001277"/>
                  <a:pt x="37965" y="1034289"/>
                  <a:pt x="377544" y="877789"/>
                </a:cubicBezTo>
                <a:cubicBezTo>
                  <a:pt x="462232" y="885912"/>
                  <a:pt x="510830" y="827690"/>
                  <a:pt x="565917" y="831614"/>
                </a:cubicBezTo>
                <a:cubicBezTo>
                  <a:pt x="621004" y="835538"/>
                  <a:pt x="657719" y="893795"/>
                  <a:pt x="708068" y="901333"/>
                </a:cubicBezTo>
                <a:cubicBezTo>
                  <a:pt x="758417" y="908871"/>
                  <a:pt x="820201" y="886512"/>
                  <a:pt x="868012" y="876840"/>
                </a:cubicBezTo>
                <a:cubicBezTo>
                  <a:pt x="915823" y="867168"/>
                  <a:pt x="968982" y="862090"/>
                  <a:pt x="994936" y="843300"/>
                </a:cubicBezTo>
                <a:cubicBezTo>
                  <a:pt x="1020890" y="824510"/>
                  <a:pt x="1004793" y="789402"/>
                  <a:pt x="1023736" y="764100"/>
                </a:cubicBezTo>
                <a:cubicBezTo>
                  <a:pt x="1042679" y="738798"/>
                  <a:pt x="1101392" y="756285"/>
                  <a:pt x="1108592" y="691485"/>
                </a:cubicBezTo>
                <a:cubicBezTo>
                  <a:pt x="1115792" y="626685"/>
                  <a:pt x="1097879" y="435197"/>
                  <a:pt x="1066936" y="375300"/>
                </a:cubicBezTo>
                <a:cubicBezTo>
                  <a:pt x="1035993" y="315403"/>
                  <a:pt x="962536" y="364500"/>
                  <a:pt x="922936" y="332100"/>
                </a:cubicBezTo>
                <a:cubicBezTo>
                  <a:pt x="883336" y="299700"/>
                  <a:pt x="847336" y="216900"/>
                  <a:pt x="829336" y="180900"/>
                </a:cubicBezTo>
                <a:cubicBezTo>
                  <a:pt x="811336" y="144900"/>
                  <a:pt x="838936" y="138900"/>
                  <a:pt x="814936" y="116100"/>
                </a:cubicBezTo>
                <a:cubicBezTo>
                  <a:pt x="790936" y="93300"/>
                  <a:pt x="728536" y="62100"/>
                  <a:pt x="685336" y="44100"/>
                </a:cubicBezTo>
                <a:cubicBezTo>
                  <a:pt x="642136" y="26100"/>
                  <a:pt x="589336" y="15300"/>
                  <a:pt x="555736" y="8100"/>
                </a:cubicBezTo>
                <a:cubicBezTo>
                  <a:pt x="522136" y="900"/>
                  <a:pt x="504136" y="-1500"/>
                  <a:pt x="483736" y="900"/>
                </a:cubicBezTo>
                <a:cubicBezTo>
                  <a:pt x="463336" y="3300"/>
                  <a:pt x="442936" y="5700"/>
                  <a:pt x="433336" y="22500"/>
                </a:cubicBezTo>
                <a:cubicBezTo>
                  <a:pt x="423736" y="39300"/>
                  <a:pt x="433336" y="81300"/>
                  <a:pt x="426136" y="101700"/>
                </a:cubicBezTo>
                <a:cubicBezTo>
                  <a:pt x="418936" y="122100"/>
                  <a:pt x="406936" y="135300"/>
                  <a:pt x="390136" y="144900"/>
                </a:cubicBezTo>
                <a:cubicBezTo>
                  <a:pt x="373336" y="154500"/>
                  <a:pt x="344536" y="148500"/>
                  <a:pt x="325336" y="159300"/>
                </a:cubicBezTo>
                <a:cubicBezTo>
                  <a:pt x="306136" y="170100"/>
                  <a:pt x="289336" y="188100"/>
                  <a:pt x="274936" y="209700"/>
                </a:cubicBezTo>
                <a:cubicBezTo>
                  <a:pt x="260536" y="231300"/>
                  <a:pt x="252411" y="281525"/>
                  <a:pt x="253336" y="324900"/>
                </a:cubicBezTo>
                <a:close/>
              </a:path>
            </a:pathLst>
          </a:custGeom>
          <a:solidFill>
            <a:srgbClr val="00B0F0">
              <a:alpha val="4125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3">
            <a:extLst>
              <a:ext uri="{FF2B5EF4-FFF2-40B4-BE49-F238E27FC236}">
                <a16:creationId xmlns:a16="http://schemas.microsoft.com/office/drawing/2014/main" id="{27BB543C-56B4-F2D3-F44D-023C37CAEE70}"/>
              </a:ext>
            </a:extLst>
          </p:cNvPr>
          <p:cNvSpPr>
            <a:spLocks noChangeArrowheads="1"/>
          </p:cNvSpPr>
          <p:nvPr/>
        </p:nvSpPr>
        <p:spPr bwMode="auto">
          <a:xfrm>
            <a:off x="4040524" y="2175429"/>
            <a:ext cx="1745324" cy="529015"/>
          </a:xfrm>
          <a:prstGeom prst="rect">
            <a:avLst/>
          </a:prstGeom>
          <a:noFill/>
          <a:ln w="12700">
            <a:noFill/>
            <a:miter lim="800000"/>
            <a:headEnd/>
            <a:tailEnd/>
          </a:ln>
          <a:effectLst>
            <a:outerShdw blurRad="50800" dir="5400000" algn="ctr" rotWithShape="0">
              <a:schemeClr val="bg1"/>
            </a:outerShdw>
          </a:effectLst>
        </p:spPr>
        <p:txBody>
          <a:bodyPr wrap="none" anchor="ctr">
            <a:prstTxWarp prst="textNoShape">
              <a:avLst/>
            </a:prstTxWarp>
          </a:bodyPr>
          <a:lstStyle/>
          <a:p>
            <a:pPr algn="ctr"/>
            <a:r>
              <a:rPr lang="en-US" sz="1400" dirty="0">
                <a:solidFill>
                  <a:srgbClr val="0087B9"/>
                </a:solidFill>
                <a:latin typeface="Calibri" panose="020F0502020204030204" pitchFamily="34" charset="0"/>
                <a:cs typeface="Calibri" panose="020F0502020204030204" pitchFamily="34" charset="0"/>
              </a:rPr>
              <a:t>Glycan Shield</a:t>
            </a:r>
          </a:p>
        </p:txBody>
      </p:sp>
      <p:cxnSp>
        <p:nvCxnSpPr>
          <p:cNvPr id="16" name="Straight Connector 15">
            <a:extLst>
              <a:ext uri="{FF2B5EF4-FFF2-40B4-BE49-F238E27FC236}">
                <a16:creationId xmlns:a16="http://schemas.microsoft.com/office/drawing/2014/main" id="{6590DE21-3831-BA1D-3022-082AE18E43AC}"/>
              </a:ext>
            </a:extLst>
          </p:cNvPr>
          <p:cNvCxnSpPr>
            <a:cxnSpLocks/>
          </p:cNvCxnSpPr>
          <p:nvPr/>
        </p:nvCxnSpPr>
        <p:spPr>
          <a:xfrm>
            <a:off x="5424957" y="2453275"/>
            <a:ext cx="329184" cy="0"/>
          </a:xfrm>
          <a:prstGeom prst="line">
            <a:avLst/>
          </a:prstGeom>
          <a:ln w="9525" cap="rnd">
            <a:solidFill>
              <a:schemeClr val="tx1">
                <a:lumMod val="65000"/>
                <a:lumOff val="35000"/>
              </a:schemeClr>
            </a:solidFill>
          </a:ln>
          <a:effectLst>
            <a:glow rad="12700">
              <a:schemeClr val="bg1">
                <a:lumMod val="95000"/>
                <a:alpha val="67625"/>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6201373"/>
      </p:ext>
    </p:extLst>
  </p:cSld>
  <p:clrMapOvr>
    <a:masterClrMapping/>
  </p:clrMapOvr>
  <mc:AlternateContent xmlns:mc="http://schemas.openxmlformats.org/markup-compatibility/2006" xmlns:p14="http://schemas.microsoft.com/office/powerpoint/2010/main">
    <mc:Choice Requires="p14">
      <p:transition spd="slow" p14:dur="1250" advTm="10720">
        <p:fade/>
      </p:transition>
    </mc:Choice>
    <mc:Fallback xmlns="">
      <p:transition spd="slow" advTm="10720">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Translation</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pic>
        <p:nvPicPr>
          <p:cNvPr id="6" name="Picture 5">
            <a:extLst>
              <a:ext uri="{FF2B5EF4-FFF2-40B4-BE49-F238E27FC236}">
                <a16:creationId xmlns:a16="http://schemas.microsoft.com/office/drawing/2014/main" id="{B9B432AB-652B-E74D-7850-A683079BE789}"/>
              </a:ext>
            </a:extLst>
          </p:cNvPr>
          <p:cNvPicPr>
            <a:picLocks noChangeAspect="1"/>
          </p:cNvPicPr>
          <p:nvPr/>
        </p:nvPicPr>
        <p:blipFill>
          <a:blip r:embed="rId3"/>
          <a:stretch>
            <a:fillRect/>
          </a:stretch>
        </p:blipFill>
        <p:spPr>
          <a:xfrm>
            <a:off x="457200" y="1073937"/>
            <a:ext cx="8229600" cy="3657600"/>
          </a:xfrm>
          <a:prstGeom prst="rect">
            <a:avLst/>
          </a:prstGeom>
        </p:spPr>
      </p:pic>
      <p:cxnSp>
        <p:nvCxnSpPr>
          <p:cNvPr id="13" name="Straight Arrow Connector 12">
            <a:extLst>
              <a:ext uri="{FF2B5EF4-FFF2-40B4-BE49-F238E27FC236}">
                <a16:creationId xmlns:a16="http://schemas.microsoft.com/office/drawing/2014/main" id="{C616DE54-8CC9-1615-7C26-2F021F471F99}"/>
              </a:ext>
            </a:extLst>
          </p:cNvPr>
          <p:cNvCxnSpPr>
            <a:cxnSpLocks/>
          </p:cNvCxnSpPr>
          <p:nvPr/>
        </p:nvCxnSpPr>
        <p:spPr>
          <a:xfrm flipH="1">
            <a:off x="6996483" y="3050498"/>
            <a:ext cx="330443" cy="0"/>
          </a:xfrm>
          <a:prstGeom prst="straightConnector1">
            <a:avLst/>
          </a:prstGeom>
          <a:ln w="9525">
            <a:solidFill>
              <a:schemeClr val="tx1"/>
            </a:solidFill>
            <a:miter lim="800000"/>
            <a:headEnd type="none" w="med" len="med"/>
            <a:tailEnd type="none" w="med" len="med"/>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69F3097F-FA3D-81DD-C2BE-61BC5498F045}"/>
              </a:ext>
            </a:extLst>
          </p:cNvPr>
          <p:cNvSpPr/>
          <p:nvPr/>
        </p:nvSpPr>
        <p:spPr>
          <a:xfrm>
            <a:off x="6753927" y="3220046"/>
            <a:ext cx="243582" cy="112048"/>
          </a:xfrm>
          <a:prstGeom prst="ellipse">
            <a:avLst/>
          </a:prstGeom>
          <a:solidFill>
            <a:srgbClr val="F1C5F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3">
            <a:extLst>
              <a:ext uri="{FF2B5EF4-FFF2-40B4-BE49-F238E27FC236}">
                <a16:creationId xmlns:a16="http://schemas.microsoft.com/office/drawing/2014/main" id="{3A6A2D64-4E2C-A278-84C2-C8B2531A64CD}"/>
              </a:ext>
            </a:extLst>
          </p:cNvPr>
          <p:cNvSpPr>
            <a:spLocks noChangeArrowheads="1"/>
          </p:cNvSpPr>
          <p:nvPr/>
        </p:nvSpPr>
        <p:spPr bwMode="auto">
          <a:xfrm>
            <a:off x="7161705" y="2871493"/>
            <a:ext cx="1301502" cy="355520"/>
          </a:xfrm>
          <a:prstGeom prst="rect">
            <a:avLst/>
          </a:prstGeom>
          <a:noFill/>
          <a:ln w="12700">
            <a:noFill/>
            <a:miter lim="800000"/>
            <a:headEnd/>
            <a:tailEnd/>
          </a:ln>
          <a:effectLst>
            <a:outerShdw blurRad="50800" dir="5400000" algn="ctr" rotWithShape="0">
              <a:schemeClr val="bg1"/>
            </a:outerShdw>
          </a:effectLst>
        </p:spPr>
        <p:txBody>
          <a:bodyPr wrap="none" anchor="ctr">
            <a:prstTxWarp prst="textNoShape">
              <a:avLst/>
            </a:prstTxWarp>
          </a:bodyPr>
          <a:lstStyle/>
          <a:p>
            <a:pPr algn="ctr"/>
            <a:r>
              <a:rPr lang="en-US" sz="1200" dirty="0">
                <a:solidFill>
                  <a:schemeClr val="tx1">
                    <a:lumMod val="65000"/>
                    <a:lumOff val="35000"/>
                  </a:schemeClr>
                </a:solidFill>
                <a:latin typeface="Calibri" panose="020F0502020204030204" pitchFamily="34" charset="0"/>
                <a:cs typeface="Calibri" panose="020F0502020204030204" pitchFamily="34" charset="0"/>
              </a:rPr>
              <a:t>Signal peptide</a:t>
            </a:r>
          </a:p>
        </p:txBody>
      </p:sp>
      <p:sp>
        <p:nvSpPr>
          <p:cNvPr id="5" name="Rectangle 13">
            <a:extLst>
              <a:ext uri="{FF2B5EF4-FFF2-40B4-BE49-F238E27FC236}">
                <a16:creationId xmlns:a16="http://schemas.microsoft.com/office/drawing/2014/main" id="{849D073F-39B2-4233-E0F4-55618B7FFE49}"/>
              </a:ext>
            </a:extLst>
          </p:cNvPr>
          <p:cNvSpPr>
            <a:spLocks noChangeArrowheads="1"/>
          </p:cNvSpPr>
          <p:nvPr/>
        </p:nvSpPr>
        <p:spPr bwMode="auto">
          <a:xfrm>
            <a:off x="7526469" y="2185244"/>
            <a:ext cx="998331" cy="520079"/>
          </a:xfrm>
          <a:prstGeom prst="rect">
            <a:avLst/>
          </a:prstGeom>
          <a:solidFill>
            <a:srgbClr val="C4C5C6"/>
          </a:solidFill>
          <a:ln w="12700">
            <a:noFill/>
            <a:miter lim="800000"/>
            <a:headEnd/>
            <a:tailEnd/>
          </a:ln>
          <a:effectLst/>
        </p:spPr>
        <p:txBody>
          <a:bodyPr wrap="none" anchor="ctr">
            <a:prstTxWarp prst="textNoShape">
              <a:avLst/>
            </a:prstTxWarp>
          </a:bodyPr>
          <a:lstStyle/>
          <a:p>
            <a:endParaRPr lang="en-US" sz="1400" dirty="0">
              <a:solidFill>
                <a:srgbClr val="3AA58A"/>
              </a:solidFill>
              <a:latin typeface="Calibri" panose="020F0502020204030204" pitchFamily="34" charset="0"/>
              <a:cs typeface="Calibri" panose="020F0502020204030204" pitchFamily="34" charset="0"/>
            </a:endParaRPr>
          </a:p>
        </p:txBody>
      </p:sp>
      <p:sp>
        <p:nvSpPr>
          <p:cNvPr id="3" name="Rectangle 13">
            <a:extLst>
              <a:ext uri="{FF2B5EF4-FFF2-40B4-BE49-F238E27FC236}">
                <a16:creationId xmlns:a16="http://schemas.microsoft.com/office/drawing/2014/main" id="{50803EA9-0EBF-E3F7-6329-3D1B7AAAF29D}"/>
              </a:ext>
            </a:extLst>
          </p:cNvPr>
          <p:cNvSpPr>
            <a:spLocks noChangeArrowheads="1"/>
          </p:cNvSpPr>
          <p:nvPr/>
        </p:nvSpPr>
        <p:spPr bwMode="auto">
          <a:xfrm>
            <a:off x="7454469" y="2192584"/>
            <a:ext cx="1232331" cy="440570"/>
          </a:xfrm>
          <a:prstGeom prst="rect">
            <a:avLst/>
          </a:prstGeom>
          <a:noFill/>
          <a:ln w="12700">
            <a:noFill/>
            <a:miter lim="800000"/>
            <a:headEnd/>
            <a:tailEnd/>
          </a:ln>
          <a:effectLst>
            <a:outerShdw blurRad="50800" dir="5400000" algn="ctr" rotWithShape="0">
              <a:schemeClr val="bg1"/>
            </a:outerShdw>
          </a:effectLst>
        </p:spPr>
        <p:txBody>
          <a:bodyPr wrap="none" anchor="ctr">
            <a:prstTxWarp prst="textNoShape">
              <a:avLst/>
            </a:prstTxWarp>
          </a:bodyPr>
          <a:lstStyle/>
          <a:p>
            <a:r>
              <a:rPr lang="en-US" sz="1400" dirty="0">
                <a:solidFill>
                  <a:srgbClr val="3AA58A"/>
                </a:solidFill>
                <a:latin typeface="Calibri" panose="020F0502020204030204" pitchFamily="34" charset="0"/>
                <a:cs typeface="Calibri" panose="020F0502020204030204" pitchFamily="34" charset="0"/>
              </a:rPr>
              <a:t>Signal</a:t>
            </a:r>
            <a:br>
              <a:rPr lang="en-US" sz="1400" dirty="0">
                <a:solidFill>
                  <a:srgbClr val="3AA58A"/>
                </a:solidFill>
                <a:latin typeface="Calibri" panose="020F0502020204030204" pitchFamily="34" charset="0"/>
                <a:cs typeface="Calibri" panose="020F0502020204030204" pitchFamily="34" charset="0"/>
              </a:rPr>
            </a:br>
            <a:r>
              <a:rPr lang="en-US" sz="1400" dirty="0">
                <a:solidFill>
                  <a:srgbClr val="3AA58A"/>
                </a:solidFill>
                <a:latin typeface="Calibri" panose="020F0502020204030204" pitchFamily="34" charset="0"/>
                <a:cs typeface="Calibri" panose="020F0502020204030204" pitchFamily="34" charset="0"/>
              </a:rPr>
              <a:t>peptidase</a:t>
            </a:r>
          </a:p>
        </p:txBody>
      </p:sp>
      <p:sp>
        <p:nvSpPr>
          <p:cNvPr id="7" name="Rectangle 13">
            <a:extLst>
              <a:ext uri="{FF2B5EF4-FFF2-40B4-BE49-F238E27FC236}">
                <a16:creationId xmlns:a16="http://schemas.microsoft.com/office/drawing/2014/main" id="{4298FFA5-B7B0-277A-C1A5-518A7AE112E6}"/>
              </a:ext>
            </a:extLst>
          </p:cNvPr>
          <p:cNvSpPr>
            <a:spLocks noChangeArrowheads="1"/>
          </p:cNvSpPr>
          <p:nvPr/>
        </p:nvSpPr>
        <p:spPr bwMode="auto">
          <a:xfrm>
            <a:off x="5268025" y="1665849"/>
            <a:ext cx="2810629" cy="529015"/>
          </a:xfrm>
          <a:prstGeom prst="rect">
            <a:avLst/>
          </a:prstGeom>
          <a:noFill/>
          <a:ln w="12700">
            <a:noFill/>
            <a:miter lim="800000"/>
            <a:headEnd/>
            <a:tailEnd/>
          </a:ln>
          <a:effectLst>
            <a:outerShdw blurRad="50800" dir="5400000" algn="ctr" rotWithShape="0">
              <a:schemeClr val="bg1"/>
            </a:outerShdw>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HIV envelope precursor protein</a:t>
            </a:r>
            <a:br>
              <a:rPr lang="en-US" sz="1400" dirty="0">
                <a:solidFill>
                  <a:schemeClr val="tx1">
                    <a:lumMod val="65000"/>
                    <a:lumOff val="35000"/>
                  </a:schemeClr>
                </a:solidFill>
                <a:latin typeface="Calibri" panose="020F0502020204030204" pitchFamily="34" charset="0"/>
                <a:cs typeface="Calibri" panose="020F0502020204030204" pitchFamily="34" charset="0"/>
              </a:rPr>
            </a:br>
            <a:r>
              <a:rPr lang="en-US" sz="1400" dirty="0">
                <a:solidFill>
                  <a:schemeClr val="tx1">
                    <a:lumMod val="65000"/>
                    <a:lumOff val="35000"/>
                  </a:schemeClr>
                </a:solidFill>
                <a:latin typeface="Calibri" panose="020F0502020204030204" pitchFamily="34" charset="0"/>
                <a:cs typeface="Calibri" panose="020F0502020204030204" pitchFamily="34" charset="0"/>
              </a:rPr>
              <a:t>(gp160) </a:t>
            </a:r>
          </a:p>
        </p:txBody>
      </p:sp>
    </p:spTree>
    <p:extLst>
      <p:ext uri="{BB962C8B-B14F-4D97-AF65-F5344CB8AC3E}">
        <p14:creationId xmlns:p14="http://schemas.microsoft.com/office/powerpoint/2010/main" val="3799061201"/>
      </p:ext>
    </p:extLst>
  </p:cSld>
  <p:clrMapOvr>
    <a:masterClrMapping/>
  </p:clrMapOvr>
  <mc:AlternateContent xmlns:mc="http://schemas.openxmlformats.org/markup-compatibility/2006" xmlns:p14="http://schemas.microsoft.com/office/powerpoint/2010/main">
    <mc:Choice Requires="p14">
      <p:transition spd="slow" p14:dur="1250" advTm="10709">
        <p:fade/>
      </p:transition>
    </mc:Choice>
    <mc:Fallback xmlns="">
      <p:transition spd="slow" advTm="10709">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DB25364-2C5D-B2FF-F06D-DB832A8343B1}"/>
              </a:ext>
            </a:extLst>
          </p:cNvPr>
          <p:cNvPicPr>
            <a:picLocks noChangeAspect="1"/>
          </p:cNvPicPr>
          <p:nvPr/>
        </p:nvPicPr>
        <p:blipFill>
          <a:blip r:embed="rId3"/>
          <a:stretch>
            <a:fillRect/>
          </a:stretch>
        </p:blipFill>
        <p:spPr>
          <a:xfrm>
            <a:off x="457200" y="1073937"/>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Translation</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9" name="Rectangle 13">
            <a:extLst>
              <a:ext uri="{FF2B5EF4-FFF2-40B4-BE49-F238E27FC236}">
                <a16:creationId xmlns:a16="http://schemas.microsoft.com/office/drawing/2014/main" id="{8C892FA0-C498-CD16-59E9-3A4126B8AD8D}"/>
              </a:ext>
            </a:extLst>
          </p:cNvPr>
          <p:cNvSpPr>
            <a:spLocks noChangeArrowheads="1"/>
          </p:cNvSpPr>
          <p:nvPr/>
        </p:nvSpPr>
        <p:spPr bwMode="auto">
          <a:xfrm>
            <a:off x="3797080" y="1190684"/>
            <a:ext cx="2810629" cy="529015"/>
          </a:xfrm>
          <a:prstGeom prst="rect">
            <a:avLst/>
          </a:prstGeom>
          <a:noFill/>
          <a:ln w="12700">
            <a:noFill/>
            <a:miter lim="800000"/>
            <a:headEnd/>
            <a:tailEnd/>
          </a:ln>
          <a:effectLst>
            <a:outerShdw blurRad="50800" dir="5400000" algn="ctr" rotWithShape="0">
              <a:schemeClr val="bg1"/>
            </a:outerShdw>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HIV gp160</a:t>
            </a:r>
          </a:p>
        </p:txBody>
      </p:sp>
      <p:sp>
        <p:nvSpPr>
          <p:cNvPr id="17" name="Oval 16">
            <a:extLst>
              <a:ext uri="{FF2B5EF4-FFF2-40B4-BE49-F238E27FC236}">
                <a16:creationId xmlns:a16="http://schemas.microsoft.com/office/drawing/2014/main" id="{FE6B555A-71B6-0C1F-8F82-B5ED4D8EE949}"/>
              </a:ext>
            </a:extLst>
          </p:cNvPr>
          <p:cNvSpPr/>
          <p:nvPr/>
        </p:nvSpPr>
        <p:spPr>
          <a:xfrm>
            <a:off x="5831950" y="2443546"/>
            <a:ext cx="414970" cy="333439"/>
          </a:xfrm>
          <a:prstGeom prst="ellipse">
            <a:avLst/>
          </a:prstGeom>
          <a:solidFill>
            <a:schemeClr val="bg1"/>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3FEA9A9-1516-D7BB-F0FE-09323E860C90}"/>
              </a:ext>
            </a:extLst>
          </p:cNvPr>
          <p:cNvSpPr/>
          <p:nvPr/>
        </p:nvSpPr>
        <p:spPr>
          <a:xfrm>
            <a:off x="5884092" y="2500897"/>
            <a:ext cx="310686" cy="219384"/>
          </a:xfrm>
          <a:prstGeom prst="ellipse">
            <a:avLst/>
          </a:prstGeom>
          <a:solidFill>
            <a:srgbClr val="3AA58A"/>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900EF34-89A2-FB3B-588E-2DFBE64A9068}"/>
              </a:ext>
            </a:extLst>
          </p:cNvPr>
          <p:cNvGrpSpPr/>
          <p:nvPr/>
        </p:nvGrpSpPr>
        <p:grpSpPr>
          <a:xfrm>
            <a:off x="6105311" y="2579093"/>
            <a:ext cx="220996" cy="675532"/>
            <a:chOff x="6850584" y="3608923"/>
            <a:chExt cx="220996" cy="675532"/>
          </a:xfrm>
        </p:grpSpPr>
        <p:sp>
          <p:nvSpPr>
            <p:cNvPr id="15" name="Freeform 14">
              <a:extLst>
                <a:ext uri="{FF2B5EF4-FFF2-40B4-BE49-F238E27FC236}">
                  <a16:creationId xmlns:a16="http://schemas.microsoft.com/office/drawing/2014/main" id="{42681121-4C7E-2CF9-8469-56D79C2E7E62}"/>
                </a:ext>
              </a:extLst>
            </p:cNvPr>
            <p:cNvSpPr/>
            <p:nvPr/>
          </p:nvSpPr>
          <p:spPr>
            <a:xfrm rot="10111346">
              <a:off x="6850584" y="3611038"/>
              <a:ext cx="220994" cy="673417"/>
            </a:xfrm>
            <a:custGeom>
              <a:avLst/>
              <a:gdLst>
                <a:gd name="connsiteX0" fmla="*/ 272686 w 281768"/>
                <a:gd name="connsiteY0" fmla="*/ 0 h 949234"/>
                <a:gd name="connsiteX1" fmla="*/ 2720 w 281768"/>
                <a:gd name="connsiteY1" fmla="*/ 200297 h 949234"/>
                <a:gd name="connsiteX2" fmla="*/ 142057 w 281768"/>
                <a:gd name="connsiteY2" fmla="*/ 452845 h 949234"/>
                <a:gd name="connsiteX3" fmla="*/ 281394 w 281768"/>
                <a:gd name="connsiteY3" fmla="*/ 539931 h 949234"/>
                <a:gd name="connsiteX4" fmla="*/ 98514 w 281768"/>
                <a:gd name="connsiteY4" fmla="*/ 714102 h 949234"/>
                <a:gd name="connsiteX5" fmla="*/ 281394 w 281768"/>
                <a:gd name="connsiteY5" fmla="*/ 949234 h 949234"/>
                <a:gd name="connsiteX0" fmla="*/ 273817 w 282645"/>
                <a:gd name="connsiteY0" fmla="*/ 0 h 949234"/>
                <a:gd name="connsiteX1" fmla="*/ 3851 w 282645"/>
                <a:gd name="connsiteY1" fmla="*/ 200297 h 949234"/>
                <a:gd name="connsiteX2" fmla="*/ 125771 w 282645"/>
                <a:gd name="connsiteY2" fmla="*/ 348342 h 949234"/>
                <a:gd name="connsiteX3" fmla="*/ 282525 w 282645"/>
                <a:gd name="connsiteY3" fmla="*/ 539931 h 949234"/>
                <a:gd name="connsiteX4" fmla="*/ 99645 w 282645"/>
                <a:gd name="connsiteY4" fmla="*/ 714102 h 949234"/>
                <a:gd name="connsiteX5" fmla="*/ 282525 w 282645"/>
                <a:gd name="connsiteY5" fmla="*/ 949234 h 949234"/>
                <a:gd name="connsiteX0" fmla="*/ 273529 w 282237"/>
                <a:gd name="connsiteY0" fmla="*/ 0 h 949234"/>
                <a:gd name="connsiteX1" fmla="*/ 3563 w 282237"/>
                <a:gd name="connsiteY1" fmla="*/ 200297 h 949234"/>
                <a:gd name="connsiteX2" fmla="*/ 125483 w 282237"/>
                <a:gd name="connsiteY2" fmla="*/ 348342 h 949234"/>
                <a:gd name="connsiteX3" fmla="*/ 221277 w 282237"/>
                <a:gd name="connsiteY3" fmla="*/ 574765 h 949234"/>
                <a:gd name="connsiteX4" fmla="*/ 99357 w 282237"/>
                <a:gd name="connsiteY4" fmla="*/ 714102 h 949234"/>
                <a:gd name="connsiteX5" fmla="*/ 282237 w 282237"/>
                <a:gd name="connsiteY5" fmla="*/ 949234 h 949234"/>
                <a:gd name="connsiteX0" fmla="*/ 273529 w 282237"/>
                <a:gd name="connsiteY0" fmla="*/ 0 h 949234"/>
                <a:gd name="connsiteX1" fmla="*/ 3563 w 282237"/>
                <a:gd name="connsiteY1" fmla="*/ 200297 h 949234"/>
                <a:gd name="connsiteX2" fmla="*/ 125483 w 282237"/>
                <a:gd name="connsiteY2" fmla="*/ 348342 h 949234"/>
                <a:gd name="connsiteX3" fmla="*/ 221277 w 282237"/>
                <a:gd name="connsiteY3" fmla="*/ 574765 h 949234"/>
                <a:gd name="connsiteX4" fmla="*/ 99357 w 282237"/>
                <a:gd name="connsiteY4" fmla="*/ 714102 h 949234"/>
                <a:gd name="connsiteX5" fmla="*/ 282237 w 282237"/>
                <a:gd name="connsiteY5" fmla="*/ 949234 h 949234"/>
                <a:gd name="connsiteX0" fmla="*/ 299138 w 307846"/>
                <a:gd name="connsiteY0" fmla="*/ 0 h 949234"/>
                <a:gd name="connsiteX1" fmla="*/ 3046 w 307846"/>
                <a:gd name="connsiteY1" fmla="*/ 226423 h 949234"/>
                <a:gd name="connsiteX2" fmla="*/ 151092 w 307846"/>
                <a:gd name="connsiteY2" fmla="*/ 348342 h 949234"/>
                <a:gd name="connsiteX3" fmla="*/ 246886 w 307846"/>
                <a:gd name="connsiteY3" fmla="*/ 574765 h 949234"/>
                <a:gd name="connsiteX4" fmla="*/ 124966 w 307846"/>
                <a:gd name="connsiteY4" fmla="*/ 714102 h 949234"/>
                <a:gd name="connsiteX5" fmla="*/ 307846 w 307846"/>
                <a:gd name="connsiteY5" fmla="*/ 949234 h 949234"/>
                <a:gd name="connsiteX0" fmla="*/ 301645 w 310353"/>
                <a:gd name="connsiteY0" fmla="*/ 0 h 949234"/>
                <a:gd name="connsiteX1" fmla="*/ 5553 w 310353"/>
                <a:gd name="connsiteY1" fmla="*/ 226423 h 949234"/>
                <a:gd name="connsiteX2" fmla="*/ 118765 w 310353"/>
                <a:gd name="connsiteY2" fmla="*/ 400593 h 949234"/>
                <a:gd name="connsiteX3" fmla="*/ 249393 w 310353"/>
                <a:gd name="connsiteY3" fmla="*/ 574765 h 949234"/>
                <a:gd name="connsiteX4" fmla="*/ 127473 w 310353"/>
                <a:gd name="connsiteY4" fmla="*/ 714102 h 949234"/>
                <a:gd name="connsiteX5" fmla="*/ 310353 w 310353"/>
                <a:gd name="connsiteY5" fmla="*/ 949234 h 949234"/>
                <a:gd name="connsiteX0" fmla="*/ 301645 w 343018"/>
                <a:gd name="connsiteY0" fmla="*/ 0 h 851703"/>
                <a:gd name="connsiteX1" fmla="*/ 5553 w 343018"/>
                <a:gd name="connsiteY1" fmla="*/ 226423 h 851703"/>
                <a:gd name="connsiteX2" fmla="*/ 118765 w 343018"/>
                <a:gd name="connsiteY2" fmla="*/ 400593 h 851703"/>
                <a:gd name="connsiteX3" fmla="*/ 249393 w 343018"/>
                <a:gd name="connsiteY3" fmla="*/ 574765 h 851703"/>
                <a:gd name="connsiteX4" fmla="*/ 127473 w 343018"/>
                <a:gd name="connsiteY4" fmla="*/ 714102 h 851703"/>
                <a:gd name="connsiteX5" fmla="*/ 343018 w 343018"/>
                <a:gd name="connsiteY5" fmla="*/ 851704 h 851703"/>
                <a:gd name="connsiteX0" fmla="*/ 301645 w 341414"/>
                <a:gd name="connsiteY0" fmla="*/ 0 h 804006"/>
                <a:gd name="connsiteX1" fmla="*/ 5553 w 341414"/>
                <a:gd name="connsiteY1" fmla="*/ 226423 h 804006"/>
                <a:gd name="connsiteX2" fmla="*/ 118765 w 341414"/>
                <a:gd name="connsiteY2" fmla="*/ 400593 h 804006"/>
                <a:gd name="connsiteX3" fmla="*/ 249393 w 341414"/>
                <a:gd name="connsiteY3" fmla="*/ 574765 h 804006"/>
                <a:gd name="connsiteX4" fmla="*/ 127473 w 341414"/>
                <a:gd name="connsiteY4" fmla="*/ 714102 h 804006"/>
                <a:gd name="connsiteX5" fmla="*/ 341414 w 341414"/>
                <a:gd name="connsiteY5" fmla="*/ 804005 h 804006"/>
                <a:gd name="connsiteX0" fmla="*/ 301645 w 349819"/>
                <a:gd name="connsiteY0" fmla="*/ 0 h 865360"/>
                <a:gd name="connsiteX1" fmla="*/ 5553 w 349819"/>
                <a:gd name="connsiteY1" fmla="*/ 226423 h 865360"/>
                <a:gd name="connsiteX2" fmla="*/ 118765 w 349819"/>
                <a:gd name="connsiteY2" fmla="*/ 400593 h 865360"/>
                <a:gd name="connsiteX3" fmla="*/ 249393 w 349819"/>
                <a:gd name="connsiteY3" fmla="*/ 574765 h 865360"/>
                <a:gd name="connsiteX4" fmla="*/ 127473 w 349819"/>
                <a:gd name="connsiteY4" fmla="*/ 714102 h 865360"/>
                <a:gd name="connsiteX5" fmla="*/ 349819 w 349819"/>
                <a:gd name="connsiteY5" fmla="*/ 865360 h 865360"/>
                <a:gd name="connsiteX0" fmla="*/ 183276 w 231450"/>
                <a:gd name="connsiteY0" fmla="*/ 0 h 865360"/>
                <a:gd name="connsiteX1" fmla="*/ 396 w 231450"/>
                <a:gd name="connsiteY1" fmla="*/ 400593 h 865360"/>
                <a:gd name="connsiteX2" fmla="*/ 131024 w 231450"/>
                <a:gd name="connsiteY2" fmla="*/ 574765 h 865360"/>
                <a:gd name="connsiteX3" fmla="*/ 9104 w 231450"/>
                <a:gd name="connsiteY3" fmla="*/ 714102 h 865360"/>
                <a:gd name="connsiteX4" fmla="*/ 231450 w 231450"/>
                <a:gd name="connsiteY4" fmla="*/ 865360 h 865360"/>
                <a:gd name="connsiteX0" fmla="*/ 183276 w 241680"/>
                <a:gd name="connsiteY0" fmla="*/ 0 h 798361"/>
                <a:gd name="connsiteX1" fmla="*/ 396 w 241680"/>
                <a:gd name="connsiteY1" fmla="*/ 400593 h 798361"/>
                <a:gd name="connsiteX2" fmla="*/ 131024 w 241680"/>
                <a:gd name="connsiteY2" fmla="*/ 574765 h 798361"/>
                <a:gd name="connsiteX3" fmla="*/ 9104 w 241680"/>
                <a:gd name="connsiteY3" fmla="*/ 714102 h 798361"/>
                <a:gd name="connsiteX4" fmla="*/ 241680 w 241680"/>
                <a:gd name="connsiteY4" fmla="*/ 798361 h 798361"/>
                <a:gd name="connsiteX0" fmla="*/ 183276 w 241680"/>
                <a:gd name="connsiteY0" fmla="*/ 0 h 801462"/>
                <a:gd name="connsiteX1" fmla="*/ 396 w 241680"/>
                <a:gd name="connsiteY1" fmla="*/ 400593 h 801462"/>
                <a:gd name="connsiteX2" fmla="*/ 131024 w 241680"/>
                <a:gd name="connsiteY2" fmla="*/ 574765 h 801462"/>
                <a:gd name="connsiteX3" fmla="*/ 9104 w 241680"/>
                <a:gd name="connsiteY3" fmla="*/ 714102 h 801462"/>
                <a:gd name="connsiteX4" fmla="*/ 241680 w 241680"/>
                <a:gd name="connsiteY4" fmla="*/ 798361 h 801462"/>
                <a:gd name="connsiteX0" fmla="*/ 174172 w 232576"/>
                <a:gd name="connsiteY0" fmla="*/ 0 h 801462"/>
                <a:gd name="connsiteX1" fmla="*/ 28743 w 232576"/>
                <a:gd name="connsiteY1" fmla="*/ 400737 h 801462"/>
                <a:gd name="connsiteX2" fmla="*/ 121920 w 232576"/>
                <a:gd name="connsiteY2" fmla="*/ 574765 h 801462"/>
                <a:gd name="connsiteX3" fmla="*/ 0 w 232576"/>
                <a:gd name="connsiteY3" fmla="*/ 714102 h 801462"/>
                <a:gd name="connsiteX4" fmla="*/ 232576 w 232576"/>
                <a:gd name="connsiteY4" fmla="*/ 798361 h 801462"/>
                <a:gd name="connsiteX0" fmla="*/ 14648 w 246528"/>
                <a:gd name="connsiteY0" fmla="*/ 0 h 843319"/>
                <a:gd name="connsiteX1" fmla="*/ 42695 w 246528"/>
                <a:gd name="connsiteY1" fmla="*/ 442594 h 843319"/>
                <a:gd name="connsiteX2" fmla="*/ 135872 w 246528"/>
                <a:gd name="connsiteY2" fmla="*/ 616622 h 843319"/>
                <a:gd name="connsiteX3" fmla="*/ 13952 w 246528"/>
                <a:gd name="connsiteY3" fmla="*/ 755959 h 843319"/>
                <a:gd name="connsiteX4" fmla="*/ 246528 w 246528"/>
                <a:gd name="connsiteY4" fmla="*/ 840218 h 843319"/>
                <a:gd name="connsiteX0" fmla="*/ 14648 w 246528"/>
                <a:gd name="connsiteY0" fmla="*/ 0 h 843319"/>
                <a:gd name="connsiteX1" fmla="*/ 42695 w 246528"/>
                <a:gd name="connsiteY1" fmla="*/ 442594 h 843319"/>
                <a:gd name="connsiteX2" fmla="*/ 37297 w 246528"/>
                <a:gd name="connsiteY2" fmla="*/ 427152 h 843319"/>
                <a:gd name="connsiteX3" fmla="*/ 135872 w 246528"/>
                <a:gd name="connsiteY3" fmla="*/ 616622 h 843319"/>
                <a:gd name="connsiteX4" fmla="*/ 13952 w 246528"/>
                <a:gd name="connsiteY4" fmla="*/ 755959 h 843319"/>
                <a:gd name="connsiteX5" fmla="*/ 246528 w 246528"/>
                <a:gd name="connsiteY5" fmla="*/ 840218 h 843319"/>
                <a:gd name="connsiteX0" fmla="*/ 19587 w 251467"/>
                <a:gd name="connsiteY0" fmla="*/ 0 h 843319"/>
                <a:gd name="connsiteX1" fmla="*/ 47634 w 251467"/>
                <a:gd name="connsiteY1" fmla="*/ 442594 h 843319"/>
                <a:gd name="connsiteX2" fmla="*/ 2649 w 251467"/>
                <a:gd name="connsiteY2" fmla="*/ 416463 h 843319"/>
                <a:gd name="connsiteX3" fmla="*/ 140811 w 251467"/>
                <a:gd name="connsiteY3" fmla="*/ 616622 h 843319"/>
                <a:gd name="connsiteX4" fmla="*/ 18891 w 251467"/>
                <a:gd name="connsiteY4" fmla="*/ 755959 h 843319"/>
                <a:gd name="connsiteX5" fmla="*/ 251467 w 251467"/>
                <a:gd name="connsiteY5" fmla="*/ 840218 h 843319"/>
                <a:gd name="connsiteX0" fmla="*/ 41226 w 273106"/>
                <a:gd name="connsiteY0" fmla="*/ 0 h 843319"/>
                <a:gd name="connsiteX1" fmla="*/ 438 w 273106"/>
                <a:gd name="connsiteY1" fmla="*/ 304417 h 843319"/>
                <a:gd name="connsiteX2" fmla="*/ 24288 w 273106"/>
                <a:gd name="connsiteY2" fmla="*/ 416463 h 843319"/>
                <a:gd name="connsiteX3" fmla="*/ 162450 w 273106"/>
                <a:gd name="connsiteY3" fmla="*/ 616622 h 843319"/>
                <a:gd name="connsiteX4" fmla="*/ 40530 w 273106"/>
                <a:gd name="connsiteY4" fmla="*/ 755959 h 843319"/>
                <a:gd name="connsiteX5" fmla="*/ 273106 w 273106"/>
                <a:gd name="connsiteY5" fmla="*/ 840218 h 843319"/>
                <a:gd name="connsiteX0" fmla="*/ 116682 w 277371"/>
                <a:gd name="connsiteY0" fmla="*/ 0 h 794199"/>
                <a:gd name="connsiteX1" fmla="*/ 4703 w 277371"/>
                <a:gd name="connsiteY1" fmla="*/ 255297 h 794199"/>
                <a:gd name="connsiteX2" fmla="*/ 28553 w 277371"/>
                <a:gd name="connsiteY2" fmla="*/ 367343 h 794199"/>
                <a:gd name="connsiteX3" fmla="*/ 166715 w 277371"/>
                <a:gd name="connsiteY3" fmla="*/ 567502 h 794199"/>
                <a:gd name="connsiteX4" fmla="*/ 44795 w 277371"/>
                <a:gd name="connsiteY4" fmla="*/ 706839 h 794199"/>
                <a:gd name="connsiteX5" fmla="*/ 277371 w 277371"/>
                <a:gd name="connsiteY5" fmla="*/ 791098 h 794199"/>
                <a:gd name="connsiteX0" fmla="*/ 82949 w 275296"/>
                <a:gd name="connsiteY0" fmla="*/ 0 h 807731"/>
                <a:gd name="connsiteX1" fmla="*/ 2628 w 275296"/>
                <a:gd name="connsiteY1" fmla="*/ 268829 h 807731"/>
                <a:gd name="connsiteX2" fmla="*/ 26478 w 275296"/>
                <a:gd name="connsiteY2" fmla="*/ 380875 h 807731"/>
                <a:gd name="connsiteX3" fmla="*/ 164640 w 275296"/>
                <a:gd name="connsiteY3" fmla="*/ 581034 h 807731"/>
                <a:gd name="connsiteX4" fmla="*/ 42720 w 275296"/>
                <a:gd name="connsiteY4" fmla="*/ 720371 h 807731"/>
                <a:gd name="connsiteX5" fmla="*/ 275296 w 275296"/>
                <a:gd name="connsiteY5" fmla="*/ 804630 h 807731"/>
                <a:gd name="connsiteX0" fmla="*/ 81722 w 274069"/>
                <a:gd name="connsiteY0" fmla="*/ 0 h 807731"/>
                <a:gd name="connsiteX1" fmla="*/ 1401 w 274069"/>
                <a:gd name="connsiteY1" fmla="*/ 268829 h 807731"/>
                <a:gd name="connsiteX2" fmla="*/ 35317 w 274069"/>
                <a:gd name="connsiteY2" fmla="*/ 388576 h 807731"/>
                <a:gd name="connsiteX3" fmla="*/ 163413 w 274069"/>
                <a:gd name="connsiteY3" fmla="*/ 581034 h 807731"/>
                <a:gd name="connsiteX4" fmla="*/ 41493 w 274069"/>
                <a:gd name="connsiteY4" fmla="*/ 720371 h 807731"/>
                <a:gd name="connsiteX5" fmla="*/ 274069 w 274069"/>
                <a:gd name="connsiteY5" fmla="*/ 804630 h 807731"/>
                <a:gd name="connsiteX0" fmla="*/ 81722 w 274069"/>
                <a:gd name="connsiteY0" fmla="*/ 0 h 807731"/>
                <a:gd name="connsiteX1" fmla="*/ 1401 w 274069"/>
                <a:gd name="connsiteY1" fmla="*/ 268829 h 807731"/>
                <a:gd name="connsiteX2" fmla="*/ 35317 w 274069"/>
                <a:gd name="connsiteY2" fmla="*/ 388576 h 807731"/>
                <a:gd name="connsiteX3" fmla="*/ 182358 w 274069"/>
                <a:gd name="connsiteY3" fmla="*/ 481508 h 807731"/>
                <a:gd name="connsiteX4" fmla="*/ 41493 w 274069"/>
                <a:gd name="connsiteY4" fmla="*/ 720371 h 807731"/>
                <a:gd name="connsiteX5" fmla="*/ 274069 w 274069"/>
                <a:gd name="connsiteY5" fmla="*/ 804630 h 807731"/>
                <a:gd name="connsiteX0" fmla="*/ 80333 w 272680"/>
                <a:gd name="connsiteY0" fmla="*/ 0 h 807731"/>
                <a:gd name="connsiteX1" fmla="*/ 12 w 272680"/>
                <a:gd name="connsiteY1" fmla="*/ 268829 h 807731"/>
                <a:gd name="connsiteX2" fmla="*/ 85262 w 272680"/>
                <a:gd name="connsiteY2" fmla="*/ 297796 h 807731"/>
                <a:gd name="connsiteX3" fmla="*/ 180969 w 272680"/>
                <a:gd name="connsiteY3" fmla="*/ 481508 h 807731"/>
                <a:gd name="connsiteX4" fmla="*/ 40104 w 272680"/>
                <a:gd name="connsiteY4" fmla="*/ 720371 h 807731"/>
                <a:gd name="connsiteX5" fmla="*/ 272680 w 272680"/>
                <a:gd name="connsiteY5" fmla="*/ 804630 h 807731"/>
                <a:gd name="connsiteX0" fmla="*/ 40229 w 232576"/>
                <a:gd name="connsiteY0" fmla="*/ 0 h 807731"/>
                <a:gd name="connsiteX1" fmla="*/ 9890 w 232576"/>
                <a:gd name="connsiteY1" fmla="*/ 137818 h 807731"/>
                <a:gd name="connsiteX2" fmla="*/ 45158 w 232576"/>
                <a:gd name="connsiteY2" fmla="*/ 297796 h 807731"/>
                <a:gd name="connsiteX3" fmla="*/ 140865 w 232576"/>
                <a:gd name="connsiteY3" fmla="*/ 481508 h 807731"/>
                <a:gd name="connsiteX4" fmla="*/ 0 w 232576"/>
                <a:gd name="connsiteY4" fmla="*/ 720371 h 807731"/>
                <a:gd name="connsiteX5" fmla="*/ 232576 w 232576"/>
                <a:gd name="connsiteY5" fmla="*/ 804630 h 807731"/>
                <a:gd name="connsiteX0" fmla="*/ 80036 w 232576"/>
                <a:gd name="connsiteY0" fmla="*/ 0 h 896643"/>
                <a:gd name="connsiteX1" fmla="*/ 9890 w 232576"/>
                <a:gd name="connsiteY1" fmla="*/ 226730 h 896643"/>
                <a:gd name="connsiteX2" fmla="*/ 45158 w 232576"/>
                <a:gd name="connsiteY2" fmla="*/ 386708 h 896643"/>
                <a:gd name="connsiteX3" fmla="*/ 140865 w 232576"/>
                <a:gd name="connsiteY3" fmla="*/ 570420 h 896643"/>
                <a:gd name="connsiteX4" fmla="*/ 0 w 232576"/>
                <a:gd name="connsiteY4" fmla="*/ 809283 h 896643"/>
                <a:gd name="connsiteX5" fmla="*/ 232576 w 232576"/>
                <a:gd name="connsiteY5" fmla="*/ 893542 h 896643"/>
                <a:gd name="connsiteX0" fmla="*/ 80036 w 232576"/>
                <a:gd name="connsiteY0" fmla="*/ 0 h 896643"/>
                <a:gd name="connsiteX1" fmla="*/ 12813 w 232576"/>
                <a:gd name="connsiteY1" fmla="*/ 207587 h 896643"/>
                <a:gd name="connsiteX2" fmla="*/ 45158 w 232576"/>
                <a:gd name="connsiteY2" fmla="*/ 386708 h 896643"/>
                <a:gd name="connsiteX3" fmla="*/ 140865 w 232576"/>
                <a:gd name="connsiteY3" fmla="*/ 570420 h 896643"/>
                <a:gd name="connsiteX4" fmla="*/ 0 w 232576"/>
                <a:gd name="connsiteY4" fmla="*/ 809283 h 896643"/>
                <a:gd name="connsiteX5" fmla="*/ 232576 w 232576"/>
                <a:gd name="connsiteY5" fmla="*/ 893542 h 896643"/>
                <a:gd name="connsiteX0" fmla="*/ 80036 w 232576"/>
                <a:gd name="connsiteY0" fmla="*/ 0 h 896643"/>
                <a:gd name="connsiteX1" fmla="*/ 12813 w 232576"/>
                <a:gd name="connsiteY1" fmla="*/ 207587 h 896643"/>
                <a:gd name="connsiteX2" fmla="*/ 62476 w 232576"/>
                <a:gd name="connsiteY2" fmla="*/ 371453 h 896643"/>
                <a:gd name="connsiteX3" fmla="*/ 140865 w 232576"/>
                <a:gd name="connsiteY3" fmla="*/ 570420 h 896643"/>
                <a:gd name="connsiteX4" fmla="*/ 0 w 232576"/>
                <a:gd name="connsiteY4" fmla="*/ 809283 h 896643"/>
                <a:gd name="connsiteX5" fmla="*/ 232576 w 232576"/>
                <a:gd name="connsiteY5" fmla="*/ 893542 h 896643"/>
                <a:gd name="connsiteX0" fmla="*/ 68454 w 220994"/>
                <a:gd name="connsiteY0" fmla="*/ 0 h 895489"/>
                <a:gd name="connsiteX1" fmla="*/ 1231 w 220994"/>
                <a:gd name="connsiteY1" fmla="*/ 207587 h 895489"/>
                <a:gd name="connsiteX2" fmla="*/ 50894 w 220994"/>
                <a:gd name="connsiteY2" fmla="*/ 371453 h 895489"/>
                <a:gd name="connsiteX3" fmla="*/ 129283 w 220994"/>
                <a:gd name="connsiteY3" fmla="*/ 570420 h 895489"/>
                <a:gd name="connsiteX4" fmla="*/ 0 w 220994"/>
                <a:gd name="connsiteY4" fmla="*/ 782513 h 895489"/>
                <a:gd name="connsiteX5" fmla="*/ 220994 w 220994"/>
                <a:gd name="connsiteY5" fmla="*/ 893542 h 89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94" h="895489">
                  <a:moveTo>
                    <a:pt x="68454" y="0"/>
                  </a:moveTo>
                  <a:cubicBezTo>
                    <a:pt x="30354" y="83457"/>
                    <a:pt x="4158" y="145678"/>
                    <a:pt x="1231" y="207587"/>
                  </a:cubicBezTo>
                  <a:cubicBezTo>
                    <a:pt x="-1696" y="269496"/>
                    <a:pt x="35365" y="342448"/>
                    <a:pt x="50894" y="371453"/>
                  </a:cubicBezTo>
                  <a:cubicBezTo>
                    <a:pt x="66423" y="400458"/>
                    <a:pt x="137765" y="501910"/>
                    <a:pt x="129283" y="570420"/>
                  </a:cubicBezTo>
                  <a:cubicBezTo>
                    <a:pt x="120801" y="638930"/>
                    <a:pt x="0" y="714296"/>
                    <a:pt x="0" y="782513"/>
                  </a:cubicBezTo>
                  <a:cubicBezTo>
                    <a:pt x="0" y="850730"/>
                    <a:pt x="118539" y="906769"/>
                    <a:pt x="220994" y="893542"/>
                  </a:cubicBezTo>
                </a:path>
              </a:pathLst>
            </a:custGeom>
            <a:noFill/>
            <a:ln w="63500" cap="rnd" cmpd="sng">
              <a:solidFill>
                <a:srgbClr val="9267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C9BF6566-68D9-4C12-4BCA-8C99C89547A1}"/>
                </a:ext>
              </a:extLst>
            </p:cNvPr>
            <p:cNvSpPr/>
            <p:nvPr/>
          </p:nvSpPr>
          <p:spPr>
            <a:xfrm rot="10111346">
              <a:off x="6850586" y="3608923"/>
              <a:ext cx="220994" cy="673417"/>
            </a:xfrm>
            <a:custGeom>
              <a:avLst/>
              <a:gdLst>
                <a:gd name="connsiteX0" fmla="*/ 272686 w 281768"/>
                <a:gd name="connsiteY0" fmla="*/ 0 h 949234"/>
                <a:gd name="connsiteX1" fmla="*/ 2720 w 281768"/>
                <a:gd name="connsiteY1" fmla="*/ 200297 h 949234"/>
                <a:gd name="connsiteX2" fmla="*/ 142057 w 281768"/>
                <a:gd name="connsiteY2" fmla="*/ 452845 h 949234"/>
                <a:gd name="connsiteX3" fmla="*/ 281394 w 281768"/>
                <a:gd name="connsiteY3" fmla="*/ 539931 h 949234"/>
                <a:gd name="connsiteX4" fmla="*/ 98514 w 281768"/>
                <a:gd name="connsiteY4" fmla="*/ 714102 h 949234"/>
                <a:gd name="connsiteX5" fmla="*/ 281394 w 281768"/>
                <a:gd name="connsiteY5" fmla="*/ 949234 h 949234"/>
                <a:gd name="connsiteX0" fmla="*/ 273817 w 282645"/>
                <a:gd name="connsiteY0" fmla="*/ 0 h 949234"/>
                <a:gd name="connsiteX1" fmla="*/ 3851 w 282645"/>
                <a:gd name="connsiteY1" fmla="*/ 200297 h 949234"/>
                <a:gd name="connsiteX2" fmla="*/ 125771 w 282645"/>
                <a:gd name="connsiteY2" fmla="*/ 348342 h 949234"/>
                <a:gd name="connsiteX3" fmla="*/ 282525 w 282645"/>
                <a:gd name="connsiteY3" fmla="*/ 539931 h 949234"/>
                <a:gd name="connsiteX4" fmla="*/ 99645 w 282645"/>
                <a:gd name="connsiteY4" fmla="*/ 714102 h 949234"/>
                <a:gd name="connsiteX5" fmla="*/ 282525 w 282645"/>
                <a:gd name="connsiteY5" fmla="*/ 949234 h 949234"/>
                <a:gd name="connsiteX0" fmla="*/ 273529 w 282237"/>
                <a:gd name="connsiteY0" fmla="*/ 0 h 949234"/>
                <a:gd name="connsiteX1" fmla="*/ 3563 w 282237"/>
                <a:gd name="connsiteY1" fmla="*/ 200297 h 949234"/>
                <a:gd name="connsiteX2" fmla="*/ 125483 w 282237"/>
                <a:gd name="connsiteY2" fmla="*/ 348342 h 949234"/>
                <a:gd name="connsiteX3" fmla="*/ 221277 w 282237"/>
                <a:gd name="connsiteY3" fmla="*/ 574765 h 949234"/>
                <a:gd name="connsiteX4" fmla="*/ 99357 w 282237"/>
                <a:gd name="connsiteY4" fmla="*/ 714102 h 949234"/>
                <a:gd name="connsiteX5" fmla="*/ 282237 w 282237"/>
                <a:gd name="connsiteY5" fmla="*/ 949234 h 949234"/>
                <a:gd name="connsiteX0" fmla="*/ 273529 w 282237"/>
                <a:gd name="connsiteY0" fmla="*/ 0 h 949234"/>
                <a:gd name="connsiteX1" fmla="*/ 3563 w 282237"/>
                <a:gd name="connsiteY1" fmla="*/ 200297 h 949234"/>
                <a:gd name="connsiteX2" fmla="*/ 125483 w 282237"/>
                <a:gd name="connsiteY2" fmla="*/ 348342 h 949234"/>
                <a:gd name="connsiteX3" fmla="*/ 221277 w 282237"/>
                <a:gd name="connsiteY3" fmla="*/ 574765 h 949234"/>
                <a:gd name="connsiteX4" fmla="*/ 99357 w 282237"/>
                <a:gd name="connsiteY4" fmla="*/ 714102 h 949234"/>
                <a:gd name="connsiteX5" fmla="*/ 282237 w 282237"/>
                <a:gd name="connsiteY5" fmla="*/ 949234 h 949234"/>
                <a:gd name="connsiteX0" fmla="*/ 299138 w 307846"/>
                <a:gd name="connsiteY0" fmla="*/ 0 h 949234"/>
                <a:gd name="connsiteX1" fmla="*/ 3046 w 307846"/>
                <a:gd name="connsiteY1" fmla="*/ 226423 h 949234"/>
                <a:gd name="connsiteX2" fmla="*/ 151092 w 307846"/>
                <a:gd name="connsiteY2" fmla="*/ 348342 h 949234"/>
                <a:gd name="connsiteX3" fmla="*/ 246886 w 307846"/>
                <a:gd name="connsiteY3" fmla="*/ 574765 h 949234"/>
                <a:gd name="connsiteX4" fmla="*/ 124966 w 307846"/>
                <a:gd name="connsiteY4" fmla="*/ 714102 h 949234"/>
                <a:gd name="connsiteX5" fmla="*/ 307846 w 307846"/>
                <a:gd name="connsiteY5" fmla="*/ 949234 h 949234"/>
                <a:gd name="connsiteX0" fmla="*/ 301645 w 310353"/>
                <a:gd name="connsiteY0" fmla="*/ 0 h 949234"/>
                <a:gd name="connsiteX1" fmla="*/ 5553 w 310353"/>
                <a:gd name="connsiteY1" fmla="*/ 226423 h 949234"/>
                <a:gd name="connsiteX2" fmla="*/ 118765 w 310353"/>
                <a:gd name="connsiteY2" fmla="*/ 400593 h 949234"/>
                <a:gd name="connsiteX3" fmla="*/ 249393 w 310353"/>
                <a:gd name="connsiteY3" fmla="*/ 574765 h 949234"/>
                <a:gd name="connsiteX4" fmla="*/ 127473 w 310353"/>
                <a:gd name="connsiteY4" fmla="*/ 714102 h 949234"/>
                <a:gd name="connsiteX5" fmla="*/ 310353 w 310353"/>
                <a:gd name="connsiteY5" fmla="*/ 949234 h 949234"/>
                <a:gd name="connsiteX0" fmla="*/ 301645 w 343018"/>
                <a:gd name="connsiteY0" fmla="*/ 0 h 851703"/>
                <a:gd name="connsiteX1" fmla="*/ 5553 w 343018"/>
                <a:gd name="connsiteY1" fmla="*/ 226423 h 851703"/>
                <a:gd name="connsiteX2" fmla="*/ 118765 w 343018"/>
                <a:gd name="connsiteY2" fmla="*/ 400593 h 851703"/>
                <a:gd name="connsiteX3" fmla="*/ 249393 w 343018"/>
                <a:gd name="connsiteY3" fmla="*/ 574765 h 851703"/>
                <a:gd name="connsiteX4" fmla="*/ 127473 w 343018"/>
                <a:gd name="connsiteY4" fmla="*/ 714102 h 851703"/>
                <a:gd name="connsiteX5" fmla="*/ 343018 w 343018"/>
                <a:gd name="connsiteY5" fmla="*/ 851704 h 851703"/>
                <a:gd name="connsiteX0" fmla="*/ 301645 w 341414"/>
                <a:gd name="connsiteY0" fmla="*/ 0 h 804006"/>
                <a:gd name="connsiteX1" fmla="*/ 5553 w 341414"/>
                <a:gd name="connsiteY1" fmla="*/ 226423 h 804006"/>
                <a:gd name="connsiteX2" fmla="*/ 118765 w 341414"/>
                <a:gd name="connsiteY2" fmla="*/ 400593 h 804006"/>
                <a:gd name="connsiteX3" fmla="*/ 249393 w 341414"/>
                <a:gd name="connsiteY3" fmla="*/ 574765 h 804006"/>
                <a:gd name="connsiteX4" fmla="*/ 127473 w 341414"/>
                <a:gd name="connsiteY4" fmla="*/ 714102 h 804006"/>
                <a:gd name="connsiteX5" fmla="*/ 341414 w 341414"/>
                <a:gd name="connsiteY5" fmla="*/ 804005 h 804006"/>
                <a:gd name="connsiteX0" fmla="*/ 301645 w 349819"/>
                <a:gd name="connsiteY0" fmla="*/ 0 h 865360"/>
                <a:gd name="connsiteX1" fmla="*/ 5553 w 349819"/>
                <a:gd name="connsiteY1" fmla="*/ 226423 h 865360"/>
                <a:gd name="connsiteX2" fmla="*/ 118765 w 349819"/>
                <a:gd name="connsiteY2" fmla="*/ 400593 h 865360"/>
                <a:gd name="connsiteX3" fmla="*/ 249393 w 349819"/>
                <a:gd name="connsiteY3" fmla="*/ 574765 h 865360"/>
                <a:gd name="connsiteX4" fmla="*/ 127473 w 349819"/>
                <a:gd name="connsiteY4" fmla="*/ 714102 h 865360"/>
                <a:gd name="connsiteX5" fmla="*/ 349819 w 349819"/>
                <a:gd name="connsiteY5" fmla="*/ 865360 h 865360"/>
                <a:gd name="connsiteX0" fmla="*/ 183276 w 231450"/>
                <a:gd name="connsiteY0" fmla="*/ 0 h 865360"/>
                <a:gd name="connsiteX1" fmla="*/ 396 w 231450"/>
                <a:gd name="connsiteY1" fmla="*/ 400593 h 865360"/>
                <a:gd name="connsiteX2" fmla="*/ 131024 w 231450"/>
                <a:gd name="connsiteY2" fmla="*/ 574765 h 865360"/>
                <a:gd name="connsiteX3" fmla="*/ 9104 w 231450"/>
                <a:gd name="connsiteY3" fmla="*/ 714102 h 865360"/>
                <a:gd name="connsiteX4" fmla="*/ 231450 w 231450"/>
                <a:gd name="connsiteY4" fmla="*/ 865360 h 865360"/>
                <a:gd name="connsiteX0" fmla="*/ 183276 w 241680"/>
                <a:gd name="connsiteY0" fmla="*/ 0 h 798361"/>
                <a:gd name="connsiteX1" fmla="*/ 396 w 241680"/>
                <a:gd name="connsiteY1" fmla="*/ 400593 h 798361"/>
                <a:gd name="connsiteX2" fmla="*/ 131024 w 241680"/>
                <a:gd name="connsiteY2" fmla="*/ 574765 h 798361"/>
                <a:gd name="connsiteX3" fmla="*/ 9104 w 241680"/>
                <a:gd name="connsiteY3" fmla="*/ 714102 h 798361"/>
                <a:gd name="connsiteX4" fmla="*/ 241680 w 241680"/>
                <a:gd name="connsiteY4" fmla="*/ 798361 h 798361"/>
                <a:gd name="connsiteX0" fmla="*/ 183276 w 241680"/>
                <a:gd name="connsiteY0" fmla="*/ 0 h 801462"/>
                <a:gd name="connsiteX1" fmla="*/ 396 w 241680"/>
                <a:gd name="connsiteY1" fmla="*/ 400593 h 801462"/>
                <a:gd name="connsiteX2" fmla="*/ 131024 w 241680"/>
                <a:gd name="connsiteY2" fmla="*/ 574765 h 801462"/>
                <a:gd name="connsiteX3" fmla="*/ 9104 w 241680"/>
                <a:gd name="connsiteY3" fmla="*/ 714102 h 801462"/>
                <a:gd name="connsiteX4" fmla="*/ 241680 w 241680"/>
                <a:gd name="connsiteY4" fmla="*/ 798361 h 801462"/>
                <a:gd name="connsiteX0" fmla="*/ 174172 w 232576"/>
                <a:gd name="connsiteY0" fmla="*/ 0 h 801462"/>
                <a:gd name="connsiteX1" fmla="*/ 28743 w 232576"/>
                <a:gd name="connsiteY1" fmla="*/ 400737 h 801462"/>
                <a:gd name="connsiteX2" fmla="*/ 121920 w 232576"/>
                <a:gd name="connsiteY2" fmla="*/ 574765 h 801462"/>
                <a:gd name="connsiteX3" fmla="*/ 0 w 232576"/>
                <a:gd name="connsiteY3" fmla="*/ 714102 h 801462"/>
                <a:gd name="connsiteX4" fmla="*/ 232576 w 232576"/>
                <a:gd name="connsiteY4" fmla="*/ 798361 h 801462"/>
                <a:gd name="connsiteX0" fmla="*/ 14648 w 246528"/>
                <a:gd name="connsiteY0" fmla="*/ 0 h 843319"/>
                <a:gd name="connsiteX1" fmla="*/ 42695 w 246528"/>
                <a:gd name="connsiteY1" fmla="*/ 442594 h 843319"/>
                <a:gd name="connsiteX2" fmla="*/ 135872 w 246528"/>
                <a:gd name="connsiteY2" fmla="*/ 616622 h 843319"/>
                <a:gd name="connsiteX3" fmla="*/ 13952 w 246528"/>
                <a:gd name="connsiteY3" fmla="*/ 755959 h 843319"/>
                <a:gd name="connsiteX4" fmla="*/ 246528 w 246528"/>
                <a:gd name="connsiteY4" fmla="*/ 840218 h 843319"/>
                <a:gd name="connsiteX0" fmla="*/ 14648 w 246528"/>
                <a:gd name="connsiteY0" fmla="*/ 0 h 843319"/>
                <a:gd name="connsiteX1" fmla="*/ 42695 w 246528"/>
                <a:gd name="connsiteY1" fmla="*/ 442594 h 843319"/>
                <a:gd name="connsiteX2" fmla="*/ 37297 w 246528"/>
                <a:gd name="connsiteY2" fmla="*/ 427152 h 843319"/>
                <a:gd name="connsiteX3" fmla="*/ 135872 w 246528"/>
                <a:gd name="connsiteY3" fmla="*/ 616622 h 843319"/>
                <a:gd name="connsiteX4" fmla="*/ 13952 w 246528"/>
                <a:gd name="connsiteY4" fmla="*/ 755959 h 843319"/>
                <a:gd name="connsiteX5" fmla="*/ 246528 w 246528"/>
                <a:gd name="connsiteY5" fmla="*/ 840218 h 843319"/>
                <a:gd name="connsiteX0" fmla="*/ 19587 w 251467"/>
                <a:gd name="connsiteY0" fmla="*/ 0 h 843319"/>
                <a:gd name="connsiteX1" fmla="*/ 47634 w 251467"/>
                <a:gd name="connsiteY1" fmla="*/ 442594 h 843319"/>
                <a:gd name="connsiteX2" fmla="*/ 2649 w 251467"/>
                <a:gd name="connsiteY2" fmla="*/ 416463 h 843319"/>
                <a:gd name="connsiteX3" fmla="*/ 140811 w 251467"/>
                <a:gd name="connsiteY3" fmla="*/ 616622 h 843319"/>
                <a:gd name="connsiteX4" fmla="*/ 18891 w 251467"/>
                <a:gd name="connsiteY4" fmla="*/ 755959 h 843319"/>
                <a:gd name="connsiteX5" fmla="*/ 251467 w 251467"/>
                <a:gd name="connsiteY5" fmla="*/ 840218 h 843319"/>
                <a:gd name="connsiteX0" fmla="*/ 41226 w 273106"/>
                <a:gd name="connsiteY0" fmla="*/ 0 h 843319"/>
                <a:gd name="connsiteX1" fmla="*/ 438 w 273106"/>
                <a:gd name="connsiteY1" fmla="*/ 304417 h 843319"/>
                <a:gd name="connsiteX2" fmla="*/ 24288 w 273106"/>
                <a:gd name="connsiteY2" fmla="*/ 416463 h 843319"/>
                <a:gd name="connsiteX3" fmla="*/ 162450 w 273106"/>
                <a:gd name="connsiteY3" fmla="*/ 616622 h 843319"/>
                <a:gd name="connsiteX4" fmla="*/ 40530 w 273106"/>
                <a:gd name="connsiteY4" fmla="*/ 755959 h 843319"/>
                <a:gd name="connsiteX5" fmla="*/ 273106 w 273106"/>
                <a:gd name="connsiteY5" fmla="*/ 840218 h 843319"/>
                <a:gd name="connsiteX0" fmla="*/ 116682 w 277371"/>
                <a:gd name="connsiteY0" fmla="*/ 0 h 794199"/>
                <a:gd name="connsiteX1" fmla="*/ 4703 w 277371"/>
                <a:gd name="connsiteY1" fmla="*/ 255297 h 794199"/>
                <a:gd name="connsiteX2" fmla="*/ 28553 w 277371"/>
                <a:gd name="connsiteY2" fmla="*/ 367343 h 794199"/>
                <a:gd name="connsiteX3" fmla="*/ 166715 w 277371"/>
                <a:gd name="connsiteY3" fmla="*/ 567502 h 794199"/>
                <a:gd name="connsiteX4" fmla="*/ 44795 w 277371"/>
                <a:gd name="connsiteY4" fmla="*/ 706839 h 794199"/>
                <a:gd name="connsiteX5" fmla="*/ 277371 w 277371"/>
                <a:gd name="connsiteY5" fmla="*/ 791098 h 794199"/>
                <a:gd name="connsiteX0" fmla="*/ 82949 w 275296"/>
                <a:gd name="connsiteY0" fmla="*/ 0 h 807731"/>
                <a:gd name="connsiteX1" fmla="*/ 2628 w 275296"/>
                <a:gd name="connsiteY1" fmla="*/ 268829 h 807731"/>
                <a:gd name="connsiteX2" fmla="*/ 26478 w 275296"/>
                <a:gd name="connsiteY2" fmla="*/ 380875 h 807731"/>
                <a:gd name="connsiteX3" fmla="*/ 164640 w 275296"/>
                <a:gd name="connsiteY3" fmla="*/ 581034 h 807731"/>
                <a:gd name="connsiteX4" fmla="*/ 42720 w 275296"/>
                <a:gd name="connsiteY4" fmla="*/ 720371 h 807731"/>
                <a:gd name="connsiteX5" fmla="*/ 275296 w 275296"/>
                <a:gd name="connsiteY5" fmla="*/ 804630 h 807731"/>
                <a:gd name="connsiteX0" fmla="*/ 81722 w 274069"/>
                <a:gd name="connsiteY0" fmla="*/ 0 h 807731"/>
                <a:gd name="connsiteX1" fmla="*/ 1401 w 274069"/>
                <a:gd name="connsiteY1" fmla="*/ 268829 h 807731"/>
                <a:gd name="connsiteX2" fmla="*/ 35317 w 274069"/>
                <a:gd name="connsiteY2" fmla="*/ 388576 h 807731"/>
                <a:gd name="connsiteX3" fmla="*/ 163413 w 274069"/>
                <a:gd name="connsiteY3" fmla="*/ 581034 h 807731"/>
                <a:gd name="connsiteX4" fmla="*/ 41493 w 274069"/>
                <a:gd name="connsiteY4" fmla="*/ 720371 h 807731"/>
                <a:gd name="connsiteX5" fmla="*/ 274069 w 274069"/>
                <a:gd name="connsiteY5" fmla="*/ 804630 h 807731"/>
                <a:gd name="connsiteX0" fmla="*/ 81722 w 274069"/>
                <a:gd name="connsiteY0" fmla="*/ 0 h 807731"/>
                <a:gd name="connsiteX1" fmla="*/ 1401 w 274069"/>
                <a:gd name="connsiteY1" fmla="*/ 268829 h 807731"/>
                <a:gd name="connsiteX2" fmla="*/ 35317 w 274069"/>
                <a:gd name="connsiteY2" fmla="*/ 388576 h 807731"/>
                <a:gd name="connsiteX3" fmla="*/ 182358 w 274069"/>
                <a:gd name="connsiteY3" fmla="*/ 481508 h 807731"/>
                <a:gd name="connsiteX4" fmla="*/ 41493 w 274069"/>
                <a:gd name="connsiteY4" fmla="*/ 720371 h 807731"/>
                <a:gd name="connsiteX5" fmla="*/ 274069 w 274069"/>
                <a:gd name="connsiteY5" fmla="*/ 804630 h 807731"/>
                <a:gd name="connsiteX0" fmla="*/ 80333 w 272680"/>
                <a:gd name="connsiteY0" fmla="*/ 0 h 807731"/>
                <a:gd name="connsiteX1" fmla="*/ 12 w 272680"/>
                <a:gd name="connsiteY1" fmla="*/ 268829 h 807731"/>
                <a:gd name="connsiteX2" fmla="*/ 85262 w 272680"/>
                <a:gd name="connsiteY2" fmla="*/ 297796 h 807731"/>
                <a:gd name="connsiteX3" fmla="*/ 180969 w 272680"/>
                <a:gd name="connsiteY3" fmla="*/ 481508 h 807731"/>
                <a:gd name="connsiteX4" fmla="*/ 40104 w 272680"/>
                <a:gd name="connsiteY4" fmla="*/ 720371 h 807731"/>
                <a:gd name="connsiteX5" fmla="*/ 272680 w 272680"/>
                <a:gd name="connsiteY5" fmla="*/ 804630 h 807731"/>
                <a:gd name="connsiteX0" fmla="*/ 40229 w 232576"/>
                <a:gd name="connsiteY0" fmla="*/ 0 h 807731"/>
                <a:gd name="connsiteX1" fmla="*/ 9890 w 232576"/>
                <a:gd name="connsiteY1" fmla="*/ 137818 h 807731"/>
                <a:gd name="connsiteX2" fmla="*/ 45158 w 232576"/>
                <a:gd name="connsiteY2" fmla="*/ 297796 h 807731"/>
                <a:gd name="connsiteX3" fmla="*/ 140865 w 232576"/>
                <a:gd name="connsiteY3" fmla="*/ 481508 h 807731"/>
                <a:gd name="connsiteX4" fmla="*/ 0 w 232576"/>
                <a:gd name="connsiteY4" fmla="*/ 720371 h 807731"/>
                <a:gd name="connsiteX5" fmla="*/ 232576 w 232576"/>
                <a:gd name="connsiteY5" fmla="*/ 804630 h 807731"/>
                <a:gd name="connsiteX0" fmla="*/ 80036 w 232576"/>
                <a:gd name="connsiteY0" fmla="*/ 0 h 896643"/>
                <a:gd name="connsiteX1" fmla="*/ 9890 w 232576"/>
                <a:gd name="connsiteY1" fmla="*/ 226730 h 896643"/>
                <a:gd name="connsiteX2" fmla="*/ 45158 w 232576"/>
                <a:gd name="connsiteY2" fmla="*/ 386708 h 896643"/>
                <a:gd name="connsiteX3" fmla="*/ 140865 w 232576"/>
                <a:gd name="connsiteY3" fmla="*/ 570420 h 896643"/>
                <a:gd name="connsiteX4" fmla="*/ 0 w 232576"/>
                <a:gd name="connsiteY4" fmla="*/ 809283 h 896643"/>
                <a:gd name="connsiteX5" fmla="*/ 232576 w 232576"/>
                <a:gd name="connsiteY5" fmla="*/ 893542 h 896643"/>
                <a:gd name="connsiteX0" fmla="*/ 80036 w 232576"/>
                <a:gd name="connsiteY0" fmla="*/ 0 h 896643"/>
                <a:gd name="connsiteX1" fmla="*/ 12813 w 232576"/>
                <a:gd name="connsiteY1" fmla="*/ 207587 h 896643"/>
                <a:gd name="connsiteX2" fmla="*/ 45158 w 232576"/>
                <a:gd name="connsiteY2" fmla="*/ 386708 h 896643"/>
                <a:gd name="connsiteX3" fmla="*/ 140865 w 232576"/>
                <a:gd name="connsiteY3" fmla="*/ 570420 h 896643"/>
                <a:gd name="connsiteX4" fmla="*/ 0 w 232576"/>
                <a:gd name="connsiteY4" fmla="*/ 809283 h 896643"/>
                <a:gd name="connsiteX5" fmla="*/ 232576 w 232576"/>
                <a:gd name="connsiteY5" fmla="*/ 893542 h 896643"/>
                <a:gd name="connsiteX0" fmla="*/ 80036 w 232576"/>
                <a:gd name="connsiteY0" fmla="*/ 0 h 896643"/>
                <a:gd name="connsiteX1" fmla="*/ 12813 w 232576"/>
                <a:gd name="connsiteY1" fmla="*/ 207587 h 896643"/>
                <a:gd name="connsiteX2" fmla="*/ 62476 w 232576"/>
                <a:gd name="connsiteY2" fmla="*/ 371453 h 896643"/>
                <a:gd name="connsiteX3" fmla="*/ 140865 w 232576"/>
                <a:gd name="connsiteY3" fmla="*/ 570420 h 896643"/>
                <a:gd name="connsiteX4" fmla="*/ 0 w 232576"/>
                <a:gd name="connsiteY4" fmla="*/ 809283 h 896643"/>
                <a:gd name="connsiteX5" fmla="*/ 232576 w 232576"/>
                <a:gd name="connsiteY5" fmla="*/ 893542 h 896643"/>
                <a:gd name="connsiteX0" fmla="*/ 68454 w 220994"/>
                <a:gd name="connsiteY0" fmla="*/ 0 h 895489"/>
                <a:gd name="connsiteX1" fmla="*/ 1231 w 220994"/>
                <a:gd name="connsiteY1" fmla="*/ 207587 h 895489"/>
                <a:gd name="connsiteX2" fmla="*/ 50894 w 220994"/>
                <a:gd name="connsiteY2" fmla="*/ 371453 h 895489"/>
                <a:gd name="connsiteX3" fmla="*/ 129283 w 220994"/>
                <a:gd name="connsiteY3" fmla="*/ 570420 h 895489"/>
                <a:gd name="connsiteX4" fmla="*/ 0 w 220994"/>
                <a:gd name="connsiteY4" fmla="*/ 782513 h 895489"/>
                <a:gd name="connsiteX5" fmla="*/ 220994 w 220994"/>
                <a:gd name="connsiteY5" fmla="*/ 893542 h 89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94" h="895489">
                  <a:moveTo>
                    <a:pt x="68454" y="0"/>
                  </a:moveTo>
                  <a:cubicBezTo>
                    <a:pt x="30354" y="83457"/>
                    <a:pt x="4158" y="145678"/>
                    <a:pt x="1231" y="207587"/>
                  </a:cubicBezTo>
                  <a:cubicBezTo>
                    <a:pt x="-1696" y="269496"/>
                    <a:pt x="35365" y="342448"/>
                    <a:pt x="50894" y="371453"/>
                  </a:cubicBezTo>
                  <a:cubicBezTo>
                    <a:pt x="66423" y="400458"/>
                    <a:pt x="137765" y="501910"/>
                    <a:pt x="129283" y="570420"/>
                  </a:cubicBezTo>
                  <a:cubicBezTo>
                    <a:pt x="120801" y="638930"/>
                    <a:pt x="0" y="714296"/>
                    <a:pt x="0" y="782513"/>
                  </a:cubicBezTo>
                  <a:cubicBezTo>
                    <a:pt x="0" y="850730"/>
                    <a:pt x="118539" y="906769"/>
                    <a:pt x="220994" y="893542"/>
                  </a:cubicBezTo>
                </a:path>
              </a:pathLst>
            </a:custGeom>
            <a:noFill/>
            <a:ln w="38100" cap="rnd" cmpd="sng">
              <a:solidFill>
                <a:srgbClr val="BD97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0912694"/>
      </p:ext>
    </p:extLst>
  </p:cSld>
  <p:clrMapOvr>
    <a:masterClrMapping/>
  </p:clrMapOvr>
  <mc:AlternateContent xmlns:mc="http://schemas.openxmlformats.org/markup-compatibility/2006" xmlns:p14="http://schemas.microsoft.com/office/powerpoint/2010/main">
    <mc:Choice Requires="p14">
      <p:transition spd="slow" p14:dur="1250" advTm="11530">
        <p:fade/>
      </p:transition>
    </mc:Choice>
    <mc:Fallback xmlns="">
      <p:transition spd="slow" advTm="11530">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D84B46-E12A-0103-C175-342F99C919B8}"/>
              </a:ext>
            </a:extLst>
          </p:cNvPr>
          <p:cNvPicPr>
            <a:picLocks noChangeAspect="1"/>
          </p:cNvPicPr>
          <p:nvPr/>
        </p:nvPicPr>
        <p:blipFill>
          <a:blip r:embed="rId3"/>
          <a:stretch>
            <a:fillRect/>
          </a:stretch>
        </p:blipFill>
        <p:spPr>
          <a:xfrm>
            <a:off x="457200" y="1073937"/>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Translation</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Tree>
    <p:extLst>
      <p:ext uri="{BB962C8B-B14F-4D97-AF65-F5344CB8AC3E}">
        <p14:creationId xmlns:p14="http://schemas.microsoft.com/office/powerpoint/2010/main" val="409444326"/>
      </p:ext>
    </p:extLst>
  </p:cSld>
  <p:clrMapOvr>
    <a:masterClrMapping/>
  </p:clrMapOvr>
  <mc:AlternateContent xmlns:mc="http://schemas.openxmlformats.org/markup-compatibility/2006" xmlns:p14="http://schemas.microsoft.com/office/powerpoint/2010/main">
    <mc:Choice Requires="p14">
      <p:transition spd="slow" p14:dur="1250" advTm="17162">
        <p:fade/>
      </p:transition>
    </mc:Choice>
    <mc:Fallback xmlns="">
      <p:transition spd="slow" advTm="17162">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A54AB25-A84C-299E-8C38-E576984A2059}"/>
              </a:ext>
            </a:extLst>
          </p:cNvPr>
          <p:cNvPicPr>
            <a:picLocks noChangeAspect="1"/>
          </p:cNvPicPr>
          <p:nvPr/>
        </p:nvPicPr>
        <p:blipFill>
          <a:blip r:embed="rId3"/>
          <a:stretch>
            <a:fillRect/>
          </a:stretch>
        </p:blipFill>
        <p:spPr>
          <a:xfrm>
            <a:off x="457200" y="1073937"/>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Translation</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pic>
        <p:nvPicPr>
          <p:cNvPr id="14" name="Picture 13">
            <a:extLst>
              <a:ext uri="{FF2B5EF4-FFF2-40B4-BE49-F238E27FC236}">
                <a16:creationId xmlns:a16="http://schemas.microsoft.com/office/drawing/2014/main" id="{67AFA3F4-6127-66D7-8E3A-4A1F9CE75226}"/>
              </a:ext>
            </a:extLst>
          </p:cNvPr>
          <p:cNvPicPr>
            <a:picLocks noChangeAspect="1"/>
          </p:cNvPicPr>
          <p:nvPr/>
        </p:nvPicPr>
        <p:blipFill>
          <a:blip r:embed="rId4"/>
          <a:stretch>
            <a:fillRect/>
          </a:stretch>
        </p:blipFill>
        <p:spPr>
          <a:xfrm>
            <a:off x="3172544" y="2059452"/>
            <a:ext cx="2959100" cy="2794000"/>
          </a:xfrm>
          <a:prstGeom prst="rect">
            <a:avLst/>
          </a:prstGeom>
        </p:spPr>
      </p:pic>
      <p:sp>
        <p:nvSpPr>
          <p:cNvPr id="5" name="Rectangle 13">
            <a:extLst>
              <a:ext uri="{FF2B5EF4-FFF2-40B4-BE49-F238E27FC236}">
                <a16:creationId xmlns:a16="http://schemas.microsoft.com/office/drawing/2014/main" id="{7B5C068D-F423-F87A-360E-7954C77EF194}"/>
              </a:ext>
            </a:extLst>
          </p:cNvPr>
          <p:cNvSpPr>
            <a:spLocks noChangeArrowheads="1"/>
          </p:cNvSpPr>
          <p:nvPr/>
        </p:nvSpPr>
        <p:spPr bwMode="auto">
          <a:xfrm>
            <a:off x="3128865" y="1628774"/>
            <a:ext cx="2810629" cy="529015"/>
          </a:xfrm>
          <a:prstGeom prst="rect">
            <a:avLst/>
          </a:prstGeom>
          <a:noFill/>
          <a:ln w="12700">
            <a:noFill/>
            <a:miter lim="800000"/>
            <a:headEnd/>
            <a:tailEnd/>
          </a:ln>
          <a:effectLst>
            <a:outerShdw blurRad="50800" dir="5400000" algn="ctr" rotWithShape="0">
              <a:schemeClr val="bg1"/>
            </a:outerShdw>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HIV gp160</a:t>
            </a:r>
          </a:p>
        </p:txBody>
      </p:sp>
    </p:spTree>
    <p:extLst>
      <p:ext uri="{BB962C8B-B14F-4D97-AF65-F5344CB8AC3E}">
        <p14:creationId xmlns:p14="http://schemas.microsoft.com/office/powerpoint/2010/main" val="2211731606"/>
      </p:ext>
    </p:extLst>
  </p:cSld>
  <p:clrMapOvr>
    <a:masterClrMapping/>
  </p:clrMapOvr>
  <mc:AlternateContent xmlns:mc="http://schemas.openxmlformats.org/markup-compatibility/2006" xmlns:p14="http://schemas.microsoft.com/office/powerpoint/2010/main">
    <mc:Choice Requires="p14">
      <p:transition spd="slow" p14:dur="1250" advTm="3104">
        <p:fade/>
      </p:transition>
    </mc:Choice>
    <mc:Fallback xmlns="">
      <p:transition spd="slow" advTm="3104">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Translation</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pic>
        <p:nvPicPr>
          <p:cNvPr id="6" name="Picture 5">
            <a:extLst>
              <a:ext uri="{FF2B5EF4-FFF2-40B4-BE49-F238E27FC236}">
                <a16:creationId xmlns:a16="http://schemas.microsoft.com/office/drawing/2014/main" id="{990511C5-061E-AE51-A6E1-59505F2615ED}"/>
              </a:ext>
            </a:extLst>
          </p:cNvPr>
          <p:cNvPicPr>
            <a:picLocks noChangeAspect="1"/>
          </p:cNvPicPr>
          <p:nvPr/>
        </p:nvPicPr>
        <p:blipFill>
          <a:blip r:embed="rId3"/>
          <a:stretch>
            <a:fillRect/>
          </a:stretch>
        </p:blipFill>
        <p:spPr>
          <a:xfrm>
            <a:off x="457200" y="1073937"/>
            <a:ext cx="8229600" cy="3657600"/>
          </a:xfrm>
          <a:prstGeom prst="rect">
            <a:avLst/>
          </a:prstGeom>
        </p:spPr>
      </p:pic>
      <p:sp>
        <p:nvSpPr>
          <p:cNvPr id="5" name="Rectangle 13">
            <a:extLst>
              <a:ext uri="{FF2B5EF4-FFF2-40B4-BE49-F238E27FC236}">
                <a16:creationId xmlns:a16="http://schemas.microsoft.com/office/drawing/2014/main" id="{41AAD25F-8C0E-0CD4-86D9-C4F56AA97795}"/>
              </a:ext>
            </a:extLst>
          </p:cNvPr>
          <p:cNvSpPr>
            <a:spLocks noChangeArrowheads="1"/>
          </p:cNvSpPr>
          <p:nvPr/>
        </p:nvSpPr>
        <p:spPr bwMode="auto">
          <a:xfrm>
            <a:off x="6772394" y="2625495"/>
            <a:ext cx="833092" cy="365760"/>
          </a:xfrm>
          <a:prstGeom prst="rect">
            <a:avLst/>
          </a:prstGeom>
          <a:solidFill>
            <a:srgbClr val="ABACAD"/>
          </a:solidFill>
          <a:ln w="12700">
            <a:noFill/>
            <a:miter lim="800000"/>
            <a:headEnd/>
            <a:tailEnd/>
          </a:ln>
          <a:effectLst>
            <a:softEdge rad="63500"/>
          </a:effectLst>
        </p:spPr>
        <p:txBody>
          <a:bodyPr wrap="none" anchor="ctr">
            <a:prstTxWarp prst="textNoShape">
              <a:avLst/>
            </a:prstTxWarp>
          </a:bodyPr>
          <a:lstStyle/>
          <a:p>
            <a:pPr algn="ctr"/>
            <a:endParaRPr lang="en-US" sz="1800" dirty="0">
              <a:solidFill>
                <a:srgbClr val="0087B9"/>
              </a:solidFill>
              <a:latin typeface="Calibri" panose="020F0502020204030204" pitchFamily="34" charset="0"/>
              <a:cs typeface="Calibri" panose="020F0502020204030204" pitchFamily="34" charset="0"/>
            </a:endParaRPr>
          </a:p>
        </p:txBody>
      </p:sp>
      <p:sp>
        <p:nvSpPr>
          <p:cNvPr id="7" name="Rectangle 13">
            <a:extLst>
              <a:ext uri="{FF2B5EF4-FFF2-40B4-BE49-F238E27FC236}">
                <a16:creationId xmlns:a16="http://schemas.microsoft.com/office/drawing/2014/main" id="{96BDF7F6-4313-564C-D416-9DE525D55302}"/>
              </a:ext>
            </a:extLst>
          </p:cNvPr>
          <p:cNvSpPr>
            <a:spLocks noChangeArrowheads="1"/>
          </p:cNvSpPr>
          <p:nvPr/>
        </p:nvSpPr>
        <p:spPr bwMode="auto">
          <a:xfrm>
            <a:off x="6772394" y="2634082"/>
            <a:ext cx="731492" cy="365760"/>
          </a:xfrm>
          <a:prstGeom prst="rect">
            <a:avLst/>
          </a:prstGeom>
          <a:solidFill>
            <a:schemeClr val="bg1">
              <a:alpha val="75000"/>
            </a:schemeClr>
          </a:solidFill>
          <a:ln w="12700">
            <a:noFill/>
            <a:miter lim="800000"/>
            <a:headEnd/>
            <a:tailEnd/>
          </a:ln>
          <a:effectLst>
            <a:softEdge rad="88900"/>
          </a:effectLst>
        </p:spPr>
        <p:txBody>
          <a:bodyPr wrap="none" anchor="ctr">
            <a:prstTxWarp prst="textNoShape">
              <a:avLst/>
            </a:prstTxWarp>
          </a:bodyPr>
          <a:lstStyle/>
          <a:p>
            <a:pPr algn="ctr"/>
            <a:r>
              <a:rPr lang="en-US" sz="1800" dirty="0" err="1">
                <a:solidFill>
                  <a:srgbClr val="0087B9"/>
                </a:solidFill>
                <a:latin typeface="Calibri" panose="020F0502020204030204" pitchFamily="34" charset="0"/>
                <a:cs typeface="Calibri" panose="020F0502020204030204" pitchFamily="34" charset="0"/>
              </a:rPr>
              <a:t>Furin</a:t>
            </a:r>
            <a:endParaRPr lang="en-US" sz="1800" dirty="0">
              <a:solidFill>
                <a:srgbClr val="0087B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5252058"/>
      </p:ext>
    </p:extLst>
  </p:cSld>
  <p:clrMapOvr>
    <a:masterClrMapping/>
  </p:clrMapOvr>
  <mc:AlternateContent xmlns:mc="http://schemas.openxmlformats.org/markup-compatibility/2006" xmlns:p14="http://schemas.microsoft.com/office/powerpoint/2010/main">
    <mc:Choice Requires="p14">
      <p:transition spd="slow" p14:dur="1250" advTm="10037">
        <p:fade/>
      </p:transition>
    </mc:Choice>
    <mc:Fallback xmlns="">
      <p:transition spd="slow" advTm="10037">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58B3C24-3EB5-A084-A13A-098A56967F2F}"/>
              </a:ext>
            </a:extLst>
          </p:cNvPr>
          <p:cNvPicPr>
            <a:picLocks noChangeAspect="1"/>
          </p:cNvPicPr>
          <p:nvPr/>
        </p:nvPicPr>
        <p:blipFill>
          <a:blip r:embed="rId2"/>
          <a:stretch>
            <a:fillRect/>
          </a:stretch>
        </p:blipFill>
        <p:spPr>
          <a:xfrm>
            <a:off x="457199" y="1055774"/>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normAutofit/>
          </a:bodyPr>
          <a:lstStyle/>
          <a:p>
            <a:r>
              <a:rPr lang="en-US" dirty="0"/>
              <a:t>Entry</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41" name="Rectangle 40">
            <a:extLst>
              <a:ext uri="{FF2B5EF4-FFF2-40B4-BE49-F238E27FC236}">
                <a16:creationId xmlns:a16="http://schemas.microsoft.com/office/drawing/2014/main" id="{63FE3EC6-6B07-6ABE-D187-680B0A62B6ED}"/>
              </a:ext>
            </a:extLst>
          </p:cNvPr>
          <p:cNvSpPr/>
          <p:nvPr/>
        </p:nvSpPr>
        <p:spPr>
          <a:xfrm>
            <a:off x="2427436" y="2293470"/>
            <a:ext cx="1756669" cy="283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US" sz="1600" dirty="0">
                <a:solidFill>
                  <a:srgbClr val="C00000"/>
                </a:solidFill>
                <a:latin typeface="Calibri" panose="020F0502020204030204" pitchFamily="34" charset="0"/>
                <a:cs typeface="Calibri" panose="020F0502020204030204" pitchFamily="34" charset="0"/>
              </a:rPr>
              <a:t>CD4 binding site</a:t>
            </a:r>
          </a:p>
        </p:txBody>
      </p:sp>
      <p:cxnSp>
        <p:nvCxnSpPr>
          <p:cNvPr id="9" name="Straight Connector 8">
            <a:extLst>
              <a:ext uri="{FF2B5EF4-FFF2-40B4-BE49-F238E27FC236}">
                <a16:creationId xmlns:a16="http://schemas.microsoft.com/office/drawing/2014/main" id="{FD056D73-67AC-6C52-B157-16AA4C2E9EB3}"/>
              </a:ext>
            </a:extLst>
          </p:cNvPr>
          <p:cNvCxnSpPr>
            <a:cxnSpLocks/>
          </p:cNvCxnSpPr>
          <p:nvPr/>
        </p:nvCxnSpPr>
        <p:spPr>
          <a:xfrm>
            <a:off x="4002769" y="2523637"/>
            <a:ext cx="245922" cy="195493"/>
          </a:xfrm>
          <a:prstGeom prst="line">
            <a:avLst/>
          </a:prstGeom>
          <a:ln w="635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A746A0A-DB9B-F0AC-55BB-AB2E2279B12F}"/>
              </a:ext>
            </a:extLst>
          </p:cNvPr>
          <p:cNvSpPr/>
          <p:nvPr/>
        </p:nvSpPr>
        <p:spPr>
          <a:xfrm>
            <a:off x="2128603" y="2794864"/>
            <a:ext cx="1139253" cy="246936"/>
          </a:xfrm>
          <a:prstGeom prst="rect">
            <a:avLst/>
          </a:prstGeom>
          <a:solidFill>
            <a:srgbClr val="FAFAFB"/>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endParaRPr lang="en-US" sz="1600" dirty="0">
              <a:solidFill>
                <a:srgbClr val="3E9C99"/>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95B4822C-7F05-2FAF-71A0-5F57C8C31E76}"/>
              </a:ext>
            </a:extLst>
          </p:cNvPr>
          <p:cNvSpPr/>
          <p:nvPr/>
        </p:nvSpPr>
        <p:spPr>
          <a:xfrm>
            <a:off x="1972840" y="2776600"/>
            <a:ext cx="1457744" cy="283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US" sz="1400" dirty="0">
                <a:solidFill>
                  <a:srgbClr val="3E9C99"/>
                </a:solidFill>
                <a:latin typeface="Calibri" panose="020F0502020204030204" pitchFamily="34" charset="0"/>
                <a:cs typeface="Calibri" panose="020F0502020204030204" pitchFamily="34" charset="0"/>
              </a:rPr>
              <a:t>CD4 receptor</a:t>
            </a:r>
          </a:p>
        </p:txBody>
      </p:sp>
    </p:spTree>
    <p:extLst>
      <p:ext uri="{BB962C8B-B14F-4D97-AF65-F5344CB8AC3E}">
        <p14:creationId xmlns:p14="http://schemas.microsoft.com/office/powerpoint/2010/main" val="1171873429"/>
      </p:ext>
    </p:extLst>
  </p:cSld>
  <p:clrMapOvr>
    <a:masterClrMapping/>
  </p:clrMapOvr>
  <mc:AlternateContent xmlns:mc="http://schemas.openxmlformats.org/markup-compatibility/2006" xmlns:p14="http://schemas.microsoft.com/office/powerpoint/2010/main">
    <mc:Choice Requires="p14">
      <p:transition spd="slow" p14:dur="1250" advTm="15594">
        <p:fade/>
      </p:transition>
    </mc:Choice>
    <mc:Fallback xmlns="">
      <p:transition spd="slow" advTm="15594">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Translation</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pic>
        <p:nvPicPr>
          <p:cNvPr id="6" name="Picture 5">
            <a:extLst>
              <a:ext uri="{FF2B5EF4-FFF2-40B4-BE49-F238E27FC236}">
                <a16:creationId xmlns:a16="http://schemas.microsoft.com/office/drawing/2014/main" id="{D2236A1F-D8B2-8F4B-CC15-065AE673D130}"/>
              </a:ext>
            </a:extLst>
          </p:cNvPr>
          <p:cNvPicPr>
            <a:picLocks noChangeAspect="1"/>
          </p:cNvPicPr>
          <p:nvPr/>
        </p:nvPicPr>
        <p:blipFill>
          <a:blip r:embed="rId3"/>
          <a:stretch>
            <a:fillRect/>
          </a:stretch>
        </p:blipFill>
        <p:spPr>
          <a:xfrm>
            <a:off x="457200" y="1073937"/>
            <a:ext cx="8229600" cy="3657600"/>
          </a:xfrm>
          <a:prstGeom prst="rect">
            <a:avLst/>
          </a:prstGeom>
        </p:spPr>
      </p:pic>
      <p:sp>
        <p:nvSpPr>
          <p:cNvPr id="3" name="Up Arrow 2">
            <a:extLst>
              <a:ext uri="{FF2B5EF4-FFF2-40B4-BE49-F238E27FC236}">
                <a16:creationId xmlns:a16="http://schemas.microsoft.com/office/drawing/2014/main" id="{4F34D380-8ECC-8275-BE3F-D87E022F0A40}"/>
              </a:ext>
            </a:extLst>
          </p:cNvPr>
          <p:cNvSpPr/>
          <p:nvPr/>
        </p:nvSpPr>
        <p:spPr>
          <a:xfrm rot="5400000">
            <a:off x="3968640" y="2922738"/>
            <a:ext cx="182880" cy="548640"/>
          </a:xfrm>
          <a:prstGeom prst="upArrow">
            <a:avLst/>
          </a:prstGeom>
          <a:gradFill flip="none" rotWithShape="1">
            <a:gsLst>
              <a:gs pos="91000">
                <a:srgbClr val="ABACAD"/>
              </a:gs>
              <a:gs pos="0">
                <a:schemeClr val="tx1">
                  <a:lumMod val="75000"/>
                  <a:lumOff val="2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Up Arrow 4">
            <a:extLst>
              <a:ext uri="{FF2B5EF4-FFF2-40B4-BE49-F238E27FC236}">
                <a16:creationId xmlns:a16="http://schemas.microsoft.com/office/drawing/2014/main" id="{65A8D63E-7FD3-37B2-688B-97CE8DA9192B}"/>
              </a:ext>
            </a:extLst>
          </p:cNvPr>
          <p:cNvSpPr/>
          <p:nvPr/>
        </p:nvSpPr>
        <p:spPr>
          <a:xfrm rot="5400000">
            <a:off x="5739840" y="2922738"/>
            <a:ext cx="182880" cy="548640"/>
          </a:xfrm>
          <a:prstGeom prst="upArrow">
            <a:avLst/>
          </a:prstGeom>
          <a:gradFill flip="none" rotWithShape="1">
            <a:gsLst>
              <a:gs pos="91000">
                <a:srgbClr val="ABACAD"/>
              </a:gs>
              <a:gs pos="0">
                <a:schemeClr val="tx1">
                  <a:lumMod val="75000"/>
                  <a:lumOff val="2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2712979"/>
      </p:ext>
    </p:extLst>
  </p:cSld>
  <p:clrMapOvr>
    <a:masterClrMapping/>
  </p:clrMapOvr>
  <mc:AlternateContent xmlns:mc="http://schemas.openxmlformats.org/markup-compatibility/2006" xmlns:p14="http://schemas.microsoft.com/office/powerpoint/2010/main">
    <mc:Choice Requires="p14">
      <p:transition spd="slow" p14:dur="1250" advTm="14314">
        <p:fade/>
      </p:transition>
    </mc:Choice>
    <mc:Fallback xmlns="">
      <p:transition spd="slow" advTm="14314">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Translation</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pic>
        <p:nvPicPr>
          <p:cNvPr id="6" name="Picture 5">
            <a:extLst>
              <a:ext uri="{FF2B5EF4-FFF2-40B4-BE49-F238E27FC236}">
                <a16:creationId xmlns:a16="http://schemas.microsoft.com/office/drawing/2014/main" id="{8E2174D4-37D4-7FC6-DC5B-A94201F332EB}"/>
              </a:ext>
            </a:extLst>
          </p:cNvPr>
          <p:cNvPicPr>
            <a:picLocks noChangeAspect="1"/>
          </p:cNvPicPr>
          <p:nvPr/>
        </p:nvPicPr>
        <p:blipFill>
          <a:blip r:embed="rId3"/>
          <a:stretch>
            <a:fillRect/>
          </a:stretch>
        </p:blipFill>
        <p:spPr>
          <a:xfrm>
            <a:off x="457200" y="1073937"/>
            <a:ext cx="8229600" cy="3657600"/>
          </a:xfrm>
          <a:prstGeom prst="rect">
            <a:avLst/>
          </a:prstGeom>
        </p:spPr>
      </p:pic>
      <p:sp>
        <p:nvSpPr>
          <p:cNvPr id="3" name="Rectangle 13">
            <a:extLst>
              <a:ext uri="{FF2B5EF4-FFF2-40B4-BE49-F238E27FC236}">
                <a16:creationId xmlns:a16="http://schemas.microsoft.com/office/drawing/2014/main" id="{CBBF8641-A790-3069-BAE0-65B4DE1DEBAD}"/>
              </a:ext>
            </a:extLst>
          </p:cNvPr>
          <p:cNvSpPr>
            <a:spLocks noChangeArrowheads="1"/>
          </p:cNvSpPr>
          <p:nvPr/>
        </p:nvSpPr>
        <p:spPr bwMode="auto">
          <a:xfrm>
            <a:off x="3806371" y="1169723"/>
            <a:ext cx="1531257" cy="436747"/>
          </a:xfrm>
          <a:prstGeom prst="rect">
            <a:avLst/>
          </a:prstGeom>
          <a:solidFill>
            <a:schemeClr val="bg1">
              <a:alpha val="75000"/>
            </a:schemeClr>
          </a:solidFill>
          <a:ln w="12700">
            <a:noFill/>
            <a:miter lim="800000"/>
            <a:headEnd/>
            <a:tailEnd/>
          </a:ln>
          <a:effectLst>
            <a:softEdge rad="88900"/>
          </a:effectLst>
        </p:spPr>
        <p:txBody>
          <a:bodyPr wrap="none" anchor="ctr">
            <a:prstTxWarp prst="textNoShape">
              <a:avLst/>
            </a:prstTxWarp>
          </a:bodyPr>
          <a:lstStyle/>
          <a:p>
            <a:pPr algn="ctr"/>
            <a:r>
              <a:rPr lang="en-US" sz="1800" dirty="0">
                <a:solidFill>
                  <a:srgbClr val="A56978"/>
                </a:solidFill>
                <a:latin typeface="Calibri" panose="020F0502020204030204" pitchFamily="34" charset="0"/>
                <a:cs typeface="Calibri" panose="020F0502020204030204" pitchFamily="34" charset="0"/>
              </a:rPr>
              <a:t>HIV Envelope</a:t>
            </a:r>
          </a:p>
        </p:txBody>
      </p:sp>
    </p:spTree>
    <p:extLst>
      <p:ext uri="{BB962C8B-B14F-4D97-AF65-F5344CB8AC3E}">
        <p14:creationId xmlns:p14="http://schemas.microsoft.com/office/powerpoint/2010/main" val="2272918991"/>
      </p:ext>
    </p:extLst>
  </p:cSld>
  <p:clrMapOvr>
    <a:masterClrMapping/>
  </p:clrMapOvr>
  <mc:AlternateContent xmlns:mc="http://schemas.openxmlformats.org/markup-compatibility/2006" xmlns:p14="http://schemas.microsoft.com/office/powerpoint/2010/main">
    <mc:Choice Requires="p14">
      <p:transition spd="slow" p14:dur="1250" advTm="11242">
        <p:fade/>
      </p:transition>
    </mc:Choice>
    <mc:Fallback xmlns="">
      <p:transition spd="slow" advTm="11242">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Translation</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pic>
        <p:nvPicPr>
          <p:cNvPr id="6" name="Picture 5">
            <a:extLst>
              <a:ext uri="{FF2B5EF4-FFF2-40B4-BE49-F238E27FC236}">
                <a16:creationId xmlns:a16="http://schemas.microsoft.com/office/drawing/2014/main" id="{8E2174D4-37D4-7FC6-DC5B-A94201F332EB}"/>
              </a:ext>
            </a:extLst>
          </p:cNvPr>
          <p:cNvPicPr>
            <a:picLocks noChangeAspect="1"/>
          </p:cNvPicPr>
          <p:nvPr/>
        </p:nvPicPr>
        <p:blipFill>
          <a:blip r:embed="rId3"/>
          <a:stretch>
            <a:fillRect/>
          </a:stretch>
        </p:blipFill>
        <p:spPr>
          <a:xfrm>
            <a:off x="457200" y="1073937"/>
            <a:ext cx="8229600" cy="3657600"/>
          </a:xfrm>
          <a:prstGeom prst="rect">
            <a:avLst/>
          </a:prstGeom>
        </p:spPr>
      </p:pic>
      <p:sp>
        <p:nvSpPr>
          <p:cNvPr id="3" name="Rectangle 2">
            <a:extLst>
              <a:ext uri="{FF2B5EF4-FFF2-40B4-BE49-F238E27FC236}">
                <a16:creationId xmlns:a16="http://schemas.microsoft.com/office/drawing/2014/main" id="{633139BA-4F1E-C0B4-B7EC-F8539FE8ACB8}"/>
              </a:ext>
            </a:extLst>
          </p:cNvPr>
          <p:cNvSpPr/>
          <p:nvPr/>
        </p:nvSpPr>
        <p:spPr>
          <a:xfrm>
            <a:off x="459113" y="1066561"/>
            <a:ext cx="8229600" cy="36576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403DB7F5-6C9E-FC22-01F7-0F09BBF9EFA9}"/>
              </a:ext>
            </a:extLst>
          </p:cNvPr>
          <p:cNvGrpSpPr/>
          <p:nvPr/>
        </p:nvGrpSpPr>
        <p:grpSpPr>
          <a:xfrm>
            <a:off x="6548005" y="1118181"/>
            <a:ext cx="2042932" cy="3091910"/>
            <a:chOff x="6643867" y="1081311"/>
            <a:chExt cx="2042932" cy="3091910"/>
          </a:xfrm>
        </p:grpSpPr>
        <p:sp>
          <p:nvSpPr>
            <p:cNvPr id="5" name="Rectangle 4">
              <a:extLst>
                <a:ext uri="{FF2B5EF4-FFF2-40B4-BE49-F238E27FC236}">
                  <a16:creationId xmlns:a16="http://schemas.microsoft.com/office/drawing/2014/main" id="{38D00F0F-70C4-A810-80AB-5B39CF0B7BFD}"/>
                </a:ext>
              </a:extLst>
            </p:cNvPr>
            <p:cNvSpPr/>
            <p:nvPr/>
          </p:nvSpPr>
          <p:spPr>
            <a:xfrm>
              <a:off x="6658614" y="1081311"/>
              <a:ext cx="2028185" cy="3091910"/>
            </a:xfrm>
            <a:prstGeom prst="rect">
              <a:avLst/>
            </a:prstGeom>
            <a:solidFill>
              <a:schemeClr val="bg1"/>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 name="Can 6">
              <a:extLst>
                <a:ext uri="{FF2B5EF4-FFF2-40B4-BE49-F238E27FC236}">
                  <a16:creationId xmlns:a16="http://schemas.microsoft.com/office/drawing/2014/main" id="{230A19ED-B673-11B4-06AF-536BBA6C1DE4}"/>
                </a:ext>
              </a:extLst>
            </p:cNvPr>
            <p:cNvSpPr/>
            <p:nvPr/>
          </p:nvSpPr>
          <p:spPr>
            <a:xfrm>
              <a:off x="7514626" y="1993472"/>
              <a:ext cx="200435" cy="470922"/>
            </a:xfrm>
            <a:prstGeom prst="can">
              <a:avLst/>
            </a:prstGeom>
            <a:solidFill>
              <a:srgbClr val="A87698"/>
            </a:solidFill>
            <a:ln w="12700">
              <a:solidFill>
                <a:srgbClr val="7F5A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9" name="Can 8">
              <a:extLst>
                <a:ext uri="{FF2B5EF4-FFF2-40B4-BE49-F238E27FC236}">
                  <a16:creationId xmlns:a16="http://schemas.microsoft.com/office/drawing/2014/main" id="{066A2C2B-DCCC-F321-C3D4-58D9AE6F86DD}"/>
                </a:ext>
              </a:extLst>
            </p:cNvPr>
            <p:cNvSpPr/>
            <p:nvPr/>
          </p:nvSpPr>
          <p:spPr>
            <a:xfrm>
              <a:off x="7243510" y="2032217"/>
              <a:ext cx="200435" cy="470922"/>
            </a:xfrm>
            <a:prstGeom prst="can">
              <a:avLst/>
            </a:prstGeom>
            <a:solidFill>
              <a:srgbClr val="A87698"/>
            </a:solidFill>
            <a:ln w="12700">
              <a:solidFill>
                <a:srgbClr val="7F5A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 name="Can 9">
              <a:extLst>
                <a:ext uri="{FF2B5EF4-FFF2-40B4-BE49-F238E27FC236}">
                  <a16:creationId xmlns:a16="http://schemas.microsoft.com/office/drawing/2014/main" id="{FF6A4B7E-772E-428A-6055-E47A2BE91243}"/>
                </a:ext>
              </a:extLst>
            </p:cNvPr>
            <p:cNvSpPr/>
            <p:nvPr/>
          </p:nvSpPr>
          <p:spPr>
            <a:xfrm>
              <a:off x="7813787" y="2032217"/>
              <a:ext cx="200435" cy="470922"/>
            </a:xfrm>
            <a:prstGeom prst="can">
              <a:avLst/>
            </a:prstGeom>
            <a:solidFill>
              <a:srgbClr val="A87698"/>
            </a:solidFill>
            <a:ln w="12700">
              <a:solidFill>
                <a:srgbClr val="7F5A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1" name="Oval 10">
              <a:extLst>
                <a:ext uri="{FF2B5EF4-FFF2-40B4-BE49-F238E27FC236}">
                  <a16:creationId xmlns:a16="http://schemas.microsoft.com/office/drawing/2014/main" id="{19A04961-B64D-8EEB-C675-B3896405720B}"/>
                </a:ext>
              </a:extLst>
            </p:cNvPr>
            <p:cNvSpPr/>
            <p:nvPr/>
          </p:nvSpPr>
          <p:spPr>
            <a:xfrm>
              <a:off x="7144600" y="1699986"/>
              <a:ext cx="373949" cy="430370"/>
            </a:xfrm>
            <a:prstGeom prst="ellipse">
              <a:avLst/>
            </a:prstGeom>
            <a:solidFill>
              <a:srgbClr val="E47967"/>
            </a:solidFill>
            <a:ln w="12700">
              <a:solidFill>
                <a:srgbClr val="C77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2" name="Oval 11">
              <a:extLst>
                <a:ext uri="{FF2B5EF4-FFF2-40B4-BE49-F238E27FC236}">
                  <a16:creationId xmlns:a16="http://schemas.microsoft.com/office/drawing/2014/main" id="{0CCBA9CE-3646-1054-2703-67B125DBC208}"/>
                </a:ext>
              </a:extLst>
            </p:cNvPr>
            <p:cNvSpPr/>
            <p:nvPr/>
          </p:nvSpPr>
          <p:spPr>
            <a:xfrm>
              <a:off x="7434413" y="1622496"/>
              <a:ext cx="373949" cy="430370"/>
            </a:xfrm>
            <a:prstGeom prst="ellipse">
              <a:avLst/>
            </a:prstGeom>
            <a:solidFill>
              <a:srgbClr val="E47967"/>
            </a:solidFill>
            <a:ln w="12700">
              <a:solidFill>
                <a:srgbClr val="C77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3" name="Oval 12">
              <a:extLst>
                <a:ext uri="{FF2B5EF4-FFF2-40B4-BE49-F238E27FC236}">
                  <a16:creationId xmlns:a16="http://schemas.microsoft.com/office/drawing/2014/main" id="{706249AB-542A-051B-9D83-ED6B6B0C4C46}"/>
                </a:ext>
              </a:extLst>
            </p:cNvPr>
            <p:cNvSpPr/>
            <p:nvPr/>
          </p:nvSpPr>
          <p:spPr>
            <a:xfrm>
              <a:off x="7742924" y="1699986"/>
              <a:ext cx="373949" cy="430370"/>
            </a:xfrm>
            <a:prstGeom prst="ellipse">
              <a:avLst/>
            </a:prstGeom>
            <a:solidFill>
              <a:srgbClr val="E47967"/>
            </a:solidFill>
            <a:ln w="12700">
              <a:solidFill>
                <a:srgbClr val="C77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4" name="Can 13">
              <a:extLst>
                <a:ext uri="{FF2B5EF4-FFF2-40B4-BE49-F238E27FC236}">
                  <a16:creationId xmlns:a16="http://schemas.microsoft.com/office/drawing/2014/main" id="{B6F25BC9-9063-C4A7-5C7E-3BA4B8990792}"/>
                </a:ext>
              </a:extLst>
            </p:cNvPr>
            <p:cNvSpPr/>
            <p:nvPr/>
          </p:nvSpPr>
          <p:spPr>
            <a:xfrm>
              <a:off x="7575295" y="3559385"/>
              <a:ext cx="200435" cy="470922"/>
            </a:xfrm>
            <a:prstGeom prst="can">
              <a:avLst/>
            </a:prstGeom>
            <a:solidFill>
              <a:srgbClr val="A87698"/>
            </a:solidFill>
            <a:ln w="12700">
              <a:solidFill>
                <a:srgbClr val="7F5A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5" name="Oval 14">
              <a:extLst>
                <a:ext uri="{FF2B5EF4-FFF2-40B4-BE49-F238E27FC236}">
                  <a16:creationId xmlns:a16="http://schemas.microsoft.com/office/drawing/2014/main" id="{61C676B0-D0AA-18EB-699C-958D14ADEA5E}"/>
                </a:ext>
              </a:extLst>
            </p:cNvPr>
            <p:cNvSpPr/>
            <p:nvPr/>
          </p:nvSpPr>
          <p:spPr>
            <a:xfrm>
              <a:off x="7485733" y="3227154"/>
              <a:ext cx="373949" cy="430370"/>
            </a:xfrm>
            <a:prstGeom prst="ellipse">
              <a:avLst/>
            </a:prstGeom>
            <a:solidFill>
              <a:srgbClr val="E47967"/>
            </a:solidFill>
            <a:ln w="12700">
              <a:solidFill>
                <a:srgbClr val="C7775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C0121573-5EF4-8DE6-7728-EB0B4B675CBB}"/>
                </a:ext>
              </a:extLst>
            </p:cNvPr>
            <p:cNvSpPr>
              <a:spLocks noChangeArrowheads="1"/>
            </p:cNvSpPr>
            <p:nvPr/>
          </p:nvSpPr>
          <p:spPr bwMode="auto">
            <a:xfrm>
              <a:off x="6858123" y="2929682"/>
              <a:ext cx="1694002" cy="244763"/>
            </a:xfrm>
            <a:prstGeom prst="rect">
              <a:avLst/>
            </a:prstGeom>
            <a:noFill/>
            <a:ln w="12700">
              <a:noFill/>
              <a:miter lim="800000"/>
              <a:headEnd/>
              <a:tailEnd/>
            </a:ln>
          </p:spPr>
          <p:txBody>
            <a:bodyPr lIns="93663" tIns="47625" rIns="93663" bIns="47625" anchor="ctr">
              <a:prstTxWarp prst="textNoShape">
                <a:avLst/>
              </a:prstTxWarp>
            </a:bodyPr>
            <a:lstStyle/>
            <a:p>
              <a:pPr algn="ctr" defTabSz="933450">
                <a:spcBef>
                  <a:spcPct val="50000"/>
                </a:spcBef>
              </a:pPr>
              <a:r>
                <a:rPr lang="en-US" sz="1200" b="1" dirty="0">
                  <a:solidFill>
                    <a:schemeClr val="tx1">
                      <a:lumMod val="65000"/>
                      <a:lumOff val="35000"/>
                    </a:schemeClr>
                  </a:solidFill>
                  <a:latin typeface="Calibri" panose="020F0502020204030204" pitchFamily="34" charset="0"/>
                  <a:cs typeface="Calibri" panose="020F0502020204030204" pitchFamily="34" charset="0"/>
                </a:rPr>
                <a:t>gp120-gp41 pair</a:t>
              </a:r>
            </a:p>
          </p:txBody>
        </p:sp>
        <p:sp>
          <p:nvSpPr>
            <p:cNvPr id="17" name="Rectangle 16">
              <a:extLst>
                <a:ext uri="{FF2B5EF4-FFF2-40B4-BE49-F238E27FC236}">
                  <a16:creationId xmlns:a16="http://schemas.microsoft.com/office/drawing/2014/main" id="{F13D6037-7E6F-A03F-1609-47216AE18214}"/>
                </a:ext>
              </a:extLst>
            </p:cNvPr>
            <p:cNvSpPr>
              <a:spLocks noChangeArrowheads="1"/>
            </p:cNvSpPr>
            <p:nvPr/>
          </p:nvSpPr>
          <p:spPr bwMode="auto">
            <a:xfrm>
              <a:off x="6945069" y="1248407"/>
              <a:ext cx="1405180" cy="244763"/>
            </a:xfrm>
            <a:prstGeom prst="rect">
              <a:avLst/>
            </a:prstGeom>
            <a:noFill/>
            <a:ln w="12700">
              <a:noFill/>
              <a:miter lim="800000"/>
              <a:headEnd/>
              <a:tailEnd/>
            </a:ln>
          </p:spPr>
          <p:txBody>
            <a:bodyPr lIns="93663" tIns="47625" rIns="93663" bIns="47625" anchor="ctr">
              <a:prstTxWarp prst="textNoShape">
                <a:avLst/>
              </a:prstTxWarp>
            </a:bodyPr>
            <a:lstStyle/>
            <a:p>
              <a:pPr algn="ctr" defTabSz="933450">
                <a:spcBef>
                  <a:spcPct val="50000"/>
                </a:spcBef>
              </a:pPr>
              <a:r>
                <a:rPr lang="en-US" sz="1400" b="1" dirty="0">
                  <a:solidFill>
                    <a:schemeClr val="tx1">
                      <a:lumMod val="65000"/>
                      <a:lumOff val="35000"/>
                    </a:schemeClr>
                  </a:solidFill>
                  <a:latin typeface="Calibri" panose="020F0502020204030204" pitchFamily="34" charset="0"/>
                  <a:cs typeface="Calibri" panose="020F0502020204030204" pitchFamily="34" charset="0"/>
                </a:rPr>
                <a:t>Trimer</a:t>
              </a:r>
            </a:p>
          </p:txBody>
        </p:sp>
        <p:sp>
          <p:nvSpPr>
            <p:cNvPr id="18" name="Rectangle 11">
              <a:extLst>
                <a:ext uri="{FF2B5EF4-FFF2-40B4-BE49-F238E27FC236}">
                  <a16:creationId xmlns:a16="http://schemas.microsoft.com/office/drawing/2014/main" id="{D3C0A65F-DFB7-B350-1261-191FF00E3767}"/>
                </a:ext>
              </a:extLst>
            </p:cNvPr>
            <p:cNvSpPr>
              <a:spLocks noChangeArrowheads="1"/>
            </p:cNvSpPr>
            <p:nvPr/>
          </p:nvSpPr>
          <p:spPr bwMode="auto">
            <a:xfrm>
              <a:off x="7859682" y="3246461"/>
              <a:ext cx="603744" cy="336563"/>
            </a:xfrm>
            <a:prstGeom prst="rect">
              <a:avLst/>
            </a:prstGeom>
            <a:noFill/>
            <a:ln w="12700">
              <a:noFill/>
              <a:miter lim="800000"/>
              <a:headEnd/>
              <a:tailEnd/>
            </a:ln>
          </p:spPr>
          <p:txBody>
            <a:bodyPr lIns="93663" tIns="47625" rIns="93663" bIns="47625" anchor="ctr">
              <a:prstTxWarp prst="textNoShape">
                <a:avLst/>
              </a:prstTxWarp>
            </a:bodyPr>
            <a:lstStyle/>
            <a:p>
              <a:pPr defTabSz="933450">
                <a:spcBef>
                  <a:spcPct val="50000"/>
                </a:spcBef>
              </a:pPr>
              <a:r>
                <a:rPr lang="en-US" sz="1200" dirty="0">
                  <a:solidFill>
                    <a:srgbClr val="C00000"/>
                  </a:solidFill>
                  <a:latin typeface="Calibri" panose="020F0502020204030204" pitchFamily="34" charset="0"/>
                  <a:cs typeface="Calibri" panose="020F0502020204030204" pitchFamily="34" charset="0"/>
                </a:rPr>
                <a:t>gp120</a:t>
              </a:r>
            </a:p>
          </p:txBody>
        </p:sp>
        <p:sp>
          <p:nvSpPr>
            <p:cNvPr id="19" name="Rectangle 11">
              <a:extLst>
                <a:ext uri="{FF2B5EF4-FFF2-40B4-BE49-F238E27FC236}">
                  <a16:creationId xmlns:a16="http://schemas.microsoft.com/office/drawing/2014/main" id="{D87B5CA7-7324-3D7A-9530-CBCEADD1428A}"/>
                </a:ext>
              </a:extLst>
            </p:cNvPr>
            <p:cNvSpPr>
              <a:spLocks noChangeArrowheads="1"/>
            </p:cNvSpPr>
            <p:nvPr/>
          </p:nvSpPr>
          <p:spPr bwMode="auto">
            <a:xfrm>
              <a:off x="7859682" y="3664915"/>
              <a:ext cx="603744" cy="336563"/>
            </a:xfrm>
            <a:prstGeom prst="rect">
              <a:avLst/>
            </a:prstGeom>
            <a:noFill/>
            <a:ln w="12700">
              <a:noFill/>
              <a:miter lim="800000"/>
              <a:headEnd/>
              <a:tailEnd/>
            </a:ln>
          </p:spPr>
          <p:txBody>
            <a:bodyPr lIns="93663" tIns="47625" rIns="93663" bIns="47625" anchor="ctr">
              <a:prstTxWarp prst="textNoShape">
                <a:avLst/>
              </a:prstTxWarp>
            </a:bodyPr>
            <a:lstStyle/>
            <a:p>
              <a:pPr defTabSz="933450">
                <a:spcBef>
                  <a:spcPct val="50000"/>
                </a:spcBef>
              </a:pPr>
              <a:r>
                <a:rPr lang="en-US" sz="1200" dirty="0">
                  <a:solidFill>
                    <a:srgbClr val="7F5A73"/>
                  </a:solidFill>
                  <a:latin typeface="Calibri" panose="020F0502020204030204" pitchFamily="34" charset="0"/>
                  <a:cs typeface="Calibri" panose="020F0502020204030204" pitchFamily="34" charset="0"/>
                </a:rPr>
                <a:t>gp41</a:t>
              </a:r>
            </a:p>
          </p:txBody>
        </p:sp>
        <p:sp>
          <p:nvSpPr>
            <p:cNvPr id="20" name="Rectangle 19">
              <a:extLst>
                <a:ext uri="{FF2B5EF4-FFF2-40B4-BE49-F238E27FC236}">
                  <a16:creationId xmlns:a16="http://schemas.microsoft.com/office/drawing/2014/main" id="{0E104516-5999-42EE-D37F-6A2E09BBB9D1}"/>
                </a:ext>
              </a:extLst>
            </p:cNvPr>
            <p:cNvSpPr>
              <a:spLocks noChangeArrowheads="1"/>
            </p:cNvSpPr>
            <p:nvPr/>
          </p:nvSpPr>
          <p:spPr bwMode="auto">
            <a:xfrm>
              <a:off x="6643867" y="3458283"/>
              <a:ext cx="876021" cy="336563"/>
            </a:xfrm>
            <a:prstGeom prst="rect">
              <a:avLst/>
            </a:prstGeom>
            <a:noFill/>
            <a:ln w="12700">
              <a:noFill/>
              <a:miter lim="800000"/>
              <a:headEnd/>
              <a:tailEnd/>
            </a:ln>
          </p:spPr>
          <p:txBody>
            <a:bodyPr lIns="93663" tIns="47625" rIns="93663" bIns="47625" anchor="ctr">
              <a:prstTxWarp prst="textNoShape">
                <a:avLst/>
              </a:prstTxWarp>
            </a:bodyPr>
            <a:lstStyle/>
            <a:p>
              <a:pPr defTabSz="933450">
                <a:spcBef>
                  <a:spcPct val="50000"/>
                </a:spcBef>
              </a:pPr>
              <a:r>
                <a:rPr lang="en-US" sz="1050" i="1" dirty="0">
                  <a:solidFill>
                    <a:schemeClr val="tx1">
                      <a:lumMod val="65000"/>
                      <a:lumOff val="35000"/>
                    </a:schemeClr>
                  </a:solidFill>
                  <a:latin typeface="Calibri" panose="020F0502020204030204" pitchFamily="34" charset="0"/>
                  <a:cs typeface="Calibri" panose="020F0502020204030204" pitchFamily="34" charset="0"/>
                </a:rPr>
                <a:t>Noncovalent</a:t>
              </a:r>
              <a:br>
                <a:rPr lang="en-US" sz="1050" i="1" dirty="0">
                  <a:solidFill>
                    <a:schemeClr val="tx1">
                      <a:lumMod val="65000"/>
                      <a:lumOff val="35000"/>
                    </a:schemeClr>
                  </a:solidFill>
                  <a:latin typeface="Calibri" panose="020F0502020204030204" pitchFamily="34" charset="0"/>
                  <a:cs typeface="Calibri" panose="020F0502020204030204" pitchFamily="34" charset="0"/>
                </a:rPr>
              </a:br>
              <a:r>
                <a:rPr lang="en-US" sz="1050" i="1" dirty="0">
                  <a:solidFill>
                    <a:schemeClr val="tx1">
                      <a:lumMod val="65000"/>
                      <a:lumOff val="35000"/>
                    </a:schemeClr>
                  </a:solidFill>
                  <a:latin typeface="Calibri" panose="020F0502020204030204" pitchFamily="34" charset="0"/>
                  <a:cs typeface="Calibri" panose="020F0502020204030204" pitchFamily="34" charset="0"/>
                </a:rPr>
                <a:t>bond</a:t>
              </a:r>
            </a:p>
          </p:txBody>
        </p:sp>
        <p:sp>
          <p:nvSpPr>
            <p:cNvPr id="21" name="Rectangle 11">
              <a:extLst>
                <a:ext uri="{FF2B5EF4-FFF2-40B4-BE49-F238E27FC236}">
                  <a16:creationId xmlns:a16="http://schemas.microsoft.com/office/drawing/2014/main" id="{199A95ED-E87D-66EB-EF9A-E45D49513173}"/>
                </a:ext>
              </a:extLst>
            </p:cNvPr>
            <p:cNvSpPr>
              <a:spLocks noChangeArrowheads="1"/>
            </p:cNvSpPr>
            <p:nvPr/>
          </p:nvSpPr>
          <p:spPr bwMode="auto">
            <a:xfrm>
              <a:off x="7224134" y="2452588"/>
              <a:ext cx="200435" cy="336563"/>
            </a:xfrm>
            <a:prstGeom prst="rect">
              <a:avLst/>
            </a:prstGeom>
            <a:noFill/>
            <a:ln w="12700">
              <a:noFill/>
              <a:miter lim="800000"/>
              <a:headEnd/>
              <a:tailEnd/>
            </a:ln>
          </p:spPr>
          <p:txBody>
            <a:bodyPr lIns="93663" tIns="47625" rIns="93663" bIns="47625" anchor="ctr">
              <a:prstTxWarp prst="textNoShape">
                <a:avLst/>
              </a:prstTxWarp>
            </a:bodyPr>
            <a:lstStyle/>
            <a:p>
              <a:pPr algn="ctr" defTabSz="933450">
                <a:spcBef>
                  <a:spcPct val="50000"/>
                </a:spcBef>
              </a:pPr>
              <a:r>
                <a:rPr lang="en-US" sz="1200" dirty="0">
                  <a:solidFill>
                    <a:schemeClr val="tx1">
                      <a:lumMod val="50000"/>
                      <a:lumOff val="50000"/>
                    </a:schemeClr>
                  </a:solidFill>
                  <a:latin typeface="Calibri" panose="020F0502020204030204" pitchFamily="34" charset="0"/>
                  <a:cs typeface="Calibri" panose="020F0502020204030204" pitchFamily="34" charset="0"/>
                </a:rPr>
                <a:t>1</a:t>
              </a:r>
            </a:p>
          </p:txBody>
        </p:sp>
        <p:sp>
          <p:nvSpPr>
            <p:cNvPr id="22" name="Rectangle 11">
              <a:extLst>
                <a:ext uri="{FF2B5EF4-FFF2-40B4-BE49-F238E27FC236}">
                  <a16:creationId xmlns:a16="http://schemas.microsoft.com/office/drawing/2014/main" id="{CB63B315-0974-F9A7-80E0-FFE1587D3B58}"/>
                </a:ext>
              </a:extLst>
            </p:cNvPr>
            <p:cNvSpPr>
              <a:spLocks noChangeArrowheads="1"/>
            </p:cNvSpPr>
            <p:nvPr/>
          </p:nvSpPr>
          <p:spPr bwMode="auto">
            <a:xfrm>
              <a:off x="7499422" y="2403086"/>
              <a:ext cx="200435" cy="336563"/>
            </a:xfrm>
            <a:prstGeom prst="rect">
              <a:avLst/>
            </a:prstGeom>
            <a:noFill/>
            <a:ln w="12700">
              <a:noFill/>
              <a:miter lim="800000"/>
              <a:headEnd/>
              <a:tailEnd/>
            </a:ln>
          </p:spPr>
          <p:txBody>
            <a:bodyPr lIns="93663" tIns="47625" rIns="93663" bIns="47625" anchor="ctr">
              <a:prstTxWarp prst="textNoShape">
                <a:avLst/>
              </a:prstTxWarp>
            </a:bodyPr>
            <a:lstStyle/>
            <a:p>
              <a:pPr algn="ctr" defTabSz="933450">
                <a:spcBef>
                  <a:spcPct val="50000"/>
                </a:spcBef>
              </a:pPr>
              <a:r>
                <a:rPr lang="en-US" sz="1200" dirty="0">
                  <a:solidFill>
                    <a:schemeClr val="tx1">
                      <a:lumMod val="50000"/>
                      <a:lumOff val="50000"/>
                    </a:schemeClr>
                  </a:solidFill>
                  <a:latin typeface="Calibri" panose="020F0502020204030204" pitchFamily="34" charset="0"/>
                  <a:cs typeface="Calibri" panose="020F0502020204030204" pitchFamily="34" charset="0"/>
                </a:rPr>
                <a:t>2</a:t>
              </a:r>
            </a:p>
          </p:txBody>
        </p:sp>
        <p:sp>
          <p:nvSpPr>
            <p:cNvPr id="23" name="Rectangle 11">
              <a:extLst>
                <a:ext uri="{FF2B5EF4-FFF2-40B4-BE49-F238E27FC236}">
                  <a16:creationId xmlns:a16="http://schemas.microsoft.com/office/drawing/2014/main" id="{72C55A4E-17FE-65CC-C61E-9E23F596DC62}"/>
                </a:ext>
              </a:extLst>
            </p:cNvPr>
            <p:cNvSpPr>
              <a:spLocks noChangeArrowheads="1"/>
            </p:cNvSpPr>
            <p:nvPr/>
          </p:nvSpPr>
          <p:spPr bwMode="auto">
            <a:xfrm>
              <a:off x="7814362" y="2455885"/>
              <a:ext cx="200435" cy="336563"/>
            </a:xfrm>
            <a:prstGeom prst="rect">
              <a:avLst/>
            </a:prstGeom>
            <a:noFill/>
            <a:ln w="12700">
              <a:noFill/>
              <a:miter lim="800000"/>
              <a:headEnd/>
              <a:tailEnd/>
            </a:ln>
          </p:spPr>
          <p:txBody>
            <a:bodyPr lIns="93663" tIns="47625" rIns="93663" bIns="47625" anchor="ctr">
              <a:prstTxWarp prst="textNoShape">
                <a:avLst/>
              </a:prstTxWarp>
            </a:bodyPr>
            <a:lstStyle/>
            <a:p>
              <a:pPr algn="ctr" defTabSz="933450">
                <a:spcBef>
                  <a:spcPct val="50000"/>
                </a:spcBef>
              </a:pPr>
              <a:r>
                <a:rPr lang="en-US" sz="1200" dirty="0">
                  <a:solidFill>
                    <a:schemeClr val="tx1">
                      <a:lumMod val="50000"/>
                      <a:lumOff val="50000"/>
                    </a:schemeClr>
                  </a:solidFill>
                  <a:latin typeface="Calibri" panose="020F0502020204030204" pitchFamily="34" charset="0"/>
                  <a:cs typeface="Calibri" panose="020F0502020204030204" pitchFamily="34" charset="0"/>
                </a:rPr>
                <a:t>3</a:t>
              </a:r>
            </a:p>
          </p:txBody>
        </p:sp>
        <p:sp>
          <p:nvSpPr>
            <p:cNvPr id="24" name="Oval 23">
              <a:extLst>
                <a:ext uri="{FF2B5EF4-FFF2-40B4-BE49-F238E27FC236}">
                  <a16:creationId xmlns:a16="http://schemas.microsoft.com/office/drawing/2014/main" id="{FAF29405-9C9F-CE7F-3D91-C26921FD7147}"/>
                </a:ext>
              </a:extLst>
            </p:cNvPr>
            <p:cNvSpPr/>
            <p:nvPr/>
          </p:nvSpPr>
          <p:spPr>
            <a:xfrm>
              <a:off x="7536549" y="3595532"/>
              <a:ext cx="274320" cy="98348"/>
            </a:xfrm>
            <a:prstGeom prst="ellipse">
              <a:avLst/>
            </a:prstGeom>
            <a:solidFill>
              <a:srgbClr val="FFFF00">
                <a:alpha val="96000"/>
              </a:srgb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5" name="Straight Connector 24">
              <a:extLst>
                <a:ext uri="{FF2B5EF4-FFF2-40B4-BE49-F238E27FC236}">
                  <a16:creationId xmlns:a16="http://schemas.microsoft.com/office/drawing/2014/main" id="{89F53C10-AC99-DAA2-1D18-4E5D2238B76C}"/>
                </a:ext>
              </a:extLst>
            </p:cNvPr>
            <p:cNvCxnSpPr>
              <a:cxnSpLocks/>
            </p:cNvCxnSpPr>
            <p:nvPr/>
          </p:nvCxnSpPr>
          <p:spPr>
            <a:xfrm>
              <a:off x="7403417" y="3634277"/>
              <a:ext cx="17274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83B8E3DB-9F32-3473-AB9F-382531477D0D}"/>
                </a:ext>
              </a:extLst>
            </p:cNvPr>
            <p:cNvSpPr/>
            <p:nvPr/>
          </p:nvSpPr>
          <p:spPr>
            <a:xfrm>
              <a:off x="7784812" y="2066615"/>
              <a:ext cx="274320" cy="98348"/>
            </a:xfrm>
            <a:prstGeom prst="ellipse">
              <a:avLst/>
            </a:prstGeom>
            <a:solidFill>
              <a:srgbClr val="FFFF00">
                <a:alpha val="87000"/>
              </a:srgb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8" name="Oval 27">
              <a:extLst>
                <a:ext uri="{FF2B5EF4-FFF2-40B4-BE49-F238E27FC236}">
                  <a16:creationId xmlns:a16="http://schemas.microsoft.com/office/drawing/2014/main" id="{616E4CC2-2C1E-BDF6-EEE4-17827DAFCDFC}"/>
                </a:ext>
              </a:extLst>
            </p:cNvPr>
            <p:cNvSpPr/>
            <p:nvPr/>
          </p:nvSpPr>
          <p:spPr>
            <a:xfrm>
              <a:off x="7480010" y="2005160"/>
              <a:ext cx="274320" cy="98348"/>
            </a:xfrm>
            <a:prstGeom prst="ellipse">
              <a:avLst/>
            </a:prstGeom>
            <a:solidFill>
              <a:srgbClr val="FFFF00">
                <a:alpha val="87000"/>
              </a:srgb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9" name="Oval 28">
              <a:extLst>
                <a:ext uri="{FF2B5EF4-FFF2-40B4-BE49-F238E27FC236}">
                  <a16:creationId xmlns:a16="http://schemas.microsoft.com/office/drawing/2014/main" id="{4C0166A4-7A88-3563-1243-4D185E7014F4}"/>
                </a:ext>
              </a:extLst>
            </p:cNvPr>
            <p:cNvSpPr/>
            <p:nvPr/>
          </p:nvSpPr>
          <p:spPr>
            <a:xfrm>
              <a:off x="7197330" y="2083813"/>
              <a:ext cx="274320" cy="98348"/>
            </a:xfrm>
            <a:prstGeom prst="ellipse">
              <a:avLst/>
            </a:prstGeom>
            <a:solidFill>
              <a:srgbClr val="FFFF00">
                <a:alpha val="87000"/>
              </a:srgb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606701555"/>
      </p:ext>
    </p:extLst>
  </p:cSld>
  <p:clrMapOvr>
    <a:masterClrMapping/>
  </p:clrMapOvr>
  <mc:AlternateContent xmlns:mc="http://schemas.openxmlformats.org/markup-compatibility/2006" xmlns:p14="http://schemas.microsoft.com/office/powerpoint/2010/main">
    <mc:Choice Requires="p14">
      <p:transition spd="slow" p14:dur="1250" advTm="13856">
        <p:fade/>
      </p:transition>
    </mc:Choice>
    <mc:Fallback xmlns="">
      <p:transition spd="slow" advTm="13856">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53F2DB-3894-9C9D-06FC-2CCB0ED8EB92}"/>
              </a:ext>
            </a:extLst>
          </p:cNvPr>
          <p:cNvPicPr>
            <a:picLocks noChangeAspect="1"/>
          </p:cNvPicPr>
          <p:nvPr/>
        </p:nvPicPr>
        <p:blipFill>
          <a:blip r:embed="rId3"/>
          <a:stretch>
            <a:fillRect/>
          </a:stretch>
        </p:blipFill>
        <p:spPr>
          <a:xfrm>
            <a:off x="457200" y="1068088"/>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Translation</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5" name="Rectangle 13">
            <a:extLst>
              <a:ext uri="{FF2B5EF4-FFF2-40B4-BE49-F238E27FC236}">
                <a16:creationId xmlns:a16="http://schemas.microsoft.com/office/drawing/2014/main" id="{44CB66AE-8E58-2473-64D5-55B831010696}"/>
              </a:ext>
            </a:extLst>
          </p:cNvPr>
          <p:cNvSpPr>
            <a:spLocks noChangeArrowheads="1"/>
          </p:cNvSpPr>
          <p:nvPr/>
        </p:nvSpPr>
        <p:spPr bwMode="auto">
          <a:xfrm>
            <a:off x="7349549" y="4438190"/>
            <a:ext cx="1337251" cy="278620"/>
          </a:xfrm>
          <a:prstGeom prst="rect">
            <a:avLst/>
          </a:prstGeom>
          <a:noFill/>
          <a:ln w="12700">
            <a:noFill/>
            <a:miter lim="800000"/>
            <a:headEnd/>
            <a:tailEnd/>
          </a:ln>
          <a:effectLst/>
        </p:spPr>
        <p:txBody>
          <a:bodyPr wrap="none" anchor="ctr">
            <a:prstTxWarp prst="textNoShape">
              <a:avLst/>
            </a:prstTxWarp>
          </a:bodyPr>
          <a:lstStyle/>
          <a:p>
            <a:pPr algn="ctr"/>
            <a:r>
              <a:rPr lang="en-US" sz="1300" dirty="0">
                <a:solidFill>
                  <a:schemeClr val="tx1">
                    <a:lumMod val="50000"/>
                    <a:lumOff val="50000"/>
                  </a:schemeClr>
                </a:solidFill>
                <a:latin typeface="Corbel" panose="020B0503020204020204" pitchFamily="34" charset="0"/>
              </a:rPr>
              <a:t>Host cell cytosol</a:t>
            </a:r>
          </a:p>
        </p:txBody>
      </p:sp>
    </p:spTree>
    <p:extLst>
      <p:ext uri="{BB962C8B-B14F-4D97-AF65-F5344CB8AC3E}">
        <p14:creationId xmlns:p14="http://schemas.microsoft.com/office/powerpoint/2010/main" val="4244354573"/>
      </p:ext>
    </p:extLst>
  </p:cSld>
  <p:clrMapOvr>
    <a:masterClrMapping/>
  </p:clrMapOvr>
  <mc:AlternateContent xmlns:mc="http://schemas.openxmlformats.org/markup-compatibility/2006" xmlns:p14="http://schemas.microsoft.com/office/powerpoint/2010/main">
    <mc:Choice Requires="p14">
      <p:transition spd="slow" p14:dur="1250" advTm="22272">
        <p:circle/>
      </p:transition>
    </mc:Choice>
    <mc:Fallback xmlns="">
      <p:transition spd="slow" advTm="22272">
        <p:circl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A439DFF-0EF2-39FF-00D6-E5570B54B57B}"/>
              </a:ext>
            </a:extLst>
          </p:cNvPr>
          <p:cNvSpPr>
            <a:spLocks noGrp="1"/>
          </p:cNvSpPr>
          <p:nvPr>
            <p:ph type="title"/>
          </p:nvPr>
        </p:nvSpPr>
        <p:spPr/>
        <p:txBody>
          <a:bodyPr/>
          <a:lstStyle/>
          <a:p>
            <a:r>
              <a:rPr lang="en-US" dirty="0"/>
              <a:t>Translation</a:t>
            </a:r>
          </a:p>
        </p:txBody>
      </p:sp>
      <p:sp>
        <p:nvSpPr>
          <p:cNvPr id="3" name="Text Placeholder 2">
            <a:extLst>
              <a:ext uri="{FF2B5EF4-FFF2-40B4-BE49-F238E27FC236}">
                <a16:creationId xmlns:a16="http://schemas.microsoft.com/office/drawing/2014/main" id="{D377765C-EDAA-2B40-BF51-CC82ED3C64D6}"/>
              </a:ext>
            </a:extLst>
          </p:cNvPr>
          <p:cNvSpPr>
            <a:spLocks noGrp="1"/>
          </p:cNvSpPr>
          <p:nvPr>
            <p:ph type="body" sz="quarter" idx="14"/>
          </p:nvPr>
        </p:nvSpPr>
        <p:spPr/>
        <p:txBody>
          <a:bodyPr/>
          <a:lstStyle/>
          <a:p>
            <a:r>
              <a:rPr lang="en-US" dirty="0"/>
              <a:t>Illustration: David H. Spach, MD</a:t>
            </a:r>
          </a:p>
        </p:txBody>
      </p:sp>
      <p:grpSp>
        <p:nvGrpSpPr>
          <p:cNvPr id="19" name="Group 18">
            <a:extLst>
              <a:ext uri="{FF2B5EF4-FFF2-40B4-BE49-F238E27FC236}">
                <a16:creationId xmlns:a16="http://schemas.microsoft.com/office/drawing/2014/main" id="{0144981F-CBC1-62E1-95DB-EE73E527704D}"/>
              </a:ext>
            </a:extLst>
          </p:cNvPr>
          <p:cNvGrpSpPr/>
          <p:nvPr/>
        </p:nvGrpSpPr>
        <p:grpSpPr>
          <a:xfrm>
            <a:off x="457200" y="1068088"/>
            <a:ext cx="8229600" cy="3656245"/>
            <a:chOff x="457200" y="1068088"/>
            <a:chExt cx="8229600" cy="3656245"/>
          </a:xfrm>
        </p:grpSpPr>
        <p:pic>
          <p:nvPicPr>
            <p:cNvPr id="4" name="Picture 3">
              <a:extLst>
                <a:ext uri="{FF2B5EF4-FFF2-40B4-BE49-F238E27FC236}">
                  <a16:creationId xmlns:a16="http://schemas.microsoft.com/office/drawing/2014/main" id="{432ACDB0-4010-7EC2-D0BB-53B1E6BCDC1E}"/>
                </a:ext>
              </a:extLst>
            </p:cNvPr>
            <p:cNvPicPr>
              <a:picLocks noChangeAspect="1"/>
            </p:cNvPicPr>
            <p:nvPr/>
          </p:nvPicPr>
          <p:blipFill>
            <a:blip r:embed="rId3"/>
            <a:stretch>
              <a:fillRect/>
            </a:stretch>
          </p:blipFill>
          <p:spPr>
            <a:xfrm>
              <a:off x="457200" y="1068088"/>
              <a:ext cx="8229600" cy="3656245"/>
            </a:xfrm>
            <a:prstGeom prst="rect">
              <a:avLst/>
            </a:prstGeom>
          </p:spPr>
        </p:pic>
        <p:cxnSp>
          <p:nvCxnSpPr>
            <p:cNvPr id="10" name="Straight Connector 9">
              <a:extLst>
                <a:ext uri="{FF2B5EF4-FFF2-40B4-BE49-F238E27FC236}">
                  <a16:creationId xmlns:a16="http://schemas.microsoft.com/office/drawing/2014/main" id="{30702CE2-98F9-DE10-3D71-C1CA3DACC490}"/>
                </a:ext>
              </a:extLst>
            </p:cNvPr>
            <p:cNvCxnSpPr>
              <a:cxnSpLocks/>
            </p:cNvCxnSpPr>
            <p:nvPr/>
          </p:nvCxnSpPr>
          <p:spPr>
            <a:xfrm>
              <a:off x="4232738" y="3780450"/>
              <a:ext cx="25977" cy="15016"/>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F1F02AA-F18E-80A1-3513-114966D416FD}"/>
                </a:ext>
              </a:extLst>
            </p:cNvPr>
            <p:cNvCxnSpPr>
              <a:cxnSpLocks/>
            </p:cNvCxnSpPr>
            <p:nvPr/>
          </p:nvCxnSpPr>
          <p:spPr>
            <a:xfrm rot="5400000">
              <a:off x="4830873" y="3833776"/>
              <a:ext cx="9144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14697AC-7672-9AAF-9439-5271E1075D63}"/>
                </a:ext>
              </a:extLst>
            </p:cNvPr>
            <p:cNvCxnSpPr/>
            <p:nvPr/>
          </p:nvCxnSpPr>
          <p:spPr>
            <a:xfrm>
              <a:off x="3004110" y="3835021"/>
              <a:ext cx="1828800" cy="0"/>
            </a:xfrm>
            <a:prstGeom prst="line">
              <a:avLst/>
            </a:prstGeom>
            <a:ln w="34925">
              <a:solidFill>
                <a:srgbClr val="E1D4C9"/>
              </a:solidFill>
            </a:ln>
            <a:effectLst>
              <a:outerShdw blurRad="50800" dist="50800" dir="5400000" algn="ctr" rotWithShape="0">
                <a:srgbClr val="E1D4C9"/>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A63CD4D-1652-9046-E437-78642E2C01FF}"/>
                </a:ext>
              </a:extLst>
            </p:cNvPr>
            <p:cNvCxnSpPr>
              <a:cxnSpLocks/>
            </p:cNvCxnSpPr>
            <p:nvPr/>
          </p:nvCxnSpPr>
          <p:spPr>
            <a:xfrm>
              <a:off x="3013635" y="3834425"/>
              <a:ext cx="1828800" cy="0"/>
            </a:xfrm>
            <a:prstGeom prst="line">
              <a:avLst/>
            </a:prstGeom>
            <a:ln w="22225">
              <a:solidFill>
                <a:schemeClr val="tx1">
                  <a:lumMod val="65000"/>
                  <a:lumOff val="35000"/>
                </a:schemeClr>
              </a:solidFill>
            </a:ln>
            <a:effectLst/>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10A2FD3B-4C56-97D5-D732-92D141837AB4}"/>
                </a:ext>
              </a:extLst>
            </p:cNvPr>
            <p:cNvSpPr/>
            <p:nvPr/>
          </p:nvSpPr>
          <p:spPr>
            <a:xfrm>
              <a:off x="4716970" y="3746539"/>
              <a:ext cx="182880" cy="18288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D4A8EC15-7446-8BEC-A3E8-B2CE3833898D}"/>
                </a:ext>
              </a:extLst>
            </p:cNvPr>
            <p:cNvSpPr/>
            <p:nvPr/>
          </p:nvSpPr>
          <p:spPr>
            <a:xfrm>
              <a:off x="6435724" y="3165475"/>
              <a:ext cx="269875" cy="158750"/>
            </a:xfrm>
            <a:prstGeom prst="ellipse">
              <a:avLst/>
            </a:prstGeom>
            <a:solidFill>
              <a:srgbClr val="D9C8BB"/>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62EBBAA-107F-E73D-A293-93A5ED4D4DA0}"/>
                </a:ext>
              </a:extLst>
            </p:cNvPr>
            <p:cNvSpPr/>
            <p:nvPr/>
          </p:nvSpPr>
          <p:spPr>
            <a:xfrm>
              <a:off x="6753224" y="3165475"/>
              <a:ext cx="269875" cy="158750"/>
            </a:xfrm>
            <a:prstGeom prst="ellipse">
              <a:avLst/>
            </a:prstGeom>
            <a:solidFill>
              <a:srgbClr val="D9C8BB"/>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354B5A5-CAA9-6D79-8FC1-FD8560DE8892}"/>
                </a:ext>
              </a:extLst>
            </p:cNvPr>
            <p:cNvSpPr/>
            <p:nvPr/>
          </p:nvSpPr>
          <p:spPr>
            <a:xfrm>
              <a:off x="6130924" y="3165475"/>
              <a:ext cx="269875" cy="158750"/>
            </a:xfrm>
            <a:prstGeom prst="ellipse">
              <a:avLst/>
            </a:prstGeom>
            <a:solidFill>
              <a:srgbClr val="D9C8BB"/>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C515188-74C6-7464-A4DB-9532E809118D}"/>
                </a:ext>
              </a:extLst>
            </p:cNvPr>
            <p:cNvSpPr/>
            <p:nvPr/>
          </p:nvSpPr>
          <p:spPr>
            <a:xfrm>
              <a:off x="6130924" y="3175000"/>
              <a:ext cx="269875" cy="158750"/>
            </a:xfrm>
            <a:prstGeom prst="ellipse">
              <a:avLst/>
            </a:prstGeom>
            <a:solidFill>
              <a:srgbClr val="D9C8BB"/>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9536DAB-C7EB-B333-DF07-5B1938086FD0}"/>
                </a:ext>
              </a:extLst>
            </p:cNvPr>
            <p:cNvSpPr/>
            <p:nvPr/>
          </p:nvSpPr>
          <p:spPr>
            <a:xfrm>
              <a:off x="5819774" y="3175000"/>
              <a:ext cx="269875" cy="158750"/>
            </a:xfrm>
            <a:prstGeom prst="ellipse">
              <a:avLst/>
            </a:prstGeom>
            <a:solidFill>
              <a:srgbClr val="D9C8BB"/>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EEFD43E-9B42-50A2-3B92-67796BB56594}"/>
                </a:ext>
              </a:extLst>
            </p:cNvPr>
            <p:cNvSpPr/>
            <p:nvPr/>
          </p:nvSpPr>
          <p:spPr>
            <a:xfrm>
              <a:off x="6827837" y="3194050"/>
              <a:ext cx="269875" cy="158750"/>
            </a:xfrm>
            <a:prstGeom prst="ellipse">
              <a:avLst/>
            </a:prstGeom>
            <a:solidFill>
              <a:srgbClr val="D9C8BB"/>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1A262E0-88C2-B2B7-077B-E7B31E2B95FA}"/>
                </a:ext>
              </a:extLst>
            </p:cNvPr>
            <p:cNvSpPr/>
            <p:nvPr/>
          </p:nvSpPr>
          <p:spPr>
            <a:xfrm>
              <a:off x="5980111" y="3105150"/>
              <a:ext cx="269875" cy="158750"/>
            </a:xfrm>
            <a:prstGeom prst="ellipse">
              <a:avLst/>
            </a:prstGeom>
            <a:solidFill>
              <a:srgbClr val="D9C8BB"/>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AD59643-5D16-133A-1F29-4D450777B974}"/>
                </a:ext>
              </a:extLst>
            </p:cNvPr>
            <p:cNvSpPr/>
            <p:nvPr/>
          </p:nvSpPr>
          <p:spPr>
            <a:xfrm>
              <a:off x="6284911" y="3105150"/>
              <a:ext cx="269875" cy="158750"/>
            </a:xfrm>
            <a:prstGeom prst="ellipse">
              <a:avLst/>
            </a:prstGeom>
            <a:solidFill>
              <a:srgbClr val="D9C8BB"/>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192CF82-F3B3-E263-4AFF-CC72B44F65A9}"/>
                </a:ext>
              </a:extLst>
            </p:cNvPr>
            <p:cNvSpPr/>
            <p:nvPr/>
          </p:nvSpPr>
          <p:spPr>
            <a:xfrm>
              <a:off x="6605586" y="3105150"/>
              <a:ext cx="269875" cy="158750"/>
            </a:xfrm>
            <a:prstGeom prst="ellipse">
              <a:avLst/>
            </a:prstGeom>
            <a:solidFill>
              <a:srgbClr val="D9C8BB"/>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7117325"/>
      </p:ext>
    </p:extLst>
  </p:cSld>
  <p:clrMapOvr>
    <a:masterClrMapping/>
  </p:clrMapOvr>
  <mc:AlternateContent xmlns:mc="http://schemas.openxmlformats.org/markup-compatibility/2006" xmlns:p14="http://schemas.microsoft.com/office/powerpoint/2010/main">
    <mc:Choice Requires="p14">
      <p:transition spd="slow" p14:dur="1250" advTm="9557">
        <p:fade/>
      </p:transition>
    </mc:Choice>
    <mc:Fallback xmlns="">
      <p:transition spd="slow" advTm="9557">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C7CDD5-9A92-C0CB-2D9D-D74839CF5285}"/>
              </a:ext>
            </a:extLst>
          </p:cNvPr>
          <p:cNvPicPr>
            <a:picLocks noChangeAspect="1"/>
          </p:cNvPicPr>
          <p:nvPr/>
        </p:nvPicPr>
        <p:blipFill>
          <a:blip r:embed="rId3"/>
          <a:stretch>
            <a:fillRect/>
          </a:stretch>
        </p:blipFill>
        <p:spPr>
          <a:xfrm>
            <a:off x="457200" y="1068088"/>
            <a:ext cx="8229600" cy="3657600"/>
          </a:xfrm>
          <a:prstGeom prst="rect">
            <a:avLst/>
          </a:prstGeom>
        </p:spPr>
      </p:pic>
      <p:sp>
        <p:nvSpPr>
          <p:cNvPr id="8" name="Title 7">
            <a:extLst>
              <a:ext uri="{FF2B5EF4-FFF2-40B4-BE49-F238E27FC236}">
                <a16:creationId xmlns:a16="http://schemas.microsoft.com/office/drawing/2014/main" id="{3A439DFF-0EF2-39FF-00D6-E5570B54B57B}"/>
              </a:ext>
            </a:extLst>
          </p:cNvPr>
          <p:cNvSpPr>
            <a:spLocks noGrp="1"/>
          </p:cNvSpPr>
          <p:nvPr>
            <p:ph type="title"/>
          </p:nvPr>
        </p:nvSpPr>
        <p:spPr/>
        <p:txBody>
          <a:bodyPr/>
          <a:lstStyle/>
          <a:p>
            <a:r>
              <a:rPr lang="en-US" dirty="0"/>
              <a:t>Translation</a:t>
            </a:r>
          </a:p>
        </p:txBody>
      </p:sp>
      <p:sp>
        <p:nvSpPr>
          <p:cNvPr id="3" name="Text Placeholder 2">
            <a:extLst>
              <a:ext uri="{FF2B5EF4-FFF2-40B4-BE49-F238E27FC236}">
                <a16:creationId xmlns:a16="http://schemas.microsoft.com/office/drawing/2014/main" id="{D377765C-EDAA-2B40-BF51-CC82ED3C64D6}"/>
              </a:ext>
            </a:extLst>
          </p:cNvPr>
          <p:cNvSpPr>
            <a:spLocks noGrp="1"/>
          </p:cNvSpPr>
          <p:nvPr>
            <p:ph type="body" sz="quarter" idx="14"/>
          </p:nvPr>
        </p:nvSpPr>
        <p:spPr/>
        <p:txBody>
          <a:bodyPr/>
          <a:lstStyle/>
          <a:p>
            <a:r>
              <a:rPr lang="en-US" dirty="0"/>
              <a:t>Illustration: David H. Spach, MD</a:t>
            </a:r>
          </a:p>
        </p:txBody>
      </p:sp>
      <p:cxnSp>
        <p:nvCxnSpPr>
          <p:cNvPr id="10" name="Straight Connector 9">
            <a:extLst>
              <a:ext uri="{FF2B5EF4-FFF2-40B4-BE49-F238E27FC236}">
                <a16:creationId xmlns:a16="http://schemas.microsoft.com/office/drawing/2014/main" id="{30702CE2-98F9-DE10-3D71-C1CA3DACC490}"/>
              </a:ext>
            </a:extLst>
          </p:cNvPr>
          <p:cNvCxnSpPr>
            <a:cxnSpLocks/>
          </p:cNvCxnSpPr>
          <p:nvPr/>
        </p:nvCxnSpPr>
        <p:spPr>
          <a:xfrm>
            <a:off x="4232738" y="3780450"/>
            <a:ext cx="25977" cy="15016"/>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093C9913-E6D8-6E35-0176-1944D0AA597E}"/>
              </a:ext>
            </a:extLst>
          </p:cNvPr>
          <p:cNvSpPr/>
          <p:nvPr/>
        </p:nvSpPr>
        <p:spPr>
          <a:xfrm>
            <a:off x="7044368" y="3794402"/>
            <a:ext cx="137160" cy="13716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7B4F041-5E86-32A5-A269-BE1C4E5C2221}"/>
              </a:ext>
            </a:extLst>
          </p:cNvPr>
          <p:cNvSpPr/>
          <p:nvPr/>
        </p:nvSpPr>
        <p:spPr>
          <a:xfrm>
            <a:off x="4611250" y="3823453"/>
            <a:ext cx="91440" cy="9144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673389"/>
      </p:ext>
    </p:extLst>
  </p:cSld>
  <p:clrMapOvr>
    <a:masterClrMapping/>
  </p:clrMapOvr>
  <mc:AlternateContent xmlns:mc="http://schemas.openxmlformats.org/markup-compatibility/2006" xmlns:p14="http://schemas.microsoft.com/office/powerpoint/2010/main">
    <mc:Choice Requires="p14">
      <p:transition spd="slow" p14:dur="1250" advTm="28128">
        <p:fade/>
      </p:transition>
    </mc:Choice>
    <mc:Fallback xmlns="">
      <p:transition spd="slow" advTm="28128">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007ED-6E02-8D4D-954D-4A6AD80DF9D1}"/>
              </a:ext>
            </a:extLst>
          </p:cNvPr>
          <p:cNvSpPr>
            <a:spLocks noGrp="1"/>
          </p:cNvSpPr>
          <p:nvPr>
            <p:ph type="title"/>
          </p:nvPr>
        </p:nvSpPr>
        <p:spPr/>
        <p:txBody>
          <a:bodyPr>
            <a:normAutofit/>
          </a:bodyPr>
          <a:lstStyle/>
          <a:p>
            <a:r>
              <a:rPr lang="en-US" sz="1800" i="1" dirty="0"/>
              <a:t>HIV Life Cycle</a:t>
            </a:r>
            <a:br>
              <a:rPr lang="en-US" dirty="0"/>
            </a:br>
            <a:r>
              <a:rPr lang="en-US" dirty="0"/>
              <a:t>Assembly</a:t>
            </a:r>
          </a:p>
        </p:txBody>
      </p:sp>
      <p:sp>
        <p:nvSpPr>
          <p:cNvPr id="3" name="Text Placeholder 2">
            <a:extLst>
              <a:ext uri="{FF2B5EF4-FFF2-40B4-BE49-F238E27FC236}">
                <a16:creationId xmlns:a16="http://schemas.microsoft.com/office/drawing/2014/main" id="{E1AD2C38-1F21-EA41-B92B-3EE5E429A72B}"/>
              </a:ext>
            </a:extLst>
          </p:cNvPr>
          <p:cNvSpPr>
            <a:spLocks noGrp="1"/>
          </p:cNvSpPr>
          <p:nvPr>
            <p:ph type="body" sz="quarter" idx="14"/>
          </p:nvPr>
        </p:nvSpPr>
        <p:spPr/>
        <p:txBody>
          <a:bodyPr/>
          <a:lstStyle/>
          <a:p>
            <a:endParaRPr lang="en-US"/>
          </a:p>
        </p:txBody>
      </p:sp>
      <p:sp>
        <p:nvSpPr>
          <p:cNvPr id="4" name="Rectangle 3">
            <a:extLst>
              <a:ext uri="{FF2B5EF4-FFF2-40B4-BE49-F238E27FC236}">
                <a16:creationId xmlns:a16="http://schemas.microsoft.com/office/drawing/2014/main" id="{311EAE32-652A-07BE-ACF4-E2946EDFF57B}"/>
              </a:ext>
            </a:extLst>
          </p:cNvPr>
          <p:cNvSpPr/>
          <p:nvPr/>
        </p:nvSpPr>
        <p:spPr>
          <a:xfrm>
            <a:off x="6536495" y="2131938"/>
            <a:ext cx="2146032" cy="1710018"/>
          </a:xfrm>
          <a:prstGeom prst="rect">
            <a:avLst/>
          </a:prstGeom>
          <a:solidFill>
            <a:srgbClr val="00B0F0">
              <a:alpha val="5000"/>
            </a:srgbClr>
          </a:solidFill>
          <a:ln w="412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DC610FEA-472F-DA77-53FF-E30590E5B235}"/>
              </a:ext>
            </a:extLst>
          </p:cNvPr>
          <p:cNvSpPr>
            <a:spLocks noChangeAspect="1"/>
          </p:cNvSpPr>
          <p:nvPr/>
        </p:nvSpPr>
        <p:spPr>
          <a:xfrm>
            <a:off x="6083445" y="2753499"/>
            <a:ext cx="365760" cy="365760"/>
          </a:xfrm>
          <a:prstGeom prst="ellipse">
            <a:avLst/>
          </a:prstGeom>
          <a:solidFill>
            <a:srgbClr val="008EC3"/>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cs typeface="Calibri" panose="020F0502020204030204" pitchFamily="34" charset="0"/>
              </a:rPr>
              <a:t>7</a:t>
            </a:r>
          </a:p>
        </p:txBody>
      </p:sp>
    </p:spTree>
    <p:extLst>
      <p:ext uri="{BB962C8B-B14F-4D97-AF65-F5344CB8AC3E}">
        <p14:creationId xmlns:p14="http://schemas.microsoft.com/office/powerpoint/2010/main" val="1565097903"/>
      </p:ext>
    </p:extLst>
  </p:cSld>
  <p:clrMapOvr>
    <a:masterClrMapping/>
  </p:clrMapOvr>
  <p:transition spd="slow" advTm="7669"/>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C1F72CD-C268-E759-B140-3CD5CD802249}"/>
              </a:ext>
            </a:extLst>
          </p:cNvPr>
          <p:cNvPicPr>
            <a:picLocks noChangeAspect="1"/>
          </p:cNvPicPr>
          <p:nvPr/>
        </p:nvPicPr>
        <p:blipFill>
          <a:blip r:embed="rId3"/>
          <a:stretch>
            <a:fillRect/>
          </a:stretch>
        </p:blipFill>
        <p:spPr>
          <a:xfrm>
            <a:off x="457200" y="1068088"/>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Assembly</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6" name="Rectangle 5">
            <a:extLst>
              <a:ext uri="{FF2B5EF4-FFF2-40B4-BE49-F238E27FC236}">
                <a16:creationId xmlns:a16="http://schemas.microsoft.com/office/drawing/2014/main" id="{51E271FA-0FEB-9606-616A-7F91295A36B7}"/>
              </a:ext>
            </a:extLst>
          </p:cNvPr>
          <p:cNvSpPr/>
          <p:nvPr/>
        </p:nvSpPr>
        <p:spPr>
          <a:xfrm>
            <a:off x="7074976" y="1822481"/>
            <a:ext cx="1611824" cy="4938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lumMod val="75000"/>
                    <a:lumOff val="25000"/>
                  </a:schemeClr>
                </a:solidFill>
                <a:latin typeface="Corbel" panose="020B0503020204020204" pitchFamily="34" charset="0"/>
                <a:cs typeface="Arial" panose="020B0604020202020204" pitchFamily="34" charset="0"/>
              </a:rPr>
              <a:t>Host Cell Membrane</a:t>
            </a:r>
          </a:p>
        </p:txBody>
      </p:sp>
      <p:cxnSp>
        <p:nvCxnSpPr>
          <p:cNvPr id="7" name="Straight Connector 6">
            <a:extLst>
              <a:ext uri="{FF2B5EF4-FFF2-40B4-BE49-F238E27FC236}">
                <a16:creationId xmlns:a16="http://schemas.microsoft.com/office/drawing/2014/main" id="{859DDB66-3D1E-1CC9-69E0-9B8982C3E399}"/>
              </a:ext>
            </a:extLst>
          </p:cNvPr>
          <p:cNvCxnSpPr>
            <a:cxnSpLocks/>
          </p:cNvCxnSpPr>
          <p:nvPr/>
        </p:nvCxnSpPr>
        <p:spPr>
          <a:xfrm flipV="1">
            <a:off x="6935492" y="2204683"/>
            <a:ext cx="224725" cy="270286"/>
          </a:xfrm>
          <a:prstGeom prst="line">
            <a:avLst/>
          </a:prstGeom>
          <a:ln w="1270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8" name="Rectangle 13">
            <a:extLst>
              <a:ext uri="{FF2B5EF4-FFF2-40B4-BE49-F238E27FC236}">
                <a16:creationId xmlns:a16="http://schemas.microsoft.com/office/drawing/2014/main" id="{F414059A-7F03-44C3-AAE7-D1B2EBC90E16}"/>
              </a:ext>
            </a:extLst>
          </p:cNvPr>
          <p:cNvSpPr>
            <a:spLocks noChangeArrowheads="1"/>
          </p:cNvSpPr>
          <p:nvPr/>
        </p:nvSpPr>
        <p:spPr bwMode="auto">
          <a:xfrm>
            <a:off x="7349549" y="4438190"/>
            <a:ext cx="1337251" cy="278620"/>
          </a:xfrm>
          <a:prstGeom prst="rect">
            <a:avLst/>
          </a:prstGeom>
          <a:noFill/>
          <a:ln w="12700">
            <a:noFill/>
            <a:miter lim="800000"/>
            <a:headEnd/>
            <a:tailEnd/>
          </a:ln>
          <a:effectLst/>
        </p:spPr>
        <p:txBody>
          <a:bodyPr wrap="none" anchor="ctr">
            <a:prstTxWarp prst="textNoShape">
              <a:avLst/>
            </a:prstTxWarp>
          </a:bodyPr>
          <a:lstStyle/>
          <a:p>
            <a:pPr algn="ctr"/>
            <a:r>
              <a:rPr lang="en-US" sz="1300" dirty="0">
                <a:solidFill>
                  <a:schemeClr val="tx1">
                    <a:lumMod val="50000"/>
                    <a:lumOff val="50000"/>
                  </a:schemeClr>
                </a:solidFill>
                <a:latin typeface="Corbel" panose="020B0503020204020204" pitchFamily="34" charset="0"/>
              </a:rPr>
              <a:t>Host cell cytosol</a:t>
            </a:r>
          </a:p>
        </p:txBody>
      </p:sp>
      <p:sp>
        <p:nvSpPr>
          <p:cNvPr id="9" name="Rectangle 8">
            <a:extLst>
              <a:ext uri="{FF2B5EF4-FFF2-40B4-BE49-F238E27FC236}">
                <a16:creationId xmlns:a16="http://schemas.microsoft.com/office/drawing/2014/main" id="{BC12D188-1B67-11F4-DA43-0C311329F94E}"/>
              </a:ext>
            </a:extLst>
          </p:cNvPr>
          <p:cNvSpPr/>
          <p:nvPr/>
        </p:nvSpPr>
        <p:spPr>
          <a:xfrm>
            <a:off x="465437" y="1063185"/>
            <a:ext cx="8201871" cy="3657600"/>
          </a:xfrm>
          <a:prstGeom prst="rect">
            <a:avLst/>
          </a:prstGeom>
          <a:noFill/>
          <a:ln w="412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08660658"/>
      </p:ext>
    </p:extLst>
  </p:cSld>
  <p:clrMapOvr>
    <a:masterClrMapping/>
  </p:clrMapOvr>
  <mc:AlternateContent xmlns:mc="http://schemas.openxmlformats.org/markup-compatibility/2006" xmlns:p14="http://schemas.microsoft.com/office/powerpoint/2010/main">
    <mc:Choice Requires="p14">
      <p:transition spd="slow" p14:dur="1250" advTm="22346">
        <p:circle/>
      </p:transition>
    </mc:Choice>
    <mc:Fallback xmlns="">
      <p:transition spd="slow" advTm="22346">
        <p:circl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8920E2-2374-F48B-4A45-1834A35B4BCA}"/>
              </a:ext>
            </a:extLst>
          </p:cNvPr>
          <p:cNvPicPr>
            <a:picLocks noChangeAspect="1"/>
          </p:cNvPicPr>
          <p:nvPr/>
        </p:nvPicPr>
        <p:blipFill>
          <a:blip r:embed="rId3"/>
          <a:stretch>
            <a:fillRect/>
          </a:stretch>
        </p:blipFill>
        <p:spPr>
          <a:xfrm>
            <a:off x="457200" y="1068088"/>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Assembly</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8" name="Rectangle 13">
            <a:extLst>
              <a:ext uri="{FF2B5EF4-FFF2-40B4-BE49-F238E27FC236}">
                <a16:creationId xmlns:a16="http://schemas.microsoft.com/office/drawing/2014/main" id="{871C7037-D705-BA48-8098-2C50C06EF894}"/>
              </a:ext>
            </a:extLst>
          </p:cNvPr>
          <p:cNvSpPr>
            <a:spLocks noChangeArrowheads="1"/>
          </p:cNvSpPr>
          <p:nvPr/>
        </p:nvSpPr>
        <p:spPr bwMode="auto">
          <a:xfrm>
            <a:off x="7349549" y="4438190"/>
            <a:ext cx="1337251" cy="278620"/>
          </a:xfrm>
          <a:prstGeom prst="rect">
            <a:avLst/>
          </a:prstGeom>
          <a:noFill/>
          <a:ln w="12700">
            <a:noFill/>
            <a:miter lim="800000"/>
            <a:headEnd/>
            <a:tailEnd/>
          </a:ln>
          <a:effectLst/>
        </p:spPr>
        <p:txBody>
          <a:bodyPr wrap="none" anchor="ctr">
            <a:prstTxWarp prst="textNoShape">
              <a:avLst/>
            </a:prstTxWarp>
          </a:bodyPr>
          <a:lstStyle/>
          <a:p>
            <a:pPr algn="ctr"/>
            <a:r>
              <a:rPr lang="en-US" sz="1300" dirty="0">
                <a:solidFill>
                  <a:schemeClr val="tx1">
                    <a:lumMod val="50000"/>
                    <a:lumOff val="50000"/>
                  </a:schemeClr>
                </a:solidFill>
                <a:latin typeface="Corbel" panose="020B0503020204020204" pitchFamily="34" charset="0"/>
              </a:rPr>
              <a:t>Host cell cytosol</a:t>
            </a:r>
          </a:p>
        </p:txBody>
      </p:sp>
      <p:sp>
        <p:nvSpPr>
          <p:cNvPr id="9" name="Rectangle 13">
            <a:extLst>
              <a:ext uri="{FF2B5EF4-FFF2-40B4-BE49-F238E27FC236}">
                <a16:creationId xmlns:a16="http://schemas.microsoft.com/office/drawing/2014/main" id="{A0352065-1B21-F6BE-03C7-7A86A512F952}"/>
              </a:ext>
            </a:extLst>
          </p:cNvPr>
          <p:cNvSpPr>
            <a:spLocks noChangeArrowheads="1"/>
          </p:cNvSpPr>
          <p:nvPr/>
        </p:nvSpPr>
        <p:spPr bwMode="auto">
          <a:xfrm>
            <a:off x="424965" y="4438190"/>
            <a:ext cx="1337251" cy="278620"/>
          </a:xfrm>
          <a:prstGeom prst="rect">
            <a:avLst/>
          </a:prstGeom>
          <a:noFill/>
          <a:ln w="12700">
            <a:noFill/>
            <a:miter lim="800000"/>
            <a:headEnd/>
            <a:tailEnd/>
          </a:ln>
          <a:effectLst/>
        </p:spPr>
        <p:txBody>
          <a:bodyPr wrap="none" anchor="ctr">
            <a:prstTxWarp prst="textNoShape">
              <a:avLst/>
            </a:prstTxWarp>
          </a:bodyPr>
          <a:lstStyle/>
          <a:p>
            <a:pPr algn="ctr"/>
            <a:r>
              <a:rPr lang="en-US" sz="1200" dirty="0">
                <a:solidFill>
                  <a:schemeClr val="tx1">
                    <a:lumMod val="50000"/>
                    <a:lumOff val="50000"/>
                  </a:schemeClr>
                </a:solidFill>
                <a:latin typeface="Corbel" panose="020B0503020204020204" pitchFamily="34" charset="0"/>
              </a:rPr>
              <a:t>Host cell nucleus</a:t>
            </a:r>
          </a:p>
        </p:txBody>
      </p:sp>
    </p:spTree>
    <p:extLst>
      <p:ext uri="{BB962C8B-B14F-4D97-AF65-F5344CB8AC3E}">
        <p14:creationId xmlns:p14="http://schemas.microsoft.com/office/powerpoint/2010/main" val="1154924045"/>
      </p:ext>
    </p:extLst>
  </p:cSld>
  <p:clrMapOvr>
    <a:masterClrMapping/>
  </p:clrMapOvr>
  <mc:AlternateContent xmlns:mc="http://schemas.openxmlformats.org/markup-compatibility/2006" xmlns:p14="http://schemas.microsoft.com/office/powerpoint/2010/main">
    <mc:Choice Requires="p14">
      <p:transition spd="slow" p14:dur="1250" advTm="15477">
        <p:circle/>
      </p:transition>
    </mc:Choice>
    <mc:Fallback xmlns="">
      <p:transition spd="slow" advTm="15477">
        <p:circl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Assembly</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pic>
        <p:nvPicPr>
          <p:cNvPr id="6" name="Picture 5">
            <a:extLst>
              <a:ext uri="{FF2B5EF4-FFF2-40B4-BE49-F238E27FC236}">
                <a16:creationId xmlns:a16="http://schemas.microsoft.com/office/drawing/2014/main" id="{8E2174D4-37D4-7FC6-DC5B-A94201F332EB}"/>
              </a:ext>
            </a:extLst>
          </p:cNvPr>
          <p:cNvPicPr>
            <a:picLocks noChangeAspect="1"/>
          </p:cNvPicPr>
          <p:nvPr/>
        </p:nvPicPr>
        <p:blipFill>
          <a:blip r:embed="rId3"/>
          <a:stretch>
            <a:fillRect/>
          </a:stretch>
        </p:blipFill>
        <p:spPr>
          <a:xfrm>
            <a:off x="457200" y="1073937"/>
            <a:ext cx="8229600" cy="3657600"/>
          </a:xfrm>
          <a:prstGeom prst="rect">
            <a:avLst/>
          </a:prstGeom>
        </p:spPr>
      </p:pic>
      <p:sp>
        <p:nvSpPr>
          <p:cNvPr id="3" name="Rectangle 13">
            <a:extLst>
              <a:ext uri="{FF2B5EF4-FFF2-40B4-BE49-F238E27FC236}">
                <a16:creationId xmlns:a16="http://schemas.microsoft.com/office/drawing/2014/main" id="{90A789BF-174F-3CAE-44BC-22ADE1BB7F50}"/>
              </a:ext>
            </a:extLst>
          </p:cNvPr>
          <p:cNvSpPr>
            <a:spLocks noChangeArrowheads="1"/>
          </p:cNvSpPr>
          <p:nvPr/>
        </p:nvSpPr>
        <p:spPr bwMode="auto">
          <a:xfrm>
            <a:off x="3768213" y="1304158"/>
            <a:ext cx="1563329" cy="278620"/>
          </a:xfrm>
          <a:prstGeom prst="rect">
            <a:avLst/>
          </a:prstGeom>
          <a:noFill/>
          <a:ln w="12700">
            <a:noFill/>
            <a:miter lim="800000"/>
            <a:headEnd/>
            <a:tailEnd/>
          </a:ln>
          <a:effectLst>
            <a:outerShdw blurRad="50800" algn="ctr" rotWithShape="0">
              <a:schemeClr val="bg1"/>
            </a:outerShdw>
          </a:effectLst>
        </p:spPr>
        <p:txBody>
          <a:bodyPr wrap="none" anchor="ctr">
            <a:prstTxWarp prst="textNoShape">
              <a:avLst/>
            </a:prstTxWarp>
          </a:bodyPr>
          <a:lstStyle/>
          <a:p>
            <a:pPr algn="ctr"/>
            <a:r>
              <a:rPr lang="en-US" sz="1800" dirty="0">
                <a:solidFill>
                  <a:schemeClr val="tx1">
                    <a:lumMod val="75000"/>
                    <a:lumOff val="25000"/>
                  </a:schemeClr>
                </a:solidFill>
                <a:latin typeface="Corbel" panose="020B0503020204020204" pitchFamily="34" charset="0"/>
              </a:rPr>
              <a:t>HIV Envelope</a:t>
            </a:r>
          </a:p>
        </p:txBody>
      </p:sp>
    </p:spTree>
    <p:extLst>
      <p:ext uri="{BB962C8B-B14F-4D97-AF65-F5344CB8AC3E}">
        <p14:creationId xmlns:p14="http://schemas.microsoft.com/office/powerpoint/2010/main" val="1001459684"/>
      </p:ext>
    </p:extLst>
  </p:cSld>
  <p:clrMapOvr>
    <a:masterClrMapping/>
  </p:clrMapOvr>
  <mc:AlternateContent xmlns:mc="http://schemas.openxmlformats.org/markup-compatibility/2006" xmlns:p14="http://schemas.microsoft.com/office/powerpoint/2010/main">
    <mc:Choice Requires="p14">
      <p:transition spd="slow" p14:dur="1250" advTm="11466">
        <p:fade/>
      </p:transition>
    </mc:Choice>
    <mc:Fallback xmlns="">
      <p:transition spd="slow" advTm="11466">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58B3C24-3EB5-A084-A13A-098A56967F2F}"/>
              </a:ext>
            </a:extLst>
          </p:cNvPr>
          <p:cNvPicPr>
            <a:picLocks noChangeAspect="1"/>
          </p:cNvPicPr>
          <p:nvPr/>
        </p:nvPicPr>
        <p:blipFill>
          <a:blip r:embed="rId2"/>
          <a:stretch>
            <a:fillRect/>
          </a:stretch>
        </p:blipFill>
        <p:spPr>
          <a:xfrm>
            <a:off x="457201" y="1053849"/>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normAutofit/>
          </a:bodyPr>
          <a:lstStyle/>
          <a:p>
            <a:r>
              <a:rPr lang="en-US" dirty="0"/>
              <a:t>Entry: Attachment</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7" name="Rectangle 6">
            <a:extLst>
              <a:ext uri="{FF2B5EF4-FFF2-40B4-BE49-F238E27FC236}">
                <a16:creationId xmlns:a16="http://schemas.microsoft.com/office/drawing/2014/main" id="{1BBF15D1-9A29-6B8C-683E-5D71F2528BA7}"/>
              </a:ext>
            </a:extLst>
          </p:cNvPr>
          <p:cNvSpPr/>
          <p:nvPr/>
        </p:nvSpPr>
        <p:spPr>
          <a:xfrm>
            <a:off x="2128603" y="2794864"/>
            <a:ext cx="1139253" cy="246936"/>
          </a:xfrm>
          <a:prstGeom prst="rect">
            <a:avLst/>
          </a:prstGeom>
          <a:solidFill>
            <a:srgbClr val="FAFAFB"/>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endParaRPr lang="en-US" sz="1600" dirty="0">
              <a:solidFill>
                <a:srgbClr val="3E9C99"/>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302C795C-F009-2488-E8E5-B397E0D52301}"/>
              </a:ext>
            </a:extLst>
          </p:cNvPr>
          <p:cNvSpPr/>
          <p:nvPr/>
        </p:nvSpPr>
        <p:spPr>
          <a:xfrm>
            <a:off x="1972840" y="2776600"/>
            <a:ext cx="1457744" cy="283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CD4 receptor</a:t>
            </a:r>
          </a:p>
        </p:txBody>
      </p:sp>
    </p:spTree>
    <p:extLst>
      <p:ext uri="{BB962C8B-B14F-4D97-AF65-F5344CB8AC3E}">
        <p14:creationId xmlns:p14="http://schemas.microsoft.com/office/powerpoint/2010/main" val="2426280876"/>
      </p:ext>
    </p:extLst>
  </p:cSld>
  <p:clrMapOvr>
    <a:masterClrMapping/>
  </p:clrMapOvr>
  <mc:AlternateContent xmlns:mc="http://schemas.openxmlformats.org/markup-compatibility/2006" xmlns:p14="http://schemas.microsoft.com/office/powerpoint/2010/main">
    <mc:Choice Requires="p14">
      <p:transition spd="slow" p14:dur="1250" advTm="9728">
        <p:fade/>
      </p:transition>
    </mc:Choice>
    <mc:Fallback xmlns="">
      <p:transition spd="slow" advTm="9728">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Assembly</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pic>
        <p:nvPicPr>
          <p:cNvPr id="6" name="Picture 5">
            <a:extLst>
              <a:ext uri="{FF2B5EF4-FFF2-40B4-BE49-F238E27FC236}">
                <a16:creationId xmlns:a16="http://schemas.microsoft.com/office/drawing/2014/main" id="{82AECB0E-90FB-6F3F-E753-8163BEA24DFA}"/>
              </a:ext>
            </a:extLst>
          </p:cNvPr>
          <p:cNvPicPr>
            <a:picLocks noChangeAspect="1"/>
          </p:cNvPicPr>
          <p:nvPr/>
        </p:nvPicPr>
        <p:blipFill>
          <a:blip r:embed="rId3"/>
          <a:stretch>
            <a:fillRect/>
          </a:stretch>
        </p:blipFill>
        <p:spPr>
          <a:xfrm>
            <a:off x="457200" y="1073937"/>
            <a:ext cx="8229600" cy="3657600"/>
          </a:xfrm>
          <a:prstGeom prst="rect">
            <a:avLst/>
          </a:prstGeom>
        </p:spPr>
      </p:pic>
    </p:spTree>
    <p:extLst>
      <p:ext uri="{BB962C8B-B14F-4D97-AF65-F5344CB8AC3E}">
        <p14:creationId xmlns:p14="http://schemas.microsoft.com/office/powerpoint/2010/main" val="834077745"/>
      </p:ext>
    </p:extLst>
  </p:cSld>
  <p:clrMapOvr>
    <a:masterClrMapping/>
  </p:clrMapOvr>
  <mc:AlternateContent xmlns:mc="http://schemas.openxmlformats.org/markup-compatibility/2006" xmlns:p14="http://schemas.microsoft.com/office/powerpoint/2010/main">
    <mc:Choice Requires="p14">
      <p:transition spd="slow" p14:dur="1250" advTm="8437">
        <p:fade/>
      </p:transition>
    </mc:Choice>
    <mc:Fallback xmlns="">
      <p:transition spd="slow" advTm="8437">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Assembly</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pic>
        <p:nvPicPr>
          <p:cNvPr id="6" name="Picture 5">
            <a:extLst>
              <a:ext uri="{FF2B5EF4-FFF2-40B4-BE49-F238E27FC236}">
                <a16:creationId xmlns:a16="http://schemas.microsoft.com/office/drawing/2014/main" id="{1BD2A0CE-4E35-AE14-A461-4C684DC01BB9}"/>
              </a:ext>
            </a:extLst>
          </p:cNvPr>
          <p:cNvPicPr>
            <a:picLocks noChangeAspect="1"/>
          </p:cNvPicPr>
          <p:nvPr/>
        </p:nvPicPr>
        <p:blipFill>
          <a:blip r:embed="rId3"/>
          <a:stretch>
            <a:fillRect/>
          </a:stretch>
        </p:blipFill>
        <p:spPr>
          <a:xfrm>
            <a:off x="457200" y="1073937"/>
            <a:ext cx="8229600" cy="3657600"/>
          </a:xfrm>
          <a:prstGeom prst="rect">
            <a:avLst/>
          </a:prstGeom>
        </p:spPr>
      </p:pic>
    </p:spTree>
    <p:extLst>
      <p:ext uri="{BB962C8B-B14F-4D97-AF65-F5344CB8AC3E}">
        <p14:creationId xmlns:p14="http://schemas.microsoft.com/office/powerpoint/2010/main" val="649565483"/>
      </p:ext>
    </p:extLst>
  </p:cSld>
  <p:clrMapOvr>
    <a:masterClrMapping/>
  </p:clrMapOvr>
  <mc:AlternateContent xmlns:mc="http://schemas.openxmlformats.org/markup-compatibility/2006" xmlns:p14="http://schemas.microsoft.com/office/powerpoint/2010/main">
    <mc:Choice Requires="p14">
      <p:transition spd="slow" p14:dur="1250" advTm="6058">
        <p:fade/>
      </p:transition>
    </mc:Choice>
    <mc:Fallback xmlns="">
      <p:transition spd="slow" advTm="6058">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B1718D-D5BA-2AF9-F680-C51FA93A14EF}"/>
              </a:ext>
            </a:extLst>
          </p:cNvPr>
          <p:cNvPicPr>
            <a:picLocks noChangeAspect="1"/>
          </p:cNvPicPr>
          <p:nvPr/>
        </p:nvPicPr>
        <p:blipFill>
          <a:blip r:embed="rId3"/>
          <a:stretch>
            <a:fillRect/>
          </a:stretch>
        </p:blipFill>
        <p:spPr>
          <a:xfrm>
            <a:off x="457200" y="1073937"/>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Assembly</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9" name="Left Arrow 8">
            <a:extLst>
              <a:ext uri="{FF2B5EF4-FFF2-40B4-BE49-F238E27FC236}">
                <a16:creationId xmlns:a16="http://schemas.microsoft.com/office/drawing/2014/main" id="{361612DC-77F7-E777-4BB6-788906C7612D}"/>
              </a:ext>
            </a:extLst>
          </p:cNvPr>
          <p:cNvSpPr/>
          <p:nvPr/>
        </p:nvSpPr>
        <p:spPr>
          <a:xfrm rot="766571">
            <a:off x="4122792" y="1200176"/>
            <a:ext cx="914400" cy="182880"/>
          </a:xfrm>
          <a:prstGeom prst="leftArrow">
            <a:avLst/>
          </a:prstGeom>
          <a:gradFill>
            <a:gsLst>
              <a:gs pos="31000">
                <a:schemeClr val="tx1">
                  <a:lumMod val="75000"/>
                  <a:lumOff val="25000"/>
                  <a:alpha val="33000"/>
                </a:schemeClr>
              </a:gs>
              <a:gs pos="90000">
                <a:srgbClr val="C2C3C4">
                  <a:alpha val="659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3">
            <a:extLst>
              <a:ext uri="{FF2B5EF4-FFF2-40B4-BE49-F238E27FC236}">
                <a16:creationId xmlns:a16="http://schemas.microsoft.com/office/drawing/2014/main" id="{7C2CB2A4-8134-73F3-18A0-E4190C56129B}"/>
              </a:ext>
            </a:extLst>
          </p:cNvPr>
          <p:cNvSpPr>
            <a:spLocks noChangeArrowheads="1"/>
          </p:cNvSpPr>
          <p:nvPr/>
        </p:nvSpPr>
        <p:spPr bwMode="auto">
          <a:xfrm>
            <a:off x="4133549" y="849241"/>
            <a:ext cx="1515093" cy="529015"/>
          </a:xfrm>
          <a:prstGeom prst="rect">
            <a:avLst/>
          </a:prstGeom>
          <a:noFill/>
          <a:ln w="12700">
            <a:noFill/>
            <a:miter lim="800000"/>
            <a:headEnd/>
            <a:tailEnd/>
          </a:ln>
          <a:effectLst>
            <a:outerShdw blurRad="50800" dir="5400000" algn="ctr" rotWithShape="0">
              <a:schemeClr val="bg1"/>
            </a:outerShdw>
          </a:effectLst>
        </p:spPr>
        <p:txBody>
          <a:bodyPr wrap="none" anchor="ctr">
            <a:prstTxWarp prst="textNoShape">
              <a:avLst/>
            </a:prstTxWarp>
          </a:bodyPr>
          <a:lstStyle/>
          <a:p>
            <a:pPr algn="ctr"/>
            <a:r>
              <a:rPr lang="en-US" sz="1600" dirty="0">
                <a:solidFill>
                  <a:schemeClr val="tx1">
                    <a:lumMod val="65000"/>
                    <a:lumOff val="35000"/>
                  </a:schemeClr>
                </a:solidFill>
                <a:latin typeface="Calibri" panose="020F0502020204030204" pitchFamily="34" charset="0"/>
                <a:cs typeface="Calibri" panose="020F0502020204030204" pitchFamily="34" charset="0"/>
              </a:rPr>
              <a:t>New Virion</a:t>
            </a:r>
          </a:p>
        </p:txBody>
      </p:sp>
      <p:sp>
        <p:nvSpPr>
          <p:cNvPr id="5" name="Oval 4">
            <a:extLst>
              <a:ext uri="{FF2B5EF4-FFF2-40B4-BE49-F238E27FC236}">
                <a16:creationId xmlns:a16="http://schemas.microsoft.com/office/drawing/2014/main" id="{3A8BE045-EA10-F8C7-F8BC-C9C7CE05D8C7}"/>
              </a:ext>
            </a:extLst>
          </p:cNvPr>
          <p:cNvSpPr>
            <a:spLocks noChangeAspect="1"/>
          </p:cNvSpPr>
          <p:nvPr/>
        </p:nvSpPr>
        <p:spPr>
          <a:xfrm>
            <a:off x="4949833" y="1267503"/>
            <a:ext cx="274320" cy="274320"/>
          </a:xfrm>
          <a:prstGeom prst="ellipse">
            <a:avLst/>
          </a:prstGeom>
          <a:solidFill>
            <a:srgbClr val="FE8C7B"/>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75000"/>
                    <a:lumOff val="25000"/>
                  </a:schemeClr>
                </a:solidFill>
                <a:latin typeface="Calibri" panose="020F0502020204030204" pitchFamily="34" charset="0"/>
                <a:cs typeface="Calibri" panose="020F0502020204030204" pitchFamily="34" charset="0"/>
              </a:rPr>
              <a:t>1</a:t>
            </a:r>
          </a:p>
        </p:txBody>
      </p:sp>
    </p:spTree>
    <p:extLst>
      <p:ext uri="{BB962C8B-B14F-4D97-AF65-F5344CB8AC3E}">
        <p14:creationId xmlns:p14="http://schemas.microsoft.com/office/powerpoint/2010/main" val="4100276782"/>
      </p:ext>
    </p:extLst>
  </p:cSld>
  <p:clrMapOvr>
    <a:masterClrMapping/>
  </p:clrMapOvr>
  <mc:AlternateContent xmlns:mc="http://schemas.openxmlformats.org/markup-compatibility/2006" xmlns:p14="http://schemas.microsoft.com/office/powerpoint/2010/main">
    <mc:Choice Requires="p14">
      <p:transition spd="slow" p14:dur="1250" advTm="6368">
        <p:fade/>
      </p:transition>
    </mc:Choice>
    <mc:Fallback xmlns="">
      <p:transition spd="slow" advTm="6368">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3484BD-6E06-C9D0-B93B-3012A0EC8558}"/>
              </a:ext>
            </a:extLst>
          </p:cNvPr>
          <p:cNvPicPr>
            <a:picLocks noChangeAspect="1"/>
          </p:cNvPicPr>
          <p:nvPr/>
        </p:nvPicPr>
        <p:blipFill>
          <a:blip r:embed="rId3"/>
          <a:stretch>
            <a:fillRect/>
          </a:stretch>
        </p:blipFill>
        <p:spPr>
          <a:xfrm>
            <a:off x="457200" y="1073937"/>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Assembly</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10" name="Left Arrow 9">
            <a:extLst>
              <a:ext uri="{FF2B5EF4-FFF2-40B4-BE49-F238E27FC236}">
                <a16:creationId xmlns:a16="http://schemas.microsoft.com/office/drawing/2014/main" id="{D3A5411A-46CE-215A-028B-2A9FC089E365}"/>
              </a:ext>
            </a:extLst>
          </p:cNvPr>
          <p:cNvSpPr/>
          <p:nvPr/>
        </p:nvSpPr>
        <p:spPr>
          <a:xfrm rot="261843" flipH="1" flipV="1">
            <a:off x="4854798" y="1432245"/>
            <a:ext cx="914400" cy="182880"/>
          </a:xfrm>
          <a:prstGeom prst="leftArrow">
            <a:avLst/>
          </a:prstGeom>
          <a:gradFill>
            <a:gsLst>
              <a:gs pos="31000">
                <a:schemeClr val="tx1">
                  <a:lumMod val="75000"/>
                  <a:lumOff val="25000"/>
                  <a:alpha val="33000"/>
                </a:schemeClr>
              </a:gs>
              <a:gs pos="90000">
                <a:srgbClr val="C2C3C4">
                  <a:alpha val="659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3">
            <a:extLst>
              <a:ext uri="{FF2B5EF4-FFF2-40B4-BE49-F238E27FC236}">
                <a16:creationId xmlns:a16="http://schemas.microsoft.com/office/drawing/2014/main" id="{00FAEC41-18A5-283C-F422-206FF5A527F8}"/>
              </a:ext>
            </a:extLst>
          </p:cNvPr>
          <p:cNvSpPr>
            <a:spLocks noChangeArrowheads="1"/>
          </p:cNvSpPr>
          <p:nvPr/>
        </p:nvSpPr>
        <p:spPr bwMode="auto">
          <a:xfrm rot="256153">
            <a:off x="4538098" y="1049979"/>
            <a:ext cx="1667946" cy="529015"/>
          </a:xfrm>
          <a:prstGeom prst="rect">
            <a:avLst/>
          </a:prstGeom>
          <a:noFill/>
          <a:ln w="12700">
            <a:noFill/>
            <a:miter lim="800000"/>
            <a:headEnd/>
            <a:tailEnd/>
          </a:ln>
          <a:effectLst>
            <a:outerShdw blurRad="50800" dir="5400000" algn="ctr" rotWithShape="0">
              <a:schemeClr val="bg1"/>
            </a:outerShdw>
          </a:effectLst>
        </p:spPr>
        <p:txBody>
          <a:bodyPr wrap="none" anchor="ctr">
            <a:prstTxWarp prst="textNoShape">
              <a:avLst/>
            </a:prstTxWarp>
          </a:bodyPr>
          <a:lstStyle/>
          <a:p>
            <a:pPr algn="ctr"/>
            <a:r>
              <a:rPr lang="en-US" sz="1600" dirty="0">
                <a:solidFill>
                  <a:schemeClr val="tx1">
                    <a:lumMod val="65000"/>
                    <a:lumOff val="35000"/>
                  </a:schemeClr>
                </a:solidFill>
                <a:latin typeface="Calibri" panose="020F0502020204030204" pitchFamily="34" charset="0"/>
                <a:cs typeface="Calibri" panose="020F0502020204030204" pitchFamily="34" charset="0"/>
              </a:rPr>
              <a:t>Recycling</a:t>
            </a:r>
          </a:p>
        </p:txBody>
      </p:sp>
      <p:sp>
        <p:nvSpPr>
          <p:cNvPr id="3" name="Oval 2">
            <a:extLst>
              <a:ext uri="{FF2B5EF4-FFF2-40B4-BE49-F238E27FC236}">
                <a16:creationId xmlns:a16="http://schemas.microsoft.com/office/drawing/2014/main" id="{0712D741-D451-E4FF-D356-C4AFE1FD66BD}"/>
              </a:ext>
            </a:extLst>
          </p:cNvPr>
          <p:cNvSpPr>
            <a:spLocks noChangeAspect="1"/>
          </p:cNvSpPr>
          <p:nvPr/>
        </p:nvSpPr>
        <p:spPr>
          <a:xfrm>
            <a:off x="4658771" y="1347071"/>
            <a:ext cx="274320" cy="274320"/>
          </a:xfrm>
          <a:prstGeom prst="ellipse">
            <a:avLst/>
          </a:prstGeom>
          <a:solidFill>
            <a:srgbClr val="FE8C7B"/>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75000"/>
                    <a:lumOff val="25000"/>
                  </a:schemeClr>
                </a:solidFill>
                <a:latin typeface="Calibri" panose="020F0502020204030204" pitchFamily="34" charset="0"/>
                <a:cs typeface="Calibri" panose="020F0502020204030204" pitchFamily="34" charset="0"/>
              </a:rPr>
              <a:t>2</a:t>
            </a:r>
          </a:p>
        </p:txBody>
      </p:sp>
    </p:spTree>
    <p:extLst>
      <p:ext uri="{BB962C8B-B14F-4D97-AF65-F5344CB8AC3E}">
        <p14:creationId xmlns:p14="http://schemas.microsoft.com/office/powerpoint/2010/main" val="3333432354"/>
      </p:ext>
    </p:extLst>
  </p:cSld>
  <p:clrMapOvr>
    <a:masterClrMapping/>
  </p:clrMapOvr>
  <mc:AlternateContent xmlns:mc="http://schemas.openxmlformats.org/markup-compatibility/2006" xmlns:p14="http://schemas.microsoft.com/office/powerpoint/2010/main">
    <mc:Choice Requires="p14">
      <p:transition spd="slow" p14:dur="1250" advTm="6741">
        <p:fade/>
      </p:transition>
    </mc:Choice>
    <mc:Fallback xmlns="">
      <p:transition spd="slow" advTm="6741">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Assembly</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pic>
        <p:nvPicPr>
          <p:cNvPr id="6" name="Picture 5">
            <a:extLst>
              <a:ext uri="{FF2B5EF4-FFF2-40B4-BE49-F238E27FC236}">
                <a16:creationId xmlns:a16="http://schemas.microsoft.com/office/drawing/2014/main" id="{B3DCC155-9AE3-6F31-B93E-DFC157673C45}"/>
              </a:ext>
            </a:extLst>
          </p:cNvPr>
          <p:cNvPicPr>
            <a:picLocks noChangeAspect="1"/>
          </p:cNvPicPr>
          <p:nvPr/>
        </p:nvPicPr>
        <p:blipFill>
          <a:blip r:embed="rId3"/>
          <a:stretch>
            <a:fillRect/>
          </a:stretch>
        </p:blipFill>
        <p:spPr>
          <a:xfrm>
            <a:off x="457200" y="1073937"/>
            <a:ext cx="8229600" cy="3657600"/>
          </a:xfrm>
          <a:prstGeom prst="rect">
            <a:avLst/>
          </a:prstGeom>
        </p:spPr>
      </p:pic>
      <p:sp>
        <p:nvSpPr>
          <p:cNvPr id="10" name="Left Arrow 9">
            <a:extLst>
              <a:ext uri="{FF2B5EF4-FFF2-40B4-BE49-F238E27FC236}">
                <a16:creationId xmlns:a16="http://schemas.microsoft.com/office/drawing/2014/main" id="{D3A5411A-46CE-215A-028B-2A9FC089E365}"/>
              </a:ext>
            </a:extLst>
          </p:cNvPr>
          <p:cNvSpPr/>
          <p:nvPr/>
        </p:nvSpPr>
        <p:spPr>
          <a:xfrm rot="261843" flipH="1" flipV="1">
            <a:off x="4854798" y="1432245"/>
            <a:ext cx="914400" cy="182880"/>
          </a:xfrm>
          <a:prstGeom prst="leftArrow">
            <a:avLst/>
          </a:prstGeom>
          <a:gradFill>
            <a:gsLst>
              <a:gs pos="31000">
                <a:schemeClr val="tx1">
                  <a:lumMod val="75000"/>
                  <a:lumOff val="25000"/>
                  <a:alpha val="33000"/>
                </a:schemeClr>
              </a:gs>
              <a:gs pos="90000">
                <a:srgbClr val="C2C3C4">
                  <a:alpha val="659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3">
            <a:extLst>
              <a:ext uri="{FF2B5EF4-FFF2-40B4-BE49-F238E27FC236}">
                <a16:creationId xmlns:a16="http://schemas.microsoft.com/office/drawing/2014/main" id="{00FAEC41-18A5-283C-F422-206FF5A527F8}"/>
              </a:ext>
            </a:extLst>
          </p:cNvPr>
          <p:cNvSpPr>
            <a:spLocks noChangeArrowheads="1"/>
          </p:cNvSpPr>
          <p:nvPr/>
        </p:nvSpPr>
        <p:spPr bwMode="auto">
          <a:xfrm rot="256153">
            <a:off x="4538098" y="1049979"/>
            <a:ext cx="1667946" cy="529015"/>
          </a:xfrm>
          <a:prstGeom prst="rect">
            <a:avLst/>
          </a:prstGeom>
          <a:noFill/>
          <a:ln w="12700">
            <a:noFill/>
            <a:miter lim="800000"/>
            <a:headEnd/>
            <a:tailEnd/>
          </a:ln>
          <a:effectLst>
            <a:outerShdw blurRad="50800" dir="5400000" algn="ctr" rotWithShape="0">
              <a:schemeClr val="bg1"/>
            </a:outerShdw>
          </a:effectLst>
        </p:spPr>
        <p:txBody>
          <a:bodyPr wrap="none" anchor="ctr">
            <a:prstTxWarp prst="textNoShape">
              <a:avLst/>
            </a:prstTxWarp>
          </a:bodyPr>
          <a:lstStyle/>
          <a:p>
            <a:pPr algn="ctr"/>
            <a:r>
              <a:rPr lang="en-US" sz="1600" dirty="0">
                <a:solidFill>
                  <a:schemeClr val="tx1">
                    <a:lumMod val="65000"/>
                    <a:lumOff val="35000"/>
                  </a:schemeClr>
                </a:solidFill>
                <a:latin typeface="Calibri" panose="020F0502020204030204" pitchFamily="34" charset="0"/>
                <a:cs typeface="Calibri" panose="020F0502020204030204" pitchFamily="34" charset="0"/>
              </a:rPr>
              <a:t>Recycling</a:t>
            </a:r>
          </a:p>
        </p:txBody>
      </p:sp>
      <p:sp>
        <p:nvSpPr>
          <p:cNvPr id="3" name="Oval 2">
            <a:extLst>
              <a:ext uri="{FF2B5EF4-FFF2-40B4-BE49-F238E27FC236}">
                <a16:creationId xmlns:a16="http://schemas.microsoft.com/office/drawing/2014/main" id="{0712D741-D451-E4FF-D356-C4AFE1FD66BD}"/>
              </a:ext>
            </a:extLst>
          </p:cNvPr>
          <p:cNvSpPr>
            <a:spLocks noChangeAspect="1"/>
          </p:cNvSpPr>
          <p:nvPr/>
        </p:nvSpPr>
        <p:spPr>
          <a:xfrm>
            <a:off x="4658771" y="1347071"/>
            <a:ext cx="274320" cy="274320"/>
          </a:xfrm>
          <a:prstGeom prst="ellipse">
            <a:avLst/>
          </a:prstGeom>
          <a:solidFill>
            <a:srgbClr val="FE8C7B"/>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75000"/>
                    <a:lumOff val="25000"/>
                  </a:schemeClr>
                </a:solidFill>
                <a:latin typeface="Calibri" panose="020F0502020204030204" pitchFamily="34" charset="0"/>
                <a:cs typeface="Calibri" panose="020F0502020204030204" pitchFamily="34" charset="0"/>
              </a:rPr>
              <a:t>2</a:t>
            </a:r>
          </a:p>
        </p:txBody>
      </p:sp>
    </p:spTree>
    <p:extLst>
      <p:ext uri="{BB962C8B-B14F-4D97-AF65-F5344CB8AC3E}">
        <p14:creationId xmlns:p14="http://schemas.microsoft.com/office/powerpoint/2010/main" val="3112730744"/>
      </p:ext>
    </p:extLst>
  </p:cSld>
  <p:clrMapOvr>
    <a:masterClrMapping/>
  </p:clrMapOvr>
  <mc:AlternateContent xmlns:mc="http://schemas.openxmlformats.org/markup-compatibility/2006" xmlns:p14="http://schemas.microsoft.com/office/powerpoint/2010/main">
    <mc:Choice Requires="p14">
      <p:transition spd="slow" p14:dur="1250" advTm="5205">
        <p:fade/>
      </p:transition>
    </mc:Choice>
    <mc:Fallback xmlns="">
      <p:transition spd="slow" advTm="5205">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77EE7F-DA29-A77A-3D38-9169D9B605A6}"/>
              </a:ext>
            </a:extLst>
          </p:cNvPr>
          <p:cNvPicPr>
            <a:picLocks noChangeAspect="1"/>
          </p:cNvPicPr>
          <p:nvPr/>
        </p:nvPicPr>
        <p:blipFill>
          <a:blip r:embed="rId3"/>
          <a:stretch>
            <a:fillRect/>
          </a:stretch>
        </p:blipFill>
        <p:spPr>
          <a:xfrm>
            <a:off x="457200" y="1068088"/>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Assembly</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9" name="Rectangle 8">
            <a:extLst>
              <a:ext uri="{FF2B5EF4-FFF2-40B4-BE49-F238E27FC236}">
                <a16:creationId xmlns:a16="http://schemas.microsoft.com/office/drawing/2014/main" id="{744BA343-1C72-3B64-CDD0-7FE4800B2C92}"/>
              </a:ext>
            </a:extLst>
          </p:cNvPr>
          <p:cNvSpPr/>
          <p:nvPr/>
        </p:nvSpPr>
        <p:spPr>
          <a:xfrm>
            <a:off x="7074976" y="1822481"/>
            <a:ext cx="1611824" cy="4938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lumMod val="75000"/>
                    <a:lumOff val="25000"/>
                  </a:schemeClr>
                </a:solidFill>
                <a:latin typeface="Corbel" panose="020B0503020204020204" pitchFamily="34" charset="0"/>
                <a:cs typeface="Arial" panose="020B0604020202020204" pitchFamily="34" charset="0"/>
              </a:rPr>
              <a:t>Host Cell Membrane</a:t>
            </a:r>
          </a:p>
        </p:txBody>
      </p:sp>
      <p:cxnSp>
        <p:nvCxnSpPr>
          <p:cNvPr id="10" name="Straight Connector 9">
            <a:extLst>
              <a:ext uri="{FF2B5EF4-FFF2-40B4-BE49-F238E27FC236}">
                <a16:creationId xmlns:a16="http://schemas.microsoft.com/office/drawing/2014/main" id="{11B35A1D-B1AF-E99E-52F2-5785B6776E5A}"/>
              </a:ext>
            </a:extLst>
          </p:cNvPr>
          <p:cNvCxnSpPr>
            <a:cxnSpLocks/>
          </p:cNvCxnSpPr>
          <p:nvPr/>
        </p:nvCxnSpPr>
        <p:spPr>
          <a:xfrm flipV="1">
            <a:off x="6935492" y="2204683"/>
            <a:ext cx="224725" cy="270286"/>
          </a:xfrm>
          <a:prstGeom prst="line">
            <a:avLst/>
          </a:prstGeom>
          <a:ln w="1270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5" name="Rectangle 13">
            <a:extLst>
              <a:ext uri="{FF2B5EF4-FFF2-40B4-BE49-F238E27FC236}">
                <a16:creationId xmlns:a16="http://schemas.microsoft.com/office/drawing/2014/main" id="{17F635A7-8427-DBBD-64F2-4EE7E7A14DBA}"/>
              </a:ext>
            </a:extLst>
          </p:cNvPr>
          <p:cNvSpPr>
            <a:spLocks noChangeArrowheads="1"/>
          </p:cNvSpPr>
          <p:nvPr/>
        </p:nvSpPr>
        <p:spPr bwMode="auto">
          <a:xfrm>
            <a:off x="424965" y="4438190"/>
            <a:ext cx="1337251" cy="278620"/>
          </a:xfrm>
          <a:prstGeom prst="rect">
            <a:avLst/>
          </a:prstGeom>
          <a:noFill/>
          <a:ln w="12700">
            <a:noFill/>
            <a:miter lim="800000"/>
            <a:headEnd/>
            <a:tailEnd/>
          </a:ln>
          <a:effectLst/>
        </p:spPr>
        <p:txBody>
          <a:bodyPr wrap="none" anchor="ctr">
            <a:prstTxWarp prst="textNoShape">
              <a:avLst/>
            </a:prstTxWarp>
          </a:bodyPr>
          <a:lstStyle/>
          <a:p>
            <a:pPr algn="ctr"/>
            <a:r>
              <a:rPr lang="en-US" sz="1200" dirty="0">
                <a:solidFill>
                  <a:schemeClr val="tx1">
                    <a:lumMod val="50000"/>
                    <a:lumOff val="50000"/>
                  </a:schemeClr>
                </a:solidFill>
                <a:latin typeface="Corbel" panose="020B0503020204020204" pitchFamily="34" charset="0"/>
              </a:rPr>
              <a:t>Host cell nucleus</a:t>
            </a:r>
          </a:p>
        </p:txBody>
      </p:sp>
      <p:sp>
        <p:nvSpPr>
          <p:cNvPr id="7" name="Rectangle 13">
            <a:extLst>
              <a:ext uri="{FF2B5EF4-FFF2-40B4-BE49-F238E27FC236}">
                <a16:creationId xmlns:a16="http://schemas.microsoft.com/office/drawing/2014/main" id="{867EFAA1-2675-2D5C-876B-22B74DDB1071}"/>
              </a:ext>
            </a:extLst>
          </p:cNvPr>
          <p:cNvSpPr>
            <a:spLocks noChangeArrowheads="1"/>
          </p:cNvSpPr>
          <p:nvPr/>
        </p:nvSpPr>
        <p:spPr bwMode="auto">
          <a:xfrm>
            <a:off x="7349549" y="4438190"/>
            <a:ext cx="1337251" cy="278620"/>
          </a:xfrm>
          <a:prstGeom prst="rect">
            <a:avLst/>
          </a:prstGeom>
          <a:noFill/>
          <a:ln w="12700">
            <a:noFill/>
            <a:miter lim="800000"/>
            <a:headEnd/>
            <a:tailEnd/>
          </a:ln>
          <a:effectLst/>
        </p:spPr>
        <p:txBody>
          <a:bodyPr wrap="none" anchor="ctr">
            <a:prstTxWarp prst="textNoShape">
              <a:avLst/>
            </a:prstTxWarp>
          </a:bodyPr>
          <a:lstStyle/>
          <a:p>
            <a:pPr algn="ctr"/>
            <a:r>
              <a:rPr lang="en-US" sz="1300" dirty="0">
                <a:solidFill>
                  <a:schemeClr val="tx1">
                    <a:lumMod val="50000"/>
                    <a:lumOff val="50000"/>
                  </a:schemeClr>
                </a:solidFill>
                <a:latin typeface="Corbel" panose="020B0503020204020204" pitchFamily="34" charset="0"/>
              </a:rPr>
              <a:t>Host cell cytosol</a:t>
            </a:r>
          </a:p>
        </p:txBody>
      </p:sp>
    </p:spTree>
    <p:extLst>
      <p:ext uri="{BB962C8B-B14F-4D97-AF65-F5344CB8AC3E}">
        <p14:creationId xmlns:p14="http://schemas.microsoft.com/office/powerpoint/2010/main" val="3790692982"/>
      </p:ext>
    </p:extLst>
  </p:cSld>
  <p:clrMapOvr>
    <a:masterClrMapping/>
  </p:clrMapOvr>
  <mc:AlternateContent xmlns:mc="http://schemas.openxmlformats.org/markup-compatibility/2006" xmlns:p14="http://schemas.microsoft.com/office/powerpoint/2010/main">
    <mc:Choice Requires="p14">
      <p:transition spd="slow" p14:dur="1250" advTm="16394">
        <p:circle/>
      </p:transition>
    </mc:Choice>
    <mc:Fallback xmlns="">
      <p:transition spd="slow" advTm="16394">
        <p:circl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B247C9D-4230-20C9-4FD7-BC4F496B1003}"/>
              </a:ext>
            </a:extLst>
          </p:cNvPr>
          <p:cNvPicPr>
            <a:picLocks noChangeAspect="1"/>
          </p:cNvPicPr>
          <p:nvPr/>
        </p:nvPicPr>
        <p:blipFill>
          <a:blip r:embed="rId3"/>
          <a:stretch>
            <a:fillRect/>
          </a:stretch>
        </p:blipFill>
        <p:spPr>
          <a:xfrm rot="21279090">
            <a:off x="4160423" y="1881066"/>
            <a:ext cx="1028700" cy="329184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Assembly</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a:xfrm>
            <a:off x="323850" y="4911637"/>
            <a:ext cx="7357838" cy="240029"/>
          </a:xfrm>
        </p:spPr>
        <p:txBody>
          <a:bodyPr/>
          <a:lstStyle/>
          <a:p>
            <a:r>
              <a:rPr lang="en-US" b="0" dirty="0"/>
              <a:t>Illustration: </a:t>
            </a:r>
            <a:r>
              <a:rPr lang="en-US" b="0" i="1" dirty="0"/>
              <a:t>Cognition Studio, Inc.,</a:t>
            </a:r>
            <a:r>
              <a:rPr lang="en-US" b="0" dirty="0"/>
              <a:t> and David H. Spach, MD</a:t>
            </a:r>
          </a:p>
        </p:txBody>
      </p:sp>
      <p:sp>
        <p:nvSpPr>
          <p:cNvPr id="8" name="Rectangle 13">
            <a:extLst>
              <a:ext uri="{FF2B5EF4-FFF2-40B4-BE49-F238E27FC236}">
                <a16:creationId xmlns:a16="http://schemas.microsoft.com/office/drawing/2014/main" id="{A7219E52-C116-E541-92F1-AEC2B95E90BA}"/>
              </a:ext>
            </a:extLst>
          </p:cNvPr>
          <p:cNvSpPr>
            <a:spLocks noChangeArrowheads="1"/>
          </p:cNvSpPr>
          <p:nvPr/>
        </p:nvSpPr>
        <p:spPr bwMode="auto">
          <a:xfrm>
            <a:off x="222945" y="1942014"/>
            <a:ext cx="1474662" cy="35883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rgbClr val="526970"/>
                </a:solidFill>
                <a:latin typeface="Corbel" panose="020B0503020204020204" pitchFamily="34" charset="0"/>
              </a:rPr>
              <a:t>HIV Matrix</a:t>
            </a:r>
          </a:p>
        </p:txBody>
      </p:sp>
      <p:pic>
        <p:nvPicPr>
          <p:cNvPr id="3" name="Picture 2">
            <a:extLst>
              <a:ext uri="{FF2B5EF4-FFF2-40B4-BE49-F238E27FC236}">
                <a16:creationId xmlns:a16="http://schemas.microsoft.com/office/drawing/2014/main" id="{7DAB3423-1F7E-D2FE-2C58-A9B33204642E}"/>
              </a:ext>
            </a:extLst>
          </p:cNvPr>
          <p:cNvPicPr>
            <a:picLocks noChangeAspect="1"/>
          </p:cNvPicPr>
          <p:nvPr/>
        </p:nvPicPr>
        <p:blipFill>
          <a:blip r:embed="rId4"/>
          <a:stretch>
            <a:fillRect/>
          </a:stretch>
        </p:blipFill>
        <p:spPr>
          <a:xfrm>
            <a:off x="4520702" y="1856359"/>
            <a:ext cx="837548" cy="2198565"/>
          </a:xfrm>
          <a:prstGeom prst="rect">
            <a:avLst/>
          </a:prstGeom>
        </p:spPr>
      </p:pic>
      <p:pic>
        <p:nvPicPr>
          <p:cNvPr id="6" name="Picture 5">
            <a:extLst>
              <a:ext uri="{FF2B5EF4-FFF2-40B4-BE49-F238E27FC236}">
                <a16:creationId xmlns:a16="http://schemas.microsoft.com/office/drawing/2014/main" id="{A4EA00D8-7037-CE32-6EF6-8DCD09EE8CF8}"/>
              </a:ext>
            </a:extLst>
          </p:cNvPr>
          <p:cNvPicPr>
            <a:picLocks noChangeAspect="1"/>
          </p:cNvPicPr>
          <p:nvPr/>
        </p:nvPicPr>
        <p:blipFill>
          <a:blip r:embed="rId4"/>
          <a:stretch>
            <a:fillRect/>
          </a:stretch>
        </p:blipFill>
        <p:spPr>
          <a:xfrm rot="21366253">
            <a:off x="4903946" y="1932502"/>
            <a:ext cx="837548" cy="2198565"/>
          </a:xfrm>
          <a:prstGeom prst="rect">
            <a:avLst/>
          </a:prstGeom>
        </p:spPr>
      </p:pic>
      <p:pic>
        <p:nvPicPr>
          <p:cNvPr id="7" name="Picture 6">
            <a:extLst>
              <a:ext uri="{FF2B5EF4-FFF2-40B4-BE49-F238E27FC236}">
                <a16:creationId xmlns:a16="http://schemas.microsoft.com/office/drawing/2014/main" id="{97FAB908-50DE-E094-3F18-966B05D0844F}"/>
              </a:ext>
            </a:extLst>
          </p:cNvPr>
          <p:cNvPicPr>
            <a:picLocks noChangeAspect="1"/>
          </p:cNvPicPr>
          <p:nvPr/>
        </p:nvPicPr>
        <p:blipFill>
          <a:blip r:embed="rId4"/>
          <a:stretch>
            <a:fillRect/>
          </a:stretch>
        </p:blipFill>
        <p:spPr>
          <a:xfrm rot="21366253">
            <a:off x="5219077" y="2039611"/>
            <a:ext cx="837548" cy="2198565"/>
          </a:xfrm>
          <a:prstGeom prst="rect">
            <a:avLst/>
          </a:prstGeom>
        </p:spPr>
      </p:pic>
      <p:pic>
        <p:nvPicPr>
          <p:cNvPr id="11" name="Picture 10">
            <a:extLst>
              <a:ext uri="{FF2B5EF4-FFF2-40B4-BE49-F238E27FC236}">
                <a16:creationId xmlns:a16="http://schemas.microsoft.com/office/drawing/2014/main" id="{B53A7555-9B08-8AA2-7D09-10440A18DE81}"/>
              </a:ext>
            </a:extLst>
          </p:cNvPr>
          <p:cNvPicPr>
            <a:picLocks noChangeAspect="1"/>
          </p:cNvPicPr>
          <p:nvPr/>
        </p:nvPicPr>
        <p:blipFill>
          <a:blip r:embed="rId4"/>
          <a:stretch>
            <a:fillRect/>
          </a:stretch>
        </p:blipFill>
        <p:spPr>
          <a:xfrm>
            <a:off x="5529673" y="2158950"/>
            <a:ext cx="837548" cy="2198565"/>
          </a:xfrm>
          <a:prstGeom prst="rect">
            <a:avLst/>
          </a:prstGeom>
        </p:spPr>
      </p:pic>
      <p:pic>
        <p:nvPicPr>
          <p:cNvPr id="15" name="Picture 14">
            <a:extLst>
              <a:ext uri="{FF2B5EF4-FFF2-40B4-BE49-F238E27FC236}">
                <a16:creationId xmlns:a16="http://schemas.microsoft.com/office/drawing/2014/main" id="{E6201699-C7F5-050C-8940-43D14DBF7538}"/>
              </a:ext>
            </a:extLst>
          </p:cNvPr>
          <p:cNvPicPr>
            <a:picLocks noChangeAspect="1"/>
          </p:cNvPicPr>
          <p:nvPr/>
        </p:nvPicPr>
        <p:blipFill>
          <a:blip r:embed="rId4"/>
          <a:stretch>
            <a:fillRect/>
          </a:stretch>
        </p:blipFill>
        <p:spPr>
          <a:xfrm>
            <a:off x="5860302" y="2281025"/>
            <a:ext cx="837548" cy="2198565"/>
          </a:xfrm>
          <a:prstGeom prst="rect">
            <a:avLst/>
          </a:prstGeom>
        </p:spPr>
      </p:pic>
      <p:pic>
        <p:nvPicPr>
          <p:cNvPr id="16" name="Picture 15">
            <a:extLst>
              <a:ext uri="{FF2B5EF4-FFF2-40B4-BE49-F238E27FC236}">
                <a16:creationId xmlns:a16="http://schemas.microsoft.com/office/drawing/2014/main" id="{C0800347-1E8E-18FB-2353-8683B6AB9841}"/>
              </a:ext>
            </a:extLst>
          </p:cNvPr>
          <p:cNvPicPr>
            <a:picLocks noChangeAspect="1"/>
          </p:cNvPicPr>
          <p:nvPr/>
        </p:nvPicPr>
        <p:blipFill>
          <a:blip r:embed="rId4"/>
          <a:stretch>
            <a:fillRect/>
          </a:stretch>
        </p:blipFill>
        <p:spPr>
          <a:xfrm>
            <a:off x="6245174" y="2358851"/>
            <a:ext cx="837548" cy="2198565"/>
          </a:xfrm>
          <a:prstGeom prst="rect">
            <a:avLst/>
          </a:prstGeom>
        </p:spPr>
      </p:pic>
      <p:pic>
        <p:nvPicPr>
          <p:cNvPr id="19" name="Picture 18">
            <a:extLst>
              <a:ext uri="{FF2B5EF4-FFF2-40B4-BE49-F238E27FC236}">
                <a16:creationId xmlns:a16="http://schemas.microsoft.com/office/drawing/2014/main" id="{C075C788-60B2-3FDF-C542-BB4B0E459876}"/>
              </a:ext>
            </a:extLst>
          </p:cNvPr>
          <p:cNvPicPr>
            <a:picLocks noChangeAspect="1"/>
          </p:cNvPicPr>
          <p:nvPr/>
        </p:nvPicPr>
        <p:blipFill>
          <a:blip r:embed="rId4"/>
          <a:stretch>
            <a:fillRect/>
          </a:stretch>
        </p:blipFill>
        <p:spPr>
          <a:xfrm>
            <a:off x="3805899" y="1781601"/>
            <a:ext cx="837548" cy="2198565"/>
          </a:xfrm>
          <a:prstGeom prst="rect">
            <a:avLst/>
          </a:prstGeom>
        </p:spPr>
      </p:pic>
      <p:pic>
        <p:nvPicPr>
          <p:cNvPr id="21" name="Picture 20">
            <a:extLst>
              <a:ext uri="{FF2B5EF4-FFF2-40B4-BE49-F238E27FC236}">
                <a16:creationId xmlns:a16="http://schemas.microsoft.com/office/drawing/2014/main" id="{E566B0B1-50A2-94EC-A08E-7BFB4B7927FF}"/>
              </a:ext>
            </a:extLst>
          </p:cNvPr>
          <p:cNvPicPr>
            <a:picLocks noChangeAspect="1"/>
          </p:cNvPicPr>
          <p:nvPr/>
        </p:nvPicPr>
        <p:blipFill>
          <a:blip r:embed="rId4"/>
          <a:stretch>
            <a:fillRect/>
          </a:stretch>
        </p:blipFill>
        <p:spPr>
          <a:xfrm>
            <a:off x="3432607" y="1762229"/>
            <a:ext cx="837548" cy="2198565"/>
          </a:xfrm>
          <a:prstGeom prst="rect">
            <a:avLst/>
          </a:prstGeom>
        </p:spPr>
      </p:pic>
      <p:pic>
        <p:nvPicPr>
          <p:cNvPr id="25" name="Picture 24">
            <a:extLst>
              <a:ext uri="{FF2B5EF4-FFF2-40B4-BE49-F238E27FC236}">
                <a16:creationId xmlns:a16="http://schemas.microsoft.com/office/drawing/2014/main" id="{2826A52C-B89C-4951-88CA-BFEB9A60A5CB}"/>
              </a:ext>
            </a:extLst>
          </p:cNvPr>
          <p:cNvPicPr>
            <a:picLocks noChangeAspect="1"/>
          </p:cNvPicPr>
          <p:nvPr/>
        </p:nvPicPr>
        <p:blipFill>
          <a:blip r:embed="rId4"/>
          <a:stretch>
            <a:fillRect/>
          </a:stretch>
        </p:blipFill>
        <p:spPr>
          <a:xfrm rot="154910">
            <a:off x="6596839" y="2413907"/>
            <a:ext cx="837548" cy="2198565"/>
          </a:xfrm>
          <a:prstGeom prst="rect">
            <a:avLst/>
          </a:prstGeom>
        </p:spPr>
      </p:pic>
      <p:pic>
        <p:nvPicPr>
          <p:cNvPr id="28" name="Picture 27">
            <a:extLst>
              <a:ext uri="{FF2B5EF4-FFF2-40B4-BE49-F238E27FC236}">
                <a16:creationId xmlns:a16="http://schemas.microsoft.com/office/drawing/2014/main" id="{03C5AF34-A2FD-4D2A-BDA6-6C073EEF0D15}"/>
              </a:ext>
            </a:extLst>
          </p:cNvPr>
          <p:cNvPicPr>
            <a:picLocks noChangeAspect="1"/>
          </p:cNvPicPr>
          <p:nvPr/>
        </p:nvPicPr>
        <p:blipFill>
          <a:blip r:embed="rId4"/>
          <a:stretch>
            <a:fillRect/>
          </a:stretch>
        </p:blipFill>
        <p:spPr>
          <a:xfrm rot="154910">
            <a:off x="6966518" y="2510868"/>
            <a:ext cx="837548" cy="2198565"/>
          </a:xfrm>
          <a:prstGeom prst="rect">
            <a:avLst/>
          </a:prstGeom>
        </p:spPr>
      </p:pic>
      <p:pic>
        <p:nvPicPr>
          <p:cNvPr id="29" name="Picture 28">
            <a:extLst>
              <a:ext uri="{FF2B5EF4-FFF2-40B4-BE49-F238E27FC236}">
                <a16:creationId xmlns:a16="http://schemas.microsoft.com/office/drawing/2014/main" id="{EE982545-8494-A1E2-4435-4A63AE93F17B}"/>
              </a:ext>
            </a:extLst>
          </p:cNvPr>
          <p:cNvPicPr>
            <a:picLocks noChangeAspect="1"/>
          </p:cNvPicPr>
          <p:nvPr/>
        </p:nvPicPr>
        <p:blipFill>
          <a:blip r:embed="rId4"/>
          <a:stretch>
            <a:fillRect/>
          </a:stretch>
        </p:blipFill>
        <p:spPr>
          <a:xfrm rot="154910">
            <a:off x="7392139" y="2598608"/>
            <a:ext cx="837548" cy="2198565"/>
          </a:xfrm>
          <a:prstGeom prst="rect">
            <a:avLst/>
          </a:prstGeom>
        </p:spPr>
      </p:pic>
      <p:pic>
        <p:nvPicPr>
          <p:cNvPr id="30" name="Picture 29">
            <a:extLst>
              <a:ext uri="{FF2B5EF4-FFF2-40B4-BE49-F238E27FC236}">
                <a16:creationId xmlns:a16="http://schemas.microsoft.com/office/drawing/2014/main" id="{59236087-7A5A-CE8D-A83D-DA6BA361EDE0}"/>
              </a:ext>
            </a:extLst>
          </p:cNvPr>
          <p:cNvPicPr>
            <a:picLocks noChangeAspect="1"/>
          </p:cNvPicPr>
          <p:nvPr/>
        </p:nvPicPr>
        <p:blipFill>
          <a:blip r:embed="rId4"/>
          <a:stretch>
            <a:fillRect/>
          </a:stretch>
        </p:blipFill>
        <p:spPr>
          <a:xfrm rot="154910">
            <a:off x="7864258" y="2712263"/>
            <a:ext cx="837548" cy="2198565"/>
          </a:xfrm>
          <a:prstGeom prst="rect">
            <a:avLst/>
          </a:prstGeom>
        </p:spPr>
      </p:pic>
      <p:pic>
        <p:nvPicPr>
          <p:cNvPr id="31" name="Picture 30">
            <a:extLst>
              <a:ext uri="{FF2B5EF4-FFF2-40B4-BE49-F238E27FC236}">
                <a16:creationId xmlns:a16="http://schemas.microsoft.com/office/drawing/2014/main" id="{273CCB55-3907-1C1E-0F23-BE5950067B6F}"/>
              </a:ext>
            </a:extLst>
          </p:cNvPr>
          <p:cNvPicPr>
            <a:picLocks noChangeAspect="1"/>
          </p:cNvPicPr>
          <p:nvPr/>
        </p:nvPicPr>
        <p:blipFill>
          <a:blip r:embed="rId4"/>
          <a:stretch>
            <a:fillRect/>
          </a:stretch>
        </p:blipFill>
        <p:spPr>
          <a:xfrm rot="154910">
            <a:off x="8374373" y="2764692"/>
            <a:ext cx="837548" cy="2198565"/>
          </a:xfrm>
          <a:prstGeom prst="rect">
            <a:avLst/>
          </a:prstGeom>
        </p:spPr>
      </p:pic>
      <p:pic>
        <p:nvPicPr>
          <p:cNvPr id="33" name="Picture 32">
            <a:extLst>
              <a:ext uri="{FF2B5EF4-FFF2-40B4-BE49-F238E27FC236}">
                <a16:creationId xmlns:a16="http://schemas.microsoft.com/office/drawing/2014/main" id="{150BB494-5E64-78F5-D66B-4326FA670492}"/>
              </a:ext>
            </a:extLst>
          </p:cNvPr>
          <p:cNvPicPr>
            <a:picLocks noChangeAspect="1"/>
          </p:cNvPicPr>
          <p:nvPr/>
        </p:nvPicPr>
        <p:blipFill>
          <a:blip r:embed="rId4"/>
          <a:stretch>
            <a:fillRect/>
          </a:stretch>
        </p:blipFill>
        <p:spPr>
          <a:xfrm>
            <a:off x="3059208" y="1735543"/>
            <a:ext cx="837548" cy="2198565"/>
          </a:xfrm>
          <a:prstGeom prst="rect">
            <a:avLst/>
          </a:prstGeom>
        </p:spPr>
      </p:pic>
      <p:pic>
        <p:nvPicPr>
          <p:cNvPr id="34" name="Picture 33">
            <a:extLst>
              <a:ext uri="{FF2B5EF4-FFF2-40B4-BE49-F238E27FC236}">
                <a16:creationId xmlns:a16="http://schemas.microsoft.com/office/drawing/2014/main" id="{4A607D01-E1EA-DFEE-503B-84057ABC98D1}"/>
              </a:ext>
            </a:extLst>
          </p:cNvPr>
          <p:cNvPicPr>
            <a:picLocks noChangeAspect="1"/>
          </p:cNvPicPr>
          <p:nvPr/>
        </p:nvPicPr>
        <p:blipFill>
          <a:blip r:embed="rId4"/>
          <a:stretch>
            <a:fillRect/>
          </a:stretch>
        </p:blipFill>
        <p:spPr>
          <a:xfrm>
            <a:off x="2732303" y="1738533"/>
            <a:ext cx="837548" cy="2198565"/>
          </a:xfrm>
          <a:prstGeom prst="rect">
            <a:avLst/>
          </a:prstGeom>
        </p:spPr>
      </p:pic>
      <p:pic>
        <p:nvPicPr>
          <p:cNvPr id="35" name="Picture 34">
            <a:extLst>
              <a:ext uri="{FF2B5EF4-FFF2-40B4-BE49-F238E27FC236}">
                <a16:creationId xmlns:a16="http://schemas.microsoft.com/office/drawing/2014/main" id="{F62FC909-150D-E719-EE95-B49739EA8EB3}"/>
              </a:ext>
            </a:extLst>
          </p:cNvPr>
          <p:cNvPicPr>
            <a:picLocks noChangeAspect="1"/>
          </p:cNvPicPr>
          <p:nvPr/>
        </p:nvPicPr>
        <p:blipFill>
          <a:blip r:embed="rId4"/>
          <a:stretch>
            <a:fillRect/>
          </a:stretch>
        </p:blipFill>
        <p:spPr>
          <a:xfrm>
            <a:off x="2430088" y="1730123"/>
            <a:ext cx="837548" cy="2198565"/>
          </a:xfrm>
          <a:prstGeom prst="rect">
            <a:avLst/>
          </a:prstGeom>
        </p:spPr>
      </p:pic>
      <p:pic>
        <p:nvPicPr>
          <p:cNvPr id="40" name="Picture 39">
            <a:extLst>
              <a:ext uri="{FF2B5EF4-FFF2-40B4-BE49-F238E27FC236}">
                <a16:creationId xmlns:a16="http://schemas.microsoft.com/office/drawing/2014/main" id="{06C07232-9A9C-1E55-C8D5-55C21216C8AF}"/>
              </a:ext>
            </a:extLst>
          </p:cNvPr>
          <p:cNvPicPr>
            <a:picLocks noChangeAspect="1"/>
          </p:cNvPicPr>
          <p:nvPr/>
        </p:nvPicPr>
        <p:blipFill>
          <a:blip r:embed="rId4"/>
          <a:stretch>
            <a:fillRect/>
          </a:stretch>
        </p:blipFill>
        <p:spPr>
          <a:xfrm>
            <a:off x="2121945" y="1690139"/>
            <a:ext cx="837548" cy="2198565"/>
          </a:xfrm>
          <a:prstGeom prst="rect">
            <a:avLst/>
          </a:prstGeom>
        </p:spPr>
      </p:pic>
      <p:pic>
        <p:nvPicPr>
          <p:cNvPr id="42" name="Picture 41">
            <a:extLst>
              <a:ext uri="{FF2B5EF4-FFF2-40B4-BE49-F238E27FC236}">
                <a16:creationId xmlns:a16="http://schemas.microsoft.com/office/drawing/2014/main" id="{03E03E45-B0D5-D2D9-CDD4-E8175CFB77A5}"/>
              </a:ext>
            </a:extLst>
          </p:cNvPr>
          <p:cNvPicPr>
            <a:picLocks noChangeAspect="1"/>
          </p:cNvPicPr>
          <p:nvPr/>
        </p:nvPicPr>
        <p:blipFill>
          <a:blip r:embed="rId4"/>
          <a:stretch>
            <a:fillRect/>
          </a:stretch>
        </p:blipFill>
        <p:spPr>
          <a:xfrm>
            <a:off x="1772717" y="1657081"/>
            <a:ext cx="837548" cy="2198565"/>
          </a:xfrm>
          <a:prstGeom prst="rect">
            <a:avLst/>
          </a:prstGeom>
        </p:spPr>
      </p:pic>
      <p:pic>
        <p:nvPicPr>
          <p:cNvPr id="43" name="Picture 42">
            <a:extLst>
              <a:ext uri="{FF2B5EF4-FFF2-40B4-BE49-F238E27FC236}">
                <a16:creationId xmlns:a16="http://schemas.microsoft.com/office/drawing/2014/main" id="{1E23C871-1DBE-B59D-8E21-F30F77535DD9}"/>
              </a:ext>
            </a:extLst>
          </p:cNvPr>
          <p:cNvPicPr>
            <a:picLocks noChangeAspect="1"/>
          </p:cNvPicPr>
          <p:nvPr/>
        </p:nvPicPr>
        <p:blipFill>
          <a:blip r:embed="rId4"/>
          <a:stretch>
            <a:fillRect/>
          </a:stretch>
        </p:blipFill>
        <p:spPr>
          <a:xfrm>
            <a:off x="1446164" y="1634632"/>
            <a:ext cx="837548" cy="2198565"/>
          </a:xfrm>
          <a:prstGeom prst="rect">
            <a:avLst/>
          </a:prstGeom>
        </p:spPr>
      </p:pic>
      <p:sp>
        <p:nvSpPr>
          <p:cNvPr id="5" name="Rectangle 4">
            <a:extLst>
              <a:ext uri="{FF2B5EF4-FFF2-40B4-BE49-F238E27FC236}">
                <a16:creationId xmlns:a16="http://schemas.microsoft.com/office/drawing/2014/main" id="{1137CA07-EB88-E50C-98FA-8A9D9C1876D5}"/>
              </a:ext>
            </a:extLst>
          </p:cNvPr>
          <p:cNvSpPr/>
          <p:nvPr/>
        </p:nvSpPr>
        <p:spPr>
          <a:xfrm>
            <a:off x="7519367" y="1299428"/>
            <a:ext cx="1611824" cy="19998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lumMod val="75000"/>
                    <a:lumOff val="25000"/>
                  </a:schemeClr>
                </a:solidFill>
                <a:latin typeface="Corbel" panose="020B0503020204020204" pitchFamily="34" charset="0"/>
                <a:cs typeface="Arial" panose="020B0604020202020204" pitchFamily="34" charset="0"/>
              </a:rPr>
              <a:t>Host Cell Membrane</a:t>
            </a:r>
          </a:p>
        </p:txBody>
      </p:sp>
      <p:cxnSp>
        <p:nvCxnSpPr>
          <p:cNvPr id="9" name="Straight Connector 8">
            <a:extLst>
              <a:ext uri="{FF2B5EF4-FFF2-40B4-BE49-F238E27FC236}">
                <a16:creationId xmlns:a16="http://schemas.microsoft.com/office/drawing/2014/main" id="{E8469A96-3658-0DE2-0709-D10084F7386B}"/>
              </a:ext>
            </a:extLst>
          </p:cNvPr>
          <p:cNvCxnSpPr>
            <a:cxnSpLocks/>
          </p:cNvCxnSpPr>
          <p:nvPr/>
        </p:nvCxnSpPr>
        <p:spPr>
          <a:xfrm flipV="1">
            <a:off x="1392913" y="2043639"/>
            <a:ext cx="328495" cy="61427"/>
          </a:xfrm>
          <a:prstGeom prst="line">
            <a:avLst/>
          </a:prstGeom>
          <a:ln w="12700" cap="rnd">
            <a:solidFill>
              <a:schemeClr val="tx1">
                <a:lumMod val="65000"/>
                <a:lumOff val="35000"/>
              </a:schemeClr>
            </a:solidFill>
          </a:ln>
          <a:effectLst>
            <a:glow rad="12700">
              <a:schemeClr val="bg1">
                <a:lumMod val="95000"/>
                <a:alpha val="5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1627994"/>
      </p:ext>
    </p:extLst>
  </p:cSld>
  <p:clrMapOvr>
    <a:masterClrMapping/>
  </p:clrMapOvr>
  <mc:AlternateContent xmlns:mc="http://schemas.openxmlformats.org/markup-compatibility/2006" xmlns:p14="http://schemas.microsoft.com/office/powerpoint/2010/main">
    <mc:Choice Requires="p14">
      <p:transition spd="slow" p14:dur="1250" advTm="12160">
        <p:fade/>
      </p:transition>
    </mc:Choice>
    <mc:Fallback xmlns="">
      <p:transition spd="slow" advTm="12160">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B247C9D-4230-20C9-4FD7-BC4F496B1003}"/>
              </a:ext>
            </a:extLst>
          </p:cNvPr>
          <p:cNvPicPr>
            <a:picLocks noChangeAspect="1"/>
          </p:cNvPicPr>
          <p:nvPr/>
        </p:nvPicPr>
        <p:blipFill>
          <a:blip r:embed="rId3"/>
          <a:stretch>
            <a:fillRect/>
          </a:stretch>
        </p:blipFill>
        <p:spPr>
          <a:xfrm rot="21279090">
            <a:off x="4131233" y="1629687"/>
            <a:ext cx="1071238" cy="3427962"/>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Assembly</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a:xfrm>
            <a:off x="323850" y="4911637"/>
            <a:ext cx="7357838" cy="240029"/>
          </a:xfrm>
        </p:spPr>
        <p:txBody>
          <a:bodyPr/>
          <a:lstStyle/>
          <a:p>
            <a:r>
              <a:rPr lang="en-US" b="0" dirty="0"/>
              <a:t>Illustration: </a:t>
            </a:r>
            <a:r>
              <a:rPr lang="en-US" b="0" i="1" dirty="0"/>
              <a:t>Cognition Studio, Inc.,</a:t>
            </a:r>
            <a:r>
              <a:rPr lang="en-US" b="0" dirty="0"/>
              <a:t> and David H. Spach, MD</a:t>
            </a:r>
          </a:p>
        </p:txBody>
      </p:sp>
      <p:pic>
        <p:nvPicPr>
          <p:cNvPr id="3" name="Picture 2">
            <a:extLst>
              <a:ext uri="{FF2B5EF4-FFF2-40B4-BE49-F238E27FC236}">
                <a16:creationId xmlns:a16="http://schemas.microsoft.com/office/drawing/2014/main" id="{7DAB3423-1F7E-D2FE-2C58-A9B33204642E}"/>
              </a:ext>
            </a:extLst>
          </p:cNvPr>
          <p:cNvPicPr>
            <a:picLocks noChangeAspect="1"/>
          </p:cNvPicPr>
          <p:nvPr/>
        </p:nvPicPr>
        <p:blipFill>
          <a:blip r:embed="rId4"/>
          <a:stretch>
            <a:fillRect/>
          </a:stretch>
        </p:blipFill>
        <p:spPr>
          <a:xfrm>
            <a:off x="4520702" y="1578064"/>
            <a:ext cx="837548" cy="2198565"/>
          </a:xfrm>
          <a:prstGeom prst="rect">
            <a:avLst/>
          </a:prstGeom>
        </p:spPr>
      </p:pic>
      <p:pic>
        <p:nvPicPr>
          <p:cNvPr id="6" name="Picture 5">
            <a:extLst>
              <a:ext uri="{FF2B5EF4-FFF2-40B4-BE49-F238E27FC236}">
                <a16:creationId xmlns:a16="http://schemas.microsoft.com/office/drawing/2014/main" id="{A4EA00D8-7037-CE32-6EF6-8DCD09EE8CF8}"/>
              </a:ext>
            </a:extLst>
          </p:cNvPr>
          <p:cNvPicPr>
            <a:picLocks noChangeAspect="1"/>
          </p:cNvPicPr>
          <p:nvPr/>
        </p:nvPicPr>
        <p:blipFill>
          <a:blip r:embed="rId4"/>
          <a:stretch>
            <a:fillRect/>
          </a:stretch>
        </p:blipFill>
        <p:spPr>
          <a:xfrm rot="21366253">
            <a:off x="4903946" y="1583319"/>
            <a:ext cx="837548" cy="2198565"/>
          </a:xfrm>
          <a:prstGeom prst="rect">
            <a:avLst/>
          </a:prstGeom>
        </p:spPr>
      </p:pic>
      <p:pic>
        <p:nvPicPr>
          <p:cNvPr id="7" name="Picture 6">
            <a:extLst>
              <a:ext uri="{FF2B5EF4-FFF2-40B4-BE49-F238E27FC236}">
                <a16:creationId xmlns:a16="http://schemas.microsoft.com/office/drawing/2014/main" id="{97FAB908-50DE-E094-3F18-966B05D0844F}"/>
              </a:ext>
            </a:extLst>
          </p:cNvPr>
          <p:cNvPicPr>
            <a:picLocks noChangeAspect="1"/>
          </p:cNvPicPr>
          <p:nvPr/>
        </p:nvPicPr>
        <p:blipFill>
          <a:blip r:embed="rId4"/>
          <a:stretch>
            <a:fillRect/>
          </a:stretch>
        </p:blipFill>
        <p:spPr>
          <a:xfrm rot="21366253">
            <a:off x="5219077" y="1612459"/>
            <a:ext cx="837548" cy="2198565"/>
          </a:xfrm>
          <a:prstGeom prst="rect">
            <a:avLst/>
          </a:prstGeom>
        </p:spPr>
      </p:pic>
      <p:pic>
        <p:nvPicPr>
          <p:cNvPr id="11" name="Picture 10">
            <a:extLst>
              <a:ext uri="{FF2B5EF4-FFF2-40B4-BE49-F238E27FC236}">
                <a16:creationId xmlns:a16="http://schemas.microsoft.com/office/drawing/2014/main" id="{B53A7555-9B08-8AA2-7D09-10440A18DE81}"/>
              </a:ext>
            </a:extLst>
          </p:cNvPr>
          <p:cNvPicPr>
            <a:picLocks noChangeAspect="1"/>
          </p:cNvPicPr>
          <p:nvPr/>
        </p:nvPicPr>
        <p:blipFill>
          <a:blip r:embed="rId4"/>
          <a:stretch>
            <a:fillRect/>
          </a:stretch>
        </p:blipFill>
        <p:spPr>
          <a:xfrm>
            <a:off x="5529673" y="1639650"/>
            <a:ext cx="837548" cy="2198565"/>
          </a:xfrm>
          <a:prstGeom prst="rect">
            <a:avLst/>
          </a:prstGeom>
        </p:spPr>
      </p:pic>
      <p:pic>
        <p:nvPicPr>
          <p:cNvPr id="15" name="Picture 14">
            <a:extLst>
              <a:ext uri="{FF2B5EF4-FFF2-40B4-BE49-F238E27FC236}">
                <a16:creationId xmlns:a16="http://schemas.microsoft.com/office/drawing/2014/main" id="{E6201699-C7F5-050C-8940-43D14DBF7538}"/>
              </a:ext>
            </a:extLst>
          </p:cNvPr>
          <p:cNvPicPr>
            <a:picLocks noChangeAspect="1"/>
          </p:cNvPicPr>
          <p:nvPr/>
        </p:nvPicPr>
        <p:blipFill>
          <a:blip r:embed="rId4"/>
          <a:stretch>
            <a:fillRect/>
          </a:stretch>
        </p:blipFill>
        <p:spPr>
          <a:xfrm>
            <a:off x="5860302" y="1655400"/>
            <a:ext cx="837548" cy="2198565"/>
          </a:xfrm>
          <a:prstGeom prst="rect">
            <a:avLst/>
          </a:prstGeom>
        </p:spPr>
      </p:pic>
      <p:pic>
        <p:nvPicPr>
          <p:cNvPr id="16" name="Picture 15">
            <a:extLst>
              <a:ext uri="{FF2B5EF4-FFF2-40B4-BE49-F238E27FC236}">
                <a16:creationId xmlns:a16="http://schemas.microsoft.com/office/drawing/2014/main" id="{C0800347-1E8E-18FB-2353-8683B6AB9841}"/>
              </a:ext>
            </a:extLst>
          </p:cNvPr>
          <p:cNvPicPr>
            <a:picLocks noChangeAspect="1"/>
          </p:cNvPicPr>
          <p:nvPr/>
        </p:nvPicPr>
        <p:blipFill>
          <a:blip r:embed="rId4"/>
          <a:stretch>
            <a:fillRect/>
          </a:stretch>
        </p:blipFill>
        <p:spPr>
          <a:xfrm>
            <a:off x="6245174" y="1690695"/>
            <a:ext cx="837548" cy="2198565"/>
          </a:xfrm>
          <a:prstGeom prst="rect">
            <a:avLst/>
          </a:prstGeom>
        </p:spPr>
      </p:pic>
      <p:pic>
        <p:nvPicPr>
          <p:cNvPr id="19" name="Picture 18">
            <a:extLst>
              <a:ext uri="{FF2B5EF4-FFF2-40B4-BE49-F238E27FC236}">
                <a16:creationId xmlns:a16="http://schemas.microsoft.com/office/drawing/2014/main" id="{C075C788-60B2-3FDF-C542-BB4B0E459876}"/>
              </a:ext>
            </a:extLst>
          </p:cNvPr>
          <p:cNvPicPr>
            <a:picLocks noChangeAspect="1"/>
          </p:cNvPicPr>
          <p:nvPr/>
        </p:nvPicPr>
        <p:blipFill>
          <a:blip r:embed="rId4"/>
          <a:stretch>
            <a:fillRect/>
          </a:stretch>
        </p:blipFill>
        <p:spPr>
          <a:xfrm>
            <a:off x="3805899" y="1560009"/>
            <a:ext cx="837548" cy="2198565"/>
          </a:xfrm>
          <a:prstGeom prst="rect">
            <a:avLst/>
          </a:prstGeom>
        </p:spPr>
      </p:pic>
      <p:pic>
        <p:nvPicPr>
          <p:cNvPr id="21" name="Picture 20">
            <a:extLst>
              <a:ext uri="{FF2B5EF4-FFF2-40B4-BE49-F238E27FC236}">
                <a16:creationId xmlns:a16="http://schemas.microsoft.com/office/drawing/2014/main" id="{E566B0B1-50A2-94EC-A08E-7BFB4B7927FF}"/>
              </a:ext>
            </a:extLst>
          </p:cNvPr>
          <p:cNvPicPr>
            <a:picLocks noChangeAspect="1"/>
          </p:cNvPicPr>
          <p:nvPr/>
        </p:nvPicPr>
        <p:blipFill>
          <a:blip r:embed="rId4"/>
          <a:stretch>
            <a:fillRect/>
          </a:stretch>
        </p:blipFill>
        <p:spPr>
          <a:xfrm>
            <a:off x="3432607" y="1554814"/>
            <a:ext cx="837548" cy="2198565"/>
          </a:xfrm>
          <a:prstGeom prst="rect">
            <a:avLst/>
          </a:prstGeom>
        </p:spPr>
      </p:pic>
      <p:pic>
        <p:nvPicPr>
          <p:cNvPr id="25" name="Picture 24">
            <a:extLst>
              <a:ext uri="{FF2B5EF4-FFF2-40B4-BE49-F238E27FC236}">
                <a16:creationId xmlns:a16="http://schemas.microsoft.com/office/drawing/2014/main" id="{2826A52C-B89C-4951-88CA-BFEB9A60A5CB}"/>
              </a:ext>
            </a:extLst>
          </p:cNvPr>
          <p:cNvPicPr>
            <a:picLocks noChangeAspect="1"/>
          </p:cNvPicPr>
          <p:nvPr/>
        </p:nvPicPr>
        <p:blipFill>
          <a:blip r:embed="rId4"/>
          <a:stretch>
            <a:fillRect/>
          </a:stretch>
        </p:blipFill>
        <p:spPr>
          <a:xfrm rot="154910">
            <a:off x="6596839" y="1738667"/>
            <a:ext cx="837548" cy="2198565"/>
          </a:xfrm>
          <a:prstGeom prst="rect">
            <a:avLst/>
          </a:prstGeom>
        </p:spPr>
      </p:pic>
      <p:pic>
        <p:nvPicPr>
          <p:cNvPr id="28" name="Picture 27">
            <a:extLst>
              <a:ext uri="{FF2B5EF4-FFF2-40B4-BE49-F238E27FC236}">
                <a16:creationId xmlns:a16="http://schemas.microsoft.com/office/drawing/2014/main" id="{03C5AF34-A2FD-4D2A-BDA6-6C073EEF0D15}"/>
              </a:ext>
            </a:extLst>
          </p:cNvPr>
          <p:cNvPicPr>
            <a:picLocks noChangeAspect="1"/>
          </p:cNvPicPr>
          <p:nvPr/>
        </p:nvPicPr>
        <p:blipFill>
          <a:blip r:embed="rId4"/>
          <a:stretch>
            <a:fillRect/>
          </a:stretch>
        </p:blipFill>
        <p:spPr>
          <a:xfrm rot="154910">
            <a:off x="6966518" y="1776219"/>
            <a:ext cx="837548" cy="2198565"/>
          </a:xfrm>
          <a:prstGeom prst="rect">
            <a:avLst/>
          </a:prstGeom>
        </p:spPr>
      </p:pic>
      <p:pic>
        <p:nvPicPr>
          <p:cNvPr id="29" name="Picture 28">
            <a:extLst>
              <a:ext uri="{FF2B5EF4-FFF2-40B4-BE49-F238E27FC236}">
                <a16:creationId xmlns:a16="http://schemas.microsoft.com/office/drawing/2014/main" id="{EE982545-8494-A1E2-4435-4A63AE93F17B}"/>
              </a:ext>
            </a:extLst>
          </p:cNvPr>
          <p:cNvPicPr>
            <a:picLocks noChangeAspect="1"/>
          </p:cNvPicPr>
          <p:nvPr/>
        </p:nvPicPr>
        <p:blipFill>
          <a:blip r:embed="rId4"/>
          <a:stretch>
            <a:fillRect/>
          </a:stretch>
        </p:blipFill>
        <p:spPr>
          <a:xfrm rot="154910">
            <a:off x="7392139" y="1940918"/>
            <a:ext cx="837548" cy="2198565"/>
          </a:xfrm>
          <a:prstGeom prst="rect">
            <a:avLst/>
          </a:prstGeom>
        </p:spPr>
      </p:pic>
      <p:pic>
        <p:nvPicPr>
          <p:cNvPr id="30" name="Picture 29">
            <a:extLst>
              <a:ext uri="{FF2B5EF4-FFF2-40B4-BE49-F238E27FC236}">
                <a16:creationId xmlns:a16="http://schemas.microsoft.com/office/drawing/2014/main" id="{59236087-7A5A-CE8D-A83D-DA6BA361EDE0}"/>
              </a:ext>
            </a:extLst>
          </p:cNvPr>
          <p:cNvPicPr>
            <a:picLocks noChangeAspect="1"/>
          </p:cNvPicPr>
          <p:nvPr/>
        </p:nvPicPr>
        <p:blipFill>
          <a:blip r:embed="rId4"/>
          <a:stretch>
            <a:fillRect/>
          </a:stretch>
        </p:blipFill>
        <p:spPr>
          <a:xfrm rot="154910">
            <a:off x="7864258" y="2250683"/>
            <a:ext cx="837548" cy="2198565"/>
          </a:xfrm>
          <a:prstGeom prst="rect">
            <a:avLst/>
          </a:prstGeom>
        </p:spPr>
      </p:pic>
      <p:pic>
        <p:nvPicPr>
          <p:cNvPr id="31" name="Picture 30">
            <a:extLst>
              <a:ext uri="{FF2B5EF4-FFF2-40B4-BE49-F238E27FC236}">
                <a16:creationId xmlns:a16="http://schemas.microsoft.com/office/drawing/2014/main" id="{273CCB55-3907-1C1E-0F23-BE5950067B6F}"/>
              </a:ext>
            </a:extLst>
          </p:cNvPr>
          <p:cNvPicPr>
            <a:picLocks noChangeAspect="1"/>
          </p:cNvPicPr>
          <p:nvPr/>
        </p:nvPicPr>
        <p:blipFill>
          <a:blip r:embed="rId4"/>
          <a:stretch>
            <a:fillRect/>
          </a:stretch>
        </p:blipFill>
        <p:spPr>
          <a:xfrm rot="154910">
            <a:off x="8374373" y="2558628"/>
            <a:ext cx="837548" cy="2198565"/>
          </a:xfrm>
          <a:prstGeom prst="rect">
            <a:avLst/>
          </a:prstGeom>
        </p:spPr>
      </p:pic>
      <p:pic>
        <p:nvPicPr>
          <p:cNvPr id="33" name="Picture 32">
            <a:extLst>
              <a:ext uri="{FF2B5EF4-FFF2-40B4-BE49-F238E27FC236}">
                <a16:creationId xmlns:a16="http://schemas.microsoft.com/office/drawing/2014/main" id="{150BB494-5E64-78F5-D66B-4326FA670492}"/>
              </a:ext>
            </a:extLst>
          </p:cNvPr>
          <p:cNvPicPr>
            <a:picLocks noChangeAspect="1"/>
          </p:cNvPicPr>
          <p:nvPr/>
        </p:nvPicPr>
        <p:blipFill>
          <a:blip r:embed="rId4"/>
          <a:stretch>
            <a:fillRect/>
          </a:stretch>
        </p:blipFill>
        <p:spPr>
          <a:xfrm>
            <a:off x="3059208" y="1577748"/>
            <a:ext cx="837548" cy="2198565"/>
          </a:xfrm>
          <a:prstGeom prst="rect">
            <a:avLst/>
          </a:prstGeom>
        </p:spPr>
      </p:pic>
      <p:pic>
        <p:nvPicPr>
          <p:cNvPr id="34" name="Picture 33">
            <a:extLst>
              <a:ext uri="{FF2B5EF4-FFF2-40B4-BE49-F238E27FC236}">
                <a16:creationId xmlns:a16="http://schemas.microsoft.com/office/drawing/2014/main" id="{4A607D01-E1EA-DFEE-503B-84057ABC98D1}"/>
              </a:ext>
            </a:extLst>
          </p:cNvPr>
          <p:cNvPicPr>
            <a:picLocks noChangeAspect="1"/>
          </p:cNvPicPr>
          <p:nvPr/>
        </p:nvPicPr>
        <p:blipFill>
          <a:blip r:embed="rId4"/>
          <a:stretch>
            <a:fillRect/>
          </a:stretch>
        </p:blipFill>
        <p:spPr>
          <a:xfrm>
            <a:off x="2732303" y="1594914"/>
            <a:ext cx="837548" cy="2198565"/>
          </a:xfrm>
          <a:prstGeom prst="rect">
            <a:avLst/>
          </a:prstGeom>
        </p:spPr>
      </p:pic>
      <p:pic>
        <p:nvPicPr>
          <p:cNvPr id="35" name="Picture 34">
            <a:extLst>
              <a:ext uri="{FF2B5EF4-FFF2-40B4-BE49-F238E27FC236}">
                <a16:creationId xmlns:a16="http://schemas.microsoft.com/office/drawing/2014/main" id="{F62FC909-150D-E719-EE95-B49739EA8EB3}"/>
              </a:ext>
            </a:extLst>
          </p:cNvPr>
          <p:cNvPicPr>
            <a:picLocks noChangeAspect="1"/>
          </p:cNvPicPr>
          <p:nvPr/>
        </p:nvPicPr>
        <p:blipFill>
          <a:blip r:embed="rId4"/>
          <a:stretch>
            <a:fillRect/>
          </a:stretch>
        </p:blipFill>
        <p:spPr>
          <a:xfrm>
            <a:off x="2430088" y="1600680"/>
            <a:ext cx="837548" cy="2198565"/>
          </a:xfrm>
          <a:prstGeom prst="rect">
            <a:avLst/>
          </a:prstGeom>
        </p:spPr>
      </p:pic>
      <p:pic>
        <p:nvPicPr>
          <p:cNvPr id="40" name="Picture 39">
            <a:extLst>
              <a:ext uri="{FF2B5EF4-FFF2-40B4-BE49-F238E27FC236}">
                <a16:creationId xmlns:a16="http://schemas.microsoft.com/office/drawing/2014/main" id="{06C07232-9A9C-1E55-C8D5-55C21216C8AF}"/>
              </a:ext>
            </a:extLst>
          </p:cNvPr>
          <p:cNvPicPr>
            <a:picLocks noChangeAspect="1"/>
          </p:cNvPicPr>
          <p:nvPr/>
        </p:nvPicPr>
        <p:blipFill>
          <a:blip r:embed="rId4"/>
          <a:stretch>
            <a:fillRect/>
          </a:stretch>
        </p:blipFill>
        <p:spPr>
          <a:xfrm>
            <a:off x="2121945" y="1617400"/>
            <a:ext cx="837548" cy="2198565"/>
          </a:xfrm>
          <a:prstGeom prst="rect">
            <a:avLst/>
          </a:prstGeom>
        </p:spPr>
      </p:pic>
      <p:pic>
        <p:nvPicPr>
          <p:cNvPr id="42" name="Picture 41">
            <a:extLst>
              <a:ext uri="{FF2B5EF4-FFF2-40B4-BE49-F238E27FC236}">
                <a16:creationId xmlns:a16="http://schemas.microsoft.com/office/drawing/2014/main" id="{03E03E45-B0D5-D2D9-CDD4-E8175CFB77A5}"/>
              </a:ext>
            </a:extLst>
          </p:cNvPr>
          <p:cNvPicPr>
            <a:picLocks noChangeAspect="1"/>
          </p:cNvPicPr>
          <p:nvPr/>
        </p:nvPicPr>
        <p:blipFill>
          <a:blip r:embed="rId4"/>
          <a:stretch>
            <a:fillRect/>
          </a:stretch>
        </p:blipFill>
        <p:spPr>
          <a:xfrm>
            <a:off x="1772717" y="1612694"/>
            <a:ext cx="837548" cy="2198565"/>
          </a:xfrm>
          <a:prstGeom prst="rect">
            <a:avLst/>
          </a:prstGeom>
        </p:spPr>
      </p:pic>
      <p:pic>
        <p:nvPicPr>
          <p:cNvPr id="43" name="Picture 42">
            <a:extLst>
              <a:ext uri="{FF2B5EF4-FFF2-40B4-BE49-F238E27FC236}">
                <a16:creationId xmlns:a16="http://schemas.microsoft.com/office/drawing/2014/main" id="{1E23C871-1DBE-B59D-8E21-F30F77535DD9}"/>
              </a:ext>
            </a:extLst>
          </p:cNvPr>
          <p:cNvPicPr>
            <a:picLocks noChangeAspect="1"/>
          </p:cNvPicPr>
          <p:nvPr/>
        </p:nvPicPr>
        <p:blipFill>
          <a:blip r:embed="rId4"/>
          <a:stretch>
            <a:fillRect/>
          </a:stretch>
        </p:blipFill>
        <p:spPr>
          <a:xfrm>
            <a:off x="1446164" y="1625685"/>
            <a:ext cx="837548" cy="2198565"/>
          </a:xfrm>
          <a:prstGeom prst="rect">
            <a:avLst/>
          </a:prstGeom>
        </p:spPr>
      </p:pic>
      <p:cxnSp>
        <p:nvCxnSpPr>
          <p:cNvPr id="44" name="Straight Connector 43">
            <a:extLst>
              <a:ext uri="{FF2B5EF4-FFF2-40B4-BE49-F238E27FC236}">
                <a16:creationId xmlns:a16="http://schemas.microsoft.com/office/drawing/2014/main" id="{FBDD72D2-06CF-FCD4-B76C-2B94F7741F89}"/>
              </a:ext>
            </a:extLst>
          </p:cNvPr>
          <p:cNvCxnSpPr>
            <a:cxnSpLocks/>
          </p:cNvCxnSpPr>
          <p:nvPr/>
        </p:nvCxnSpPr>
        <p:spPr>
          <a:xfrm flipV="1">
            <a:off x="1392913" y="2043639"/>
            <a:ext cx="328495" cy="61427"/>
          </a:xfrm>
          <a:prstGeom prst="line">
            <a:avLst/>
          </a:prstGeom>
          <a:ln w="12700" cap="rnd">
            <a:solidFill>
              <a:schemeClr val="tx1">
                <a:lumMod val="65000"/>
                <a:lumOff val="35000"/>
              </a:schemeClr>
            </a:solidFill>
          </a:ln>
          <a:effectLst>
            <a:glow rad="19050">
              <a:schemeClr val="bg1">
                <a:lumMod val="95000"/>
                <a:alpha val="50000"/>
              </a:schemeClr>
            </a:glow>
          </a:effectLst>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1137CA07-EB88-E50C-98FA-8A9D9C1876D5}"/>
              </a:ext>
            </a:extLst>
          </p:cNvPr>
          <p:cNvSpPr/>
          <p:nvPr/>
        </p:nvSpPr>
        <p:spPr>
          <a:xfrm>
            <a:off x="7519367" y="1299428"/>
            <a:ext cx="1611824" cy="19998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lumMod val="75000"/>
                    <a:lumOff val="25000"/>
                  </a:schemeClr>
                </a:solidFill>
                <a:latin typeface="Corbel" panose="020B0503020204020204" pitchFamily="34" charset="0"/>
                <a:cs typeface="Arial" panose="020B0604020202020204" pitchFamily="34" charset="0"/>
              </a:rPr>
              <a:t>Host Cell Membrane</a:t>
            </a:r>
          </a:p>
        </p:txBody>
      </p:sp>
      <p:sp>
        <p:nvSpPr>
          <p:cNvPr id="9" name="Rectangle 13">
            <a:extLst>
              <a:ext uri="{FF2B5EF4-FFF2-40B4-BE49-F238E27FC236}">
                <a16:creationId xmlns:a16="http://schemas.microsoft.com/office/drawing/2014/main" id="{09AC284A-814D-F52A-F1C9-BC1F27EE2A54}"/>
              </a:ext>
            </a:extLst>
          </p:cNvPr>
          <p:cNvSpPr>
            <a:spLocks noChangeArrowheads="1"/>
          </p:cNvSpPr>
          <p:nvPr/>
        </p:nvSpPr>
        <p:spPr bwMode="auto">
          <a:xfrm>
            <a:off x="222945" y="1942014"/>
            <a:ext cx="1474662" cy="35883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75000"/>
                    <a:lumOff val="25000"/>
                  </a:schemeClr>
                </a:solidFill>
                <a:latin typeface="Corbel" panose="020B0503020204020204" pitchFamily="34" charset="0"/>
              </a:rPr>
              <a:t>HIV Matrix</a:t>
            </a:r>
          </a:p>
        </p:txBody>
      </p:sp>
    </p:spTree>
    <p:extLst>
      <p:ext uri="{BB962C8B-B14F-4D97-AF65-F5344CB8AC3E}">
        <p14:creationId xmlns:p14="http://schemas.microsoft.com/office/powerpoint/2010/main" val="33223897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9589">
        <p159:morph option="byObject"/>
      </p:transition>
    </mc:Choice>
    <mc:Fallback xmlns="">
      <p:transition spd="slow" advTm="9589">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2BEFB-144F-364C-B2D5-5B00C6C0C723}"/>
              </a:ext>
            </a:extLst>
          </p:cNvPr>
          <p:cNvSpPr>
            <a:spLocks noGrp="1"/>
          </p:cNvSpPr>
          <p:nvPr>
            <p:ph type="title"/>
          </p:nvPr>
        </p:nvSpPr>
        <p:spPr/>
        <p:txBody>
          <a:bodyPr/>
          <a:lstStyle/>
          <a:p>
            <a:r>
              <a:rPr lang="en-US" dirty="0"/>
              <a:t>Assembly</a:t>
            </a:r>
          </a:p>
        </p:txBody>
      </p:sp>
      <p:sp>
        <p:nvSpPr>
          <p:cNvPr id="6" name="Text Placeholder 5">
            <a:extLst>
              <a:ext uri="{FF2B5EF4-FFF2-40B4-BE49-F238E27FC236}">
                <a16:creationId xmlns:a16="http://schemas.microsoft.com/office/drawing/2014/main" id="{35A055A3-2E95-2C8B-1277-668884A2A07F}"/>
              </a:ext>
            </a:extLst>
          </p:cNvPr>
          <p:cNvSpPr>
            <a:spLocks noGrp="1"/>
          </p:cNvSpPr>
          <p:nvPr>
            <p:ph type="body" sz="quarter" idx="14"/>
          </p:nvPr>
        </p:nvSpPr>
        <p:spPr/>
        <p:txBody>
          <a:bodyPr/>
          <a:lstStyle/>
          <a:p>
            <a:r>
              <a:rPr lang="en-US" dirty="0"/>
              <a:t>Illustration: David H. Spach, MD</a:t>
            </a:r>
          </a:p>
        </p:txBody>
      </p:sp>
      <p:pic>
        <p:nvPicPr>
          <p:cNvPr id="9" name="Picture 8">
            <a:extLst>
              <a:ext uri="{FF2B5EF4-FFF2-40B4-BE49-F238E27FC236}">
                <a16:creationId xmlns:a16="http://schemas.microsoft.com/office/drawing/2014/main" id="{9623E581-EF3F-CB84-9703-AC6DFF90DEE2}"/>
              </a:ext>
            </a:extLst>
          </p:cNvPr>
          <p:cNvPicPr>
            <a:picLocks noChangeAspect="1"/>
          </p:cNvPicPr>
          <p:nvPr/>
        </p:nvPicPr>
        <p:blipFill>
          <a:blip r:embed="rId2"/>
          <a:stretch>
            <a:fillRect/>
          </a:stretch>
        </p:blipFill>
        <p:spPr>
          <a:xfrm>
            <a:off x="812800" y="2680529"/>
            <a:ext cx="7607206" cy="2544302"/>
          </a:xfrm>
          <a:prstGeom prst="rect">
            <a:avLst/>
          </a:prstGeom>
        </p:spPr>
      </p:pic>
      <p:sp>
        <p:nvSpPr>
          <p:cNvPr id="14" name="Rectangle 13">
            <a:extLst>
              <a:ext uri="{FF2B5EF4-FFF2-40B4-BE49-F238E27FC236}">
                <a16:creationId xmlns:a16="http://schemas.microsoft.com/office/drawing/2014/main" id="{5FC55F7D-55B4-11E0-6FBC-B5F83D61604B}"/>
              </a:ext>
            </a:extLst>
          </p:cNvPr>
          <p:cNvSpPr/>
          <p:nvPr/>
        </p:nvSpPr>
        <p:spPr>
          <a:xfrm>
            <a:off x="7369382" y="2065262"/>
            <a:ext cx="1611824" cy="19998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lumMod val="75000"/>
                    <a:lumOff val="25000"/>
                  </a:schemeClr>
                </a:solidFill>
                <a:latin typeface="Corbel" panose="020B0503020204020204" pitchFamily="34" charset="0"/>
                <a:cs typeface="Arial" panose="020B0604020202020204" pitchFamily="34" charset="0"/>
              </a:rPr>
              <a:t>Host Cell Membrane</a:t>
            </a:r>
          </a:p>
        </p:txBody>
      </p:sp>
      <p:sp>
        <p:nvSpPr>
          <p:cNvPr id="19" name="Rectangle 18">
            <a:extLst>
              <a:ext uri="{FF2B5EF4-FFF2-40B4-BE49-F238E27FC236}">
                <a16:creationId xmlns:a16="http://schemas.microsoft.com/office/drawing/2014/main" id="{BC83BA34-4EB9-DAD5-ECBD-65B16951F88A}"/>
              </a:ext>
            </a:extLst>
          </p:cNvPr>
          <p:cNvSpPr/>
          <p:nvPr/>
        </p:nvSpPr>
        <p:spPr>
          <a:xfrm>
            <a:off x="276559" y="3639616"/>
            <a:ext cx="1229971" cy="307777"/>
          </a:xfrm>
          <a:prstGeom prst="rect">
            <a:avLst/>
          </a:prstGeom>
          <a:noFill/>
        </p:spPr>
        <p:txBody>
          <a:bodyPr wrap="square">
            <a:spAutoFit/>
          </a:bodyPr>
          <a:lstStyle/>
          <a:p>
            <a:r>
              <a:rPr lang="en-US" sz="1400" dirty="0">
                <a:latin typeface="Corbel" panose="020B0503020204020204" pitchFamily="34" charset="0"/>
                <a:cs typeface="Calibri" panose="020F0502020204030204" pitchFamily="34" charset="0"/>
              </a:rPr>
              <a:t>HIV Matrix</a:t>
            </a:r>
          </a:p>
        </p:txBody>
      </p:sp>
      <p:cxnSp>
        <p:nvCxnSpPr>
          <p:cNvPr id="20" name="Straight Connector 19">
            <a:extLst>
              <a:ext uri="{FF2B5EF4-FFF2-40B4-BE49-F238E27FC236}">
                <a16:creationId xmlns:a16="http://schemas.microsoft.com/office/drawing/2014/main" id="{809707E5-D61E-CE1E-19F7-8359746D497B}"/>
              </a:ext>
            </a:extLst>
          </p:cNvPr>
          <p:cNvCxnSpPr>
            <a:cxnSpLocks/>
          </p:cNvCxnSpPr>
          <p:nvPr/>
        </p:nvCxnSpPr>
        <p:spPr>
          <a:xfrm>
            <a:off x="1206458" y="3813882"/>
            <a:ext cx="393194" cy="0"/>
          </a:xfrm>
          <a:prstGeom prst="line">
            <a:avLst/>
          </a:prstGeom>
          <a:ln w="12700" cap="rnd">
            <a:solidFill>
              <a:schemeClr val="tx1">
                <a:lumMod val="65000"/>
                <a:lumOff val="35000"/>
              </a:schemeClr>
            </a:solidFill>
          </a:ln>
          <a:effectLst>
            <a:glow rad="19050">
              <a:schemeClr val="bg1">
                <a:lumMod val="95000"/>
                <a:alpha val="50000"/>
              </a:schemeClr>
            </a:glow>
          </a:effectLst>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64C91EBB-57D2-9F28-E67F-DFF8B4435F51}"/>
              </a:ext>
            </a:extLst>
          </p:cNvPr>
          <p:cNvSpPr/>
          <p:nvPr/>
        </p:nvSpPr>
        <p:spPr>
          <a:xfrm>
            <a:off x="7842864" y="2959770"/>
            <a:ext cx="1111768" cy="461665"/>
          </a:xfrm>
          <a:prstGeom prst="rect">
            <a:avLst/>
          </a:prstGeom>
          <a:solidFill>
            <a:srgbClr val="00B9FD">
              <a:alpha val="22745"/>
            </a:srgbClr>
          </a:solidFill>
        </p:spPr>
        <p:txBody>
          <a:bodyPr wrap="square">
            <a:spAutoFit/>
          </a:bodyPr>
          <a:lstStyle/>
          <a:p>
            <a:r>
              <a:rPr lang="en-US" sz="1200" dirty="0" err="1">
                <a:latin typeface="Corbel" panose="020B0503020204020204" pitchFamily="34" charset="0"/>
                <a:cs typeface="Calibri" panose="020F0502020204030204" pitchFamily="34" charset="0"/>
              </a:rPr>
              <a:t>Myristyl</a:t>
            </a:r>
            <a:r>
              <a:rPr lang="en-US" sz="1200" dirty="0">
                <a:latin typeface="Corbel" panose="020B0503020204020204" pitchFamily="34" charset="0"/>
                <a:cs typeface="Calibri" panose="020F0502020204030204" pitchFamily="34" charset="0"/>
              </a:rPr>
              <a:t> Group</a:t>
            </a:r>
            <a:br>
              <a:rPr lang="en-US" sz="1200" dirty="0">
                <a:latin typeface="Corbel" panose="020B0503020204020204" pitchFamily="34" charset="0"/>
                <a:cs typeface="Calibri" panose="020F0502020204030204" pitchFamily="34" charset="0"/>
              </a:rPr>
            </a:br>
            <a:r>
              <a:rPr lang="en-US" sz="1200" dirty="0">
                <a:latin typeface="Corbel" panose="020B0503020204020204" pitchFamily="34" charset="0"/>
                <a:cs typeface="Calibri" panose="020F0502020204030204" pitchFamily="34" charset="0"/>
              </a:rPr>
              <a:t>(sequestered)</a:t>
            </a:r>
          </a:p>
        </p:txBody>
      </p:sp>
      <p:cxnSp>
        <p:nvCxnSpPr>
          <p:cNvPr id="4" name="Straight Connector 3">
            <a:extLst>
              <a:ext uri="{FF2B5EF4-FFF2-40B4-BE49-F238E27FC236}">
                <a16:creationId xmlns:a16="http://schemas.microsoft.com/office/drawing/2014/main" id="{9B2AD0C3-2806-7F08-A70D-1D45FD325FF2}"/>
              </a:ext>
            </a:extLst>
          </p:cNvPr>
          <p:cNvCxnSpPr>
            <a:cxnSpLocks/>
          </p:cNvCxnSpPr>
          <p:nvPr/>
        </p:nvCxnSpPr>
        <p:spPr>
          <a:xfrm flipH="1">
            <a:off x="7330706" y="3111300"/>
            <a:ext cx="512158" cy="0"/>
          </a:xfrm>
          <a:prstGeom prst="line">
            <a:avLst/>
          </a:prstGeom>
          <a:ln w="1270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5" name="Freeform 4">
            <a:extLst>
              <a:ext uri="{FF2B5EF4-FFF2-40B4-BE49-F238E27FC236}">
                <a16:creationId xmlns:a16="http://schemas.microsoft.com/office/drawing/2014/main" id="{CCC5BDF7-37B5-6DCD-340E-C839A596D8C9}"/>
              </a:ext>
            </a:extLst>
          </p:cNvPr>
          <p:cNvSpPr/>
          <p:nvPr/>
        </p:nvSpPr>
        <p:spPr>
          <a:xfrm rot="11111775" flipV="1">
            <a:off x="1857416" y="3031847"/>
            <a:ext cx="201443" cy="225916"/>
          </a:xfrm>
          <a:custGeom>
            <a:avLst/>
            <a:gdLst>
              <a:gd name="connsiteX0" fmla="*/ 34599 w 84660"/>
              <a:gd name="connsiteY0" fmla="*/ 0 h 568411"/>
              <a:gd name="connsiteX1" fmla="*/ 79083 w 84660"/>
              <a:gd name="connsiteY1" fmla="*/ 103797 h 568411"/>
              <a:gd name="connsiteX2" fmla="*/ 59312 w 84660"/>
              <a:gd name="connsiteY2" fmla="*/ 168052 h 568411"/>
              <a:gd name="connsiteX3" fmla="*/ 29656 w 84660"/>
              <a:gd name="connsiteY3" fmla="*/ 301505 h 568411"/>
              <a:gd name="connsiteX4" fmla="*/ 79083 w 84660"/>
              <a:gd name="connsiteY4" fmla="*/ 380588 h 568411"/>
              <a:gd name="connsiteX5" fmla="*/ 79083 w 84660"/>
              <a:gd name="connsiteY5" fmla="*/ 430015 h 568411"/>
              <a:gd name="connsiteX6" fmla="*/ 39541 w 84660"/>
              <a:gd name="connsiteY6" fmla="*/ 514041 h 568411"/>
              <a:gd name="connsiteX7" fmla="*/ 0 w 84660"/>
              <a:gd name="connsiteY7" fmla="*/ 568411 h 568411"/>
              <a:gd name="connsiteX8" fmla="*/ 0 w 84660"/>
              <a:gd name="connsiteY8" fmla="*/ 568411 h 568411"/>
              <a:gd name="connsiteX9" fmla="*/ 4942 w 84660"/>
              <a:gd name="connsiteY9" fmla="*/ 568411 h 568411"/>
              <a:gd name="connsiteX0" fmla="*/ 34599 w 84660"/>
              <a:gd name="connsiteY0" fmla="*/ 0 h 568411"/>
              <a:gd name="connsiteX1" fmla="*/ 59312 w 84660"/>
              <a:gd name="connsiteY1" fmla="*/ 168052 h 568411"/>
              <a:gd name="connsiteX2" fmla="*/ 29656 w 84660"/>
              <a:gd name="connsiteY2" fmla="*/ 301505 h 568411"/>
              <a:gd name="connsiteX3" fmla="*/ 79083 w 84660"/>
              <a:gd name="connsiteY3" fmla="*/ 380588 h 568411"/>
              <a:gd name="connsiteX4" fmla="*/ 79083 w 84660"/>
              <a:gd name="connsiteY4" fmla="*/ 430015 h 568411"/>
              <a:gd name="connsiteX5" fmla="*/ 39541 w 84660"/>
              <a:gd name="connsiteY5" fmla="*/ 514041 h 568411"/>
              <a:gd name="connsiteX6" fmla="*/ 0 w 84660"/>
              <a:gd name="connsiteY6" fmla="*/ 568411 h 568411"/>
              <a:gd name="connsiteX7" fmla="*/ 0 w 84660"/>
              <a:gd name="connsiteY7" fmla="*/ 568411 h 568411"/>
              <a:gd name="connsiteX8" fmla="*/ 4942 w 8466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79083 w 93920"/>
              <a:gd name="connsiteY4" fmla="*/ 430015 h 568411"/>
              <a:gd name="connsiteX5" fmla="*/ 39541 w 93920"/>
              <a:gd name="connsiteY5" fmla="*/ 514041 h 568411"/>
              <a:gd name="connsiteX6" fmla="*/ 0 w 93920"/>
              <a:gd name="connsiteY6" fmla="*/ 568411 h 568411"/>
              <a:gd name="connsiteX7" fmla="*/ 0 w 93920"/>
              <a:gd name="connsiteY7" fmla="*/ 568411 h 568411"/>
              <a:gd name="connsiteX8" fmla="*/ 4942 w 9392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607953"/>
              <a:gd name="connsiteX1" fmla="*/ 93911 w 93920"/>
              <a:gd name="connsiteY1" fmla="*/ 172994 h 607953"/>
              <a:gd name="connsiteX2" fmla="*/ 29656 w 93920"/>
              <a:gd name="connsiteY2" fmla="*/ 301505 h 607953"/>
              <a:gd name="connsiteX3" fmla="*/ 74140 w 93920"/>
              <a:gd name="connsiteY3" fmla="*/ 415187 h 607953"/>
              <a:gd name="connsiteX4" fmla="*/ 39541 w 93920"/>
              <a:gd name="connsiteY4" fmla="*/ 514041 h 607953"/>
              <a:gd name="connsiteX5" fmla="*/ 0 w 93920"/>
              <a:gd name="connsiteY5" fmla="*/ 568411 h 607953"/>
              <a:gd name="connsiteX6" fmla="*/ 0 w 93920"/>
              <a:gd name="connsiteY6" fmla="*/ 568411 h 607953"/>
              <a:gd name="connsiteX7" fmla="*/ 9885 w 93920"/>
              <a:gd name="connsiteY7" fmla="*/ 607953 h 607953"/>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0" fmla="*/ 69198 w 128519"/>
              <a:gd name="connsiteY0" fmla="*/ 0 h 647494"/>
              <a:gd name="connsiteX1" fmla="*/ 128510 w 128519"/>
              <a:gd name="connsiteY1" fmla="*/ 172994 h 647494"/>
              <a:gd name="connsiteX2" fmla="*/ 64255 w 128519"/>
              <a:gd name="connsiteY2" fmla="*/ 301505 h 647494"/>
              <a:gd name="connsiteX3" fmla="*/ 108739 w 128519"/>
              <a:gd name="connsiteY3" fmla="*/ 415187 h 647494"/>
              <a:gd name="connsiteX4" fmla="*/ 74140 w 128519"/>
              <a:gd name="connsiteY4" fmla="*/ 514041 h 647494"/>
              <a:gd name="connsiteX5" fmla="*/ 34599 w 128519"/>
              <a:gd name="connsiteY5" fmla="*/ 568411 h 647494"/>
              <a:gd name="connsiteX6" fmla="*/ 0 w 128519"/>
              <a:gd name="connsiteY6" fmla="*/ 647494 h 647494"/>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14828 w 108748"/>
              <a:gd name="connsiteY5" fmla="*/ 568411 h 622780"/>
              <a:gd name="connsiteX6" fmla="*/ 0 w 108748"/>
              <a:gd name="connsiteY6"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0 w 108748"/>
              <a:gd name="connsiteY5"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34598 w 108748"/>
              <a:gd name="connsiteY4" fmla="*/ 509098 h 622780"/>
              <a:gd name="connsiteX5" fmla="*/ 0 w 108748"/>
              <a:gd name="connsiteY5" fmla="*/ 622780 h 622780"/>
              <a:gd name="connsiteX0" fmla="*/ 17225 w 76546"/>
              <a:gd name="connsiteY0" fmla="*/ 0 h 657379"/>
              <a:gd name="connsiteX1" fmla="*/ 76537 w 76546"/>
              <a:gd name="connsiteY1" fmla="*/ 172994 h 657379"/>
              <a:gd name="connsiteX2" fmla="*/ 12282 w 76546"/>
              <a:gd name="connsiteY2" fmla="*/ 301505 h 657379"/>
              <a:gd name="connsiteX3" fmla="*/ 56766 w 76546"/>
              <a:gd name="connsiteY3" fmla="*/ 415187 h 657379"/>
              <a:gd name="connsiteX4" fmla="*/ 2396 w 76546"/>
              <a:gd name="connsiteY4" fmla="*/ 509098 h 657379"/>
              <a:gd name="connsiteX5" fmla="*/ 2397 w 76546"/>
              <a:gd name="connsiteY5" fmla="*/ 657379 h 657379"/>
              <a:gd name="connsiteX0" fmla="*/ 38601 w 76895"/>
              <a:gd name="connsiteY0" fmla="*/ 0 h 677150"/>
              <a:gd name="connsiteX1" fmla="*/ 76537 w 76895"/>
              <a:gd name="connsiteY1" fmla="*/ 192765 h 677150"/>
              <a:gd name="connsiteX2" fmla="*/ 12282 w 76895"/>
              <a:gd name="connsiteY2" fmla="*/ 321276 h 677150"/>
              <a:gd name="connsiteX3" fmla="*/ 56766 w 76895"/>
              <a:gd name="connsiteY3" fmla="*/ 434958 h 677150"/>
              <a:gd name="connsiteX4" fmla="*/ 2396 w 76895"/>
              <a:gd name="connsiteY4" fmla="*/ 528869 h 677150"/>
              <a:gd name="connsiteX5" fmla="*/ 2397 w 76895"/>
              <a:gd name="connsiteY5" fmla="*/ 677150 h 677150"/>
              <a:gd name="connsiteX0" fmla="*/ 59978 w 78428"/>
              <a:gd name="connsiteY0" fmla="*/ 0 h 682093"/>
              <a:gd name="connsiteX1" fmla="*/ 76537 w 78428"/>
              <a:gd name="connsiteY1" fmla="*/ 197708 h 682093"/>
              <a:gd name="connsiteX2" fmla="*/ 12282 w 78428"/>
              <a:gd name="connsiteY2" fmla="*/ 326219 h 682093"/>
              <a:gd name="connsiteX3" fmla="*/ 56766 w 78428"/>
              <a:gd name="connsiteY3" fmla="*/ 439901 h 682093"/>
              <a:gd name="connsiteX4" fmla="*/ 2396 w 78428"/>
              <a:gd name="connsiteY4" fmla="*/ 533812 h 682093"/>
              <a:gd name="connsiteX5" fmla="*/ 2397 w 78428"/>
              <a:gd name="connsiteY5" fmla="*/ 682093 h 682093"/>
              <a:gd name="connsiteX0" fmla="*/ 59664 w 144968"/>
              <a:gd name="connsiteY0" fmla="*/ 0 h 581027"/>
              <a:gd name="connsiteX1" fmla="*/ 76223 w 144968"/>
              <a:gd name="connsiteY1" fmla="*/ 197708 h 581027"/>
              <a:gd name="connsiteX2" fmla="*/ 11968 w 144968"/>
              <a:gd name="connsiteY2" fmla="*/ 326219 h 581027"/>
              <a:gd name="connsiteX3" fmla="*/ 56452 w 144968"/>
              <a:gd name="connsiteY3" fmla="*/ 439901 h 581027"/>
              <a:gd name="connsiteX4" fmla="*/ 2082 w 144968"/>
              <a:gd name="connsiteY4" fmla="*/ 533812 h 581027"/>
              <a:gd name="connsiteX5" fmla="*/ 144313 w 144968"/>
              <a:gd name="connsiteY5" fmla="*/ 581027 h 581027"/>
              <a:gd name="connsiteX0" fmla="*/ 59263 w 134203"/>
              <a:gd name="connsiteY0" fmla="*/ 0 h 595465"/>
              <a:gd name="connsiteX1" fmla="*/ 75822 w 134203"/>
              <a:gd name="connsiteY1" fmla="*/ 197708 h 595465"/>
              <a:gd name="connsiteX2" fmla="*/ 11567 w 134203"/>
              <a:gd name="connsiteY2" fmla="*/ 326219 h 595465"/>
              <a:gd name="connsiteX3" fmla="*/ 56051 w 134203"/>
              <a:gd name="connsiteY3" fmla="*/ 439901 h 595465"/>
              <a:gd name="connsiteX4" fmla="*/ 1681 w 134203"/>
              <a:gd name="connsiteY4" fmla="*/ 533812 h 595465"/>
              <a:gd name="connsiteX5" fmla="*/ 133505 w 134203"/>
              <a:gd name="connsiteY5" fmla="*/ 595465 h 595465"/>
              <a:gd name="connsiteX0" fmla="*/ 58331 w 133253"/>
              <a:gd name="connsiteY0" fmla="*/ 0 h 595465"/>
              <a:gd name="connsiteX1" fmla="*/ 74890 w 133253"/>
              <a:gd name="connsiteY1" fmla="*/ 197708 h 595465"/>
              <a:gd name="connsiteX2" fmla="*/ 10635 w 133253"/>
              <a:gd name="connsiteY2" fmla="*/ 326219 h 595465"/>
              <a:gd name="connsiteX3" fmla="*/ 75934 w 133253"/>
              <a:gd name="connsiteY3" fmla="*/ 444714 h 595465"/>
              <a:gd name="connsiteX4" fmla="*/ 749 w 133253"/>
              <a:gd name="connsiteY4" fmla="*/ 533812 h 595465"/>
              <a:gd name="connsiteX5" fmla="*/ 132573 w 133253"/>
              <a:gd name="connsiteY5" fmla="*/ 595465 h 595465"/>
              <a:gd name="connsiteX0" fmla="*/ 47697 w 122714"/>
              <a:gd name="connsiteY0" fmla="*/ 0 h 595465"/>
              <a:gd name="connsiteX1" fmla="*/ 64256 w 122714"/>
              <a:gd name="connsiteY1" fmla="*/ 197708 h 595465"/>
              <a:gd name="connsiteX2" fmla="*/ 1 w 122714"/>
              <a:gd name="connsiteY2" fmla="*/ 326219 h 595465"/>
              <a:gd name="connsiteX3" fmla="*/ 65300 w 122714"/>
              <a:gd name="connsiteY3" fmla="*/ 444714 h 595465"/>
              <a:gd name="connsiteX4" fmla="*/ 7460 w 122714"/>
              <a:gd name="connsiteY4" fmla="*/ 543437 h 595465"/>
              <a:gd name="connsiteX5" fmla="*/ 121939 w 122714"/>
              <a:gd name="connsiteY5" fmla="*/ 595465 h 595465"/>
              <a:gd name="connsiteX0" fmla="*/ 47697 w 150345"/>
              <a:gd name="connsiteY0" fmla="*/ 0 h 590653"/>
              <a:gd name="connsiteX1" fmla="*/ 64256 w 150345"/>
              <a:gd name="connsiteY1" fmla="*/ 197708 h 590653"/>
              <a:gd name="connsiteX2" fmla="*/ 1 w 150345"/>
              <a:gd name="connsiteY2" fmla="*/ 326219 h 590653"/>
              <a:gd name="connsiteX3" fmla="*/ 65300 w 150345"/>
              <a:gd name="connsiteY3" fmla="*/ 444714 h 590653"/>
              <a:gd name="connsiteX4" fmla="*/ 7460 w 150345"/>
              <a:gd name="connsiteY4" fmla="*/ 543437 h 590653"/>
              <a:gd name="connsiteX5" fmla="*/ 149692 w 150345"/>
              <a:gd name="connsiteY5" fmla="*/ 590653 h 590653"/>
              <a:gd name="connsiteX0" fmla="*/ 47772 w 150410"/>
              <a:gd name="connsiteY0" fmla="*/ 0 h 590653"/>
              <a:gd name="connsiteX1" fmla="*/ 64331 w 150410"/>
              <a:gd name="connsiteY1" fmla="*/ 197708 h 590653"/>
              <a:gd name="connsiteX2" fmla="*/ 76 w 150410"/>
              <a:gd name="connsiteY2" fmla="*/ 326219 h 590653"/>
              <a:gd name="connsiteX3" fmla="*/ 79251 w 150410"/>
              <a:gd name="connsiteY3" fmla="*/ 430276 h 590653"/>
              <a:gd name="connsiteX4" fmla="*/ 7535 w 150410"/>
              <a:gd name="connsiteY4" fmla="*/ 543437 h 590653"/>
              <a:gd name="connsiteX5" fmla="*/ 149767 w 150410"/>
              <a:gd name="connsiteY5" fmla="*/ 590653 h 590653"/>
              <a:gd name="connsiteX0" fmla="*/ 47772 w 178077"/>
              <a:gd name="connsiteY0" fmla="*/ 0 h 571403"/>
              <a:gd name="connsiteX1" fmla="*/ 64331 w 178077"/>
              <a:gd name="connsiteY1" fmla="*/ 197708 h 571403"/>
              <a:gd name="connsiteX2" fmla="*/ 76 w 178077"/>
              <a:gd name="connsiteY2" fmla="*/ 326219 h 571403"/>
              <a:gd name="connsiteX3" fmla="*/ 79251 w 178077"/>
              <a:gd name="connsiteY3" fmla="*/ 430276 h 571403"/>
              <a:gd name="connsiteX4" fmla="*/ 7535 w 178077"/>
              <a:gd name="connsiteY4" fmla="*/ 543437 h 571403"/>
              <a:gd name="connsiteX5" fmla="*/ 177520 w 178077"/>
              <a:gd name="connsiteY5" fmla="*/ 571403 h 571403"/>
              <a:gd name="connsiteX0" fmla="*/ 47772 w 178217"/>
              <a:gd name="connsiteY0" fmla="*/ 0 h 571403"/>
              <a:gd name="connsiteX1" fmla="*/ 64331 w 178217"/>
              <a:gd name="connsiteY1" fmla="*/ 197708 h 571403"/>
              <a:gd name="connsiteX2" fmla="*/ 76 w 178217"/>
              <a:gd name="connsiteY2" fmla="*/ 326219 h 571403"/>
              <a:gd name="connsiteX3" fmla="*/ 79251 w 178217"/>
              <a:gd name="connsiteY3" fmla="*/ 430276 h 571403"/>
              <a:gd name="connsiteX4" fmla="*/ 42226 w 178217"/>
              <a:gd name="connsiteY4" fmla="*/ 538624 h 571403"/>
              <a:gd name="connsiteX5" fmla="*/ 177520 w 178217"/>
              <a:gd name="connsiteY5" fmla="*/ 571403 h 571403"/>
              <a:gd name="connsiteX0" fmla="*/ 47772 w 178168"/>
              <a:gd name="connsiteY0" fmla="*/ 0 h 571403"/>
              <a:gd name="connsiteX1" fmla="*/ 64331 w 178168"/>
              <a:gd name="connsiteY1" fmla="*/ 197708 h 571403"/>
              <a:gd name="connsiteX2" fmla="*/ 76 w 178168"/>
              <a:gd name="connsiteY2" fmla="*/ 326219 h 571403"/>
              <a:gd name="connsiteX3" fmla="*/ 79251 w 178168"/>
              <a:gd name="connsiteY3" fmla="*/ 430276 h 571403"/>
              <a:gd name="connsiteX4" fmla="*/ 31819 w 178168"/>
              <a:gd name="connsiteY4" fmla="*/ 553062 h 571403"/>
              <a:gd name="connsiteX5" fmla="*/ 177520 w 178168"/>
              <a:gd name="connsiteY5" fmla="*/ 571403 h 571403"/>
              <a:gd name="connsiteX0" fmla="*/ 92881 w 178179"/>
              <a:gd name="connsiteY0" fmla="*/ 0 h 558641"/>
              <a:gd name="connsiteX1" fmla="*/ 64342 w 178179"/>
              <a:gd name="connsiteY1" fmla="*/ 184946 h 558641"/>
              <a:gd name="connsiteX2" fmla="*/ 87 w 178179"/>
              <a:gd name="connsiteY2" fmla="*/ 313457 h 558641"/>
              <a:gd name="connsiteX3" fmla="*/ 79262 w 178179"/>
              <a:gd name="connsiteY3" fmla="*/ 417514 h 558641"/>
              <a:gd name="connsiteX4" fmla="*/ 31830 w 178179"/>
              <a:gd name="connsiteY4" fmla="*/ 540300 h 558641"/>
              <a:gd name="connsiteX5" fmla="*/ 177531 w 178179"/>
              <a:gd name="connsiteY5" fmla="*/ 558641 h 558641"/>
              <a:gd name="connsiteX0" fmla="*/ 84944 w 178178"/>
              <a:gd name="connsiteY0" fmla="*/ 0 h 628785"/>
              <a:gd name="connsiteX1" fmla="*/ 64341 w 178178"/>
              <a:gd name="connsiteY1" fmla="*/ 255090 h 628785"/>
              <a:gd name="connsiteX2" fmla="*/ 86 w 178178"/>
              <a:gd name="connsiteY2" fmla="*/ 383601 h 628785"/>
              <a:gd name="connsiteX3" fmla="*/ 79261 w 178178"/>
              <a:gd name="connsiteY3" fmla="*/ 487658 h 628785"/>
              <a:gd name="connsiteX4" fmla="*/ 31829 w 178178"/>
              <a:gd name="connsiteY4" fmla="*/ 610444 h 628785"/>
              <a:gd name="connsiteX5" fmla="*/ 177530 w 178178"/>
              <a:gd name="connsiteY5" fmla="*/ 628785 h 628785"/>
              <a:gd name="connsiteX0" fmla="*/ 87670 w 180904"/>
              <a:gd name="connsiteY0" fmla="*/ 0 h 628785"/>
              <a:gd name="connsiteX1" fmla="*/ 67067 w 180904"/>
              <a:gd name="connsiteY1" fmla="*/ 255090 h 628785"/>
              <a:gd name="connsiteX2" fmla="*/ 2812 w 180904"/>
              <a:gd name="connsiteY2" fmla="*/ 383601 h 628785"/>
              <a:gd name="connsiteX3" fmla="*/ 170724 w 180904"/>
              <a:gd name="connsiteY3" fmla="*/ 547764 h 628785"/>
              <a:gd name="connsiteX4" fmla="*/ 34555 w 180904"/>
              <a:gd name="connsiteY4" fmla="*/ 610444 h 628785"/>
              <a:gd name="connsiteX5" fmla="*/ 180256 w 180904"/>
              <a:gd name="connsiteY5" fmla="*/ 628785 h 628785"/>
              <a:gd name="connsiteX0" fmla="*/ 62379 w 155613"/>
              <a:gd name="connsiteY0" fmla="*/ 0 h 628785"/>
              <a:gd name="connsiteX1" fmla="*/ 41776 w 155613"/>
              <a:gd name="connsiteY1" fmla="*/ 255090 h 628785"/>
              <a:gd name="connsiteX2" fmla="*/ 3882 w 155613"/>
              <a:gd name="connsiteY2" fmla="*/ 524136 h 628785"/>
              <a:gd name="connsiteX3" fmla="*/ 145433 w 155613"/>
              <a:gd name="connsiteY3" fmla="*/ 547764 h 628785"/>
              <a:gd name="connsiteX4" fmla="*/ 9264 w 155613"/>
              <a:gd name="connsiteY4" fmla="*/ 610444 h 628785"/>
              <a:gd name="connsiteX5" fmla="*/ 154965 w 155613"/>
              <a:gd name="connsiteY5" fmla="*/ 628785 h 628785"/>
              <a:gd name="connsiteX0" fmla="*/ 58547 w 151781"/>
              <a:gd name="connsiteY0" fmla="*/ 0 h 628785"/>
              <a:gd name="connsiteX1" fmla="*/ 124749 w 151781"/>
              <a:gd name="connsiteY1" fmla="*/ 452191 h 628785"/>
              <a:gd name="connsiteX2" fmla="*/ 50 w 151781"/>
              <a:gd name="connsiteY2" fmla="*/ 524136 h 628785"/>
              <a:gd name="connsiteX3" fmla="*/ 141601 w 151781"/>
              <a:gd name="connsiteY3" fmla="*/ 547764 h 628785"/>
              <a:gd name="connsiteX4" fmla="*/ 5432 w 151781"/>
              <a:gd name="connsiteY4" fmla="*/ 610444 h 628785"/>
              <a:gd name="connsiteX5" fmla="*/ 151133 w 151781"/>
              <a:gd name="connsiteY5" fmla="*/ 628785 h 628785"/>
              <a:gd name="connsiteX0" fmla="*/ 19309 w 151778"/>
              <a:gd name="connsiteY0" fmla="*/ 0 h 251384"/>
              <a:gd name="connsiteX1" fmla="*/ 124746 w 151778"/>
              <a:gd name="connsiteY1" fmla="*/ 74790 h 251384"/>
              <a:gd name="connsiteX2" fmla="*/ 47 w 151778"/>
              <a:gd name="connsiteY2" fmla="*/ 146735 h 251384"/>
              <a:gd name="connsiteX3" fmla="*/ 141598 w 151778"/>
              <a:gd name="connsiteY3" fmla="*/ 170363 h 251384"/>
              <a:gd name="connsiteX4" fmla="*/ 5429 w 151778"/>
              <a:gd name="connsiteY4" fmla="*/ 233043 h 251384"/>
              <a:gd name="connsiteX5" fmla="*/ 151130 w 151778"/>
              <a:gd name="connsiteY5" fmla="*/ 251384 h 251384"/>
              <a:gd name="connsiteX0" fmla="*/ 30465 w 151778"/>
              <a:gd name="connsiteY0" fmla="*/ 0 h 249989"/>
              <a:gd name="connsiteX1" fmla="*/ 124746 w 151778"/>
              <a:gd name="connsiteY1" fmla="*/ 73395 h 249989"/>
              <a:gd name="connsiteX2" fmla="*/ 47 w 151778"/>
              <a:gd name="connsiteY2" fmla="*/ 145340 h 249989"/>
              <a:gd name="connsiteX3" fmla="*/ 141598 w 151778"/>
              <a:gd name="connsiteY3" fmla="*/ 168968 h 249989"/>
              <a:gd name="connsiteX4" fmla="*/ 5429 w 151778"/>
              <a:gd name="connsiteY4" fmla="*/ 231648 h 249989"/>
              <a:gd name="connsiteX5" fmla="*/ 151130 w 151778"/>
              <a:gd name="connsiteY5" fmla="*/ 249989 h 249989"/>
              <a:gd name="connsiteX0" fmla="*/ 4093 w 151777"/>
              <a:gd name="connsiteY0" fmla="*/ 0 h 233959"/>
              <a:gd name="connsiteX1" fmla="*/ 124745 w 151777"/>
              <a:gd name="connsiteY1" fmla="*/ 57365 h 233959"/>
              <a:gd name="connsiteX2" fmla="*/ 46 w 151777"/>
              <a:gd name="connsiteY2" fmla="*/ 129310 h 233959"/>
              <a:gd name="connsiteX3" fmla="*/ 141597 w 151777"/>
              <a:gd name="connsiteY3" fmla="*/ 152938 h 233959"/>
              <a:gd name="connsiteX4" fmla="*/ 5428 w 151777"/>
              <a:gd name="connsiteY4" fmla="*/ 215618 h 233959"/>
              <a:gd name="connsiteX5" fmla="*/ 151129 w 151777"/>
              <a:gd name="connsiteY5" fmla="*/ 233959 h 23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777" h="233959">
                <a:moveTo>
                  <a:pt x="4093" y="0"/>
                </a:moveTo>
                <a:cubicBezTo>
                  <a:pt x="9242" y="35011"/>
                  <a:pt x="125419" y="35813"/>
                  <a:pt x="124745" y="57365"/>
                </a:cubicBezTo>
                <a:cubicBezTo>
                  <a:pt x="124071" y="78917"/>
                  <a:pt x="-2763" y="113381"/>
                  <a:pt x="46" y="129310"/>
                </a:cubicBezTo>
                <a:cubicBezTo>
                  <a:pt x="2855" y="145239"/>
                  <a:pt x="140700" y="138553"/>
                  <a:pt x="141597" y="152938"/>
                </a:cubicBezTo>
                <a:cubicBezTo>
                  <a:pt x="142494" y="167323"/>
                  <a:pt x="-10950" y="192097"/>
                  <a:pt x="5428" y="215618"/>
                </a:cubicBezTo>
                <a:cubicBezTo>
                  <a:pt x="21806" y="239139"/>
                  <a:pt x="162456" y="211305"/>
                  <a:pt x="151129" y="233959"/>
                </a:cubicBezTo>
              </a:path>
            </a:pathLst>
          </a:custGeom>
          <a:noFill/>
          <a:ln w="28575" cmpd="tri">
            <a:solidFill>
              <a:srgbClr val="00B0F0"/>
            </a:solid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3C5B8F7C-A2E8-CE3A-8970-A20F077DB22D}"/>
              </a:ext>
            </a:extLst>
          </p:cNvPr>
          <p:cNvSpPr/>
          <p:nvPr/>
        </p:nvSpPr>
        <p:spPr>
          <a:xfrm rot="11111775" flipV="1">
            <a:off x="2747962" y="3031846"/>
            <a:ext cx="201443" cy="225916"/>
          </a:xfrm>
          <a:custGeom>
            <a:avLst/>
            <a:gdLst>
              <a:gd name="connsiteX0" fmla="*/ 34599 w 84660"/>
              <a:gd name="connsiteY0" fmla="*/ 0 h 568411"/>
              <a:gd name="connsiteX1" fmla="*/ 79083 w 84660"/>
              <a:gd name="connsiteY1" fmla="*/ 103797 h 568411"/>
              <a:gd name="connsiteX2" fmla="*/ 59312 w 84660"/>
              <a:gd name="connsiteY2" fmla="*/ 168052 h 568411"/>
              <a:gd name="connsiteX3" fmla="*/ 29656 w 84660"/>
              <a:gd name="connsiteY3" fmla="*/ 301505 h 568411"/>
              <a:gd name="connsiteX4" fmla="*/ 79083 w 84660"/>
              <a:gd name="connsiteY4" fmla="*/ 380588 h 568411"/>
              <a:gd name="connsiteX5" fmla="*/ 79083 w 84660"/>
              <a:gd name="connsiteY5" fmla="*/ 430015 h 568411"/>
              <a:gd name="connsiteX6" fmla="*/ 39541 w 84660"/>
              <a:gd name="connsiteY6" fmla="*/ 514041 h 568411"/>
              <a:gd name="connsiteX7" fmla="*/ 0 w 84660"/>
              <a:gd name="connsiteY7" fmla="*/ 568411 h 568411"/>
              <a:gd name="connsiteX8" fmla="*/ 0 w 84660"/>
              <a:gd name="connsiteY8" fmla="*/ 568411 h 568411"/>
              <a:gd name="connsiteX9" fmla="*/ 4942 w 84660"/>
              <a:gd name="connsiteY9" fmla="*/ 568411 h 568411"/>
              <a:gd name="connsiteX0" fmla="*/ 34599 w 84660"/>
              <a:gd name="connsiteY0" fmla="*/ 0 h 568411"/>
              <a:gd name="connsiteX1" fmla="*/ 59312 w 84660"/>
              <a:gd name="connsiteY1" fmla="*/ 168052 h 568411"/>
              <a:gd name="connsiteX2" fmla="*/ 29656 w 84660"/>
              <a:gd name="connsiteY2" fmla="*/ 301505 h 568411"/>
              <a:gd name="connsiteX3" fmla="*/ 79083 w 84660"/>
              <a:gd name="connsiteY3" fmla="*/ 380588 h 568411"/>
              <a:gd name="connsiteX4" fmla="*/ 79083 w 84660"/>
              <a:gd name="connsiteY4" fmla="*/ 430015 h 568411"/>
              <a:gd name="connsiteX5" fmla="*/ 39541 w 84660"/>
              <a:gd name="connsiteY5" fmla="*/ 514041 h 568411"/>
              <a:gd name="connsiteX6" fmla="*/ 0 w 84660"/>
              <a:gd name="connsiteY6" fmla="*/ 568411 h 568411"/>
              <a:gd name="connsiteX7" fmla="*/ 0 w 84660"/>
              <a:gd name="connsiteY7" fmla="*/ 568411 h 568411"/>
              <a:gd name="connsiteX8" fmla="*/ 4942 w 8466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79083 w 93920"/>
              <a:gd name="connsiteY4" fmla="*/ 430015 h 568411"/>
              <a:gd name="connsiteX5" fmla="*/ 39541 w 93920"/>
              <a:gd name="connsiteY5" fmla="*/ 514041 h 568411"/>
              <a:gd name="connsiteX6" fmla="*/ 0 w 93920"/>
              <a:gd name="connsiteY6" fmla="*/ 568411 h 568411"/>
              <a:gd name="connsiteX7" fmla="*/ 0 w 93920"/>
              <a:gd name="connsiteY7" fmla="*/ 568411 h 568411"/>
              <a:gd name="connsiteX8" fmla="*/ 4942 w 9392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607953"/>
              <a:gd name="connsiteX1" fmla="*/ 93911 w 93920"/>
              <a:gd name="connsiteY1" fmla="*/ 172994 h 607953"/>
              <a:gd name="connsiteX2" fmla="*/ 29656 w 93920"/>
              <a:gd name="connsiteY2" fmla="*/ 301505 h 607953"/>
              <a:gd name="connsiteX3" fmla="*/ 74140 w 93920"/>
              <a:gd name="connsiteY3" fmla="*/ 415187 h 607953"/>
              <a:gd name="connsiteX4" fmla="*/ 39541 w 93920"/>
              <a:gd name="connsiteY4" fmla="*/ 514041 h 607953"/>
              <a:gd name="connsiteX5" fmla="*/ 0 w 93920"/>
              <a:gd name="connsiteY5" fmla="*/ 568411 h 607953"/>
              <a:gd name="connsiteX6" fmla="*/ 0 w 93920"/>
              <a:gd name="connsiteY6" fmla="*/ 568411 h 607953"/>
              <a:gd name="connsiteX7" fmla="*/ 9885 w 93920"/>
              <a:gd name="connsiteY7" fmla="*/ 607953 h 607953"/>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0" fmla="*/ 69198 w 128519"/>
              <a:gd name="connsiteY0" fmla="*/ 0 h 647494"/>
              <a:gd name="connsiteX1" fmla="*/ 128510 w 128519"/>
              <a:gd name="connsiteY1" fmla="*/ 172994 h 647494"/>
              <a:gd name="connsiteX2" fmla="*/ 64255 w 128519"/>
              <a:gd name="connsiteY2" fmla="*/ 301505 h 647494"/>
              <a:gd name="connsiteX3" fmla="*/ 108739 w 128519"/>
              <a:gd name="connsiteY3" fmla="*/ 415187 h 647494"/>
              <a:gd name="connsiteX4" fmla="*/ 74140 w 128519"/>
              <a:gd name="connsiteY4" fmla="*/ 514041 h 647494"/>
              <a:gd name="connsiteX5" fmla="*/ 34599 w 128519"/>
              <a:gd name="connsiteY5" fmla="*/ 568411 h 647494"/>
              <a:gd name="connsiteX6" fmla="*/ 0 w 128519"/>
              <a:gd name="connsiteY6" fmla="*/ 647494 h 647494"/>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14828 w 108748"/>
              <a:gd name="connsiteY5" fmla="*/ 568411 h 622780"/>
              <a:gd name="connsiteX6" fmla="*/ 0 w 108748"/>
              <a:gd name="connsiteY6"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0 w 108748"/>
              <a:gd name="connsiteY5"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34598 w 108748"/>
              <a:gd name="connsiteY4" fmla="*/ 509098 h 622780"/>
              <a:gd name="connsiteX5" fmla="*/ 0 w 108748"/>
              <a:gd name="connsiteY5" fmla="*/ 622780 h 622780"/>
              <a:gd name="connsiteX0" fmla="*/ 17225 w 76546"/>
              <a:gd name="connsiteY0" fmla="*/ 0 h 657379"/>
              <a:gd name="connsiteX1" fmla="*/ 76537 w 76546"/>
              <a:gd name="connsiteY1" fmla="*/ 172994 h 657379"/>
              <a:gd name="connsiteX2" fmla="*/ 12282 w 76546"/>
              <a:gd name="connsiteY2" fmla="*/ 301505 h 657379"/>
              <a:gd name="connsiteX3" fmla="*/ 56766 w 76546"/>
              <a:gd name="connsiteY3" fmla="*/ 415187 h 657379"/>
              <a:gd name="connsiteX4" fmla="*/ 2396 w 76546"/>
              <a:gd name="connsiteY4" fmla="*/ 509098 h 657379"/>
              <a:gd name="connsiteX5" fmla="*/ 2397 w 76546"/>
              <a:gd name="connsiteY5" fmla="*/ 657379 h 657379"/>
              <a:gd name="connsiteX0" fmla="*/ 38601 w 76895"/>
              <a:gd name="connsiteY0" fmla="*/ 0 h 677150"/>
              <a:gd name="connsiteX1" fmla="*/ 76537 w 76895"/>
              <a:gd name="connsiteY1" fmla="*/ 192765 h 677150"/>
              <a:gd name="connsiteX2" fmla="*/ 12282 w 76895"/>
              <a:gd name="connsiteY2" fmla="*/ 321276 h 677150"/>
              <a:gd name="connsiteX3" fmla="*/ 56766 w 76895"/>
              <a:gd name="connsiteY3" fmla="*/ 434958 h 677150"/>
              <a:gd name="connsiteX4" fmla="*/ 2396 w 76895"/>
              <a:gd name="connsiteY4" fmla="*/ 528869 h 677150"/>
              <a:gd name="connsiteX5" fmla="*/ 2397 w 76895"/>
              <a:gd name="connsiteY5" fmla="*/ 677150 h 677150"/>
              <a:gd name="connsiteX0" fmla="*/ 59978 w 78428"/>
              <a:gd name="connsiteY0" fmla="*/ 0 h 682093"/>
              <a:gd name="connsiteX1" fmla="*/ 76537 w 78428"/>
              <a:gd name="connsiteY1" fmla="*/ 197708 h 682093"/>
              <a:gd name="connsiteX2" fmla="*/ 12282 w 78428"/>
              <a:gd name="connsiteY2" fmla="*/ 326219 h 682093"/>
              <a:gd name="connsiteX3" fmla="*/ 56766 w 78428"/>
              <a:gd name="connsiteY3" fmla="*/ 439901 h 682093"/>
              <a:gd name="connsiteX4" fmla="*/ 2396 w 78428"/>
              <a:gd name="connsiteY4" fmla="*/ 533812 h 682093"/>
              <a:gd name="connsiteX5" fmla="*/ 2397 w 78428"/>
              <a:gd name="connsiteY5" fmla="*/ 682093 h 682093"/>
              <a:gd name="connsiteX0" fmla="*/ 59664 w 144968"/>
              <a:gd name="connsiteY0" fmla="*/ 0 h 581027"/>
              <a:gd name="connsiteX1" fmla="*/ 76223 w 144968"/>
              <a:gd name="connsiteY1" fmla="*/ 197708 h 581027"/>
              <a:gd name="connsiteX2" fmla="*/ 11968 w 144968"/>
              <a:gd name="connsiteY2" fmla="*/ 326219 h 581027"/>
              <a:gd name="connsiteX3" fmla="*/ 56452 w 144968"/>
              <a:gd name="connsiteY3" fmla="*/ 439901 h 581027"/>
              <a:gd name="connsiteX4" fmla="*/ 2082 w 144968"/>
              <a:gd name="connsiteY4" fmla="*/ 533812 h 581027"/>
              <a:gd name="connsiteX5" fmla="*/ 144313 w 144968"/>
              <a:gd name="connsiteY5" fmla="*/ 581027 h 581027"/>
              <a:gd name="connsiteX0" fmla="*/ 59263 w 134203"/>
              <a:gd name="connsiteY0" fmla="*/ 0 h 595465"/>
              <a:gd name="connsiteX1" fmla="*/ 75822 w 134203"/>
              <a:gd name="connsiteY1" fmla="*/ 197708 h 595465"/>
              <a:gd name="connsiteX2" fmla="*/ 11567 w 134203"/>
              <a:gd name="connsiteY2" fmla="*/ 326219 h 595465"/>
              <a:gd name="connsiteX3" fmla="*/ 56051 w 134203"/>
              <a:gd name="connsiteY3" fmla="*/ 439901 h 595465"/>
              <a:gd name="connsiteX4" fmla="*/ 1681 w 134203"/>
              <a:gd name="connsiteY4" fmla="*/ 533812 h 595465"/>
              <a:gd name="connsiteX5" fmla="*/ 133505 w 134203"/>
              <a:gd name="connsiteY5" fmla="*/ 595465 h 595465"/>
              <a:gd name="connsiteX0" fmla="*/ 58331 w 133253"/>
              <a:gd name="connsiteY0" fmla="*/ 0 h 595465"/>
              <a:gd name="connsiteX1" fmla="*/ 74890 w 133253"/>
              <a:gd name="connsiteY1" fmla="*/ 197708 h 595465"/>
              <a:gd name="connsiteX2" fmla="*/ 10635 w 133253"/>
              <a:gd name="connsiteY2" fmla="*/ 326219 h 595465"/>
              <a:gd name="connsiteX3" fmla="*/ 75934 w 133253"/>
              <a:gd name="connsiteY3" fmla="*/ 444714 h 595465"/>
              <a:gd name="connsiteX4" fmla="*/ 749 w 133253"/>
              <a:gd name="connsiteY4" fmla="*/ 533812 h 595465"/>
              <a:gd name="connsiteX5" fmla="*/ 132573 w 133253"/>
              <a:gd name="connsiteY5" fmla="*/ 595465 h 595465"/>
              <a:gd name="connsiteX0" fmla="*/ 47697 w 122714"/>
              <a:gd name="connsiteY0" fmla="*/ 0 h 595465"/>
              <a:gd name="connsiteX1" fmla="*/ 64256 w 122714"/>
              <a:gd name="connsiteY1" fmla="*/ 197708 h 595465"/>
              <a:gd name="connsiteX2" fmla="*/ 1 w 122714"/>
              <a:gd name="connsiteY2" fmla="*/ 326219 h 595465"/>
              <a:gd name="connsiteX3" fmla="*/ 65300 w 122714"/>
              <a:gd name="connsiteY3" fmla="*/ 444714 h 595465"/>
              <a:gd name="connsiteX4" fmla="*/ 7460 w 122714"/>
              <a:gd name="connsiteY4" fmla="*/ 543437 h 595465"/>
              <a:gd name="connsiteX5" fmla="*/ 121939 w 122714"/>
              <a:gd name="connsiteY5" fmla="*/ 595465 h 595465"/>
              <a:gd name="connsiteX0" fmla="*/ 47697 w 150345"/>
              <a:gd name="connsiteY0" fmla="*/ 0 h 590653"/>
              <a:gd name="connsiteX1" fmla="*/ 64256 w 150345"/>
              <a:gd name="connsiteY1" fmla="*/ 197708 h 590653"/>
              <a:gd name="connsiteX2" fmla="*/ 1 w 150345"/>
              <a:gd name="connsiteY2" fmla="*/ 326219 h 590653"/>
              <a:gd name="connsiteX3" fmla="*/ 65300 w 150345"/>
              <a:gd name="connsiteY3" fmla="*/ 444714 h 590653"/>
              <a:gd name="connsiteX4" fmla="*/ 7460 w 150345"/>
              <a:gd name="connsiteY4" fmla="*/ 543437 h 590653"/>
              <a:gd name="connsiteX5" fmla="*/ 149692 w 150345"/>
              <a:gd name="connsiteY5" fmla="*/ 590653 h 590653"/>
              <a:gd name="connsiteX0" fmla="*/ 47772 w 150410"/>
              <a:gd name="connsiteY0" fmla="*/ 0 h 590653"/>
              <a:gd name="connsiteX1" fmla="*/ 64331 w 150410"/>
              <a:gd name="connsiteY1" fmla="*/ 197708 h 590653"/>
              <a:gd name="connsiteX2" fmla="*/ 76 w 150410"/>
              <a:gd name="connsiteY2" fmla="*/ 326219 h 590653"/>
              <a:gd name="connsiteX3" fmla="*/ 79251 w 150410"/>
              <a:gd name="connsiteY3" fmla="*/ 430276 h 590653"/>
              <a:gd name="connsiteX4" fmla="*/ 7535 w 150410"/>
              <a:gd name="connsiteY4" fmla="*/ 543437 h 590653"/>
              <a:gd name="connsiteX5" fmla="*/ 149767 w 150410"/>
              <a:gd name="connsiteY5" fmla="*/ 590653 h 590653"/>
              <a:gd name="connsiteX0" fmla="*/ 47772 w 178077"/>
              <a:gd name="connsiteY0" fmla="*/ 0 h 571403"/>
              <a:gd name="connsiteX1" fmla="*/ 64331 w 178077"/>
              <a:gd name="connsiteY1" fmla="*/ 197708 h 571403"/>
              <a:gd name="connsiteX2" fmla="*/ 76 w 178077"/>
              <a:gd name="connsiteY2" fmla="*/ 326219 h 571403"/>
              <a:gd name="connsiteX3" fmla="*/ 79251 w 178077"/>
              <a:gd name="connsiteY3" fmla="*/ 430276 h 571403"/>
              <a:gd name="connsiteX4" fmla="*/ 7535 w 178077"/>
              <a:gd name="connsiteY4" fmla="*/ 543437 h 571403"/>
              <a:gd name="connsiteX5" fmla="*/ 177520 w 178077"/>
              <a:gd name="connsiteY5" fmla="*/ 571403 h 571403"/>
              <a:gd name="connsiteX0" fmla="*/ 47772 w 178217"/>
              <a:gd name="connsiteY0" fmla="*/ 0 h 571403"/>
              <a:gd name="connsiteX1" fmla="*/ 64331 w 178217"/>
              <a:gd name="connsiteY1" fmla="*/ 197708 h 571403"/>
              <a:gd name="connsiteX2" fmla="*/ 76 w 178217"/>
              <a:gd name="connsiteY2" fmla="*/ 326219 h 571403"/>
              <a:gd name="connsiteX3" fmla="*/ 79251 w 178217"/>
              <a:gd name="connsiteY3" fmla="*/ 430276 h 571403"/>
              <a:gd name="connsiteX4" fmla="*/ 42226 w 178217"/>
              <a:gd name="connsiteY4" fmla="*/ 538624 h 571403"/>
              <a:gd name="connsiteX5" fmla="*/ 177520 w 178217"/>
              <a:gd name="connsiteY5" fmla="*/ 571403 h 571403"/>
              <a:gd name="connsiteX0" fmla="*/ 47772 w 178168"/>
              <a:gd name="connsiteY0" fmla="*/ 0 h 571403"/>
              <a:gd name="connsiteX1" fmla="*/ 64331 w 178168"/>
              <a:gd name="connsiteY1" fmla="*/ 197708 h 571403"/>
              <a:gd name="connsiteX2" fmla="*/ 76 w 178168"/>
              <a:gd name="connsiteY2" fmla="*/ 326219 h 571403"/>
              <a:gd name="connsiteX3" fmla="*/ 79251 w 178168"/>
              <a:gd name="connsiteY3" fmla="*/ 430276 h 571403"/>
              <a:gd name="connsiteX4" fmla="*/ 31819 w 178168"/>
              <a:gd name="connsiteY4" fmla="*/ 553062 h 571403"/>
              <a:gd name="connsiteX5" fmla="*/ 177520 w 178168"/>
              <a:gd name="connsiteY5" fmla="*/ 571403 h 571403"/>
              <a:gd name="connsiteX0" fmla="*/ 92881 w 178179"/>
              <a:gd name="connsiteY0" fmla="*/ 0 h 558641"/>
              <a:gd name="connsiteX1" fmla="*/ 64342 w 178179"/>
              <a:gd name="connsiteY1" fmla="*/ 184946 h 558641"/>
              <a:gd name="connsiteX2" fmla="*/ 87 w 178179"/>
              <a:gd name="connsiteY2" fmla="*/ 313457 h 558641"/>
              <a:gd name="connsiteX3" fmla="*/ 79262 w 178179"/>
              <a:gd name="connsiteY3" fmla="*/ 417514 h 558641"/>
              <a:gd name="connsiteX4" fmla="*/ 31830 w 178179"/>
              <a:gd name="connsiteY4" fmla="*/ 540300 h 558641"/>
              <a:gd name="connsiteX5" fmla="*/ 177531 w 178179"/>
              <a:gd name="connsiteY5" fmla="*/ 558641 h 558641"/>
              <a:gd name="connsiteX0" fmla="*/ 84944 w 178178"/>
              <a:gd name="connsiteY0" fmla="*/ 0 h 628785"/>
              <a:gd name="connsiteX1" fmla="*/ 64341 w 178178"/>
              <a:gd name="connsiteY1" fmla="*/ 255090 h 628785"/>
              <a:gd name="connsiteX2" fmla="*/ 86 w 178178"/>
              <a:gd name="connsiteY2" fmla="*/ 383601 h 628785"/>
              <a:gd name="connsiteX3" fmla="*/ 79261 w 178178"/>
              <a:gd name="connsiteY3" fmla="*/ 487658 h 628785"/>
              <a:gd name="connsiteX4" fmla="*/ 31829 w 178178"/>
              <a:gd name="connsiteY4" fmla="*/ 610444 h 628785"/>
              <a:gd name="connsiteX5" fmla="*/ 177530 w 178178"/>
              <a:gd name="connsiteY5" fmla="*/ 628785 h 628785"/>
              <a:gd name="connsiteX0" fmla="*/ 87670 w 180904"/>
              <a:gd name="connsiteY0" fmla="*/ 0 h 628785"/>
              <a:gd name="connsiteX1" fmla="*/ 67067 w 180904"/>
              <a:gd name="connsiteY1" fmla="*/ 255090 h 628785"/>
              <a:gd name="connsiteX2" fmla="*/ 2812 w 180904"/>
              <a:gd name="connsiteY2" fmla="*/ 383601 h 628785"/>
              <a:gd name="connsiteX3" fmla="*/ 170724 w 180904"/>
              <a:gd name="connsiteY3" fmla="*/ 547764 h 628785"/>
              <a:gd name="connsiteX4" fmla="*/ 34555 w 180904"/>
              <a:gd name="connsiteY4" fmla="*/ 610444 h 628785"/>
              <a:gd name="connsiteX5" fmla="*/ 180256 w 180904"/>
              <a:gd name="connsiteY5" fmla="*/ 628785 h 628785"/>
              <a:gd name="connsiteX0" fmla="*/ 62379 w 155613"/>
              <a:gd name="connsiteY0" fmla="*/ 0 h 628785"/>
              <a:gd name="connsiteX1" fmla="*/ 41776 w 155613"/>
              <a:gd name="connsiteY1" fmla="*/ 255090 h 628785"/>
              <a:gd name="connsiteX2" fmla="*/ 3882 w 155613"/>
              <a:gd name="connsiteY2" fmla="*/ 524136 h 628785"/>
              <a:gd name="connsiteX3" fmla="*/ 145433 w 155613"/>
              <a:gd name="connsiteY3" fmla="*/ 547764 h 628785"/>
              <a:gd name="connsiteX4" fmla="*/ 9264 w 155613"/>
              <a:gd name="connsiteY4" fmla="*/ 610444 h 628785"/>
              <a:gd name="connsiteX5" fmla="*/ 154965 w 155613"/>
              <a:gd name="connsiteY5" fmla="*/ 628785 h 628785"/>
              <a:gd name="connsiteX0" fmla="*/ 58547 w 151781"/>
              <a:gd name="connsiteY0" fmla="*/ 0 h 628785"/>
              <a:gd name="connsiteX1" fmla="*/ 124749 w 151781"/>
              <a:gd name="connsiteY1" fmla="*/ 452191 h 628785"/>
              <a:gd name="connsiteX2" fmla="*/ 50 w 151781"/>
              <a:gd name="connsiteY2" fmla="*/ 524136 h 628785"/>
              <a:gd name="connsiteX3" fmla="*/ 141601 w 151781"/>
              <a:gd name="connsiteY3" fmla="*/ 547764 h 628785"/>
              <a:gd name="connsiteX4" fmla="*/ 5432 w 151781"/>
              <a:gd name="connsiteY4" fmla="*/ 610444 h 628785"/>
              <a:gd name="connsiteX5" fmla="*/ 151133 w 151781"/>
              <a:gd name="connsiteY5" fmla="*/ 628785 h 628785"/>
              <a:gd name="connsiteX0" fmla="*/ 19309 w 151778"/>
              <a:gd name="connsiteY0" fmla="*/ 0 h 251384"/>
              <a:gd name="connsiteX1" fmla="*/ 124746 w 151778"/>
              <a:gd name="connsiteY1" fmla="*/ 74790 h 251384"/>
              <a:gd name="connsiteX2" fmla="*/ 47 w 151778"/>
              <a:gd name="connsiteY2" fmla="*/ 146735 h 251384"/>
              <a:gd name="connsiteX3" fmla="*/ 141598 w 151778"/>
              <a:gd name="connsiteY3" fmla="*/ 170363 h 251384"/>
              <a:gd name="connsiteX4" fmla="*/ 5429 w 151778"/>
              <a:gd name="connsiteY4" fmla="*/ 233043 h 251384"/>
              <a:gd name="connsiteX5" fmla="*/ 151130 w 151778"/>
              <a:gd name="connsiteY5" fmla="*/ 251384 h 251384"/>
              <a:gd name="connsiteX0" fmla="*/ 30465 w 151778"/>
              <a:gd name="connsiteY0" fmla="*/ 0 h 249989"/>
              <a:gd name="connsiteX1" fmla="*/ 124746 w 151778"/>
              <a:gd name="connsiteY1" fmla="*/ 73395 h 249989"/>
              <a:gd name="connsiteX2" fmla="*/ 47 w 151778"/>
              <a:gd name="connsiteY2" fmla="*/ 145340 h 249989"/>
              <a:gd name="connsiteX3" fmla="*/ 141598 w 151778"/>
              <a:gd name="connsiteY3" fmla="*/ 168968 h 249989"/>
              <a:gd name="connsiteX4" fmla="*/ 5429 w 151778"/>
              <a:gd name="connsiteY4" fmla="*/ 231648 h 249989"/>
              <a:gd name="connsiteX5" fmla="*/ 151130 w 151778"/>
              <a:gd name="connsiteY5" fmla="*/ 249989 h 249989"/>
              <a:gd name="connsiteX0" fmla="*/ 4093 w 151777"/>
              <a:gd name="connsiteY0" fmla="*/ 0 h 233959"/>
              <a:gd name="connsiteX1" fmla="*/ 124745 w 151777"/>
              <a:gd name="connsiteY1" fmla="*/ 57365 h 233959"/>
              <a:gd name="connsiteX2" fmla="*/ 46 w 151777"/>
              <a:gd name="connsiteY2" fmla="*/ 129310 h 233959"/>
              <a:gd name="connsiteX3" fmla="*/ 141597 w 151777"/>
              <a:gd name="connsiteY3" fmla="*/ 152938 h 233959"/>
              <a:gd name="connsiteX4" fmla="*/ 5428 w 151777"/>
              <a:gd name="connsiteY4" fmla="*/ 215618 h 233959"/>
              <a:gd name="connsiteX5" fmla="*/ 151129 w 151777"/>
              <a:gd name="connsiteY5" fmla="*/ 233959 h 23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777" h="233959">
                <a:moveTo>
                  <a:pt x="4093" y="0"/>
                </a:moveTo>
                <a:cubicBezTo>
                  <a:pt x="9242" y="35011"/>
                  <a:pt x="125419" y="35813"/>
                  <a:pt x="124745" y="57365"/>
                </a:cubicBezTo>
                <a:cubicBezTo>
                  <a:pt x="124071" y="78917"/>
                  <a:pt x="-2763" y="113381"/>
                  <a:pt x="46" y="129310"/>
                </a:cubicBezTo>
                <a:cubicBezTo>
                  <a:pt x="2855" y="145239"/>
                  <a:pt x="140700" y="138553"/>
                  <a:pt x="141597" y="152938"/>
                </a:cubicBezTo>
                <a:cubicBezTo>
                  <a:pt x="142494" y="167323"/>
                  <a:pt x="-10950" y="192097"/>
                  <a:pt x="5428" y="215618"/>
                </a:cubicBezTo>
                <a:cubicBezTo>
                  <a:pt x="21806" y="239139"/>
                  <a:pt x="162456" y="211305"/>
                  <a:pt x="151129" y="233959"/>
                </a:cubicBezTo>
              </a:path>
            </a:pathLst>
          </a:custGeom>
          <a:noFill/>
          <a:ln w="28575" cmpd="tri">
            <a:solidFill>
              <a:srgbClr val="00B0F0"/>
            </a:solid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9AD34316-5FB5-D84C-4BF6-27FE899D7B14}"/>
              </a:ext>
            </a:extLst>
          </p:cNvPr>
          <p:cNvSpPr/>
          <p:nvPr/>
        </p:nvSpPr>
        <p:spPr>
          <a:xfrm rot="11111775" flipV="1">
            <a:off x="3539199" y="3031846"/>
            <a:ext cx="201443" cy="225916"/>
          </a:xfrm>
          <a:custGeom>
            <a:avLst/>
            <a:gdLst>
              <a:gd name="connsiteX0" fmla="*/ 34599 w 84660"/>
              <a:gd name="connsiteY0" fmla="*/ 0 h 568411"/>
              <a:gd name="connsiteX1" fmla="*/ 79083 w 84660"/>
              <a:gd name="connsiteY1" fmla="*/ 103797 h 568411"/>
              <a:gd name="connsiteX2" fmla="*/ 59312 w 84660"/>
              <a:gd name="connsiteY2" fmla="*/ 168052 h 568411"/>
              <a:gd name="connsiteX3" fmla="*/ 29656 w 84660"/>
              <a:gd name="connsiteY3" fmla="*/ 301505 h 568411"/>
              <a:gd name="connsiteX4" fmla="*/ 79083 w 84660"/>
              <a:gd name="connsiteY4" fmla="*/ 380588 h 568411"/>
              <a:gd name="connsiteX5" fmla="*/ 79083 w 84660"/>
              <a:gd name="connsiteY5" fmla="*/ 430015 h 568411"/>
              <a:gd name="connsiteX6" fmla="*/ 39541 w 84660"/>
              <a:gd name="connsiteY6" fmla="*/ 514041 h 568411"/>
              <a:gd name="connsiteX7" fmla="*/ 0 w 84660"/>
              <a:gd name="connsiteY7" fmla="*/ 568411 h 568411"/>
              <a:gd name="connsiteX8" fmla="*/ 0 w 84660"/>
              <a:gd name="connsiteY8" fmla="*/ 568411 h 568411"/>
              <a:gd name="connsiteX9" fmla="*/ 4942 w 84660"/>
              <a:gd name="connsiteY9" fmla="*/ 568411 h 568411"/>
              <a:gd name="connsiteX0" fmla="*/ 34599 w 84660"/>
              <a:gd name="connsiteY0" fmla="*/ 0 h 568411"/>
              <a:gd name="connsiteX1" fmla="*/ 59312 w 84660"/>
              <a:gd name="connsiteY1" fmla="*/ 168052 h 568411"/>
              <a:gd name="connsiteX2" fmla="*/ 29656 w 84660"/>
              <a:gd name="connsiteY2" fmla="*/ 301505 h 568411"/>
              <a:gd name="connsiteX3" fmla="*/ 79083 w 84660"/>
              <a:gd name="connsiteY3" fmla="*/ 380588 h 568411"/>
              <a:gd name="connsiteX4" fmla="*/ 79083 w 84660"/>
              <a:gd name="connsiteY4" fmla="*/ 430015 h 568411"/>
              <a:gd name="connsiteX5" fmla="*/ 39541 w 84660"/>
              <a:gd name="connsiteY5" fmla="*/ 514041 h 568411"/>
              <a:gd name="connsiteX6" fmla="*/ 0 w 84660"/>
              <a:gd name="connsiteY6" fmla="*/ 568411 h 568411"/>
              <a:gd name="connsiteX7" fmla="*/ 0 w 84660"/>
              <a:gd name="connsiteY7" fmla="*/ 568411 h 568411"/>
              <a:gd name="connsiteX8" fmla="*/ 4942 w 8466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79083 w 93920"/>
              <a:gd name="connsiteY4" fmla="*/ 430015 h 568411"/>
              <a:gd name="connsiteX5" fmla="*/ 39541 w 93920"/>
              <a:gd name="connsiteY5" fmla="*/ 514041 h 568411"/>
              <a:gd name="connsiteX6" fmla="*/ 0 w 93920"/>
              <a:gd name="connsiteY6" fmla="*/ 568411 h 568411"/>
              <a:gd name="connsiteX7" fmla="*/ 0 w 93920"/>
              <a:gd name="connsiteY7" fmla="*/ 568411 h 568411"/>
              <a:gd name="connsiteX8" fmla="*/ 4942 w 9392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607953"/>
              <a:gd name="connsiteX1" fmla="*/ 93911 w 93920"/>
              <a:gd name="connsiteY1" fmla="*/ 172994 h 607953"/>
              <a:gd name="connsiteX2" fmla="*/ 29656 w 93920"/>
              <a:gd name="connsiteY2" fmla="*/ 301505 h 607953"/>
              <a:gd name="connsiteX3" fmla="*/ 74140 w 93920"/>
              <a:gd name="connsiteY3" fmla="*/ 415187 h 607953"/>
              <a:gd name="connsiteX4" fmla="*/ 39541 w 93920"/>
              <a:gd name="connsiteY4" fmla="*/ 514041 h 607953"/>
              <a:gd name="connsiteX5" fmla="*/ 0 w 93920"/>
              <a:gd name="connsiteY5" fmla="*/ 568411 h 607953"/>
              <a:gd name="connsiteX6" fmla="*/ 0 w 93920"/>
              <a:gd name="connsiteY6" fmla="*/ 568411 h 607953"/>
              <a:gd name="connsiteX7" fmla="*/ 9885 w 93920"/>
              <a:gd name="connsiteY7" fmla="*/ 607953 h 607953"/>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0" fmla="*/ 69198 w 128519"/>
              <a:gd name="connsiteY0" fmla="*/ 0 h 647494"/>
              <a:gd name="connsiteX1" fmla="*/ 128510 w 128519"/>
              <a:gd name="connsiteY1" fmla="*/ 172994 h 647494"/>
              <a:gd name="connsiteX2" fmla="*/ 64255 w 128519"/>
              <a:gd name="connsiteY2" fmla="*/ 301505 h 647494"/>
              <a:gd name="connsiteX3" fmla="*/ 108739 w 128519"/>
              <a:gd name="connsiteY3" fmla="*/ 415187 h 647494"/>
              <a:gd name="connsiteX4" fmla="*/ 74140 w 128519"/>
              <a:gd name="connsiteY4" fmla="*/ 514041 h 647494"/>
              <a:gd name="connsiteX5" fmla="*/ 34599 w 128519"/>
              <a:gd name="connsiteY5" fmla="*/ 568411 h 647494"/>
              <a:gd name="connsiteX6" fmla="*/ 0 w 128519"/>
              <a:gd name="connsiteY6" fmla="*/ 647494 h 647494"/>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14828 w 108748"/>
              <a:gd name="connsiteY5" fmla="*/ 568411 h 622780"/>
              <a:gd name="connsiteX6" fmla="*/ 0 w 108748"/>
              <a:gd name="connsiteY6"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0 w 108748"/>
              <a:gd name="connsiteY5"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34598 w 108748"/>
              <a:gd name="connsiteY4" fmla="*/ 509098 h 622780"/>
              <a:gd name="connsiteX5" fmla="*/ 0 w 108748"/>
              <a:gd name="connsiteY5" fmla="*/ 622780 h 622780"/>
              <a:gd name="connsiteX0" fmla="*/ 17225 w 76546"/>
              <a:gd name="connsiteY0" fmla="*/ 0 h 657379"/>
              <a:gd name="connsiteX1" fmla="*/ 76537 w 76546"/>
              <a:gd name="connsiteY1" fmla="*/ 172994 h 657379"/>
              <a:gd name="connsiteX2" fmla="*/ 12282 w 76546"/>
              <a:gd name="connsiteY2" fmla="*/ 301505 h 657379"/>
              <a:gd name="connsiteX3" fmla="*/ 56766 w 76546"/>
              <a:gd name="connsiteY3" fmla="*/ 415187 h 657379"/>
              <a:gd name="connsiteX4" fmla="*/ 2396 w 76546"/>
              <a:gd name="connsiteY4" fmla="*/ 509098 h 657379"/>
              <a:gd name="connsiteX5" fmla="*/ 2397 w 76546"/>
              <a:gd name="connsiteY5" fmla="*/ 657379 h 657379"/>
              <a:gd name="connsiteX0" fmla="*/ 38601 w 76895"/>
              <a:gd name="connsiteY0" fmla="*/ 0 h 677150"/>
              <a:gd name="connsiteX1" fmla="*/ 76537 w 76895"/>
              <a:gd name="connsiteY1" fmla="*/ 192765 h 677150"/>
              <a:gd name="connsiteX2" fmla="*/ 12282 w 76895"/>
              <a:gd name="connsiteY2" fmla="*/ 321276 h 677150"/>
              <a:gd name="connsiteX3" fmla="*/ 56766 w 76895"/>
              <a:gd name="connsiteY3" fmla="*/ 434958 h 677150"/>
              <a:gd name="connsiteX4" fmla="*/ 2396 w 76895"/>
              <a:gd name="connsiteY4" fmla="*/ 528869 h 677150"/>
              <a:gd name="connsiteX5" fmla="*/ 2397 w 76895"/>
              <a:gd name="connsiteY5" fmla="*/ 677150 h 677150"/>
              <a:gd name="connsiteX0" fmla="*/ 59978 w 78428"/>
              <a:gd name="connsiteY0" fmla="*/ 0 h 682093"/>
              <a:gd name="connsiteX1" fmla="*/ 76537 w 78428"/>
              <a:gd name="connsiteY1" fmla="*/ 197708 h 682093"/>
              <a:gd name="connsiteX2" fmla="*/ 12282 w 78428"/>
              <a:gd name="connsiteY2" fmla="*/ 326219 h 682093"/>
              <a:gd name="connsiteX3" fmla="*/ 56766 w 78428"/>
              <a:gd name="connsiteY3" fmla="*/ 439901 h 682093"/>
              <a:gd name="connsiteX4" fmla="*/ 2396 w 78428"/>
              <a:gd name="connsiteY4" fmla="*/ 533812 h 682093"/>
              <a:gd name="connsiteX5" fmla="*/ 2397 w 78428"/>
              <a:gd name="connsiteY5" fmla="*/ 682093 h 682093"/>
              <a:gd name="connsiteX0" fmla="*/ 59664 w 144968"/>
              <a:gd name="connsiteY0" fmla="*/ 0 h 581027"/>
              <a:gd name="connsiteX1" fmla="*/ 76223 w 144968"/>
              <a:gd name="connsiteY1" fmla="*/ 197708 h 581027"/>
              <a:gd name="connsiteX2" fmla="*/ 11968 w 144968"/>
              <a:gd name="connsiteY2" fmla="*/ 326219 h 581027"/>
              <a:gd name="connsiteX3" fmla="*/ 56452 w 144968"/>
              <a:gd name="connsiteY3" fmla="*/ 439901 h 581027"/>
              <a:gd name="connsiteX4" fmla="*/ 2082 w 144968"/>
              <a:gd name="connsiteY4" fmla="*/ 533812 h 581027"/>
              <a:gd name="connsiteX5" fmla="*/ 144313 w 144968"/>
              <a:gd name="connsiteY5" fmla="*/ 581027 h 581027"/>
              <a:gd name="connsiteX0" fmla="*/ 59263 w 134203"/>
              <a:gd name="connsiteY0" fmla="*/ 0 h 595465"/>
              <a:gd name="connsiteX1" fmla="*/ 75822 w 134203"/>
              <a:gd name="connsiteY1" fmla="*/ 197708 h 595465"/>
              <a:gd name="connsiteX2" fmla="*/ 11567 w 134203"/>
              <a:gd name="connsiteY2" fmla="*/ 326219 h 595465"/>
              <a:gd name="connsiteX3" fmla="*/ 56051 w 134203"/>
              <a:gd name="connsiteY3" fmla="*/ 439901 h 595465"/>
              <a:gd name="connsiteX4" fmla="*/ 1681 w 134203"/>
              <a:gd name="connsiteY4" fmla="*/ 533812 h 595465"/>
              <a:gd name="connsiteX5" fmla="*/ 133505 w 134203"/>
              <a:gd name="connsiteY5" fmla="*/ 595465 h 595465"/>
              <a:gd name="connsiteX0" fmla="*/ 58331 w 133253"/>
              <a:gd name="connsiteY0" fmla="*/ 0 h 595465"/>
              <a:gd name="connsiteX1" fmla="*/ 74890 w 133253"/>
              <a:gd name="connsiteY1" fmla="*/ 197708 h 595465"/>
              <a:gd name="connsiteX2" fmla="*/ 10635 w 133253"/>
              <a:gd name="connsiteY2" fmla="*/ 326219 h 595465"/>
              <a:gd name="connsiteX3" fmla="*/ 75934 w 133253"/>
              <a:gd name="connsiteY3" fmla="*/ 444714 h 595465"/>
              <a:gd name="connsiteX4" fmla="*/ 749 w 133253"/>
              <a:gd name="connsiteY4" fmla="*/ 533812 h 595465"/>
              <a:gd name="connsiteX5" fmla="*/ 132573 w 133253"/>
              <a:gd name="connsiteY5" fmla="*/ 595465 h 595465"/>
              <a:gd name="connsiteX0" fmla="*/ 47697 w 122714"/>
              <a:gd name="connsiteY0" fmla="*/ 0 h 595465"/>
              <a:gd name="connsiteX1" fmla="*/ 64256 w 122714"/>
              <a:gd name="connsiteY1" fmla="*/ 197708 h 595465"/>
              <a:gd name="connsiteX2" fmla="*/ 1 w 122714"/>
              <a:gd name="connsiteY2" fmla="*/ 326219 h 595465"/>
              <a:gd name="connsiteX3" fmla="*/ 65300 w 122714"/>
              <a:gd name="connsiteY3" fmla="*/ 444714 h 595465"/>
              <a:gd name="connsiteX4" fmla="*/ 7460 w 122714"/>
              <a:gd name="connsiteY4" fmla="*/ 543437 h 595465"/>
              <a:gd name="connsiteX5" fmla="*/ 121939 w 122714"/>
              <a:gd name="connsiteY5" fmla="*/ 595465 h 595465"/>
              <a:gd name="connsiteX0" fmla="*/ 47697 w 150345"/>
              <a:gd name="connsiteY0" fmla="*/ 0 h 590653"/>
              <a:gd name="connsiteX1" fmla="*/ 64256 w 150345"/>
              <a:gd name="connsiteY1" fmla="*/ 197708 h 590653"/>
              <a:gd name="connsiteX2" fmla="*/ 1 w 150345"/>
              <a:gd name="connsiteY2" fmla="*/ 326219 h 590653"/>
              <a:gd name="connsiteX3" fmla="*/ 65300 w 150345"/>
              <a:gd name="connsiteY3" fmla="*/ 444714 h 590653"/>
              <a:gd name="connsiteX4" fmla="*/ 7460 w 150345"/>
              <a:gd name="connsiteY4" fmla="*/ 543437 h 590653"/>
              <a:gd name="connsiteX5" fmla="*/ 149692 w 150345"/>
              <a:gd name="connsiteY5" fmla="*/ 590653 h 590653"/>
              <a:gd name="connsiteX0" fmla="*/ 47772 w 150410"/>
              <a:gd name="connsiteY0" fmla="*/ 0 h 590653"/>
              <a:gd name="connsiteX1" fmla="*/ 64331 w 150410"/>
              <a:gd name="connsiteY1" fmla="*/ 197708 h 590653"/>
              <a:gd name="connsiteX2" fmla="*/ 76 w 150410"/>
              <a:gd name="connsiteY2" fmla="*/ 326219 h 590653"/>
              <a:gd name="connsiteX3" fmla="*/ 79251 w 150410"/>
              <a:gd name="connsiteY3" fmla="*/ 430276 h 590653"/>
              <a:gd name="connsiteX4" fmla="*/ 7535 w 150410"/>
              <a:gd name="connsiteY4" fmla="*/ 543437 h 590653"/>
              <a:gd name="connsiteX5" fmla="*/ 149767 w 150410"/>
              <a:gd name="connsiteY5" fmla="*/ 590653 h 590653"/>
              <a:gd name="connsiteX0" fmla="*/ 47772 w 178077"/>
              <a:gd name="connsiteY0" fmla="*/ 0 h 571403"/>
              <a:gd name="connsiteX1" fmla="*/ 64331 w 178077"/>
              <a:gd name="connsiteY1" fmla="*/ 197708 h 571403"/>
              <a:gd name="connsiteX2" fmla="*/ 76 w 178077"/>
              <a:gd name="connsiteY2" fmla="*/ 326219 h 571403"/>
              <a:gd name="connsiteX3" fmla="*/ 79251 w 178077"/>
              <a:gd name="connsiteY3" fmla="*/ 430276 h 571403"/>
              <a:gd name="connsiteX4" fmla="*/ 7535 w 178077"/>
              <a:gd name="connsiteY4" fmla="*/ 543437 h 571403"/>
              <a:gd name="connsiteX5" fmla="*/ 177520 w 178077"/>
              <a:gd name="connsiteY5" fmla="*/ 571403 h 571403"/>
              <a:gd name="connsiteX0" fmla="*/ 47772 w 178217"/>
              <a:gd name="connsiteY0" fmla="*/ 0 h 571403"/>
              <a:gd name="connsiteX1" fmla="*/ 64331 w 178217"/>
              <a:gd name="connsiteY1" fmla="*/ 197708 h 571403"/>
              <a:gd name="connsiteX2" fmla="*/ 76 w 178217"/>
              <a:gd name="connsiteY2" fmla="*/ 326219 h 571403"/>
              <a:gd name="connsiteX3" fmla="*/ 79251 w 178217"/>
              <a:gd name="connsiteY3" fmla="*/ 430276 h 571403"/>
              <a:gd name="connsiteX4" fmla="*/ 42226 w 178217"/>
              <a:gd name="connsiteY4" fmla="*/ 538624 h 571403"/>
              <a:gd name="connsiteX5" fmla="*/ 177520 w 178217"/>
              <a:gd name="connsiteY5" fmla="*/ 571403 h 571403"/>
              <a:gd name="connsiteX0" fmla="*/ 47772 w 178168"/>
              <a:gd name="connsiteY0" fmla="*/ 0 h 571403"/>
              <a:gd name="connsiteX1" fmla="*/ 64331 w 178168"/>
              <a:gd name="connsiteY1" fmla="*/ 197708 h 571403"/>
              <a:gd name="connsiteX2" fmla="*/ 76 w 178168"/>
              <a:gd name="connsiteY2" fmla="*/ 326219 h 571403"/>
              <a:gd name="connsiteX3" fmla="*/ 79251 w 178168"/>
              <a:gd name="connsiteY3" fmla="*/ 430276 h 571403"/>
              <a:gd name="connsiteX4" fmla="*/ 31819 w 178168"/>
              <a:gd name="connsiteY4" fmla="*/ 553062 h 571403"/>
              <a:gd name="connsiteX5" fmla="*/ 177520 w 178168"/>
              <a:gd name="connsiteY5" fmla="*/ 571403 h 571403"/>
              <a:gd name="connsiteX0" fmla="*/ 92881 w 178179"/>
              <a:gd name="connsiteY0" fmla="*/ 0 h 558641"/>
              <a:gd name="connsiteX1" fmla="*/ 64342 w 178179"/>
              <a:gd name="connsiteY1" fmla="*/ 184946 h 558641"/>
              <a:gd name="connsiteX2" fmla="*/ 87 w 178179"/>
              <a:gd name="connsiteY2" fmla="*/ 313457 h 558641"/>
              <a:gd name="connsiteX3" fmla="*/ 79262 w 178179"/>
              <a:gd name="connsiteY3" fmla="*/ 417514 h 558641"/>
              <a:gd name="connsiteX4" fmla="*/ 31830 w 178179"/>
              <a:gd name="connsiteY4" fmla="*/ 540300 h 558641"/>
              <a:gd name="connsiteX5" fmla="*/ 177531 w 178179"/>
              <a:gd name="connsiteY5" fmla="*/ 558641 h 558641"/>
              <a:gd name="connsiteX0" fmla="*/ 84944 w 178178"/>
              <a:gd name="connsiteY0" fmla="*/ 0 h 628785"/>
              <a:gd name="connsiteX1" fmla="*/ 64341 w 178178"/>
              <a:gd name="connsiteY1" fmla="*/ 255090 h 628785"/>
              <a:gd name="connsiteX2" fmla="*/ 86 w 178178"/>
              <a:gd name="connsiteY2" fmla="*/ 383601 h 628785"/>
              <a:gd name="connsiteX3" fmla="*/ 79261 w 178178"/>
              <a:gd name="connsiteY3" fmla="*/ 487658 h 628785"/>
              <a:gd name="connsiteX4" fmla="*/ 31829 w 178178"/>
              <a:gd name="connsiteY4" fmla="*/ 610444 h 628785"/>
              <a:gd name="connsiteX5" fmla="*/ 177530 w 178178"/>
              <a:gd name="connsiteY5" fmla="*/ 628785 h 628785"/>
              <a:gd name="connsiteX0" fmla="*/ 87670 w 180904"/>
              <a:gd name="connsiteY0" fmla="*/ 0 h 628785"/>
              <a:gd name="connsiteX1" fmla="*/ 67067 w 180904"/>
              <a:gd name="connsiteY1" fmla="*/ 255090 h 628785"/>
              <a:gd name="connsiteX2" fmla="*/ 2812 w 180904"/>
              <a:gd name="connsiteY2" fmla="*/ 383601 h 628785"/>
              <a:gd name="connsiteX3" fmla="*/ 170724 w 180904"/>
              <a:gd name="connsiteY3" fmla="*/ 547764 h 628785"/>
              <a:gd name="connsiteX4" fmla="*/ 34555 w 180904"/>
              <a:gd name="connsiteY4" fmla="*/ 610444 h 628785"/>
              <a:gd name="connsiteX5" fmla="*/ 180256 w 180904"/>
              <a:gd name="connsiteY5" fmla="*/ 628785 h 628785"/>
              <a:gd name="connsiteX0" fmla="*/ 62379 w 155613"/>
              <a:gd name="connsiteY0" fmla="*/ 0 h 628785"/>
              <a:gd name="connsiteX1" fmla="*/ 41776 w 155613"/>
              <a:gd name="connsiteY1" fmla="*/ 255090 h 628785"/>
              <a:gd name="connsiteX2" fmla="*/ 3882 w 155613"/>
              <a:gd name="connsiteY2" fmla="*/ 524136 h 628785"/>
              <a:gd name="connsiteX3" fmla="*/ 145433 w 155613"/>
              <a:gd name="connsiteY3" fmla="*/ 547764 h 628785"/>
              <a:gd name="connsiteX4" fmla="*/ 9264 w 155613"/>
              <a:gd name="connsiteY4" fmla="*/ 610444 h 628785"/>
              <a:gd name="connsiteX5" fmla="*/ 154965 w 155613"/>
              <a:gd name="connsiteY5" fmla="*/ 628785 h 628785"/>
              <a:gd name="connsiteX0" fmla="*/ 58547 w 151781"/>
              <a:gd name="connsiteY0" fmla="*/ 0 h 628785"/>
              <a:gd name="connsiteX1" fmla="*/ 124749 w 151781"/>
              <a:gd name="connsiteY1" fmla="*/ 452191 h 628785"/>
              <a:gd name="connsiteX2" fmla="*/ 50 w 151781"/>
              <a:gd name="connsiteY2" fmla="*/ 524136 h 628785"/>
              <a:gd name="connsiteX3" fmla="*/ 141601 w 151781"/>
              <a:gd name="connsiteY3" fmla="*/ 547764 h 628785"/>
              <a:gd name="connsiteX4" fmla="*/ 5432 w 151781"/>
              <a:gd name="connsiteY4" fmla="*/ 610444 h 628785"/>
              <a:gd name="connsiteX5" fmla="*/ 151133 w 151781"/>
              <a:gd name="connsiteY5" fmla="*/ 628785 h 628785"/>
              <a:gd name="connsiteX0" fmla="*/ 19309 w 151778"/>
              <a:gd name="connsiteY0" fmla="*/ 0 h 251384"/>
              <a:gd name="connsiteX1" fmla="*/ 124746 w 151778"/>
              <a:gd name="connsiteY1" fmla="*/ 74790 h 251384"/>
              <a:gd name="connsiteX2" fmla="*/ 47 w 151778"/>
              <a:gd name="connsiteY2" fmla="*/ 146735 h 251384"/>
              <a:gd name="connsiteX3" fmla="*/ 141598 w 151778"/>
              <a:gd name="connsiteY3" fmla="*/ 170363 h 251384"/>
              <a:gd name="connsiteX4" fmla="*/ 5429 w 151778"/>
              <a:gd name="connsiteY4" fmla="*/ 233043 h 251384"/>
              <a:gd name="connsiteX5" fmla="*/ 151130 w 151778"/>
              <a:gd name="connsiteY5" fmla="*/ 251384 h 251384"/>
              <a:gd name="connsiteX0" fmla="*/ 30465 w 151778"/>
              <a:gd name="connsiteY0" fmla="*/ 0 h 249989"/>
              <a:gd name="connsiteX1" fmla="*/ 124746 w 151778"/>
              <a:gd name="connsiteY1" fmla="*/ 73395 h 249989"/>
              <a:gd name="connsiteX2" fmla="*/ 47 w 151778"/>
              <a:gd name="connsiteY2" fmla="*/ 145340 h 249989"/>
              <a:gd name="connsiteX3" fmla="*/ 141598 w 151778"/>
              <a:gd name="connsiteY3" fmla="*/ 168968 h 249989"/>
              <a:gd name="connsiteX4" fmla="*/ 5429 w 151778"/>
              <a:gd name="connsiteY4" fmla="*/ 231648 h 249989"/>
              <a:gd name="connsiteX5" fmla="*/ 151130 w 151778"/>
              <a:gd name="connsiteY5" fmla="*/ 249989 h 249989"/>
              <a:gd name="connsiteX0" fmla="*/ 4093 w 151777"/>
              <a:gd name="connsiteY0" fmla="*/ 0 h 233959"/>
              <a:gd name="connsiteX1" fmla="*/ 124745 w 151777"/>
              <a:gd name="connsiteY1" fmla="*/ 57365 h 233959"/>
              <a:gd name="connsiteX2" fmla="*/ 46 w 151777"/>
              <a:gd name="connsiteY2" fmla="*/ 129310 h 233959"/>
              <a:gd name="connsiteX3" fmla="*/ 141597 w 151777"/>
              <a:gd name="connsiteY3" fmla="*/ 152938 h 233959"/>
              <a:gd name="connsiteX4" fmla="*/ 5428 w 151777"/>
              <a:gd name="connsiteY4" fmla="*/ 215618 h 233959"/>
              <a:gd name="connsiteX5" fmla="*/ 151129 w 151777"/>
              <a:gd name="connsiteY5" fmla="*/ 233959 h 23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777" h="233959">
                <a:moveTo>
                  <a:pt x="4093" y="0"/>
                </a:moveTo>
                <a:cubicBezTo>
                  <a:pt x="9242" y="35011"/>
                  <a:pt x="125419" y="35813"/>
                  <a:pt x="124745" y="57365"/>
                </a:cubicBezTo>
                <a:cubicBezTo>
                  <a:pt x="124071" y="78917"/>
                  <a:pt x="-2763" y="113381"/>
                  <a:pt x="46" y="129310"/>
                </a:cubicBezTo>
                <a:cubicBezTo>
                  <a:pt x="2855" y="145239"/>
                  <a:pt x="140700" y="138553"/>
                  <a:pt x="141597" y="152938"/>
                </a:cubicBezTo>
                <a:cubicBezTo>
                  <a:pt x="142494" y="167323"/>
                  <a:pt x="-10950" y="192097"/>
                  <a:pt x="5428" y="215618"/>
                </a:cubicBezTo>
                <a:cubicBezTo>
                  <a:pt x="21806" y="239139"/>
                  <a:pt x="162456" y="211305"/>
                  <a:pt x="151129" y="233959"/>
                </a:cubicBezTo>
              </a:path>
            </a:pathLst>
          </a:custGeom>
          <a:noFill/>
          <a:ln w="28575" cmpd="tri">
            <a:solidFill>
              <a:srgbClr val="00B0F0"/>
            </a:solid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2D10876C-51D0-8751-444A-698192EFAC7B}"/>
              </a:ext>
            </a:extLst>
          </p:cNvPr>
          <p:cNvSpPr/>
          <p:nvPr/>
        </p:nvSpPr>
        <p:spPr>
          <a:xfrm rot="11111775" flipV="1">
            <a:off x="4403468" y="3031845"/>
            <a:ext cx="201443" cy="225916"/>
          </a:xfrm>
          <a:custGeom>
            <a:avLst/>
            <a:gdLst>
              <a:gd name="connsiteX0" fmla="*/ 34599 w 84660"/>
              <a:gd name="connsiteY0" fmla="*/ 0 h 568411"/>
              <a:gd name="connsiteX1" fmla="*/ 79083 w 84660"/>
              <a:gd name="connsiteY1" fmla="*/ 103797 h 568411"/>
              <a:gd name="connsiteX2" fmla="*/ 59312 w 84660"/>
              <a:gd name="connsiteY2" fmla="*/ 168052 h 568411"/>
              <a:gd name="connsiteX3" fmla="*/ 29656 w 84660"/>
              <a:gd name="connsiteY3" fmla="*/ 301505 h 568411"/>
              <a:gd name="connsiteX4" fmla="*/ 79083 w 84660"/>
              <a:gd name="connsiteY4" fmla="*/ 380588 h 568411"/>
              <a:gd name="connsiteX5" fmla="*/ 79083 w 84660"/>
              <a:gd name="connsiteY5" fmla="*/ 430015 h 568411"/>
              <a:gd name="connsiteX6" fmla="*/ 39541 w 84660"/>
              <a:gd name="connsiteY6" fmla="*/ 514041 h 568411"/>
              <a:gd name="connsiteX7" fmla="*/ 0 w 84660"/>
              <a:gd name="connsiteY7" fmla="*/ 568411 h 568411"/>
              <a:gd name="connsiteX8" fmla="*/ 0 w 84660"/>
              <a:gd name="connsiteY8" fmla="*/ 568411 h 568411"/>
              <a:gd name="connsiteX9" fmla="*/ 4942 w 84660"/>
              <a:gd name="connsiteY9" fmla="*/ 568411 h 568411"/>
              <a:gd name="connsiteX0" fmla="*/ 34599 w 84660"/>
              <a:gd name="connsiteY0" fmla="*/ 0 h 568411"/>
              <a:gd name="connsiteX1" fmla="*/ 59312 w 84660"/>
              <a:gd name="connsiteY1" fmla="*/ 168052 h 568411"/>
              <a:gd name="connsiteX2" fmla="*/ 29656 w 84660"/>
              <a:gd name="connsiteY2" fmla="*/ 301505 h 568411"/>
              <a:gd name="connsiteX3" fmla="*/ 79083 w 84660"/>
              <a:gd name="connsiteY3" fmla="*/ 380588 h 568411"/>
              <a:gd name="connsiteX4" fmla="*/ 79083 w 84660"/>
              <a:gd name="connsiteY4" fmla="*/ 430015 h 568411"/>
              <a:gd name="connsiteX5" fmla="*/ 39541 w 84660"/>
              <a:gd name="connsiteY5" fmla="*/ 514041 h 568411"/>
              <a:gd name="connsiteX6" fmla="*/ 0 w 84660"/>
              <a:gd name="connsiteY6" fmla="*/ 568411 h 568411"/>
              <a:gd name="connsiteX7" fmla="*/ 0 w 84660"/>
              <a:gd name="connsiteY7" fmla="*/ 568411 h 568411"/>
              <a:gd name="connsiteX8" fmla="*/ 4942 w 8466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79083 w 93920"/>
              <a:gd name="connsiteY4" fmla="*/ 430015 h 568411"/>
              <a:gd name="connsiteX5" fmla="*/ 39541 w 93920"/>
              <a:gd name="connsiteY5" fmla="*/ 514041 h 568411"/>
              <a:gd name="connsiteX6" fmla="*/ 0 w 93920"/>
              <a:gd name="connsiteY6" fmla="*/ 568411 h 568411"/>
              <a:gd name="connsiteX7" fmla="*/ 0 w 93920"/>
              <a:gd name="connsiteY7" fmla="*/ 568411 h 568411"/>
              <a:gd name="connsiteX8" fmla="*/ 4942 w 9392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607953"/>
              <a:gd name="connsiteX1" fmla="*/ 93911 w 93920"/>
              <a:gd name="connsiteY1" fmla="*/ 172994 h 607953"/>
              <a:gd name="connsiteX2" fmla="*/ 29656 w 93920"/>
              <a:gd name="connsiteY2" fmla="*/ 301505 h 607953"/>
              <a:gd name="connsiteX3" fmla="*/ 74140 w 93920"/>
              <a:gd name="connsiteY3" fmla="*/ 415187 h 607953"/>
              <a:gd name="connsiteX4" fmla="*/ 39541 w 93920"/>
              <a:gd name="connsiteY4" fmla="*/ 514041 h 607953"/>
              <a:gd name="connsiteX5" fmla="*/ 0 w 93920"/>
              <a:gd name="connsiteY5" fmla="*/ 568411 h 607953"/>
              <a:gd name="connsiteX6" fmla="*/ 0 w 93920"/>
              <a:gd name="connsiteY6" fmla="*/ 568411 h 607953"/>
              <a:gd name="connsiteX7" fmla="*/ 9885 w 93920"/>
              <a:gd name="connsiteY7" fmla="*/ 607953 h 607953"/>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0" fmla="*/ 69198 w 128519"/>
              <a:gd name="connsiteY0" fmla="*/ 0 h 647494"/>
              <a:gd name="connsiteX1" fmla="*/ 128510 w 128519"/>
              <a:gd name="connsiteY1" fmla="*/ 172994 h 647494"/>
              <a:gd name="connsiteX2" fmla="*/ 64255 w 128519"/>
              <a:gd name="connsiteY2" fmla="*/ 301505 h 647494"/>
              <a:gd name="connsiteX3" fmla="*/ 108739 w 128519"/>
              <a:gd name="connsiteY3" fmla="*/ 415187 h 647494"/>
              <a:gd name="connsiteX4" fmla="*/ 74140 w 128519"/>
              <a:gd name="connsiteY4" fmla="*/ 514041 h 647494"/>
              <a:gd name="connsiteX5" fmla="*/ 34599 w 128519"/>
              <a:gd name="connsiteY5" fmla="*/ 568411 h 647494"/>
              <a:gd name="connsiteX6" fmla="*/ 0 w 128519"/>
              <a:gd name="connsiteY6" fmla="*/ 647494 h 647494"/>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14828 w 108748"/>
              <a:gd name="connsiteY5" fmla="*/ 568411 h 622780"/>
              <a:gd name="connsiteX6" fmla="*/ 0 w 108748"/>
              <a:gd name="connsiteY6"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0 w 108748"/>
              <a:gd name="connsiteY5"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34598 w 108748"/>
              <a:gd name="connsiteY4" fmla="*/ 509098 h 622780"/>
              <a:gd name="connsiteX5" fmla="*/ 0 w 108748"/>
              <a:gd name="connsiteY5" fmla="*/ 622780 h 622780"/>
              <a:gd name="connsiteX0" fmla="*/ 17225 w 76546"/>
              <a:gd name="connsiteY0" fmla="*/ 0 h 657379"/>
              <a:gd name="connsiteX1" fmla="*/ 76537 w 76546"/>
              <a:gd name="connsiteY1" fmla="*/ 172994 h 657379"/>
              <a:gd name="connsiteX2" fmla="*/ 12282 w 76546"/>
              <a:gd name="connsiteY2" fmla="*/ 301505 h 657379"/>
              <a:gd name="connsiteX3" fmla="*/ 56766 w 76546"/>
              <a:gd name="connsiteY3" fmla="*/ 415187 h 657379"/>
              <a:gd name="connsiteX4" fmla="*/ 2396 w 76546"/>
              <a:gd name="connsiteY4" fmla="*/ 509098 h 657379"/>
              <a:gd name="connsiteX5" fmla="*/ 2397 w 76546"/>
              <a:gd name="connsiteY5" fmla="*/ 657379 h 657379"/>
              <a:gd name="connsiteX0" fmla="*/ 38601 w 76895"/>
              <a:gd name="connsiteY0" fmla="*/ 0 h 677150"/>
              <a:gd name="connsiteX1" fmla="*/ 76537 w 76895"/>
              <a:gd name="connsiteY1" fmla="*/ 192765 h 677150"/>
              <a:gd name="connsiteX2" fmla="*/ 12282 w 76895"/>
              <a:gd name="connsiteY2" fmla="*/ 321276 h 677150"/>
              <a:gd name="connsiteX3" fmla="*/ 56766 w 76895"/>
              <a:gd name="connsiteY3" fmla="*/ 434958 h 677150"/>
              <a:gd name="connsiteX4" fmla="*/ 2396 w 76895"/>
              <a:gd name="connsiteY4" fmla="*/ 528869 h 677150"/>
              <a:gd name="connsiteX5" fmla="*/ 2397 w 76895"/>
              <a:gd name="connsiteY5" fmla="*/ 677150 h 677150"/>
              <a:gd name="connsiteX0" fmla="*/ 59978 w 78428"/>
              <a:gd name="connsiteY0" fmla="*/ 0 h 682093"/>
              <a:gd name="connsiteX1" fmla="*/ 76537 w 78428"/>
              <a:gd name="connsiteY1" fmla="*/ 197708 h 682093"/>
              <a:gd name="connsiteX2" fmla="*/ 12282 w 78428"/>
              <a:gd name="connsiteY2" fmla="*/ 326219 h 682093"/>
              <a:gd name="connsiteX3" fmla="*/ 56766 w 78428"/>
              <a:gd name="connsiteY3" fmla="*/ 439901 h 682093"/>
              <a:gd name="connsiteX4" fmla="*/ 2396 w 78428"/>
              <a:gd name="connsiteY4" fmla="*/ 533812 h 682093"/>
              <a:gd name="connsiteX5" fmla="*/ 2397 w 78428"/>
              <a:gd name="connsiteY5" fmla="*/ 682093 h 682093"/>
              <a:gd name="connsiteX0" fmla="*/ 59664 w 144968"/>
              <a:gd name="connsiteY0" fmla="*/ 0 h 581027"/>
              <a:gd name="connsiteX1" fmla="*/ 76223 w 144968"/>
              <a:gd name="connsiteY1" fmla="*/ 197708 h 581027"/>
              <a:gd name="connsiteX2" fmla="*/ 11968 w 144968"/>
              <a:gd name="connsiteY2" fmla="*/ 326219 h 581027"/>
              <a:gd name="connsiteX3" fmla="*/ 56452 w 144968"/>
              <a:gd name="connsiteY3" fmla="*/ 439901 h 581027"/>
              <a:gd name="connsiteX4" fmla="*/ 2082 w 144968"/>
              <a:gd name="connsiteY4" fmla="*/ 533812 h 581027"/>
              <a:gd name="connsiteX5" fmla="*/ 144313 w 144968"/>
              <a:gd name="connsiteY5" fmla="*/ 581027 h 581027"/>
              <a:gd name="connsiteX0" fmla="*/ 59263 w 134203"/>
              <a:gd name="connsiteY0" fmla="*/ 0 h 595465"/>
              <a:gd name="connsiteX1" fmla="*/ 75822 w 134203"/>
              <a:gd name="connsiteY1" fmla="*/ 197708 h 595465"/>
              <a:gd name="connsiteX2" fmla="*/ 11567 w 134203"/>
              <a:gd name="connsiteY2" fmla="*/ 326219 h 595465"/>
              <a:gd name="connsiteX3" fmla="*/ 56051 w 134203"/>
              <a:gd name="connsiteY3" fmla="*/ 439901 h 595465"/>
              <a:gd name="connsiteX4" fmla="*/ 1681 w 134203"/>
              <a:gd name="connsiteY4" fmla="*/ 533812 h 595465"/>
              <a:gd name="connsiteX5" fmla="*/ 133505 w 134203"/>
              <a:gd name="connsiteY5" fmla="*/ 595465 h 595465"/>
              <a:gd name="connsiteX0" fmla="*/ 58331 w 133253"/>
              <a:gd name="connsiteY0" fmla="*/ 0 h 595465"/>
              <a:gd name="connsiteX1" fmla="*/ 74890 w 133253"/>
              <a:gd name="connsiteY1" fmla="*/ 197708 h 595465"/>
              <a:gd name="connsiteX2" fmla="*/ 10635 w 133253"/>
              <a:gd name="connsiteY2" fmla="*/ 326219 h 595465"/>
              <a:gd name="connsiteX3" fmla="*/ 75934 w 133253"/>
              <a:gd name="connsiteY3" fmla="*/ 444714 h 595465"/>
              <a:gd name="connsiteX4" fmla="*/ 749 w 133253"/>
              <a:gd name="connsiteY4" fmla="*/ 533812 h 595465"/>
              <a:gd name="connsiteX5" fmla="*/ 132573 w 133253"/>
              <a:gd name="connsiteY5" fmla="*/ 595465 h 595465"/>
              <a:gd name="connsiteX0" fmla="*/ 47697 w 122714"/>
              <a:gd name="connsiteY0" fmla="*/ 0 h 595465"/>
              <a:gd name="connsiteX1" fmla="*/ 64256 w 122714"/>
              <a:gd name="connsiteY1" fmla="*/ 197708 h 595465"/>
              <a:gd name="connsiteX2" fmla="*/ 1 w 122714"/>
              <a:gd name="connsiteY2" fmla="*/ 326219 h 595465"/>
              <a:gd name="connsiteX3" fmla="*/ 65300 w 122714"/>
              <a:gd name="connsiteY3" fmla="*/ 444714 h 595465"/>
              <a:gd name="connsiteX4" fmla="*/ 7460 w 122714"/>
              <a:gd name="connsiteY4" fmla="*/ 543437 h 595465"/>
              <a:gd name="connsiteX5" fmla="*/ 121939 w 122714"/>
              <a:gd name="connsiteY5" fmla="*/ 595465 h 595465"/>
              <a:gd name="connsiteX0" fmla="*/ 47697 w 150345"/>
              <a:gd name="connsiteY0" fmla="*/ 0 h 590653"/>
              <a:gd name="connsiteX1" fmla="*/ 64256 w 150345"/>
              <a:gd name="connsiteY1" fmla="*/ 197708 h 590653"/>
              <a:gd name="connsiteX2" fmla="*/ 1 w 150345"/>
              <a:gd name="connsiteY2" fmla="*/ 326219 h 590653"/>
              <a:gd name="connsiteX3" fmla="*/ 65300 w 150345"/>
              <a:gd name="connsiteY3" fmla="*/ 444714 h 590653"/>
              <a:gd name="connsiteX4" fmla="*/ 7460 w 150345"/>
              <a:gd name="connsiteY4" fmla="*/ 543437 h 590653"/>
              <a:gd name="connsiteX5" fmla="*/ 149692 w 150345"/>
              <a:gd name="connsiteY5" fmla="*/ 590653 h 590653"/>
              <a:gd name="connsiteX0" fmla="*/ 47772 w 150410"/>
              <a:gd name="connsiteY0" fmla="*/ 0 h 590653"/>
              <a:gd name="connsiteX1" fmla="*/ 64331 w 150410"/>
              <a:gd name="connsiteY1" fmla="*/ 197708 h 590653"/>
              <a:gd name="connsiteX2" fmla="*/ 76 w 150410"/>
              <a:gd name="connsiteY2" fmla="*/ 326219 h 590653"/>
              <a:gd name="connsiteX3" fmla="*/ 79251 w 150410"/>
              <a:gd name="connsiteY3" fmla="*/ 430276 h 590653"/>
              <a:gd name="connsiteX4" fmla="*/ 7535 w 150410"/>
              <a:gd name="connsiteY4" fmla="*/ 543437 h 590653"/>
              <a:gd name="connsiteX5" fmla="*/ 149767 w 150410"/>
              <a:gd name="connsiteY5" fmla="*/ 590653 h 590653"/>
              <a:gd name="connsiteX0" fmla="*/ 47772 w 178077"/>
              <a:gd name="connsiteY0" fmla="*/ 0 h 571403"/>
              <a:gd name="connsiteX1" fmla="*/ 64331 w 178077"/>
              <a:gd name="connsiteY1" fmla="*/ 197708 h 571403"/>
              <a:gd name="connsiteX2" fmla="*/ 76 w 178077"/>
              <a:gd name="connsiteY2" fmla="*/ 326219 h 571403"/>
              <a:gd name="connsiteX3" fmla="*/ 79251 w 178077"/>
              <a:gd name="connsiteY3" fmla="*/ 430276 h 571403"/>
              <a:gd name="connsiteX4" fmla="*/ 7535 w 178077"/>
              <a:gd name="connsiteY4" fmla="*/ 543437 h 571403"/>
              <a:gd name="connsiteX5" fmla="*/ 177520 w 178077"/>
              <a:gd name="connsiteY5" fmla="*/ 571403 h 571403"/>
              <a:gd name="connsiteX0" fmla="*/ 47772 w 178217"/>
              <a:gd name="connsiteY0" fmla="*/ 0 h 571403"/>
              <a:gd name="connsiteX1" fmla="*/ 64331 w 178217"/>
              <a:gd name="connsiteY1" fmla="*/ 197708 h 571403"/>
              <a:gd name="connsiteX2" fmla="*/ 76 w 178217"/>
              <a:gd name="connsiteY2" fmla="*/ 326219 h 571403"/>
              <a:gd name="connsiteX3" fmla="*/ 79251 w 178217"/>
              <a:gd name="connsiteY3" fmla="*/ 430276 h 571403"/>
              <a:gd name="connsiteX4" fmla="*/ 42226 w 178217"/>
              <a:gd name="connsiteY4" fmla="*/ 538624 h 571403"/>
              <a:gd name="connsiteX5" fmla="*/ 177520 w 178217"/>
              <a:gd name="connsiteY5" fmla="*/ 571403 h 571403"/>
              <a:gd name="connsiteX0" fmla="*/ 47772 w 178168"/>
              <a:gd name="connsiteY0" fmla="*/ 0 h 571403"/>
              <a:gd name="connsiteX1" fmla="*/ 64331 w 178168"/>
              <a:gd name="connsiteY1" fmla="*/ 197708 h 571403"/>
              <a:gd name="connsiteX2" fmla="*/ 76 w 178168"/>
              <a:gd name="connsiteY2" fmla="*/ 326219 h 571403"/>
              <a:gd name="connsiteX3" fmla="*/ 79251 w 178168"/>
              <a:gd name="connsiteY3" fmla="*/ 430276 h 571403"/>
              <a:gd name="connsiteX4" fmla="*/ 31819 w 178168"/>
              <a:gd name="connsiteY4" fmla="*/ 553062 h 571403"/>
              <a:gd name="connsiteX5" fmla="*/ 177520 w 178168"/>
              <a:gd name="connsiteY5" fmla="*/ 571403 h 571403"/>
              <a:gd name="connsiteX0" fmla="*/ 92881 w 178179"/>
              <a:gd name="connsiteY0" fmla="*/ 0 h 558641"/>
              <a:gd name="connsiteX1" fmla="*/ 64342 w 178179"/>
              <a:gd name="connsiteY1" fmla="*/ 184946 h 558641"/>
              <a:gd name="connsiteX2" fmla="*/ 87 w 178179"/>
              <a:gd name="connsiteY2" fmla="*/ 313457 h 558641"/>
              <a:gd name="connsiteX3" fmla="*/ 79262 w 178179"/>
              <a:gd name="connsiteY3" fmla="*/ 417514 h 558641"/>
              <a:gd name="connsiteX4" fmla="*/ 31830 w 178179"/>
              <a:gd name="connsiteY4" fmla="*/ 540300 h 558641"/>
              <a:gd name="connsiteX5" fmla="*/ 177531 w 178179"/>
              <a:gd name="connsiteY5" fmla="*/ 558641 h 558641"/>
              <a:gd name="connsiteX0" fmla="*/ 84944 w 178178"/>
              <a:gd name="connsiteY0" fmla="*/ 0 h 628785"/>
              <a:gd name="connsiteX1" fmla="*/ 64341 w 178178"/>
              <a:gd name="connsiteY1" fmla="*/ 255090 h 628785"/>
              <a:gd name="connsiteX2" fmla="*/ 86 w 178178"/>
              <a:gd name="connsiteY2" fmla="*/ 383601 h 628785"/>
              <a:gd name="connsiteX3" fmla="*/ 79261 w 178178"/>
              <a:gd name="connsiteY3" fmla="*/ 487658 h 628785"/>
              <a:gd name="connsiteX4" fmla="*/ 31829 w 178178"/>
              <a:gd name="connsiteY4" fmla="*/ 610444 h 628785"/>
              <a:gd name="connsiteX5" fmla="*/ 177530 w 178178"/>
              <a:gd name="connsiteY5" fmla="*/ 628785 h 628785"/>
              <a:gd name="connsiteX0" fmla="*/ 87670 w 180904"/>
              <a:gd name="connsiteY0" fmla="*/ 0 h 628785"/>
              <a:gd name="connsiteX1" fmla="*/ 67067 w 180904"/>
              <a:gd name="connsiteY1" fmla="*/ 255090 h 628785"/>
              <a:gd name="connsiteX2" fmla="*/ 2812 w 180904"/>
              <a:gd name="connsiteY2" fmla="*/ 383601 h 628785"/>
              <a:gd name="connsiteX3" fmla="*/ 170724 w 180904"/>
              <a:gd name="connsiteY3" fmla="*/ 547764 h 628785"/>
              <a:gd name="connsiteX4" fmla="*/ 34555 w 180904"/>
              <a:gd name="connsiteY4" fmla="*/ 610444 h 628785"/>
              <a:gd name="connsiteX5" fmla="*/ 180256 w 180904"/>
              <a:gd name="connsiteY5" fmla="*/ 628785 h 628785"/>
              <a:gd name="connsiteX0" fmla="*/ 62379 w 155613"/>
              <a:gd name="connsiteY0" fmla="*/ 0 h 628785"/>
              <a:gd name="connsiteX1" fmla="*/ 41776 w 155613"/>
              <a:gd name="connsiteY1" fmla="*/ 255090 h 628785"/>
              <a:gd name="connsiteX2" fmla="*/ 3882 w 155613"/>
              <a:gd name="connsiteY2" fmla="*/ 524136 h 628785"/>
              <a:gd name="connsiteX3" fmla="*/ 145433 w 155613"/>
              <a:gd name="connsiteY3" fmla="*/ 547764 h 628785"/>
              <a:gd name="connsiteX4" fmla="*/ 9264 w 155613"/>
              <a:gd name="connsiteY4" fmla="*/ 610444 h 628785"/>
              <a:gd name="connsiteX5" fmla="*/ 154965 w 155613"/>
              <a:gd name="connsiteY5" fmla="*/ 628785 h 628785"/>
              <a:gd name="connsiteX0" fmla="*/ 58547 w 151781"/>
              <a:gd name="connsiteY0" fmla="*/ 0 h 628785"/>
              <a:gd name="connsiteX1" fmla="*/ 124749 w 151781"/>
              <a:gd name="connsiteY1" fmla="*/ 452191 h 628785"/>
              <a:gd name="connsiteX2" fmla="*/ 50 w 151781"/>
              <a:gd name="connsiteY2" fmla="*/ 524136 h 628785"/>
              <a:gd name="connsiteX3" fmla="*/ 141601 w 151781"/>
              <a:gd name="connsiteY3" fmla="*/ 547764 h 628785"/>
              <a:gd name="connsiteX4" fmla="*/ 5432 w 151781"/>
              <a:gd name="connsiteY4" fmla="*/ 610444 h 628785"/>
              <a:gd name="connsiteX5" fmla="*/ 151133 w 151781"/>
              <a:gd name="connsiteY5" fmla="*/ 628785 h 628785"/>
              <a:gd name="connsiteX0" fmla="*/ 19309 w 151778"/>
              <a:gd name="connsiteY0" fmla="*/ 0 h 251384"/>
              <a:gd name="connsiteX1" fmla="*/ 124746 w 151778"/>
              <a:gd name="connsiteY1" fmla="*/ 74790 h 251384"/>
              <a:gd name="connsiteX2" fmla="*/ 47 w 151778"/>
              <a:gd name="connsiteY2" fmla="*/ 146735 h 251384"/>
              <a:gd name="connsiteX3" fmla="*/ 141598 w 151778"/>
              <a:gd name="connsiteY3" fmla="*/ 170363 h 251384"/>
              <a:gd name="connsiteX4" fmla="*/ 5429 w 151778"/>
              <a:gd name="connsiteY4" fmla="*/ 233043 h 251384"/>
              <a:gd name="connsiteX5" fmla="*/ 151130 w 151778"/>
              <a:gd name="connsiteY5" fmla="*/ 251384 h 251384"/>
              <a:gd name="connsiteX0" fmla="*/ 30465 w 151778"/>
              <a:gd name="connsiteY0" fmla="*/ 0 h 249989"/>
              <a:gd name="connsiteX1" fmla="*/ 124746 w 151778"/>
              <a:gd name="connsiteY1" fmla="*/ 73395 h 249989"/>
              <a:gd name="connsiteX2" fmla="*/ 47 w 151778"/>
              <a:gd name="connsiteY2" fmla="*/ 145340 h 249989"/>
              <a:gd name="connsiteX3" fmla="*/ 141598 w 151778"/>
              <a:gd name="connsiteY3" fmla="*/ 168968 h 249989"/>
              <a:gd name="connsiteX4" fmla="*/ 5429 w 151778"/>
              <a:gd name="connsiteY4" fmla="*/ 231648 h 249989"/>
              <a:gd name="connsiteX5" fmla="*/ 151130 w 151778"/>
              <a:gd name="connsiteY5" fmla="*/ 249989 h 249989"/>
              <a:gd name="connsiteX0" fmla="*/ 4093 w 151777"/>
              <a:gd name="connsiteY0" fmla="*/ 0 h 233959"/>
              <a:gd name="connsiteX1" fmla="*/ 124745 w 151777"/>
              <a:gd name="connsiteY1" fmla="*/ 57365 h 233959"/>
              <a:gd name="connsiteX2" fmla="*/ 46 w 151777"/>
              <a:gd name="connsiteY2" fmla="*/ 129310 h 233959"/>
              <a:gd name="connsiteX3" fmla="*/ 141597 w 151777"/>
              <a:gd name="connsiteY3" fmla="*/ 152938 h 233959"/>
              <a:gd name="connsiteX4" fmla="*/ 5428 w 151777"/>
              <a:gd name="connsiteY4" fmla="*/ 215618 h 233959"/>
              <a:gd name="connsiteX5" fmla="*/ 151129 w 151777"/>
              <a:gd name="connsiteY5" fmla="*/ 233959 h 23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777" h="233959">
                <a:moveTo>
                  <a:pt x="4093" y="0"/>
                </a:moveTo>
                <a:cubicBezTo>
                  <a:pt x="9242" y="35011"/>
                  <a:pt x="125419" y="35813"/>
                  <a:pt x="124745" y="57365"/>
                </a:cubicBezTo>
                <a:cubicBezTo>
                  <a:pt x="124071" y="78917"/>
                  <a:pt x="-2763" y="113381"/>
                  <a:pt x="46" y="129310"/>
                </a:cubicBezTo>
                <a:cubicBezTo>
                  <a:pt x="2855" y="145239"/>
                  <a:pt x="140700" y="138553"/>
                  <a:pt x="141597" y="152938"/>
                </a:cubicBezTo>
                <a:cubicBezTo>
                  <a:pt x="142494" y="167323"/>
                  <a:pt x="-10950" y="192097"/>
                  <a:pt x="5428" y="215618"/>
                </a:cubicBezTo>
                <a:cubicBezTo>
                  <a:pt x="21806" y="239139"/>
                  <a:pt x="162456" y="211305"/>
                  <a:pt x="151129" y="233959"/>
                </a:cubicBezTo>
              </a:path>
            </a:pathLst>
          </a:custGeom>
          <a:noFill/>
          <a:ln w="28575" cmpd="tri">
            <a:solidFill>
              <a:srgbClr val="00B0F0"/>
            </a:solid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4EB3A77B-E4CE-E1AE-5999-0897E3035FD6}"/>
              </a:ext>
            </a:extLst>
          </p:cNvPr>
          <p:cNvSpPr/>
          <p:nvPr/>
        </p:nvSpPr>
        <p:spPr>
          <a:xfrm rot="11111775" flipV="1">
            <a:off x="5343678" y="3031844"/>
            <a:ext cx="201443" cy="225916"/>
          </a:xfrm>
          <a:custGeom>
            <a:avLst/>
            <a:gdLst>
              <a:gd name="connsiteX0" fmla="*/ 34599 w 84660"/>
              <a:gd name="connsiteY0" fmla="*/ 0 h 568411"/>
              <a:gd name="connsiteX1" fmla="*/ 79083 w 84660"/>
              <a:gd name="connsiteY1" fmla="*/ 103797 h 568411"/>
              <a:gd name="connsiteX2" fmla="*/ 59312 w 84660"/>
              <a:gd name="connsiteY2" fmla="*/ 168052 h 568411"/>
              <a:gd name="connsiteX3" fmla="*/ 29656 w 84660"/>
              <a:gd name="connsiteY3" fmla="*/ 301505 h 568411"/>
              <a:gd name="connsiteX4" fmla="*/ 79083 w 84660"/>
              <a:gd name="connsiteY4" fmla="*/ 380588 h 568411"/>
              <a:gd name="connsiteX5" fmla="*/ 79083 w 84660"/>
              <a:gd name="connsiteY5" fmla="*/ 430015 h 568411"/>
              <a:gd name="connsiteX6" fmla="*/ 39541 w 84660"/>
              <a:gd name="connsiteY6" fmla="*/ 514041 h 568411"/>
              <a:gd name="connsiteX7" fmla="*/ 0 w 84660"/>
              <a:gd name="connsiteY7" fmla="*/ 568411 h 568411"/>
              <a:gd name="connsiteX8" fmla="*/ 0 w 84660"/>
              <a:gd name="connsiteY8" fmla="*/ 568411 h 568411"/>
              <a:gd name="connsiteX9" fmla="*/ 4942 w 84660"/>
              <a:gd name="connsiteY9" fmla="*/ 568411 h 568411"/>
              <a:gd name="connsiteX0" fmla="*/ 34599 w 84660"/>
              <a:gd name="connsiteY0" fmla="*/ 0 h 568411"/>
              <a:gd name="connsiteX1" fmla="*/ 59312 w 84660"/>
              <a:gd name="connsiteY1" fmla="*/ 168052 h 568411"/>
              <a:gd name="connsiteX2" fmla="*/ 29656 w 84660"/>
              <a:gd name="connsiteY2" fmla="*/ 301505 h 568411"/>
              <a:gd name="connsiteX3" fmla="*/ 79083 w 84660"/>
              <a:gd name="connsiteY3" fmla="*/ 380588 h 568411"/>
              <a:gd name="connsiteX4" fmla="*/ 79083 w 84660"/>
              <a:gd name="connsiteY4" fmla="*/ 430015 h 568411"/>
              <a:gd name="connsiteX5" fmla="*/ 39541 w 84660"/>
              <a:gd name="connsiteY5" fmla="*/ 514041 h 568411"/>
              <a:gd name="connsiteX6" fmla="*/ 0 w 84660"/>
              <a:gd name="connsiteY6" fmla="*/ 568411 h 568411"/>
              <a:gd name="connsiteX7" fmla="*/ 0 w 84660"/>
              <a:gd name="connsiteY7" fmla="*/ 568411 h 568411"/>
              <a:gd name="connsiteX8" fmla="*/ 4942 w 8466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79083 w 93920"/>
              <a:gd name="connsiteY4" fmla="*/ 430015 h 568411"/>
              <a:gd name="connsiteX5" fmla="*/ 39541 w 93920"/>
              <a:gd name="connsiteY5" fmla="*/ 514041 h 568411"/>
              <a:gd name="connsiteX6" fmla="*/ 0 w 93920"/>
              <a:gd name="connsiteY6" fmla="*/ 568411 h 568411"/>
              <a:gd name="connsiteX7" fmla="*/ 0 w 93920"/>
              <a:gd name="connsiteY7" fmla="*/ 568411 h 568411"/>
              <a:gd name="connsiteX8" fmla="*/ 4942 w 9392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607953"/>
              <a:gd name="connsiteX1" fmla="*/ 93911 w 93920"/>
              <a:gd name="connsiteY1" fmla="*/ 172994 h 607953"/>
              <a:gd name="connsiteX2" fmla="*/ 29656 w 93920"/>
              <a:gd name="connsiteY2" fmla="*/ 301505 h 607953"/>
              <a:gd name="connsiteX3" fmla="*/ 74140 w 93920"/>
              <a:gd name="connsiteY3" fmla="*/ 415187 h 607953"/>
              <a:gd name="connsiteX4" fmla="*/ 39541 w 93920"/>
              <a:gd name="connsiteY4" fmla="*/ 514041 h 607953"/>
              <a:gd name="connsiteX5" fmla="*/ 0 w 93920"/>
              <a:gd name="connsiteY5" fmla="*/ 568411 h 607953"/>
              <a:gd name="connsiteX6" fmla="*/ 0 w 93920"/>
              <a:gd name="connsiteY6" fmla="*/ 568411 h 607953"/>
              <a:gd name="connsiteX7" fmla="*/ 9885 w 93920"/>
              <a:gd name="connsiteY7" fmla="*/ 607953 h 607953"/>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0" fmla="*/ 69198 w 128519"/>
              <a:gd name="connsiteY0" fmla="*/ 0 h 647494"/>
              <a:gd name="connsiteX1" fmla="*/ 128510 w 128519"/>
              <a:gd name="connsiteY1" fmla="*/ 172994 h 647494"/>
              <a:gd name="connsiteX2" fmla="*/ 64255 w 128519"/>
              <a:gd name="connsiteY2" fmla="*/ 301505 h 647494"/>
              <a:gd name="connsiteX3" fmla="*/ 108739 w 128519"/>
              <a:gd name="connsiteY3" fmla="*/ 415187 h 647494"/>
              <a:gd name="connsiteX4" fmla="*/ 74140 w 128519"/>
              <a:gd name="connsiteY4" fmla="*/ 514041 h 647494"/>
              <a:gd name="connsiteX5" fmla="*/ 34599 w 128519"/>
              <a:gd name="connsiteY5" fmla="*/ 568411 h 647494"/>
              <a:gd name="connsiteX6" fmla="*/ 0 w 128519"/>
              <a:gd name="connsiteY6" fmla="*/ 647494 h 647494"/>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14828 w 108748"/>
              <a:gd name="connsiteY5" fmla="*/ 568411 h 622780"/>
              <a:gd name="connsiteX6" fmla="*/ 0 w 108748"/>
              <a:gd name="connsiteY6"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0 w 108748"/>
              <a:gd name="connsiteY5"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34598 w 108748"/>
              <a:gd name="connsiteY4" fmla="*/ 509098 h 622780"/>
              <a:gd name="connsiteX5" fmla="*/ 0 w 108748"/>
              <a:gd name="connsiteY5" fmla="*/ 622780 h 622780"/>
              <a:gd name="connsiteX0" fmla="*/ 17225 w 76546"/>
              <a:gd name="connsiteY0" fmla="*/ 0 h 657379"/>
              <a:gd name="connsiteX1" fmla="*/ 76537 w 76546"/>
              <a:gd name="connsiteY1" fmla="*/ 172994 h 657379"/>
              <a:gd name="connsiteX2" fmla="*/ 12282 w 76546"/>
              <a:gd name="connsiteY2" fmla="*/ 301505 h 657379"/>
              <a:gd name="connsiteX3" fmla="*/ 56766 w 76546"/>
              <a:gd name="connsiteY3" fmla="*/ 415187 h 657379"/>
              <a:gd name="connsiteX4" fmla="*/ 2396 w 76546"/>
              <a:gd name="connsiteY4" fmla="*/ 509098 h 657379"/>
              <a:gd name="connsiteX5" fmla="*/ 2397 w 76546"/>
              <a:gd name="connsiteY5" fmla="*/ 657379 h 657379"/>
              <a:gd name="connsiteX0" fmla="*/ 38601 w 76895"/>
              <a:gd name="connsiteY0" fmla="*/ 0 h 677150"/>
              <a:gd name="connsiteX1" fmla="*/ 76537 w 76895"/>
              <a:gd name="connsiteY1" fmla="*/ 192765 h 677150"/>
              <a:gd name="connsiteX2" fmla="*/ 12282 w 76895"/>
              <a:gd name="connsiteY2" fmla="*/ 321276 h 677150"/>
              <a:gd name="connsiteX3" fmla="*/ 56766 w 76895"/>
              <a:gd name="connsiteY3" fmla="*/ 434958 h 677150"/>
              <a:gd name="connsiteX4" fmla="*/ 2396 w 76895"/>
              <a:gd name="connsiteY4" fmla="*/ 528869 h 677150"/>
              <a:gd name="connsiteX5" fmla="*/ 2397 w 76895"/>
              <a:gd name="connsiteY5" fmla="*/ 677150 h 677150"/>
              <a:gd name="connsiteX0" fmla="*/ 59978 w 78428"/>
              <a:gd name="connsiteY0" fmla="*/ 0 h 682093"/>
              <a:gd name="connsiteX1" fmla="*/ 76537 w 78428"/>
              <a:gd name="connsiteY1" fmla="*/ 197708 h 682093"/>
              <a:gd name="connsiteX2" fmla="*/ 12282 w 78428"/>
              <a:gd name="connsiteY2" fmla="*/ 326219 h 682093"/>
              <a:gd name="connsiteX3" fmla="*/ 56766 w 78428"/>
              <a:gd name="connsiteY3" fmla="*/ 439901 h 682093"/>
              <a:gd name="connsiteX4" fmla="*/ 2396 w 78428"/>
              <a:gd name="connsiteY4" fmla="*/ 533812 h 682093"/>
              <a:gd name="connsiteX5" fmla="*/ 2397 w 78428"/>
              <a:gd name="connsiteY5" fmla="*/ 682093 h 682093"/>
              <a:gd name="connsiteX0" fmla="*/ 59664 w 144968"/>
              <a:gd name="connsiteY0" fmla="*/ 0 h 581027"/>
              <a:gd name="connsiteX1" fmla="*/ 76223 w 144968"/>
              <a:gd name="connsiteY1" fmla="*/ 197708 h 581027"/>
              <a:gd name="connsiteX2" fmla="*/ 11968 w 144968"/>
              <a:gd name="connsiteY2" fmla="*/ 326219 h 581027"/>
              <a:gd name="connsiteX3" fmla="*/ 56452 w 144968"/>
              <a:gd name="connsiteY3" fmla="*/ 439901 h 581027"/>
              <a:gd name="connsiteX4" fmla="*/ 2082 w 144968"/>
              <a:gd name="connsiteY4" fmla="*/ 533812 h 581027"/>
              <a:gd name="connsiteX5" fmla="*/ 144313 w 144968"/>
              <a:gd name="connsiteY5" fmla="*/ 581027 h 581027"/>
              <a:gd name="connsiteX0" fmla="*/ 59263 w 134203"/>
              <a:gd name="connsiteY0" fmla="*/ 0 h 595465"/>
              <a:gd name="connsiteX1" fmla="*/ 75822 w 134203"/>
              <a:gd name="connsiteY1" fmla="*/ 197708 h 595465"/>
              <a:gd name="connsiteX2" fmla="*/ 11567 w 134203"/>
              <a:gd name="connsiteY2" fmla="*/ 326219 h 595465"/>
              <a:gd name="connsiteX3" fmla="*/ 56051 w 134203"/>
              <a:gd name="connsiteY3" fmla="*/ 439901 h 595465"/>
              <a:gd name="connsiteX4" fmla="*/ 1681 w 134203"/>
              <a:gd name="connsiteY4" fmla="*/ 533812 h 595465"/>
              <a:gd name="connsiteX5" fmla="*/ 133505 w 134203"/>
              <a:gd name="connsiteY5" fmla="*/ 595465 h 595465"/>
              <a:gd name="connsiteX0" fmla="*/ 58331 w 133253"/>
              <a:gd name="connsiteY0" fmla="*/ 0 h 595465"/>
              <a:gd name="connsiteX1" fmla="*/ 74890 w 133253"/>
              <a:gd name="connsiteY1" fmla="*/ 197708 h 595465"/>
              <a:gd name="connsiteX2" fmla="*/ 10635 w 133253"/>
              <a:gd name="connsiteY2" fmla="*/ 326219 h 595465"/>
              <a:gd name="connsiteX3" fmla="*/ 75934 w 133253"/>
              <a:gd name="connsiteY3" fmla="*/ 444714 h 595465"/>
              <a:gd name="connsiteX4" fmla="*/ 749 w 133253"/>
              <a:gd name="connsiteY4" fmla="*/ 533812 h 595465"/>
              <a:gd name="connsiteX5" fmla="*/ 132573 w 133253"/>
              <a:gd name="connsiteY5" fmla="*/ 595465 h 595465"/>
              <a:gd name="connsiteX0" fmla="*/ 47697 w 122714"/>
              <a:gd name="connsiteY0" fmla="*/ 0 h 595465"/>
              <a:gd name="connsiteX1" fmla="*/ 64256 w 122714"/>
              <a:gd name="connsiteY1" fmla="*/ 197708 h 595465"/>
              <a:gd name="connsiteX2" fmla="*/ 1 w 122714"/>
              <a:gd name="connsiteY2" fmla="*/ 326219 h 595465"/>
              <a:gd name="connsiteX3" fmla="*/ 65300 w 122714"/>
              <a:gd name="connsiteY3" fmla="*/ 444714 h 595465"/>
              <a:gd name="connsiteX4" fmla="*/ 7460 w 122714"/>
              <a:gd name="connsiteY4" fmla="*/ 543437 h 595465"/>
              <a:gd name="connsiteX5" fmla="*/ 121939 w 122714"/>
              <a:gd name="connsiteY5" fmla="*/ 595465 h 595465"/>
              <a:gd name="connsiteX0" fmla="*/ 47697 w 150345"/>
              <a:gd name="connsiteY0" fmla="*/ 0 h 590653"/>
              <a:gd name="connsiteX1" fmla="*/ 64256 w 150345"/>
              <a:gd name="connsiteY1" fmla="*/ 197708 h 590653"/>
              <a:gd name="connsiteX2" fmla="*/ 1 w 150345"/>
              <a:gd name="connsiteY2" fmla="*/ 326219 h 590653"/>
              <a:gd name="connsiteX3" fmla="*/ 65300 w 150345"/>
              <a:gd name="connsiteY3" fmla="*/ 444714 h 590653"/>
              <a:gd name="connsiteX4" fmla="*/ 7460 w 150345"/>
              <a:gd name="connsiteY4" fmla="*/ 543437 h 590653"/>
              <a:gd name="connsiteX5" fmla="*/ 149692 w 150345"/>
              <a:gd name="connsiteY5" fmla="*/ 590653 h 590653"/>
              <a:gd name="connsiteX0" fmla="*/ 47772 w 150410"/>
              <a:gd name="connsiteY0" fmla="*/ 0 h 590653"/>
              <a:gd name="connsiteX1" fmla="*/ 64331 w 150410"/>
              <a:gd name="connsiteY1" fmla="*/ 197708 h 590653"/>
              <a:gd name="connsiteX2" fmla="*/ 76 w 150410"/>
              <a:gd name="connsiteY2" fmla="*/ 326219 h 590653"/>
              <a:gd name="connsiteX3" fmla="*/ 79251 w 150410"/>
              <a:gd name="connsiteY3" fmla="*/ 430276 h 590653"/>
              <a:gd name="connsiteX4" fmla="*/ 7535 w 150410"/>
              <a:gd name="connsiteY4" fmla="*/ 543437 h 590653"/>
              <a:gd name="connsiteX5" fmla="*/ 149767 w 150410"/>
              <a:gd name="connsiteY5" fmla="*/ 590653 h 590653"/>
              <a:gd name="connsiteX0" fmla="*/ 47772 w 178077"/>
              <a:gd name="connsiteY0" fmla="*/ 0 h 571403"/>
              <a:gd name="connsiteX1" fmla="*/ 64331 w 178077"/>
              <a:gd name="connsiteY1" fmla="*/ 197708 h 571403"/>
              <a:gd name="connsiteX2" fmla="*/ 76 w 178077"/>
              <a:gd name="connsiteY2" fmla="*/ 326219 h 571403"/>
              <a:gd name="connsiteX3" fmla="*/ 79251 w 178077"/>
              <a:gd name="connsiteY3" fmla="*/ 430276 h 571403"/>
              <a:gd name="connsiteX4" fmla="*/ 7535 w 178077"/>
              <a:gd name="connsiteY4" fmla="*/ 543437 h 571403"/>
              <a:gd name="connsiteX5" fmla="*/ 177520 w 178077"/>
              <a:gd name="connsiteY5" fmla="*/ 571403 h 571403"/>
              <a:gd name="connsiteX0" fmla="*/ 47772 w 178217"/>
              <a:gd name="connsiteY0" fmla="*/ 0 h 571403"/>
              <a:gd name="connsiteX1" fmla="*/ 64331 w 178217"/>
              <a:gd name="connsiteY1" fmla="*/ 197708 h 571403"/>
              <a:gd name="connsiteX2" fmla="*/ 76 w 178217"/>
              <a:gd name="connsiteY2" fmla="*/ 326219 h 571403"/>
              <a:gd name="connsiteX3" fmla="*/ 79251 w 178217"/>
              <a:gd name="connsiteY3" fmla="*/ 430276 h 571403"/>
              <a:gd name="connsiteX4" fmla="*/ 42226 w 178217"/>
              <a:gd name="connsiteY4" fmla="*/ 538624 h 571403"/>
              <a:gd name="connsiteX5" fmla="*/ 177520 w 178217"/>
              <a:gd name="connsiteY5" fmla="*/ 571403 h 571403"/>
              <a:gd name="connsiteX0" fmla="*/ 47772 w 178168"/>
              <a:gd name="connsiteY0" fmla="*/ 0 h 571403"/>
              <a:gd name="connsiteX1" fmla="*/ 64331 w 178168"/>
              <a:gd name="connsiteY1" fmla="*/ 197708 h 571403"/>
              <a:gd name="connsiteX2" fmla="*/ 76 w 178168"/>
              <a:gd name="connsiteY2" fmla="*/ 326219 h 571403"/>
              <a:gd name="connsiteX3" fmla="*/ 79251 w 178168"/>
              <a:gd name="connsiteY3" fmla="*/ 430276 h 571403"/>
              <a:gd name="connsiteX4" fmla="*/ 31819 w 178168"/>
              <a:gd name="connsiteY4" fmla="*/ 553062 h 571403"/>
              <a:gd name="connsiteX5" fmla="*/ 177520 w 178168"/>
              <a:gd name="connsiteY5" fmla="*/ 571403 h 571403"/>
              <a:gd name="connsiteX0" fmla="*/ 92881 w 178179"/>
              <a:gd name="connsiteY0" fmla="*/ 0 h 558641"/>
              <a:gd name="connsiteX1" fmla="*/ 64342 w 178179"/>
              <a:gd name="connsiteY1" fmla="*/ 184946 h 558641"/>
              <a:gd name="connsiteX2" fmla="*/ 87 w 178179"/>
              <a:gd name="connsiteY2" fmla="*/ 313457 h 558641"/>
              <a:gd name="connsiteX3" fmla="*/ 79262 w 178179"/>
              <a:gd name="connsiteY3" fmla="*/ 417514 h 558641"/>
              <a:gd name="connsiteX4" fmla="*/ 31830 w 178179"/>
              <a:gd name="connsiteY4" fmla="*/ 540300 h 558641"/>
              <a:gd name="connsiteX5" fmla="*/ 177531 w 178179"/>
              <a:gd name="connsiteY5" fmla="*/ 558641 h 558641"/>
              <a:gd name="connsiteX0" fmla="*/ 84944 w 178178"/>
              <a:gd name="connsiteY0" fmla="*/ 0 h 628785"/>
              <a:gd name="connsiteX1" fmla="*/ 64341 w 178178"/>
              <a:gd name="connsiteY1" fmla="*/ 255090 h 628785"/>
              <a:gd name="connsiteX2" fmla="*/ 86 w 178178"/>
              <a:gd name="connsiteY2" fmla="*/ 383601 h 628785"/>
              <a:gd name="connsiteX3" fmla="*/ 79261 w 178178"/>
              <a:gd name="connsiteY3" fmla="*/ 487658 h 628785"/>
              <a:gd name="connsiteX4" fmla="*/ 31829 w 178178"/>
              <a:gd name="connsiteY4" fmla="*/ 610444 h 628785"/>
              <a:gd name="connsiteX5" fmla="*/ 177530 w 178178"/>
              <a:gd name="connsiteY5" fmla="*/ 628785 h 628785"/>
              <a:gd name="connsiteX0" fmla="*/ 87670 w 180904"/>
              <a:gd name="connsiteY0" fmla="*/ 0 h 628785"/>
              <a:gd name="connsiteX1" fmla="*/ 67067 w 180904"/>
              <a:gd name="connsiteY1" fmla="*/ 255090 h 628785"/>
              <a:gd name="connsiteX2" fmla="*/ 2812 w 180904"/>
              <a:gd name="connsiteY2" fmla="*/ 383601 h 628785"/>
              <a:gd name="connsiteX3" fmla="*/ 170724 w 180904"/>
              <a:gd name="connsiteY3" fmla="*/ 547764 h 628785"/>
              <a:gd name="connsiteX4" fmla="*/ 34555 w 180904"/>
              <a:gd name="connsiteY4" fmla="*/ 610444 h 628785"/>
              <a:gd name="connsiteX5" fmla="*/ 180256 w 180904"/>
              <a:gd name="connsiteY5" fmla="*/ 628785 h 628785"/>
              <a:gd name="connsiteX0" fmla="*/ 62379 w 155613"/>
              <a:gd name="connsiteY0" fmla="*/ 0 h 628785"/>
              <a:gd name="connsiteX1" fmla="*/ 41776 w 155613"/>
              <a:gd name="connsiteY1" fmla="*/ 255090 h 628785"/>
              <a:gd name="connsiteX2" fmla="*/ 3882 w 155613"/>
              <a:gd name="connsiteY2" fmla="*/ 524136 h 628785"/>
              <a:gd name="connsiteX3" fmla="*/ 145433 w 155613"/>
              <a:gd name="connsiteY3" fmla="*/ 547764 h 628785"/>
              <a:gd name="connsiteX4" fmla="*/ 9264 w 155613"/>
              <a:gd name="connsiteY4" fmla="*/ 610444 h 628785"/>
              <a:gd name="connsiteX5" fmla="*/ 154965 w 155613"/>
              <a:gd name="connsiteY5" fmla="*/ 628785 h 628785"/>
              <a:gd name="connsiteX0" fmla="*/ 58547 w 151781"/>
              <a:gd name="connsiteY0" fmla="*/ 0 h 628785"/>
              <a:gd name="connsiteX1" fmla="*/ 124749 w 151781"/>
              <a:gd name="connsiteY1" fmla="*/ 452191 h 628785"/>
              <a:gd name="connsiteX2" fmla="*/ 50 w 151781"/>
              <a:gd name="connsiteY2" fmla="*/ 524136 h 628785"/>
              <a:gd name="connsiteX3" fmla="*/ 141601 w 151781"/>
              <a:gd name="connsiteY3" fmla="*/ 547764 h 628785"/>
              <a:gd name="connsiteX4" fmla="*/ 5432 w 151781"/>
              <a:gd name="connsiteY4" fmla="*/ 610444 h 628785"/>
              <a:gd name="connsiteX5" fmla="*/ 151133 w 151781"/>
              <a:gd name="connsiteY5" fmla="*/ 628785 h 628785"/>
              <a:gd name="connsiteX0" fmla="*/ 19309 w 151778"/>
              <a:gd name="connsiteY0" fmla="*/ 0 h 251384"/>
              <a:gd name="connsiteX1" fmla="*/ 124746 w 151778"/>
              <a:gd name="connsiteY1" fmla="*/ 74790 h 251384"/>
              <a:gd name="connsiteX2" fmla="*/ 47 w 151778"/>
              <a:gd name="connsiteY2" fmla="*/ 146735 h 251384"/>
              <a:gd name="connsiteX3" fmla="*/ 141598 w 151778"/>
              <a:gd name="connsiteY3" fmla="*/ 170363 h 251384"/>
              <a:gd name="connsiteX4" fmla="*/ 5429 w 151778"/>
              <a:gd name="connsiteY4" fmla="*/ 233043 h 251384"/>
              <a:gd name="connsiteX5" fmla="*/ 151130 w 151778"/>
              <a:gd name="connsiteY5" fmla="*/ 251384 h 251384"/>
              <a:gd name="connsiteX0" fmla="*/ 30465 w 151778"/>
              <a:gd name="connsiteY0" fmla="*/ 0 h 249989"/>
              <a:gd name="connsiteX1" fmla="*/ 124746 w 151778"/>
              <a:gd name="connsiteY1" fmla="*/ 73395 h 249989"/>
              <a:gd name="connsiteX2" fmla="*/ 47 w 151778"/>
              <a:gd name="connsiteY2" fmla="*/ 145340 h 249989"/>
              <a:gd name="connsiteX3" fmla="*/ 141598 w 151778"/>
              <a:gd name="connsiteY3" fmla="*/ 168968 h 249989"/>
              <a:gd name="connsiteX4" fmla="*/ 5429 w 151778"/>
              <a:gd name="connsiteY4" fmla="*/ 231648 h 249989"/>
              <a:gd name="connsiteX5" fmla="*/ 151130 w 151778"/>
              <a:gd name="connsiteY5" fmla="*/ 249989 h 249989"/>
              <a:gd name="connsiteX0" fmla="*/ 4093 w 151777"/>
              <a:gd name="connsiteY0" fmla="*/ 0 h 233959"/>
              <a:gd name="connsiteX1" fmla="*/ 124745 w 151777"/>
              <a:gd name="connsiteY1" fmla="*/ 57365 h 233959"/>
              <a:gd name="connsiteX2" fmla="*/ 46 w 151777"/>
              <a:gd name="connsiteY2" fmla="*/ 129310 h 233959"/>
              <a:gd name="connsiteX3" fmla="*/ 141597 w 151777"/>
              <a:gd name="connsiteY3" fmla="*/ 152938 h 233959"/>
              <a:gd name="connsiteX4" fmla="*/ 5428 w 151777"/>
              <a:gd name="connsiteY4" fmla="*/ 215618 h 233959"/>
              <a:gd name="connsiteX5" fmla="*/ 151129 w 151777"/>
              <a:gd name="connsiteY5" fmla="*/ 233959 h 23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777" h="233959">
                <a:moveTo>
                  <a:pt x="4093" y="0"/>
                </a:moveTo>
                <a:cubicBezTo>
                  <a:pt x="9242" y="35011"/>
                  <a:pt x="125419" y="35813"/>
                  <a:pt x="124745" y="57365"/>
                </a:cubicBezTo>
                <a:cubicBezTo>
                  <a:pt x="124071" y="78917"/>
                  <a:pt x="-2763" y="113381"/>
                  <a:pt x="46" y="129310"/>
                </a:cubicBezTo>
                <a:cubicBezTo>
                  <a:pt x="2855" y="145239"/>
                  <a:pt x="140700" y="138553"/>
                  <a:pt x="141597" y="152938"/>
                </a:cubicBezTo>
                <a:cubicBezTo>
                  <a:pt x="142494" y="167323"/>
                  <a:pt x="-10950" y="192097"/>
                  <a:pt x="5428" y="215618"/>
                </a:cubicBezTo>
                <a:cubicBezTo>
                  <a:pt x="21806" y="239139"/>
                  <a:pt x="162456" y="211305"/>
                  <a:pt x="151129" y="233959"/>
                </a:cubicBezTo>
              </a:path>
            </a:pathLst>
          </a:custGeom>
          <a:noFill/>
          <a:ln w="28575" cmpd="tri">
            <a:solidFill>
              <a:srgbClr val="00B0F0"/>
            </a:solid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4CB6AE54-DBF9-6405-E291-9C95009A81B7}"/>
              </a:ext>
            </a:extLst>
          </p:cNvPr>
          <p:cNvSpPr/>
          <p:nvPr/>
        </p:nvSpPr>
        <p:spPr>
          <a:xfrm rot="11111775" flipV="1">
            <a:off x="6250704" y="3031844"/>
            <a:ext cx="201443" cy="225916"/>
          </a:xfrm>
          <a:custGeom>
            <a:avLst/>
            <a:gdLst>
              <a:gd name="connsiteX0" fmla="*/ 34599 w 84660"/>
              <a:gd name="connsiteY0" fmla="*/ 0 h 568411"/>
              <a:gd name="connsiteX1" fmla="*/ 79083 w 84660"/>
              <a:gd name="connsiteY1" fmla="*/ 103797 h 568411"/>
              <a:gd name="connsiteX2" fmla="*/ 59312 w 84660"/>
              <a:gd name="connsiteY2" fmla="*/ 168052 h 568411"/>
              <a:gd name="connsiteX3" fmla="*/ 29656 w 84660"/>
              <a:gd name="connsiteY3" fmla="*/ 301505 h 568411"/>
              <a:gd name="connsiteX4" fmla="*/ 79083 w 84660"/>
              <a:gd name="connsiteY4" fmla="*/ 380588 h 568411"/>
              <a:gd name="connsiteX5" fmla="*/ 79083 w 84660"/>
              <a:gd name="connsiteY5" fmla="*/ 430015 h 568411"/>
              <a:gd name="connsiteX6" fmla="*/ 39541 w 84660"/>
              <a:gd name="connsiteY6" fmla="*/ 514041 h 568411"/>
              <a:gd name="connsiteX7" fmla="*/ 0 w 84660"/>
              <a:gd name="connsiteY7" fmla="*/ 568411 h 568411"/>
              <a:gd name="connsiteX8" fmla="*/ 0 w 84660"/>
              <a:gd name="connsiteY8" fmla="*/ 568411 h 568411"/>
              <a:gd name="connsiteX9" fmla="*/ 4942 w 84660"/>
              <a:gd name="connsiteY9" fmla="*/ 568411 h 568411"/>
              <a:gd name="connsiteX0" fmla="*/ 34599 w 84660"/>
              <a:gd name="connsiteY0" fmla="*/ 0 h 568411"/>
              <a:gd name="connsiteX1" fmla="*/ 59312 w 84660"/>
              <a:gd name="connsiteY1" fmla="*/ 168052 h 568411"/>
              <a:gd name="connsiteX2" fmla="*/ 29656 w 84660"/>
              <a:gd name="connsiteY2" fmla="*/ 301505 h 568411"/>
              <a:gd name="connsiteX3" fmla="*/ 79083 w 84660"/>
              <a:gd name="connsiteY3" fmla="*/ 380588 h 568411"/>
              <a:gd name="connsiteX4" fmla="*/ 79083 w 84660"/>
              <a:gd name="connsiteY4" fmla="*/ 430015 h 568411"/>
              <a:gd name="connsiteX5" fmla="*/ 39541 w 84660"/>
              <a:gd name="connsiteY5" fmla="*/ 514041 h 568411"/>
              <a:gd name="connsiteX6" fmla="*/ 0 w 84660"/>
              <a:gd name="connsiteY6" fmla="*/ 568411 h 568411"/>
              <a:gd name="connsiteX7" fmla="*/ 0 w 84660"/>
              <a:gd name="connsiteY7" fmla="*/ 568411 h 568411"/>
              <a:gd name="connsiteX8" fmla="*/ 4942 w 8466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79083 w 93920"/>
              <a:gd name="connsiteY4" fmla="*/ 430015 h 568411"/>
              <a:gd name="connsiteX5" fmla="*/ 39541 w 93920"/>
              <a:gd name="connsiteY5" fmla="*/ 514041 h 568411"/>
              <a:gd name="connsiteX6" fmla="*/ 0 w 93920"/>
              <a:gd name="connsiteY6" fmla="*/ 568411 h 568411"/>
              <a:gd name="connsiteX7" fmla="*/ 0 w 93920"/>
              <a:gd name="connsiteY7" fmla="*/ 568411 h 568411"/>
              <a:gd name="connsiteX8" fmla="*/ 4942 w 9392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607953"/>
              <a:gd name="connsiteX1" fmla="*/ 93911 w 93920"/>
              <a:gd name="connsiteY1" fmla="*/ 172994 h 607953"/>
              <a:gd name="connsiteX2" fmla="*/ 29656 w 93920"/>
              <a:gd name="connsiteY2" fmla="*/ 301505 h 607953"/>
              <a:gd name="connsiteX3" fmla="*/ 74140 w 93920"/>
              <a:gd name="connsiteY3" fmla="*/ 415187 h 607953"/>
              <a:gd name="connsiteX4" fmla="*/ 39541 w 93920"/>
              <a:gd name="connsiteY4" fmla="*/ 514041 h 607953"/>
              <a:gd name="connsiteX5" fmla="*/ 0 w 93920"/>
              <a:gd name="connsiteY5" fmla="*/ 568411 h 607953"/>
              <a:gd name="connsiteX6" fmla="*/ 0 w 93920"/>
              <a:gd name="connsiteY6" fmla="*/ 568411 h 607953"/>
              <a:gd name="connsiteX7" fmla="*/ 9885 w 93920"/>
              <a:gd name="connsiteY7" fmla="*/ 607953 h 607953"/>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0" fmla="*/ 69198 w 128519"/>
              <a:gd name="connsiteY0" fmla="*/ 0 h 647494"/>
              <a:gd name="connsiteX1" fmla="*/ 128510 w 128519"/>
              <a:gd name="connsiteY1" fmla="*/ 172994 h 647494"/>
              <a:gd name="connsiteX2" fmla="*/ 64255 w 128519"/>
              <a:gd name="connsiteY2" fmla="*/ 301505 h 647494"/>
              <a:gd name="connsiteX3" fmla="*/ 108739 w 128519"/>
              <a:gd name="connsiteY3" fmla="*/ 415187 h 647494"/>
              <a:gd name="connsiteX4" fmla="*/ 74140 w 128519"/>
              <a:gd name="connsiteY4" fmla="*/ 514041 h 647494"/>
              <a:gd name="connsiteX5" fmla="*/ 34599 w 128519"/>
              <a:gd name="connsiteY5" fmla="*/ 568411 h 647494"/>
              <a:gd name="connsiteX6" fmla="*/ 0 w 128519"/>
              <a:gd name="connsiteY6" fmla="*/ 647494 h 647494"/>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14828 w 108748"/>
              <a:gd name="connsiteY5" fmla="*/ 568411 h 622780"/>
              <a:gd name="connsiteX6" fmla="*/ 0 w 108748"/>
              <a:gd name="connsiteY6"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0 w 108748"/>
              <a:gd name="connsiteY5"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34598 w 108748"/>
              <a:gd name="connsiteY4" fmla="*/ 509098 h 622780"/>
              <a:gd name="connsiteX5" fmla="*/ 0 w 108748"/>
              <a:gd name="connsiteY5" fmla="*/ 622780 h 622780"/>
              <a:gd name="connsiteX0" fmla="*/ 17225 w 76546"/>
              <a:gd name="connsiteY0" fmla="*/ 0 h 657379"/>
              <a:gd name="connsiteX1" fmla="*/ 76537 w 76546"/>
              <a:gd name="connsiteY1" fmla="*/ 172994 h 657379"/>
              <a:gd name="connsiteX2" fmla="*/ 12282 w 76546"/>
              <a:gd name="connsiteY2" fmla="*/ 301505 h 657379"/>
              <a:gd name="connsiteX3" fmla="*/ 56766 w 76546"/>
              <a:gd name="connsiteY3" fmla="*/ 415187 h 657379"/>
              <a:gd name="connsiteX4" fmla="*/ 2396 w 76546"/>
              <a:gd name="connsiteY4" fmla="*/ 509098 h 657379"/>
              <a:gd name="connsiteX5" fmla="*/ 2397 w 76546"/>
              <a:gd name="connsiteY5" fmla="*/ 657379 h 657379"/>
              <a:gd name="connsiteX0" fmla="*/ 38601 w 76895"/>
              <a:gd name="connsiteY0" fmla="*/ 0 h 677150"/>
              <a:gd name="connsiteX1" fmla="*/ 76537 w 76895"/>
              <a:gd name="connsiteY1" fmla="*/ 192765 h 677150"/>
              <a:gd name="connsiteX2" fmla="*/ 12282 w 76895"/>
              <a:gd name="connsiteY2" fmla="*/ 321276 h 677150"/>
              <a:gd name="connsiteX3" fmla="*/ 56766 w 76895"/>
              <a:gd name="connsiteY3" fmla="*/ 434958 h 677150"/>
              <a:gd name="connsiteX4" fmla="*/ 2396 w 76895"/>
              <a:gd name="connsiteY4" fmla="*/ 528869 h 677150"/>
              <a:gd name="connsiteX5" fmla="*/ 2397 w 76895"/>
              <a:gd name="connsiteY5" fmla="*/ 677150 h 677150"/>
              <a:gd name="connsiteX0" fmla="*/ 59978 w 78428"/>
              <a:gd name="connsiteY0" fmla="*/ 0 h 682093"/>
              <a:gd name="connsiteX1" fmla="*/ 76537 w 78428"/>
              <a:gd name="connsiteY1" fmla="*/ 197708 h 682093"/>
              <a:gd name="connsiteX2" fmla="*/ 12282 w 78428"/>
              <a:gd name="connsiteY2" fmla="*/ 326219 h 682093"/>
              <a:gd name="connsiteX3" fmla="*/ 56766 w 78428"/>
              <a:gd name="connsiteY3" fmla="*/ 439901 h 682093"/>
              <a:gd name="connsiteX4" fmla="*/ 2396 w 78428"/>
              <a:gd name="connsiteY4" fmla="*/ 533812 h 682093"/>
              <a:gd name="connsiteX5" fmla="*/ 2397 w 78428"/>
              <a:gd name="connsiteY5" fmla="*/ 682093 h 682093"/>
              <a:gd name="connsiteX0" fmla="*/ 59664 w 144968"/>
              <a:gd name="connsiteY0" fmla="*/ 0 h 581027"/>
              <a:gd name="connsiteX1" fmla="*/ 76223 w 144968"/>
              <a:gd name="connsiteY1" fmla="*/ 197708 h 581027"/>
              <a:gd name="connsiteX2" fmla="*/ 11968 w 144968"/>
              <a:gd name="connsiteY2" fmla="*/ 326219 h 581027"/>
              <a:gd name="connsiteX3" fmla="*/ 56452 w 144968"/>
              <a:gd name="connsiteY3" fmla="*/ 439901 h 581027"/>
              <a:gd name="connsiteX4" fmla="*/ 2082 w 144968"/>
              <a:gd name="connsiteY4" fmla="*/ 533812 h 581027"/>
              <a:gd name="connsiteX5" fmla="*/ 144313 w 144968"/>
              <a:gd name="connsiteY5" fmla="*/ 581027 h 581027"/>
              <a:gd name="connsiteX0" fmla="*/ 59263 w 134203"/>
              <a:gd name="connsiteY0" fmla="*/ 0 h 595465"/>
              <a:gd name="connsiteX1" fmla="*/ 75822 w 134203"/>
              <a:gd name="connsiteY1" fmla="*/ 197708 h 595465"/>
              <a:gd name="connsiteX2" fmla="*/ 11567 w 134203"/>
              <a:gd name="connsiteY2" fmla="*/ 326219 h 595465"/>
              <a:gd name="connsiteX3" fmla="*/ 56051 w 134203"/>
              <a:gd name="connsiteY3" fmla="*/ 439901 h 595465"/>
              <a:gd name="connsiteX4" fmla="*/ 1681 w 134203"/>
              <a:gd name="connsiteY4" fmla="*/ 533812 h 595465"/>
              <a:gd name="connsiteX5" fmla="*/ 133505 w 134203"/>
              <a:gd name="connsiteY5" fmla="*/ 595465 h 595465"/>
              <a:gd name="connsiteX0" fmla="*/ 58331 w 133253"/>
              <a:gd name="connsiteY0" fmla="*/ 0 h 595465"/>
              <a:gd name="connsiteX1" fmla="*/ 74890 w 133253"/>
              <a:gd name="connsiteY1" fmla="*/ 197708 h 595465"/>
              <a:gd name="connsiteX2" fmla="*/ 10635 w 133253"/>
              <a:gd name="connsiteY2" fmla="*/ 326219 h 595465"/>
              <a:gd name="connsiteX3" fmla="*/ 75934 w 133253"/>
              <a:gd name="connsiteY3" fmla="*/ 444714 h 595465"/>
              <a:gd name="connsiteX4" fmla="*/ 749 w 133253"/>
              <a:gd name="connsiteY4" fmla="*/ 533812 h 595465"/>
              <a:gd name="connsiteX5" fmla="*/ 132573 w 133253"/>
              <a:gd name="connsiteY5" fmla="*/ 595465 h 595465"/>
              <a:gd name="connsiteX0" fmla="*/ 47697 w 122714"/>
              <a:gd name="connsiteY0" fmla="*/ 0 h 595465"/>
              <a:gd name="connsiteX1" fmla="*/ 64256 w 122714"/>
              <a:gd name="connsiteY1" fmla="*/ 197708 h 595465"/>
              <a:gd name="connsiteX2" fmla="*/ 1 w 122714"/>
              <a:gd name="connsiteY2" fmla="*/ 326219 h 595465"/>
              <a:gd name="connsiteX3" fmla="*/ 65300 w 122714"/>
              <a:gd name="connsiteY3" fmla="*/ 444714 h 595465"/>
              <a:gd name="connsiteX4" fmla="*/ 7460 w 122714"/>
              <a:gd name="connsiteY4" fmla="*/ 543437 h 595465"/>
              <a:gd name="connsiteX5" fmla="*/ 121939 w 122714"/>
              <a:gd name="connsiteY5" fmla="*/ 595465 h 595465"/>
              <a:gd name="connsiteX0" fmla="*/ 47697 w 150345"/>
              <a:gd name="connsiteY0" fmla="*/ 0 h 590653"/>
              <a:gd name="connsiteX1" fmla="*/ 64256 w 150345"/>
              <a:gd name="connsiteY1" fmla="*/ 197708 h 590653"/>
              <a:gd name="connsiteX2" fmla="*/ 1 w 150345"/>
              <a:gd name="connsiteY2" fmla="*/ 326219 h 590653"/>
              <a:gd name="connsiteX3" fmla="*/ 65300 w 150345"/>
              <a:gd name="connsiteY3" fmla="*/ 444714 h 590653"/>
              <a:gd name="connsiteX4" fmla="*/ 7460 w 150345"/>
              <a:gd name="connsiteY4" fmla="*/ 543437 h 590653"/>
              <a:gd name="connsiteX5" fmla="*/ 149692 w 150345"/>
              <a:gd name="connsiteY5" fmla="*/ 590653 h 590653"/>
              <a:gd name="connsiteX0" fmla="*/ 47772 w 150410"/>
              <a:gd name="connsiteY0" fmla="*/ 0 h 590653"/>
              <a:gd name="connsiteX1" fmla="*/ 64331 w 150410"/>
              <a:gd name="connsiteY1" fmla="*/ 197708 h 590653"/>
              <a:gd name="connsiteX2" fmla="*/ 76 w 150410"/>
              <a:gd name="connsiteY2" fmla="*/ 326219 h 590653"/>
              <a:gd name="connsiteX3" fmla="*/ 79251 w 150410"/>
              <a:gd name="connsiteY3" fmla="*/ 430276 h 590653"/>
              <a:gd name="connsiteX4" fmla="*/ 7535 w 150410"/>
              <a:gd name="connsiteY4" fmla="*/ 543437 h 590653"/>
              <a:gd name="connsiteX5" fmla="*/ 149767 w 150410"/>
              <a:gd name="connsiteY5" fmla="*/ 590653 h 590653"/>
              <a:gd name="connsiteX0" fmla="*/ 47772 w 178077"/>
              <a:gd name="connsiteY0" fmla="*/ 0 h 571403"/>
              <a:gd name="connsiteX1" fmla="*/ 64331 w 178077"/>
              <a:gd name="connsiteY1" fmla="*/ 197708 h 571403"/>
              <a:gd name="connsiteX2" fmla="*/ 76 w 178077"/>
              <a:gd name="connsiteY2" fmla="*/ 326219 h 571403"/>
              <a:gd name="connsiteX3" fmla="*/ 79251 w 178077"/>
              <a:gd name="connsiteY3" fmla="*/ 430276 h 571403"/>
              <a:gd name="connsiteX4" fmla="*/ 7535 w 178077"/>
              <a:gd name="connsiteY4" fmla="*/ 543437 h 571403"/>
              <a:gd name="connsiteX5" fmla="*/ 177520 w 178077"/>
              <a:gd name="connsiteY5" fmla="*/ 571403 h 571403"/>
              <a:gd name="connsiteX0" fmla="*/ 47772 w 178217"/>
              <a:gd name="connsiteY0" fmla="*/ 0 h 571403"/>
              <a:gd name="connsiteX1" fmla="*/ 64331 w 178217"/>
              <a:gd name="connsiteY1" fmla="*/ 197708 h 571403"/>
              <a:gd name="connsiteX2" fmla="*/ 76 w 178217"/>
              <a:gd name="connsiteY2" fmla="*/ 326219 h 571403"/>
              <a:gd name="connsiteX3" fmla="*/ 79251 w 178217"/>
              <a:gd name="connsiteY3" fmla="*/ 430276 h 571403"/>
              <a:gd name="connsiteX4" fmla="*/ 42226 w 178217"/>
              <a:gd name="connsiteY4" fmla="*/ 538624 h 571403"/>
              <a:gd name="connsiteX5" fmla="*/ 177520 w 178217"/>
              <a:gd name="connsiteY5" fmla="*/ 571403 h 571403"/>
              <a:gd name="connsiteX0" fmla="*/ 47772 w 178168"/>
              <a:gd name="connsiteY0" fmla="*/ 0 h 571403"/>
              <a:gd name="connsiteX1" fmla="*/ 64331 w 178168"/>
              <a:gd name="connsiteY1" fmla="*/ 197708 h 571403"/>
              <a:gd name="connsiteX2" fmla="*/ 76 w 178168"/>
              <a:gd name="connsiteY2" fmla="*/ 326219 h 571403"/>
              <a:gd name="connsiteX3" fmla="*/ 79251 w 178168"/>
              <a:gd name="connsiteY3" fmla="*/ 430276 h 571403"/>
              <a:gd name="connsiteX4" fmla="*/ 31819 w 178168"/>
              <a:gd name="connsiteY4" fmla="*/ 553062 h 571403"/>
              <a:gd name="connsiteX5" fmla="*/ 177520 w 178168"/>
              <a:gd name="connsiteY5" fmla="*/ 571403 h 571403"/>
              <a:gd name="connsiteX0" fmla="*/ 92881 w 178179"/>
              <a:gd name="connsiteY0" fmla="*/ 0 h 558641"/>
              <a:gd name="connsiteX1" fmla="*/ 64342 w 178179"/>
              <a:gd name="connsiteY1" fmla="*/ 184946 h 558641"/>
              <a:gd name="connsiteX2" fmla="*/ 87 w 178179"/>
              <a:gd name="connsiteY2" fmla="*/ 313457 h 558641"/>
              <a:gd name="connsiteX3" fmla="*/ 79262 w 178179"/>
              <a:gd name="connsiteY3" fmla="*/ 417514 h 558641"/>
              <a:gd name="connsiteX4" fmla="*/ 31830 w 178179"/>
              <a:gd name="connsiteY4" fmla="*/ 540300 h 558641"/>
              <a:gd name="connsiteX5" fmla="*/ 177531 w 178179"/>
              <a:gd name="connsiteY5" fmla="*/ 558641 h 558641"/>
              <a:gd name="connsiteX0" fmla="*/ 84944 w 178178"/>
              <a:gd name="connsiteY0" fmla="*/ 0 h 628785"/>
              <a:gd name="connsiteX1" fmla="*/ 64341 w 178178"/>
              <a:gd name="connsiteY1" fmla="*/ 255090 h 628785"/>
              <a:gd name="connsiteX2" fmla="*/ 86 w 178178"/>
              <a:gd name="connsiteY2" fmla="*/ 383601 h 628785"/>
              <a:gd name="connsiteX3" fmla="*/ 79261 w 178178"/>
              <a:gd name="connsiteY3" fmla="*/ 487658 h 628785"/>
              <a:gd name="connsiteX4" fmla="*/ 31829 w 178178"/>
              <a:gd name="connsiteY4" fmla="*/ 610444 h 628785"/>
              <a:gd name="connsiteX5" fmla="*/ 177530 w 178178"/>
              <a:gd name="connsiteY5" fmla="*/ 628785 h 628785"/>
              <a:gd name="connsiteX0" fmla="*/ 87670 w 180904"/>
              <a:gd name="connsiteY0" fmla="*/ 0 h 628785"/>
              <a:gd name="connsiteX1" fmla="*/ 67067 w 180904"/>
              <a:gd name="connsiteY1" fmla="*/ 255090 h 628785"/>
              <a:gd name="connsiteX2" fmla="*/ 2812 w 180904"/>
              <a:gd name="connsiteY2" fmla="*/ 383601 h 628785"/>
              <a:gd name="connsiteX3" fmla="*/ 170724 w 180904"/>
              <a:gd name="connsiteY3" fmla="*/ 547764 h 628785"/>
              <a:gd name="connsiteX4" fmla="*/ 34555 w 180904"/>
              <a:gd name="connsiteY4" fmla="*/ 610444 h 628785"/>
              <a:gd name="connsiteX5" fmla="*/ 180256 w 180904"/>
              <a:gd name="connsiteY5" fmla="*/ 628785 h 628785"/>
              <a:gd name="connsiteX0" fmla="*/ 62379 w 155613"/>
              <a:gd name="connsiteY0" fmla="*/ 0 h 628785"/>
              <a:gd name="connsiteX1" fmla="*/ 41776 w 155613"/>
              <a:gd name="connsiteY1" fmla="*/ 255090 h 628785"/>
              <a:gd name="connsiteX2" fmla="*/ 3882 w 155613"/>
              <a:gd name="connsiteY2" fmla="*/ 524136 h 628785"/>
              <a:gd name="connsiteX3" fmla="*/ 145433 w 155613"/>
              <a:gd name="connsiteY3" fmla="*/ 547764 h 628785"/>
              <a:gd name="connsiteX4" fmla="*/ 9264 w 155613"/>
              <a:gd name="connsiteY4" fmla="*/ 610444 h 628785"/>
              <a:gd name="connsiteX5" fmla="*/ 154965 w 155613"/>
              <a:gd name="connsiteY5" fmla="*/ 628785 h 628785"/>
              <a:gd name="connsiteX0" fmla="*/ 58547 w 151781"/>
              <a:gd name="connsiteY0" fmla="*/ 0 h 628785"/>
              <a:gd name="connsiteX1" fmla="*/ 124749 w 151781"/>
              <a:gd name="connsiteY1" fmla="*/ 452191 h 628785"/>
              <a:gd name="connsiteX2" fmla="*/ 50 w 151781"/>
              <a:gd name="connsiteY2" fmla="*/ 524136 h 628785"/>
              <a:gd name="connsiteX3" fmla="*/ 141601 w 151781"/>
              <a:gd name="connsiteY3" fmla="*/ 547764 h 628785"/>
              <a:gd name="connsiteX4" fmla="*/ 5432 w 151781"/>
              <a:gd name="connsiteY4" fmla="*/ 610444 h 628785"/>
              <a:gd name="connsiteX5" fmla="*/ 151133 w 151781"/>
              <a:gd name="connsiteY5" fmla="*/ 628785 h 628785"/>
              <a:gd name="connsiteX0" fmla="*/ 19309 w 151778"/>
              <a:gd name="connsiteY0" fmla="*/ 0 h 251384"/>
              <a:gd name="connsiteX1" fmla="*/ 124746 w 151778"/>
              <a:gd name="connsiteY1" fmla="*/ 74790 h 251384"/>
              <a:gd name="connsiteX2" fmla="*/ 47 w 151778"/>
              <a:gd name="connsiteY2" fmla="*/ 146735 h 251384"/>
              <a:gd name="connsiteX3" fmla="*/ 141598 w 151778"/>
              <a:gd name="connsiteY3" fmla="*/ 170363 h 251384"/>
              <a:gd name="connsiteX4" fmla="*/ 5429 w 151778"/>
              <a:gd name="connsiteY4" fmla="*/ 233043 h 251384"/>
              <a:gd name="connsiteX5" fmla="*/ 151130 w 151778"/>
              <a:gd name="connsiteY5" fmla="*/ 251384 h 251384"/>
              <a:gd name="connsiteX0" fmla="*/ 30465 w 151778"/>
              <a:gd name="connsiteY0" fmla="*/ 0 h 249989"/>
              <a:gd name="connsiteX1" fmla="*/ 124746 w 151778"/>
              <a:gd name="connsiteY1" fmla="*/ 73395 h 249989"/>
              <a:gd name="connsiteX2" fmla="*/ 47 w 151778"/>
              <a:gd name="connsiteY2" fmla="*/ 145340 h 249989"/>
              <a:gd name="connsiteX3" fmla="*/ 141598 w 151778"/>
              <a:gd name="connsiteY3" fmla="*/ 168968 h 249989"/>
              <a:gd name="connsiteX4" fmla="*/ 5429 w 151778"/>
              <a:gd name="connsiteY4" fmla="*/ 231648 h 249989"/>
              <a:gd name="connsiteX5" fmla="*/ 151130 w 151778"/>
              <a:gd name="connsiteY5" fmla="*/ 249989 h 249989"/>
              <a:gd name="connsiteX0" fmla="*/ 4093 w 151777"/>
              <a:gd name="connsiteY0" fmla="*/ 0 h 233959"/>
              <a:gd name="connsiteX1" fmla="*/ 124745 w 151777"/>
              <a:gd name="connsiteY1" fmla="*/ 57365 h 233959"/>
              <a:gd name="connsiteX2" fmla="*/ 46 w 151777"/>
              <a:gd name="connsiteY2" fmla="*/ 129310 h 233959"/>
              <a:gd name="connsiteX3" fmla="*/ 141597 w 151777"/>
              <a:gd name="connsiteY3" fmla="*/ 152938 h 233959"/>
              <a:gd name="connsiteX4" fmla="*/ 5428 w 151777"/>
              <a:gd name="connsiteY4" fmla="*/ 215618 h 233959"/>
              <a:gd name="connsiteX5" fmla="*/ 151129 w 151777"/>
              <a:gd name="connsiteY5" fmla="*/ 233959 h 23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777" h="233959">
                <a:moveTo>
                  <a:pt x="4093" y="0"/>
                </a:moveTo>
                <a:cubicBezTo>
                  <a:pt x="9242" y="35011"/>
                  <a:pt x="125419" y="35813"/>
                  <a:pt x="124745" y="57365"/>
                </a:cubicBezTo>
                <a:cubicBezTo>
                  <a:pt x="124071" y="78917"/>
                  <a:pt x="-2763" y="113381"/>
                  <a:pt x="46" y="129310"/>
                </a:cubicBezTo>
                <a:cubicBezTo>
                  <a:pt x="2855" y="145239"/>
                  <a:pt x="140700" y="138553"/>
                  <a:pt x="141597" y="152938"/>
                </a:cubicBezTo>
                <a:cubicBezTo>
                  <a:pt x="142494" y="167323"/>
                  <a:pt x="-10950" y="192097"/>
                  <a:pt x="5428" y="215618"/>
                </a:cubicBezTo>
                <a:cubicBezTo>
                  <a:pt x="21806" y="239139"/>
                  <a:pt x="162456" y="211305"/>
                  <a:pt x="151129" y="233959"/>
                </a:cubicBezTo>
              </a:path>
            </a:pathLst>
          </a:custGeom>
          <a:noFill/>
          <a:ln w="28575" cmpd="tri">
            <a:solidFill>
              <a:srgbClr val="00B0F0"/>
            </a:solid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C6BFA957-A626-1EA1-ACE1-A1667F35B14F}"/>
              </a:ext>
            </a:extLst>
          </p:cNvPr>
          <p:cNvSpPr/>
          <p:nvPr/>
        </p:nvSpPr>
        <p:spPr>
          <a:xfrm rot="11111775" flipV="1">
            <a:off x="7183540" y="3031844"/>
            <a:ext cx="201443" cy="225916"/>
          </a:xfrm>
          <a:custGeom>
            <a:avLst/>
            <a:gdLst>
              <a:gd name="connsiteX0" fmla="*/ 34599 w 84660"/>
              <a:gd name="connsiteY0" fmla="*/ 0 h 568411"/>
              <a:gd name="connsiteX1" fmla="*/ 79083 w 84660"/>
              <a:gd name="connsiteY1" fmla="*/ 103797 h 568411"/>
              <a:gd name="connsiteX2" fmla="*/ 59312 w 84660"/>
              <a:gd name="connsiteY2" fmla="*/ 168052 h 568411"/>
              <a:gd name="connsiteX3" fmla="*/ 29656 w 84660"/>
              <a:gd name="connsiteY3" fmla="*/ 301505 h 568411"/>
              <a:gd name="connsiteX4" fmla="*/ 79083 w 84660"/>
              <a:gd name="connsiteY4" fmla="*/ 380588 h 568411"/>
              <a:gd name="connsiteX5" fmla="*/ 79083 w 84660"/>
              <a:gd name="connsiteY5" fmla="*/ 430015 h 568411"/>
              <a:gd name="connsiteX6" fmla="*/ 39541 w 84660"/>
              <a:gd name="connsiteY6" fmla="*/ 514041 h 568411"/>
              <a:gd name="connsiteX7" fmla="*/ 0 w 84660"/>
              <a:gd name="connsiteY7" fmla="*/ 568411 h 568411"/>
              <a:gd name="connsiteX8" fmla="*/ 0 w 84660"/>
              <a:gd name="connsiteY8" fmla="*/ 568411 h 568411"/>
              <a:gd name="connsiteX9" fmla="*/ 4942 w 84660"/>
              <a:gd name="connsiteY9" fmla="*/ 568411 h 568411"/>
              <a:gd name="connsiteX0" fmla="*/ 34599 w 84660"/>
              <a:gd name="connsiteY0" fmla="*/ 0 h 568411"/>
              <a:gd name="connsiteX1" fmla="*/ 59312 w 84660"/>
              <a:gd name="connsiteY1" fmla="*/ 168052 h 568411"/>
              <a:gd name="connsiteX2" fmla="*/ 29656 w 84660"/>
              <a:gd name="connsiteY2" fmla="*/ 301505 h 568411"/>
              <a:gd name="connsiteX3" fmla="*/ 79083 w 84660"/>
              <a:gd name="connsiteY3" fmla="*/ 380588 h 568411"/>
              <a:gd name="connsiteX4" fmla="*/ 79083 w 84660"/>
              <a:gd name="connsiteY4" fmla="*/ 430015 h 568411"/>
              <a:gd name="connsiteX5" fmla="*/ 39541 w 84660"/>
              <a:gd name="connsiteY5" fmla="*/ 514041 h 568411"/>
              <a:gd name="connsiteX6" fmla="*/ 0 w 84660"/>
              <a:gd name="connsiteY6" fmla="*/ 568411 h 568411"/>
              <a:gd name="connsiteX7" fmla="*/ 0 w 84660"/>
              <a:gd name="connsiteY7" fmla="*/ 568411 h 568411"/>
              <a:gd name="connsiteX8" fmla="*/ 4942 w 8466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79083 w 93920"/>
              <a:gd name="connsiteY4" fmla="*/ 430015 h 568411"/>
              <a:gd name="connsiteX5" fmla="*/ 39541 w 93920"/>
              <a:gd name="connsiteY5" fmla="*/ 514041 h 568411"/>
              <a:gd name="connsiteX6" fmla="*/ 0 w 93920"/>
              <a:gd name="connsiteY6" fmla="*/ 568411 h 568411"/>
              <a:gd name="connsiteX7" fmla="*/ 0 w 93920"/>
              <a:gd name="connsiteY7" fmla="*/ 568411 h 568411"/>
              <a:gd name="connsiteX8" fmla="*/ 4942 w 9392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607953"/>
              <a:gd name="connsiteX1" fmla="*/ 93911 w 93920"/>
              <a:gd name="connsiteY1" fmla="*/ 172994 h 607953"/>
              <a:gd name="connsiteX2" fmla="*/ 29656 w 93920"/>
              <a:gd name="connsiteY2" fmla="*/ 301505 h 607953"/>
              <a:gd name="connsiteX3" fmla="*/ 74140 w 93920"/>
              <a:gd name="connsiteY3" fmla="*/ 415187 h 607953"/>
              <a:gd name="connsiteX4" fmla="*/ 39541 w 93920"/>
              <a:gd name="connsiteY4" fmla="*/ 514041 h 607953"/>
              <a:gd name="connsiteX5" fmla="*/ 0 w 93920"/>
              <a:gd name="connsiteY5" fmla="*/ 568411 h 607953"/>
              <a:gd name="connsiteX6" fmla="*/ 0 w 93920"/>
              <a:gd name="connsiteY6" fmla="*/ 568411 h 607953"/>
              <a:gd name="connsiteX7" fmla="*/ 9885 w 93920"/>
              <a:gd name="connsiteY7" fmla="*/ 607953 h 607953"/>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0" fmla="*/ 69198 w 128519"/>
              <a:gd name="connsiteY0" fmla="*/ 0 h 647494"/>
              <a:gd name="connsiteX1" fmla="*/ 128510 w 128519"/>
              <a:gd name="connsiteY1" fmla="*/ 172994 h 647494"/>
              <a:gd name="connsiteX2" fmla="*/ 64255 w 128519"/>
              <a:gd name="connsiteY2" fmla="*/ 301505 h 647494"/>
              <a:gd name="connsiteX3" fmla="*/ 108739 w 128519"/>
              <a:gd name="connsiteY3" fmla="*/ 415187 h 647494"/>
              <a:gd name="connsiteX4" fmla="*/ 74140 w 128519"/>
              <a:gd name="connsiteY4" fmla="*/ 514041 h 647494"/>
              <a:gd name="connsiteX5" fmla="*/ 34599 w 128519"/>
              <a:gd name="connsiteY5" fmla="*/ 568411 h 647494"/>
              <a:gd name="connsiteX6" fmla="*/ 0 w 128519"/>
              <a:gd name="connsiteY6" fmla="*/ 647494 h 647494"/>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14828 w 108748"/>
              <a:gd name="connsiteY5" fmla="*/ 568411 h 622780"/>
              <a:gd name="connsiteX6" fmla="*/ 0 w 108748"/>
              <a:gd name="connsiteY6"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0 w 108748"/>
              <a:gd name="connsiteY5"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34598 w 108748"/>
              <a:gd name="connsiteY4" fmla="*/ 509098 h 622780"/>
              <a:gd name="connsiteX5" fmla="*/ 0 w 108748"/>
              <a:gd name="connsiteY5" fmla="*/ 622780 h 622780"/>
              <a:gd name="connsiteX0" fmla="*/ 17225 w 76546"/>
              <a:gd name="connsiteY0" fmla="*/ 0 h 657379"/>
              <a:gd name="connsiteX1" fmla="*/ 76537 w 76546"/>
              <a:gd name="connsiteY1" fmla="*/ 172994 h 657379"/>
              <a:gd name="connsiteX2" fmla="*/ 12282 w 76546"/>
              <a:gd name="connsiteY2" fmla="*/ 301505 h 657379"/>
              <a:gd name="connsiteX3" fmla="*/ 56766 w 76546"/>
              <a:gd name="connsiteY3" fmla="*/ 415187 h 657379"/>
              <a:gd name="connsiteX4" fmla="*/ 2396 w 76546"/>
              <a:gd name="connsiteY4" fmla="*/ 509098 h 657379"/>
              <a:gd name="connsiteX5" fmla="*/ 2397 w 76546"/>
              <a:gd name="connsiteY5" fmla="*/ 657379 h 657379"/>
              <a:gd name="connsiteX0" fmla="*/ 38601 w 76895"/>
              <a:gd name="connsiteY0" fmla="*/ 0 h 677150"/>
              <a:gd name="connsiteX1" fmla="*/ 76537 w 76895"/>
              <a:gd name="connsiteY1" fmla="*/ 192765 h 677150"/>
              <a:gd name="connsiteX2" fmla="*/ 12282 w 76895"/>
              <a:gd name="connsiteY2" fmla="*/ 321276 h 677150"/>
              <a:gd name="connsiteX3" fmla="*/ 56766 w 76895"/>
              <a:gd name="connsiteY3" fmla="*/ 434958 h 677150"/>
              <a:gd name="connsiteX4" fmla="*/ 2396 w 76895"/>
              <a:gd name="connsiteY4" fmla="*/ 528869 h 677150"/>
              <a:gd name="connsiteX5" fmla="*/ 2397 w 76895"/>
              <a:gd name="connsiteY5" fmla="*/ 677150 h 677150"/>
              <a:gd name="connsiteX0" fmla="*/ 59978 w 78428"/>
              <a:gd name="connsiteY0" fmla="*/ 0 h 682093"/>
              <a:gd name="connsiteX1" fmla="*/ 76537 w 78428"/>
              <a:gd name="connsiteY1" fmla="*/ 197708 h 682093"/>
              <a:gd name="connsiteX2" fmla="*/ 12282 w 78428"/>
              <a:gd name="connsiteY2" fmla="*/ 326219 h 682093"/>
              <a:gd name="connsiteX3" fmla="*/ 56766 w 78428"/>
              <a:gd name="connsiteY3" fmla="*/ 439901 h 682093"/>
              <a:gd name="connsiteX4" fmla="*/ 2396 w 78428"/>
              <a:gd name="connsiteY4" fmla="*/ 533812 h 682093"/>
              <a:gd name="connsiteX5" fmla="*/ 2397 w 78428"/>
              <a:gd name="connsiteY5" fmla="*/ 682093 h 682093"/>
              <a:gd name="connsiteX0" fmla="*/ 59664 w 144968"/>
              <a:gd name="connsiteY0" fmla="*/ 0 h 581027"/>
              <a:gd name="connsiteX1" fmla="*/ 76223 w 144968"/>
              <a:gd name="connsiteY1" fmla="*/ 197708 h 581027"/>
              <a:gd name="connsiteX2" fmla="*/ 11968 w 144968"/>
              <a:gd name="connsiteY2" fmla="*/ 326219 h 581027"/>
              <a:gd name="connsiteX3" fmla="*/ 56452 w 144968"/>
              <a:gd name="connsiteY3" fmla="*/ 439901 h 581027"/>
              <a:gd name="connsiteX4" fmla="*/ 2082 w 144968"/>
              <a:gd name="connsiteY4" fmla="*/ 533812 h 581027"/>
              <a:gd name="connsiteX5" fmla="*/ 144313 w 144968"/>
              <a:gd name="connsiteY5" fmla="*/ 581027 h 581027"/>
              <a:gd name="connsiteX0" fmla="*/ 59263 w 134203"/>
              <a:gd name="connsiteY0" fmla="*/ 0 h 595465"/>
              <a:gd name="connsiteX1" fmla="*/ 75822 w 134203"/>
              <a:gd name="connsiteY1" fmla="*/ 197708 h 595465"/>
              <a:gd name="connsiteX2" fmla="*/ 11567 w 134203"/>
              <a:gd name="connsiteY2" fmla="*/ 326219 h 595465"/>
              <a:gd name="connsiteX3" fmla="*/ 56051 w 134203"/>
              <a:gd name="connsiteY3" fmla="*/ 439901 h 595465"/>
              <a:gd name="connsiteX4" fmla="*/ 1681 w 134203"/>
              <a:gd name="connsiteY4" fmla="*/ 533812 h 595465"/>
              <a:gd name="connsiteX5" fmla="*/ 133505 w 134203"/>
              <a:gd name="connsiteY5" fmla="*/ 595465 h 595465"/>
              <a:gd name="connsiteX0" fmla="*/ 58331 w 133253"/>
              <a:gd name="connsiteY0" fmla="*/ 0 h 595465"/>
              <a:gd name="connsiteX1" fmla="*/ 74890 w 133253"/>
              <a:gd name="connsiteY1" fmla="*/ 197708 h 595465"/>
              <a:gd name="connsiteX2" fmla="*/ 10635 w 133253"/>
              <a:gd name="connsiteY2" fmla="*/ 326219 h 595465"/>
              <a:gd name="connsiteX3" fmla="*/ 75934 w 133253"/>
              <a:gd name="connsiteY3" fmla="*/ 444714 h 595465"/>
              <a:gd name="connsiteX4" fmla="*/ 749 w 133253"/>
              <a:gd name="connsiteY4" fmla="*/ 533812 h 595465"/>
              <a:gd name="connsiteX5" fmla="*/ 132573 w 133253"/>
              <a:gd name="connsiteY5" fmla="*/ 595465 h 595465"/>
              <a:gd name="connsiteX0" fmla="*/ 47697 w 122714"/>
              <a:gd name="connsiteY0" fmla="*/ 0 h 595465"/>
              <a:gd name="connsiteX1" fmla="*/ 64256 w 122714"/>
              <a:gd name="connsiteY1" fmla="*/ 197708 h 595465"/>
              <a:gd name="connsiteX2" fmla="*/ 1 w 122714"/>
              <a:gd name="connsiteY2" fmla="*/ 326219 h 595465"/>
              <a:gd name="connsiteX3" fmla="*/ 65300 w 122714"/>
              <a:gd name="connsiteY3" fmla="*/ 444714 h 595465"/>
              <a:gd name="connsiteX4" fmla="*/ 7460 w 122714"/>
              <a:gd name="connsiteY4" fmla="*/ 543437 h 595465"/>
              <a:gd name="connsiteX5" fmla="*/ 121939 w 122714"/>
              <a:gd name="connsiteY5" fmla="*/ 595465 h 595465"/>
              <a:gd name="connsiteX0" fmla="*/ 47697 w 150345"/>
              <a:gd name="connsiteY0" fmla="*/ 0 h 590653"/>
              <a:gd name="connsiteX1" fmla="*/ 64256 w 150345"/>
              <a:gd name="connsiteY1" fmla="*/ 197708 h 590653"/>
              <a:gd name="connsiteX2" fmla="*/ 1 w 150345"/>
              <a:gd name="connsiteY2" fmla="*/ 326219 h 590653"/>
              <a:gd name="connsiteX3" fmla="*/ 65300 w 150345"/>
              <a:gd name="connsiteY3" fmla="*/ 444714 h 590653"/>
              <a:gd name="connsiteX4" fmla="*/ 7460 w 150345"/>
              <a:gd name="connsiteY4" fmla="*/ 543437 h 590653"/>
              <a:gd name="connsiteX5" fmla="*/ 149692 w 150345"/>
              <a:gd name="connsiteY5" fmla="*/ 590653 h 590653"/>
              <a:gd name="connsiteX0" fmla="*/ 47772 w 150410"/>
              <a:gd name="connsiteY0" fmla="*/ 0 h 590653"/>
              <a:gd name="connsiteX1" fmla="*/ 64331 w 150410"/>
              <a:gd name="connsiteY1" fmla="*/ 197708 h 590653"/>
              <a:gd name="connsiteX2" fmla="*/ 76 w 150410"/>
              <a:gd name="connsiteY2" fmla="*/ 326219 h 590653"/>
              <a:gd name="connsiteX3" fmla="*/ 79251 w 150410"/>
              <a:gd name="connsiteY3" fmla="*/ 430276 h 590653"/>
              <a:gd name="connsiteX4" fmla="*/ 7535 w 150410"/>
              <a:gd name="connsiteY4" fmla="*/ 543437 h 590653"/>
              <a:gd name="connsiteX5" fmla="*/ 149767 w 150410"/>
              <a:gd name="connsiteY5" fmla="*/ 590653 h 590653"/>
              <a:gd name="connsiteX0" fmla="*/ 47772 w 178077"/>
              <a:gd name="connsiteY0" fmla="*/ 0 h 571403"/>
              <a:gd name="connsiteX1" fmla="*/ 64331 w 178077"/>
              <a:gd name="connsiteY1" fmla="*/ 197708 h 571403"/>
              <a:gd name="connsiteX2" fmla="*/ 76 w 178077"/>
              <a:gd name="connsiteY2" fmla="*/ 326219 h 571403"/>
              <a:gd name="connsiteX3" fmla="*/ 79251 w 178077"/>
              <a:gd name="connsiteY3" fmla="*/ 430276 h 571403"/>
              <a:gd name="connsiteX4" fmla="*/ 7535 w 178077"/>
              <a:gd name="connsiteY4" fmla="*/ 543437 h 571403"/>
              <a:gd name="connsiteX5" fmla="*/ 177520 w 178077"/>
              <a:gd name="connsiteY5" fmla="*/ 571403 h 571403"/>
              <a:gd name="connsiteX0" fmla="*/ 47772 w 178217"/>
              <a:gd name="connsiteY0" fmla="*/ 0 h 571403"/>
              <a:gd name="connsiteX1" fmla="*/ 64331 w 178217"/>
              <a:gd name="connsiteY1" fmla="*/ 197708 h 571403"/>
              <a:gd name="connsiteX2" fmla="*/ 76 w 178217"/>
              <a:gd name="connsiteY2" fmla="*/ 326219 h 571403"/>
              <a:gd name="connsiteX3" fmla="*/ 79251 w 178217"/>
              <a:gd name="connsiteY3" fmla="*/ 430276 h 571403"/>
              <a:gd name="connsiteX4" fmla="*/ 42226 w 178217"/>
              <a:gd name="connsiteY4" fmla="*/ 538624 h 571403"/>
              <a:gd name="connsiteX5" fmla="*/ 177520 w 178217"/>
              <a:gd name="connsiteY5" fmla="*/ 571403 h 571403"/>
              <a:gd name="connsiteX0" fmla="*/ 47772 w 178168"/>
              <a:gd name="connsiteY0" fmla="*/ 0 h 571403"/>
              <a:gd name="connsiteX1" fmla="*/ 64331 w 178168"/>
              <a:gd name="connsiteY1" fmla="*/ 197708 h 571403"/>
              <a:gd name="connsiteX2" fmla="*/ 76 w 178168"/>
              <a:gd name="connsiteY2" fmla="*/ 326219 h 571403"/>
              <a:gd name="connsiteX3" fmla="*/ 79251 w 178168"/>
              <a:gd name="connsiteY3" fmla="*/ 430276 h 571403"/>
              <a:gd name="connsiteX4" fmla="*/ 31819 w 178168"/>
              <a:gd name="connsiteY4" fmla="*/ 553062 h 571403"/>
              <a:gd name="connsiteX5" fmla="*/ 177520 w 178168"/>
              <a:gd name="connsiteY5" fmla="*/ 571403 h 571403"/>
              <a:gd name="connsiteX0" fmla="*/ 92881 w 178179"/>
              <a:gd name="connsiteY0" fmla="*/ 0 h 558641"/>
              <a:gd name="connsiteX1" fmla="*/ 64342 w 178179"/>
              <a:gd name="connsiteY1" fmla="*/ 184946 h 558641"/>
              <a:gd name="connsiteX2" fmla="*/ 87 w 178179"/>
              <a:gd name="connsiteY2" fmla="*/ 313457 h 558641"/>
              <a:gd name="connsiteX3" fmla="*/ 79262 w 178179"/>
              <a:gd name="connsiteY3" fmla="*/ 417514 h 558641"/>
              <a:gd name="connsiteX4" fmla="*/ 31830 w 178179"/>
              <a:gd name="connsiteY4" fmla="*/ 540300 h 558641"/>
              <a:gd name="connsiteX5" fmla="*/ 177531 w 178179"/>
              <a:gd name="connsiteY5" fmla="*/ 558641 h 558641"/>
              <a:gd name="connsiteX0" fmla="*/ 84944 w 178178"/>
              <a:gd name="connsiteY0" fmla="*/ 0 h 628785"/>
              <a:gd name="connsiteX1" fmla="*/ 64341 w 178178"/>
              <a:gd name="connsiteY1" fmla="*/ 255090 h 628785"/>
              <a:gd name="connsiteX2" fmla="*/ 86 w 178178"/>
              <a:gd name="connsiteY2" fmla="*/ 383601 h 628785"/>
              <a:gd name="connsiteX3" fmla="*/ 79261 w 178178"/>
              <a:gd name="connsiteY3" fmla="*/ 487658 h 628785"/>
              <a:gd name="connsiteX4" fmla="*/ 31829 w 178178"/>
              <a:gd name="connsiteY4" fmla="*/ 610444 h 628785"/>
              <a:gd name="connsiteX5" fmla="*/ 177530 w 178178"/>
              <a:gd name="connsiteY5" fmla="*/ 628785 h 628785"/>
              <a:gd name="connsiteX0" fmla="*/ 87670 w 180904"/>
              <a:gd name="connsiteY0" fmla="*/ 0 h 628785"/>
              <a:gd name="connsiteX1" fmla="*/ 67067 w 180904"/>
              <a:gd name="connsiteY1" fmla="*/ 255090 h 628785"/>
              <a:gd name="connsiteX2" fmla="*/ 2812 w 180904"/>
              <a:gd name="connsiteY2" fmla="*/ 383601 h 628785"/>
              <a:gd name="connsiteX3" fmla="*/ 170724 w 180904"/>
              <a:gd name="connsiteY3" fmla="*/ 547764 h 628785"/>
              <a:gd name="connsiteX4" fmla="*/ 34555 w 180904"/>
              <a:gd name="connsiteY4" fmla="*/ 610444 h 628785"/>
              <a:gd name="connsiteX5" fmla="*/ 180256 w 180904"/>
              <a:gd name="connsiteY5" fmla="*/ 628785 h 628785"/>
              <a:gd name="connsiteX0" fmla="*/ 62379 w 155613"/>
              <a:gd name="connsiteY0" fmla="*/ 0 h 628785"/>
              <a:gd name="connsiteX1" fmla="*/ 41776 w 155613"/>
              <a:gd name="connsiteY1" fmla="*/ 255090 h 628785"/>
              <a:gd name="connsiteX2" fmla="*/ 3882 w 155613"/>
              <a:gd name="connsiteY2" fmla="*/ 524136 h 628785"/>
              <a:gd name="connsiteX3" fmla="*/ 145433 w 155613"/>
              <a:gd name="connsiteY3" fmla="*/ 547764 h 628785"/>
              <a:gd name="connsiteX4" fmla="*/ 9264 w 155613"/>
              <a:gd name="connsiteY4" fmla="*/ 610444 h 628785"/>
              <a:gd name="connsiteX5" fmla="*/ 154965 w 155613"/>
              <a:gd name="connsiteY5" fmla="*/ 628785 h 628785"/>
              <a:gd name="connsiteX0" fmla="*/ 58547 w 151781"/>
              <a:gd name="connsiteY0" fmla="*/ 0 h 628785"/>
              <a:gd name="connsiteX1" fmla="*/ 124749 w 151781"/>
              <a:gd name="connsiteY1" fmla="*/ 452191 h 628785"/>
              <a:gd name="connsiteX2" fmla="*/ 50 w 151781"/>
              <a:gd name="connsiteY2" fmla="*/ 524136 h 628785"/>
              <a:gd name="connsiteX3" fmla="*/ 141601 w 151781"/>
              <a:gd name="connsiteY3" fmla="*/ 547764 h 628785"/>
              <a:gd name="connsiteX4" fmla="*/ 5432 w 151781"/>
              <a:gd name="connsiteY4" fmla="*/ 610444 h 628785"/>
              <a:gd name="connsiteX5" fmla="*/ 151133 w 151781"/>
              <a:gd name="connsiteY5" fmla="*/ 628785 h 628785"/>
              <a:gd name="connsiteX0" fmla="*/ 19309 w 151778"/>
              <a:gd name="connsiteY0" fmla="*/ 0 h 251384"/>
              <a:gd name="connsiteX1" fmla="*/ 124746 w 151778"/>
              <a:gd name="connsiteY1" fmla="*/ 74790 h 251384"/>
              <a:gd name="connsiteX2" fmla="*/ 47 w 151778"/>
              <a:gd name="connsiteY2" fmla="*/ 146735 h 251384"/>
              <a:gd name="connsiteX3" fmla="*/ 141598 w 151778"/>
              <a:gd name="connsiteY3" fmla="*/ 170363 h 251384"/>
              <a:gd name="connsiteX4" fmla="*/ 5429 w 151778"/>
              <a:gd name="connsiteY4" fmla="*/ 233043 h 251384"/>
              <a:gd name="connsiteX5" fmla="*/ 151130 w 151778"/>
              <a:gd name="connsiteY5" fmla="*/ 251384 h 251384"/>
              <a:gd name="connsiteX0" fmla="*/ 30465 w 151778"/>
              <a:gd name="connsiteY0" fmla="*/ 0 h 249989"/>
              <a:gd name="connsiteX1" fmla="*/ 124746 w 151778"/>
              <a:gd name="connsiteY1" fmla="*/ 73395 h 249989"/>
              <a:gd name="connsiteX2" fmla="*/ 47 w 151778"/>
              <a:gd name="connsiteY2" fmla="*/ 145340 h 249989"/>
              <a:gd name="connsiteX3" fmla="*/ 141598 w 151778"/>
              <a:gd name="connsiteY3" fmla="*/ 168968 h 249989"/>
              <a:gd name="connsiteX4" fmla="*/ 5429 w 151778"/>
              <a:gd name="connsiteY4" fmla="*/ 231648 h 249989"/>
              <a:gd name="connsiteX5" fmla="*/ 151130 w 151778"/>
              <a:gd name="connsiteY5" fmla="*/ 249989 h 249989"/>
              <a:gd name="connsiteX0" fmla="*/ 4093 w 151777"/>
              <a:gd name="connsiteY0" fmla="*/ 0 h 233959"/>
              <a:gd name="connsiteX1" fmla="*/ 124745 w 151777"/>
              <a:gd name="connsiteY1" fmla="*/ 57365 h 233959"/>
              <a:gd name="connsiteX2" fmla="*/ 46 w 151777"/>
              <a:gd name="connsiteY2" fmla="*/ 129310 h 233959"/>
              <a:gd name="connsiteX3" fmla="*/ 141597 w 151777"/>
              <a:gd name="connsiteY3" fmla="*/ 152938 h 233959"/>
              <a:gd name="connsiteX4" fmla="*/ 5428 w 151777"/>
              <a:gd name="connsiteY4" fmla="*/ 215618 h 233959"/>
              <a:gd name="connsiteX5" fmla="*/ 151129 w 151777"/>
              <a:gd name="connsiteY5" fmla="*/ 233959 h 23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777" h="233959">
                <a:moveTo>
                  <a:pt x="4093" y="0"/>
                </a:moveTo>
                <a:cubicBezTo>
                  <a:pt x="9242" y="35011"/>
                  <a:pt x="125419" y="35813"/>
                  <a:pt x="124745" y="57365"/>
                </a:cubicBezTo>
                <a:cubicBezTo>
                  <a:pt x="124071" y="78917"/>
                  <a:pt x="-2763" y="113381"/>
                  <a:pt x="46" y="129310"/>
                </a:cubicBezTo>
                <a:cubicBezTo>
                  <a:pt x="2855" y="145239"/>
                  <a:pt x="140700" y="138553"/>
                  <a:pt x="141597" y="152938"/>
                </a:cubicBezTo>
                <a:cubicBezTo>
                  <a:pt x="142494" y="167323"/>
                  <a:pt x="-10950" y="192097"/>
                  <a:pt x="5428" y="215618"/>
                </a:cubicBezTo>
                <a:cubicBezTo>
                  <a:pt x="21806" y="239139"/>
                  <a:pt x="162456" y="211305"/>
                  <a:pt x="151129" y="233959"/>
                </a:cubicBezTo>
              </a:path>
            </a:pathLst>
          </a:custGeom>
          <a:noFill/>
          <a:ln w="28575" cmpd="tri">
            <a:solidFill>
              <a:srgbClr val="00B0F0"/>
            </a:solid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3952730"/>
      </p:ext>
    </p:extLst>
  </p:cSld>
  <p:clrMapOvr>
    <a:masterClrMapping/>
  </p:clrMapOvr>
  <mc:AlternateContent xmlns:mc="http://schemas.openxmlformats.org/markup-compatibility/2006" xmlns:p14="http://schemas.microsoft.com/office/powerpoint/2010/main">
    <mc:Choice Requires="p14">
      <p:transition spd="slow" p14:dur="1250" advTm="7008">
        <p:circle/>
      </p:transition>
    </mc:Choice>
    <mc:Fallback xmlns="">
      <p:transition spd="slow" advTm="7008">
        <p:circl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2BEFB-144F-364C-B2D5-5B00C6C0C723}"/>
              </a:ext>
            </a:extLst>
          </p:cNvPr>
          <p:cNvSpPr>
            <a:spLocks noGrp="1"/>
          </p:cNvSpPr>
          <p:nvPr>
            <p:ph type="title"/>
          </p:nvPr>
        </p:nvSpPr>
        <p:spPr/>
        <p:txBody>
          <a:bodyPr/>
          <a:lstStyle/>
          <a:p>
            <a:r>
              <a:rPr lang="en-US" dirty="0"/>
              <a:t>Assembly</a:t>
            </a:r>
          </a:p>
        </p:txBody>
      </p:sp>
      <p:sp>
        <p:nvSpPr>
          <p:cNvPr id="6" name="Text Placeholder 5">
            <a:extLst>
              <a:ext uri="{FF2B5EF4-FFF2-40B4-BE49-F238E27FC236}">
                <a16:creationId xmlns:a16="http://schemas.microsoft.com/office/drawing/2014/main" id="{35A055A3-2E95-2C8B-1277-668884A2A07F}"/>
              </a:ext>
            </a:extLst>
          </p:cNvPr>
          <p:cNvSpPr>
            <a:spLocks noGrp="1"/>
          </p:cNvSpPr>
          <p:nvPr>
            <p:ph type="body" sz="quarter" idx="14"/>
          </p:nvPr>
        </p:nvSpPr>
        <p:spPr/>
        <p:txBody>
          <a:bodyPr/>
          <a:lstStyle/>
          <a:p>
            <a:r>
              <a:rPr lang="en-US" dirty="0"/>
              <a:t>Illustration: David H. Spach, MD</a:t>
            </a:r>
          </a:p>
        </p:txBody>
      </p:sp>
      <p:pic>
        <p:nvPicPr>
          <p:cNvPr id="9" name="Picture 8">
            <a:extLst>
              <a:ext uri="{FF2B5EF4-FFF2-40B4-BE49-F238E27FC236}">
                <a16:creationId xmlns:a16="http://schemas.microsoft.com/office/drawing/2014/main" id="{9623E581-EF3F-CB84-9703-AC6DFF90DEE2}"/>
              </a:ext>
            </a:extLst>
          </p:cNvPr>
          <p:cNvPicPr>
            <a:picLocks noChangeAspect="1"/>
          </p:cNvPicPr>
          <p:nvPr/>
        </p:nvPicPr>
        <p:blipFill>
          <a:blip r:embed="rId4"/>
          <a:stretch>
            <a:fillRect/>
          </a:stretch>
        </p:blipFill>
        <p:spPr>
          <a:xfrm>
            <a:off x="812800" y="2680529"/>
            <a:ext cx="7607206" cy="2544302"/>
          </a:xfrm>
          <a:prstGeom prst="rect">
            <a:avLst/>
          </a:prstGeom>
        </p:spPr>
      </p:pic>
      <p:sp>
        <p:nvSpPr>
          <p:cNvPr id="14" name="Rectangle 13">
            <a:extLst>
              <a:ext uri="{FF2B5EF4-FFF2-40B4-BE49-F238E27FC236}">
                <a16:creationId xmlns:a16="http://schemas.microsoft.com/office/drawing/2014/main" id="{5FC55F7D-55B4-11E0-6FBC-B5F83D61604B}"/>
              </a:ext>
            </a:extLst>
          </p:cNvPr>
          <p:cNvSpPr/>
          <p:nvPr/>
        </p:nvSpPr>
        <p:spPr>
          <a:xfrm>
            <a:off x="7369382" y="2065262"/>
            <a:ext cx="1611824" cy="19998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lumMod val="75000"/>
                    <a:lumOff val="25000"/>
                  </a:schemeClr>
                </a:solidFill>
                <a:latin typeface="Corbel" panose="020B0503020204020204" pitchFamily="34" charset="0"/>
                <a:cs typeface="Arial" panose="020B0604020202020204" pitchFamily="34" charset="0"/>
              </a:rPr>
              <a:t>Host Cell Membrane</a:t>
            </a:r>
          </a:p>
        </p:txBody>
      </p:sp>
      <p:sp>
        <p:nvSpPr>
          <p:cNvPr id="19" name="Rectangle 18">
            <a:extLst>
              <a:ext uri="{FF2B5EF4-FFF2-40B4-BE49-F238E27FC236}">
                <a16:creationId xmlns:a16="http://schemas.microsoft.com/office/drawing/2014/main" id="{BC83BA34-4EB9-DAD5-ECBD-65B16951F88A}"/>
              </a:ext>
            </a:extLst>
          </p:cNvPr>
          <p:cNvSpPr/>
          <p:nvPr/>
        </p:nvSpPr>
        <p:spPr>
          <a:xfrm>
            <a:off x="276559" y="3639616"/>
            <a:ext cx="1229971" cy="307777"/>
          </a:xfrm>
          <a:prstGeom prst="rect">
            <a:avLst/>
          </a:prstGeom>
          <a:noFill/>
        </p:spPr>
        <p:txBody>
          <a:bodyPr wrap="square">
            <a:spAutoFit/>
          </a:bodyPr>
          <a:lstStyle/>
          <a:p>
            <a:r>
              <a:rPr lang="en-US" sz="1400" dirty="0">
                <a:latin typeface="Corbel" panose="020B0503020204020204" pitchFamily="34" charset="0"/>
                <a:cs typeface="Calibri" panose="020F0502020204030204" pitchFamily="34" charset="0"/>
              </a:rPr>
              <a:t>HIV Matrix</a:t>
            </a:r>
          </a:p>
        </p:txBody>
      </p:sp>
      <p:cxnSp>
        <p:nvCxnSpPr>
          <p:cNvPr id="20" name="Straight Connector 19">
            <a:extLst>
              <a:ext uri="{FF2B5EF4-FFF2-40B4-BE49-F238E27FC236}">
                <a16:creationId xmlns:a16="http://schemas.microsoft.com/office/drawing/2014/main" id="{809707E5-D61E-CE1E-19F7-8359746D497B}"/>
              </a:ext>
            </a:extLst>
          </p:cNvPr>
          <p:cNvCxnSpPr>
            <a:cxnSpLocks/>
          </p:cNvCxnSpPr>
          <p:nvPr/>
        </p:nvCxnSpPr>
        <p:spPr>
          <a:xfrm>
            <a:off x="1206458" y="3813882"/>
            <a:ext cx="393194" cy="0"/>
          </a:xfrm>
          <a:prstGeom prst="line">
            <a:avLst/>
          </a:prstGeom>
          <a:ln w="12700" cap="rnd">
            <a:solidFill>
              <a:schemeClr val="tx1">
                <a:lumMod val="65000"/>
                <a:lumOff val="35000"/>
              </a:schemeClr>
            </a:solidFill>
          </a:ln>
          <a:effectLst>
            <a:glow rad="19050">
              <a:schemeClr val="bg1">
                <a:lumMod val="95000"/>
                <a:alpha val="50000"/>
              </a:schemeClr>
            </a:glow>
          </a:effectLst>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A8DA0600-03A5-9B5C-1D9F-8ADDFEA6D54B}"/>
              </a:ext>
            </a:extLst>
          </p:cNvPr>
          <p:cNvGrpSpPr>
            <a:grpSpLocks noChangeAspect="1"/>
          </p:cNvGrpSpPr>
          <p:nvPr/>
        </p:nvGrpSpPr>
        <p:grpSpPr>
          <a:xfrm>
            <a:off x="1379405" y="2969610"/>
            <a:ext cx="713677" cy="548640"/>
            <a:chOff x="2983505" y="2053715"/>
            <a:chExt cx="958301" cy="724534"/>
          </a:xfrm>
        </p:grpSpPr>
        <p:sp>
          <p:nvSpPr>
            <p:cNvPr id="35" name="Freeform 34">
              <a:extLst>
                <a:ext uri="{FF2B5EF4-FFF2-40B4-BE49-F238E27FC236}">
                  <a16:creationId xmlns:a16="http://schemas.microsoft.com/office/drawing/2014/main" id="{0DCB640A-539C-8D8C-3C1A-441A8C90FB1D}"/>
                </a:ext>
              </a:extLst>
            </p:cNvPr>
            <p:cNvSpPr/>
            <p:nvPr/>
          </p:nvSpPr>
          <p:spPr>
            <a:xfrm>
              <a:off x="2983505" y="2053715"/>
              <a:ext cx="958301" cy="724534"/>
            </a:xfrm>
            <a:custGeom>
              <a:avLst/>
              <a:gdLst>
                <a:gd name="connsiteX0" fmla="*/ 22956 w 975615"/>
                <a:gd name="connsiteY0" fmla="*/ 554761 h 703973"/>
                <a:gd name="connsiteX1" fmla="*/ 0 w 975615"/>
                <a:gd name="connsiteY1" fmla="*/ 363464 h 703973"/>
                <a:gd name="connsiteX2" fmla="*/ 38260 w 975615"/>
                <a:gd name="connsiteY2" fmla="*/ 160689 h 703973"/>
                <a:gd name="connsiteX3" fmla="*/ 164516 w 975615"/>
                <a:gd name="connsiteY3" fmla="*/ 49737 h 703973"/>
                <a:gd name="connsiteX4" fmla="*/ 275468 w 975615"/>
                <a:gd name="connsiteY4" fmla="*/ 0 h 703973"/>
                <a:gd name="connsiteX5" fmla="*/ 516502 w 975615"/>
                <a:gd name="connsiteY5" fmla="*/ 61215 h 703973"/>
                <a:gd name="connsiteX6" fmla="*/ 638932 w 975615"/>
                <a:gd name="connsiteY6" fmla="*/ 202774 h 703973"/>
                <a:gd name="connsiteX7" fmla="*/ 811100 w 975615"/>
                <a:gd name="connsiteY7" fmla="*/ 271641 h 703973"/>
                <a:gd name="connsiteX8" fmla="*/ 975615 w 975615"/>
                <a:gd name="connsiteY8" fmla="*/ 348160 h 703973"/>
                <a:gd name="connsiteX9" fmla="*/ 872315 w 975615"/>
                <a:gd name="connsiteY9" fmla="*/ 593020 h 703973"/>
                <a:gd name="connsiteX10" fmla="*/ 585369 w 975615"/>
                <a:gd name="connsiteY10" fmla="*/ 703973 h 703973"/>
                <a:gd name="connsiteX11" fmla="*/ 302250 w 975615"/>
                <a:gd name="connsiteY11" fmla="*/ 631280 h 703973"/>
                <a:gd name="connsiteX12" fmla="*/ 22956 w 975615"/>
                <a:gd name="connsiteY12" fmla="*/ 554761 h 703973"/>
                <a:gd name="connsiteX0" fmla="*/ 22956 w 976974"/>
                <a:gd name="connsiteY0" fmla="*/ 554761 h 703973"/>
                <a:gd name="connsiteX1" fmla="*/ 0 w 976974"/>
                <a:gd name="connsiteY1" fmla="*/ 363464 h 703973"/>
                <a:gd name="connsiteX2" fmla="*/ 38260 w 976974"/>
                <a:gd name="connsiteY2" fmla="*/ 160689 h 703973"/>
                <a:gd name="connsiteX3" fmla="*/ 164516 w 976974"/>
                <a:gd name="connsiteY3" fmla="*/ 49737 h 703973"/>
                <a:gd name="connsiteX4" fmla="*/ 275468 w 976974"/>
                <a:gd name="connsiteY4" fmla="*/ 0 h 703973"/>
                <a:gd name="connsiteX5" fmla="*/ 516502 w 976974"/>
                <a:gd name="connsiteY5" fmla="*/ 61215 h 703973"/>
                <a:gd name="connsiteX6" fmla="*/ 638932 w 976974"/>
                <a:gd name="connsiteY6" fmla="*/ 202774 h 703973"/>
                <a:gd name="connsiteX7" fmla="*/ 811100 w 976974"/>
                <a:gd name="connsiteY7" fmla="*/ 271641 h 703973"/>
                <a:gd name="connsiteX8" fmla="*/ 975615 w 976974"/>
                <a:gd name="connsiteY8" fmla="*/ 348160 h 703973"/>
                <a:gd name="connsiteX9" fmla="*/ 872315 w 976974"/>
                <a:gd name="connsiteY9" fmla="*/ 593020 h 703973"/>
                <a:gd name="connsiteX10" fmla="*/ 585369 w 976974"/>
                <a:gd name="connsiteY10" fmla="*/ 703973 h 703973"/>
                <a:gd name="connsiteX11" fmla="*/ 302250 w 976974"/>
                <a:gd name="connsiteY11" fmla="*/ 631280 h 703973"/>
                <a:gd name="connsiteX12" fmla="*/ 22956 w 976974"/>
                <a:gd name="connsiteY12" fmla="*/ 554761 h 703973"/>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5349"/>
                <a:gd name="connsiteY0" fmla="*/ 554864 h 713276"/>
                <a:gd name="connsiteX1" fmla="*/ 8375 w 985349"/>
                <a:gd name="connsiteY1" fmla="*/ 363567 h 713276"/>
                <a:gd name="connsiteX2" fmla="*/ 46635 w 985349"/>
                <a:gd name="connsiteY2" fmla="*/ 160792 h 713276"/>
                <a:gd name="connsiteX3" fmla="*/ 172891 w 985349"/>
                <a:gd name="connsiteY3" fmla="*/ 49840 h 713276"/>
                <a:gd name="connsiteX4" fmla="*/ 283843 w 985349"/>
                <a:gd name="connsiteY4" fmla="*/ 103 h 713276"/>
                <a:gd name="connsiteX5" fmla="*/ 524877 w 985349"/>
                <a:gd name="connsiteY5" fmla="*/ 61318 h 713276"/>
                <a:gd name="connsiteX6" fmla="*/ 647307 w 985349"/>
                <a:gd name="connsiteY6" fmla="*/ 202877 h 713276"/>
                <a:gd name="connsiteX7" fmla="*/ 819475 w 985349"/>
                <a:gd name="connsiteY7" fmla="*/ 271744 h 713276"/>
                <a:gd name="connsiteX8" fmla="*/ 983990 w 985349"/>
                <a:gd name="connsiteY8" fmla="*/ 348263 h 713276"/>
                <a:gd name="connsiteX9" fmla="*/ 880690 w 985349"/>
                <a:gd name="connsiteY9" fmla="*/ 593123 h 713276"/>
                <a:gd name="connsiteX10" fmla="*/ 593744 w 985349"/>
                <a:gd name="connsiteY10" fmla="*/ 704076 h 713276"/>
                <a:gd name="connsiteX11" fmla="*/ 310625 w 985349"/>
                <a:gd name="connsiteY11" fmla="*/ 631383 h 713276"/>
                <a:gd name="connsiteX12" fmla="*/ 31331 w 985349"/>
                <a:gd name="connsiteY12" fmla="*/ 554864 h 7132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6129 h 705858"/>
                <a:gd name="connsiteX1" fmla="*/ 8375 w 986528"/>
                <a:gd name="connsiteY1" fmla="*/ 364832 h 705858"/>
                <a:gd name="connsiteX2" fmla="*/ 46635 w 986528"/>
                <a:gd name="connsiteY2" fmla="*/ 162057 h 705858"/>
                <a:gd name="connsiteX3" fmla="*/ 161413 w 986528"/>
                <a:gd name="connsiteY3" fmla="*/ 31976 h 705858"/>
                <a:gd name="connsiteX4" fmla="*/ 283843 w 986528"/>
                <a:gd name="connsiteY4" fmla="*/ 1368 h 705858"/>
                <a:gd name="connsiteX5" fmla="*/ 524877 w 986528"/>
                <a:gd name="connsiteY5" fmla="*/ 62583 h 705858"/>
                <a:gd name="connsiteX6" fmla="*/ 647307 w 986528"/>
                <a:gd name="connsiteY6" fmla="*/ 204142 h 705858"/>
                <a:gd name="connsiteX7" fmla="*/ 819475 w 986528"/>
                <a:gd name="connsiteY7" fmla="*/ 273009 h 705858"/>
                <a:gd name="connsiteX8" fmla="*/ 983990 w 986528"/>
                <a:gd name="connsiteY8" fmla="*/ 349528 h 705858"/>
                <a:gd name="connsiteX9" fmla="*/ 880690 w 986528"/>
                <a:gd name="connsiteY9" fmla="*/ 594388 h 705858"/>
                <a:gd name="connsiteX10" fmla="*/ 593744 w 986528"/>
                <a:gd name="connsiteY10" fmla="*/ 705341 h 705858"/>
                <a:gd name="connsiteX11" fmla="*/ 310625 w 986528"/>
                <a:gd name="connsiteY11" fmla="*/ 632648 h 705858"/>
                <a:gd name="connsiteX12" fmla="*/ 31331 w 986528"/>
                <a:gd name="connsiteY12" fmla="*/ 556129 h 705858"/>
                <a:gd name="connsiteX0" fmla="*/ 30635 w 985832"/>
                <a:gd name="connsiteY0" fmla="*/ 556129 h 705858"/>
                <a:gd name="connsiteX1" fmla="*/ 7679 w 985832"/>
                <a:gd name="connsiteY1" fmla="*/ 364832 h 705858"/>
                <a:gd name="connsiteX2" fmla="*/ 34462 w 985832"/>
                <a:gd name="connsiteY2" fmla="*/ 162057 h 705858"/>
                <a:gd name="connsiteX3" fmla="*/ 160717 w 985832"/>
                <a:gd name="connsiteY3" fmla="*/ 31976 h 705858"/>
                <a:gd name="connsiteX4" fmla="*/ 283147 w 985832"/>
                <a:gd name="connsiteY4" fmla="*/ 1368 h 705858"/>
                <a:gd name="connsiteX5" fmla="*/ 524181 w 985832"/>
                <a:gd name="connsiteY5" fmla="*/ 62583 h 705858"/>
                <a:gd name="connsiteX6" fmla="*/ 646611 w 985832"/>
                <a:gd name="connsiteY6" fmla="*/ 204142 h 705858"/>
                <a:gd name="connsiteX7" fmla="*/ 818779 w 985832"/>
                <a:gd name="connsiteY7" fmla="*/ 273009 h 705858"/>
                <a:gd name="connsiteX8" fmla="*/ 983294 w 985832"/>
                <a:gd name="connsiteY8" fmla="*/ 349528 h 705858"/>
                <a:gd name="connsiteX9" fmla="*/ 879994 w 985832"/>
                <a:gd name="connsiteY9" fmla="*/ 594388 h 705858"/>
                <a:gd name="connsiteX10" fmla="*/ 593048 w 985832"/>
                <a:gd name="connsiteY10" fmla="*/ 705341 h 705858"/>
                <a:gd name="connsiteX11" fmla="*/ 309929 w 985832"/>
                <a:gd name="connsiteY11" fmla="*/ 632648 h 705858"/>
                <a:gd name="connsiteX12" fmla="*/ 30635 w 985832"/>
                <a:gd name="connsiteY12" fmla="*/ 556129 h 705858"/>
                <a:gd name="connsiteX0" fmla="*/ 54941 w 979530"/>
                <a:gd name="connsiteY0" fmla="*/ 556129 h 705858"/>
                <a:gd name="connsiteX1" fmla="*/ 1377 w 979530"/>
                <a:gd name="connsiteY1" fmla="*/ 364832 h 705858"/>
                <a:gd name="connsiteX2" fmla="*/ 28160 w 979530"/>
                <a:gd name="connsiteY2" fmla="*/ 162057 h 705858"/>
                <a:gd name="connsiteX3" fmla="*/ 154415 w 979530"/>
                <a:gd name="connsiteY3" fmla="*/ 31976 h 705858"/>
                <a:gd name="connsiteX4" fmla="*/ 276845 w 979530"/>
                <a:gd name="connsiteY4" fmla="*/ 1368 h 705858"/>
                <a:gd name="connsiteX5" fmla="*/ 517879 w 979530"/>
                <a:gd name="connsiteY5" fmla="*/ 62583 h 705858"/>
                <a:gd name="connsiteX6" fmla="*/ 640309 w 979530"/>
                <a:gd name="connsiteY6" fmla="*/ 204142 h 705858"/>
                <a:gd name="connsiteX7" fmla="*/ 812477 w 979530"/>
                <a:gd name="connsiteY7" fmla="*/ 273009 h 705858"/>
                <a:gd name="connsiteX8" fmla="*/ 976992 w 979530"/>
                <a:gd name="connsiteY8" fmla="*/ 349528 h 705858"/>
                <a:gd name="connsiteX9" fmla="*/ 873692 w 979530"/>
                <a:gd name="connsiteY9" fmla="*/ 594388 h 705858"/>
                <a:gd name="connsiteX10" fmla="*/ 586746 w 979530"/>
                <a:gd name="connsiteY10" fmla="*/ 705341 h 705858"/>
                <a:gd name="connsiteX11" fmla="*/ 303627 w 979530"/>
                <a:gd name="connsiteY11" fmla="*/ 632648 h 705858"/>
                <a:gd name="connsiteX12" fmla="*/ 54941 w 979530"/>
                <a:gd name="connsiteY12" fmla="*/ 556129 h 705858"/>
                <a:gd name="connsiteX0" fmla="*/ 69531 w 994120"/>
                <a:gd name="connsiteY0" fmla="*/ 556129 h 705858"/>
                <a:gd name="connsiteX1" fmla="*/ 663 w 994120"/>
                <a:gd name="connsiteY1" fmla="*/ 361006 h 705858"/>
                <a:gd name="connsiteX2" fmla="*/ 42750 w 994120"/>
                <a:gd name="connsiteY2" fmla="*/ 162057 h 705858"/>
                <a:gd name="connsiteX3" fmla="*/ 169005 w 994120"/>
                <a:gd name="connsiteY3" fmla="*/ 31976 h 705858"/>
                <a:gd name="connsiteX4" fmla="*/ 291435 w 994120"/>
                <a:gd name="connsiteY4" fmla="*/ 1368 h 705858"/>
                <a:gd name="connsiteX5" fmla="*/ 532469 w 994120"/>
                <a:gd name="connsiteY5" fmla="*/ 62583 h 705858"/>
                <a:gd name="connsiteX6" fmla="*/ 654899 w 994120"/>
                <a:gd name="connsiteY6" fmla="*/ 204142 h 705858"/>
                <a:gd name="connsiteX7" fmla="*/ 827067 w 994120"/>
                <a:gd name="connsiteY7" fmla="*/ 273009 h 705858"/>
                <a:gd name="connsiteX8" fmla="*/ 991582 w 994120"/>
                <a:gd name="connsiteY8" fmla="*/ 349528 h 705858"/>
                <a:gd name="connsiteX9" fmla="*/ 888282 w 994120"/>
                <a:gd name="connsiteY9" fmla="*/ 594388 h 705858"/>
                <a:gd name="connsiteX10" fmla="*/ 601336 w 994120"/>
                <a:gd name="connsiteY10" fmla="*/ 705341 h 705858"/>
                <a:gd name="connsiteX11" fmla="*/ 318217 w 994120"/>
                <a:gd name="connsiteY11" fmla="*/ 632648 h 705858"/>
                <a:gd name="connsiteX12" fmla="*/ 69531 w 994120"/>
                <a:gd name="connsiteY12" fmla="*/ 556129 h 705858"/>
                <a:gd name="connsiteX0" fmla="*/ 69531 w 994120"/>
                <a:gd name="connsiteY0" fmla="*/ 567083 h 716812"/>
                <a:gd name="connsiteX1" fmla="*/ 663 w 994120"/>
                <a:gd name="connsiteY1" fmla="*/ 371960 h 716812"/>
                <a:gd name="connsiteX2" fmla="*/ 42750 w 994120"/>
                <a:gd name="connsiteY2" fmla="*/ 173011 h 716812"/>
                <a:gd name="connsiteX3" fmla="*/ 169005 w 994120"/>
                <a:gd name="connsiteY3" fmla="*/ 42930 h 716812"/>
                <a:gd name="connsiteX4" fmla="*/ 329694 w 994120"/>
                <a:gd name="connsiteY4" fmla="*/ 844 h 716812"/>
                <a:gd name="connsiteX5" fmla="*/ 532469 w 994120"/>
                <a:gd name="connsiteY5" fmla="*/ 73537 h 716812"/>
                <a:gd name="connsiteX6" fmla="*/ 654899 w 994120"/>
                <a:gd name="connsiteY6" fmla="*/ 215096 h 716812"/>
                <a:gd name="connsiteX7" fmla="*/ 827067 w 994120"/>
                <a:gd name="connsiteY7" fmla="*/ 283963 h 716812"/>
                <a:gd name="connsiteX8" fmla="*/ 991582 w 994120"/>
                <a:gd name="connsiteY8" fmla="*/ 360482 h 716812"/>
                <a:gd name="connsiteX9" fmla="*/ 888282 w 994120"/>
                <a:gd name="connsiteY9" fmla="*/ 605342 h 716812"/>
                <a:gd name="connsiteX10" fmla="*/ 601336 w 994120"/>
                <a:gd name="connsiteY10" fmla="*/ 716295 h 716812"/>
                <a:gd name="connsiteX11" fmla="*/ 318217 w 994120"/>
                <a:gd name="connsiteY11" fmla="*/ 643602 h 716812"/>
                <a:gd name="connsiteX12" fmla="*/ 69531 w 994120"/>
                <a:gd name="connsiteY12" fmla="*/ 567083 h 716812"/>
                <a:gd name="connsiteX0" fmla="*/ 69531 w 974302"/>
                <a:gd name="connsiteY0" fmla="*/ 567083 h 716812"/>
                <a:gd name="connsiteX1" fmla="*/ 663 w 974302"/>
                <a:gd name="connsiteY1" fmla="*/ 371960 h 716812"/>
                <a:gd name="connsiteX2" fmla="*/ 42750 w 974302"/>
                <a:gd name="connsiteY2" fmla="*/ 173011 h 716812"/>
                <a:gd name="connsiteX3" fmla="*/ 169005 w 974302"/>
                <a:gd name="connsiteY3" fmla="*/ 42930 h 716812"/>
                <a:gd name="connsiteX4" fmla="*/ 329694 w 974302"/>
                <a:gd name="connsiteY4" fmla="*/ 844 h 716812"/>
                <a:gd name="connsiteX5" fmla="*/ 532469 w 974302"/>
                <a:gd name="connsiteY5" fmla="*/ 73537 h 716812"/>
                <a:gd name="connsiteX6" fmla="*/ 654899 w 974302"/>
                <a:gd name="connsiteY6" fmla="*/ 215096 h 716812"/>
                <a:gd name="connsiteX7" fmla="*/ 827067 w 974302"/>
                <a:gd name="connsiteY7" fmla="*/ 283963 h 716812"/>
                <a:gd name="connsiteX8" fmla="*/ 972452 w 974302"/>
                <a:gd name="connsiteY8" fmla="*/ 394915 h 716812"/>
                <a:gd name="connsiteX9" fmla="*/ 888282 w 974302"/>
                <a:gd name="connsiteY9" fmla="*/ 605342 h 716812"/>
                <a:gd name="connsiteX10" fmla="*/ 601336 w 974302"/>
                <a:gd name="connsiteY10" fmla="*/ 716295 h 716812"/>
                <a:gd name="connsiteX11" fmla="*/ 318217 w 974302"/>
                <a:gd name="connsiteY11" fmla="*/ 643602 h 716812"/>
                <a:gd name="connsiteX12" fmla="*/ 69531 w 974302"/>
                <a:gd name="connsiteY12" fmla="*/ 567083 h 716812"/>
                <a:gd name="connsiteX0" fmla="*/ 69531 w 974302"/>
                <a:gd name="connsiteY0" fmla="*/ 567083 h 716563"/>
                <a:gd name="connsiteX1" fmla="*/ 663 w 974302"/>
                <a:gd name="connsiteY1" fmla="*/ 371960 h 716563"/>
                <a:gd name="connsiteX2" fmla="*/ 42750 w 974302"/>
                <a:gd name="connsiteY2" fmla="*/ 173011 h 716563"/>
                <a:gd name="connsiteX3" fmla="*/ 169005 w 974302"/>
                <a:gd name="connsiteY3" fmla="*/ 42930 h 716563"/>
                <a:gd name="connsiteX4" fmla="*/ 329694 w 974302"/>
                <a:gd name="connsiteY4" fmla="*/ 844 h 716563"/>
                <a:gd name="connsiteX5" fmla="*/ 532469 w 974302"/>
                <a:gd name="connsiteY5" fmla="*/ 73537 h 716563"/>
                <a:gd name="connsiteX6" fmla="*/ 654899 w 974302"/>
                <a:gd name="connsiteY6" fmla="*/ 215096 h 716563"/>
                <a:gd name="connsiteX7" fmla="*/ 827067 w 974302"/>
                <a:gd name="connsiteY7" fmla="*/ 283963 h 716563"/>
                <a:gd name="connsiteX8" fmla="*/ 972452 w 974302"/>
                <a:gd name="connsiteY8" fmla="*/ 394915 h 716563"/>
                <a:gd name="connsiteX9" fmla="*/ 888282 w 974302"/>
                <a:gd name="connsiteY9" fmla="*/ 616820 h 716563"/>
                <a:gd name="connsiteX10" fmla="*/ 601336 w 974302"/>
                <a:gd name="connsiteY10" fmla="*/ 716295 h 716563"/>
                <a:gd name="connsiteX11" fmla="*/ 318217 w 974302"/>
                <a:gd name="connsiteY11" fmla="*/ 643602 h 716563"/>
                <a:gd name="connsiteX12" fmla="*/ 69531 w 974302"/>
                <a:gd name="connsiteY12" fmla="*/ 567083 h 716563"/>
                <a:gd name="connsiteX0" fmla="*/ 69531 w 974327"/>
                <a:gd name="connsiteY0" fmla="*/ 567083 h 701339"/>
                <a:gd name="connsiteX1" fmla="*/ 663 w 974327"/>
                <a:gd name="connsiteY1" fmla="*/ 371960 h 701339"/>
                <a:gd name="connsiteX2" fmla="*/ 42750 w 974327"/>
                <a:gd name="connsiteY2" fmla="*/ 173011 h 701339"/>
                <a:gd name="connsiteX3" fmla="*/ 169005 w 974327"/>
                <a:gd name="connsiteY3" fmla="*/ 42930 h 701339"/>
                <a:gd name="connsiteX4" fmla="*/ 329694 w 974327"/>
                <a:gd name="connsiteY4" fmla="*/ 844 h 701339"/>
                <a:gd name="connsiteX5" fmla="*/ 532469 w 974327"/>
                <a:gd name="connsiteY5" fmla="*/ 73537 h 701339"/>
                <a:gd name="connsiteX6" fmla="*/ 654899 w 974327"/>
                <a:gd name="connsiteY6" fmla="*/ 215096 h 701339"/>
                <a:gd name="connsiteX7" fmla="*/ 827067 w 974327"/>
                <a:gd name="connsiteY7" fmla="*/ 283963 h 701339"/>
                <a:gd name="connsiteX8" fmla="*/ 972452 w 974327"/>
                <a:gd name="connsiteY8" fmla="*/ 394915 h 701339"/>
                <a:gd name="connsiteX9" fmla="*/ 888282 w 974327"/>
                <a:gd name="connsiteY9" fmla="*/ 616820 h 701339"/>
                <a:gd name="connsiteX10" fmla="*/ 597510 w 974327"/>
                <a:gd name="connsiteY10" fmla="*/ 700991 h 701339"/>
                <a:gd name="connsiteX11" fmla="*/ 318217 w 974327"/>
                <a:gd name="connsiteY11" fmla="*/ 643602 h 701339"/>
                <a:gd name="connsiteX12" fmla="*/ 69531 w 974327"/>
                <a:gd name="connsiteY12" fmla="*/ 567083 h 701339"/>
                <a:gd name="connsiteX0" fmla="*/ 69531 w 956191"/>
                <a:gd name="connsiteY0" fmla="*/ 567083 h 701339"/>
                <a:gd name="connsiteX1" fmla="*/ 663 w 956191"/>
                <a:gd name="connsiteY1" fmla="*/ 371960 h 701339"/>
                <a:gd name="connsiteX2" fmla="*/ 42750 w 956191"/>
                <a:gd name="connsiteY2" fmla="*/ 173011 h 701339"/>
                <a:gd name="connsiteX3" fmla="*/ 169005 w 956191"/>
                <a:gd name="connsiteY3" fmla="*/ 42930 h 701339"/>
                <a:gd name="connsiteX4" fmla="*/ 329694 w 956191"/>
                <a:gd name="connsiteY4" fmla="*/ 844 h 701339"/>
                <a:gd name="connsiteX5" fmla="*/ 532469 w 956191"/>
                <a:gd name="connsiteY5" fmla="*/ 73537 h 701339"/>
                <a:gd name="connsiteX6" fmla="*/ 654899 w 956191"/>
                <a:gd name="connsiteY6" fmla="*/ 215096 h 701339"/>
                <a:gd name="connsiteX7" fmla="*/ 827067 w 956191"/>
                <a:gd name="connsiteY7" fmla="*/ 283963 h 701339"/>
                <a:gd name="connsiteX8" fmla="*/ 953323 w 956191"/>
                <a:gd name="connsiteY8" fmla="*/ 414045 h 701339"/>
                <a:gd name="connsiteX9" fmla="*/ 888282 w 956191"/>
                <a:gd name="connsiteY9" fmla="*/ 616820 h 701339"/>
                <a:gd name="connsiteX10" fmla="*/ 597510 w 956191"/>
                <a:gd name="connsiteY10" fmla="*/ 700991 h 701339"/>
                <a:gd name="connsiteX11" fmla="*/ 318217 w 956191"/>
                <a:gd name="connsiteY11" fmla="*/ 643602 h 701339"/>
                <a:gd name="connsiteX12" fmla="*/ 69531 w 956191"/>
                <a:gd name="connsiteY12" fmla="*/ 567083 h 701339"/>
                <a:gd name="connsiteX0" fmla="*/ 69531 w 956191"/>
                <a:gd name="connsiteY0" fmla="*/ 567083 h 702462"/>
                <a:gd name="connsiteX1" fmla="*/ 663 w 956191"/>
                <a:gd name="connsiteY1" fmla="*/ 371960 h 702462"/>
                <a:gd name="connsiteX2" fmla="*/ 42750 w 956191"/>
                <a:gd name="connsiteY2" fmla="*/ 173011 h 702462"/>
                <a:gd name="connsiteX3" fmla="*/ 169005 w 956191"/>
                <a:gd name="connsiteY3" fmla="*/ 42930 h 702462"/>
                <a:gd name="connsiteX4" fmla="*/ 329694 w 956191"/>
                <a:gd name="connsiteY4" fmla="*/ 844 h 702462"/>
                <a:gd name="connsiteX5" fmla="*/ 532469 w 956191"/>
                <a:gd name="connsiteY5" fmla="*/ 73537 h 702462"/>
                <a:gd name="connsiteX6" fmla="*/ 654899 w 956191"/>
                <a:gd name="connsiteY6" fmla="*/ 215096 h 702462"/>
                <a:gd name="connsiteX7" fmla="*/ 827067 w 956191"/>
                <a:gd name="connsiteY7" fmla="*/ 283963 h 702462"/>
                <a:gd name="connsiteX8" fmla="*/ 953323 w 956191"/>
                <a:gd name="connsiteY8" fmla="*/ 414045 h 702462"/>
                <a:gd name="connsiteX9" fmla="*/ 888282 w 956191"/>
                <a:gd name="connsiteY9" fmla="*/ 616820 h 702462"/>
                <a:gd name="connsiteX10" fmla="*/ 597510 w 956191"/>
                <a:gd name="connsiteY10" fmla="*/ 700991 h 702462"/>
                <a:gd name="connsiteX11" fmla="*/ 302913 w 956191"/>
                <a:gd name="connsiteY11" fmla="*/ 662731 h 702462"/>
                <a:gd name="connsiteX12" fmla="*/ 69531 w 956191"/>
                <a:gd name="connsiteY12" fmla="*/ 567083 h 702462"/>
                <a:gd name="connsiteX0" fmla="*/ 69484 w 956144"/>
                <a:gd name="connsiteY0" fmla="*/ 568514 h 703893"/>
                <a:gd name="connsiteX1" fmla="*/ 616 w 956144"/>
                <a:gd name="connsiteY1" fmla="*/ 373391 h 703893"/>
                <a:gd name="connsiteX2" fmla="*/ 42703 w 956144"/>
                <a:gd name="connsiteY2" fmla="*/ 174442 h 703893"/>
                <a:gd name="connsiteX3" fmla="*/ 157480 w 956144"/>
                <a:gd name="connsiteY3" fmla="*/ 32883 h 703893"/>
                <a:gd name="connsiteX4" fmla="*/ 329647 w 956144"/>
                <a:gd name="connsiteY4" fmla="*/ 2275 h 703893"/>
                <a:gd name="connsiteX5" fmla="*/ 532422 w 956144"/>
                <a:gd name="connsiteY5" fmla="*/ 74968 h 703893"/>
                <a:gd name="connsiteX6" fmla="*/ 654852 w 956144"/>
                <a:gd name="connsiteY6" fmla="*/ 216527 h 703893"/>
                <a:gd name="connsiteX7" fmla="*/ 827020 w 956144"/>
                <a:gd name="connsiteY7" fmla="*/ 285394 h 703893"/>
                <a:gd name="connsiteX8" fmla="*/ 953276 w 956144"/>
                <a:gd name="connsiteY8" fmla="*/ 415476 h 703893"/>
                <a:gd name="connsiteX9" fmla="*/ 888235 w 956144"/>
                <a:gd name="connsiteY9" fmla="*/ 618251 h 703893"/>
                <a:gd name="connsiteX10" fmla="*/ 597463 w 956144"/>
                <a:gd name="connsiteY10" fmla="*/ 702422 h 703893"/>
                <a:gd name="connsiteX11" fmla="*/ 302866 w 956144"/>
                <a:gd name="connsiteY11" fmla="*/ 664162 h 703893"/>
                <a:gd name="connsiteX12" fmla="*/ 69484 w 956144"/>
                <a:gd name="connsiteY12" fmla="*/ 568514 h 703893"/>
                <a:gd name="connsiteX0" fmla="*/ 70651 w 957311"/>
                <a:gd name="connsiteY0" fmla="*/ 568447 h 703826"/>
                <a:gd name="connsiteX1" fmla="*/ 1783 w 957311"/>
                <a:gd name="connsiteY1" fmla="*/ 373324 h 703826"/>
                <a:gd name="connsiteX2" fmla="*/ 32392 w 957311"/>
                <a:gd name="connsiteY2" fmla="*/ 170549 h 703826"/>
                <a:gd name="connsiteX3" fmla="*/ 158647 w 957311"/>
                <a:gd name="connsiteY3" fmla="*/ 32816 h 703826"/>
                <a:gd name="connsiteX4" fmla="*/ 330814 w 957311"/>
                <a:gd name="connsiteY4" fmla="*/ 2208 h 703826"/>
                <a:gd name="connsiteX5" fmla="*/ 533589 w 957311"/>
                <a:gd name="connsiteY5" fmla="*/ 74901 h 703826"/>
                <a:gd name="connsiteX6" fmla="*/ 656019 w 957311"/>
                <a:gd name="connsiteY6" fmla="*/ 216460 h 703826"/>
                <a:gd name="connsiteX7" fmla="*/ 828187 w 957311"/>
                <a:gd name="connsiteY7" fmla="*/ 285327 h 703826"/>
                <a:gd name="connsiteX8" fmla="*/ 954443 w 957311"/>
                <a:gd name="connsiteY8" fmla="*/ 415409 h 703826"/>
                <a:gd name="connsiteX9" fmla="*/ 889402 w 957311"/>
                <a:gd name="connsiteY9" fmla="*/ 618184 h 703826"/>
                <a:gd name="connsiteX10" fmla="*/ 598630 w 957311"/>
                <a:gd name="connsiteY10" fmla="*/ 702355 h 703826"/>
                <a:gd name="connsiteX11" fmla="*/ 304033 w 957311"/>
                <a:gd name="connsiteY11" fmla="*/ 664095 h 703826"/>
                <a:gd name="connsiteX12" fmla="*/ 70651 w 957311"/>
                <a:gd name="connsiteY12" fmla="*/ 568447 h 703826"/>
                <a:gd name="connsiteX0" fmla="*/ 70651 w 957311"/>
                <a:gd name="connsiteY0" fmla="*/ 582838 h 718217"/>
                <a:gd name="connsiteX1" fmla="*/ 1783 w 957311"/>
                <a:gd name="connsiteY1" fmla="*/ 387715 h 718217"/>
                <a:gd name="connsiteX2" fmla="*/ 32392 w 957311"/>
                <a:gd name="connsiteY2" fmla="*/ 184940 h 718217"/>
                <a:gd name="connsiteX3" fmla="*/ 158647 w 957311"/>
                <a:gd name="connsiteY3" fmla="*/ 47207 h 718217"/>
                <a:gd name="connsiteX4" fmla="*/ 338466 w 957311"/>
                <a:gd name="connsiteY4" fmla="*/ 1296 h 718217"/>
                <a:gd name="connsiteX5" fmla="*/ 533589 w 957311"/>
                <a:gd name="connsiteY5" fmla="*/ 89292 h 718217"/>
                <a:gd name="connsiteX6" fmla="*/ 656019 w 957311"/>
                <a:gd name="connsiteY6" fmla="*/ 230851 h 718217"/>
                <a:gd name="connsiteX7" fmla="*/ 828187 w 957311"/>
                <a:gd name="connsiteY7" fmla="*/ 299718 h 718217"/>
                <a:gd name="connsiteX8" fmla="*/ 954443 w 957311"/>
                <a:gd name="connsiteY8" fmla="*/ 429800 h 718217"/>
                <a:gd name="connsiteX9" fmla="*/ 889402 w 957311"/>
                <a:gd name="connsiteY9" fmla="*/ 632575 h 718217"/>
                <a:gd name="connsiteX10" fmla="*/ 598630 w 957311"/>
                <a:gd name="connsiteY10" fmla="*/ 716746 h 718217"/>
                <a:gd name="connsiteX11" fmla="*/ 304033 w 957311"/>
                <a:gd name="connsiteY11" fmla="*/ 678486 h 718217"/>
                <a:gd name="connsiteX12" fmla="*/ 70651 w 957311"/>
                <a:gd name="connsiteY12" fmla="*/ 582838 h 718217"/>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56019 w 957311"/>
                <a:gd name="connsiteY6" fmla="*/ 230183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63671 w 957311"/>
                <a:gd name="connsiteY6" fmla="*/ 218705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50419 w 956209"/>
                <a:gd name="connsiteY0" fmla="*/ 582170 h 717549"/>
                <a:gd name="connsiteX1" fmla="*/ 681 w 956209"/>
                <a:gd name="connsiteY1" fmla="*/ 387047 h 717549"/>
                <a:gd name="connsiteX2" fmla="*/ 31290 w 956209"/>
                <a:gd name="connsiteY2" fmla="*/ 184272 h 717549"/>
                <a:gd name="connsiteX3" fmla="*/ 157545 w 956209"/>
                <a:gd name="connsiteY3" fmla="*/ 46539 h 717549"/>
                <a:gd name="connsiteX4" fmla="*/ 337364 w 956209"/>
                <a:gd name="connsiteY4" fmla="*/ 628 h 717549"/>
                <a:gd name="connsiteX5" fmla="*/ 543965 w 956209"/>
                <a:gd name="connsiteY5" fmla="*/ 73321 h 717549"/>
                <a:gd name="connsiteX6" fmla="*/ 662569 w 956209"/>
                <a:gd name="connsiteY6" fmla="*/ 218705 h 717549"/>
                <a:gd name="connsiteX7" fmla="*/ 827085 w 956209"/>
                <a:gd name="connsiteY7" fmla="*/ 299050 h 717549"/>
                <a:gd name="connsiteX8" fmla="*/ 953341 w 956209"/>
                <a:gd name="connsiteY8" fmla="*/ 429132 h 717549"/>
                <a:gd name="connsiteX9" fmla="*/ 888300 w 956209"/>
                <a:gd name="connsiteY9" fmla="*/ 631907 h 717549"/>
                <a:gd name="connsiteX10" fmla="*/ 597528 w 956209"/>
                <a:gd name="connsiteY10" fmla="*/ 716078 h 717549"/>
                <a:gd name="connsiteX11" fmla="*/ 302931 w 956209"/>
                <a:gd name="connsiteY11" fmla="*/ 677818 h 717549"/>
                <a:gd name="connsiteX12" fmla="*/ 50419 w 95620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9692 h 725071"/>
                <a:gd name="connsiteX1" fmla="*/ 327 w 971159"/>
                <a:gd name="connsiteY1" fmla="*/ 394569 h 725071"/>
                <a:gd name="connsiteX2" fmla="*/ 46240 w 971159"/>
                <a:gd name="connsiteY2" fmla="*/ 191794 h 725071"/>
                <a:gd name="connsiteX3" fmla="*/ 172495 w 971159"/>
                <a:gd name="connsiteY3" fmla="*/ 54061 h 725071"/>
                <a:gd name="connsiteX4" fmla="*/ 359966 w 971159"/>
                <a:gd name="connsiteY4" fmla="*/ 498 h 725071"/>
                <a:gd name="connsiteX5" fmla="*/ 558915 w 971159"/>
                <a:gd name="connsiteY5" fmla="*/ 80843 h 725071"/>
                <a:gd name="connsiteX6" fmla="*/ 677519 w 971159"/>
                <a:gd name="connsiteY6" fmla="*/ 226227 h 725071"/>
                <a:gd name="connsiteX7" fmla="*/ 842035 w 971159"/>
                <a:gd name="connsiteY7" fmla="*/ 306572 h 725071"/>
                <a:gd name="connsiteX8" fmla="*/ 968291 w 971159"/>
                <a:gd name="connsiteY8" fmla="*/ 436654 h 725071"/>
                <a:gd name="connsiteX9" fmla="*/ 903250 w 971159"/>
                <a:gd name="connsiteY9" fmla="*/ 639429 h 725071"/>
                <a:gd name="connsiteX10" fmla="*/ 612478 w 971159"/>
                <a:gd name="connsiteY10" fmla="*/ 723600 h 725071"/>
                <a:gd name="connsiteX11" fmla="*/ 317881 w 971159"/>
                <a:gd name="connsiteY11" fmla="*/ 685340 h 725071"/>
                <a:gd name="connsiteX12" fmla="*/ 65369 w 971159"/>
                <a:gd name="connsiteY12" fmla="*/ 589692 h 725071"/>
                <a:gd name="connsiteX0" fmla="*/ 65339 w 971129"/>
                <a:gd name="connsiteY0" fmla="*/ 589692 h 725071"/>
                <a:gd name="connsiteX1" fmla="*/ 297 w 971129"/>
                <a:gd name="connsiteY1" fmla="*/ 394569 h 725071"/>
                <a:gd name="connsiteX2" fmla="*/ 46210 w 971129"/>
                <a:gd name="connsiteY2" fmla="*/ 191794 h 725071"/>
                <a:gd name="connsiteX3" fmla="*/ 157161 w 971129"/>
                <a:gd name="connsiteY3" fmla="*/ 54061 h 725071"/>
                <a:gd name="connsiteX4" fmla="*/ 359936 w 971129"/>
                <a:gd name="connsiteY4" fmla="*/ 498 h 725071"/>
                <a:gd name="connsiteX5" fmla="*/ 558885 w 971129"/>
                <a:gd name="connsiteY5" fmla="*/ 80843 h 725071"/>
                <a:gd name="connsiteX6" fmla="*/ 677489 w 971129"/>
                <a:gd name="connsiteY6" fmla="*/ 226227 h 725071"/>
                <a:gd name="connsiteX7" fmla="*/ 842005 w 971129"/>
                <a:gd name="connsiteY7" fmla="*/ 306572 h 725071"/>
                <a:gd name="connsiteX8" fmla="*/ 968261 w 971129"/>
                <a:gd name="connsiteY8" fmla="*/ 436654 h 725071"/>
                <a:gd name="connsiteX9" fmla="*/ 903220 w 971129"/>
                <a:gd name="connsiteY9" fmla="*/ 639429 h 725071"/>
                <a:gd name="connsiteX10" fmla="*/ 612448 w 971129"/>
                <a:gd name="connsiteY10" fmla="*/ 723600 h 725071"/>
                <a:gd name="connsiteX11" fmla="*/ 317851 w 971129"/>
                <a:gd name="connsiteY11" fmla="*/ 685340 h 725071"/>
                <a:gd name="connsiteX12" fmla="*/ 65339 w 971129"/>
                <a:gd name="connsiteY12" fmla="*/ 589692 h 725071"/>
                <a:gd name="connsiteX0" fmla="*/ 66591 w 972381"/>
                <a:gd name="connsiteY0" fmla="*/ 589692 h 725071"/>
                <a:gd name="connsiteX1" fmla="*/ 1549 w 972381"/>
                <a:gd name="connsiteY1" fmla="*/ 394569 h 725071"/>
                <a:gd name="connsiteX2" fmla="*/ 32158 w 972381"/>
                <a:gd name="connsiteY2" fmla="*/ 191794 h 725071"/>
                <a:gd name="connsiteX3" fmla="*/ 158413 w 972381"/>
                <a:gd name="connsiteY3" fmla="*/ 54061 h 725071"/>
                <a:gd name="connsiteX4" fmla="*/ 361188 w 972381"/>
                <a:gd name="connsiteY4" fmla="*/ 498 h 725071"/>
                <a:gd name="connsiteX5" fmla="*/ 560137 w 972381"/>
                <a:gd name="connsiteY5" fmla="*/ 80843 h 725071"/>
                <a:gd name="connsiteX6" fmla="*/ 678741 w 972381"/>
                <a:gd name="connsiteY6" fmla="*/ 226227 h 725071"/>
                <a:gd name="connsiteX7" fmla="*/ 843257 w 972381"/>
                <a:gd name="connsiteY7" fmla="*/ 306572 h 725071"/>
                <a:gd name="connsiteX8" fmla="*/ 969513 w 972381"/>
                <a:gd name="connsiteY8" fmla="*/ 436654 h 725071"/>
                <a:gd name="connsiteX9" fmla="*/ 904472 w 972381"/>
                <a:gd name="connsiteY9" fmla="*/ 639429 h 725071"/>
                <a:gd name="connsiteX10" fmla="*/ 613700 w 972381"/>
                <a:gd name="connsiteY10" fmla="*/ 723600 h 725071"/>
                <a:gd name="connsiteX11" fmla="*/ 319103 w 972381"/>
                <a:gd name="connsiteY11" fmla="*/ 685340 h 725071"/>
                <a:gd name="connsiteX12" fmla="*/ 66591 w 972381"/>
                <a:gd name="connsiteY12" fmla="*/ 589692 h 725071"/>
                <a:gd name="connsiteX0" fmla="*/ 66591 w 969820"/>
                <a:gd name="connsiteY0" fmla="*/ 589692 h 724534"/>
                <a:gd name="connsiteX1" fmla="*/ 1549 w 969820"/>
                <a:gd name="connsiteY1" fmla="*/ 394569 h 724534"/>
                <a:gd name="connsiteX2" fmla="*/ 32158 w 969820"/>
                <a:gd name="connsiteY2" fmla="*/ 191794 h 724534"/>
                <a:gd name="connsiteX3" fmla="*/ 158413 w 969820"/>
                <a:gd name="connsiteY3" fmla="*/ 54061 h 724534"/>
                <a:gd name="connsiteX4" fmla="*/ 361188 w 969820"/>
                <a:gd name="connsiteY4" fmla="*/ 498 h 724534"/>
                <a:gd name="connsiteX5" fmla="*/ 560137 w 969820"/>
                <a:gd name="connsiteY5" fmla="*/ 80843 h 724534"/>
                <a:gd name="connsiteX6" fmla="*/ 678741 w 969820"/>
                <a:gd name="connsiteY6" fmla="*/ 226227 h 724534"/>
                <a:gd name="connsiteX7" fmla="*/ 843257 w 969820"/>
                <a:gd name="connsiteY7" fmla="*/ 306572 h 724534"/>
                <a:gd name="connsiteX8" fmla="*/ 969513 w 969820"/>
                <a:gd name="connsiteY8" fmla="*/ 436654 h 724534"/>
                <a:gd name="connsiteX9" fmla="*/ 870038 w 969820"/>
                <a:gd name="connsiteY9" fmla="*/ 650907 h 724534"/>
                <a:gd name="connsiteX10" fmla="*/ 613700 w 969820"/>
                <a:gd name="connsiteY10" fmla="*/ 723600 h 724534"/>
                <a:gd name="connsiteX11" fmla="*/ 319103 w 969820"/>
                <a:gd name="connsiteY11" fmla="*/ 685340 h 724534"/>
                <a:gd name="connsiteX12" fmla="*/ 66591 w 969820"/>
                <a:gd name="connsiteY12" fmla="*/ 589692 h 724534"/>
                <a:gd name="connsiteX0" fmla="*/ 66591 w 958416"/>
                <a:gd name="connsiteY0" fmla="*/ 589692 h 724534"/>
                <a:gd name="connsiteX1" fmla="*/ 1549 w 958416"/>
                <a:gd name="connsiteY1" fmla="*/ 394569 h 724534"/>
                <a:gd name="connsiteX2" fmla="*/ 32158 w 958416"/>
                <a:gd name="connsiteY2" fmla="*/ 191794 h 724534"/>
                <a:gd name="connsiteX3" fmla="*/ 158413 w 958416"/>
                <a:gd name="connsiteY3" fmla="*/ 54061 h 724534"/>
                <a:gd name="connsiteX4" fmla="*/ 361188 w 958416"/>
                <a:gd name="connsiteY4" fmla="*/ 498 h 724534"/>
                <a:gd name="connsiteX5" fmla="*/ 560137 w 958416"/>
                <a:gd name="connsiteY5" fmla="*/ 80843 h 724534"/>
                <a:gd name="connsiteX6" fmla="*/ 678741 w 958416"/>
                <a:gd name="connsiteY6" fmla="*/ 226227 h 724534"/>
                <a:gd name="connsiteX7" fmla="*/ 843257 w 958416"/>
                <a:gd name="connsiteY7" fmla="*/ 306572 h 724534"/>
                <a:gd name="connsiteX8" fmla="*/ 958035 w 958416"/>
                <a:gd name="connsiteY8" fmla="*/ 440480 h 724534"/>
                <a:gd name="connsiteX9" fmla="*/ 870038 w 958416"/>
                <a:gd name="connsiteY9" fmla="*/ 650907 h 724534"/>
                <a:gd name="connsiteX10" fmla="*/ 613700 w 958416"/>
                <a:gd name="connsiteY10" fmla="*/ 723600 h 724534"/>
                <a:gd name="connsiteX11" fmla="*/ 319103 w 958416"/>
                <a:gd name="connsiteY11" fmla="*/ 685340 h 724534"/>
                <a:gd name="connsiteX12" fmla="*/ 66591 w 958416"/>
                <a:gd name="connsiteY12" fmla="*/ 589692 h 724534"/>
                <a:gd name="connsiteX0" fmla="*/ 66591 w 958042"/>
                <a:gd name="connsiteY0" fmla="*/ 589692 h 724534"/>
                <a:gd name="connsiteX1" fmla="*/ 1549 w 958042"/>
                <a:gd name="connsiteY1" fmla="*/ 394569 h 724534"/>
                <a:gd name="connsiteX2" fmla="*/ 32158 w 958042"/>
                <a:gd name="connsiteY2" fmla="*/ 191794 h 724534"/>
                <a:gd name="connsiteX3" fmla="*/ 158413 w 958042"/>
                <a:gd name="connsiteY3" fmla="*/ 54061 h 724534"/>
                <a:gd name="connsiteX4" fmla="*/ 361188 w 958042"/>
                <a:gd name="connsiteY4" fmla="*/ 498 h 724534"/>
                <a:gd name="connsiteX5" fmla="*/ 560137 w 958042"/>
                <a:gd name="connsiteY5" fmla="*/ 80843 h 724534"/>
                <a:gd name="connsiteX6" fmla="*/ 678741 w 958042"/>
                <a:gd name="connsiteY6" fmla="*/ 226227 h 724534"/>
                <a:gd name="connsiteX7" fmla="*/ 873864 w 958042"/>
                <a:gd name="connsiteY7" fmla="*/ 298920 h 724534"/>
                <a:gd name="connsiteX8" fmla="*/ 958035 w 958042"/>
                <a:gd name="connsiteY8" fmla="*/ 440480 h 724534"/>
                <a:gd name="connsiteX9" fmla="*/ 870038 w 958042"/>
                <a:gd name="connsiteY9" fmla="*/ 650907 h 724534"/>
                <a:gd name="connsiteX10" fmla="*/ 613700 w 958042"/>
                <a:gd name="connsiteY10" fmla="*/ 723600 h 724534"/>
                <a:gd name="connsiteX11" fmla="*/ 319103 w 958042"/>
                <a:gd name="connsiteY11" fmla="*/ 685340 h 724534"/>
                <a:gd name="connsiteX12" fmla="*/ 66591 w 958042"/>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8301" h="724534">
                  <a:moveTo>
                    <a:pt x="66591" y="589692"/>
                  </a:moveTo>
                  <a:cubicBezTo>
                    <a:pt x="13665" y="541230"/>
                    <a:pt x="7288" y="460885"/>
                    <a:pt x="1549" y="394569"/>
                  </a:cubicBezTo>
                  <a:cubicBezTo>
                    <a:pt x="-4190" y="328253"/>
                    <a:pt x="6014" y="248545"/>
                    <a:pt x="32158" y="191794"/>
                  </a:cubicBezTo>
                  <a:cubicBezTo>
                    <a:pt x="58302" y="135043"/>
                    <a:pt x="103575" y="85944"/>
                    <a:pt x="158413" y="54061"/>
                  </a:cubicBezTo>
                  <a:cubicBezTo>
                    <a:pt x="213251" y="22178"/>
                    <a:pt x="294234" y="-3966"/>
                    <a:pt x="361188" y="498"/>
                  </a:cubicBezTo>
                  <a:cubicBezTo>
                    <a:pt x="428142" y="4962"/>
                    <a:pt x="507212" y="43222"/>
                    <a:pt x="560137" y="80843"/>
                  </a:cubicBezTo>
                  <a:cubicBezTo>
                    <a:pt x="613062" y="118464"/>
                    <a:pt x="639207" y="174577"/>
                    <a:pt x="678741" y="226227"/>
                  </a:cubicBezTo>
                  <a:cubicBezTo>
                    <a:pt x="718275" y="277877"/>
                    <a:pt x="842619" y="263211"/>
                    <a:pt x="889168" y="298920"/>
                  </a:cubicBezTo>
                  <a:cubicBezTo>
                    <a:pt x="935717" y="334629"/>
                    <a:pt x="961223" y="381816"/>
                    <a:pt x="958035" y="440480"/>
                  </a:cubicBezTo>
                  <a:cubicBezTo>
                    <a:pt x="954847" y="499145"/>
                    <a:pt x="927427" y="603720"/>
                    <a:pt x="870038" y="650907"/>
                  </a:cubicBezTo>
                  <a:cubicBezTo>
                    <a:pt x="812649" y="698094"/>
                    <a:pt x="705523" y="717861"/>
                    <a:pt x="613700" y="723600"/>
                  </a:cubicBezTo>
                  <a:cubicBezTo>
                    <a:pt x="521878" y="729339"/>
                    <a:pt x="410288" y="707658"/>
                    <a:pt x="319103" y="685340"/>
                  </a:cubicBezTo>
                  <a:cubicBezTo>
                    <a:pt x="227918" y="663022"/>
                    <a:pt x="119517" y="638154"/>
                    <a:pt x="66591" y="589692"/>
                  </a:cubicBezTo>
                  <a:close/>
                </a:path>
              </a:pathLst>
            </a:custGeom>
            <a:solidFill>
              <a:srgbClr val="9987C2">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309D707F-F257-9189-CD42-DC8A20F5E5C2}"/>
                </a:ext>
              </a:extLst>
            </p:cNvPr>
            <p:cNvSpPr/>
            <p:nvPr/>
          </p:nvSpPr>
          <p:spPr>
            <a:xfrm>
              <a:off x="3027177" y="2142859"/>
              <a:ext cx="501919" cy="318743"/>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AD6FBC0A-1DF5-6619-441C-26BA20367A3A}"/>
              </a:ext>
            </a:extLst>
          </p:cNvPr>
          <p:cNvGrpSpPr>
            <a:grpSpLocks noChangeAspect="1"/>
          </p:cNvGrpSpPr>
          <p:nvPr/>
        </p:nvGrpSpPr>
        <p:grpSpPr>
          <a:xfrm>
            <a:off x="2309571" y="2984049"/>
            <a:ext cx="713677" cy="548640"/>
            <a:chOff x="2983505" y="2053715"/>
            <a:chExt cx="958301" cy="724534"/>
          </a:xfrm>
        </p:grpSpPr>
        <p:sp>
          <p:nvSpPr>
            <p:cNvPr id="39" name="Freeform 38">
              <a:extLst>
                <a:ext uri="{FF2B5EF4-FFF2-40B4-BE49-F238E27FC236}">
                  <a16:creationId xmlns:a16="http://schemas.microsoft.com/office/drawing/2014/main" id="{01464F7D-1975-C66A-94D7-8A87AC7CD1BE}"/>
                </a:ext>
              </a:extLst>
            </p:cNvPr>
            <p:cNvSpPr/>
            <p:nvPr/>
          </p:nvSpPr>
          <p:spPr>
            <a:xfrm>
              <a:off x="2983505" y="2053715"/>
              <a:ext cx="958301" cy="724534"/>
            </a:xfrm>
            <a:custGeom>
              <a:avLst/>
              <a:gdLst>
                <a:gd name="connsiteX0" fmla="*/ 22956 w 975615"/>
                <a:gd name="connsiteY0" fmla="*/ 554761 h 703973"/>
                <a:gd name="connsiteX1" fmla="*/ 0 w 975615"/>
                <a:gd name="connsiteY1" fmla="*/ 363464 h 703973"/>
                <a:gd name="connsiteX2" fmla="*/ 38260 w 975615"/>
                <a:gd name="connsiteY2" fmla="*/ 160689 h 703973"/>
                <a:gd name="connsiteX3" fmla="*/ 164516 w 975615"/>
                <a:gd name="connsiteY3" fmla="*/ 49737 h 703973"/>
                <a:gd name="connsiteX4" fmla="*/ 275468 w 975615"/>
                <a:gd name="connsiteY4" fmla="*/ 0 h 703973"/>
                <a:gd name="connsiteX5" fmla="*/ 516502 w 975615"/>
                <a:gd name="connsiteY5" fmla="*/ 61215 h 703973"/>
                <a:gd name="connsiteX6" fmla="*/ 638932 w 975615"/>
                <a:gd name="connsiteY6" fmla="*/ 202774 h 703973"/>
                <a:gd name="connsiteX7" fmla="*/ 811100 w 975615"/>
                <a:gd name="connsiteY7" fmla="*/ 271641 h 703973"/>
                <a:gd name="connsiteX8" fmla="*/ 975615 w 975615"/>
                <a:gd name="connsiteY8" fmla="*/ 348160 h 703973"/>
                <a:gd name="connsiteX9" fmla="*/ 872315 w 975615"/>
                <a:gd name="connsiteY9" fmla="*/ 593020 h 703973"/>
                <a:gd name="connsiteX10" fmla="*/ 585369 w 975615"/>
                <a:gd name="connsiteY10" fmla="*/ 703973 h 703973"/>
                <a:gd name="connsiteX11" fmla="*/ 302250 w 975615"/>
                <a:gd name="connsiteY11" fmla="*/ 631280 h 703973"/>
                <a:gd name="connsiteX12" fmla="*/ 22956 w 975615"/>
                <a:gd name="connsiteY12" fmla="*/ 554761 h 703973"/>
                <a:gd name="connsiteX0" fmla="*/ 22956 w 976974"/>
                <a:gd name="connsiteY0" fmla="*/ 554761 h 703973"/>
                <a:gd name="connsiteX1" fmla="*/ 0 w 976974"/>
                <a:gd name="connsiteY1" fmla="*/ 363464 h 703973"/>
                <a:gd name="connsiteX2" fmla="*/ 38260 w 976974"/>
                <a:gd name="connsiteY2" fmla="*/ 160689 h 703973"/>
                <a:gd name="connsiteX3" fmla="*/ 164516 w 976974"/>
                <a:gd name="connsiteY3" fmla="*/ 49737 h 703973"/>
                <a:gd name="connsiteX4" fmla="*/ 275468 w 976974"/>
                <a:gd name="connsiteY4" fmla="*/ 0 h 703973"/>
                <a:gd name="connsiteX5" fmla="*/ 516502 w 976974"/>
                <a:gd name="connsiteY5" fmla="*/ 61215 h 703973"/>
                <a:gd name="connsiteX6" fmla="*/ 638932 w 976974"/>
                <a:gd name="connsiteY6" fmla="*/ 202774 h 703973"/>
                <a:gd name="connsiteX7" fmla="*/ 811100 w 976974"/>
                <a:gd name="connsiteY7" fmla="*/ 271641 h 703973"/>
                <a:gd name="connsiteX8" fmla="*/ 975615 w 976974"/>
                <a:gd name="connsiteY8" fmla="*/ 348160 h 703973"/>
                <a:gd name="connsiteX9" fmla="*/ 872315 w 976974"/>
                <a:gd name="connsiteY9" fmla="*/ 593020 h 703973"/>
                <a:gd name="connsiteX10" fmla="*/ 585369 w 976974"/>
                <a:gd name="connsiteY10" fmla="*/ 703973 h 703973"/>
                <a:gd name="connsiteX11" fmla="*/ 302250 w 976974"/>
                <a:gd name="connsiteY11" fmla="*/ 631280 h 703973"/>
                <a:gd name="connsiteX12" fmla="*/ 22956 w 976974"/>
                <a:gd name="connsiteY12" fmla="*/ 554761 h 703973"/>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5349"/>
                <a:gd name="connsiteY0" fmla="*/ 554864 h 713276"/>
                <a:gd name="connsiteX1" fmla="*/ 8375 w 985349"/>
                <a:gd name="connsiteY1" fmla="*/ 363567 h 713276"/>
                <a:gd name="connsiteX2" fmla="*/ 46635 w 985349"/>
                <a:gd name="connsiteY2" fmla="*/ 160792 h 713276"/>
                <a:gd name="connsiteX3" fmla="*/ 172891 w 985349"/>
                <a:gd name="connsiteY3" fmla="*/ 49840 h 713276"/>
                <a:gd name="connsiteX4" fmla="*/ 283843 w 985349"/>
                <a:gd name="connsiteY4" fmla="*/ 103 h 713276"/>
                <a:gd name="connsiteX5" fmla="*/ 524877 w 985349"/>
                <a:gd name="connsiteY5" fmla="*/ 61318 h 713276"/>
                <a:gd name="connsiteX6" fmla="*/ 647307 w 985349"/>
                <a:gd name="connsiteY6" fmla="*/ 202877 h 713276"/>
                <a:gd name="connsiteX7" fmla="*/ 819475 w 985349"/>
                <a:gd name="connsiteY7" fmla="*/ 271744 h 713276"/>
                <a:gd name="connsiteX8" fmla="*/ 983990 w 985349"/>
                <a:gd name="connsiteY8" fmla="*/ 348263 h 713276"/>
                <a:gd name="connsiteX9" fmla="*/ 880690 w 985349"/>
                <a:gd name="connsiteY9" fmla="*/ 593123 h 713276"/>
                <a:gd name="connsiteX10" fmla="*/ 593744 w 985349"/>
                <a:gd name="connsiteY10" fmla="*/ 704076 h 713276"/>
                <a:gd name="connsiteX11" fmla="*/ 310625 w 985349"/>
                <a:gd name="connsiteY11" fmla="*/ 631383 h 713276"/>
                <a:gd name="connsiteX12" fmla="*/ 31331 w 985349"/>
                <a:gd name="connsiteY12" fmla="*/ 554864 h 7132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6129 h 705858"/>
                <a:gd name="connsiteX1" fmla="*/ 8375 w 986528"/>
                <a:gd name="connsiteY1" fmla="*/ 364832 h 705858"/>
                <a:gd name="connsiteX2" fmla="*/ 46635 w 986528"/>
                <a:gd name="connsiteY2" fmla="*/ 162057 h 705858"/>
                <a:gd name="connsiteX3" fmla="*/ 161413 w 986528"/>
                <a:gd name="connsiteY3" fmla="*/ 31976 h 705858"/>
                <a:gd name="connsiteX4" fmla="*/ 283843 w 986528"/>
                <a:gd name="connsiteY4" fmla="*/ 1368 h 705858"/>
                <a:gd name="connsiteX5" fmla="*/ 524877 w 986528"/>
                <a:gd name="connsiteY5" fmla="*/ 62583 h 705858"/>
                <a:gd name="connsiteX6" fmla="*/ 647307 w 986528"/>
                <a:gd name="connsiteY6" fmla="*/ 204142 h 705858"/>
                <a:gd name="connsiteX7" fmla="*/ 819475 w 986528"/>
                <a:gd name="connsiteY7" fmla="*/ 273009 h 705858"/>
                <a:gd name="connsiteX8" fmla="*/ 983990 w 986528"/>
                <a:gd name="connsiteY8" fmla="*/ 349528 h 705858"/>
                <a:gd name="connsiteX9" fmla="*/ 880690 w 986528"/>
                <a:gd name="connsiteY9" fmla="*/ 594388 h 705858"/>
                <a:gd name="connsiteX10" fmla="*/ 593744 w 986528"/>
                <a:gd name="connsiteY10" fmla="*/ 705341 h 705858"/>
                <a:gd name="connsiteX11" fmla="*/ 310625 w 986528"/>
                <a:gd name="connsiteY11" fmla="*/ 632648 h 705858"/>
                <a:gd name="connsiteX12" fmla="*/ 31331 w 986528"/>
                <a:gd name="connsiteY12" fmla="*/ 556129 h 705858"/>
                <a:gd name="connsiteX0" fmla="*/ 30635 w 985832"/>
                <a:gd name="connsiteY0" fmla="*/ 556129 h 705858"/>
                <a:gd name="connsiteX1" fmla="*/ 7679 w 985832"/>
                <a:gd name="connsiteY1" fmla="*/ 364832 h 705858"/>
                <a:gd name="connsiteX2" fmla="*/ 34462 w 985832"/>
                <a:gd name="connsiteY2" fmla="*/ 162057 h 705858"/>
                <a:gd name="connsiteX3" fmla="*/ 160717 w 985832"/>
                <a:gd name="connsiteY3" fmla="*/ 31976 h 705858"/>
                <a:gd name="connsiteX4" fmla="*/ 283147 w 985832"/>
                <a:gd name="connsiteY4" fmla="*/ 1368 h 705858"/>
                <a:gd name="connsiteX5" fmla="*/ 524181 w 985832"/>
                <a:gd name="connsiteY5" fmla="*/ 62583 h 705858"/>
                <a:gd name="connsiteX6" fmla="*/ 646611 w 985832"/>
                <a:gd name="connsiteY6" fmla="*/ 204142 h 705858"/>
                <a:gd name="connsiteX7" fmla="*/ 818779 w 985832"/>
                <a:gd name="connsiteY7" fmla="*/ 273009 h 705858"/>
                <a:gd name="connsiteX8" fmla="*/ 983294 w 985832"/>
                <a:gd name="connsiteY8" fmla="*/ 349528 h 705858"/>
                <a:gd name="connsiteX9" fmla="*/ 879994 w 985832"/>
                <a:gd name="connsiteY9" fmla="*/ 594388 h 705858"/>
                <a:gd name="connsiteX10" fmla="*/ 593048 w 985832"/>
                <a:gd name="connsiteY10" fmla="*/ 705341 h 705858"/>
                <a:gd name="connsiteX11" fmla="*/ 309929 w 985832"/>
                <a:gd name="connsiteY11" fmla="*/ 632648 h 705858"/>
                <a:gd name="connsiteX12" fmla="*/ 30635 w 985832"/>
                <a:gd name="connsiteY12" fmla="*/ 556129 h 705858"/>
                <a:gd name="connsiteX0" fmla="*/ 54941 w 979530"/>
                <a:gd name="connsiteY0" fmla="*/ 556129 h 705858"/>
                <a:gd name="connsiteX1" fmla="*/ 1377 w 979530"/>
                <a:gd name="connsiteY1" fmla="*/ 364832 h 705858"/>
                <a:gd name="connsiteX2" fmla="*/ 28160 w 979530"/>
                <a:gd name="connsiteY2" fmla="*/ 162057 h 705858"/>
                <a:gd name="connsiteX3" fmla="*/ 154415 w 979530"/>
                <a:gd name="connsiteY3" fmla="*/ 31976 h 705858"/>
                <a:gd name="connsiteX4" fmla="*/ 276845 w 979530"/>
                <a:gd name="connsiteY4" fmla="*/ 1368 h 705858"/>
                <a:gd name="connsiteX5" fmla="*/ 517879 w 979530"/>
                <a:gd name="connsiteY5" fmla="*/ 62583 h 705858"/>
                <a:gd name="connsiteX6" fmla="*/ 640309 w 979530"/>
                <a:gd name="connsiteY6" fmla="*/ 204142 h 705858"/>
                <a:gd name="connsiteX7" fmla="*/ 812477 w 979530"/>
                <a:gd name="connsiteY7" fmla="*/ 273009 h 705858"/>
                <a:gd name="connsiteX8" fmla="*/ 976992 w 979530"/>
                <a:gd name="connsiteY8" fmla="*/ 349528 h 705858"/>
                <a:gd name="connsiteX9" fmla="*/ 873692 w 979530"/>
                <a:gd name="connsiteY9" fmla="*/ 594388 h 705858"/>
                <a:gd name="connsiteX10" fmla="*/ 586746 w 979530"/>
                <a:gd name="connsiteY10" fmla="*/ 705341 h 705858"/>
                <a:gd name="connsiteX11" fmla="*/ 303627 w 979530"/>
                <a:gd name="connsiteY11" fmla="*/ 632648 h 705858"/>
                <a:gd name="connsiteX12" fmla="*/ 54941 w 979530"/>
                <a:gd name="connsiteY12" fmla="*/ 556129 h 705858"/>
                <a:gd name="connsiteX0" fmla="*/ 69531 w 994120"/>
                <a:gd name="connsiteY0" fmla="*/ 556129 h 705858"/>
                <a:gd name="connsiteX1" fmla="*/ 663 w 994120"/>
                <a:gd name="connsiteY1" fmla="*/ 361006 h 705858"/>
                <a:gd name="connsiteX2" fmla="*/ 42750 w 994120"/>
                <a:gd name="connsiteY2" fmla="*/ 162057 h 705858"/>
                <a:gd name="connsiteX3" fmla="*/ 169005 w 994120"/>
                <a:gd name="connsiteY3" fmla="*/ 31976 h 705858"/>
                <a:gd name="connsiteX4" fmla="*/ 291435 w 994120"/>
                <a:gd name="connsiteY4" fmla="*/ 1368 h 705858"/>
                <a:gd name="connsiteX5" fmla="*/ 532469 w 994120"/>
                <a:gd name="connsiteY5" fmla="*/ 62583 h 705858"/>
                <a:gd name="connsiteX6" fmla="*/ 654899 w 994120"/>
                <a:gd name="connsiteY6" fmla="*/ 204142 h 705858"/>
                <a:gd name="connsiteX7" fmla="*/ 827067 w 994120"/>
                <a:gd name="connsiteY7" fmla="*/ 273009 h 705858"/>
                <a:gd name="connsiteX8" fmla="*/ 991582 w 994120"/>
                <a:gd name="connsiteY8" fmla="*/ 349528 h 705858"/>
                <a:gd name="connsiteX9" fmla="*/ 888282 w 994120"/>
                <a:gd name="connsiteY9" fmla="*/ 594388 h 705858"/>
                <a:gd name="connsiteX10" fmla="*/ 601336 w 994120"/>
                <a:gd name="connsiteY10" fmla="*/ 705341 h 705858"/>
                <a:gd name="connsiteX11" fmla="*/ 318217 w 994120"/>
                <a:gd name="connsiteY11" fmla="*/ 632648 h 705858"/>
                <a:gd name="connsiteX12" fmla="*/ 69531 w 994120"/>
                <a:gd name="connsiteY12" fmla="*/ 556129 h 705858"/>
                <a:gd name="connsiteX0" fmla="*/ 69531 w 994120"/>
                <a:gd name="connsiteY0" fmla="*/ 567083 h 716812"/>
                <a:gd name="connsiteX1" fmla="*/ 663 w 994120"/>
                <a:gd name="connsiteY1" fmla="*/ 371960 h 716812"/>
                <a:gd name="connsiteX2" fmla="*/ 42750 w 994120"/>
                <a:gd name="connsiteY2" fmla="*/ 173011 h 716812"/>
                <a:gd name="connsiteX3" fmla="*/ 169005 w 994120"/>
                <a:gd name="connsiteY3" fmla="*/ 42930 h 716812"/>
                <a:gd name="connsiteX4" fmla="*/ 329694 w 994120"/>
                <a:gd name="connsiteY4" fmla="*/ 844 h 716812"/>
                <a:gd name="connsiteX5" fmla="*/ 532469 w 994120"/>
                <a:gd name="connsiteY5" fmla="*/ 73537 h 716812"/>
                <a:gd name="connsiteX6" fmla="*/ 654899 w 994120"/>
                <a:gd name="connsiteY6" fmla="*/ 215096 h 716812"/>
                <a:gd name="connsiteX7" fmla="*/ 827067 w 994120"/>
                <a:gd name="connsiteY7" fmla="*/ 283963 h 716812"/>
                <a:gd name="connsiteX8" fmla="*/ 991582 w 994120"/>
                <a:gd name="connsiteY8" fmla="*/ 360482 h 716812"/>
                <a:gd name="connsiteX9" fmla="*/ 888282 w 994120"/>
                <a:gd name="connsiteY9" fmla="*/ 605342 h 716812"/>
                <a:gd name="connsiteX10" fmla="*/ 601336 w 994120"/>
                <a:gd name="connsiteY10" fmla="*/ 716295 h 716812"/>
                <a:gd name="connsiteX11" fmla="*/ 318217 w 994120"/>
                <a:gd name="connsiteY11" fmla="*/ 643602 h 716812"/>
                <a:gd name="connsiteX12" fmla="*/ 69531 w 994120"/>
                <a:gd name="connsiteY12" fmla="*/ 567083 h 716812"/>
                <a:gd name="connsiteX0" fmla="*/ 69531 w 974302"/>
                <a:gd name="connsiteY0" fmla="*/ 567083 h 716812"/>
                <a:gd name="connsiteX1" fmla="*/ 663 w 974302"/>
                <a:gd name="connsiteY1" fmla="*/ 371960 h 716812"/>
                <a:gd name="connsiteX2" fmla="*/ 42750 w 974302"/>
                <a:gd name="connsiteY2" fmla="*/ 173011 h 716812"/>
                <a:gd name="connsiteX3" fmla="*/ 169005 w 974302"/>
                <a:gd name="connsiteY3" fmla="*/ 42930 h 716812"/>
                <a:gd name="connsiteX4" fmla="*/ 329694 w 974302"/>
                <a:gd name="connsiteY4" fmla="*/ 844 h 716812"/>
                <a:gd name="connsiteX5" fmla="*/ 532469 w 974302"/>
                <a:gd name="connsiteY5" fmla="*/ 73537 h 716812"/>
                <a:gd name="connsiteX6" fmla="*/ 654899 w 974302"/>
                <a:gd name="connsiteY6" fmla="*/ 215096 h 716812"/>
                <a:gd name="connsiteX7" fmla="*/ 827067 w 974302"/>
                <a:gd name="connsiteY7" fmla="*/ 283963 h 716812"/>
                <a:gd name="connsiteX8" fmla="*/ 972452 w 974302"/>
                <a:gd name="connsiteY8" fmla="*/ 394915 h 716812"/>
                <a:gd name="connsiteX9" fmla="*/ 888282 w 974302"/>
                <a:gd name="connsiteY9" fmla="*/ 605342 h 716812"/>
                <a:gd name="connsiteX10" fmla="*/ 601336 w 974302"/>
                <a:gd name="connsiteY10" fmla="*/ 716295 h 716812"/>
                <a:gd name="connsiteX11" fmla="*/ 318217 w 974302"/>
                <a:gd name="connsiteY11" fmla="*/ 643602 h 716812"/>
                <a:gd name="connsiteX12" fmla="*/ 69531 w 974302"/>
                <a:gd name="connsiteY12" fmla="*/ 567083 h 716812"/>
                <a:gd name="connsiteX0" fmla="*/ 69531 w 974302"/>
                <a:gd name="connsiteY0" fmla="*/ 567083 h 716563"/>
                <a:gd name="connsiteX1" fmla="*/ 663 w 974302"/>
                <a:gd name="connsiteY1" fmla="*/ 371960 h 716563"/>
                <a:gd name="connsiteX2" fmla="*/ 42750 w 974302"/>
                <a:gd name="connsiteY2" fmla="*/ 173011 h 716563"/>
                <a:gd name="connsiteX3" fmla="*/ 169005 w 974302"/>
                <a:gd name="connsiteY3" fmla="*/ 42930 h 716563"/>
                <a:gd name="connsiteX4" fmla="*/ 329694 w 974302"/>
                <a:gd name="connsiteY4" fmla="*/ 844 h 716563"/>
                <a:gd name="connsiteX5" fmla="*/ 532469 w 974302"/>
                <a:gd name="connsiteY5" fmla="*/ 73537 h 716563"/>
                <a:gd name="connsiteX6" fmla="*/ 654899 w 974302"/>
                <a:gd name="connsiteY6" fmla="*/ 215096 h 716563"/>
                <a:gd name="connsiteX7" fmla="*/ 827067 w 974302"/>
                <a:gd name="connsiteY7" fmla="*/ 283963 h 716563"/>
                <a:gd name="connsiteX8" fmla="*/ 972452 w 974302"/>
                <a:gd name="connsiteY8" fmla="*/ 394915 h 716563"/>
                <a:gd name="connsiteX9" fmla="*/ 888282 w 974302"/>
                <a:gd name="connsiteY9" fmla="*/ 616820 h 716563"/>
                <a:gd name="connsiteX10" fmla="*/ 601336 w 974302"/>
                <a:gd name="connsiteY10" fmla="*/ 716295 h 716563"/>
                <a:gd name="connsiteX11" fmla="*/ 318217 w 974302"/>
                <a:gd name="connsiteY11" fmla="*/ 643602 h 716563"/>
                <a:gd name="connsiteX12" fmla="*/ 69531 w 974302"/>
                <a:gd name="connsiteY12" fmla="*/ 567083 h 716563"/>
                <a:gd name="connsiteX0" fmla="*/ 69531 w 974327"/>
                <a:gd name="connsiteY0" fmla="*/ 567083 h 701339"/>
                <a:gd name="connsiteX1" fmla="*/ 663 w 974327"/>
                <a:gd name="connsiteY1" fmla="*/ 371960 h 701339"/>
                <a:gd name="connsiteX2" fmla="*/ 42750 w 974327"/>
                <a:gd name="connsiteY2" fmla="*/ 173011 h 701339"/>
                <a:gd name="connsiteX3" fmla="*/ 169005 w 974327"/>
                <a:gd name="connsiteY3" fmla="*/ 42930 h 701339"/>
                <a:gd name="connsiteX4" fmla="*/ 329694 w 974327"/>
                <a:gd name="connsiteY4" fmla="*/ 844 h 701339"/>
                <a:gd name="connsiteX5" fmla="*/ 532469 w 974327"/>
                <a:gd name="connsiteY5" fmla="*/ 73537 h 701339"/>
                <a:gd name="connsiteX6" fmla="*/ 654899 w 974327"/>
                <a:gd name="connsiteY6" fmla="*/ 215096 h 701339"/>
                <a:gd name="connsiteX7" fmla="*/ 827067 w 974327"/>
                <a:gd name="connsiteY7" fmla="*/ 283963 h 701339"/>
                <a:gd name="connsiteX8" fmla="*/ 972452 w 974327"/>
                <a:gd name="connsiteY8" fmla="*/ 394915 h 701339"/>
                <a:gd name="connsiteX9" fmla="*/ 888282 w 974327"/>
                <a:gd name="connsiteY9" fmla="*/ 616820 h 701339"/>
                <a:gd name="connsiteX10" fmla="*/ 597510 w 974327"/>
                <a:gd name="connsiteY10" fmla="*/ 700991 h 701339"/>
                <a:gd name="connsiteX11" fmla="*/ 318217 w 974327"/>
                <a:gd name="connsiteY11" fmla="*/ 643602 h 701339"/>
                <a:gd name="connsiteX12" fmla="*/ 69531 w 974327"/>
                <a:gd name="connsiteY12" fmla="*/ 567083 h 701339"/>
                <a:gd name="connsiteX0" fmla="*/ 69531 w 956191"/>
                <a:gd name="connsiteY0" fmla="*/ 567083 h 701339"/>
                <a:gd name="connsiteX1" fmla="*/ 663 w 956191"/>
                <a:gd name="connsiteY1" fmla="*/ 371960 h 701339"/>
                <a:gd name="connsiteX2" fmla="*/ 42750 w 956191"/>
                <a:gd name="connsiteY2" fmla="*/ 173011 h 701339"/>
                <a:gd name="connsiteX3" fmla="*/ 169005 w 956191"/>
                <a:gd name="connsiteY3" fmla="*/ 42930 h 701339"/>
                <a:gd name="connsiteX4" fmla="*/ 329694 w 956191"/>
                <a:gd name="connsiteY4" fmla="*/ 844 h 701339"/>
                <a:gd name="connsiteX5" fmla="*/ 532469 w 956191"/>
                <a:gd name="connsiteY5" fmla="*/ 73537 h 701339"/>
                <a:gd name="connsiteX6" fmla="*/ 654899 w 956191"/>
                <a:gd name="connsiteY6" fmla="*/ 215096 h 701339"/>
                <a:gd name="connsiteX7" fmla="*/ 827067 w 956191"/>
                <a:gd name="connsiteY7" fmla="*/ 283963 h 701339"/>
                <a:gd name="connsiteX8" fmla="*/ 953323 w 956191"/>
                <a:gd name="connsiteY8" fmla="*/ 414045 h 701339"/>
                <a:gd name="connsiteX9" fmla="*/ 888282 w 956191"/>
                <a:gd name="connsiteY9" fmla="*/ 616820 h 701339"/>
                <a:gd name="connsiteX10" fmla="*/ 597510 w 956191"/>
                <a:gd name="connsiteY10" fmla="*/ 700991 h 701339"/>
                <a:gd name="connsiteX11" fmla="*/ 318217 w 956191"/>
                <a:gd name="connsiteY11" fmla="*/ 643602 h 701339"/>
                <a:gd name="connsiteX12" fmla="*/ 69531 w 956191"/>
                <a:gd name="connsiteY12" fmla="*/ 567083 h 701339"/>
                <a:gd name="connsiteX0" fmla="*/ 69531 w 956191"/>
                <a:gd name="connsiteY0" fmla="*/ 567083 h 702462"/>
                <a:gd name="connsiteX1" fmla="*/ 663 w 956191"/>
                <a:gd name="connsiteY1" fmla="*/ 371960 h 702462"/>
                <a:gd name="connsiteX2" fmla="*/ 42750 w 956191"/>
                <a:gd name="connsiteY2" fmla="*/ 173011 h 702462"/>
                <a:gd name="connsiteX3" fmla="*/ 169005 w 956191"/>
                <a:gd name="connsiteY3" fmla="*/ 42930 h 702462"/>
                <a:gd name="connsiteX4" fmla="*/ 329694 w 956191"/>
                <a:gd name="connsiteY4" fmla="*/ 844 h 702462"/>
                <a:gd name="connsiteX5" fmla="*/ 532469 w 956191"/>
                <a:gd name="connsiteY5" fmla="*/ 73537 h 702462"/>
                <a:gd name="connsiteX6" fmla="*/ 654899 w 956191"/>
                <a:gd name="connsiteY6" fmla="*/ 215096 h 702462"/>
                <a:gd name="connsiteX7" fmla="*/ 827067 w 956191"/>
                <a:gd name="connsiteY7" fmla="*/ 283963 h 702462"/>
                <a:gd name="connsiteX8" fmla="*/ 953323 w 956191"/>
                <a:gd name="connsiteY8" fmla="*/ 414045 h 702462"/>
                <a:gd name="connsiteX9" fmla="*/ 888282 w 956191"/>
                <a:gd name="connsiteY9" fmla="*/ 616820 h 702462"/>
                <a:gd name="connsiteX10" fmla="*/ 597510 w 956191"/>
                <a:gd name="connsiteY10" fmla="*/ 700991 h 702462"/>
                <a:gd name="connsiteX11" fmla="*/ 302913 w 956191"/>
                <a:gd name="connsiteY11" fmla="*/ 662731 h 702462"/>
                <a:gd name="connsiteX12" fmla="*/ 69531 w 956191"/>
                <a:gd name="connsiteY12" fmla="*/ 567083 h 702462"/>
                <a:gd name="connsiteX0" fmla="*/ 69484 w 956144"/>
                <a:gd name="connsiteY0" fmla="*/ 568514 h 703893"/>
                <a:gd name="connsiteX1" fmla="*/ 616 w 956144"/>
                <a:gd name="connsiteY1" fmla="*/ 373391 h 703893"/>
                <a:gd name="connsiteX2" fmla="*/ 42703 w 956144"/>
                <a:gd name="connsiteY2" fmla="*/ 174442 h 703893"/>
                <a:gd name="connsiteX3" fmla="*/ 157480 w 956144"/>
                <a:gd name="connsiteY3" fmla="*/ 32883 h 703893"/>
                <a:gd name="connsiteX4" fmla="*/ 329647 w 956144"/>
                <a:gd name="connsiteY4" fmla="*/ 2275 h 703893"/>
                <a:gd name="connsiteX5" fmla="*/ 532422 w 956144"/>
                <a:gd name="connsiteY5" fmla="*/ 74968 h 703893"/>
                <a:gd name="connsiteX6" fmla="*/ 654852 w 956144"/>
                <a:gd name="connsiteY6" fmla="*/ 216527 h 703893"/>
                <a:gd name="connsiteX7" fmla="*/ 827020 w 956144"/>
                <a:gd name="connsiteY7" fmla="*/ 285394 h 703893"/>
                <a:gd name="connsiteX8" fmla="*/ 953276 w 956144"/>
                <a:gd name="connsiteY8" fmla="*/ 415476 h 703893"/>
                <a:gd name="connsiteX9" fmla="*/ 888235 w 956144"/>
                <a:gd name="connsiteY9" fmla="*/ 618251 h 703893"/>
                <a:gd name="connsiteX10" fmla="*/ 597463 w 956144"/>
                <a:gd name="connsiteY10" fmla="*/ 702422 h 703893"/>
                <a:gd name="connsiteX11" fmla="*/ 302866 w 956144"/>
                <a:gd name="connsiteY11" fmla="*/ 664162 h 703893"/>
                <a:gd name="connsiteX12" fmla="*/ 69484 w 956144"/>
                <a:gd name="connsiteY12" fmla="*/ 568514 h 703893"/>
                <a:gd name="connsiteX0" fmla="*/ 70651 w 957311"/>
                <a:gd name="connsiteY0" fmla="*/ 568447 h 703826"/>
                <a:gd name="connsiteX1" fmla="*/ 1783 w 957311"/>
                <a:gd name="connsiteY1" fmla="*/ 373324 h 703826"/>
                <a:gd name="connsiteX2" fmla="*/ 32392 w 957311"/>
                <a:gd name="connsiteY2" fmla="*/ 170549 h 703826"/>
                <a:gd name="connsiteX3" fmla="*/ 158647 w 957311"/>
                <a:gd name="connsiteY3" fmla="*/ 32816 h 703826"/>
                <a:gd name="connsiteX4" fmla="*/ 330814 w 957311"/>
                <a:gd name="connsiteY4" fmla="*/ 2208 h 703826"/>
                <a:gd name="connsiteX5" fmla="*/ 533589 w 957311"/>
                <a:gd name="connsiteY5" fmla="*/ 74901 h 703826"/>
                <a:gd name="connsiteX6" fmla="*/ 656019 w 957311"/>
                <a:gd name="connsiteY6" fmla="*/ 216460 h 703826"/>
                <a:gd name="connsiteX7" fmla="*/ 828187 w 957311"/>
                <a:gd name="connsiteY7" fmla="*/ 285327 h 703826"/>
                <a:gd name="connsiteX8" fmla="*/ 954443 w 957311"/>
                <a:gd name="connsiteY8" fmla="*/ 415409 h 703826"/>
                <a:gd name="connsiteX9" fmla="*/ 889402 w 957311"/>
                <a:gd name="connsiteY9" fmla="*/ 618184 h 703826"/>
                <a:gd name="connsiteX10" fmla="*/ 598630 w 957311"/>
                <a:gd name="connsiteY10" fmla="*/ 702355 h 703826"/>
                <a:gd name="connsiteX11" fmla="*/ 304033 w 957311"/>
                <a:gd name="connsiteY11" fmla="*/ 664095 h 703826"/>
                <a:gd name="connsiteX12" fmla="*/ 70651 w 957311"/>
                <a:gd name="connsiteY12" fmla="*/ 568447 h 703826"/>
                <a:gd name="connsiteX0" fmla="*/ 70651 w 957311"/>
                <a:gd name="connsiteY0" fmla="*/ 582838 h 718217"/>
                <a:gd name="connsiteX1" fmla="*/ 1783 w 957311"/>
                <a:gd name="connsiteY1" fmla="*/ 387715 h 718217"/>
                <a:gd name="connsiteX2" fmla="*/ 32392 w 957311"/>
                <a:gd name="connsiteY2" fmla="*/ 184940 h 718217"/>
                <a:gd name="connsiteX3" fmla="*/ 158647 w 957311"/>
                <a:gd name="connsiteY3" fmla="*/ 47207 h 718217"/>
                <a:gd name="connsiteX4" fmla="*/ 338466 w 957311"/>
                <a:gd name="connsiteY4" fmla="*/ 1296 h 718217"/>
                <a:gd name="connsiteX5" fmla="*/ 533589 w 957311"/>
                <a:gd name="connsiteY5" fmla="*/ 89292 h 718217"/>
                <a:gd name="connsiteX6" fmla="*/ 656019 w 957311"/>
                <a:gd name="connsiteY6" fmla="*/ 230851 h 718217"/>
                <a:gd name="connsiteX7" fmla="*/ 828187 w 957311"/>
                <a:gd name="connsiteY7" fmla="*/ 299718 h 718217"/>
                <a:gd name="connsiteX8" fmla="*/ 954443 w 957311"/>
                <a:gd name="connsiteY8" fmla="*/ 429800 h 718217"/>
                <a:gd name="connsiteX9" fmla="*/ 889402 w 957311"/>
                <a:gd name="connsiteY9" fmla="*/ 632575 h 718217"/>
                <a:gd name="connsiteX10" fmla="*/ 598630 w 957311"/>
                <a:gd name="connsiteY10" fmla="*/ 716746 h 718217"/>
                <a:gd name="connsiteX11" fmla="*/ 304033 w 957311"/>
                <a:gd name="connsiteY11" fmla="*/ 678486 h 718217"/>
                <a:gd name="connsiteX12" fmla="*/ 70651 w 957311"/>
                <a:gd name="connsiteY12" fmla="*/ 582838 h 718217"/>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56019 w 957311"/>
                <a:gd name="connsiteY6" fmla="*/ 230183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63671 w 957311"/>
                <a:gd name="connsiteY6" fmla="*/ 218705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50419 w 956209"/>
                <a:gd name="connsiteY0" fmla="*/ 582170 h 717549"/>
                <a:gd name="connsiteX1" fmla="*/ 681 w 956209"/>
                <a:gd name="connsiteY1" fmla="*/ 387047 h 717549"/>
                <a:gd name="connsiteX2" fmla="*/ 31290 w 956209"/>
                <a:gd name="connsiteY2" fmla="*/ 184272 h 717549"/>
                <a:gd name="connsiteX3" fmla="*/ 157545 w 956209"/>
                <a:gd name="connsiteY3" fmla="*/ 46539 h 717549"/>
                <a:gd name="connsiteX4" fmla="*/ 337364 w 956209"/>
                <a:gd name="connsiteY4" fmla="*/ 628 h 717549"/>
                <a:gd name="connsiteX5" fmla="*/ 543965 w 956209"/>
                <a:gd name="connsiteY5" fmla="*/ 73321 h 717549"/>
                <a:gd name="connsiteX6" fmla="*/ 662569 w 956209"/>
                <a:gd name="connsiteY6" fmla="*/ 218705 h 717549"/>
                <a:gd name="connsiteX7" fmla="*/ 827085 w 956209"/>
                <a:gd name="connsiteY7" fmla="*/ 299050 h 717549"/>
                <a:gd name="connsiteX8" fmla="*/ 953341 w 956209"/>
                <a:gd name="connsiteY8" fmla="*/ 429132 h 717549"/>
                <a:gd name="connsiteX9" fmla="*/ 888300 w 956209"/>
                <a:gd name="connsiteY9" fmla="*/ 631907 h 717549"/>
                <a:gd name="connsiteX10" fmla="*/ 597528 w 956209"/>
                <a:gd name="connsiteY10" fmla="*/ 716078 h 717549"/>
                <a:gd name="connsiteX11" fmla="*/ 302931 w 956209"/>
                <a:gd name="connsiteY11" fmla="*/ 677818 h 717549"/>
                <a:gd name="connsiteX12" fmla="*/ 50419 w 95620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9692 h 725071"/>
                <a:gd name="connsiteX1" fmla="*/ 327 w 971159"/>
                <a:gd name="connsiteY1" fmla="*/ 394569 h 725071"/>
                <a:gd name="connsiteX2" fmla="*/ 46240 w 971159"/>
                <a:gd name="connsiteY2" fmla="*/ 191794 h 725071"/>
                <a:gd name="connsiteX3" fmla="*/ 172495 w 971159"/>
                <a:gd name="connsiteY3" fmla="*/ 54061 h 725071"/>
                <a:gd name="connsiteX4" fmla="*/ 359966 w 971159"/>
                <a:gd name="connsiteY4" fmla="*/ 498 h 725071"/>
                <a:gd name="connsiteX5" fmla="*/ 558915 w 971159"/>
                <a:gd name="connsiteY5" fmla="*/ 80843 h 725071"/>
                <a:gd name="connsiteX6" fmla="*/ 677519 w 971159"/>
                <a:gd name="connsiteY6" fmla="*/ 226227 h 725071"/>
                <a:gd name="connsiteX7" fmla="*/ 842035 w 971159"/>
                <a:gd name="connsiteY7" fmla="*/ 306572 h 725071"/>
                <a:gd name="connsiteX8" fmla="*/ 968291 w 971159"/>
                <a:gd name="connsiteY8" fmla="*/ 436654 h 725071"/>
                <a:gd name="connsiteX9" fmla="*/ 903250 w 971159"/>
                <a:gd name="connsiteY9" fmla="*/ 639429 h 725071"/>
                <a:gd name="connsiteX10" fmla="*/ 612478 w 971159"/>
                <a:gd name="connsiteY10" fmla="*/ 723600 h 725071"/>
                <a:gd name="connsiteX11" fmla="*/ 317881 w 971159"/>
                <a:gd name="connsiteY11" fmla="*/ 685340 h 725071"/>
                <a:gd name="connsiteX12" fmla="*/ 65369 w 971159"/>
                <a:gd name="connsiteY12" fmla="*/ 589692 h 725071"/>
                <a:gd name="connsiteX0" fmla="*/ 65339 w 971129"/>
                <a:gd name="connsiteY0" fmla="*/ 589692 h 725071"/>
                <a:gd name="connsiteX1" fmla="*/ 297 w 971129"/>
                <a:gd name="connsiteY1" fmla="*/ 394569 h 725071"/>
                <a:gd name="connsiteX2" fmla="*/ 46210 w 971129"/>
                <a:gd name="connsiteY2" fmla="*/ 191794 h 725071"/>
                <a:gd name="connsiteX3" fmla="*/ 157161 w 971129"/>
                <a:gd name="connsiteY3" fmla="*/ 54061 h 725071"/>
                <a:gd name="connsiteX4" fmla="*/ 359936 w 971129"/>
                <a:gd name="connsiteY4" fmla="*/ 498 h 725071"/>
                <a:gd name="connsiteX5" fmla="*/ 558885 w 971129"/>
                <a:gd name="connsiteY5" fmla="*/ 80843 h 725071"/>
                <a:gd name="connsiteX6" fmla="*/ 677489 w 971129"/>
                <a:gd name="connsiteY6" fmla="*/ 226227 h 725071"/>
                <a:gd name="connsiteX7" fmla="*/ 842005 w 971129"/>
                <a:gd name="connsiteY7" fmla="*/ 306572 h 725071"/>
                <a:gd name="connsiteX8" fmla="*/ 968261 w 971129"/>
                <a:gd name="connsiteY8" fmla="*/ 436654 h 725071"/>
                <a:gd name="connsiteX9" fmla="*/ 903220 w 971129"/>
                <a:gd name="connsiteY9" fmla="*/ 639429 h 725071"/>
                <a:gd name="connsiteX10" fmla="*/ 612448 w 971129"/>
                <a:gd name="connsiteY10" fmla="*/ 723600 h 725071"/>
                <a:gd name="connsiteX11" fmla="*/ 317851 w 971129"/>
                <a:gd name="connsiteY11" fmla="*/ 685340 h 725071"/>
                <a:gd name="connsiteX12" fmla="*/ 65339 w 971129"/>
                <a:gd name="connsiteY12" fmla="*/ 589692 h 725071"/>
                <a:gd name="connsiteX0" fmla="*/ 66591 w 972381"/>
                <a:gd name="connsiteY0" fmla="*/ 589692 h 725071"/>
                <a:gd name="connsiteX1" fmla="*/ 1549 w 972381"/>
                <a:gd name="connsiteY1" fmla="*/ 394569 h 725071"/>
                <a:gd name="connsiteX2" fmla="*/ 32158 w 972381"/>
                <a:gd name="connsiteY2" fmla="*/ 191794 h 725071"/>
                <a:gd name="connsiteX3" fmla="*/ 158413 w 972381"/>
                <a:gd name="connsiteY3" fmla="*/ 54061 h 725071"/>
                <a:gd name="connsiteX4" fmla="*/ 361188 w 972381"/>
                <a:gd name="connsiteY4" fmla="*/ 498 h 725071"/>
                <a:gd name="connsiteX5" fmla="*/ 560137 w 972381"/>
                <a:gd name="connsiteY5" fmla="*/ 80843 h 725071"/>
                <a:gd name="connsiteX6" fmla="*/ 678741 w 972381"/>
                <a:gd name="connsiteY6" fmla="*/ 226227 h 725071"/>
                <a:gd name="connsiteX7" fmla="*/ 843257 w 972381"/>
                <a:gd name="connsiteY7" fmla="*/ 306572 h 725071"/>
                <a:gd name="connsiteX8" fmla="*/ 969513 w 972381"/>
                <a:gd name="connsiteY8" fmla="*/ 436654 h 725071"/>
                <a:gd name="connsiteX9" fmla="*/ 904472 w 972381"/>
                <a:gd name="connsiteY9" fmla="*/ 639429 h 725071"/>
                <a:gd name="connsiteX10" fmla="*/ 613700 w 972381"/>
                <a:gd name="connsiteY10" fmla="*/ 723600 h 725071"/>
                <a:gd name="connsiteX11" fmla="*/ 319103 w 972381"/>
                <a:gd name="connsiteY11" fmla="*/ 685340 h 725071"/>
                <a:gd name="connsiteX12" fmla="*/ 66591 w 972381"/>
                <a:gd name="connsiteY12" fmla="*/ 589692 h 725071"/>
                <a:gd name="connsiteX0" fmla="*/ 66591 w 969820"/>
                <a:gd name="connsiteY0" fmla="*/ 589692 h 724534"/>
                <a:gd name="connsiteX1" fmla="*/ 1549 w 969820"/>
                <a:gd name="connsiteY1" fmla="*/ 394569 h 724534"/>
                <a:gd name="connsiteX2" fmla="*/ 32158 w 969820"/>
                <a:gd name="connsiteY2" fmla="*/ 191794 h 724534"/>
                <a:gd name="connsiteX3" fmla="*/ 158413 w 969820"/>
                <a:gd name="connsiteY3" fmla="*/ 54061 h 724534"/>
                <a:gd name="connsiteX4" fmla="*/ 361188 w 969820"/>
                <a:gd name="connsiteY4" fmla="*/ 498 h 724534"/>
                <a:gd name="connsiteX5" fmla="*/ 560137 w 969820"/>
                <a:gd name="connsiteY5" fmla="*/ 80843 h 724534"/>
                <a:gd name="connsiteX6" fmla="*/ 678741 w 969820"/>
                <a:gd name="connsiteY6" fmla="*/ 226227 h 724534"/>
                <a:gd name="connsiteX7" fmla="*/ 843257 w 969820"/>
                <a:gd name="connsiteY7" fmla="*/ 306572 h 724534"/>
                <a:gd name="connsiteX8" fmla="*/ 969513 w 969820"/>
                <a:gd name="connsiteY8" fmla="*/ 436654 h 724534"/>
                <a:gd name="connsiteX9" fmla="*/ 870038 w 969820"/>
                <a:gd name="connsiteY9" fmla="*/ 650907 h 724534"/>
                <a:gd name="connsiteX10" fmla="*/ 613700 w 969820"/>
                <a:gd name="connsiteY10" fmla="*/ 723600 h 724534"/>
                <a:gd name="connsiteX11" fmla="*/ 319103 w 969820"/>
                <a:gd name="connsiteY11" fmla="*/ 685340 h 724534"/>
                <a:gd name="connsiteX12" fmla="*/ 66591 w 969820"/>
                <a:gd name="connsiteY12" fmla="*/ 589692 h 724534"/>
                <a:gd name="connsiteX0" fmla="*/ 66591 w 958416"/>
                <a:gd name="connsiteY0" fmla="*/ 589692 h 724534"/>
                <a:gd name="connsiteX1" fmla="*/ 1549 w 958416"/>
                <a:gd name="connsiteY1" fmla="*/ 394569 h 724534"/>
                <a:gd name="connsiteX2" fmla="*/ 32158 w 958416"/>
                <a:gd name="connsiteY2" fmla="*/ 191794 h 724534"/>
                <a:gd name="connsiteX3" fmla="*/ 158413 w 958416"/>
                <a:gd name="connsiteY3" fmla="*/ 54061 h 724534"/>
                <a:gd name="connsiteX4" fmla="*/ 361188 w 958416"/>
                <a:gd name="connsiteY4" fmla="*/ 498 h 724534"/>
                <a:gd name="connsiteX5" fmla="*/ 560137 w 958416"/>
                <a:gd name="connsiteY5" fmla="*/ 80843 h 724534"/>
                <a:gd name="connsiteX6" fmla="*/ 678741 w 958416"/>
                <a:gd name="connsiteY6" fmla="*/ 226227 h 724534"/>
                <a:gd name="connsiteX7" fmla="*/ 843257 w 958416"/>
                <a:gd name="connsiteY7" fmla="*/ 306572 h 724534"/>
                <a:gd name="connsiteX8" fmla="*/ 958035 w 958416"/>
                <a:gd name="connsiteY8" fmla="*/ 440480 h 724534"/>
                <a:gd name="connsiteX9" fmla="*/ 870038 w 958416"/>
                <a:gd name="connsiteY9" fmla="*/ 650907 h 724534"/>
                <a:gd name="connsiteX10" fmla="*/ 613700 w 958416"/>
                <a:gd name="connsiteY10" fmla="*/ 723600 h 724534"/>
                <a:gd name="connsiteX11" fmla="*/ 319103 w 958416"/>
                <a:gd name="connsiteY11" fmla="*/ 685340 h 724534"/>
                <a:gd name="connsiteX12" fmla="*/ 66591 w 958416"/>
                <a:gd name="connsiteY12" fmla="*/ 589692 h 724534"/>
                <a:gd name="connsiteX0" fmla="*/ 66591 w 958042"/>
                <a:gd name="connsiteY0" fmla="*/ 589692 h 724534"/>
                <a:gd name="connsiteX1" fmla="*/ 1549 w 958042"/>
                <a:gd name="connsiteY1" fmla="*/ 394569 h 724534"/>
                <a:gd name="connsiteX2" fmla="*/ 32158 w 958042"/>
                <a:gd name="connsiteY2" fmla="*/ 191794 h 724534"/>
                <a:gd name="connsiteX3" fmla="*/ 158413 w 958042"/>
                <a:gd name="connsiteY3" fmla="*/ 54061 h 724534"/>
                <a:gd name="connsiteX4" fmla="*/ 361188 w 958042"/>
                <a:gd name="connsiteY4" fmla="*/ 498 h 724534"/>
                <a:gd name="connsiteX5" fmla="*/ 560137 w 958042"/>
                <a:gd name="connsiteY5" fmla="*/ 80843 h 724534"/>
                <a:gd name="connsiteX6" fmla="*/ 678741 w 958042"/>
                <a:gd name="connsiteY6" fmla="*/ 226227 h 724534"/>
                <a:gd name="connsiteX7" fmla="*/ 873864 w 958042"/>
                <a:gd name="connsiteY7" fmla="*/ 298920 h 724534"/>
                <a:gd name="connsiteX8" fmla="*/ 958035 w 958042"/>
                <a:gd name="connsiteY8" fmla="*/ 440480 h 724534"/>
                <a:gd name="connsiteX9" fmla="*/ 870038 w 958042"/>
                <a:gd name="connsiteY9" fmla="*/ 650907 h 724534"/>
                <a:gd name="connsiteX10" fmla="*/ 613700 w 958042"/>
                <a:gd name="connsiteY10" fmla="*/ 723600 h 724534"/>
                <a:gd name="connsiteX11" fmla="*/ 319103 w 958042"/>
                <a:gd name="connsiteY11" fmla="*/ 685340 h 724534"/>
                <a:gd name="connsiteX12" fmla="*/ 66591 w 958042"/>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8301" h="724534">
                  <a:moveTo>
                    <a:pt x="66591" y="589692"/>
                  </a:moveTo>
                  <a:cubicBezTo>
                    <a:pt x="13665" y="541230"/>
                    <a:pt x="7288" y="460885"/>
                    <a:pt x="1549" y="394569"/>
                  </a:cubicBezTo>
                  <a:cubicBezTo>
                    <a:pt x="-4190" y="328253"/>
                    <a:pt x="6014" y="248545"/>
                    <a:pt x="32158" y="191794"/>
                  </a:cubicBezTo>
                  <a:cubicBezTo>
                    <a:pt x="58302" y="135043"/>
                    <a:pt x="103575" y="85944"/>
                    <a:pt x="158413" y="54061"/>
                  </a:cubicBezTo>
                  <a:cubicBezTo>
                    <a:pt x="213251" y="22178"/>
                    <a:pt x="294234" y="-3966"/>
                    <a:pt x="361188" y="498"/>
                  </a:cubicBezTo>
                  <a:cubicBezTo>
                    <a:pt x="428142" y="4962"/>
                    <a:pt x="507212" y="43222"/>
                    <a:pt x="560137" y="80843"/>
                  </a:cubicBezTo>
                  <a:cubicBezTo>
                    <a:pt x="613062" y="118464"/>
                    <a:pt x="639207" y="174577"/>
                    <a:pt x="678741" y="226227"/>
                  </a:cubicBezTo>
                  <a:cubicBezTo>
                    <a:pt x="718275" y="277877"/>
                    <a:pt x="842619" y="263211"/>
                    <a:pt x="889168" y="298920"/>
                  </a:cubicBezTo>
                  <a:cubicBezTo>
                    <a:pt x="935717" y="334629"/>
                    <a:pt x="961223" y="381816"/>
                    <a:pt x="958035" y="440480"/>
                  </a:cubicBezTo>
                  <a:cubicBezTo>
                    <a:pt x="954847" y="499145"/>
                    <a:pt x="927427" y="603720"/>
                    <a:pt x="870038" y="650907"/>
                  </a:cubicBezTo>
                  <a:cubicBezTo>
                    <a:pt x="812649" y="698094"/>
                    <a:pt x="705523" y="717861"/>
                    <a:pt x="613700" y="723600"/>
                  </a:cubicBezTo>
                  <a:cubicBezTo>
                    <a:pt x="521878" y="729339"/>
                    <a:pt x="410288" y="707658"/>
                    <a:pt x="319103" y="685340"/>
                  </a:cubicBezTo>
                  <a:cubicBezTo>
                    <a:pt x="227918" y="663022"/>
                    <a:pt x="119517" y="638154"/>
                    <a:pt x="66591" y="589692"/>
                  </a:cubicBezTo>
                  <a:close/>
                </a:path>
              </a:pathLst>
            </a:custGeom>
            <a:solidFill>
              <a:srgbClr val="9987C2">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883843BB-8428-D256-7EDF-C60BFF5B0056}"/>
                </a:ext>
              </a:extLst>
            </p:cNvPr>
            <p:cNvSpPr/>
            <p:nvPr/>
          </p:nvSpPr>
          <p:spPr>
            <a:xfrm>
              <a:off x="3027177" y="2142859"/>
              <a:ext cx="501919" cy="318743"/>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07AE15D5-4B7E-C3B1-2894-A19421822EE3}"/>
              </a:ext>
            </a:extLst>
          </p:cNvPr>
          <p:cNvGrpSpPr>
            <a:grpSpLocks noChangeAspect="1"/>
          </p:cNvGrpSpPr>
          <p:nvPr/>
        </p:nvGrpSpPr>
        <p:grpSpPr>
          <a:xfrm>
            <a:off x="3192440" y="2974423"/>
            <a:ext cx="713677" cy="548640"/>
            <a:chOff x="2983505" y="2053715"/>
            <a:chExt cx="958301" cy="724534"/>
          </a:xfrm>
        </p:grpSpPr>
        <p:sp>
          <p:nvSpPr>
            <p:cNvPr id="44" name="Freeform 43">
              <a:extLst>
                <a:ext uri="{FF2B5EF4-FFF2-40B4-BE49-F238E27FC236}">
                  <a16:creationId xmlns:a16="http://schemas.microsoft.com/office/drawing/2014/main" id="{68AEC44D-2612-9611-8166-9930B4108741}"/>
                </a:ext>
              </a:extLst>
            </p:cNvPr>
            <p:cNvSpPr/>
            <p:nvPr/>
          </p:nvSpPr>
          <p:spPr>
            <a:xfrm>
              <a:off x="2983505" y="2053715"/>
              <a:ext cx="958301" cy="724534"/>
            </a:xfrm>
            <a:custGeom>
              <a:avLst/>
              <a:gdLst>
                <a:gd name="connsiteX0" fmla="*/ 22956 w 975615"/>
                <a:gd name="connsiteY0" fmla="*/ 554761 h 703973"/>
                <a:gd name="connsiteX1" fmla="*/ 0 w 975615"/>
                <a:gd name="connsiteY1" fmla="*/ 363464 h 703973"/>
                <a:gd name="connsiteX2" fmla="*/ 38260 w 975615"/>
                <a:gd name="connsiteY2" fmla="*/ 160689 h 703973"/>
                <a:gd name="connsiteX3" fmla="*/ 164516 w 975615"/>
                <a:gd name="connsiteY3" fmla="*/ 49737 h 703973"/>
                <a:gd name="connsiteX4" fmla="*/ 275468 w 975615"/>
                <a:gd name="connsiteY4" fmla="*/ 0 h 703973"/>
                <a:gd name="connsiteX5" fmla="*/ 516502 w 975615"/>
                <a:gd name="connsiteY5" fmla="*/ 61215 h 703973"/>
                <a:gd name="connsiteX6" fmla="*/ 638932 w 975615"/>
                <a:gd name="connsiteY6" fmla="*/ 202774 h 703973"/>
                <a:gd name="connsiteX7" fmla="*/ 811100 w 975615"/>
                <a:gd name="connsiteY7" fmla="*/ 271641 h 703973"/>
                <a:gd name="connsiteX8" fmla="*/ 975615 w 975615"/>
                <a:gd name="connsiteY8" fmla="*/ 348160 h 703973"/>
                <a:gd name="connsiteX9" fmla="*/ 872315 w 975615"/>
                <a:gd name="connsiteY9" fmla="*/ 593020 h 703973"/>
                <a:gd name="connsiteX10" fmla="*/ 585369 w 975615"/>
                <a:gd name="connsiteY10" fmla="*/ 703973 h 703973"/>
                <a:gd name="connsiteX11" fmla="*/ 302250 w 975615"/>
                <a:gd name="connsiteY11" fmla="*/ 631280 h 703973"/>
                <a:gd name="connsiteX12" fmla="*/ 22956 w 975615"/>
                <a:gd name="connsiteY12" fmla="*/ 554761 h 703973"/>
                <a:gd name="connsiteX0" fmla="*/ 22956 w 976974"/>
                <a:gd name="connsiteY0" fmla="*/ 554761 h 703973"/>
                <a:gd name="connsiteX1" fmla="*/ 0 w 976974"/>
                <a:gd name="connsiteY1" fmla="*/ 363464 h 703973"/>
                <a:gd name="connsiteX2" fmla="*/ 38260 w 976974"/>
                <a:gd name="connsiteY2" fmla="*/ 160689 h 703973"/>
                <a:gd name="connsiteX3" fmla="*/ 164516 w 976974"/>
                <a:gd name="connsiteY3" fmla="*/ 49737 h 703973"/>
                <a:gd name="connsiteX4" fmla="*/ 275468 w 976974"/>
                <a:gd name="connsiteY4" fmla="*/ 0 h 703973"/>
                <a:gd name="connsiteX5" fmla="*/ 516502 w 976974"/>
                <a:gd name="connsiteY5" fmla="*/ 61215 h 703973"/>
                <a:gd name="connsiteX6" fmla="*/ 638932 w 976974"/>
                <a:gd name="connsiteY6" fmla="*/ 202774 h 703973"/>
                <a:gd name="connsiteX7" fmla="*/ 811100 w 976974"/>
                <a:gd name="connsiteY7" fmla="*/ 271641 h 703973"/>
                <a:gd name="connsiteX8" fmla="*/ 975615 w 976974"/>
                <a:gd name="connsiteY8" fmla="*/ 348160 h 703973"/>
                <a:gd name="connsiteX9" fmla="*/ 872315 w 976974"/>
                <a:gd name="connsiteY9" fmla="*/ 593020 h 703973"/>
                <a:gd name="connsiteX10" fmla="*/ 585369 w 976974"/>
                <a:gd name="connsiteY10" fmla="*/ 703973 h 703973"/>
                <a:gd name="connsiteX11" fmla="*/ 302250 w 976974"/>
                <a:gd name="connsiteY11" fmla="*/ 631280 h 703973"/>
                <a:gd name="connsiteX12" fmla="*/ 22956 w 976974"/>
                <a:gd name="connsiteY12" fmla="*/ 554761 h 703973"/>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5349"/>
                <a:gd name="connsiteY0" fmla="*/ 554864 h 713276"/>
                <a:gd name="connsiteX1" fmla="*/ 8375 w 985349"/>
                <a:gd name="connsiteY1" fmla="*/ 363567 h 713276"/>
                <a:gd name="connsiteX2" fmla="*/ 46635 w 985349"/>
                <a:gd name="connsiteY2" fmla="*/ 160792 h 713276"/>
                <a:gd name="connsiteX3" fmla="*/ 172891 w 985349"/>
                <a:gd name="connsiteY3" fmla="*/ 49840 h 713276"/>
                <a:gd name="connsiteX4" fmla="*/ 283843 w 985349"/>
                <a:gd name="connsiteY4" fmla="*/ 103 h 713276"/>
                <a:gd name="connsiteX5" fmla="*/ 524877 w 985349"/>
                <a:gd name="connsiteY5" fmla="*/ 61318 h 713276"/>
                <a:gd name="connsiteX6" fmla="*/ 647307 w 985349"/>
                <a:gd name="connsiteY6" fmla="*/ 202877 h 713276"/>
                <a:gd name="connsiteX7" fmla="*/ 819475 w 985349"/>
                <a:gd name="connsiteY7" fmla="*/ 271744 h 713276"/>
                <a:gd name="connsiteX8" fmla="*/ 983990 w 985349"/>
                <a:gd name="connsiteY8" fmla="*/ 348263 h 713276"/>
                <a:gd name="connsiteX9" fmla="*/ 880690 w 985349"/>
                <a:gd name="connsiteY9" fmla="*/ 593123 h 713276"/>
                <a:gd name="connsiteX10" fmla="*/ 593744 w 985349"/>
                <a:gd name="connsiteY10" fmla="*/ 704076 h 713276"/>
                <a:gd name="connsiteX11" fmla="*/ 310625 w 985349"/>
                <a:gd name="connsiteY11" fmla="*/ 631383 h 713276"/>
                <a:gd name="connsiteX12" fmla="*/ 31331 w 985349"/>
                <a:gd name="connsiteY12" fmla="*/ 554864 h 7132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6129 h 705858"/>
                <a:gd name="connsiteX1" fmla="*/ 8375 w 986528"/>
                <a:gd name="connsiteY1" fmla="*/ 364832 h 705858"/>
                <a:gd name="connsiteX2" fmla="*/ 46635 w 986528"/>
                <a:gd name="connsiteY2" fmla="*/ 162057 h 705858"/>
                <a:gd name="connsiteX3" fmla="*/ 161413 w 986528"/>
                <a:gd name="connsiteY3" fmla="*/ 31976 h 705858"/>
                <a:gd name="connsiteX4" fmla="*/ 283843 w 986528"/>
                <a:gd name="connsiteY4" fmla="*/ 1368 h 705858"/>
                <a:gd name="connsiteX5" fmla="*/ 524877 w 986528"/>
                <a:gd name="connsiteY5" fmla="*/ 62583 h 705858"/>
                <a:gd name="connsiteX6" fmla="*/ 647307 w 986528"/>
                <a:gd name="connsiteY6" fmla="*/ 204142 h 705858"/>
                <a:gd name="connsiteX7" fmla="*/ 819475 w 986528"/>
                <a:gd name="connsiteY7" fmla="*/ 273009 h 705858"/>
                <a:gd name="connsiteX8" fmla="*/ 983990 w 986528"/>
                <a:gd name="connsiteY8" fmla="*/ 349528 h 705858"/>
                <a:gd name="connsiteX9" fmla="*/ 880690 w 986528"/>
                <a:gd name="connsiteY9" fmla="*/ 594388 h 705858"/>
                <a:gd name="connsiteX10" fmla="*/ 593744 w 986528"/>
                <a:gd name="connsiteY10" fmla="*/ 705341 h 705858"/>
                <a:gd name="connsiteX11" fmla="*/ 310625 w 986528"/>
                <a:gd name="connsiteY11" fmla="*/ 632648 h 705858"/>
                <a:gd name="connsiteX12" fmla="*/ 31331 w 986528"/>
                <a:gd name="connsiteY12" fmla="*/ 556129 h 705858"/>
                <a:gd name="connsiteX0" fmla="*/ 30635 w 985832"/>
                <a:gd name="connsiteY0" fmla="*/ 556129 h 705858"/>
                <a:gd name="connsiteX1" fmla="*/ 7679 w 985832"/>
                <a:gd name="connsiteY1" fmla="*/ 364832 h 705858"/>
                <a:gd name="connsiteX2" fmla="*/ 34462 w 985832"/>
                <a:gd name="connsiteY2" fmla="*/ 162057 h 705858"/>
                <a:gd name="connsiteX3" fmla="*/ 160717 w 985832"/>
                <a:gd name="connsiteY3" fmla="*/ 31976 h 705858"/>
                <a:gd name="connsiteX4" fmla="*/ 283147 w 985832"/>
                <a:gd name="connsiteY4" fmla="*/ 1368 h 705858"/>
                <a:gd name="connsiteX5" fmla="*/ 524181 w 985832"/>
                <a:gd name="connsiteY5" fmla="*/ 62583 h 705858"/>
                <a:gd name="connsiteX6" fmla="*/ 646611 w 985832"/>
                <a:gd name="connsiteY6" fmla="*/ 204142 h 705858"/>
                <a:gd name="connsiteX7" fmla="*/ 818779 w 985832"/>
                <a:gd name="connsiteY7" fmla="*/ 273009 h 705858"/>
                <a:gd name="connsiteX8" fmla="*/ 983294 w 985832"/>
                <a:gd name="connsiteY8" fmla="*/ 349528 h 705858"/>
                <a:gd name="connsiteX9" fmla="*/ 879994 w 985832"/>
                <a:gd name="connsiteY9" fmla="*/ 594388 h 705858"/>
                <a:gd name="connsiteX10" fmla="*/ 593048 w 985832"/>
                <a:gd name="connsiteY10" fmla="*/ 705341 h 705858"/>
                <a:gd name="connsiteX11" fmla="*/ 309929 w 985832"/>
                <a:gd name="connsiteY11" fmla="*/ 632648 h 705858"/>
                <a:gd name="connsiteX12" fmla="*/ 30635 w 985832"/>
                <a:gd name="connsiteY12" fmla="*/ 556129 h 705858"/>
                <a:gd name="connsiteX0" fmla="*/ 54941 w 979530"/>
                <a:gd name="connsiteY0" fmla="*/ 556129 h 705858"/>
                <a:gd name="connsiteX1" fmla="*/ 1377 w 979530"/>
                <a:gd name="connsiteY1" fmla="*/ 364832 h 705858"/>
                <a:gd name="connsiteX2" fmla="*/ 28160 w 979530"/>
                <a:gd name="connsiteY2" fmla="*/ 162057 h 705858"/>
                <a:gd name="connsiteX3" fmla="*/ 154415 w 979530"/>
                <a:gd name="connsiteY3" fmla="*/ 31976 h 705858"/>
                <a:gd name="connsiteX4" fmla="*/ 276845 w 979530"/>
                <a:gd name="connsiteY4" fmla="*/ 1368 h 705858"/>
                <a:gd name="connsiteX5" fmla="*/ 517879 w 979530"/>
                <a:gd name="connsiteY5" fmla="*/ 62583 h 705858"/>
                <a:gd name="connsiteX6" fmla="*/ 640309 w 979530"/>
                <a:gd name="connsiteY6" fmla="*/ 204142 h 705858"/>
                <a:gd name="connsiteX7" fmla="*/ 812477 w 979530"/>
                <a:gd name="connsiteY7" fmla="*/ 273009 h 705858"/>
                <a:gd name="connsiteX8" fmla="*/ 976992 w 979530"/>
                <a:gd name="connsiteY8" fmla="*/ 349528 h 705858"/>
                <a:gd name="connsiteX9" fmla="*/ 873692 w 979530"/>
                <a:gd name="connsiteY9" fmla="*/ 594388 h 705858"/>
                <a:gd name="connsiteX10" fmla="*/ 586746 w 979530"/>
                <a:gd name="connsiteY10" fmla="*/ 705341 h 705858"/>
                <a:gd name="connsiteX11" fmla="*/ 303627 w 979530"/>
                <a:gd name="connsiteY11" fmla="*/ 632648 h 705858"/>
                <a:gd name="connsiteX12" fmla="*/ 54941 w 979530"/>
                <a:gd name="connsiteY12" fmla="*/ 556129 h 705858"/>
                <a:gd name="connsiteX0" fmla="*/ 69531 w 994120"/>
                <a:gd name="connsiteY0" fmla="*/ 556129 h 705858"/>
                <a:gd name="connsiteX1" fmla="*/ 663 w 994120"/>
                <a:gd name="connsiteY1" fmla="*/ 361006 h 705858"/>
                <a:gd name="connsiteX2" fmla="*/ 42750 w 994120"/>
                <a:gd name="connsiteY2" fmla="*/ 162057 h 705858"/>
                <a:gd name="connsiteX3" fmla="*/ 169005 w 994120"/>
                <a:gd name="connsiteY3" fmla="*/ 31976 h 705858"/>
                <a:gd name="connsiteX4" fmla="*/ 291435 w 994120"/>
                <a:gd name="connsiteY4" fmla="*/ 1368 h 705858"/>
                <a:gd name="connsiteX5" fmla="*/ 532469 w 994120"/>
                <a:gd name="connsiteY5" fmla="*/ 62583 h 705858"/>
                <a:gd name="connsiteX6" fmla="*/ 654899 w 994120"/>
                <a:gd name="connsiteY6" fmla="*/ 204142 h 705858"/>
                <a:gd name="connsiteX7" fmla="*/ 827067 w 994120"/>
                <a:gd name="connsiteY7" fmla="*/ 273009 h 705858"/>
                <a:gd name="connsiteX8" fmla="*/ 991582 w 994120"/>
                <a:gd name="connsiteY8" fmla="*/ 349528 h 705858"/>
                <a:gd name="connsiteX9" fmla="*/ 888282 w 994120"/>
                <a:gd name="connsiteY9" fmla="*/ 594388 h 705858"/>
                <a:gd name="connsiteX10" fmla="*/ 601336 w 994120"/>
                <a:gd name="connsiteY10" fmla="*/ 705341 h 705858"/>
                <a:gd name="connsiteX11" fmla="*/ 318217 w 994120"/>
                <a:gd name="connsiteY11" fmla="*/ 632648 h 705858"/>
                <a:gd name="connsiteX12" fmla="*/ 69531 w 994120"/>
                <a:gd name="connsiteY12" fmla="*/ 556129 h 705858"/>
                <a:gd name="connsiteX0" fmla="*/ 69531 w 994120"/>
                <a:gd name="connsiteY0" fmla="*/ 567083 h 716812"/>
                <a:gd name="connsiteX1" fmla="*/ 663 w 994120"/>
                <a:gd name="connsiteY1" fmla="*/ 371960 h 716812"/>
                <a:gd name="connsiteX2" fmla="*/ 42750 w 994120"/>
                <a:gd name="connsiteY2" fmla="*/ 173011 h 716812"/>
                <a:gd name="connsiteX3" fmla="*/ 169005 w 994120"/>
                <a:gd name="connsiteY3" fmla="*/ 42930 h 716812"/>
                <a:gd name="connsiteX4" fmla="*/ 329694 w 994120"/>
                <a:gd name="connsiteY4" fmla="*/ 844 h 716812"/>
                <a:gd name="connsiteX5" fmla="*/ 532469 w 994120"/>
                <a:gd name="connsiteY5" fmla="*/ 73537 h 716812"/>
                <a:gd name="connsiteX6" fmla="*/ 654899 w 994120"/>
                <a:gd name="connsiteY6" fmla="*/ 215096 h 716812"/>
                <a:gd name="connsiteX7" fmla="*/ 827067 w 994120"/>
                <a:gd name="connsiteY7" fmla="*/ 283963 h 716812"/>
                <a:gd name="connsiteX8" fmla="*/ 991582 w 994120"/>
                <a:gd name="connsiteY8" fmla="*/ 360482 h 716812"/>
                <a:gd name="connsiteX9" fmla="*/ 888282 w 994120"/>
                <a:gd name="connsiteY9" fmla="*/ 605342 h 716812"/>
                <a:gd name="connsiteX10" fmla="*/ 601336 w 994120"/>
                <a:gd name="connsiteY10" fmla="*/ 716295 h 716812"/>
                <a:gd name="connsiteX11" fmla="*/ 318217 w 994120"/>
                <a:gd name="connsiteY11" fmla="*/ 643602 h 716812"/>
                <a:gd name="connsiteX12" fmla="*/ 69531 w 994120"/>
                <a:gd name="connsiteY12" fmla="*/ 567083 h 716812"/>
                <a:gd name="connsiteX0" fmla="*/ 69531 w 974302"/>
                <a:gd name="connsiteY0" fmla="*/ 567083 h 716812"/>
                <a:gd name="connsiteX1" fmla="*/ 663 w 974302"/>
                <a:gd name="connsiteY1" fmla="*/ 371960 h 716812"/>
                <a:gd name="connsiteX2" fmla="*/ 42750 w 974302"/>
                <a:gd name="connsiteY2" fmla="*/ 173011 h 716812"/>
                <a:gd name="connsiteX3" fmla="*/ 169005 w 974302"/>
                <a:gd name="connsiteY3" fmla="*/ 42930 h 716812"/>
                <a:gd name="connsiteX4" fmla="*/ 329694 w 974302"/>
                <a:gd name="connsiteY4" fmla="*/ 844 h 716812"/>
                <a:gd name="connsiteX5" fmla="*/ 532469 w 974302"/>
                <a:gd name="connsiteY5" fmla="*/ 73537 h 716812"/>
                <a:gd name="connsiteX6" fmla="*/ 654899 w 974302"/>
                <a:gd name="connsiteY6" fmla="*/ 215096 h 716812"/>
                <a:gd name="connsiteX7" fmla="*/ 827067 w 974302"/>
                <a:gd name="connsiteY7" fmla="*/ 283963 h 716812"/>
                <a:gd name="connsiteX8" fmla="*/ 972452 w 974302"/>
                <a:gd name="connsiteY8" fmla="*/ 394915 h 716812"/>
                <a:gd name="connsiteX9" fmla="*/ 888282 w 974302"/>
                <a:gd name="connsiteY9" fmla="*/ 605342 h 716812"/>
                <a:gd name="connsiteX10" fmla="*/ 601336 w 974302"/>
                <a:gd name="connsiteY10" fmla="*/ 716295 h 716812"/>
                <a:gd name="connsiteX11" fmla="*/ 318217 w 974302"/>
                <a:gd name="connsiteY11" fmla="*/ 643602 h 716812"/>
                <a:gd name="connsiteX12" fmla="*/ 69531 w 974302"/>
                <a:gd name="connsiteY12" fmla="*/ 567083 h 716812"/>
                <a:gd name="connsiteX0" fmla="*/ 69531 w 974302"/>
                <a:gd name="connsiteY0" fmla="*/ 567083 h 716563"/>
                <a:gd name="connsiteX1" fmla="*/ 663 w 974302"/>
                <a:gd name="connsiteY1" fmla="*/ 371960 h 716563"/>
                <a:gd name="connsiteX2" fmla="*/ 42750 w 974302"/>
                <a:gd name="connsiteY2" fmla="*/ 173011 h 716563"/>
                <a:gd name="connsiteX3" fmla="*/ 169005 w 974302"/>
                <a:gd name="connsiteY3" fmla="*/ 42930 h 716563"/>
                <a:gd name="connsiteX4" fmla="*/ 329694 w 974302"/>
                <a:gd name="connsiteY4" fmla="*/ 844 h 716563"/>
                <a:gd name="connsiteX5" fmla="*/ 532469 w 974302"/>
                <a:gd name="connsiteY5" fmla="*/ 73537 h 716563"/>
                <a:gd name="connsiteX6" fmla="*/ 654899 w 974302"/>
                <a:gd name="connsiteY6" fmla="*/ 215096 h 716563"/>
                <a:gd name="connsiteX7" fmla="*/ 827067 w 974302"/>
                <a:gd name="connsiteY7" fmla="*/ 283963 h 716563"/>
                <a:gd name="connsiteX8" fmla="*/ 972452 w 974302"/>
                <a:gd name="connsiteY8" fmla="*/ 394915 h 716563"/>
                <a:gd name="connsiteX9" fmla="*/ 888282 w 974302"/>
                <a:gd name="connsiteY9" fmla="*/ 616820 h 716563"/>
                <a:gd name="connsiteX10" fmla="*/ 601336 w 974302"/>
                <a:gd name="connsiteY10" fmla="*/ 716295 h 716563"/>
                <a:gd name="connsiteX11" fmla="*/ 318217 w 974302"/>
                <a:gd name="connsiteY11" fmla="*/ 643602 h 716563"/>
                <a:gd name="connsiteX12" fmla="*/ 69531 w 974302"/>
                <a:gd name="connsiteY12" fmla="*/ 567083 h 716563"/>
                <a:gd name="connsiteX0" fmla="*/ 69531 w 974327"/>
                <a:gd name="connsiteY0" fmla="*/ 567083 h 701339"/>
                <a:gd name="connsiteX1" fmla="*/ 663 w 974327"/>
                <a:gd name="connsiteY1" fmla="*/ 371960 h 701339"/>
                <a:gd name="connsiteX2" fmla="*/ 42750 w 974327"/>
                <a:gd name="connsiteY2" fmla="*/ 173011 h 701339"/>
                <a:gd name="connsiteX3" fmla="*/ 169005 w 974327"/>
                <a:gd name="connsiteY3" fmla="*/ 42930 h 701339"/>
                <a:gd name="connsiteX4" fmla="*/ 329694 w 974327"/>
                <a:gd name="connsiteY4" fmla="*/ 844 h 701339"/>
                <a:gd name="connsiteX5" fmla="*/ 532469 w 974327"/>
                <a:gd name="connsiteY5" fmla="*/ 73537 h 701339"/>
                <a:gd name="connsiteX6" fmla="*/ 654899 w 974327"/>
                <a:gd name="connsiteY6" fmla="*/ 215096 h 701339"/>
                <a:gd name="connsiteX7" fmla="*/ 827067 w 974327"/>
                <a:gd name="connsiteY7" fmla="*/ 283963 h 701339"/>
                <a:gd name="connsiteX8" fmla="*/ 972452 w 974327"/>
                <a:gd name="connsiteY8" fmla="*/ 394915 h 701339"/>
                <a:gd name="connsiteX9" fmla="*/ 888282 w 974327"/>
                <a:gd name="connsiteY9" fmla="*/ 616820 h 701339"/>
                <a:gd name="connsiteX10" fmla="*/ 597510 w 974327"/>
                <a:gd name="connsiteY10" fmla="*/ 700991 h 701339"/>
                <a:gd name="connsiteX11" fmla="*/ 318217 w 974327"/>
                <a:gd name="connsiteY11" fmla="*/ 643602 h 701339"/>
                <a:gd name="connsiteX12" fmla="*/ 69531 w 974327"/>
                <a:gd name="connsiteY12" fmla="*/ 567083 h 701339"/>
                <a:gd name="connsiteX0" fmla="*/ 69531 w 956191"/>
                <a:gd name="connsiteY0" fmla="*/ 567083 h 701339"/>
                <a:gd name="connsiteX1" fmla="*/ 663 w 956191"/>
                <a:gd name="connsiteY1" fmla="*/ 371960 h 701339"/>
                <a:gd name="connsiteX2" fmla="*/ 42750 w 956191"/>
                <a:gd name="connsiteY2" fmla="*/ 173011 h 701339"/>
                <a:gd name="connsiteX3" fmla="*/ 169005 w 956191"/>
                <a:gd name="connsiteY3" fmla="*/ 42930 h 701339"/>
                <a:gd name="connsiteX4" fmla="*/ 329694 w 956191"/>
                <a:gd name="connsiteY4" fmla="*/ 844 h 701339"/>
                <a:gd name="connsiteX5" fmla="*/ 532469 w 956191"/>
                <a:gd name="connsiteY5" fmla="*/ 73537 h 701339"/>
                <a:gd name="connsiteX6" fmla="*/ 654899 w 956191"/>
                <a:gd name="connsiteY6" fmla="*/ 215096 h 701339"/>
                <a:gd name="connsiteX7" fmla="*/ 827067 w 956191"/>
                <a:gd name="connsiteY7" fmla="*/ 283963 h 701339"/>
                <a:gd name="connsiteX8" fmla="*/ 953323 w 956191"/>
                <a:gd name="connsiteY8" fmla="*/ 414045 h 701339"/>
                <a:gd name="connsiteX9" fmla="*/ 888282 w 956191"/>
                <a:gd name="connsiteY9" fmla="*/ 616820 h 701339"/>
                <a:gd name="connsiteX10" fmla="*/ 597510 w 956191"/>
                <a:gd name="connsiteY10" fmla="*/ 700991 h 701339"/>
                <a:gd name="connsiteX11" fmla="*/ 318217 w 956191"/>
                <a:gd name="connsiteY11" fmla="*/ 643602 h 701339"/>
                <a:gd name="connsiteX12" fmla="*/ 69531 w 956191"/>
                <a:gd name="connsiteY12" fmla="*/ 567083 h 701339"/>
                <a:gd name="connsiteX0" fmla="*/ 69531 w 956191"/>
                <a:gd name="connsiteY0" fmla="*/ 567083 h 702462"/>
                <a:gd name="connsiteX1" fmla="*/ 663 w 956191"/>
                <a:gd name="connsiteY1" fmla="*/ 371960 h 702462"/>
                <a:gd name="connsiteX2" fmla="*/ 42750 w 956191"/>
                <a:gd name="connsiteY2" fmla="*/ 173011 h 702462"/>
                <a:gd name="connsiteX3" fmla="*/ 169005 w 956191"/>
                <a:gd name="connsiteY3" fmla="*/ 42930 h 702462"/>
                <a:gd name="connsiteX4" fmla="*/ 329694 w 956191"/>
                <a:gd name="connsiteY4" fmla="*/ 844 h 702462"/>
                <a:gd name="connsiteX5" fmla="*/ 532469 w 956191"/>
                <a:gd name="connsiteY5" fmla="*/ 73537 h 702462"/>
                <a:gd name="connsiteX6" fmla="*/ 654899 w 956191"/>
                <a:gd name="connsiteY6" fmla="*/ 215096 h 702462"/>
                <a:gd name="connsiteX7" fmla="*/ 827067 w 956191"/>
                <a:gd name="connsiteY7" fmla="*/ 283963 h 702462"/>
                <a:gd name="connsiteX8" fmla="*/ 953323 w 956191"/>
                <a:gd name="connsiteY8" fmla="*/ 414045 h 702462"/>
                <a:gd name="connsiteX9" fmla="*/ 888282 w 956191"/>
                <a:gd name="connsiteY9" fmla="*/ 616820 h 702462"/>
                <a:gd name="connsiteX10" fmla="*/ 597510 w 956191"/>
                <a:gd name="connsiteY10" fmla="*/ 700991 h 702462"/>
                <a:gd name="connsiteX11" fmla="*/ 302913 w 956191"/>
                <a:gd name="connsiteY11" fmla="*/ 662731 h 702462"/>
                <a:gd name="connsiteX12" fmla="*/ 69531 w 956191"/>
                <a:gd name="connsiteY12" fmla="*/ 567083 h 702462"/>
                <a:gd name="connsiteX0" fmla="*/ 69484 w 956144"/>
                <a:gd name="connsiteY0" fmla="*/ 568514 h 703893"/>
                <a:gd name="connsiteX1" fmla="*/ 616 w 956144"/>
                <a:gd name="connsiteY1" fmla="*/ 373391 h 703893"/>
                <a:gd name="connsiteX2" fmla="*/ 42703 w 956144"/>
                <a:gd name="connsiteY2" fmla="*/ 174442 h 703893"/>
                <a:gd name="connsiteX3" fmla="*/ 157480 w 956144"/>
                <a:gd name="connsiteY3" fmla="*/ 32883 h 703893"/>
                <a:gd name="connsiteX4" fmla="*/ 329647 w 956144"/>
                <a:gd name="connsiteY4" fmla="*/ 2275 h 703893"/>
                <a:gd name="connsiteX5" fmla="*/ 532422 w 956144"/>
                <a:gd name="connsiteY5" fmla="*/ 74968 h 703893"/>
                <a:gd name="connsiteX6" fmla="*/ 654852 w 956144"/>
                <a:gd name="connsiteY6" fmla="*/ 216527 h 703893"/>
                <a:gd name="connsiteX7" fmla="*/ 827020 w 956144"/>
                <a:gd name="connsiteY7" fmla="*/ 285394 h 703893"/>
                <a:gd name="connsiteX8" fmla="*/ 953276 w 956144"/>
                <a:gd name="connsiteY8" fmla="*/ 415476 h 703893"/>
                <a:gd name="connsiteX9" fmla="*/ 888235 w 956144"/>
                <a:gd name="connsiteY9" fmla="*/ 618251 h 703893"/>
                <a:gd name="connsiteX10" fmla="*/ 597463 w 956144"/>
                <a:gd name="connsiteY10" fmla="*/ 702422 h 703893"/>
                <a:gd name="connsiteX11" fmla="*/ 302866 w 956144"/>
                <a:gd name="connsiteY11" fmla="*/ 664162 h 703893"/>
                <a:gd name="connsiteX12" fmla="*/ 69484 w 956144"/>
                <a:gd name="connsiteY12" fmla="*/ 568514 h 703893"/>
                <a:gd name="connsiteX0" fmla="*/ 70651 w 957311"/>
                <a:gd name="connsiteY0" fmla="*/ 568447 h 703826"/>
                <a:gd name="connsiteX1" fmla="*/ 1783 w 957311"/>
                <a:gd name="connsiteY1" fmla="*/ 373324 h 703826"/>
                <a:gd name="connsiteX2" fmla="*/ 32392 w 957311"/>
                <a:gd name="connsiteY2" fmla="*/ 170549 h 703826"/>
                <a:gd name="connsiteX3" fmla="*/ 158647 w 957311"/>
                <a:gd name="connsiteY3" fmla="*/ 32816 h 703826"/>
                <a:gd name="connsiteX4" fmla="*/ 330814 w 957311"/>
                <a:gd name="connsiteY4" fmla="*/ 2208 h 703826"/>
                <a:gd name="connsiteX5" fmla="*/ 533589 w 957311"/>
                <a:gd name="connsiteY5" fmla="*/ 74901 h 703826"/>
                <a:gd name="connsiteX6" fmla="*/ 656019 w 957311"/>
                <a:gd name="connsiteY6" fmla="*/ 216460 h 703826"/>
                <a:gd name="connsiteX7" fmla="*/ 828187 w 957311"/>
                <a:gd name="connsiteY7" fmla="*/ 285327 h 703826"/>
                <a:gd name="connsiteX8" fmla="*/ 954443 w 957311"/>
                <a:gd name="connsiteY8" fmla="*/ 415409 h 703826"/>
                <a:gd name="connsiteX9" fmla="*/ 889402 w 957311"/>
                <a:gd name="connsiteY9" fmla="*/ 618184 h 703826"/>
                <a:gd name="connsiteX10" fmla="*/ 598630 w 957311"/>
                <a:gd name="connsiteY10" fmla="*/ 702355 h 703826"/>
                <a:gd name="connsiteX11" fmla="*/ 304033 w 957311"/>
                <a:gd name="connsiteY11" fmla="*/ 664095 h 703826"/>
                <a:gd name="connsiteX12" fmla="*/ 70651 w 957311"/>
                <a:gd name="connsiteY12" fmla="*/ 568447 h 703826"/>
                <a:gd name="connsiteX0" fmla="*/ 70651 w 957311"/>
                <a:gd name="connsiteY0" fmla="*/ 582838 h 718217"/>
                <a:gd name="connsiteX1" fmla="*/ 1783 w 957311"/>
                <a:gd name="connsiteY1" fmla="*/ 387715 h 718217"/>
                <a:gd name="connsiteX2" fmla="*/ 32392 w 957311"/>
                <a:gd name="connsiteY2" fmla="*/ 184940 h 718217"/>
                <a:gd name="connsiteX3" fmla="*/ 158647 w 957311"/>
                <a:gd name="connsiteY3" fmla="*/ 47207 h 718217"/>
                <a:gd name="connsiteX4" fmla="*/ 338466 w 957311"/>
                <a:gd name="connsiteY4" fmla="*/ 1296 h 718217"/>
                <a:gd name="connsiteX5" fmla="*/ 533589 w 957311"/>
                <a:gd name="connsiteY5" fmla="*/ 89292 h 718217"/>
                <a:gd name="connsiteX6" fmla="*/ 656019 w 957311"/>
                <a:gd name="connsiteY6" fmla="*/ 230851 h 718217"/>
                <a:gd name="connsiteX7" fmla="*/ 828187 w 957311"/>
                <a:gd name="connsiteY7" fmla="*/ 299718 h 718217"/>
                <a:gd name="connsiteX8" fmla="*/ 954443 w 957311"/>
                <a:gd name="connsiteY8" fmla="*/ 429800 h 718217"/>
                <a:gd name="connsiteX9" fmla="*/ 889402 w 957311"/>
                <a:gd name="connsiteY9" fmla="*/ 632575 h 718217"/>
                <a:gd name="connsiteX10" fmla="*/ 598630 w 957311"/>
                <a:gd name="connsiteY10" fmla="*/ 716746 h 718217"/>
                <a:gd name="connsiteX11" fmla="*/ 304033 w 957311"/>
                <a:gd name="connsiteY11" fmla="*/ 678486 h 718217"/>
                <a:gd name="connsiteX12" fmla="*/ 70651 w 957311"/>
                <a:gd name="connsiteY12" fmla="*/ 582838 h 718217"/>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56019 w 957311"/>
                <a:gd name="connsiteY6" fmla="*/ 230183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63671 w 957311"/>
                <a:gd name="connsiteY6" fmla="*/ 218705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50419 w 956209"/>
                <a:gd name="connsiteY0" fmla="*/ 582170 h 717549"/>
                <a:gd name="connsiteX1" fmla="*/ 681 w 956209"/>
                <a:gd name="connsiteY1" fmla="*/ 387047 h 717549"/>
                <a:gd name="connsiteX2" fmla="*/ 31290 w 956209"/>
                <a:gd name="connsiteY2" fmla="*/ 184272 h 717549"/>
                <a:gd name="connsiteX3" fmla="*/ 157545 w 956209"/>
                <a:gd name="connsiteY3" fmla="*/ 46539 h 717549"/>
                <a:gd name="connsiteX4" fmla="*/ 337364 w 956209"/>
                <a:gd name="connsiteY4" fmla="*/ 628 h 717549"/>
                <a:gd name="connsiteX5" fmla="*/ 543965 w 956209"/>
                <a:gd name="connsiteY5" fmla="*/ 73321 h 717549"/>
                <a:gd name="connsiteX6" fmla="*/ 662569 w 956209"/>
                <a:gd name="connsiteY6" fmla="*/ 218705 h 717549"/>
                <a:gd name="connsiteX7" fmla="*/ 827085 w 956209"/>
                <a:gd name="connsiteY7" fmla="*/ 299050 h 717549"/>
                <a:gd name="connsiteX8" fmla="*/ 953341 w 956209"/>
                <a:gd name="connsiteY8" fmla="*/ 429132 h 717549"/>
                <a:gd name="connsiteX9" fmla="*/ 888300 w 956209"/>
                <a:gd name="connsiteY9" fmla="*/ 631907 h 717549"/>
                <a:gd name="connsiteX10" fmla="*/ 597528 w 956209"/>
                <a:gd name="connsiteY10" fmla="*/ 716078 h 717549"/>
                <a:gd name="connsiteX11" fmla="*/ 302931 w 956209"/>
                <a:gd name="connsiteY11" fmla="*/ 677818 h 717549"/>
                <a:gd name="connsiteX12" fmla="*/ 50419 w 95620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9692 h 725071"/>
                <a:gd name="connsiteX1" fmla="*/ 327 w 971159"/>
                <a:gd name="connsiteY1" fmla="*/ 394569 h 725071"/>
                <a:gd name="connsiteX2" fmla="*/ 46240 w 971159"/>
                <a:gd name="connsiteY2" fmla="*/ 191794 h 725071"/>
                <a:gd name="connsiteX3" fmla="*/ 172495 w 971159"/>
                <a:gd name="connsiteY3" fmla="*/ 54061 h 725071"/>
                <a:gd name="connsiteX4" fmla="*/ 359966 w 971159"/>
                <a:gd name="connsiteY4" fmla="*/ 498 h 725071"/>
                <a:gd name="connsiteX5" fmla="*/ 558915 w 971159"/>
                <a:gd name="connsiteY5" fmla="*/ 80843 h 725071"/>
                <a:gd name="connsiteX6" fmla="*/ 677519 w 971159"/>
                <a:gd name="connsiteY6" fmla="*/ 226227 h 725071"/>
                <a:gd name="connsiteX7" fmla="*/ 842035 w 971159"/>
                <a:gd name="connsiteY7" fmla="*/ 306572 h 725071"/>
                <a:gd name="connsiteX8" fmla="*/ 968291 w 971159"/>
                <a:gd name="connsiteY8" fmla="*/ 436654 h 725071"/>
                <a:gd name="connsiteX9" fmla="*/ 903250 w 971159"/>
                <a:gd name="connsiteY9" fmla="*/ 639429 h 725071"/>
                <a:gd name="connsiteX10" fmla="*/ 612478 w 971159"/>
                <a:gd name="connsiteY10" fmla="*/ 723600 h 725071"/>
                <a:gd name="connsiteX11" fmla="*/ 317881 w 971159"/>
                <a:gd name="connsiteY11" fmla="*/ 685340 h 725071"/>
                <a:gd name="connsiteX12" fmla="*/ 65369 w 971159"/>
                <a:gd name="connsiteY12" fmla="*/ 589692 h 725071"/>
                <a:gd name="connsiteX0" fmla="*/ 65339 w 971129"/>
                <a:gd name="connsiteY0" fmla="*/ 589692 h 725071"/>
                <a:gd name="connsiteX1" fmla="*/ 297 w 971129"/>
                <a:gd name="connsiteY1" fmla="*/ 394569 h 725071"/>
                <a:gd name="connsiteX2" fmla="*/ 46210 w 971129"/>
                <a:gd name="connsiteY2" fmla="*/ 191794 h 725071"/>
                <a:gd name="connsiteX3" fmla="*/ 157161 w 971129"/>
                <a:gd name="connsiteY3" fmla="*/ 54061 h 725071"/>
                <a:gd name="connsiteX4" fmla="*/ 359936 w 971129"/>
                <a:gd name="connsiteY4" fmla="*/ 498 h 725071"/>
                <a:gd name="connsiteX5" fmla="*/ 558885 w 971129"/>
                <a:gd name="connsiteY5" fmla="*/ 80843 h 725071"/>
                <a:gd name="connsiteX6" fmla="*/ 677489 w 971129"/>
                <a:gd name="connsiteY6" fmla="*/ 226227 h 725071"/>
                <a:gd name="connsiteX7" fmla="*/ 842005 w 971129"/>
                <a:gd name="connsiteY7" fmla="*/ 306572 h 725071"/>
                <a:gd name="connsiteX8" fmla="*/ 968261 w 971129"/>
                <a:gd name="connsiteY8" fmla="*/ 436654 h 725071"/>
                <a:gd name="connsiteX9" fmla="*/ 903220 w 971129"/>
                <a:gd name="connsiteY9" fmla="*/ 639429 h 725071"/>
                <a:gd name="connsiteX10" fmla="*/ 612448 w 971129"/>
                <a:gd name="connsiteY10" fmla="*/ 723600 h 725071"/>
                <a:gd name="connsiteX11" fmla="*/ 317851 w 971129"/>
                <a:gd name="connsiteY11" fmla="*/ 685340 h 725071"/>
                <a:gd name="connsiteX12" fmla="*/ 65339 w 971129"/>
                <a:gd name="connsiteY12" fmla="*/ 589692 h 725071"/>
                <a:gd name="connsiteX0" fmla="*/ 66591 w 972381"/>
                <a:gd name="connsiteY0" fmla="*/ 589692 h 725071"/>
                <a:gd name="connsiteX1" fmla="*/ 1549 w 972381"/>
                <a:gd name="connsiteY1" fmla="*/ 394569 h 725071"/>
                <a:gd name="connsiteX2" fmla="*/ 32158 w 972381"/>
                <a:gd name="connsiteY2" fmla="*/ 191794 h 725071"/>
                <a:gd name="connsiteX3" fmla="*/ 158413 w 972381"/>
                <a:gd name="connsiteY3" fmla="*/ 54061 h 725071"/>
                <a:gd name="connsiteX4" fmla="*/ 361188 w 972381"/>
                <a:gd name="connsiteY4" fmla="*/ 498 h 725071"/>
                <a:gd name="connsiteX5" fmla="*/ 560137 w 972381"/>
                <a:gd name="connsiteY5" fmla="*/ 80843 h 725071"/>
                <a:gd name="connsiteX6" fmla="*/ 678741 w 972381"/>
                <a:gd name="connsiteY6" fmla="*/ 226227 h 725071"/>
                <a:gd name="connsiteX7" fmla="*/ 843257 w 972381"/>
                <a:gd name="connsiteY7" fmla="*/ 306572 h 725071"/>
                <a:gd name="connsiteX8" fmla="*/ 969513 w 972381"/>
                <a:gd name="connsiteY8" fmla="*/ 436654 h 725071"/>
                <a:gd name="connsiteX9" fmla="*/ 904472 w 972381"/>
                <a:gd name="connsiteY9" fmla="*/ 639429 h 725071"/>
                <a:gd name="connsiteX10" fmla="*/ 613700 w 972381"/>
                <a:gd name="connsiteY10" fmla="*/ 723600 h 725071"/>
                <a:gd name="connsiteX11" fmla="*/ 319103 w 972381"/>
                <a:gd name="connsiteY11" fmla="*/ 685340 h 725071"/>
                <a:gd name="connsiteX12" fmla="*/ 66591 w 972381"/>
                <a:gd name="connsiteY12" fmla="*/ 589692 h 725071"/>
                <a:gd name="connsiteX0" fmla="*/ 66591 w 969820"/>
                <a:gd name="connsiteY0" fmla="*/ 589692 h 724534"/>
                <a:gd name="connsiteX1" fmla="*/ 1549 w 969820"/>
                <a:gd name="connsiteY1" fmla="*/ 394569 h 724534"/>
                <a:gd name="connsiteX2" fmla="*/ 32158 w 969820"/>
                <a:gd name="connsiteY2" fmla="*/ 191794 h 724534"/>
                <a:gd name="connsiteX3" fmla="*/ 158413 w 969820"/>
                <a:gd name="connsiteY3" fmla="*/ 54061 h 724534"/>
                <a:gd name="connsiteX4" fmla="*/ 361188 w 969820"/>
                <a:gd name="connsiteY4" fmla="*/ 498 h 724534"/>
                <a:gd name="connsiteX5" fmla="*/ 560137 w 969820"/>
                <a:gd name="connsiteY5" fmla="*/ 80843 h 724534"/>
                <a:gd name="connsiteX6" fmla="*/ 678741 w 969820"/>
                <a:gd name="connsiteY6" fmla="*/ 226227 h 724534"/>
                <a:gd name="connsiteX7" fmla="*/ 843257 w 969820"/>
                <a:gd name="connsiteY7" fmla="*/ 306572 h 724534"/>
                <a:gd name="connsiteX8" fmla="*/ 969513 w 969820"/>
                <a:gd name="connsiteY8" fmla="*/ 436654 h 724534"/>
                <a:gd name="connsiteX9" fmla="*/ 870038 w 969820"/>
                <a:gd name="connsiteY9" fmla="*/ 650907 h 724534"/>
                <a:gd name="connsiteX10" fmla="*/ 613700 w 969820"/>
                <a:gd name="connsiteY10" fmla="*/ 723600 h 724534"/>
                <a:gd name="connsiteX11" fmla="*/ 319103 w 969820"/>
                <a:gd name="connsiteY11" fmla="*/ 685340 h 724534"/>
                <a:gd name="connsiteX12" fmla="*/ 66591 w 969820"/>
                <a:gd name="connsiteY12" fmla="*/ 589692 h 724534"/>
                <a:gd name="connsiteX0" fmla="*/ 66591 w 958416"/>
                <a:gd name="connsiteY0" fmla="*/ 589692 h 724534"/>
                <a:gd name="connsiteX1" fmla="*/ 1549 w 958416"/>
                <a:gd name="connsiteY1" fmla="*/ 394569 h 724534"/>
                <a:gd name="connsiteX2" fmla="*/ 32158 w 958416"/>
                <a:gd name="connsiteY2" fmla="*/ 191794 h 724534"/>
                <a:gd name="connsiteX3" fmla="*/ 158413 w 958416"/>
                <a:gd name="connsiteY3" fmla="*/ 54061 h 724534"/>
                <a:gd name="connsiteX4" fmla="*/ 361188 w 958416"/>
                <a:gd name="connsiteY4" fmla="*/ 498 h 724534"/>
                <a:gd name="connsiteX5" fmla="*/ 560137 w 958416"/>
                <a:gd name="connsiteY5" fmla="*/ 80843 h 724534"/>
                <a:gd name="connsiteX6" fmla="*/ 678741 w 958416"/>
                <a:gd name="connsiteY6" fmla="*/ 226227 h 724534"/>
                <a:gd name="connsiteX7" fmla="*/ 843257 w 958416"/>
                <a:gd name="connsiteY7" fmla="*/ 306572 h 724534"/>
                <a:gd name="connsiteX8" fmla="*/ 958035 w 958416"/>
                <a:gd name="connsiteY8" fmla="*/ 440480 h 724534"/>
                <a:gd name="connsiteX9" fmla="*/ 870038 w 958416"/>
                <a:gd name="connsiteY9" fmla="*/ 650907 h 724534"/>
                <a:gd name="connsiteX10" fmla="*/ 613700 w 958416"/>
                <a:gd name="connsiteY10" fmla="*/ 723600 h 724534"/>
                <a:gd name="connsiteX11" fmla="*/ 319103 w 958416"/>
                <a:gd name="connsiteY11" fmla="*/ 685340 h 724534"/>
                <a:gd name="connsiteX12" fmla="*/ 66591 w 958416"/>
                <a:gd name="connsiteY12" fmla="*/ 589692 h 724534"/>
                <a:gd name="connsiteX0" fmla="*/ 66591 w 958042"/>
                <a:gd name="connsiteY0" fmla="*/ 589692 h 724534"/>
                <a:gd name="connsiteX1" fmla="*/ 1549 w 958042"/>
                <a:gd name="connsiteY1" fmla="*/ 394569 h 724534"/>
                <a:gd name="connsiteX2" fmla="*/ 32158 w 958042"/>
                <a:gd name="connsiteY2" fmla="*/ 191794 h 724534"/>
                <a:gd name="connsiteX3" fmla="*/ 158413 w 958042"/>
                <a:gd name="connsiteY3" fmla="*/ 54061 h 724534"/>
                <a:gd name="connsiteX4" fmla="*/ 361188 w 958042"/>
                <a:gd name="connsiteY4" fmla="*/ 498 h 724534"/>
                <a:gd name="connsiteX5" fmla="*/ 560137 w 958042"/>
                <a:gd name="connsiteY5" fmla="*/ 80843 h 724534"/>
                <a:gd name="connsiteX6" fmla="*/ 678741 w 958042"/>
                <a:gd name="connsiteY6" fmla="*/ 226227 h 724534"/>
                <a:gd name="connsiteX7" fmla="*/ 873864 w 958042"/>
                <a:gd name="connsiteY7" fmla="*/ 298920 h 724534"/>
                <a:gd name="connsiteX8" fmla="*/ 958035 w 958042"/>
                <a:gd name="connsiteY8" fmla="*/ 440480 h 724534"/>
                <a:gd name="connsiteX9" fmla="*/ 870038 w 958042"/>
                <a:gd name="connsiteY9" fmla="*/ 650907 h 724534"/>
                <a:gd name="connsiteX10" fmla="*/ 613700 w 958042"/>
                <a:gd name="connsiteY10" fmla="*/ 723600 h 724534"/>
                <a:gd name="connsiteX11" fmla="*/ 319103 w 958042"/>
                <a:gd name="connsiteY11" fmla="*/ 685340 h 724534"/>
                <a:gd name="connsiteX12" fmla="*/ 66591 w 958042"/>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8301" h="724534">
                  <a:moveTo>
                    <a:pt x="66591" y="589692"/>
                  </a:moveTo>
                  <a:cubicBezTo>
                    <a:pt x="13665" y="541230"/>
                    <a:pt x="7288" y="460885"/>
                    <a:pt x="1549" y="394569"/>
                  </a:cubicBezTo>
                  <a:cubicBezTo>
                    <a:pt x="-4190" y="328253"/>
                    <a:pt x="6014" y="248545"/>
                    <a:pt x="32158" y="191794"/>
                  </a:cubicBezTo>
                  <a:cubicBezTo>
                    <a:pt x="58302" y="135043"/>
                    <a:pt x="103575" y="85944"/>
                    <a:pt x="158413" y="54061"/>
                  </a:cubicBezTo>
                  <a:cubicBezTo>
                    <a:pt x="213251" y="22178"/>
                    <a:pt x="294234" y="-3966"/>
                    <a:pt x="361188" y="498"/>
                  </a:cubicBezTo>
                  <a:cubicBezTo>
                    <a:pt x="428142" y="4962"/>
                    <a:pt x="507212" y="43222"/>
                    <a:pt x="560137" y="80843"/>
                  </a:cubicBezTo>
                  <a:cubicBezTo>
                    <a:pt x="613062" y="118464"/>
                    <a:pt x="639207" y="174577"/>
                    <a:pt x="678741" y="226227"/>
                  </a:cubicBezTo>
                  <a:cubicBezTo>
                    <a:pt x="718275" y="277877"/>
                    <a:pt x="842619" y="263211"/>
                    <a:pt x="889168" y="298920"/>
                  </a:cubicBezTo>
                  <a:cubicBezTo>
                    <a:pt x="935717" y="334629"/>
                    <a:pt x="961223" y="381816"/>
                    <a:pt x="958035" y="440480"/>
                  </a:cubicBezTo>
                  <a:cubicBezTo>
                    <a:pt x="954847" y="499145"/>
                    <a:pt x="927427" y="603720"/>
                    <a:pt x="870038" y="650907"/>
                  </a:cubicBezTo>
                  <a:cubicBezTo>
                    <a:pt x="812649" y="698094"/>
                    <a:pt x="705523" y="717861"/>
                    <a:pt x="613700" y="723600"/>
                  </a:cubicBezTo>
                  <a:cubicBezTo>
                    <a:pt x="521878" y="729339"/>
                    <a:pt x="410288" y="707658"/>
                    <a:pt x="319103" y="685340"/>
                  </a:cubicBezTo>
                  <a:cubicBezTo>
                    <a:pt x="227918" y="663022"/>
                    <a:pt x="119517" y="638154"/>
                    <a:pt x="66591" y="589692"/>
                  </a:cubicBezTo>
                  <a:close/>
                </a:path>
              </a:pathLst>
            </a:custGeom>
            <a:solidFill>
              <a:srgbClr val="9987C2">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3C0DE5A-6BFC-B2F1-AAEE-7285E92FBA32}"/>
                </a:ext>
              </a:extLst>
            </p:cNvPr>
            <p:cNvSpPr/>
            <p:nvPr/>
          </p:nvSpPr>
          <p:spPr>
            <a:xfrm>
              <a:off x="3027177" y="2142859"/>
              <a:ext cx="501919" cy="318743"/>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E61CE621-14BB-0092-5F71-61E15584FF3C}"/>
              </a:ext>
            </a:extLst>
          </p:cNvPr>
          <p:cNvGrpSpPr>
            <a:grpSpLocks noChangeAspect="1"/>
          </p:cNvGrpSpPr>
          <p:nvPr/>
        </p:nvGrpSpPr>
        <p:grpSpPr>
          <a:xfrm>
            <a:off x="4083192" y="2974423"/>
            <a:ext cx="713677" cy="548640"/>
            <a:chOff x="2983505" y="2053715"/>
            <a:chExt cx="958301" cy="724534"/>
          </a:xfrm>
        </p:grpSpPr>
        <p:sp>
          <p:nvSpPr>
            <p:cNvPr id="47" name="Freeform 46">
              <a:extLst>
                <a:ext uri="{FF2B5EF4-FFF2-40B4-BE49-F238E27FC236}">
                  <a16:creationId xmlns:a16="http://schemas.microsoft.com/office/drawing/2014/main" id="{96A58893-0927-8456-BD64-515C12B9D4A5}"/>
                </a:ext>
              </a:extLst>
            </p:cNvPr>
            <p:cNvSpPr/>
            <p:nvPr/>
          </p:nvSpPr>
          <p:spPr>
            <a:xfrm>
              <a:off x="2983505" y="2053715"/>
              <a:ext cx="958301" cy="724534"/>
            </a:xfrm>
            <a:custGeom>
              <a:avLst/>
              <a:gdLst>
                <a:gd name="connsiteX0" fmla="*/ 22956 w 975615"/>
                <a:gd name="connsiteY0" fmla="*/ 554761 h 703973"/>
                <a:gd name="connsiteX1" fmla="*/ 0 w 975615"/>
                <a:gd name="connsiteY1" fmla="*/ 363464 h 703973"/>
                <a:gd name="connsiteX2" fmla="*/ 38260 w 975615"/>
                <a:gd name="connsiteY2" fmla="*/ 160689 h 703973"/>
                <a:gd name="connsiteX3" fmla="*/ 164516 w 975615"/>
                <a:gd name="connsiteY3" fmla="*/ 49737 h 703973"/>
                <a:gd name="connsiteX4" fmla="*/ 275468 w 975615"/>
                <a:gd name="connsiteY4" fmla="*/ 0 h 703973"/>
                <a:gd name="connsiteX5" fmla="*/ 516502 w 975615"/>
                <a:gd name="connsiteY5" fmla="*/ 61215 h 703973"/>
                <a:gd name="connsiteX6" fmla="*/ 638932 w 975615"/>
                <a:gd name="connsiteY6" fmla="*/ 202774 h 703973"/>
                <a:gd name="connsiteX7" fmla="*/ 811100 w 975615"/>
                <a:gd name="connsiteY7" fmla="*/ 271641 h 703973"/>
                <a:gd name="connsiteX8" fmla="*/ 975615 w 975615"/>
                <a:gd name="connsiteY8" fmla="*/ 348160 h 703973"/>
                <a:gd name="connsiteX9" fmla="*/ 872315 w 975615"/>
                <a:gd name="connsiteY9" fmla="*/ 593020 h 703973"/>
                <a:gd name="connsiteX10" fmla="*/ 585369 w 975615"/>
                <a:gd name="connsiteY10" fmla="*/ 703973 h 703973"/>
                <a:gd name="connsiteX11" fmla="*/ 302250 w 975615"/>
                <a:gd name="connsiteY11" fmla="*/ 631280 h 703973"/>
                <a:gd name="connsiteX12" fmla="*/ 22956 w 975615"/>
                <a:gd name="connsiteY12" fmla="*/ 554761 h 703973"/>
                <a:gd name="connsiteX0" fmla="*/ 22956 w 976974"/>
                <a:gd name="connsiteY0" fmla="*/ 554761 h 703973"/>
                <a:gd name="connsiteX1" fmla="*/ 0 w 976974"/>
                <a:gd name="connsiteY1" fmla="*/ 363464 h 703973"/>
                <a:gd name="connsiteX2" fmla="*/ 38260 w 976974"/>
                <a:gd name="connsiteY2" fmla="*/ 160689 h 703973"/>
                <a:gd name="connsiteX3" fmla="*/ 164516 w 976974"/>
                <a:gd name="connsiteY3" fmla="*/ 49737 h 703973"/>
                <a:gd name="connsiteX4" fmla="*/ 275468 w 976974"/>
                <a:gd name="connsiteY4" fmla="*/ 0 h 703973"/>
                <a:gd name="connsiteX5" fmla="*/ 516502 w 976974"/>
                <a:gd name="connsiteY5" fmla="*/ 61215 h 703973"/>
                <a:gd name="connsiteX6" fmla="*/ 638932 w 976974"/>
                <a:gd name="connsiteY6" fmla="*/ 202774 h 703973"/>
                <a:gd name="connsiteX7" fmla="*/ 811100 w 976974"/>
                <a:gd name="connsiteY7" fmla="*/ 271641 h 703973"/>
                <a:gd name="connsiteX8" fmla="*/ 975615 w 976974"/>
                <a:gd name="connsiteY8" fmla="*/ 348160 h 703973"/>
                <a:gd name="connsiteX9" fmla="*/ 872315 w 976974"/>
                <a:gd name="connsiteY9" fmla="*/ 593020 h 703973"/>
                <a:gd name="connsiteX10" fmla="*/ 585369 w 976974"/>
                <a:gd name="connsiteY10" fmla="*/ 703973 h 703973"/>
                <a:gd name="connsiteX11" fmla="*/ 302250 w 976974"/>
                <a:gd name="connsiteY11" fmla="*/ 631280 h 703973"/>
                <a:gd name="connsiteX12" fmla="*/ 22956 w 976974"/>
                <a:gd name="connsiteY12" fmla="*/ 554761 h 703973"/>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5349"/>
                <a:gd name="connsiteY0" fmla="*/ 554864 h 713276"/>
                <a:gd name="connsiteX1" fmla="*/ 8375 w 985349"/>
                <a:gd name="connsiteY1" fmla="*/ 363567 h 713276"/>
                <a:gd name="connsiteX2" fmla="*/ 46635 w 985349"/>
                <a:gd name="connsiteY2" fmla="*/ 160792 h 713276"/>
                <a:gd name="connsiteX3" fmla="*/ 172891 w 985349"/>
                <a:gd name="connsiteY3" fmla="*/ 49840 h 713276"/>
                <a:gd name="connsiteX4" fmla="*/ 283843 w 985349"/>
                <a:gd name="connsiteY4" fmla="*/ 103 h 713276"/>
                <a:gd name="connsiteX5" fmla="*/ 524877 w 985349"/>
                <a:gd name="connsiteY5" fmla="*/ 61318 h 713276"/>
                <a:gd name="connsiteX6" fmla="*/ 647307 w 985349"/>
                <a:gd name="connsiteY6" fmla="*/ 202877 h 713276"/>
                <a:gd name="connsiteX7" fmla="*/ 819475 w 985349"/>
                <a:gd name="connsiteY7" fmla="*/ 271744 h 713276"/>
                <a:gd name="connsiteX8" fmla="*/ 983990 w 985349"/>
                <a:gd name="connsiteY8" fmla="*/ 348263 h 713276"/>
                <a:gd name="connsiteX9" fmla="*/ 880690 w 985349"/>
                <a:gd name="connsiteY9" fmla="*/ 593123 h 713276"/>
                <a:gd name="connsiteX10" fmla="*/ 593744 w 985349"/>
                <a:gd name="connsiteY10" fmla="*/ 704076 h 713276"/>
                <a:gd name="connsiteX11" fmla="*/ 310625 w 985349"/>
                <a:gd name="connsiteY11" fmla="*/ 631383 h 713276"/>
                <a:gd name="connsiteX12" fmla="*/ 31331 w 985349"/>
                <a:gd name="connsiteY12" fmla="*/ 554864 h 7132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6129 h 705858"/>
                <a:gd name="connsiteX1" fmla="*/ 8375 w 986528"/>
                <a:gd name="connsiteY1" fmla="*/ 364832 h 705858"/>
                <a:gd name="connsiteX2" fmla="*/ 46635 w 986528"/>
                <a:gd name="connsiteY2" fmla="*/ 162057 h 705858"/>
                <a:gd name="connsiteX3" fmla="*/ 161413 w 986528"/>
                <a:gd name="connsiteY3" fmla="*/ 31976 h 705858"/>
                <a:gd name="connsiteX4" fmla="*/ 283843 w 986528"/>
                <a:gd name="connsiteY4" fmla="*/ 1368 h 705858"/>
                <a:gd name="connsiteX5" fmla="*/ 524877 w 986528"/>
                <a:gd name="connsiteY5" fmla="*/ 62583 h 705858"/>
                <a:gd name="connsiteX6" fmla="*/ 647307 w 986528"/>
                <a:gd name="connsiteY6" fmla="*/ 204142 h 705858"/>
                <a:gd name="connsiteX7" fmla="*/ 819475 w 986528"/>
                <a:gd name="connsiteY7" fmla="*/ 273009 h 705858"/>
                <a:gd name="connsiteX8" fmla="*/ 983990 w 986528"/>
                <a:gd name="connsiteY8" fmla="*/ 349528 h 705858"/>
                <a:gd name="connsiteX9" fmla="*/ 880690 w 986528"/>
                <a:gd name="connsiteY9" fmla="*/ 594388 h 705858"/>
                <a:gd name="connsiteX10" fmla="*/ 593744 w 986528"/>
                <a:gd name="connsiteY10" fmla="*/ 705341 h 705858"/>
                <a:gd name="connsiteX11" fmla="*/ 310625 w 986528"/>
                <a:gd name="connsiteY11" fmla="*/ 632648 h 705858"/>
                <a:gd name="connsiteX12" fmla="*/ 31331 w 986528"/>
                <a:gd name="connsiteY12" fmla="*/ 556129 h 705858"/>
                <a:gd name="connsiteX0" fmla="*/ 30635 w 985832"/>
                <a:gd name="connsiteY0" fmla="*/ 556129 h 705858"/>
                <a:gd name="connsiteX1" fmla="*/ 7679 w 985832"/>
                <a:gd name="connsiteY1" fmla="*/ 364832 h 705858"/>
                <a:gd name="connsiteX2" fmla="*/ 34462 w 985832"/>
                <a:gd name="connsiteY2" fmla="*/ 162057 h 705858"/>
                <a:gd name="connsiteX3" fmla="*/ 160717 w 985832"/>
                <a:gd name="connsiteY3" fmla="*/ 31976 h 705858"/>
                <a:gd name="connsiteX4" fmla="*/ 283147 w 985832"/>
                <a:gd name="connsiteY4" fmla="*/ 1368 h 705858"/>
                <a:gd name="connsiteX5" fmla="*/ 524181 w 985832"/>
                <a:gd name="connsiteY5" fmla="*/ 62583 h 705858"/>
                <a:gd name="connsiteX6" fmla="*/ 646611 w 985832"/>
                <a:gd name="connsiteY6" fmla="*/ 204142 h 705858"/>
                <a:gd name="connsiteX7" fmla="*/ 818779 w 985832"/>
                <a:gd name="connsiteY7" fmla="*/ 273009 h 705858"/>
                <a:gd name="connsiteX8" fmla="*/ 983294 w 985832"/>
                <a:gd name="connsiteY8" fmla="*/ 349528 h 705858"/>
                <a:gd name="connsiteX9" fmla="*/ 879994 w 985832"/>
                <a:gd name="connsiteY9" fmla="*/ 594388 h 705858"/>
                <a:gd name="connsiteX10" fmla="*/ 593048 w 985832"/>
                <a:gd name="connsiteY10" fmla="*/ 705341 h 705858"/>
                <a:gd name="connsiteX11" fmla="*/ 309929 w 985832"/>
                <a:gd name="connsiteY11" fmla="*/ 632648 h 705858"/>
                <a:gd name="connsiteX12" fmla="*/ 30635 w 985832"/>
                <a:gd name="connsiteY12" fmla="*/ 556129 h 705858"/>
                <a:gd name="connsiteX0" fmla="*/ 54941 w 979530"/>
                <a:gd name="connsiteY0" fmla="*/ 556129 h 705858"/>
                <a:gd name="connsiteX1" fmla="*/ 1377 w 979530"/>
                <a:gd name="connsiteY1" fmla="*/ 364832 h 705858"/>
                <a:gd name="connsiteX2" fmla="*/ 28160 w 979530"/>
                <a:gd name="connsiteY2" fmla="*/ 162057 h 705858"/>
                <a:gd name="connsiteX3" fmla="*/ 154415 w 979530"/>
                <a:gd name="connsiteY3" fmla="*/ 31976 h 705858"/>
                <a:gd name="connsiteX4" fmla="*/ 276845 w 979530"/>
                <a:gd name="connsiteY4" fmla="*/ 1368 h 705858"/>
                <a:gd name="connsiteX5" fmla="*/ 517879 w 979530"/>
                <a:gd name="connsiteY5" fmla="*/ 62583 h 705858"/>
                <a:gd name="connsiteX6" fmla="*/ 640309 w 979530"/>
                <a:gd name="connsiteY6" fmla="*/ 204142 h 705858"/>
                <a:gd name="connsiteX7" fmla="*/ 812477 w 979530"/>
                <a:gd name="connsiteY7" fmla="*/ 273009 h 705858"/>
                <a:gd name="connsiteX8" fmla="*/ 976992 w 979530"/>
                <a:gd name="connsiteY8" fmla="*/ 349528 h 705858"/>
                <a:gd name="connsiteX9" fmla="*/ 873692 w 979530"/>
                <a:gd name="connsiteY9" fmla="*/ 594388 h 705858"/>
                <a:gd name="connsiteX10" fmla="*/ 586746 w 979530"/>
                <a:gd name="connsiteY10" fmla="*/ 705341 h 705858"/>
                <a:gd name="connsiteX11" fmla="*/ 303627 w 979530"/>
                <a:gd name="connsiteY11" fmla="*/ 632648 h 705858"/>
                <a:gd name="connsiteX12" fmla="*/ 54941 w 979530"/>
                <a:gd name="connsiteY12" fmla="*/ 556129 h 705858"/>
                <a:gd name="connsiteX0" fmla="*/ 69531 w 994120"/>
                <a:gd name="connsiteY0" fmla="*/ 556129 h 705858"/>
                <a:gd name="connsiteX1" fmla="*/ 663 w 994120"/>
                <a:gd name="connsiteY1" fmla="*/ 361006 h 705858"/>
                <a:gd name="connsiteX2" fmla="*/ 42750 w 994120"/>
                <a:gd name="connsiteY2" fmla="*/ 162057 h 705858"/>
                <a:gd name="connsiteX3" fmla="*/ 169005 w 994120"/>
                <a:gd name="connsiteY3" fmla="*/ 31976 h 705858"/>
                <a:gd name="connsiteX4" fmla="*/ 291435 w 994120"/>
                <a:gd name="connsiteY4" fmla="*/ 1368 h 705858"/>
                <a:gd name="connsiteX5" fmla="*/ 532469 w 994120"/>
                <a:gd name="connsiteY5" fmla="*/ 62583 h 705858"/>
                <a:gd name="connsiteX6" fmla="*/ 654899 w 994120"/>
                <a:gd name="connsiteY6" fmla="*/ 204142 h 705858"/>
                <a:gd name="connsiteX7" fmla="*/ 827067 w 994120"/>
                <a:gd name="connsiteY7" fmla="*/ 273009 h 705858"/>
                <a:gd name="connsiteX8" fmla="*/ 991582 w 994120"/>
                <a:gd name="connsiteY8" fmla="*/ 349528 h 705858"/>
                <a:gd name="connsiteX9" fmla="*/ 888282 w 994120"/>
                <a:gd name="connsiteY9" fmla="*/ 594388 h 705858"/>
                <a:gd name="connsiteX10" fmla="*/ 601336 w 994120"/>
                <a:gd name="connsiteY10" fmla="*/ 705341 h 705858"/>
                <a:gd name="connsiteX11" fmla="*/ 318217 w 994120"/>
                <a:gd name="connsiteY11" fmla="*/ 632648 h 705858"/>
                <a:gd name="connsiteX12" fmla="*/ 69531 w 994120"/>
                <a:gd name="connsiteY12" fmla="*/ 556129 h 705858"/>
                <a:gd name="connsiteX0" fmla="*/ 69531 w 994120"/>
                <a:gd name="connsiteY0" fmla="*/ 567083 h 716812"/>
                <a:gd name="connsiteX1" fmla="*/ 663 w 994120"/>
                <a:gd name="connsiteY1" fmla="*/ 371960 h 716812"/>
                <a:gd name="connsiteX2" fmla="*/ 42750 w 994120"/>
                <a:gd name="connsiteY2" fmla="*/ 173011 h 716812"/>
                <a:gd name="connsiteX3" fmla="*/ 169005 w 994120"/>
                <a:gd name="connsiteY3" fmla="*/ 42930 h 716812"/>
                <a:gd name="connsiteX4" fmla="*/ 329694 w 994120"/>
                <a:gd name="connsiteY4" fmla="*/ 844 h 716812"/>
                <a:gd name="connsiteX5" fmla="*/ 532469 w 994120"/>
                <a:gd name="connsiteY5" fmla="*/ 73537 h 716812"/>
                <a:gd name="connsiteX6" fmla="*/ 654899 w 994120"/>
                <a:gd name="connsiteY6" fmla="*/ 215096 h 716812"/>
                <a:gd name="connsiteX7" fmla="*/ 827067 w 994120"/>
                <a:gd name="connsiteY7" fmla="*/ 283963 h 716812"/>
                <a:gd name="connsiteX8" fmla="*/ 991582 w 994120"/>
                <a:gd name="connsiteY8" fmla="*/ 360482 h 716812"/>
                <a:gd name="connsiteX9" fmla="*/ 888282 w 994120"/>
                <a:gd name="connsiteY9" fmla="*/ 605342 h 716812"/>
                <a:gd name="connsiteX10" fmla="*/ 601336 w 994120"/>
                <a:gd name="connsiteY10" fmla="*/ 716295 h 716812"/>
                <a:gd name="connsiteX11" fmla="*/ 318217 w 994120"/>
                <a:gd name="connsiteY11" fmla="*/ 643602 h 716812"/>
                <a:gd name="connsiteX12" fmla="*/ 69531 w 994120"/>
                <a:gd name="connsiteY12" fmla="*/ 567083 h 716812"/>
                <a:gd name="connsiteX0" fmla="*/ 69531 w 974302"/>
                <a:gd name="connsiteY0" fmla="*/ 567083 h 716812"/>
                <a:gd name="connsiteX1" fmla="*/ 663 w 974302"/>
                <a:gd name="connsiteY1" fmla="*/ 371960 h 716812"/>
                <a:gd name="connsiteX2" fmla="*/ 42750 w 974302"/>
                <a:gd name="connsiteY2" fmla="*/ 173011 h 716812"/>
                <a:gd name="connsiteX3" fmla="*/ 169005 w 974302"/>
                <a:gd name="connsiteY3" fmla="*/ 42930 h 716812"/>
                <a:gd name="connsiteX4" fmla="*/ 329694 w 974302"/>
                <a:gd name="connsiteY4" fmla="*/ 844 h 716812"/>
                <a:gd name="connsiteX5" fmla="*/ 532469 w 974302"/>
                <a:gd name="connsiteY5" fmla="*/ 73537 h 716812"/>
                <a:gd name="connsiteX6" fmla="*/ 654899 w 974302"/>
                <a:gd name="connsiteY6" fmla="*/ 215096 h 716812"/>
                <a:gd name="connsiteX7" fmla="*/ 827067 w 974302"/>
                <a:gd name="connsiteY7" fmla="*/ 283963 h 716812"/>
                <a:gd name="connsiteX8" fmla="*/ 972452 w 974302"/>
                <a:gd name="connsiteY8" fmla="*/ 394915 h 716812"/>
                <a:gd name="connsiteX9" fmla="*/ 888282 w 974302"/>
                <a:gd name="connsiteY9" fmla="*/ 605342 h 716812"/>
                <a:gd name="connsiteX10" fmla="*/ 601336 w 974302"/>
                <a:gd name="connsiteY10" fmla="*/ 716295 h 716812"/>
                <a:gd name="connsiteX11" fmla="*/ 318217 w 974302"/>
                <a:gd name="connsiteY11" fmla="*/ 643602 h 716812"/>
                <a:gd name="connsiteX12" fmla="*/ 69531 w 974302"/>
                <a:gd name="connsiteY12" fmla="*/ 567083 h 716812"/>
                <a:gd name="connsiteX0" fmla="*/ 69531 w 974302"/>
                <a:gd name="connsiteY0" fmla="*/ 567083 h 716563"/>
                <a:gd name="connsiteX1" fmla="*/ 663 w 974302"/>
                <a:gd name="connsiteY1" fmla="*/ 371960 h 716563"/>
                <a:gd name="connsiteX2" fmla="*/ 42750 w 974302"/>
                <a:gd name="connsiteY2" fmla="*/ 173011 h 716563"/>
                <a:gd name="connsiteX3" fmla="*/ 169005 w 974302"/>
                <a:gd name="connsiteY3" fmla="*/ 42930 h 716563"/>
                <a:gd name="connsiteX4" fmla="*/ 329694 w 974302"/>
                <a:gd name="connsiteY4" fmla="*/ 844 h 716563"/>
                <a:gd name="connsiteX5" fmla="*/ 532469 w 974302"/>
                <a:gd name="connsiteY5" fmla="*/ 73537 h 716563"/>
                <a:gd name="connsiteX6" fmla="*/ 654899 w 974302"/>
                <a:gd name="connsiteY6" fmla="*/ 215096 h 716563"/>
                <a:gd name="connsiteX7" fmla="*/ 827067 w 974302"/>
                <a:gd name="connsiteY7" fmla="*/ 283963 h 716563"/>
                <a:gd name="connsiteX8" fmla="*/ 972452 w 974302"/>
                <a:gd name="connsiteY8" fmla="*/ 394915 h 716563"/>
                <a:gd name="connsiteX9" fmla="*/ 888282 w 974302"/>
                <a:gd name="connsiteY9" fmla="*/ 616820 h 716563"/>
                <a:gd name="connsiteX10" fmla="*/ 601336 w 974302"/>
                <a:gd name="connsiteY10" fmla="*/ 716295 h 716563"/>
                <a:gd name="connsiteX11" fmla="*/ 318217 w 974302"/>
                <a:gd name="connsiteY11" fmla="*/ 643602 h 716563"/>
                <a:gd name="connsiteX12" fmla="*/ 69531 w 974302"/>
                <a:gd name="connsiteY12" fmla="*/ 567083 h 716563"/>
                <a:gd name="connsiteX0" fmla="*/ 69531 w 974327"/>
                <a:gd name="connsiteY0" fmla="*/ 567083 h 701339"/>
                <a:gd name="connsiteX1" fmla="*/ 663 w 974327"/>
                <a:gd name="connsiteY1" fmla="*/ 371960 h 701339"/>
                <a:gd name="connsiteX2" fmla="*/ 42750 w 974327"/>
                <a:gd name="connsiteY2" fmla="*/ 173011 h 701339"/>
                <a:gd name="connsiteX3" fmla="*/ 169005 w 974327"/>
                <a:gd name="connsiteY3" fmla="*/ 42930 h 701339"/>
                <a:gd name="connsiteX4" fmla="*/ 329694 w 974327"/>
                <a:gd name="connsiteY4" fmla="*/ 844 h 701339"/>
                <a:gd name="connsiteX5" fmla="*/ 532469 w 974327"/>
                <a:gd name="connsiteY5" fmla="*/ 73537 h 701339"/>
                <a:gd name="connsiteX6" fmla="*/ 654899 w 974327"/>
                <a:gd name="connsiteY6" fmla="*/ 215096 h 701339"/>
                <a:gd name="connsiteX7" fmla="*/ 827067 w 974327"/>
                <a:gd name="connsiteY7" fmla="*/ 283963 h 701339"/>
                <a:gd name="connsiteX8" fmla="*/ 972452 w 974327"/>
                <a:gd name="connsiteY8" fmla="*/ 394915 h 701339"/>
                <a:gd name="connsiteX9" fmla="*/ 888282 w 974327"/>
                <a:gd name="connsiteY9" fmla="*/ 616820 h 701339"/>
                <a:gd name="connsiteX10" fmla="*/ 597510 w 974327"/>
                <a:gd name="connsiteY10" fmla="*/ 700991 h 701339"/>
                <a:gd name="connsiteX11" fmla="*/ 318217 w 974327"/>
                <a:gd name="connsiteY11" fmla="*/ 643602 h 701339"/>
                <a:gd name="connsiteX12" fmla="*/ 69531 w 974327"/>
                <a:gd name="connsiteY12" fmla="*/ 567083 h 701339"/>
                <a:gd name="connsiteX0" fmla="*/ 69531 w 956191"/>
                <a:gd name="connsiteY0" fmla="*/ 567083 h 701339"/>
                <a:gd name="connsiteX1" fmla="*/ 663 w 956191"/>
                <a:gd name="connsiteY1" fmla="*/ 371960 h 701339"/>
                <a:gd name="connsiteX2" fmla="*/ 42750 w 956191"/>
                <a:gd name="connsiteY2" fmla="*/ 173011 h 701339"/>
                <a:gd name="connsiteX3" fmla="*/ 169005 w 956191"/>
                <a:gd name="connsiteY3" fmla="*/ 42930 h 701339"/>
                <a:gd name="connsiteX4" fmla="*/ 329694 w 956191"/>
                <a:gd name="connsiteY4" fmla="*/ 844 h 701339"/>
                <a:gd name="connsiteX5" fmla="*/ 532469 w 956191"/>
                <a:gd name="connsiteY5" fmla="*/ 73537 h 701339"/>
                <a:gd name="connsiteX6" fmla="*/ 654899 w 956191"/>
                <a:gd name="connsiteY6" fmla="*/ 215096 h 701339"/>
                <a:gd name="connsiteX7" fmla="*/ 827067 w 956191"/>
                <a:gd name="connsiteY7" fmla="*/ 283963 h 701339"/>
                <a:gd name="connsiteX8" fmla="*/ 953323 w 956191"/>
                <a:gd name="connsiteY8" fmla="*/ 414045 h 701339"/>
                <a:gd name="connsiteX9" fmla="*/ 888282 w 956191"/>
                <a:gd name="connsiteY9" fmla="*/ 616820 h 701339"/>
                <a:gd name="connsiteX10" fmla="*/ 597510 w 956191"/>
                <a:gd name="connsiteY10" fmla="*/ 700991 h 701339"/>
                <a:gd name="connsiteX11" fmla="*/ 318217 w 956191"/>
                <a:gd name="connsiteY11" fmla="*/ 643602 h 701339"/>
                <a:gd name="connsiteX12" fmla="*/ 69531 w 956191"/>
                <a:gd name="connsiteY12" fmla="*/ 567083 h 701339"/>
                <a:gd name="connsiteX0" fmla="*/ 69531 w 956191"/>
                <a:gd name="connsiteY0" fmla="*/ 567083 h 702462"/>
                <a:gd name="connsiteX1" fmla="*/ 663 w 956191"/>
                <a:gd name="connsiteY1" fmla="*/ 371960 h 702462"/>
                <a:gd name="connsiteX2" fmla="*/ 42750 w 956191"/>
                <a:gd name="connsiteY2" fmla="*/ 173011 h 702462"/>
                <a:gd name="connsiteX3" fmla="*/ 169005 w 956191"/>
                <a:gd name="connsiteY3" fmla="*/ 42930 h 702462"/>
                <a:gd name="connsiteX4" fmla="*/ 329694 w 956191"/>
                <a:gd name="connsiteY4" fmla="*/ 844 h 702462"/>
                <a:gd name="connsiteX5" fmla="*/ 532469 w 956191"/>
                <a:gd name="connsiteY5" fmla="*/ 73537 h 702462"/>
                <a:gd name="connsiteX6" fmla="*/ 654899 w 956191"/>
                <a:gd name="connsiteY6" fmla="*/ 215096 h 702462"/>
                <a:gd name="connsiteX7" fmla="*/ 827067 w 956191"/>
                <a:gd name="connsiteY7" fmla="*/ 283963 h 702462"/>
                <a:gd name="connsiteX8" fmla="*/ 953323 w 956191"/>
                <a:gd name="connsiteY8" fmla="*/ 414045 h 702462"/>
                <a:gd name="connsiteX9" fmla="*/ 888282 w 956191"/>
                <a:gd name="connsiteY9" fmla="*/ 616820 h 702462"/>
                <a:gd name="connsiteX10" fmla="*/ 597510 w 956191"/>
                <a:gd name="connsiteY10" fmla="*/ 700991 h 702462"/>
                <a:gd name="connsiteX11" fmla="*/ 302913 w 956191"/>
                <a:gd name="connsiteY11" fmla="*/ 662731 h 702462"/>
                <a:gd name="connsiteX12" fmla="*/ 69531 w 956191"/>
                <a:gd name="connsiteY12" fmla="*/ 567083 h 702462"/>
                <a:gd name="connsiteX0" fmla="*/ 69484 w 956144"/>
                <a:gd name="connsiteY0" fmla="*/ 568514 h 703893"/>
                <a:gd name="connsiteX1" fmla="*/ 616 w 956144"/>
                <a:gd name="connsiteY1" fmla="*/ 373391 h 703893"/>
                <a:gd name="connsiteX2" fmla="*/ 42703 w 956144"/>
                <a:gd name="connsiteY2" fmla="*/ 174442 h 703893"/>
                <a:gd name="connsiteX3" fmla="*/ 157480 w 956144"/>
                <a:gd name="connsiteY3" fmla="*/ 32883 h 703893"/>
                <a:gd name="connsiteX4" fmla="*/ 329647 w 956144"/>
                <a:gd name="connsiteY4" fmla="*/ 2275 h 703893"/>
                <a:gd name="connsiteX5" fmla="*/ 532422 w 956144"/>
                <a:gd name="connsiteY5" fmla="*/ 74968 h 703893"/>
                <a:gd name="connsiteX6" fmla="*/ 654852 w 956144"/>
                <a:gd name="connsiteY6" fmla="*/ 216527 h 703893"/>
                <a:gd name="connsiteX7" fmla="*/ 827020 w 956144"/>
                <a:gd name="connsiteY7" fmla="*/ 285394 h 703893"/>
                <a:gd name="connsiteX8" fmla="*/ 953276 w 956144"/>
                <a:gd name="connsiteY8" fmla="*/ 415476 h 703893"/>
                <a:gd name="connsiteX9" fmla="*/ 888235 w 956144"/>
                <a:gd name="connsiteY9" fmla="*/ 618251 h 703893"/>
                <a:gd name="connsiteX10" fmla="*/ 597463 w 956144"/>
                <a:gd name="connsiteY10" fmla="*/ 702422 h 703893"/>
                <a:gd name="connsiteX11" fmla="*/ 302866 w 956144"/>
                <a:gd name="connsiteY11" fmla="*/ 664162 h 703893"/>
                <a:gd name="connsiteX12" fmla="*/ 69484 w 956144"/>
                <a:gd name="connsiteY12" fmla="*/ 568514 h 703893"/>
                <a:gd name="connsiteX0" fmla="*/ 70651 w 957311"/>
                <a:gd name="connsiteY0" fmla="*/ 568447 h 703826"/>
                <a:gd name="connsiteX1" fmla="*/ 1783 w 957311"/>
                <a:gd name="connsiteY1" fmla="*/ 373324 h 703826"/>
                <a:gd name="connsiteX2" fmla="*/ 32392 w 957311"/>
                <a:gd name="connsiteY2" fmla="*/ 170549 h 703826"/>
                <a:gd name="connsiteX3" fmla="*/ 158647 w 957311"/>
                <a:gd name="connsiteY3" fmla="*/ 32816 h 703826"/>
                <a:gd name="connsiteX4" fmla="*/ 330814 w 957311"/>
                <a:gd name="connsiteY4" fmla="*/ 2208 h 703826"/>
                <a:gd name="connsiteX5" fmla="*/ 533589 w 957311"/>
                <a:gd name="connsiteY5" fmla="*/ 74901 h 703826"/>
                <a:gd name="connsiteX6" fmla="*/ 656019 w 957311"/>
                <a:gd name="connsiteY6" fmla="*/ 216460 h 703826"/>
                <a:gd name="connsiteX7" fmla="*/ 828187 w 957311"/>
                <a:gd name="connsiteY7" fmla="*/ 285327 h 703826"/>
                <a:gd name="connsiteX8" fmla="*/ 954443 w 957311"/>
                <a:gd name="connsiteY8" fmla="*/ 415409 h 703826"/>
                <a:gd name="connsiteX9" fmla="*/ 889402 w 957311"/>
                <a:gd name="connsiteY9" fmla="*/ 618184 h 703826"/>
                <a:gd name="connsiteX10" fmla="*/ 598630 w 957311"/>
                <a:gd name="connsiteY10" fmla="*/ 702355 h 703826"/>
                <a:gd name="connsiteX11" fmla="*/ 304033 w 957311"/>
                <a:gd name="connsiteY11" fmla="*/ 664095 h 703826"/>
                <a:gd name="connsiteX12" fmla="*/ 70651 w 957311"/>
                <a:gd name="connsiteY12" fmla="*/ 568447 h 703826"/>
                <a:gd name="connsiteX0" fmla="*/ 70651 w 957311"/>
                <a:gd name="connsiteY0" fmla="*/ 582838 h 718217"/>
                <a:gd name="connsiteX1" fmla="*/ 1783 w 957311"/>
                <a:gd name="connsiteY1" fmla="*/ 387715 h 718217"/>
                <a:gd name="connsiteX2" fmla="*/ 32392 w 957311"/>
                <a:gd name="connsiteY2" fmla="*/ 184940 h 718217"/>
                <a:gd name="connsiteX3" fmla="*/ 158647 w 957311"/>
                <a:gd name="connsiteY3" fmla="*/ 47207 h 718217"/>
                <a:gd name="connsiteX4" fmla="*/ 338466 w 957311"/>
                <a:gd name="connsiteY4" fmla="*/ 1296 h 718217"/>
                <a:gd name="connsiteX5" fmla="*/ 533589 w 957311"/>
                <a:gd name="connsiteY5" fmla="*/ 89292 h 718217"/>
                <a:gd name="connsiteX6" fmla="*/ 656019 w 957311"/>
                <a:gd name="connsiteY6" fmla="*/ 230851 h 718217"/>
                <a:gd name="connsiteX7" fmla="*/ 828187 w 957311"/>
                <a:gd name="connsiteY7" fmla="*/ 299718 h 718217"/>
                <a:gd name="connsiteX8" fmla="*/ 954443 w 957311"/>
                <a:gd name="connsiteY8" fmla="*/ 429800 h 718217"/>
                <a:gd name="connsiteX9" fmla="*/ 889402 w 957311"/>
                <a:gd name="connsiteY9" fmla="*/ 632575 h 718217"/>
                <a:gd name="connsiteX10" fmla="*/ 598630 w 957311"/>
                <a:gd name="connsiteY10" fmla="*/ 716746 h 718217"/>
                <a:gd name="connsiteX11" fmla="*/ 304033 w 957311"/>
                <a:gd name="connsiteY11" fmla="*/ 678486 h 718217"/>
                <a:gd name="connsiteX12" fmla="*/ 70651 w 957311"/>
                <a:gd name="connsiteY12" fmla="*/ 582838 h 718217"/>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56019 w 957311"/>
                <a:gd name="connsiteY6" fmla="*/ 230183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63671 w 957311"/>
                <a:gd name="connsiteY6" fmla="*/ 218705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50419 w 956209"/>
                <a:gd name="connsiteY0" fmla="*/ 582170 h 717549"/>
                <a:gd name="connsiteX1" fmla="*/ 681 w 956209"/>
                <a:gd name="connsiteY1" fmla="*/ 387047 h 717549"/>
                <a:gd name="connsiteX2" fmla="*/ 31290 w 956209"/>
                <a:gd name="connsiteY2" fmla="*/ 184272 h 717549"/>
                <a:gd name="connsiteX3" fmla="*/ 157545 w 956209"/>
                <a:gd name="connsiteY3" fmla="*/ 46539 h 717549"/>
                <a:gd name="connsiteX4" fmla="*/ 337364 w 956209"/>
                <a:gd name="connsiteY4" fmla="*/ 628 h 717549"/>
                <a:gd name="connsiteX5" fmla="*/ 543965 w 956209"/>
                <a:gd name="connsiteY5" fmla="*/ 73321 h 717549"/>
                <a:gd name="connsiteX6" fmla="*/ 662569 w 956209"/>
                <a:gd name="connsiteY6" fmla="*/ 218705 h 717549"/>
                <a:gd name="connsiteX7" fmla="*/ 827085 w 956209"/>
                <a:gd name="connsiteY7" fmla="*/ 299050 h 717549"/>
                <a:gd name="connsiteX8" fmla="*/ 953341 w 956209"/>
                <a:gd name="connsiteY8" fmla="*/ 429132 h 717549"/>
                <a:gd name="connsiteX9" fmla="*/ 888300 w 956209"/>
                <a:gd name="connsiteY9" fmla="*/ 631907 h 717549"/>
                <a:gd name="connsiteX10" fmla="*/ 597528 w 956209"/>
                <a:gd name="connsiteY10" fmla="*/ 716078 h 717549"/>
                <a:gd name="connsiteX11" fmla="*/ 302931 w 956209"/>
                <a:gd name="connsiteY11" fmla="*/ 677818 h 717549"/>
                <a:gd name="connsiteX12" fmla="*/ 50419 w 95620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9692 h 725071"/>
                <a:gd name="connsiteX1" fmla="*/ 327 w 971159"/>
                <a:gd name="connsiteY1" fmla="*/ 394569 h 725071"/>
                <a:gd name="connsiteX2" fmla="*/ 46240 w 971159"/>
                <a:gd name="connsiteY2" fmla="*/ 191794 h 725071"/>
                <a:gd name="connsiteX3" fmla="*/ 172495 w 971159"/>
                <a:gd name="connsiteY3" fmla="*/ 54061 h 725071"/>
                <a:gd name="connsiteX4" fmla="*/ 359966 w 971159"/>
                <a:gd name="connsiteY4" fmla="*/ 498 h 725071"/>
                <a:gd name="connsiteX5" fmla="*/ 558915 w 971159"/>
                <a:gd name="connsiteY5" fmla="*/ 80843 h 725071"/>
                <a:gd name="connsiteX6" fmla="*/ 677519 w 971159"/>
                <a:gd name="connsiteY6" fmla="*/ 226227 h 725071"/>
                <a:gd name="connsiteX7" fmla="*/ 842035 w 971159"/>
                <a:gd name="connsiteY7" fmla="*/ 306572 h 725071"/>
                <a:gd name="connsiteX8" fmla="*/ 968291 w 971159"/>
                <a:gd name="connsiteY8" fmla="*/ 436654 h 725071"/>
                <a:gd name="connsiteX9" fmla="*/ 903250 w 971159"/>
                <a:gd name="connsiteY9" fmla="*/ 639429 h 725071"/>
                <a:gd name="connsiteX10" fmla="*/ 612478 w 971159"/>
                <a:gd name="connsiteY10" fmla="*/ 723600 h 725071"/>
                <a:gd name="connsiteX11" fmla="*/ 317881 w 971159"/>
                <a:gd name="connsiteY11" fmla="*/ 685340 h 725071"/>
                <a:gd name="connsiteX12" fmla="*/ 65369 w 971159"/>
                <a:gd name="connsiteY12" fmla="*/ 589692 h 725071"/>
                <a:gd name="connsiteX0" fmla="*/ 65339 w 971129"/>
                <a:gd name="connsiteY0" fmla="*/ 589692 h 725071"/>
                <a:gd name="connsiteX1" fmla="*/ 297 w 971129"/>
                <a:gd name="connsiteY1" fmla="*/ 394569 h 725071"/>
                <a:gd name="connsiteX2" fmla="*/ 46210 w 971129"/>
                <a:gd name="connsiteY2" fmla="*/ 191794 h 725071"/>
                <a:gd name="connsiteX3" fmla="*/ 157161 w 971129"/>
                <a:gd name="connsiteY3" fmla="*/ 54061 h 725071"/>
                <a:gd name="connsiteX4" fmla="*/ 359936 w 971129"/>
                <a:gd name="connsiteY4" fmla="*/ 498 h 725071"/>
                <a:gd name="connsiteX5" fmla="*/ 558885 w 971129"/>
                <a:gd name="connsiteY5" fmla="*/ 80843 h 725071"/>
                <a:gd name="connsiteX6" fmla="*/ 677489 w 971129"/>
                <a:gd name="connsiteY6" fmla="*/ 226227 h 725071"/>
                <a:gd name="connsiteX7" fmla="*/ 842005 w 971129"/>
                <a:gd name="connsiteY7" fmla="*/ 306572 h 725071"/>
                <a:gd name="connsiteX8" fmla="*/ 968261 w 971129"/>
                <a:gd name="connsiteY8" fmla="*/ 436654 h 725071"/>
                <a:gd name="connsiteX9" fmla="*/ 903220 w 971129"/>
                <a:gd name="connsiteY9" fmla="*/ 639429 h 725071"/>
                <a:gd name="connsiteX10" fmla="*/ 612448 w 971129"/>
                <a:gd name="connsiteY10" fmla="*/ 723600 h 725071"/>
                <a:gd name="connsiteX11" fmla="*/ 317851 w 971129"/>
                <a:gd name="connsiteY11" fmla="*/ 685340 h 725071"/>
                <a:gd name="connsiteX12" fmla="*/ 65339 w 971129"/>
                <a:gd name="connsiteY12" fmla="*/ 589692 h 725071"/>
                <a:gd name="connsiteX0" fmla="*/ 66591 w 972381"/>
                <a:gd name="connsiteY0" fmla="*/ 589692 h 725071"/>
                <a:gd name="connsiteX1" fmla="*/ 1549 w 972381"/>
                <a:gd name="connsiteY1" fmla="*/ 394569 h 725071"/>
                <a:gd name="connsiteX2" fmla="*/ 32158 w 972381"/>
                <a:gd name="connsiteY2" fmla="*/ 191794 h 725071"/>
                <a:gd name="connsiteX3" fmla="*/ 158413 w 972381"/>
                <a:gd name="connsiteY3" fmla="*/ 54061 h 725071"/>
                <a:gd name="connsiteX4" fmla="*/ 361188 w 972381"/>
                <a:gd name="connsiteY4" fmla="*/ 498 h 725071"/>
                <a:gd name="connsiteX5" fmla="*/ 560137 w 972381"/>
                <a:gd name="connsiteY5" fmla="*/ 80843 h 725071"/>
                <a:gd name="connsiteX6" fmla="*/ 678741 w 972381"/>
                <a:gd name="connsiteY6" fmla="*/ 226227 h 725071"/>
                <a:gd name="connsiteX7" fmla="*/ 843257 w 972381"/>
                <a:gd name="connsiteY7" fmla="*/ 306572 h 725071"/>
                <a:gd name="connsiteX8" fmla="*/ 969513 w 972381"/>
                <a:gd name="connsiteY8" fmla="*/ 436654 h 725071"/>
                <a:gd name="connsiteX9" fmla="*/ 904472 w 972381"/>
                <a:gd name="connsiteY9" fmla="*/ 639429 h 725071"/>
                <a:gd name="connsiteX10" fmla="*/ 613700 w 972381"/>
                <a:gd name="connsiteY10" fmla="*/ 723600 h 725071"/>
                <a:gd name="connsiteX11" fmla="*/ 319103 w 972381"/>
                <a:gd name="connsiteY11" fmla="*/ 685340 h 725071"/>
                <a:gd name="connsiteX12" fmla="*/ 66591 w 972381"/>
                <a:gd name="connsiteY12" fmla="*/ 589692 h 725071"/>
                <a:gd name="connsiteX0" fmla="*/ 66591 w 969820"/>
                <a:gd name="connsiteY0" fmla="*/ 589692 h 724534"/>
                <a:gd name="connsiteX1" fmla="*/ 1549 w 969820"/>
                <a:gd name="connsiteY1" fmla="*/ 394569 h 724534"/>
                <a:gd name="connsiteX2" fmla="*/ 32158 w 969820"/>
                <a:gd name="connsiteY2" fmla="*/ 191794 h 724534"/>
                <a:gd name="connsiteX3" fmla="*/ 158413 w 969820"/>
                <a:gd name="connsiteY3" fmla="*/ 54061 h 724534"/>
                <a:gd name="connsiteX4" fmla="*/ 361188 w 969820"/>
                <a:gd name="connsiteY4" fmla="*/ 498 h 724534"/>
                <a:gd name="connsiteX5" fmla="*/ 560137 w 969820"/>
                <a:gd name="connsiteY5" fmla="*/ 80843 h 724534"/>
                <a:gd name="connsiteX6" fmla="*/ 678741 w 969820"/>
                <a:gd name="connsiteY6" fmla="*/ 226227 h 724534"/>
                <a:gd name="connsiteX7" fmla="*/ 843257 w 969820"/>
                <a:gd name="connsiteY7" fmla="*/ 306572 h 724534"/>
                <a:gd name="connsiteX8" fmla="*/ 969513 w 969820"/>
                <a:gd name="connsiteY8" fmla="*/ 436654 h 724534"/>
                <a:gd name="connsiteX9" fmla="*/ 870038 w 969820"/>
                <a:gd name="connsiteY9" fmla="*/ 650907 h 724534"/>
                <a:gd name="connsiteX10" fmla="*/ 613700 w 969820"/>
                <a:gd name="connsiteY10" fmla="*/ 723600 h 724534"/>
                <a:gd name="connsiteX11" fmla="*/ 319103 w 969820"/>
                <a:gd name="connsiteY11" fmla="*/ 685340 h 724534"/>
                <a:gd name="connsiteX12" fmla="*/ 66591 w 969820"/>
                <a:gd name="connsiteY12" fmla="*/ 589692 h 724534"/>
                <a:gd name="connsiteX0" fmla="*/ 66591 w 958416"/>
                <a:gd name="connsiteY0" fmla="*/ 589692 h 724534"/>
                <a:gd name="connsiteX1" fmla="*/ 1549 w 958416"/>
                <a:gd name="connsiteY1" fmla="*/ 394569 h 724534"/>
                <a:gd name="connsiteX2" fmla="*/ 32158 w 958416"/>
                <a:gd name="connsiteY2" fmla="*/ 191794 h 724534"/>
                <a:gd name="connsiteX3" fmla="*/ 158413 w 958416"/>
                <a:gd name="connsiteY3" fmla="*/ 54061 h 724534"/>
                <a:gd name="connsiteX4" fmla="*/ 361188 w 958416"/>
                <a:gd name="connsiteY4" fmla="*/ 498 h 724534"/>
                <a:gd name="connsiteX5" fmla="*/ 560137 w 958416"/>
                <a:gd name="connsiteY5" fmla="*/ 80843 h 724534"/>
                <a:gd name="connsiteX6" fmla="*/ 678741 w 958416"/>
                <a:gd name="connsiteY6" fmla="*/ 226227 h 724534"/>
                <a:gd name="connsiteX7" fmla="*/ 843257 w 958416"/>
                <a:gd name="connsiteY7" fmla="*/ 306572 h 724534"/>
                <a:gd name="connsiteX8" fmla="*/ 958035 w 958416"/>
                <a:gd name="connsiteY8" fmla="*/ 440480 h 724534"/>
                <a:gd name="connsiteX9" fmla="*/ 870038 w 958416"/>
                <a:gd name="connsiteY9" fmla="*/ 650907 h 724534"/>
                <a:gd name="connsiteX10" fmla="*/ 613700 w 958416"/>
                <a:gd name="connsiteY10" fmla="*/ 723600 h 724534"/>
                <a:gd name="connsiteX11" fmla="*/ 319103 w 958416"/>
                <a:gd name="connsiteY11" fmla="*/ 685340 h 724534"/>
                <a:gd name="connsiteX12" fmla="*/ 66591 w 958416"/>
                <a:gd name="connsiteY12" fmla="*/ 589692 h 724534"/>
                <a:gd name="connsiteX0" fmla="*/ 66591 w 958042"/>
                <a:gd name="connsiteY0" fmla="*/ 589692 h 724534"/>
                <a:gd name="connsiteX1" fmla="*/ 1549 w 958042"/>
                <a:gd name="connsiteY1" fmla="*/ 394569 h 724534"/>
                <a:gd name="connsiteX2" fmla="*/ 32158 w 958042"/>
                <a:gd name="connsiteY2" fmla="*/ 191794 h 724534"/>
                <a:gd name="connsiteX3" fmla="*/ 158413 w 958042"/>
                <a:gd name="connsiteY3" fmla="*/ 54061 h 724534"/>
                <a:gd name="connsiteX4" fmla="*/ 361188 w 958042"/>
                <a:gd name="connsiteY4" fmla="*/ 498 h 724534"/>
                <a:gd name="connsiteX5" fmla="*/ 560137 w 958042"/>
                <a:gd name="connsiteY5" fmla="*/ 80843 h 724534"/>
                <a:gd name="connsiteX6" fmla="*/ 678741 w 958042"/>
                <a:gd name="connsiteY6" fmla="*/ 226227 h 724534"/>
                <a:gd name="connsiteX7" fmla="*/ 873864 w 958042"/>
                <a:gd name="connsiteY7" fmla="*/ 298920 h 724534"/>
                <a:gd name="connsiteX8" fmla="*/ 958035 w 958042"/>
                <a:gd name="connsiteY8" fmla="*/ 440480 h 724534"/>
                <a:gd name="connsiteX9" fmla="*/ 870038 w 958042"/>
                <a:gd name="connsiteY9" fmla="*/ 650907 h 724534"/>
                <a:gd name="connsiteX10" fmla="*/ 613700 w 958042"/>
                <a:gd name="connsiteY10" fmla="*/ 723600 h 724534"/>
                <a:gd name="connsiteX11" fmla="*/ 319103 w 958042"/>
                <a:gd name="connsiteY11" fmla="*/ 685340 h 724534"/>
                <a:gd name="connsiteX12" fmla="*/ 66591 w 958042"/>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8301" h="724534">
                  <a:moveTo>
                    <a:pt x="66591" y="589692"/>
                  </a:moveTo>
                  <a:cubicBezTo>
                    <a:pt x="13665" y="541230"/>
                    <a:pt x="7288" y="460885"/>
                    <a:pt x="1549" y="394569"/>
                  </a:cubicBezTo>
                  <a:cubicBezTo>
                    <a:pt x="-4190" y="328253"/>
                    <a:pt x="6014" y="248545"/>
                    <a:pt x="32158" y="191794"/>
                  </a:cubicBezTo>
                  <a:cubicBezTo>
                    <a:pt x="58302" y="135043"/>
                    <a:pt x="103575" y="85944"/>
                    <a:pt x="158413" y="54061"/>
                  </a:cubicBezTo>
                  <a:cubicBezTo>
                    <a:pt x="213251" y="22178"/>
                    <a:pt x="294234" y="-3966"/>
                    <a:pt x="361188" y="498"/>
                  </a:cubicBezTo>
                  <a:cubicBezTo>
                    <a:pt x="428142" y="4962"/>
                    <a:pt x="507212" y="43222"/>
                    <a:pt x="560137" y="80843"/>
                  </a:cubicBezTo>
                  <a:cubicBezTo>
                    <a:pt x="613062" y="118464"/>
                    <a:pt x="639207" y="174577"/>
                    <a:pt x="678741" y="226227"/>
                  </a:cubicBezTo>
                  <a:cubicBezTo>
                    <a:pt x="718275" y="277877"/>
                    <a:pt x="842619" y="263211"/>
                    <a:pt x="889168" y="298920"/>
                  </a:cubicBezTo>
                  <a:cubicBezTo>
                    <a:pt x="935717" y="334629"/>
                    <a:pt x="961223" y="381816"/>
                    <a:pt x="958035" y="440480"/>
                  </a:cubicBezTo>
                  <a:cubicBezTo>
                    <a:pt x="954847" y="499145"/>
                    <a:pt x="927427" y="603720"/>
                    <a:pt x="870038" y="650907"/>
                  </a:cubicBezTo>
                  <a:cubicBezTo>
                    <a:pt x="812649" y="698094"/>
                    <a:pt x="705523" y="717861"/>
                    <a:pt x="613700" y="723600"/>
                  </a:cubicBezTo>
                  <a:cubicBezTo>
                    <a:pt x="521878" y="729339"/>
                    <a:pt x="410288" y="707658"/>
                    <a:pt x="319103" y="685340"/>
                  </a:cubicBezTo>
                  <a:cubicBezTo>
                    <a:pt x="227918" y="663022"/>
                    <a:pt x="119517" y="638154"/>
                    <a:pt x="66591" y="589692"/>
                  </a:cubicBezTo>
                  <a:close/>
                </a:path>
              </a:pathLst>
            </a:custGeom>
            <a:solidFill>
              <a:srgbClr val="9987C2">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97C346B8-C60F-3200-6208-CCB1694DBE24}"/>
                </a:ext>
              </a:extLst>
            </p:cNvPr>
            <p:cNvSpPr/>
            <p:nvPr/>
          </p:nvSpPr>
          <p:spPr>
            <a:xfrm>
              <a:off x="3027177" y="2142859"/>
              <a:ext cx="501919" cy="318743"/>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id="{F4CE54EC-7014-7A9C-A2B8-4FA2E630A7C1}"/>
              </a:ext>
            </a:extLst>
          </p:cNvPr>
          <p:cNvGrpSpPr>
            <a:grpSpLocks noChangeAspect="1"/>
          </p:cNvGrpSpPr>
          <p:nvPr/>
        </p:nvGrpSpPr>
        <p:grpSpPr>
          <a:xfrm>
            <a:off x="5021240" y="2990189"/>
            <a:ext cx="713677" cy="548640"/>
            <a:chOff x="2983505" y="2053715"/>
            <a:chExt cx="958301" cy="724534"/>
          </a:xfrm>
        </p:grpSpPr>
        <p:sp>
          <p:nvSpPr>
            <p:cNvPr id="50" name="Freeform 49">
              <a:extLst>
                <a:ext uri="{FF2B5EF4-FFF2-40B4-BE49-F238E27FC236}">
                  <a16:creationId xmlns:a16="http://schemas.microsoft.com/office/drawing/2014/main" id="{664F82DC-18C9-D435-5331-8768BF2CFA66}"/>
                </a:ext>
              </a:extLst>
            </p:cNvPr>
            <p:cNvSpPr/>
            <p:nvPr/>
          </p:nvSpPr>
          <p:spPr>
            <a:xfrm>
              <a:off x="2983505" y="2053715"/>
              <a:ext cx="958301" cy="724534"/>
            </a:xfrm>
            <a:custGeom>
              <a:avLst/>
              <a:gdLst>
                <a:gd name="connsiteX0" fmla="*/ 22956 w 975615"/>
                <a:gd name="connsiteY0" fmla="*/ 554761 h 703973"/>
                <a:gd name="connsiteX1" fmla="*/ 0 w 975615"/>
                <a:gd name="connsiteY1" fmla="*/ 363464 h 703973"/>
                <a:gd name="connsiteX2" fmla="*/ 38260 w 975615"/>
                <a:gd name="connsiteY2" fmla="*/ 160689 h 703973"/>
                <a:gd name="connsiteX3" fmla="*/ 164516 w 975615"/>
                <a:gd name="connsiteY3" fmla="*/ 49737 h 703973"/>
                <a:gd name="connsiteX4" fmla="*/ 275468 w 975615"/>
                <a:gd name="connsiteY4" fmla="*/ 0 h 703973"/>
                <a:gd name="connsiteX5" fmla="*/ 516502 w 975615"/>
                <a:gd name="connsiteY5" fmla="*/ 61215 h 703973"/>
                <a:gd name="connsiteX6" fmla="*/ 638932 w 975615"/>
                <a:gd name="connsiteY6" fmla="*/ 202774 h 703973"/>
                <a:gd name="connsiteX7" fmla="*/ 811100 w 975615"/>
                <a:gd name="connsiteY7" fmla="*/ 271641 h 703973"/>
                <a:gd name="connsiteX8" fmla="*/ 975615 w 975615"/>
                <a:gd name="connsiteY8" fmla="*/ 348160 h 703973"/>
                <a:gd name="connsiteX9" fmla="*/ 872315 w 975615"/>
                <a:gd name="connsiteY9" fmla="*/ 593020 h 703973"/>
                <a:gd name="connsiteX10" fmla="*/ 585369 w 975615"/>
                <a:gd name="connsiteY10" fmla="*/ 703973 h 703973"/>
                <a:gd name="connsiteX11" fmla="*/ 302250 w 975615"/>
                <a:gd name="connsiteY11" fmla="*/ 631280 h 703973"/>
                <a:gd name="connsiteX12" fmla="*/ 22956 w 975615"/>
                <a:gd name="connsiteY12" fmla="*/ 554761 h 703973"/>
                <a:gd name="connsiteX0" fmla="*/ 22956 w 976974"/>
                <a:gd name="connsiteY0" fmla="*/ 554761 h 703973"/>
                <a:gd name="connsiteX1" fmla="*/ 0 w 976974"/>
                <a:gd name="connsiteY1" fmla="*/ 363464 h 703973"/>
                <a:gd name="connsiteX2" fmla="*/ 38260 w 976974"/>
                <a:gd name="connsiteY2" fmla="*/ 160689 h 703973"/>
                <a:gd name="connsiteX3" fmla="*/ 164516 w 976974"/>
                <a:gd name="connsiteY3" fmla="*/ 49737 h 703973"/>
                <a:gd name="connsiteX4" fmla="*/ 275468 w 976974"/>
                <a:gd name="connsiteY4" fmla="*/ 0 h 703973"/>
                <a:gd name="connsiteX5" fmla="*/ 516502 w 976974"/>
                <a:gd name="connsiteY5" fmla="*/ 61215 h 703973"/>
                <a:gd name="connsiteX6" fmla="*/ 638932 w 976974"/>
                <a:gd name="connsiteY6" fmla="*/ 202774 h 703973"/>
                <a:gd name="connsiteX7" fmla="*/ 811100 w 976974"/>
                <a:gd name="connsiteY7" fmla="*/ 271641 h 703973"/>
                <a:gd name="connsiteX8" fmla="*/ 975615 w 976974"/>
                <a:gd name="connsiteY8" fmla="*/ 348160 h 703973"/>
                <a:gd name="connsiteX9" fmla="*/ 872315 w 976974"/>
                <a:gd name="connsiteY9" fmla="*/ 593020 h 703973"/>
                <a:gd name="connsiteX10" fmla="*/ 585369 w 976974"/>
                <a:gd name="connsiteY10" fmla="*/ 703973 h 703973"/>
                <a:gd name="connsiteX11" fmla="*/ 302250 w 976974"/>
                <a:gd name="connsiteY11" fmla="*/ 631280 h 703973"/>
                <a:gd name="connsiteX12" fmla="*/ 22956 w 976974"/>
                <a:gd name="connsiteY12" fmla="*/ 554761 h 703973"/>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5349"/>
                <a:gd name="connsiteY0" fmla="*/ 554864 h 713276"/>
                <a:gd name="connsiteX1" fmla="*/ 8375 w 985349"/>
                <a:gd name="connsiteY1" fmla="*/ 363567 h 713276"/>
                <a:gd name="connsiteX2" fmla="*/ 46635 w 985349"/>
                <a:gd name="connsiteY2" fmla="*/ 160792 h 713276"/>
                <a:gd name="connsiteX3" fmla="*/ 172891 w 985349"/>
                <a:gd name="connsiteY3" fmla="*/ 49840 h 713276"/>
                <a:gd name="connsiteX4" fmla="*/ 283843 w 985349"/>
                <a:gd name="connsiteY4" fmla="*/ 103 h 713276"/>
                <a:gd name="connsiteX5" fmla="*/ 524877 w 985349"/>
                <a:gd name="connsiteY5" fmla="*/ 61318 h 713276"/>
                <a:gd name="connsiteX6" fmla="*/ 647307 w 985349"/>
                <a:gd name="connsiteY6" fmla="*/ 202877 h 713276"/>
                <a:gd name="connsiteX7" fmla="*/ 819475 w 985349"/>
                <a:gd name="connsiteY7" fmla="*/ 271744 h 713276"/>
                <a:gd name="connsiteX8" fmla="*/ 983990 w 985349"/>
                <a:gd name="connsiteY8" fmla="*/ 348263 h 713276"/>
                <a:gd name="connsiteX9" fmla="*/ 880690 w 985349"/>
                <a:gd name="connsiteY9" fmla="*/ 593123 h 713276"/>
                <a:gd name="connsiteX10" fmla="*/ 593744 w 985349"/>
                <a:gd name="connsiteY10" fmla="*/ 704076 h 713276"/>
                <a:gd name="connsiteX11" fmla="*/ 310625 w 985349"/>
                <a:gd name="connsiteY11" fmla="*/ 631383 h 713276"/>
                <a:gd name="connsiteX12" fmla="*/ 31331 w 985349"/>
                <a:gd name="connsiteY12" fmla="*/ 554864 h 7132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6129 h 705858"/>
                <a:gd name="connsiteX1" fmla="*/ 8375 w 986528"/>
                <a:gd name="connsiteY1" fmla="*/ 364832 h 705858"/>
                <a:gd name="connsiteX2" fmla="*/ 46635 w 986528"/>
                <a:gd name="connsiteY2" fmla="*/ 162057 h 705858"/>
                <a:gd name="connsiteX3" fmla="*/ 161413 w 986528"/>
                <a:gd name="connsiteY3" fmla="*/ 31976 h 705858"/>
                <a:gd name="connsiteX4" fmla="*/ 283843 w 986528"/>
                <a:gd name="connsiteY4" fmla="*/ 1368 h 705858"/>
                <a:gd name="connsiteX5" fmla="*/ 524877 w 986528"/>
                <a:gd name="connsiteY5" fmla="*/ 62583 h 705858"/>
                <a:gd name="connsiteX6" fmla="*/ 647307 w 986528"/>
                <a:gd name="connsiteY6" fmla="*/ 204142 h 705858"/>
                <a:gd name="connsiteX7" fmla="*/ 819475 w 986528"/>
                <a:gd name="connsiteY7" fmla="*/ 273009 h 705858"/>
                <a:gd name="connsiteX8" fmla="*/ 983990 w 986528"/>
                <a:gd name="connsiteY8" fmla="*/ 349528 h 705858"/>
                <a:gd name="connsiteX9" fmla="*/ 880690 w 986528"/>
                <a:gd name="connsiteY9" fmla="*/ 594388 h 705858"/>
                <a:gd name="connsiteX10" fmla="*/ 593744 w 986528"/>
                <a:gd name="connsiteY10" fmla="*/ 705341 h 705858"/>
                <a:gd name="connsiteX11" fmla="*/ 310625 w 986528"/>
                <a:gd name="connsiteY11" fmla="*/ 632648 h 705858"/>
                <a:gd name="connsiteX12" fmla="*/ 31331 w 986528"/>
                <a:gd name="connsiteY12" fmla="*/ 556129 h 705858"/>
                <a:gd name="connsiteX0" fmla="*/ 30635 w 985832"/>
                <a:gd name="connsiteY0" fmla="*/ 556129 h 705858"/>
                <a:gd name="connsiteX1" fmla="*/ 7679 w 985832"/>
                <a:gd name="connsiteY1" fmla="*/ 364832 h 705858"/>
                <a:gd name="connsiteX2" fmla="*/ 34462 w 985832"/>
                <a:gd name="connsiteY2" fmla="*/ 162057 h 705858"/>
                <a:gd name="connsiteX3" fmla="*/ 160717 w 985832"/>
                <a:gd name="connsiteY3" fmla="*/ 31976 h 705858"/>
                <a:gd name="connsiteX4" fmla="*/ 283147 w 985832"/>
                <a:gd name="connsiteY4" fmla="*/ 1368 h 705858"/>
                <a:gd name="connsiteX5" fmla="*/ 524181 w 985832"/>
                <a:gd name="connsiteY5" fmla="*/ 62583 h 705858"/>
                <a:gd name="connsiteX6" fmla="*/ 646611 w 985832"/>
                <a:gd name="connsiteY6" fmla="*/ 204142 h 705858"/>
                <a:gd name="connsiteX7" fmla="*/ 818779 w 985832"/>
                <a:gd name="connsiteY7" fmla="*/ 273009 h 705858"/>
                <a:gd name="connsiteX8" fmla="*/ 983294 w 985832"/>
                <a:gd name="connsiteY8" fmla="*/ 349528 h 705858"/>
                <a:gd name="connsiteX9" fmla="*/ 879994 w 985832"/>
                <a:gd name="connsiteY9" fmla="*/ 594388 h 705858"/>
                <a:gd name="connsiteX10" fmla="*/ 593048 w 985832"/>
                <a:gd name="connsiteY10" fmla="*/ 705341 h 705858"/>
                <a:gd name="connsiteX11" fmla="*/ 309929 w 985832"/>
                <a:gd name="connsiteY11" fmla="*/ 632648 h 705858"/>
                <a:gd name="connsiteX12" fmla="*/ 30635 w 985832"/>
                <a:gd name="connsiteY12" fmla="*/ 556129 h 705858"/>
                <a:gd name="connsiteX0" fmla="*/ 54941 w 979530"/>
                <a:gd name="connsiteY0" fmla="*/ 556129 h 705858"/>
                <a:gd name="connsiteX1" fmla="*/ 1377 w 979530"/>
                <a:gd name="connsiteY1" fmla="*/ 364832 h 705858"/>
                <a:gd name="connsiteX2" fmla="*/ 28160 w 979530"/>
                <a:gd name="connsiteY2" fmla="*/ 162057 h 705858"/>
                <a:gd name="connsiteX3" fmla="*/ 154415 w 979530"/>
                <a:gd name="connsiteY3" fmla="*/ 31976 h 705858"/>
                <a:gd name="connsiteX4" fmla="*/ 276845 w 979530"/>
                <a:gd name="connsiteY4" fmla="*/ 1368 h 705858"/>
                <a:gd name="connsiteX5" fmla="*/ 517879 w 979530"/>
                <a:gd name="connsiteY5" fmla="*/ 62583 h 705858"/>
                <a:gd name="connsiteX6" fmla="*/ 640309 w 979530"/>
                <a:gd name="connsiteY6" fmla="*/ 204142 h 705858"/>
                <a:gd name="connsiteX7" fmla="*/ 812477 w 979530"/>
                <a:gd name="connsiteY7" fmla="*/ 273009 h 705858"/>
                <a:gd name="connsiteX8" fmla="*/ 976992 w 979530"/>
                <a:gd name="connsiteY8" fmla="*/ 349528 h 705858"/>
                <a:gd name="connsiteX9" fmla="*/ 873692 w 979530"/>
                <a:gd name="connsiteY9" fmla="*/ 594388 h 705858"/>
                <a:gd name="connsiteX10" fmla="*/ 586746 w 979530"/>
                <a:gd name="connsiteY10" fmla="*/ 705341 h 705858"/>
                <a:gd name="connsiteX11" fmla="*/ 303627 w 979530"/>
                <a:gd name="connsiteY11" fmla="*/ 632648 h 705858"/>
                <a:gd name="connsiteX12" fmla="*/ 54941 w 979530"/>
                <a:gd name="connsiteY12" fmla="*/ 556129 h 705858"/>
                <a:gd name="connsiteX0" fmla="*/ 69531 w 994120"/>
                <a:gd name="connsiteY0" fmla="*/ 556129 h 705858"/>
                <a:gd name="connsiteX1" fmla="*/ 663 w 994120"/>
                <a:gd name="connsiteY1" fmla="*/ 361006 h 705858"/>
                <a:gd name="connsiteX2" fmla="*/ 42750 w 994120"/>
                <a:gd name="connsiteY2" fmla="*/ 162057 h 705858"/>
                <a:gd name="connsiteX3" fmla="*/ 169005 w 994120"/>
                <a:gd name="connsiteY3" fmla="*/ 31976 h 705858"/>
                <a:gd name="connsiteX4" fmla="*/ 291435 w 994120"/>
                <a:gd name="connsiteY4" fmla="*/ 1368 h 705858"/>
                <a:gd name="connsiteX5" fmla="*/ 532469 w 994120"/>
                <a:gd name="connsiteY5" fmla="*/ 62583 h 705858"/>
                <a:gd name="connsiteX6" fmla="*/ 654899 w 994120"/>
                <a:gd name="connsiteY6" fmla="*/ 204142 h 705858"/>
                <a:gd name="connsiteX7" fmla="*/ 827067 w 994120"/>
                <a:gd name="connsiteY7" fmla="*/ 273009 h 705858"/>
                <a:gd name="connsiteX8" fmla="*/ 991582 w 994120"/>
                <a:gd name="connsiteY8" fmla="*/ 349528 h 705858"/>
                <a:gd name="connsiteX9" fmla="*/ 888282 w 994120"/>
                <a:gd name="connsiteY9" fmla="*/ 594388 h 705858"/>
                <a:gd name="connsiteX10" fmla="*/ 601336 w 994120"/>
                <a:gd name="connsiteY10" fmla="*/ 705341 h 705858"/>
                <a:gd name="connsiteX11" fmla="*/ 318217 w 994120"/>
                <a:gd name="connsiteY11" fmla="*/ 632648 h 705858"/>
                <a:gd name="connsiteX12" fmla="*/ 69531 w 994120"/>
                <a:gd name="connsiteY12" fmla="*/ 556129 h 705858"/>
                <a:gd name="connsiteX0" fmla="*/ 69531 w 994120"/>
                <a:gd name="connsiteY0" fmla="*/ 567083 h 716812"/>
                <a:gd name="connsiteX1" fmla="*/ 663 w 994120"/>
                <a:gd name="connsiteY1" fmla="*/ 371960 h 716812"/>
                <a:gd name="connsiteX2" fmla="*/ 42750 w 994120"/>
                <a:gd name="connsiteY2" fmla="*/ 173011 h 716812"/>
                <a:gd name="connsiteX3" fmla="*/ 169005 w 994120"/>
                <a:gd name="connsiteY3" fmla="*/ 42930 h 716812"/>
                <a:gd name="connsiteX4" fmla="*/ 329694 w 994120"/>
                <a:gd name="connsiteY4" fmla="*/ 844 h 716812"/>
                <a:gd name="connsiteX5" fmla="*/ 532469 w 994120"/>
                <a:gd name="connsiteY5" fmla="*/ 73537 h 716812"/>
                <a:gd name="connsiteX6" fmla="*/ 654899 w 994120"/>
                <a:gd name="connsiteY6" fmla="*/ 215096 h 716812"/>
                <a:gd name="connsiteX7" fmla="*/ 827067 w 994120"/>
                <a:gd name="connsiteY7" fmla="*/ 283963 h 716812"/>
                <a:gd name="connsiteX8" fmla="*/ 991582 w 994120"/>
                <a:gd name="connsiteY8" fmla="*/ 360482 h 716812"/>
                <a:gd name="connsiteX9" fmla="*/ 888282 w 994120"/>
                <a:gd name="connsiteY9" fmla="*/ 605342 h 716812"/>
                <a:gd name="connsiteX10" fmla="*/ 601336 w 994120"/>
                <a:gd name="connsiteY10" fmla="*/ 716295 h 716812"/>
                <a:gd name="connsiteX11" fmla="*/ 318217 w 994120"/>
                <a:gd name="connsiteY11" fmla="*/ 643602 h 716812"/>
                <a:gd name="connsiteX12" fmla="*/ 69531 w 994120"/>
                <a:gd name="connsiteY12" fmla="*/ 567083 h 716812"/>
                <a:gd name="connsiteX0" fmla="*/ 69531 w 974302"/>
                <a:gd name="connsiteY0" fmla="*/ 567083 h 716812"/>
                <a:gd name="connsiteX1" fmla="*/ 663 w 974302"/>
                <a:gd name="connsiteY1" fmla="*/ 371960 h 716812"/>
                <a:gd name="connsiteX2" fmla="*/ 42750 w 974302"/>
                <a:gd name="connsiteY2" fmla="*/ 173011 h 716812"/>
                <a:gd name="connsiteX3" fmla="*/ 169005 w 974302"/>
                <a:gd name="connsiteY3" fmla="*/ 42930 h 716812"/>
                <a:gd name="connsiteX4" fmla="*/ 329694 w 974302"/>
                <a:gd name="connsiteY4" fmla="*/ 844 h 716812"/>
                <a:gd name="connsiteX5" fmla="*/ 532469 w 974302"/>
                <a:gd name="connsiteY5" fmla="*/ 73537 h 716812"/>
                <a:gd name="connsiteX6" fmla="*/ 654899 w 974302"/>
                <a:gd name="connsiteY6" fmla="*/ 215096 h 716812"/>
                <a:gd name="connsiteX7" fmla="*/ 827067 w 974302"/>
                <a:gd name="connsiteY7" fmla="*/ 283963 h 716812"/>
                <a:gd name="connsiteX8" fmla="*/ 972452 w 974302"/>
                <a:gd name="connsiteY8" fmla="*/ 394915 h 716812"/>
                <a:gd name="connsiteX9" fmla="*/ 888282 w 974302"/>
                <a:gd name="connsiteY9" fmla="*/ 605342 h 716812"/>
                <a:gd name="connsiteX10" fmla="*/ 601336 w 974302"/>
                <a:gd name="connsiteY10" fmla="*/ 716295 h 716812"/>
                <a:gd name="connsiteX11" fmla="*/ 318217 w 974302"/>
                <a:gd name="connsiteY11" fmla="*/ 643602 h 716812"/>
                <a:gd name="connsiteX12" fmla="*/ 69531 w 974302"/>
                <a:gd name="connsiteY12" fmla="*/ 567083 h 716812"/>
                <a:gd name="connsiteX0" fmla="*/ 69531 w 974302"/>
                <a:gd name="connsiteY0" fmla="*/ 567083 h 716563"/>
                <a:gd name="connsiteX1" fmla="*/ 663 w 974302"/>
                <a:gd name="connsiteY1" fmla="*/ 371960 h 716563"/>
                <a:gd name="connsiteX2" fmla="*/ 42750 w 974302"/>
                <a:gd name="connsiteY2" fmla="*/ 173011 h 716563"/>
                <a:gd name="connsiteX3" fmla="*/ 169005 w 974302"/>
                <a:gd name="connsiteY3" fmla="*/ 42930 h 716563"/>
                <a:gd name="connsiteX4" fmla="*/ 329694 w 974302"/>
                <a:gd name="connsiteY4" fmla="*/ 844 h 716563"/>
                <a:gd name="connsiteX5" fmla="*/ 532469 w 974302"/>
                <a:gd name="connsiteY5" fmla="*/ 73537 h 716563"/>
                <a:gd name="connsiteX6" fmla="*/ 654899 w 974302"/>
                <a:gd name="connsiteY6" fmla="*/ 215096 h 716563"/>
                <a:gd name="connsiteX7" fmla="*/ 827067 w 974302"/>
                <a:gd name="connsiteY7" fmla="*/ 283963 h 716563"/>
                <a:gd name="connsiteX8" fmla="*/ 972452 w 974302"/>
                <a:gd name="connsiteY8" fmla="*/ 394915 h 716563"/>
                <a:gd name="connsiteX9" fmla="*/ 888282 w 974302"/>
                <a:gd name="connsiteY9" fmla="*/ 616820 h 716563"/>
                <a:gd name="connsiteX10" fmla="*/ 601336 w 974302"/>
                <a:gd name="connsiteY10" fmla="*/ 716295 h 716563"/>
                <a:gd name="connsiteX11" fmla="*/ 318217 w 974302"/>
                <a:gd name="connsiteY11" fmla="*/ 643602 h 716563"/>
                <a:gd name="connsiteX12" fmla="*/ 69531 w 974302"/>
                <a:gd name="connsiteY12" fmla="*/ 567083 h 716563"/>
                <a:gd name="connsiteX0" fmla="*/ 69531 w 974327"/>
                <a:gd name="connsiteY0" fmla="*/ 567083 h 701339"/>
                <a:gd name="connsiteX1" fmla="*/ 663 w 974327"/>
                <a:gd name="connsiteY1" fmla="*/ 371960 h 701339"/>
                <a:gd name="connsiteX2" fmla="*/ 42750 w 974327"/>
                <a:gd name="connsiteY2" fmla="*/ 173011 h 701339"/>
                <a:gd name="connsiteX3" fmla="*/ 169005 w 974327"/>
                <a:gd name="connsiteY3" fmla="*/ 42930 h 701339"/>
                <a:gd name="connsiteX4" fmla="*/ 329694 w 974327"/>
                <a:gd name="connsiteY4" fmla="*/ 844 h 701339"/>
                <a:gd name="connsiteX5" fmla="*/ 532469 w 974327"/>
                <a:gd name="connsiteY5" fmla="*/ 73537 h 701339"/>
                <a:gd name="connsiteX6" fmla="*/ 654899 w 974327"/>
                <a:gd name="connsiteY6" fmla="*/ 215096 h 701339"/>
                <a:gd name="connsiteX7" fmla="*/ 827067 w 974327"/>
                <a:gd name="connsiteY7" fmla="*/ 283963 h 701339"/>
                <a:gd name="connsiteX8" fmla="*/ 972452 w 974327"/>
                <a:gd name="connsiteY8" fmla="*/ 394915 h 701339"/>
                <a:gd name="connsiteX9" fmla="*/ 888282 w 974327"/>
                <a:gd name="connsiteY9" fmla="*/ 616820 h 701339"/>
                <a:gd name="connsiteX10" fmla="*/ 597510 w 974327"/>
                <a:gd name="connsiteY10" fmla="*/ 700991 h 701339"/>
                <a:gd name="connsiteX11" fmla="*/ 318217 w 974327"/>
                <a:gd name="connsiteY11" fmla="*/ 643602 h 701339"/>
                <a:gd name="connsiteX12" fmla="*/ 69531 w 974327"/>
                <a:gd name="connsiteY12" fmla="*/ 567083 h 701339"/>
                <a:gd name="connsiteX0" fmla="*/ 69531 w 956191"/>
                <a:gd name="connsiteY0" fmla="*/ 567083 h 701339"/>
                <a:gd name="connsiteX1" fmla="*/ 663 w 956191"/>
                <a:gd name="connsiteY1" fmla="*/ 371960 h 701339"/>
                <a:gd name="connsiteX2" fmla="*/ 42750 w 956191"/>
                <a:gd name="connsiteY2" fmla="*/ 173011 h 701339"/>
                <a:gd name="connsiteX3" fmla="*/ 169005 w 956191"/>
                <a:gd name="connsiteY3" fmla="*/ 42930 h 701339"/>
                <a:gd name="connsiteX4" fmla="*/ 329694 w 956191"/>
                <a:gd name="connsiteY4" fmla="*/ 844 h 701339"/>
                <a:gd name="connsiteX5" fmla="*/ 532469 w 956191"/>
                <a:gd name="connsiteY5" fmla="*/ 73537 h 701339"/>
                <a:gd name="connsiteX6" fmla="*/ 654899 w 956191"/>
                <a:gd name="connsiteY6" fmla="*/ 215096 h 701339"/>
                <a:gd name="connsiteX7" fmla="*/ 827067 w 956191"/>
                <a:gd name="connsiteY7" fmla="*/ 283963 h 701339"/>
                <a:gd name="connsiteX8" fmla="*/ 953323 w 956191"/>
                <a:gd name="connsiteY8" fmla="*/ 414045 h 701339"/>
                <a:gd name="connsiteX9" fmla="*/ 888282 w 956191"/>
                <a:gd name="connsiteY9" fmla="*/ 616820 h 701339"/>
                <a:gd name="connsiteX10" fmla="*/ 597510 w 956191"/>
                <a:gd name="connsiteY10" fmla="*/ 700991 h 701339"/>
                <a:gd name="connsiteX11" fmla="*/ 318217 w 956191"/>
                <a:gd name="connsiteY11" fmla="*/ 643602 h 701339"/>
                <a:gd name="connsiteX12" fmla="*/ 69531 w 956191"/>
                <a:gd name="connsiteY12" fmla="*/ 567083 h 701339"/>
                <a:gd name="connsiteX0" fmla="*/ 69531 w 956191"/>
                <a:gd name="connsiteY0" fmla="*/ 567083 h 702462"/>
                <a:gd name="connsiteX1" fmla="*/ 663 w 956191"/>
                <a:gd name="connsiteY1" fmla="*/ 371960 h 702462"/>
                <a:gd name="connsiteX2" fmla="*/ 42750 w 956191"/>
                <a:gd name="connsiteY2" fmla="*/ 173011 h 702462"/>
                <a:gd name="connsiteX3" fmla="*/ 169005 w 956191"/>
                <a:gd name="connsiteY3" fmla="*/ 42930 h 702462"/>
                <a:gd name="connsiteX4" fmla="*/ 329694 w 956191"/>
                <a:gd name="connsiteY4" fmla="*/ 844 h 702462"/>
                <a:gd name="connsiteX5" fmla="*/ 532469 w 956191"/>
                <a:gd name="connsiteY5" fmla="*/ 73537 h 702462"/>
                <a:gd name="connsiteX6" fmla="*/ 654899 w 956191"/>
                <a:gd name="connsiteY6" fmla="*/ 215096 h 702462"/>
                <a:gd name="connsiteX7" fmla="*/ 827067 w 956191"/>
                <a:gd name="connsiteY7" fmla="*/ 283963 h 702462"/>
                <a:gd name="connsiteX8" fmla="*/ 953323 w 956191"/>
                <a:gd name="connsiteY8" fmla="*/ 414045 h 702462"/>
                <a:gd name="connsiteX9" fmla="*/ 888282 w 956191"/>
                <a:gd name="connsiteY9" fmla="*/ 616820 h 702462"/>
                <a:gd name="connsiteX10" fmla="*/ 597510 w 956191"/>
                <a:gd name="connsiteY10" fmla="*/ 700991 h 702462"/>
                <a:gd name="connsiteX11" fmla="*/ 302913 w 956191"/>
                <a:gd name="connsiteY11" fmla="*/ 662731 h 702462"/>
                <a:gd name="connsiteX12" fmla="*/ 69531 w 956191"/>
                <a:gd name="connsiteY12" fmla="*/ 567083 h 702462"/>
                <a:gd name="connsiteX0" fmla="*/ 69484 w 956144"/>
                <a:gd name="connsiteY0" fmla="*/ 568514 h 703893"/>
                <a:gd name="connsiteX1" fmla="*/ 616 w 956144"/>
                <a:gd name="connsiteY1" fmla="*/ 373391 h 703893"/>
                <a:gd name="connsiteX2" fmla="*/ 42703 w 956144"/>
                <a:gd name="connsiteY2" fmla="*/ 174442 h 703893"/>
                <a:gd name="connsiteX3" fmla="*/ 157480 w 956144"/>
                <a:gd name="connsiteY3" fmla="*/ 32883 h 703893"/>
                <a:gd name="connsiteX4" fmla="*/ 329647 w 956144"/>
                <a:gd name="connsiteY4" fmla="*/ 2275 h 703893"/>
                <a:gd name="connsiteX5" fmla="*/ 532422 w 956144"/>
                <a:gd name="connsiteY5" fmla="*/ 74968 h 703893"/>
                <a:gd name="connsiteX6" fmla="*/ 654852 w 956144"/>
                <a:gd name="connsiteY6" fmla="*/ 216527 h 703893"/>
                <a:gd name="connsiteX7" fmla="*/ 827020 w 956144"/>
                <a:gd name="connsiteY7" fmla="*/ 285394 h 703893"/>
                <a:gd name="connsiteX8" fmla="*/ 953276 w 956144"/>
                <a:gd name="connsiteY8" fmla="*/ 415476 h 703893"/>
                <a:gd name="connsiteX9" fmla="*/ 888235 w 956144"/>
                <a:gd name="connsiteY9" fmla="*/ 618251 h 703893"/>
                <a:gd name="connsiteX10" fmla="*/ 597463 w 956144"/>
                <a:gd name="connsiteY10" fmla="*/ 702422 h 703893"/>
                <a:gd name="connsiteX11" fmla="*/ 302866 w 956144"/>
                <a:gd name="connsiteY11" fmla="*/ 664162 h 703893"/>
                <a:gd name="connsiteX12" fmla="*/ 69484 w 956144"/>
                <a:gd name="connsiteY12" fmla="*/ 568514 h 703893"/>
                <a:gd name="connsiteX0" fmla="*/ 70651 w 957311"/>
                <a:gd name="connsiteY0" fmla="*/ 568447 h 703826"/>
                <a:gd name="connsiteX1" fmla="*/ 1783 w 957311"/>
                <a:gd name="connsiteY1" fmla="*/ 373324 h 703826"/>
                <a:gd name="connsiteX2" fmla="*/ 32392 w 957311"/>
                <a:gd name="connsiteY2" fmla="*/ 170549 h 703826"/>
                <a:gd name="connsiteX3" fmla="*/ 158647 w 957311"/>
                <a:gd name="connsiteY3" fmla="*/ 32816 h 703826"/>
                <a:gd name="connsiteX4" fmla="*/ 330814 w 957311"/>
                <a:gd name="connsiteY4" fmla="*/ 2208 h 703826"/>
                <a:gd name="connsiteX5" fmla="*/ 533589 w 957311"/>
                <a:gd name="connsiteY5" fmla="*/ 74901 h 703826"/>
                <a:gd name="connsiteX6" fmla="*/ 656019 w 957311"/>
                <a:gd name="connsiteY6" fmla="*/ 216460 h 703826"/>
                <a:gd name="connsiteX7" fmla="*/ 828187 w 957311"/>
                <a:gd name="connsiteY7" fmla="*/ 285327 h 703826"/>
                <a:gd name="connsiteX8" fmla="*/ 954443 w 957311"/>
                <a:gd name="connsiteY8" fmla="*/ 415409 h 703826"/>
                <a:gd name="connsiteX9" fmla="*/ 889402 w 957311"/>
                <a:gd name="connsiteY9" fmla="*/ 618184 h 703826"/>
                <a:gd name="connsiteX10" fmla="*/ 598630 w 957311"/>
                <a:gd name="connsiteY10" fmla="*/ 702355 h 703826"/>
                <a:gd name="connsiteX11" fmla="*/ 304033 w 957311"/>
                <a:gd name="connsiteY11" fmla="*/ 664095 h 703826"/>
                <a:gd name="connsiteX12" fmla="*/ 70651 w 957311"/>
                <a:gd name="connsiteY12" fmla="*/ 568447 h 703826"/>
                <a:gd name="connsiteX0" fmla="*/ 70651 w 957311"/>
                <a:gd name="connsiteY0" fmla="*/ 582838 h 718217"/>
                <a:gd name="connsiteX1" fmla="*/ 1783 w 957311"/>
                <a:gd name="connsiteY1" fmla="*/ 387715 h 718217"/>
                <a:gd name="connsiteX2" fmla="*/ 32392 w 957311"/>
                <a:gd name="connsiteY2" fmla="*/ 184940 h 718217"/>
                <a:gd name="connsiteX3" fmla="*/ 158647 w 957311"/>
                <a:gd name="connsiteY3" fmla="*/ 47207 h 718217"/>
                <a:gd name="connsiteX4" fmla="*/ 338466 w 957311"/>
                <a:gd name="connsiteY4" fmla="*/ 1296 h 718217"/>
                <a:gd name="connsiteX5" fmla="*/ 533589 w 957311"/>
                <a:gd name="connsiteY5" fmla="*/ 89292 h 718217"/>
                <a:gd name="connsiteX6" fmla="*/ 656019 w 957311"/>
                <a:gd name="connsiteY6" fmla="*/ 230851 h 718217"/>
                <a:gd name="connsiteX7" fmla="*/ 828187 w 957311"/>
                <a:gd name="connsiteY7" fmla="*/ 299718 h 718217"/>
                <a:gd name="connsiteX8" fmla="*/ 954443 w 957311"/>
                <a:gd name="connsiteY8" fmla="*/ 429800 h 718217"/>
                <a:gd name="connsiteX9" fmla="*/ 889402 w 957311"/>
                <a:gd name="connsiteY9" fmla="*/ 632575 h 718217"/>
                <a:gd name="connsiteX10" fmla="*/ 598630 w 957311"/>
                <a:gd name="connsiteY10" fmla="*/ 716746 h 718217"/>
                <a:gd name="connsiteX11" fmla="*/ 304033 w 957311"/>
                <a:gd name="connsiteY11" fmla="*/ 678486 h 718217"/>
                <a:gd name="connsiteX12" fmla="*/ 70651 w 957311"/>
                <a:gd name="connsiteY12" fmla="*/ 582838 h 718217"/>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56019 w 957311"/>
                <a:gd name="connsiteY6" fmla="*/ 230183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63671 w 957311"/>
                <a:gd name="connsiteY6" fmla="*/ 218705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50419 w 956209"/>
                <a:gd name="connsiteY0" fmla="*/ 582170 h 717549"/>
                <a:gd name="connsiteX1" fmla="*/ 681 w 956209"/>
                <a:gd name="connsiteY1" fmla="*/ 387047 h 717549"/>
                <a:gd name="connsiteX2" fmla="*/ 31290 w 956209"/>
                <a:gd name="connsiteY2" fmla="*/ 184272 h 717549"/>
                <a:gd name="connsiteX3" fmla="*/ 157545 w 956209"/>
                <a:gd name="connsiteY3" fmla="*/ 46539 h 717549"/>
                <a:gd name="connsiteX4" fmla="*/ 337364 w 956209"/>
                <a:gd name="connsiteY4" fmla="*/ 628 h 717549"/>
                <a:gd name="connsiteX5" fmla="*/ 543965 w 956209"/>
                <a:gd name="connsiteY5" fmla="*/ 73321 h 717549"/>
                <a:gd name="connsiteX6" fmla="*/ 662569 w 956209"/>
                <a:gd name="connsiteY6" fmla="*/ 218705 h 717549"/>
                <a:gd name="connsiteX7" fmla="*/ 827085 w 956209"/>
                <a:gd name="connsiteY7" fmla="*/ 299050 h 717549"/>
                <a:gd name="connsiteX8" fmla="*/ 953341 w 956209"/>
                <a:gd name="connsiteY8" fmla="*/ 429132 h 717549"/>
                <a:gd name="connsiteX9" fmla="*/ 888300 w 956209"/>
                <a:gd name="connsiteY9" fmla="*/ 631907 h 717549"/>
                <a:gd name="connsiteX10" fmla="*/ 597528 w 956209"/>
                <a:gd name="connsiteY10" fmla="*/ 716078 h 717549"/>
                <a:gd name="connsiteX11" fmla="*/ 302931 w 956209"/>
                <a:gd name="connsiteY11" fmla="*/ 677818 h 717549"/>
                <a:gd name="connsiteX12" fmla="*/ 50419 w 95620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9692 h 725071"/>
                <a:gd name="connsiteX1" fmla="*/ 327 w 971159"/>
                <a:gd name="connsiteY1" fmla="*/ 394569 h 725071"/>
                <a:gd name="connsiteX2" fmla="*/ 46240 w 971159"/>
                <a:gd name="connsiteY2" fmla="*/ 191794 h 725071"/>
                <a:gd name="connsiteX3" fmla="*/ 172495 w 971159"/>
                <a:gd name="connsiteY3" fmla="*/ 54061 h 725071"/>
                <a:gd name="connsiteX4" fmla="*/ 359966 w 971159"/>
                <a:gd name="connsiteY4" fmla="*/ 498 h 725071"/>
                <a:gd name="connsiteX5" fmla="*/ 558915 w 971159"/>
                <a:gd name="connsiteY5" fmla="*/ 80843 h 725071"/>
                <a:gd name="connsiteX6" fmla="*/ 677519 w 971159"/>
                <a:gd name="connsiteY6" fmla="*/ 226227 h 725071"/>
                <a:gd name="connsiteX7" fmla="*/ 842035 w 971159"/>
                <a:gd name="connsiteY7" fmla="*/ 306572 h 725071"/>
                <a:gd name="connsiteX8" fmla="*/ 968291 w 971159"/>
                <a:gd name="connsiteY8" fmla="*/ 436654 h 725071"/>
                <a:gd name="connsiteX9" fmla="*/ 903250 w 971159"/>
                <a:gd name="connsiteY9" fmla="*/ 639429 h 725071"/>
                <a:gd name="connsiteX10" fmla="*/ 612478 w 971159"/>
                <a:gd name="connsiteY10" fmla="*/ 723600 h 725071"/>
                <a:gd name="connsiteX11" fmla="*/ 317881 w 971159"/>
                <a:gd name="connsiteY11" fmla="*/ 685340 h 725071"/>
                <a:gd name="connsiteX12" fmla="*/ 65369 w 971159"/>
                <a:gd name="connsiteY12" fmla="*/ 589692 h 725071"/>
                <a:gd name="connsiteX0" fmla="*/ 65339 w 971129"/>
                <a:gd name="connsiteY0" fmla="*/ 589692 h 725071"/>
                <a:gd name="connsiteX1" fmla="*/ 297 w 971129"/>
                <a:gd name="connsiteY1" fmla="*/ 394569 h 725071"/>
                <a:gd name="connsiteX2" fmla="*/ 46210 w 971129"/>
                <a:gd name="connsiteY2" fmla="*/ 191794 h 725071"/>
                <a:gd name="connsiteX3" fmla="*/ 157161 w 971129"/>
                <a:gd name="connsiteY3" fmla="*/ 54061 h 725071"/>
                <a:gd name="connsiteX4" fmla="*/ 359936 w 971129"/>
                <a:gd name="connsiteY4" fmla="*/ 498 h 725071"/>
                <a:gd name="connsiteX5" fmla="*/ 558885 w 971129"/>
                <a:gd name="connsiteY5" fmla="*/ 80843 h 725071"/>
                <a:gd name="connsiteX6" fmla="*/ 677489 w 971129"/>
                <a:gd name="connsiteY6" fmla="*/ 226227 h 725071"/>
                <a:gd name="connsiteX7" fmla="*/ 842005 w 971129"/>
                <a:gd name="connsiteY7" fmla="*/ 306572 h 725071"/>
                <a:gd name="connsiteX8" fmla="*/ 968261 w 971129"/>
                <a:gd name="connsiteY8" fmla="*/ 436654 h 725071"/>
                <a:gd name="connsiteX9" fmla="*/ 903220 w 971129"/>
                <a:gd name="connsiteY9" fmla="*/ 639429 h 725071"/>
                <a:gd name="connsiteX10" fmla="*/ 612448 w 971129"/>
                <a:gd name="connsiteY10" fmla="*/ 723600 h 725071"/>
                <a:gd name="connsiteX11" fmla="*/ 317851 w 971129"/>
                <a:gd name="connsiteY11" fmla="*/ 685340 h 725071"/>
                <a:gd name="connsiteX12" fmla="*/ 65339 w 971129"/>
                <a:gd name="connsiteY12" fmla="*/ 589692 h 725071"/>
                <a:gd name="connsiteX0" fmla="*/ 66591 w 972381"/>
                <a:gd name="connsiteY0" fmla="*/ 589692 h 725071"/>
                <a:gd name="connsiteX1" fmla="*/ 1549 w 972381"/>
                <a:gd name="connsiteY1" fmla="*/ 394569 h 725071"/>
                <a:gd name="connsiteX2" fmla="*/ 32158 w 972381"/>
                <a:gd name="connsiteY2" fmla="*/ 191794 h 725071"/>
                <a:gd name="connsiteX3" fmla="*/ 158413 w 972381"/>
                <a:gd name="connsiteY3" fmla="*/ 54061 h 725071"/>
                <a:gd name="connsiteX4" fmla="*/ 361188 w 972381"/>
                <a:gd name="connsiteY4" fmla="*/ 498 h 725071"/>
                <a:gd name="connsiteX5" fmla="*/ 560137 w 972381"/>
                <a:gd name="connsiteY5" fmla="*/ 80843 h 725071"/>
                <a:gd name="connsiteX6" fmla="*/ 678741 w 972381"/>
                <a:gd name="connsiteY6" fmla="*/ 226227 h 725071"/>
                <a:gd name="connsiteX7" fmla="*/ 843257 w 972381"/>
                <a:gd name="connsiteY7" fmla="*/ 306572 h 725071"/>
                <a:gd name="connsiteX8" fmla="*/ 969513 w 972381"/>
                <a:gd name="connsiteY8" fmla="*/ 436654 h 725071"/>
                <a:gd name="connsiteX9" fmla="*/ 904472 w 972381"/>
                <a:gd name="connsiteY9" fmla="*/ 639429 h 725071"/>
                <a:gd name="connsiteX10" fmla="*/ 613700 w 972381"/>
                <a:gd name="connsiteY10" fmla="*/ 723600 h 725071"/>
                <a:gd name="connsiteX11" fmla="*/ 319103 w 972381"/>
                <a:gd name="connsiteY11" fmla="*/ 685340 h 725071"/>
                <a:gd name="connsiteX12" fmla="*/ 66591 w 972381"/>
                <a:gd name="connsiteY12" fmla="*/ 589692 h 725071"/>
                <a:gd name="connsiteX0" fmla="*/ 66591 w 969820"/>
                <a:gd name="connsiteY0" fmla="*/ 589692 h 724534"/>
                <a:gd name="connsiteX1" fmla="*/ 1549 w 969820"/>
                <a:gd name="connsiteY1" fmla="*/ 394569 h 724534"/>
                <a:gd name="connsiteX2" fmla="*/ 32158 w 969820"/>
                <a:gd name="connsiteY2" fmla="*/ 191794 h 724534"/>
                <a:gd name="connsiteX3" fmla="*/ 158413 w 969820"/>
                <a:gd name="connsiteY3" fmla="*/ 54061 h 724534"/>
                <a:gd name="connsiteX4" fmla="*/ 361188 w 969820"/>
                <a:gd name="connsiteY4" fmla="*/ 498 h 724534"/>
                <a:gd name="connsiteX5" fmla="*/ 560137 w 969820"/>
                <a:gd name="connsiteY5" fmla="*/ 80843 h 724534"/>
                <a:gd name="connsiteX6" fmla="*/ 678741 w 969820"/>
                <a:gd name="connsiteY6" fmla="*/ 226227 h 724534"/>
                <a:gd name="connsiteX7" fmla="*/ 843257 w 969820"/>
                <a:gd name="connsiteY7" fmla="*/ 306572 h 724534"/>
                <a:gd name="connsiteX8" fmla="*/ 969513 w 969820"/>
                <a:gd name="connsiteY8" fmla="*/ 436654 h 724534"/>
                <a:gd name="connsiteX9" fmla="*/ 870038 w 969820"/>
                <a:gd name="connsiteY9" fmla="*/ 650907 h 724534"/>
                <a:gd name="connsiteX10" fmla="*/ 613700 w 969820"/>
                <a:gd name="connsiteY10" fmla="*/ 723600 h 724534"/>
                <a:gd name="connsiteX11" fmla="*/ 319103 w 969820"/>
                <a:gd name="connsiteY11" fmla="*/ 685340 h 724534"/>
                <a:gd name="connsiteX12" fmla="*/ 66591 w 969820"/>
                <a:gd name="connsiteY12" fmla="*/ 589692 h 724534"/>
                <a:gd name="connsiteX0" fmla="*/ 66591 w 958416"/>
                <a:gd name="connsiteY0" fmla="*/ 589692 h 724534"/>
                <a:gd name="connsiteX1" fmla="*/ 1549 w 958416"/>
                <a:gd name="connsiteY1" fmla="*/ 394569 h 724534"/>
                <a:gd name="connsiteX2" fmla="*/ 32158 w 958416"/>
                <a:gd name="connsiteY2" fmla="*/ 191794 h 724534"/>
                <a:gd name="connsiteX3" fmla="*/ 158413 w 958416"/>
                <a:gd name="connsiteY3" fmla="*/ 54061 h 724534"/>
                <a:gd name="connsiteX4" fmla="*/ 361188 w 958416"/>
                <a:gd name="connsiteY4" fmla="*/ 498 h 724534"/>
                <a:gd name="connsiteX5" fmla="*/ 560137 w 958416"/>
                <a:gd name="connsiteY5" fmla="*/ 80843 h 724534"/>
                <a:gd name="connsiteX6" fmla="*/ 678741 w 958416"/>
                <a:gd name="connsiteY6" fmla="*/ 226227 h 724534"/>
                <a:gd name="connsiteX7" fmla="*/ 843257 w 958416"/>
                <a:gd name="connsiteY7" fmla="*/ 306572 h 724534"/>
                <a:gd name="connsiteX8" fmla="*/ 958035 w 958416"/>
                <a:gd name="connsiteY8" fmla="*/ 440480 h 724534"/>
                <a:gd name="connsiteX9" fmla="*/ 870038 w 958416"/>
                <a:gd name="connsiteY9" fmla="*/ 650907 h 724534"/>
                <a:gd name="connsiteX10" fmla="*/ 613700 w 958416"/>
                <a:gd name="connsiteY10" fmla="*/ 723600 h 724534"/>
                <a:gd name="connsiteX11" fmla="*/ 319103 w 958416"/>
                <a:gd name="connsiteY11" fmla="*/ 685340 h 724534"/>
                <a:gd name="connsiteX12" fmla="*/ 66591 w 958416"/>
                <a:gd name="connsiteY12" fmla="*/ 589692 h 724534"/>
                <a:gd name="connsiteX0" fmla="*/ 66591 w 958042"/>
                <a:gd name="connsiteY0" fmla="*/ 589692 h 724534"/>
                <a:gd name="connsiteX1" fmla="*/ 1549 w 958042"/>
                <a:gd name="connsiteY1" fmla="*/ 394569 h 724534"/>
                <a:gd name="connsiteX2" fmla="*/ 32158 w 958042"/>
                <a:gd name="connsiteY2" fmla="*/ 191794 h 724534"/>
                <a:gd name="connsiteX3" fmla="*/ 158413 w 958042"/>
                <a:gd name="connsiteY3" fmla="*/ 54061 h 724534"/>
                <a:gd name="connsiteX4" fmla="*/ 361188 w 958042"/>
                <a:gd name="connsiteY4" fmla="*/ 498 h 724534"/>
                <a:gd name="connsiteX5" fmla="*/ 560137 w 958042"/>
                <a:gd name="connsiteY5" fmla="*/ 80843 h 724534"/>
                <a:gd name="connsiteX6" fmla="*/ 678741 w 958042"/>
                <a:gd name="connsiteY6" fmla="*/ 226227 h 724534"/>
                <a:gd name="connsiteX7" fmla="*/ 873864 w 958042"/>
                <a:gd name="connsiteY7" fmla="*/ 298920 h 724534"/>
                <a:gd name="connsiteX8" fmla="*/ 958035 w 958042"/>
                <a:gd name="connsiteY8" fmla="*/ 440480 h 724534"/>
                <a:gd name="connsiteX9" fmla="*/ 870038 w 958042"/>
                <a:gd name="connsiteY9" fmla="*/ 650907 h 724534"/>
                <a:gd name="connsiteX10" fmla="*/ 613700 w 958042"/>
                <a:gd name="connsiteY10" fmla="*/ 723600 h 724534"/>
                <a:gd name="connsiteX11" fmla="*/ 319103 w 958042"/>
                <a:gd name="connsiteY11" fmla="*/ 685340 h 724534"/>
                <a:gd name="connsiteX12" fmla="*/ 66591 w 958042"/>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8301" h="724534">
                  <a:moveTo>
                    <a:pt x="66591" y="589692"/>
                  </a:moveTo>
                  <a:cubicBezTo>
                    <a:pt x="13665" y="541230"/>
                    <a:pt x="7288" y="460885"/>
                    <a:pt x="1549" y="394569"/>
                  </a:cubicBezTo>
                  <a:cubicBezTo>
                    <a:pt x="-4190" y="328253"/>
                    <a:pt x="6014" y="248545"/>
                    <a:pt x="32158" y="191794"/>
                  </a:cubicBezTo>
                  <a:cubicBezTo>
                    <a:pt x="58302" y="135043"/>
                    <a:pt x="103575" y="85944"/>
                    <a:pt x="158413" y="54061"/>
                  </a:cubicBezTo>
                  <a:cubicBezTo>
                    <a:pt x="213251" y="22178"/>
                    <a:pt x="294234" y="-3966"/>
                    <a:pt x="361188" y="498"/>
                  </a:cubicBezTo>
                  <a:cubicBezTo>
                    <a:pt x="428142" y="4962"/>
                    <a:pt x="507212" y="43222"/>
                    <a:pt x="560137" y="80843"/>
                  </a:cubicBezTo>
                  <a:cubicBezTo>
                    <a:pt x="613062" y="118464"/>
                    <a:pt x="639207" y="174577"/>
                    <a:pt x="678741" y="226227"/>
                  </a:cubicBezTo>
                  <a:cubicBezTo>
                    <a:pt x="718275" y="277877"/>
                    <a:pt x="842619" y="263211"/>
                    <a:pt x="889168" y="298920"/>
                  </a:cubicBezTo>
                  <a:cubicBezTo>
                    <a:pt x="935717" y="334629"/>
                    <a:pt x="961223" y="381816"/>
                    <a:pt x="958035" y="440480"/>
                  </a:cubicBezTo>
                  <a:cubicBezTo>
                    <a:pt x="954847" y="499145"/>
                    <a:pt x="927427" y="603720"/>
                    <a:pt x="870038" y="650907"/>
                  </a:cubicBezTo>
                  <a:cubicBezTo>
                    <a:pt x="812649" y="698094"/>
                    <a:pt x="705523" y="717861"/>
                    <a:pt x="613700" y="723600"/>
                  </a:cubicBezTo>
                  <a:cubicBezTo>
                    <a:pt x="521878" y="729339"/>
                    <a:pt x="410288" y="707658"/>
                    <a:pt x="319103" y="685340"/>
                  </a:cubicBezTo>
                  <a:cubicBezTo>
                    <a:pt x="227918" y="663022"/>
                    <a:pt x="119517" y="638154"/>
                    <a:pt x="66591" y="589692"/>
                  </a:cubicBezTo>
                  <a:close/>
                </a:path>
              </a:pathLst>
            </a:custGeom>
            <a:solidFill>
              <a:srgbClr val="9987C2">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964C419F-19FD-4CDA-47A5-F4CB26446626}"/>
                </a:ext>
              </a:extLst>
            </p:cNvPr>
            <p:cNvSpPr/>
            <p:nvPr/>
          </p:nvSpPr>
          <p:spPr>
            <a:xfrm>
              <a:off x="3027177" y="2142859"/>
              <a:ext cx="501919" cy="318743"/>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6BE620D1-221E-E731-BA28-2979533DE10D}"/>
              </a:ext>
            </a:extLst>
          </p:cNvPr>
          <p:cNvGrpSpPr>
            <a:grpSpLocks noChangeAspect="1"/>
          </p:cNvGrpSpPr>
          <p:nvPr/>
        </p:nvGrpSpPr>
        <p:grpSpPr>
          <a:xfrm>
            <a:off x="5904109" y="2982306"/>
            <a:ext cx="713677" cy="548640"/>
            <a:chOff x="2983505" y="2053715"/>
            <a:chExt cx="958301" cy="724534"/>
          </a:xfrm>
        </p:grpSpPr>
        <p:sp>
          <p:nvSpPr>
            <p:cNvPr id="53" name="Freeform 52">
              <a:extLst>
                <a:ext uri="{FF2B5EF4-FFF2-40B4-BE49-F238E27FC236}">
                  <a16:creationId xmlns:a16="http://schemas.microsoft.com/office/drawing/2014/main" id="{D107605E-E4DD-366B-0880-CA3CB9DB6454}"/>
                </a:ext>
              </a:extLst>
            </p:cNvPr>
            <p:cNvSpPr/>
            <p:nvPr/>
          </p:nvSpPr>
          <p:spPr>
            <a:xfrm>
              <a:off x="2983505" y="2053715"/>
              <a:ext cx="958301" cy="724534"/>
            </a:xfrm>
            <a:custGeom>
              <a:avLst/>
              <a:gdLst>
                <a:gd name="connsiteX0" fmla="*/ 22956 w 975615"/>
                <a:gd name="connsiteY0" fmla="*/ 554761 h 703973"/>
                <a:gd name="connsiteX1" fmla="*/ 0 w 975615"/>
                <a:gd name="connsiteY1" fmla="*/ 363464 h 703973"/>
                <a:gd name="connsiteX2" fmla="*/ 38260 w 975615"/>
                <a:gd name="connsiteY2" fmla="*/ 160689 h 703973"/>
                <a:gd name="connsiteX3" fmla="*/ 164516 w 975615"/>
                <a:gd name="connsiteY3" fmla="*/ 49737 h 703973"/>
                <a:gd name="connsiteX4" fmla="*/ 275468 w 975615"/>
                <a:gd name="connsiteY4" fmla="*/ 0 h 703973"/>
                <a:gd name="connsiteX5" fmla="*/ 516502 w 975615"/>
                <a:gd name="connsiteY5" fmla="*/ 61215 h 703973"/>
                <a:gd name="connsiteX6" fmla="*/ 638932 w 975615"/>
                <a:gd name="connsiteY6" fmla="*/ 202774 h 703973"/>
                <a:gd name="connsiteX7" fmla="*/ 811100 w 975615"/>
                <a:gd name="connsiteY7" fmla="*/ 271641 h 703973"/>
                <a:gd name="connsiteX8" fmla="*/ 975615 w 975615"/>
                <a:gd name="connsiteY8" fmla="*/ 348160 h 703973"/>
                <a:gd name="connsiteX9" fmla="*/ 872315 w 975615"/>
                <a:gd name="connsiteY9" fmla="*/ 593020 h 703973"/>
                <a:gd name="connsiteX10" fmla="*/ 585369 w 975615"/>
                <a:gd name="connsiteY10" fmla="*/ 703973 h 703973"/>
                <a:gd name="connsiteX11" fmla="*/ 302250 w 975615"/>
                <a:gd name="connsiteY11" fmla="*/ 631280 h 703973"/>
                <a:gd name="connsiteX12" fmla="*/ 22956 w 975615"/>
                <a:gd name="connsiteY12" fmla="*/ 554761 h 703973"/>
                <a:gd name="connsiteX0" fmla="*/ 22956 w 976974"/>
                <a:gd name="connsiteY0" fmla="*/ 554761 h 703973"/>
                <a:gd name="connsiteX1" fmla="*/ 0 w 976974"/>
                <a:gd name="connsiteY1" fmla="*/ 363464 h 703973"/>
                <a:gd name="connsiteX2" fmla="*/ 38260 w 976974"/>
                <a:gd name="connsiteY2" fmla="*/ 160689 h 703973"/>
                <a:gd name="connsiteX3" fmla="*/ 164516 w 976974"/>
                <a:gd name="connsiteY3" fmla="*/ 49737 h 703973"/>
                <a:gd name="connsiteX4" fmla="*/ 275468 w 976974"/>
                <a:gd name="connsiteY4" fmla="*/ 0 h 703973"/>
                <a:gd name="connsiteX5" fmla="*/ 516502 w 976974"/>
                <a:gd name="connsiteY5" fmla="*/ 61215 h 703973"/>
                <a:gd name="connsiteX6" fmla="*/ 638932 w 976974"/>
                <a:gd name="connsiteY6" fmla="*/ 202774 h 703973"/>
                <a:gd name="connsiteX7" fmla="*/ 811100 w 976974"/>
                <a:gd name="connsiteY7" fmla="*/ 271641 h 703973"/>
                <a:gd name="connsiteX8" fmla="*/ 975615 w 976974"/>
                <a:gd name="connsiteY8" fmla="*/ 348160 h 703973"/>
                <a:gd name="connsiteX9" fmla="*/ 872315 w 976974"/>
                <a:gd name="connsiteY9" fmla="*/ 593020 h 703973"/>
                <a:gd name="connsiteX10" fmla="*/ 585369 w 976974"/>
                <a:gd name="connsiteY10" fmla="*/ 703973 h 703973"/>
                <a:gd name="connsiteX11" fmla="*/ 302250 w 976974"/>
                <a:gd name="connsiteY11" fmla="*/ 631280 h 703973"/>
                <a:gd name="connsiteX12" fmla="*/ 22956 w 976974"/>
                <a:gd name="connsiteY12" fmla="*/ 554761 h 703973"/>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5349"/>
                <a:gd name="connsiteY0" fmla="*/ 554864 h 713276"/>
                <a:gd name="connsiteX1" fmla="*/ 8375 w 985349"/>
                <a:gd name="connsiteY1" fmla="*/ 363567 h 713276"/>
                <a:gd name="connsiteX2" fmla="*/ 46635 w 985349"/>
                <a:gd name="connsiteY2" fmla="*/ 160792 h 713276"/>
                <a:gd name="connsiteX3" fmla="*/ 172891 w 985349"/>
                <a:gd name="connsiteY3" fmla="*/ 49840 h 713276"/>
                <a:gd name="connsiteX4" fmla="*/ 283843 w 985349"/>
                <a:gd name="connsiteY4" fmla="*/ 103 h 713276"/>
                <a:gd name="connsiteX5" fmla="*/ 524877 w 985349"/>
                <a:gd name="connsiteY5" fmla="*/ 61318 h 713276"/>
                <a:gd name="connsiteX6" fmla="*/ 647307 w 985349"/>
                <a:gd name="connsiteY6" fmla="*/ 202877 h 713276"/>
                <a:gd name="connsiteX7" fmla="*/ 819475 w 985349"/>
                <a:gd name="connsiteY7" fmla="*/ 271744 h 713276"/>
                <a:gd name="connsiteX8" fmla="*/ 983990 w 985349"/>
                <a:gd name="connsiteY8" fmla="*/ 348263 h 713276"/>
                <a:gd name="connsiteX9" fmla="*/ 880690 w 985349"/>
                <a:gd name="connsiteY9" fmla="*/ 593123 h 713276"/>
                <a:gd name="connsiteX10" fmla="*/ 593744 w 985349"/>
                <a:gd name="connsiteY10" fmla="*/ 704076 h 713276"/>
                <a:gd name="connsiteX11" fmla="*/ 310625 w 985349"/>
                <a:gd name="connsiteY11" fmla="*/ 631383 h 713276"/>
                <a:gd name="connsiteX12" fmla="*/ 31331 w 985349"/>
                <a:gd name="connsiteY12" fmla="*/ 554864 h 7132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6129 h 705858"/>
                <a:gd name="connsiteX1" fmla="*/ 8375 w 986528"/>
                <a:gd name="connsiteY1" fmla="*/ 364832 h 705858"/>
                <a:gd name="connsiteX2" fmla="*/ 46635 w 986528"/>
                <a:gd name="connsiteY2" fmla="*/ 162057 h 705858"/>
                <a:gd name="connsiteX3" fmla="*/ 161413 w 986528"/>
                <a:gd name="connsiteY3" fmla="*/ 31976 h 705858"/>
                <a:gd name="connsiteX4" fmla="*/ 283843 w 986528"/>
                <a:gd name="connsiteY4" fmla="*/ 1368 h 705858"/>
                <a:gd name="connsiteX5" fmla="*/ 524877 w 986528"/>
                <a:gd name="connsiteY5" fmla="*/ 62583 h 705858"/>
                <a:gd name="connsiteX6" fmla="*/ 647307 w 986528"/>
                <a:gd name="connsiteY6" fmla="*/ 204142 h 705858"/>
                <a:gd name="connsiteX7" fmla="*/ 819475 w 986528"/>
                <a:gd name="connsiteY7" fmla="*/ 273009 h 705858"/>
                <a:gd name="connsiteX8" fmla="*/ 983990 w 986528"/>
                <a:gd name="connsiteY8" fmla="*/ 349528 h 705858"/>
                <a:gd name="connsiteX9" fmla="*/ 880690 w 986528"/>
                <a:gd name="connsiteY9" fmla="*/ 594388 h 705858"/>
                <a:gd name="connsiteX10" fmla="*/ 593744 w 986528"/>
                <a:gd name="connsiteY10" fmla="*/ 705341 h 705858"/>
                <a:gd name="connsiteX11" fmla="*/ 310625 w 986528"/>
                <a:gd name="connsiteY11" fmla="*/ 632648 h 705858"/>
                <a:gd name="connsiteX12" fmla="*/ 31331 w 986528"/>
                <a:gd name="connsiteY12" fmla="*/ 556129 h 705858"/>
                <a:gd name="connsiteX0" fmla="*/ 30635 w 985832"/>
                <a:gd name="connsiteY0" fmla="*/ 556129 h 705858"/>
                <a:gd name="connsiteX1" fmla="*/ 7679 w 985832"/>
                <a:gd name="connsiteY1" fmla="*/ 364832 h 705858"/>
                <a:gd name="connsiteX2" fmla="*/ 34462 w 985832"/>
                <a:gd name="connsiteY2" fmla="*/ 162057 h 705858"/>
                <a:gd name="connsiteX3" fmla="*/ 160717 w 985832"/>
                <a:gd name="connsiteY3" fmla="*/ 31976 h 705858"/>
                <a:gd name="connsiteX4" fmla="*/ 283147 w 985832"/>
                <a:gd name="connsiteY4" fmla="*/ 1368 h 705858"/>
                <a:gd name="connsiteX5" fmla="*/ 524181 w 985832"/>
                <a:gd name="connsiteY5" fmla="*/ 62583 h 705858"/>
                <a:gd name="connsiteX6" fmla="*/ 646611 w 985832"/>
                <a:gd name="connsiteY6" fmla="*/ 204142 h 705858"/>
                <a:gd name="connsiteX7" fmla="*/ 818779 w 985832"/>
                <a:gd name="connsiteY7" fmla="*/ 273009 h 705858"/>
                <a:gd name="connsiteX8" fmla="*/ 983294 w 985832"/>
                <a:gd name="connsiteY8" fmla="*/ 349528 h 705858"/>
                <a:gd name="connsiteX9" fmla="*/ 879994 w 985832"/>
                <a:gd name="connsiteY9" fmla="*/ 594388 h 705858"/>
                <a:gd name="connsiteX10" fmla="*/ 593048 w 985832"/>
                <a:gd name="connsiteY10" fmla="*/ 705341 h 705858"/>
                <a:gd name="connsiteX11" fmla="*/ 309929 w 985832"/>
                <a:gd name="connsiteY11" fmla="*/ 632648 h 705858"/>
                <a:gd name="connsiteX12" fmla="*/ 30635 w 985832"/>
                <a:gd name="connsiteY12" fmla="*/ 556129 h 705858"/>
                <a:gd name="connsiteX0" fmla="*/ 54941 w 979530"/>
                <a:gd name="connsiteY0" fmla="*/ 556129 h 705858"/>
                <a:gd name="connsiteX1" fmla="*/ 1377 w 979530"/>
                <a:gd name="connsiteY1" fmla="*/ 364832 h 705858"/>
                <a:gd name="connsiteX2" fmla="*/ 28160 w 979530"/>
                <a:gd name="connsiteY2" fmla="*/ 162057 h 705858"/>
                <a:gd name="connsiteX3" fmla="*/ 154415 w 979530"/>
                <a:gd name="connsiteY3" fmla="*/ 31976 h 705858"/>
                <a:gd name="connsiteX4" fmla="*/ 276845 w 979530"/>
                <a:gd name="connsiteY4" fmla="*/ 1368 h 705858"/>
                <a:gd name="connsiteX5" fmla="*/ 517879 w 979530"/>
                <a:gd name="connsiteY5" fmla="*/ 62583 h 705858"/>
                <a:gd name="connsiteX6" fmla="*/ 640309 w 979530"/>
                <a:gd name="connsiteY6" fmla="*/ 204142 h 705858"/>
                <a:gd name="connsiteX7" fmla="*/ 812477 w 979530"/>
                <a:gd name="connsiteY7" fmla="*/ 273009 h 705858"/>
                <a:gd name="connsiteX8" fmla="*/ 976992 w 979530"/>
                <a:gd name="connsiteY8" fmla="*/ 349528 h 705858"/>
                <a:gd name="connsiteX9" fmla="*/ 873692 w 979530"/>
                <a:gd name="connsiteY9" fmla="*/ 594388 h 705858"/>
                <a:gd name="connsiteX10" fmla="*/ 586746 w 979530"/>
                <a:gd name="connsiteY10" fmla="*/ 705341 h 705858"/>
                <a:gd name="connsiteX11" fmla="*/ 303627 w 979530"/>
                <a:gd name="connsiteY11" fmla="*/ 632648 h 705858"/>
                <a:gd name="connsiteX12" fmla="*/ 54941 w 979530"/>
                <a:gd name="connsiteY12" fmla="*/ 556129 h 705858"/>
                <a:gd name="connsiteX0" fmla="*/ 69531 w 994120"/>
                <a:gd name="connsiteY0" fmla="*/ 556129 h 705858"/>
                <a:gd name="connsiteX1" fmla="*/ 663 w 994120"/>
                <a:gd name="connsiteY1" fmla="*/ 361006 h 705858"/>
                <a:gd name="connsiteX2" fmla="*/ 42750 w 994120"/>
                <a:gd name="connsiteY2" fmla="*/ 162057 h 705858"/>
                <a:gd name="connsiteX3" fmla="*/ 169005 w 994120"/>
                <a:gd name="connsiteY3" fmla="*/ 31976 h 705858"/>
                <a:gd name="connsiteX4" fmla="*/ 291435 w 994120"/>
                <a:gd name="connsiteY4" fmla="*/ 1368 h 705858"/>
                <a:gd name="connsiteX5" fmla="*/ 532469 w 994120"/>
                <a:gd name="connsiteY5" fmla="*/ 62583 h 705858"/>
                <a:gd name="connsiteX6" fmla="*/ 654899 w 994120"/>
                <a:gd name="connsiteY6" fmla="*/ 204142 h 705858"/>
                <a:gd name="connsiteX7" fmla="*/ 827067 w 994120"/>
                <a:gd name="connsiteY7" fmla="*/ 273009 h 705858"/>
                <a:gd name="connsiteX8" fmla="*/ 991582 w 994120"/>
                <a:gd name="connsiteY8" fmla="*/ 349528 h 705858"/>
                <a:gd name="connsiteX9" fmla="*/ 888282 w 994120"/>
                <a:gd name="connsiteY9" fmla="*/ 594388 h 705858"/>
                <a:gd name="connsiteX10" fmla="*/ 601336 w 994120"/>
                <a:gd name="connsiteY10" fmla="*/ 705341 h 705858"/>
                <a:gd name="connsiteX11" fmla="*/ 318217 w 994120"/>
                <a:gd name="connsiteY11" fmla="*/ 632648 h 705858"/>
                <a:gd name="connsiteX12" fmla="*/ 69531 w 994120"/>
                <a:gd name="connsiteY12" fmla="*/ 556129 h 705858"/>
                <a:gd name="connsiteX0" fmla="*/ 69531 w 994120"/>
                <a:gd name="connsiteY0" fmla="*/ 567083 h 716812"/>
                <a:gd name="connsiteX1" fmla="*/ 663 w 994120"/>
                <a:gd name="connsiteY1" fmla="*/ 371960 h 716812"/>
                <a:gd name="connsiteX2" fmla="*/ 42750 w 994120"/>
                <a:gd name="connsiteY2" fmla="*/ 173011 h 716812"/>
                <a:gd name="connsiteX3" fmla="*/ 169005 w 994120"/>
                <a:gd name="connsiteY3" fmla="*/ 42930 h 716812"/>
                <a:gd name="connsiteX4" fmla="*/ 329694 w 994120"/>
                <a:gd name="connsiteY4" fmla="*/ 844 h 716812"/>
                <a:gd name="connsiteX5" fmla="*/ 532469 w 994120"/>
                <a:gd name="connsiteY5" fmla="*/ 73537 h 716812"/>
                <a:gd name="connsiteX6" fmla="*/ 654899 w 994120"/>
                <a:gd name="connsiteY6" fmla="*/ 215096 h 716812"/>
                <a:gd name="connsiteX7" fmla="*/ 827067 w 994120"/>
                <a:gd name="connsiteY7" fmla="*/ 283963 h 716812"/>
                <a:gd name="connsiteX8" fmla="*/ 991582 w 994120"/>
                <a:gd name="connsiteY8" fmla="*/ 360482 h 716812"/>
                <a:gd name="connsiteX9" fmla="*/ 888282 w 994120"/>
                <a:gd name="connsiteY9" fmla="*/ 605342 h 716812"/>
                <a:gd name="connsiteX10" fmla="*/ 601336 w 994120"/>
                <a:gd name="connsiteY10" fmla="*/ 716295 h 716812"/>
                <a:gd name="connsiteX11" fmla="*/ 318217 w 994120"/>
                <a:gd name="connsiteY11" fmla="*/ 643602 h 716812"/>
                <a:gd name="connsiteX12" fmla="*/ 69531 w 994120"/>
                <a:gd name="connsiteY12" fmla="*/ 567083 h 716812"/>
                <a:gd name="connsiteX0" fmla="*/ 69531 w 974302"/>
                <a:gd name="connsiteY0" fmla="*/ 567083 h 716812"/>
                <a:gd name="connsiteX1" fmla="*/ 663 w 974302"/>
                <a:gd name="connsiteY1" fmla="*/ 371960 h 716812"/>
                <a:gd name="connsiteX2" fmla="*/ 42750 w 974302"/>
                <a:gd name="connsiteY2" fmla="*/ 173011 h 716812"/>
                <a:gd name="connsiteX3" fmla="*/ 169005 w 974302"/>
                <a:gd name="connsiteY3" fmla="*/ 42930 h 716812"/>
                <a:gd name="connsiteX4" fmla="*/ 329694 w 974302"/>
                <a:gd name="connsiteY4" fmla="*/ 844 h 716812"/>
                <a:gd name="connsiteX5" fmla="*/ 532469 w 974302"/>
                <a:gd name="connsiteY5" fmla="*/ 73537 h 716812"/>
                <a:gd name="connsiteX6" fmla="*/ 654899 w 974302"/>
                <a:gd name="connsiteY6" fmla="*/ 215096 h 716812"/>
                <a:gd name="connsiteX7" fmla="*/ 827067 w 974302"/>
                <a:gd name="connsiteY7" fmla="*/ 283963 h 716812"/>
                <a:gd name="connsiteX8" fmla="*/ 972452 w 974302"/>
                <a:gd name="connsiteY8" fmla="*/ 394915 h 716812"/>
                <a:gd name="connsiteX9" fmla="*/ 888282 w 974302"/>
                <a:gd name="connsiteY9" fmla="*/ 605342 h 716812"/>
                <a:gd name="connsiteX10" fmla="*/ 601336 w 974302"/>
                <a:gd name="connsiteY10" fmla="*/ 716295 h 716812"/>
                <a:gd name="connsiteX11" fmla="*/ 318217 w 974302"/>
                <a:gd name="connsiteY11" fmla="*/ 643602 h 716812"/>
                <a:gd name="connsiteX12" fmla="*/ 69531 w 974302"/>
                <a:gd name="connsiteY12" fmla="*/ 567083 h 716812"/>
                <a:gd name="connsiteX0" fmla="*/ 69531 w 974302"/>
                <a:gd name="connsiteY0" fmla="*/ 567083 h 716563"/>
                <a:gd name="connsiteX1" fmla="*/ 663 w 974302"/>
                <a:gd name="connsiteY1" fmla="*/ 371960 h 716563"/>
                <a:gd name="connsiteX2" fmla="*/ 42750 w 974302"/>
                <a:gd name="connsiteY2" fmla="*/ 173011 h 716563"/>
                <a:gd name="connsiteX3" fmla="*/ 169005 w 974302"/>
                <a:gd name="connsiteY3" fmla="*/ 42930 h 716563"/>
                <a:gd name="connsiteX4" fmla="*/ 329694 w 974302"/>
                <a:gd name="connsiteY4" fmla="*/ 844 h 716563"/>
                <a:gd name="connsiteX5" fmla="*/ 532469 w 974302"/>
                <a:gd name="connsiteY5" fmla="*/ 73537 h 716563"/>
                <a:gd name="connsiteX6" fmla="*/ 654899 w 974302"/>
                <a:gd name="connsiteY6" fmla="*/ 215096 h 716563"/>
                <a:gd name="connsiteX7" fmla="*/ 827067 w 974302"/>
                <a:gd name="connsiteY7" fmla="*/ 283963 h 716563"/>
                <a:gd name="connsiteX8" fmla="*/ 972452 w 974302"/>
                <a:gd name="connsiteY8" fmla="*/ 394915 h 716563"/>
                <a:gd name="connsiteX9" fmla="*/ 888282 w 974302"/>
                <a:gd name="connsiteY9" fmla="*/ 616820 h 716563"/>
                <a:gd name="connsiteX10" fmla="*/ 601336 w 974302"/>
                <a:gd name="connsiteY10" fmla="*/ 716295 h 716563"/>
                <a:gd name="connsiteX11" fmla="*/ 318217 w 974302"/>
                <a:gd name="connsiteY11" fmla="*/ 643602 h 716563"/>
                <a:gd name="connsiteX12" fmla="*/ 69531 w 974302"/>
                <a:gd name="connsiteY12" fmla="*/ 567083 h 716563"/>
                <a:gd name="connsiteX0" fmla="*/ 69531 w 974327"/>
                <a:gd name="connsiteY0" fmla="*/ 567083 h 701339"/>
                <a:gd name="connsiteX1" fmla="*/ 663 w 974327"/>
                <a:gd name="connsiteY1" fmla="*/ 371960 h 701339"/>
                <a:gd name="connsiteX2" fmla="*/ 42750 w 974327"/>
                <a:gd name="connsiteY2" fmla="*/ 173011 h 701339"/>
                <a:gd name="connsiteX3" fmla="*/ 169005 w 974327"/>
                <a:gd name="connsiteY3" fmla="*/ 42930 h 701339"/>
                <a:gd name="connsiteX4" fmla="*/ 329694 w 974327"/>
                <a:gd name="connsiteY4" fmla="*/ 844 h 701339"/>
                <a:gd name="connsiteX5" fmla="*/ 532469 w 974327"/>
                <a:gd name="connsiteY5" fmla="*/ 73537 h 701339"/>
                <a:gd name="connsiteX6" fmla="*/ 654899 w 974327"/>
                <a:gd name="connsiteY6" fmla="*/ 215096 h 701339"/>
                <a:gd name="connsiteX7" fmla="*/ 827067 w 974327"/>
                <a:gd name="connsiteY7" fmla="*/ 283963 h 701339"/>
                <a:gd name="connsiteX8" fmla="*/ 972452 w 974327"/>
                <a:gd name="connsiteY8" fmla="*/ 394915 h 701339"/>
                <a:gd name="connsiteX9" fmla="*/ 888282 w 974327"/>
                <a:gd name="connsiteY9" fmla="*/ 616820 h 701339"/>
                <a:gd name="connsiteX10" fmla="*/ 597510 w 974327"/>
                <a:gd name="connsiteY10" fmla="*/ 700991 h 701339"/>
                <a:gd name="connsiteX11" fmla="*/ 318217 w 974327"/>
                <a:gd name="connsiteY11" fmla="*/ 643602 h 701339"/>
                <a:gd name="connsiteX12" fmla="*/ 69531 w 974327"/>
                <a:gd name="connsiteY12" fmla="*/ 567083 h 701339"/>
                <a:gd name="connsiteX0" fmla="*/ 69531 w 956191"/>
                <a:gd name="connsiteY0" fmla="*/ 567083 h 701339"/>
                <a:gd name="connsiteX1" fmla="*/ 663 w 956191"/>
                <a:gd name="connsiteY1" fmla="*/ 371960 h 701339"/>
                <a:gd name="connsiteX2" fmla="*/ 42750 w 956191"/>
                <a:gd name="connsiteY2" fmla="*/ 173011 h 701339"/>
                <a:gd name="connsiteX3" fmla="*/ 169005 w 956191"/>
                <a:gd name="connsiteY3" fmla="*/ 42930 h 701339"/>
                <a:gd name="connsiteX4" fmla="*/ 329694 w 956191"/>
                <a:gd name="connsiteY4" fmla="*/ 844 h 701339"/>
                <a:gd name="connsiteX5" fmla="*/ 532469 w 956191"/>
                <a:gd name="connsiteY5" fmla="*/ 73537 h 701339"/>
                <a:gd name="connsiteX6" fmla="*/ 654899 w 956191"/>
                <a:gd name="connsiteY6" fmla="*/ 215096 h 701339"/>
                <a:gd name="connsiteX7" fmla="*/ 827067 w 956191"/>
                <a:gd name="connsiteY7" fmla="*/ 283963 h 701339"/>
                <a:gd name="connsiteX8" fmla="*/ 953323 w 956191"/>
                <a:gd name="connsiteY8" fmla="*/ 414045 h 701339"/>
                <a:gd name="connsiteX9" fmla="*/ 888282 w 956191"/>
                <a:gd name="connsiteY9" fmla="*/ 616820 h 701339"/>
                <a:gd name="connsiteX10" fmla="*/ 597510 w 956191"/>
                <a:gd name="connsiteY10" fmla="*/ 700991 h 701339"/>
                <a:gd name="connsiteX11" fmla="*/ 318217 w 956191"/>
                <a:gd name="connsiteY11" fmla="*/ 643602 h 701339"/>
                <a:gd name="connsiteX12" fmla="*/ 69531 w 956191"/>
                <a:gd name="connsiteY12" fmla="*/ 567083 h 701339"/>
                <a:gd name="connsiteX0" fmla="*/ 69531 w 956191"/>
                <a:gd name="connsiteY0" fmla="*/ 567083 h 702462"/>
                <a:gd name="connsiteX1" fmla="*/ 663 w 956191"/>
                <a:gd name="connsiteY1" fmla="*/ 371960 h 702462"/>
                <a:gd name="connsiteX2" fmla="*/ 42750 w 956191"/>
                <a:gd name="connsiteY2" fmla="*/ 173011 h 702462"/>
                <a:gd name="connsiteX3" fmla="*/ 169005 w 956191"/>
                <a:gd name="connsiteY3" fmla="*/ 42930 h 702462"/>
                <a:gd name="connsiteX4" fmla="*/ 329694 w 956191"/>
                <a:gd name="connsiteY4" fmla="*/ 844 h 702462"/>
                <a:gd name="connsiteX5" fmla="*/ 532469 w 956191"/>
                <a:gd name="connsiteY5" fmla="*/ 73537 h 702462"/>
                <a:gd name="connsiteX6" fmla="*/ 654899 w 956191"/>
                <a:gd name="connsiteY6" fmla="*/ 215096 h 702462"/>
                <a:gd name="connsiteX7" fmla="*/ 827067 w 956191"/>
                <a:gd name="connsiteY7" fmla="*/ 283963 h 702462"/>
                <a:gd name="connsiteX8" fmla="*/ 953323 w 956191"/>
                <a:gd name="connsiteY8" fmla="*/ 414045 h 702462"/>
                <a:gd name="connsiteX9" fmla="*/ 888282 w 956191"/>
                <a:gd name="connsiteY9" fmla="*/ 616820 h 702462"/>
                <a:gd name="connsiteX10" fmla="*/ 597510 w 956191"/>
                <a:gd name="connsiteY10" fmla="*/ 700991 h 702462"/>
                <a:gd name="connsiteX11" fmla="*/ 302913 w 956191"/>
                <a:gd name="connsiteY11" fmla="*/ 662731 h 702462"/>
                <a:gd name="connsiteX12" fmla="*/ 69531 w 956191"/>
                <a:gd name="connsiteY12" fmla="*/ 567083 h 702462"/>
                <a:gd name="connsiteX0" fmla="*/ 69484 w 956144"/>
                <a:gd name="connsiteY0" fmla="*/ 568514 h 703893"/>
                <a:gd name="connsiteX1" fmla="*/ 616 w 956144"/>
                <a:gd name="connsiteY1" fmla="*/ 373391 h 703893"/>
                <a:gd name="connsiteX2" fmla="*/ 42703 w 956144"/>
                <a:gd name="connsiteY2" fmla="*/ 174442 h 703893"/>
                <a:gd name="connsiteX3" fmla="*/ 157480 w 956144"/>
                <a:gd name="connsiteY3" fmla="*/ 32883 h 703893"/>
                <a:gd name="connsiteX4" fmla="*/ 329647 w 956144"/>
                <a:gd name="connsiteY4" fmla="*/ 2275 h 703893"/>
                <a:gd name="connsiteX5" fmla="*/ 532422 w 956144"/>
                <a:gd name="connsiteY5" fmla="*/ 74968 h 703893"/>
                <a:gd name="connsiteX6" fmla="*/ 654852 w 956144"/>
                <a:gd name="connsiteY6" fmla="*/ 216527 h 703893"/>
                <a:gd name="connsiteX7" fmla="*/ 827020 w 956144"/>
                <a:gd name="connsiteY7" fmla="*/ 285394 h 703893"/>
                <a:gd name="connsiteX8" fmla="*/ 953276 w 956144"/>
                <a:gd name="connsiteY8" fmla="*/ 415476 h 703893"/>
                <a:gd name="connsiteX9" fmla="*/ 888235 w 956144"/>
                <a:gd name="connsiteY9" fmla="*/ 618251 h 703893"/>
                <a:gd name="connsiteX10" fmla="*/ 597463 w 956144"/>
                <a:gd name="connsiteY10" fmla="*/ 702422 h 703893"/>
                <a:gd name="connsiteX11" fmla="*/ 302866 w 956144"/>
                <a:gd name="connsiteY11" fmla="*/ 664162 h 703893"/>
                <a:gd name="connsiteX12" fmla="*/ 69484 w 956144"/>
                <a:gd name="connsiteY12" fmla="*/ 568514 h 703893"/>
                <a:gd name="connsiteX0" fmla="*/ 70651 w 957311"/>
                <a:gd name="connsiteY0" fmla="*/ 568447 h 703826"/>
                <a:gd name="connsiteX1" fmla="*/ 1783 w 957311"/>
                <a:gd name="connsiteY1" fmla="*/ 373324 h 703826"/>
                <a:gd name="connsiteX2" fmla="*/ 32392 w 957311"/>
                <a:gd name="connsiteY2" fmla="*/ 170549 h 703826"/>
                <a:gd name="connsiteX3" fmla="*/ 158647 w 957311"/>
                <a:gd name="connsiteY3" fmla="*/ 32816 h 703826"/>
                <a:gd name="connsiteX4" fmla="*/ 330814 w 957311"/>
                <a:gd name="connsiteY4" fmla="*/ 2208 h 703826"/>
                <a:gd name="connsiteX5" fmla="*/ 533589 w 957311"/>
                <a:gd name="connsiteY5" fmla="*/ 74901 h 703826"/>
                <a:gd name="connsiteX6" fmla="*/ 656019 w 957311"/>
                <a:gd name="connsiteY6" fmla="*/ 216460 h 703826"/>
                <a:gd name="connsiteX7" fmla="*/ 828187 w 957311"/>
                <a:gd name="connsiteY7" fmla="*/ 285327 h 703826"/>
                <a:gd name="connsiteX8" fmla="*/ 954443 w 957311"/>
                <a:gd name="connsiteY8" fmla="*/ 415409 h 703826"/>
                <a:gd name="connsiteX9" fmla="*/ 889402 w 957311"/>
                <a:gd name="connsiteY9" fmla="*/ 618184 h 703826"/>
                <a:gd name="connsiteX10" fmla="*/ 598630 w 957311"/>
                <a:gd name="connsiteY10" fmla="*/ 702355 h 703826"/>
                <a:gd name="connsiteX11" fmla="*/ 304033 w 957311"/>
                <a:gd name="connsiteY11" fmla="*/ 664095 h 703826"/>
                <a:gd name="connsiteX12" fmla="*/ 70651 w 957311"/>
                <a:gd name="connsiteY12" fmla="*/ 568447 h 703826"/>
                <a:gd name="connsiteX0" fmla="*/ 70651 w 957311"/>
                <a:gd name="connsiteY0" fmla="*/ 582838 h 718217"/>
                <a:gd name="connsiteX1" fmla="*/ 1783 w 957311"/>
                <a:gd name="connsiteY1" fmla="*/ 387715 h 718217"/>
                <a:gd name="connsiteX2" fmla="*/ 32392 w 957311"/>
                <a:gd name="connsiteY2" fmla="*/ 184940 h 718217"/>
                <a:gd name="connsiteX3" fmla="*/ 158647 w 957311"/>
                <a:gd name="connsiteY3" fmla="*/ 47207 h 718217"/>
                <a:gd name="connsiteX4" fmla="*/ 338466 w 957311"/>
                <a:gd name="connsiteY4" fmla="*/ 1296 h 718217"/>
                <a:gd name="connsiteX5" fmla="*/ 533589 w 957311"/>
                <a:gd name="connsiteY5" fmla="*/ 89292 h 718217"/>
                <a:gd name="connsiteX6" fmla="*/ 656019 w 957311"/>
                <a:gd name="connsiteY6" fmla="*/ 230851 h 718217"/>
                <a:gd name="connsiteX7" fmla="*/ 828187 w 957311"/>
                <a:gd name="connsiteY7" fmla="*/ 299718 h 718217"/>
                <a:gd name="connsiteX8" fmla="*/ 954443 w 957311"/>
                <a:gd name="connsiteY8" fmla="*/ 429800 h 718217"/>
                <a:gd name="connsiteX9" fmla="*/ 889402 w 957311"/>
                <a:gd name="connsiteY9" fmla="*/ 632575 h 718217"/>
                <a:gd name="connsiteX10" fmla="*/ 598630 w 957311"/>
                <a:gd name="connsiteY10" fmla="*/ 716746 h 718217"/>
                <a:gd name="connsiteX11" fmla="*/ 304033 w 957311"/>
                <a:gd name="connsiteY11" fmla="*/ 678486 h 718217"/>
                <a:gd name="connsiteX12" fmla="*/ 70651 w 957311"/>
                <a:gd name="connsiteY12" fmla="*/ 582838 h 718217"/>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56019 w 957311"/>
                <a:gd name="connsiteY6" fmla="*/ 230183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63671 w 957311"/>
                <a:gd name="connsiteY6" fmla="*/ 218705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50419 w 956209"/>
                <a:gd name="connsiteY0" fmla="*/ 582170 h 717549"/>
                <a:gd name="connsiteX1" fmla="*/ 681 w 956209"/>
                <a:gd name="connsiteY1" fmla="*/ 387047 h 717549"/>
                <a:gd name="connsiteX2" fmla="*/ 31290 w 956209"/>
                <a:gd name="connsiteY2" fmla="*/ 184272 h 717549"/>
                <a:gd name="connsiteX3" fmla="*/ 157545 w 956209"/>
                <a:gd name="connsiteY3" fmla="*/ 46539 h 717549"/>
                <a:gd name="connsiteX4" fmla="*/ 337364 w 956209"/>
                <a:gd name="connsiteY4" fmla="*/ 628 h 717549"/>
                <a:gd name="connsiteX5" fmla="*/ 543965 w 956209"/>
                <a:gd name="connsiteY5" fmla="*/ 73321 h 717549"/>
                <a:gd name="connsiteX6" fmla="*/ 662569 w 956209"/>
                <a:gd name="connsiteY6" fmla="*/ 218705 h 717549"/>
                <a:gd name="connsiteX7" fmla="*/ 827085 w 956209"/>
                <a:gd name="connsiteY7" fmla="*/ 299050 h 717549"/>
                <a:gd name="connsiteX8" fmla="*/ 953341 w 956209"/>
                <a:gd name="connsiteY8" fmla="*/ 429132 h 717549"/>
                <a:gd name="connsiteX9" fmla="*/ 888300 w 956209"/>
                <a:gd name="connsiteY9" fmla="*/ 631907 h 717549"/>
                <a:gd name="connsiteX10" fmla="*/ 597528 w 956209"/>
                <a:gd name="connsiteY10" fmla="*/ 716078 h 717549"/>
                <a:gd name="connsiteX11" fmla="*/ 302931 w 956209"/>
                <a:gd name="connsiteY11" fmla="*/ 677818 h 717549"/>
                <a:gd name="connsiteX12" fmla="*/ 50419 w 95620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9692 h 725071"/>
                <a:gd name="connsiteX1" fmla="*/ 327 w 971159"/>
                <a:gd name="connsiteY1" fmla="*/ 394569 h 725071"/>
                <a:gd name="connsiteX2" fmla="*/ 46240 w 971159"/>
                <a:gd name="connsiteY2" fmla="*/ 191794 h 725071"/>
                <a:gd name="connsiteX3" fmla="*/ 172495 w 971159"/>
                <a:gd name="connsiteY3" fmla="*/ 54061 h 725071"/>
                <a:gd name="connsiteX4" fmla="*/ 359966 w 971159"/>
                <a:gd name="connsiteY4" fmla="*/ 498 h 725071"/>
                <a:gd name="connsiteX5" fmla="*/ 558915 w 971159"/>
                <a:gd name="connsiteY5" fmla="*/ 80843 h 725071"/>
                <a:gd name="connsiteX6" fmla="*/ 677519 w 971159"/>
                <a:gd name="connsiteY6" fmla="*/ 226227 h 725071"/>
                <a:gd name="connsiteX7" fmla="*/ 842035 w 971159"/>
                <a:gd name="connsiteY7" fmla="*/ 306572 h 725071"/>
                <a:gd name="connsiteX8" fmla="*/ 968291 w 971159"/>
                <a:gd name="connsiteY8" fmla="*/ 436654 h 725071"/>
                <a:gd name="connsiteX9" fmla="*/ 903250 w 971159"/>
                <a:gd name="connsiteY9" fmla="*/ 639429 h 725071"/>
                <a:gd name="connsiteX10" fmla="*/ 612478 w 971159"/>
                <a:gd name="connsiteY10" fmla="*/ 723600 h 725071"/>
                <a:gd name="connsiteX11" fmla="*/ 317881 w 971159"/>
                <a:gd name="connsiteY11" fmla="*/ 685340 h 725071"/>
                <a:gd name="connsiteX12" fmla="*/ 65369 w 971159"/>
                <a:gd name="connsiteY12" fmla="*/ 589692 h 725071"/>
                <a:gd name="connsiteX0" fmla="*/ 65339 w 971129"/>
                <a:gd name="connsiteY0" fmla="*/ 589692 h 725071"/>
                <a:gd name="connsiteX1" fmla="*/ 297 w 971129"/>
                <a:gd name="connsiteY1" fmla="*/ 394569 h 725071"/>
                <a:gd name="connsiteX2" fmla="*/ 46210 w 971129"/>
                <a:gd name="connsiteY2" fmla="*/ 191794 h 725071"/>
                <a:gd name="connsiteX3" fmla="*/ 157161 w 971129"/>
                <a:gd name="connsiteY3" fmla="*/ 54061 h 725071"/>
                <a:gd name="connsiteX4" fmla="*/ 359936 w 971129"/>
                <a:gd name="connsiteY4" fmla="*/ 498 h 725071"/>
                <a:gd name="connsiteX5" fmla="*/ 558885 w 971129"/>
                <a:gd name="connsiteY5" fmla="*/ 80843 h 725071"/>
                <a:gd name="connsiteX6" fmla="*/ 677489 w 971129"/>
                <a:gd name="connsiteY6" fmla="*/ 226227 h 725071"/>
                <a:gd name="connsiteX7" fmla="*/ 842005 w 971129"/>
                <a:gd name="connsiteY7" fmla="*/ 306572 h 725071"/>
                <a:gd name="connsiteX8" fmla="*/ 968261 w 971129"/>
                <a:gd name="connsiteY8" fmla="*/ 436654 h 725071"/>
                <a:gd name="connsiteX9" fmla="*/ 903220 w 971129"/>
                <a:gd name="connsiteY9" fmla="*/ 639429 h 725071"/>
                <a:gd name="connsiteX10" fmla="*/ 612448 w 971129"/>
                <a:gd name="connsiteY10" fmla="*/ 723600 h 725071"/>
                <a:gd name="connsiteX11" fmla="*/ 317851 w 971129"/>
                <a:gd name="connsiteY11" fmla="*/ 685340 h 725071"/>
                <a:gd name="connsiteX12" fmla="*/ 65339 w 971129"/>
                <a:gd name="connsiteY12" fmla="*/ 589692 h 725071"/>
                <a:gd name="connsiteX0" fmla="*/ 66591 w 972381"/>
                <a:gd name="connsiteY0" fmla="*/ 589692 h 725071"/>
                <a:gd name="connsiteX1" fmla="*/ 1549 w 972381"/>
                <a:gd name="connsiteY1" fmla="*/ 394569 h 725071"/>
                <a:gd name="connsiteX2" fmla="*/ 32158 w 972381"/>
                <a:gd name="connsiteY2" fmla="*/ 191794 h 725071"/>
                <a:gd name="connsiteX3" fmla="*/ 158413 w 972381"/>
                <a:gd name="connsiteY3" fmla="*/ 54061 h 725071"/>
                <a:gd name="connsiteX4" fmla="*/ 361188 w 972381"/>
                <a:gd name="connsiteY4" fmla="*/ 498 h 725071"/>
                <a:gd name="connsiteX5" fmla="*/ 560137 w 972381"/>
                <a:gd name="connsiteY5" fmla="*/ 80843 h 725071"/>
                <a:gd name="connsiteX6" fmla="*/ 678741 w 972381"/>
                <a:gd name="connsiteY6" fmla="*/ 226227 h 725071"/>
                <a:gd name="connsiteX7" fmla="*/ 843257 w 972381"/>
                <a:gd name="connsiteY7" fmla="*/ 306572 h 725071"/>
                <a:gd name="connsiteX8" fmla="*/ 969513 w 972381"/>
                <a:gd name="connsiteY8" fmla="*/ 436654 h 725071"/>
                <a:gd name="connsiteX9" fmla="*/ 904472 w 972381"/>
                <a:gd name="connsiteY9" fmla="*/ 639429 h 725071"/>
                <a:gd name="connsiteX10" fmla="*/ 613700 w 972381"/>
                <a:gd name="connsiteY10" fmla="*/ 723600 h 725071"/>
                <a:gd name="connsiteX11" fmla="*/ 319103 w 972381"/>
                <a:gd name="connsiteY11" fmla="*/ 685340 h 725071"/>
                <a:gd name="connsiteX12" fmla="*/ 66591 w 972381"/>
                <a:gd name="connsiteY12" fmla="*/ 589692 h 725071"/>
                <a:gd name="connsiteX0" fmla="*/ 66591 w 969820"/>
                <a:gd name="connsiteY0" fmla="*/ 589692 h 724534"/>
                <a:gd name="connsiteX1" fmla="*/ 1549 w 969820"/>
                <a:gd name="connsiteY1" fmla="*/ 394569 h 724534"/>
                <a:gd name="connsiteX2" fmla="*/ 32158 w 969820"/>
                <a:gd name="connsiteY2" fmla="*/ 191794 h 724534"/>
                <a:gd name="connsiteX3" fmla="*/ 158413 w 969820"/>
                <a:gd name="connsiteY3" fmla="*/ 54061 h 724534"/>
                <a:gd name="connsiteX4" fmla="*/ 361188 w 969820"/>
                <a:gd name="connsiteY4" fmla="*/ 498 h 724534"/>
                <a:gd name="connsiteX5" fmla="*/ 560137 w 969820"/>
                <a:gd name="connsiteY5" fmla="*/ 80843 h 724534"/>
                <a:gd name="connsiteX6" fmla="*/ 678741 w 969820"/>
                <a:gd name="connsiteY6" fmla="*/ 226227 h 724534"/>
                <a:gd name="connsiteX7" fmla="*/ 843257 w 969820"/>
                <a:gd name="connsiteY7" fmla="*/ 306572 h 724534"/>
                <a:gd name="connsiteX8" fmla="*/ 969513 w 969820"/>
                <a:gd name="connsiteY8" fmla="*/ 436654 h 724534"/>
                <a:gd name="connsiteX9" fmla="*/ 870038 w 969820"/>
                <a:gd name="connsiteY9" fmla="*/ 650907 h 724534"/>
                <a:gd name="connsiteX10" fmla="*/ 613700 w 969820"/>
                <a:gd name="connsiteY10" fmla="*/ 723600 h 724534"/>
                <a:gd name="connsiteX11" fmla="*/ 319103 w 969820"/>
                <a:gd name="connsiteY11" fmla="*/ 685340 h 724534"/>
                <a:gd name="connsiteX12" fmla="*/ 66591 w 969820"/>
                <a:gd name="connsiteY12" fmla="*/ 589692 h 724534"/>
                <a:gd name="connsiteX0" fmla="*/ 66591 w 958416"/>
                <a:gd name="connsiteY0" fmla="*/ 589692 h 724534"/>
                <a:gd name="connsiteX1" fmla="*/ 1549 w 958416"/>
                <a:gd name="connsiteY1" fmla="*/ 394569 h 724534"/>
                <a:gd name="connsiteX2" fmla="*/ 32158 w 958416"/>
                <a:gd name="connsiteY2" fmla="*/ 191794 h 724534"/>
                <a:gd name="connsiteX3" fmla="*/ 158413 w 958416"/>
                <a:gd name="connsiteY3" fmla="*/ 54061 h 724534"/>
                <a:gd name="connsiteX4" fmla="*/ 361188 w 958416"/>
                <a:gd name="connsiteY4" fmla="*/ 498 h 724534"/>
                <a:gd name="connsiteX5" fmla="*/ 560137 w 958416"/>
                <a:gd name="connsiteY5" fmla="*/ 80843 h 724534"/>
                <a:gd name="connsiteX6" fmla="*/ 678741 w 958416"/>
                <a:gd name="connsiteY6" fmla="*/ 226227 h 724534"/>
                <a:gd name="connsiteX7" fmla="*/ 843257 w 958416"/>
                <a:gd name="connsiteY7" fmla="*/ 306572 h 724534"/>
                <a:gd name="connsiteX8" fmla="*/ 958035 w 958416"/>
                <a:gd name="connsiteY8" fmla="*/ 440480 h 724534"/>
                <a:gd name="connsiteX9" fmla="*/ 870038 w 958416"/>
                <a:gd name="connsiteY9" fmla="*/ 650907 h 724534"/>
                <a:gd name="connsiteX10" fmla="*/ 613700 w 958416"/>
                <a:gd name="connsiteY10" fmla="*/ 723600 h 724534"/>
                <a:gd name="connsiteX11" fmla="*/ 319103 w 958416"/>
                <a:gd name="connsiteY11" fmla="*/ 685340 h 724534"/>
                <a:gd name="connsiteX12" fmla="*/ 66591 w 958416"/>
                <a:gd name="connsiteY12" fmla="*/ 589692 h 724534"/>
                <a:gd name="connsiteX0" fmla="*/ 66591 w 958042"/>
                <a:gd name="connsiteY0" fmla="*/ 589692 h 724534"/>
                <a:gd name="connsiteX1" fmla="*/ 1549 w 958042"/>
                <a:gd name="connsiteY1" fmla="*/ 394569 h 724534"/>
                <a:gd name="connsiteX2" fmla="*/ 32158 w 958042"/>
                <a:gd name="connsiteY2" fmla="*/ 191794 h 724534"/>
                <a:gd name="connsiteX3" fmla="*/ 158413 w 958042"/>
                <a:gd name="connsiteY3" fmla="*/ 54061 h 724534"/>
                <a:gd name="connsiteX4" fmla="*/ 361188 w 958042"/>
                <a:gd name="connsiteY4" fmla="*/ 498 h 724534"/>
                <a:gd name="connsiteX5" fmla="*/ 560137 w 958042"/>
                <a:gd name="connsiteY5" fmla="*/ 80843 h 724534"/>
                <a:gd name="connsiteX6" fmla="*/ 678741 w 958042"/>
                <a:gd name="connsiteY6" fmla="*/ 226227 h 724534"/>
                <a:gd name="connsiteX7" fmla="*/ 873864 w 958042"/>
                <a:gd name="connsiteY7" fmla="*/ 298920 h 724534"/>
                <a:gd name="connsiteX8" fmla="*/ 958035 w 958042"/>
                <a:gd name="connsiteY8" fmla="*/ 440480 h 724534"/>
                <a:gd name="connsiteX9" fmla="*/ 870038 w 958042"/>
                <a:gd name="connsiteY9" fmla="*/ 650907 h 724534"/>
                <a:gd name="connsiteX10" fmla="*/ 613700 w 958042"/>
                <a:gd name="connsiteY10" fmla="*/ 723600 h 724534"/>
                <a:gd name="connsiteX11" fmla="*/ 319103 w 958042"/>
                <a:gd name="connsiteY11" fmla="*/ 685340 h 724534"/>
                <a:gd name="connsiteX12" fmla="*/ 66591 w 958042"/>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8301" h="724534">
                  <a:moveTo>
                    <a:pt x="66591" y="589692"/>
                  </a:moveTo>
                  <a:cubicBezTo>
                    <a:pt x="13665" y="541230"/>
                    <a:pt x="7288" y="460885"/>
                    <a:pt x="1549" y="394569"/>
                  </a:cubicBezTo>
                  <a:cubicBezTo>
                    <a:pt x="-4190" y="328253"/>
                    <a:pt x="6014" y="248545"/>
                    <a:pt x="32158" y="191794"/>
                  </a:cubicBezTo>
                  <a:cubicBezTo>
                    <a:pt x="58302" y="135043"/>
                    <a:pt x="103575" y="85944"/>
                    <a:pt x="158413" y="54061"/>
                  </a:cubicBezTo>
                  <a:cubicBezTo>
                    <a:pt x="213251" y="22178"/>
                    <a:pt x="294234" y="-3966"/>
                    <a:pt x="361188" y="498"/>
                  </a:cubicBezTo>
                  <a:cubicBezTo>
                    <a:pt x="428142" y="4962"/>
                    <a:pt x="507212" y="43222"/>
                    <a:pt x="560137" y="80843"/>
                  </a:cubicBezTo>
                  <a:cubicBezTo>
                    <a:pt x="613062" y="118464"/>
                    <a:pt x="639207" y="174577"/>
                    <a:pt x="678741" y="226227"/>
                  </a:cubicBezTo>
                  <a:cubicBezTo>
                    <a:pt x="718275" y="277877"/>
                    <a:pt x="842619" y="263211"/>
                    <a:pt x="889168" y="298920"/>
                  </a:cubicBezTo>
                  <a:cubicBezTo>
                    <a:pt x="935717" y="334629"/>
                    <a:pt x="961223" y="381816"/>
                    <a:pt x="958035" y="440480"/>
                  </a:cubicBezTo>
                  <a:cubicBezTo>
                    <a:pt x="954847" y="499145"/>
                    <a:pt x="927427" y="603720"/>
                    <a:pt x="870038" y="650907"/>
                  </a:cubicBezTo>
                  <a:cubicBezTo>
                    <a:pt x="812649" y="698094"/>
                    <a:pt x="705523" y="717861"/>
                    <a:pt x="613700" y="723600"/>
                  </a:cubicBezTo>
                  <a:cubicBezTo>
                    <a:pt x="521878" y="729339"/>
                    <a:pt x="410288" y="707658"/>
                    <a:pt x="319103" y="685340"/>
                  </a:cubicBezTo>
                  <a:cubicBezTo>
                    <a:pt x="227918" y="663022"/>
                    <a:pt x="119517" y="638154"/>
                    <a:pt x="66591" y="589692"/>
                  </a:cubicBezTo>
                  <a:close/>
                </a:path>
              </a:pathLst>
            </a:custGeom>
            <a:solidFill>
              <a:srgbClr val="9987C2">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FA2CB78B-E5F5-32BC-2589-533703CF5295}"/>
                </a:ext>
              </a:extLst>
            </p:cNvPr>
            <p:cNvSpPr/>
            <p:nvPr/>
          </p:nvSpPr>
          <p:spPr>
            <a:xfrm>
              <a:off x="3027177" y="2142859"/>
              <a:ext cx="501919" cy="318743"/>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E31A917D-3D3A-6FCF-7339-5BAA7C3C1D4E}"/>
              </a:ext>
            </a:extLst>
          </p:cNvPr>
          <p:cNvGrpSpPr>
            <a:grpSpLocks noChangeAspect="1"/>
          </p:cNvGrpSpPr>
          <p:nvPr/>
        </p:nvGrpSpPr>
        <p:grpSpPr>
          <a:xfrm>
            <a:off x="6834274" y="2982306"/>
            <a:ext cx="713677" cy="548640"/>
            <a:chOff x="2983505" y="2053715"/>
            <a:chExt cx="958301" cy="724534"/>
          </a:xfrm>
        </p:grpSpPr>
        <p:sp>
          <p:nvSpPr>
            <p:cNvPr id="56" name="Freeform 55">
              <a:extLst>
                <a:ext uri="{FF2B5EF4-FFF2-40B4-BE49-F238E27FC236}">
                  <a16:creationId xmlns:a16="http://schemas.microsoft.com/office/drawing/2014/main" id="{0BD12656-BD1D-A856-6AD0-1B93AECE10C4}"/>
                </a:ext>
              </a:extLst>
            </p:cNvPr>
            <p:cNvSpPr/>
            <p:nvPr/>
          </p:nvSpPr>
          <p:spPr>
            <a:xfrm>
              <a:off x="2983505" y="2053715"/>
              <a:ext cx="958301" cy="724534"/>
            </a:xfrm>
            <a:custGeom>
              <a:avLst/>
              <a:gdLst>
                <a:gd name="connsiteX0" fmla="*/ 22956 w 975615"/>
                <a:gd name="connsiteY0" fmla="*/ 554761 h 703973"/>
                <a:gd name="connsiteX1" fmla="*/ 0 w 975615"/>
                <a:gd name="connsiteY1" fmla="*/ 363464 h 703973"/>
                <a:gd name="connsiteX2" fmla="*/ 38260 w 975615"/>
                <a:gd name="connsiteY2" fmla="*/ 160689 h 703973"/>
                <a:gd name="connsiteX3" fmla="*/ 164516 w 975615"/>
                <a:gd name="connsiteY3" fmla="*/ 49737 h 703973"/>
                <a:gd name="connsiteX4" fmla="*/ 275468 w 975615"/>
                <a:gd name="connsiteY4" fmla="*/ 0 h 703973"/>
                <a:gd name="connsiteX5" fmla="*/ 516502 w 975615"/>
                <a:gd name="connsiteY5" fmla="*/ 61215 h 703973"/>
                <a:gd name="connsiteX6" fmla="*/ 638932 w 975615"/>
                <a:gd name="connsiteY6" fmla="*/ 202774 h 703973"/>
                <a:gd name="connsiteX7" fmla="*/ 811100 w 975615"/>
                <a:gd name="connsiteY7" fmla="*/ 271641 h 703973"/>
                <a:gd name="connsiteX8" fmla="*/ 975615 w 975615"/>
                <a:gd name="connsiteY8" fmla="*/ 348160 h 703973"/>
                <a:gd name="connsiteX9" fmla="*/ 872315 w 975615"/>
                <a:gd name="connsiteY9" fmla="*/ 593020 h 703973"/>
                <a:gd name="connsiteX10" fmla="*/ 585369 w 975615"/>
                <a:gd name="connsiteY10" fmla="*/ 703973 h 703973"/>
                <a:gd name="connsiteX11" fmla="*/ 302250 w 975615"/>
                <a:gd name="connsiteY11" fmla="*/ 631280 h 703973"/>
                <a:gd name="connsiteX12" fmla="*/ 22956 w 975615"/>
                <a:gd name="connsiteY12" fmla="*/ 554761 h 703973"/>
                <a:gd name="connsiteX0" fmla="*/ 22956 w 976974"/>
                <a:gd name="connsiteY0" fmla="*/ 554761 h 703973"/>
                <a:gd name="connsiteX1" fmla="*/ 0 w 976974"/>
                <a:gd name="connsiteY1" fmla="*/ 363464 h 703973"/>
                <a:gd name="connsiteX2" fmla="*/ 38260 w 976974"/>
                <a:gd name="connsiteY2" fmla="*/ 160689 h 703973"/>
                <a:gd name="connsiteX3" fmla="*/ 164516 w 976974"/>
                <a:gd name="connsiteY3" fmla="*/ 49737 h 703973"/>
                <a:gd name="connsiteX4" fmla="*/ 275468 w 976974"/>
                <a:gd name="connsiteY4" fmla="*/ 0 h 703973"/>
                <a:gd name="connsiteX5" fmla="*/ 516502 w 976974"/>
                <a:gd name="connsiteY5" fmla="*/ 61215 h 703973"/>
                <a:gd name="connsiteX6" fmla="*/ 638932 w 976974"/>
                <a:gd name="connsiteY6" fmla="*/ 202774 h 703973"/>
                <a:gd name="connsiteX7" fmla="*/ 811100 w 976974"/>
                <a:gd name="connsiteY7" fmla="*/ 271641 h 703973"/>
                <a:gd name="connsiteX8" fmla="*/ 975615 w 976974"/>
                <a:gd name="connsiteY8" fmla="*/ 348160 h 703973"/>
                <a:gd name="connsiteX9" fmla="*/ 872315 w 976974"/>
                <a:gd name="connsiteY9" fmla="*/ 593020 h 703973"/>
                <a:gd name="connsiteX10" fmla="*/ 585369 w 976974"/>
                <a:gd name="connsiteY10" fmla="*/ 703973 h 703973"/>
                <a:gd name="connsiteX11" fmla="*/ 302250 w 976974"/>
                <a:gd name="connsiteY11" fmla="*/ 631280 h 703973"/>
                <a:gd name="connsiteX12" fmla="*/ 22956 w 976974"/>
                <a:gd name="connsiteY12" fmla="*/ 554761 h 703973"/>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5349"/>
                <a:gd name="connsiteY0" fmla="*/ 554864 h 713276"/>
                <a:gd name="connsiteX1" fmla="*/ 8375 w 985349"/>
                <a:gd name="connsiteY1" fmla="*/ 363567 h 713276"/>
                <a:gd name="connsiteX2" fmla="*/ 46635 w 985349"/>
                <a:gd name="connsiteY2" fmla="*/ 160792 h 713276"/>
                <a:gd name="connsiteX3" fmla="*/ 172891 w 985349"/>
                <a:gd name="connsiteY3" fmla="*/ 49840 h 713276"/>
                <a:gd name="connsiteX4" fmla="*/ 283843 w 985349"/>
                <a:gd name="connsiteY4" fmla="*/ 103 h 713276"/>
                <a:gd name="connsiteX5" fmla="*/ 524877 w 985349"/>
                <a:gd name="connsiteY5" fmla="*/ 61318 h 713276"/>
                <a:gd name="connsiteX6" fmla="*/ 647307 w 985349"/>
                <a:gd name="connsiteY6" fmla="*/ 202877 h 713276"/>
                <a:gd name="connsiteX7" fmla="*/ 819475 w 985349"/>
                <a:gd name="connsiteY7" fmla="*/ 271744 h 713276"/>
                <a:gd name="connsiteX8" fmla="*/ 983990 w 985349"/>
                <a:gd name="connsiteY8" fmla="*/ 348263 h 713276"/>
                <a:gd name="connsiteX9" fmla="*/ 880690 w 985349"/>
                <a:gd name="connsiteY9" fmla="*/ 593123 h 713276"/>
                <a:gd name="connsiteX10" fmla="*/ 593744 w 985349"/>
                <a:gd name="connsiteY10" fmla="*/ 704076 h 713276"/>
                <a:gd name="connsiteX11" fmla="*/ 310625 w 985349"/>
                <a:gd name="connsiteY11" fmla="*/ 631383 h 713276"/>
                <a:gd name="connsiteX12" fmla="*/ 31331 w 985349"/>
                <a:gd name="connsiteY12" fmla="*/ 554864 h 7132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6129 h 705858"/>
                <a:gd name="connsiteX1" fmla="*/ 8375 w 986528"/>
                <a:gd name="connsiteY1" fmla="*/ 364832 h 705858"/>
                <a:gd name="connsiteX2" fmla="*/ 46635 w 986528"/>
                <a:gd name="connsiteY2" fmla="*/ 162057 h 705858"/>
                <a:gd name="connsiteX3" fmla="*/ 161413 w 986528"/>
                <a:gd name="connsiteY3" fmla="*/ 31976 h 705858"/>
                <a:gd name="connsiteX4" fmla="*/ 283843 w 986528"/>
                <a:gd name="connsiteY4" fmla="*/ 1368 h 705858"/>
                <a:gd name="connsiteX5" fmla="*/ 524877 w 986528"/>
                <a:gd name="connsiteY5" fmla="*/ 62583 h 705858"/>
                <a:gd name="connsiteX6" fmla="*/ 647307 w 986528"/>
                <a:gd name="connsiteY6" fmla="*/ 204142 h 705858"/>
                <a:gd name="connsiteX7" fmla="*/ 819475 w 986528"/>
                <a:gd name="connsiteY7" fmla="*/ 273009 h 705858"/>
                <a:gd name="connsiteX8" fmla="*/ 983990 w 986528"/>
                <a:gd name="connsiteY8" fmla="*/ 349528 h 705858"/>
                <a:gd name="connsiteX9" fmla="*/ 880690 w 986528"/>
                <a:gd name="connsiteY9" fmla="*/ 594388 h 705858"/>
                <a:gd name="connsiteX10" fmla="*/ 593744 w 986528"/>
                <a:gd name="connsiteY10" fmla="*/ 705341 h 705858"/>
                <a:gd name="connsiteX11" fmla="*/ 310625 w 986528"/>
                <a:gd name="connsiteY11" fmla="*/ 632648 h 705858"/>
                <a:gd name="connsiteX12" fmla="*/ 31331 w 986528"/>
                <a:gd name="connsiteY12" fmla="*/ 556129 h 705858"/>
                <a:gd name="connsiteX0" fmla="*/ 30635 w 985832"/>
                <a:gd name="connsiteY0" fmla="*/ 556129 h 705858"/>
                <a:gd name="connsiteX1" fmla="*/ 7679 w 985832"/>
                <a:gd name="connsiteY1" fmla="*/ 364832 h 705858"/>
                <a:gd name="connsiteX2" fmla="*/ 34462 w 985832"/>
                <a:gd name="connsiteY2" fmla="*/ 162057 h 705858"/>
                <a:gd name="connsiteX3" fmla="*/ 160717 w 985832"/>
                <a:gd name="connsiteY3" fmla="*/ 31976 h 705858"/>
                <a:gd name="connsiteX4" fmla="*/ 283147 w 985832"/>
                <a:gd name="connsiteY4" fmla="*/ 1368 h 705858"/>
                <a:gd name="connsiteX5" fmla="*/ 524181 w 985832"/>
                <a:gd name="connsiteY5" fmla="*/ 62583 h 705858"/>
                <a:gd name="connsiteX6" fmla="*/ 646611 w 985832"/>
                <a:gd name="connsiteY6" fmla="*/ 204142 h 705858"/>
                <a:gd name="connsiteX7" fmla="*/ 818779 w 985832"/>
                <a:gd name="connsiteY7" fmla="*/ 273009 h 705858"/>
                <a:gd name="connsiteX8" fmla="*/ 983294 w 985832"/>
                <a:gd name="connsiteY8" fmla="*/ 349528 h 705858"/>
                <a:gd name="connsiteX9" fmla="*/ 879994 w 985832"/>
                <a:gd name="connsiteY9" fmla="*/ 594388 h 705858"/>
                <a:gd name="connsiteX10" fmla="*/ 593048 w 985832"/>
                <a:gd name="connsiteY10" fmla="*/ 705341 h 705858"/>
                <a:gd name="connsiteX11" fmla="*/ 309929 w 985832"/>
                <a:gd name="connsiteY11" fmla="*/ 632648 h 705858"/>
                <a:gd name="connsiteX12" fmla="*/ 30635 w 985832"/>
                <a:gd name="connsiteY12" fmla="*/ 556129 h 705858"/>
                <a:gd name="connsiteX0" fmla="*/ 54941 w 979530"/>
                <a:gd name="connsiteY0" fmla="*/ 556129 h 705858"/>
                <a:gd name="connsiteX1" fmla="*/ 1377 w 979530"/>
                <a:gd name="connsiteY1" fmla="*/ 364832 h 705858"/>
                <a:gd name="connsiteX2" fmla="*/ 28160 w 979530"/>
                <a:gd name="connsiteY2" fmla="*/ 162057 h 705858"/>
                <a:gd name="connsiteX3" fmla="*/ 154415 w 979530"/>
                <a:gd name="connsiteY3" fmla="*/ 31976 h 705858"/>
                <a:gd name="connsiteX4" fmla="*/ 276845 w 979530"/>
                <a:gd name="connsiteY4" fmla="*/ 1368 h 705858"/>
                <a:gd name="connsiteX5" fmla="*/ 517879 w 979530"/>
                <a:gd name="connsiteY5" fmla="*/ 62583 h 705858"/>
                <a:gd name="connsiteX6" fmla="*/ 640309 w 979530"/>
                <a:gd name="connsiteY6" fmla="*/ 204142 h 705858"/>
                <a:gd name="connsiteX7" fmla="*/ 812477 w 979530"/>
                <a:gd name="connsiteY7" fmla="*/ 273009 h 705858"/>
                <a:gd name="connsiteX8" fmla="*/ 976992 w 979530"/>
                <a:gd name="connsiteY8" fmla="*/ 349528 h 705858"/>
                <a:gd name="connsiteX9" fmla="*/ 873692 w 979530"/>
                <a:gd name="connsiteY9" fmla="*/ 594388 h 705858"/>
                <a:gd name="connsiteX10" fmla="*/ 586746 w 979530"/>
                <a:gd name="connsiteY10" fmla="*/ 705341 h 705858"/>
                <a:gd name="connsiteX11" fmla="*/ 303627 w 979530"/>
                <a:gd name="connsiteY11" fmla="*/ 632648 h 705858"/>
                <a:gd name="connsiteX12" fmla="*/ 54941 w 979530"/>
                <a:gd name="connsiteY12" fmla="*/ 556129 h 705858"/>
                <a:gd name="connsiteX0" fmla="*/ 69531 w 994120"/>
                <a:gd name="connsiteY0" fmla="*/ 556129 h 705858"/>
                <a:gd name="connsiteX1" fmla="*/ 663 w 994120"/>
                <a:gd name="connsiteY1" fmla="*/ 361006 h 705858"/>
                <a:gd name="connsiteX2" fmla="*/ 42750 w 994120"/>
                <a:gd name="connsiteY2" fmla="*/ 162057 h 705858"/>
                <a:gd name="connsiteX3" fmla="*/ 169005 w 994120"/>
                <a:gd name="connsiteY3" fmla="*/ 31976 h 705858"/>
                <a:gd name="connsiteX4" fmla="*/ 291435 w 994120"/>
                <a:gd name="connsiteY4" fmla="*/ 1368 h 705858"/>
                <a:gd name="connsiteX5" fmla="*/ 532469 w 994120"/>
                <a:gd name="connsiteY5" fmla="*/ 62583 h 705858"/>
                <a:gd name="connsiteX6" fmla="*/ 654899 w 994120"/>
                <a:gd name="connsiteY6" fmla="*/ 204142 h 705858"/>
                <a:gd name="connsiteX7" fmla="*/ 827067 w 994120"/>
                <a:gd name="connsiteY7" fmla="*/ 273009 h 705858"/>
                <a:gd name="connsiteX8" fmla="*/ 991582 w 994120"/>
                <a:gd name="connsiteY8" fmla="*/ 349528 h 705858"/>
                <a:gd name="connsiteX9" fmla="*/ 888282 w 994120"/>
                <a:gd name="connsiteY9" fmla="*/ 594388 h 705858"/>
                <a:gd name="connsiteX10" fmla="*/ 601336 w 994120"/>
                <a:gd name="connsiteY10" fmla="*/ 705341 h 705858"/>
                <a:gd name="connsiteX11" fmla="*/ 318217 w 994120"/>
                <a:gd name="connsiteY11" fmla="*/ 632648 h 705858"/>
                <a:gd name="connsiteX12" fmla="*/ 69531 w 994120"/>
                <a:gd name="connsiteY12" fmla="*/ 556129 h 705858"/>
                <a:gd name="connsiteX0" fmla="*/ 69531 w 994120"/>
                <a:gd name="connsiteY0" fmla="*/ 567083 h 716812"/>
                <a:gd name="connsiteX1" fmla="*/ 663 w 994120"/>
                <a:gd name="connsiteY1" fmla="*/ 371960 h 716812"/>
                <a:gd name="connsiteX2" fmla="*/ 42750 w 994120"/>
                <a:gd name="connsiteY2" fmla="*/ 173011 h 716812"/>
                <a:gd name="connsiteX3" fmla="*/ 169005 w 994120"/>
                <a:gd name="connsiteY3" fmla="*/ 42930 h 716812"/>
                <a:gd name="connsiteX4" fmla="*/ 329694 w 994120"/>
                <a:gd name="connsiteY4" fmla="*/ 844 h 716812"/>
                <a:gd name="connsiteX5" fmla="*/ 532469 w 994120"/>
                <a:gd name="connsiteY5" fmla="*/ 73537 h 716812"/>
                <a:gd name="connsiteX6" fmla="*/ 654899 w 994120"/>
                <a:gd name="connsiteY6" fmla="*/ 215096 h 716812"/>
                <a:gd name="connsiteX7" fmla="*/ 827067 w 994120"/>
                <a:gd name="connsiteY7" fmla="*/ 283963 h 716812"/>
                <a:gd name="connsiteX8" fmla="*/ 991582 w 994120"/>
                <a:gd name="connsiteY8" fmla="*/ 360482 h 716812"/>
                <a:gd name="connsiteX9" fmla="*/ 888282 w 994120"/>
                <a:gd name="connsiteY9" fmla="*/ 605342 h 716812"/>
                <a:gd name="connsiteX10" fmla="*/ 601336 w 994120"/>
                <a:gd name="connsiteY10" fmla="*/ 716295 h 716812"/>
                <a:gd name="connsiteX11" fmla="*/ 318217 w 994120"/>
                <a:gd name="connsiteY11" fmla="*/ 643602 h 716812"/>
                <a:gd name="connsiteX12" fmla="*/ 69531 w 994120"/>
                <a:gd name="connsiteY12" fmla="*/ 567083 h 716812"/>
                <a:gd name="connsiteX0" fmla="*/ 69531 w 974302"/>
                <a:gd name="connsiteY0" fmla="*/ 567083 h 716812"/>
                <a:gd name="connsiteX1" fmla="*/ 663 w 974302"/>
                <a:gd name="connsiteY1" fmla="*/ 371960 h 716812"/>
                <a:gd name="connsiteX2" fmla="*/ 42750 w 974302"/>
                <a:gd name="connsiteY2" fmla="*/ 173011 h 716812"/>
                <a:gd name="connsiteX3" fmla="*/ 169005 w 974302"/>
                <a:gd name="connsiteY3" fmla="*/ 42930 h 716812"/>
                <a:gd name="connsiteX4" fmla="*/ 329694 w 974302"/>
                <a:gd name="connsiteY4" fmla="*/ 844 h 716812"/>
                <a:gd name="connsiteX5" fmla="*/ 532469 w 974302"/>
                <a:gd name="connsiteY5" fmla="*/ 73537 h 716812"/>
                <a:gd name="connsiteX6" fmla="*/ 654899 w 974302"/>
                <a:gd name="connsiteY6" fmla="*/ 215096 h 716812"/>
                <a:gd name="connsiteX7" fmla="*/ 827067 w 974302"/>
                <a:gd name="connsiteY7" fmla="*/ 283963 h 716812"/>
                <a:gd name="connsiteX8" fmla="*/ 972452 w 974302"/>
                <a:gd name="connsiteY8" fmla="*/ 394915 h 716812"/>
                <a:gd name="connsiteX9" fmla="*/ 888282 w 974302"/>
                <a:gd name="connsiteY9" fmla="*/ 605342 h 716812"/>
                <a:gd name="connsiteX10" fmla="*/ 601336 w 974302"/>
                <a:gd name="connsiteY10" fmla="*/ 716295 h 716812"/>
                <a:gd name="connsiteX11" fmla="*/ 318217 w 974302"/>
                <a:gd name="connsiteY11" fmla="*/ 643602 h 716812"/>
                <a:gd name="connsiteX12" fmla="*/ 69531 w 974302"/>
                <a:gd name="connsiteY12" fmla="*/ 567083 h 716812"/>
                <a:gd name="connsiteX0" fmla="*/ 69531 w 974302"/>
                <a:gd name="connsiteY0" fmla="*/ 567083 h 716563"/>
                <a:gd name="connsiteX1" fmla="*/ 663 w 974302"/>
                <a:gd name="connsiteY1" fmla="*/ 371960 h 716563"/>
                <a:gd name="connsiteX2" fmla="*/ 42750 w 974302"/>
                <a:gd name="connsiteY2" fmla="*/ 173011 h 716563"/>
                <a:gd name="connsiteX3" fmla="*/ 169005 w 974302"/>
                <a:gd name="connsiteY3" fmla="*/ 42930 h 716563"/>
                <a:gd name="connsiteX4" fmla="*/ 329694 w 974302"/>
                <a:gd name="connsiteY4" fmla="*/ 844 h 716563"/>
                <a:gd name="connsiteX5" fmla="*/ 532469 w 974302"/>
                <a:gd name="connsiteY5" fmla="*/ 73537 h 716563"/>
                <a:gd name="connsiteX6" fmla="*/ 654899 w 974302"/>
                <a:gd name="connsiteY6" fmla="*/ 215096 h 716563"/>
                <a:gd name="connsiteX7" fmla="*/ 827067 w 974302"/>
                <a:gd name="connsiteY7" fmla="*/ 283963 h 716563"/>
                <a:gd name="connsiteX8" fmla="*/ 972452 w 974302"/>
                <a:gd name="connsiteY8" fmla="*/ 394915 h 716563"/>
                <a:gd name="connsiteX9" fmla="*/ 888282 w 974302"/>
                <a:gd name="connsiteY9" fmla="*/ 616820 h 716563"/>
                <a:gd name="connsiteX10" fmla="*/ 601336 w 974302"/>
                <a:gd name="connsiteY10" fmla="*/ 716295 h 716563"/>
                <a:gd name="connsiteX11" fmla="*/ 318217 w 974302"/>
                <a:gd name="connsiteY11" fmla="*/ 643602 h 716563"/>
                <a:gd name="connsiteX12" fmla="*/ 69531 w 974302"/>
                <a:gd name="connsiteY12" fmla="*/ 567083 h 716563"/>
                <a:gd name="connsiteX0" fmla="*/ 69531 w 974327"/>
                <a:gd name="connsiteY0" fmla="*/ 567083 h 701339"/>
                <a:gd name="connsiteX1" fmla="*/ 663 w 974327"/>
                <a:gd name="connsiteY1" fmla="*/ 371960 h 701339"/>
                <a:gd name="connsiteX2" fmla="*/ 42750 w 974327"/>
                <a:gd name="connsiteY2" fmla="*/ 173011 h 701339"/>
                <a:gd name="connsiteX3" fmla="*/ 169005 w 974327"/>
                <a:gd name="connsiteY3" fmla="*/ 42930 h 701339"/>
                <a:gd name="connsiteX4" fmla="*/ 329694 w 974327"/>
                <a:gd name="connsiteY4" fmla="*/ 844 h 701339"/>
                <a:gd name="connsiteX5" fmla="*/ 532469 w 974327"/>
                <a:gd name="connsiteY5" fmla="*/ 73537 h 701339"/>
                <a:gd name="connsiteX6" fmla="*/ 654899 w 974327"/>
                <a:gd name="connsiteY6" fmla="*/ 215096 h 701339"/>
                <a:gd name="connsiteX7" fmla="*/ 827067 w 974327"/>
                <a:gd name="connsiteY7" fmla="*/ 283963 h 701339"/>
                <a:gd name="connsiteX8" fmla="*/ 972452 w 974327"/>
                <a:gd name="connsiteY8" fmla="*/ 394915 h 701339"/>
                <a:gd name="connsiteX9" fmla="*/ 888282 w 974327"/>
                <a:gd name="connsiteY9" fmla="*/ 616820 h 701339"/>
                <a:gd name="connsiteX10" fmla="*/ 597510 w 974327"/>
                <a:gd name="connsiteY10" fmla="*/ 700991 h 701339"/>
                <a:gd name="connsiteX11" fmla="*/ 318217 w 974327"/>
                <a:gd name="connsiteY11" fmla="*/ 643602 h 701339"/>
                <a:gd name="connsiteX12" fmla="*/ 69531 w 974327"/>
                <a:gd name="connsiteY12" fmla="*/ 567083 h 701339"/>
                <a:gd name="connsiteX0" fmla="*/ 69531 w 956191"/>
                <a:gd name="connsiteY0" fmla="*/ 567083 h 701339"/>
                <a:gd name="connsiteX1" fmla="*/ 663 w 956191"/>
                <a:gd name="connsiteY1" fmla="*/ 371960 h 701339"/>
                <a:gd name="connsiteX2" fmla="*/ 42750 w 956191"/>
                <a:gd name="connsiteY2" fmla="*/ 173011 h 701339"/>
                <a:gd name="connsiteX3" fmla="*/ 169005 w 956191"/>
                <a:gd name="connsiteY3" fmla="*/ 42930 h 701339"/>
                <a:gd name="connsiteX4" fmla="*/ 329694 w 956191"/>
                <a:gd name="connsiteY4" fmla="*/ 844 h 701339"/>
                <a:gd name="connsiteX5" fmla="*/ 532469 w 956191"/>
                <a:gd name="connsiteY5" fmla="*/ 73537 h 701339"/>
                <a:gd name="connsiteX6" fmla="*/ 654899 w 956191"/>
                <a:gd name="connsiteY6" fmla="*/ 215096 h 701339"/>
                <a:gd name="connsiteX7" fmla="*/ 827067 w 956191"/>
                <a:gd name="connsiteY7" fmla="*/ 283963 h 701339"/>
                <a:gd name="connsiteX8" fmla="*/ 953323 w 956191"/>
                <a:gd name="connsiteY8" fmla="*/ 414045 h 701339"/>
                <a:gd name="connsiteX9" fmla="*/ 888282 w 956191"/>
                <a:gd name="connsiteY9" fmla="*/ 616820 h 701339"/>
                <a:gd name="connsiteX10" fmla="*/ 597510 w 956191"/>
                <a:gd name="connsiteY10" fmla="*/ 700991 h 701339"/>
                <a:gd name="connsiteX11" fmla="*/ 318217 w 956191"/>
                <a:gd name="connsiteY11" fmla="*/ 643602 h 701339"/>
                <a:gd name="connsiteX12" fmla="*/ 69531 w 956191"/>
                <a:gd name="connsiteY12" fmla="*/ 567083 h 701339"/>
                <a:gd name="connsiteX0" fmla="*/ 69531 w 956191"/>
                <a:gd name="connsiteY0" fmla="*/ 567083 h 702462"/>
                <a:gd name="connsiteX1" fmla="*/ 663 w 956191"/>
                <a:gd name="connsiteY1" fmla="*/ 371960 h 702462"/>
                <a:gd name="connsiteX2" fmla="*/ 42750 w 956191"/>
                <a:gd name="connsiteY2" fmla="*/ 173011 h 702462"/>
                <a:gd name="connsiteX3" fmla="*/ 169005 w 956191"/>
                <a:gd name="connsiteY3" fmla="*/ 42930 h 702462"/>
                <a:gd name="connsiteX4" fmla="*/ 329694 w 956191"/>
                <a:gd name="connsiteY4" fmla="*/ 844 h 702462"/>
                <a:gd name="connsiteX5" fmla="*/ 532469 w 956191"/>
                <a:gd name="connsiteY5" fmla="*/ 73537 h 702462"/>
                <a:gd name="connsiteX6" fmla="*/ 654899 w 956191"/>
                <a:gd name="connsiteY6" fmla="*/ 215096 h 702462"/>
                <a:gd name="connsiteX7" fmla="*/ 827067 w 956191"/>
                <a:gd name="connsiteY7" fmla="*/ 283963 h 702462"/>
                <a:gd name="connsiteX8" fmla="*/ 953323 w 956191"/>
                <a:gd name="connsiteY8" fmla="*/ 414045 h 702462"/>
                <a:gd name="connsiteX9" fmla="*/ 888282 w 956191"/>
                <a:gd name="connsiteY9" fmla="*/ 616820 h 702462"/>
                <a:gd name="connsiteX10" fmla="*/ 597510 w 956191"/>
                <a:gd name="connsiteY10" fmla="*/ 700991 h 702462"/>
                <a:gd name="connsiteX11" fmla="*/ 302913 w 956191"/>
                <a:gd name="connsiteY11" fmla="*/ 662731 h 702462"/>
                <a:gd name="connsiteX12" fmla="*/ 69531 w 956191"/>
                <a:gd name="connsiteY12" fmla="*/ 567083 h 702462"/>
                <a:gd name="connsiteX0" fmla="*/ 69484 w 956144"/>
                <a:gd name="connsiteY0" fmla="*/ 568514 h 703893"/>
                <a:gd name="connsiteX1" fmla="*/ 616 w 956144"/>
                <a:gd name="connsiteY1" fmla="*/ 373391 h 703893"/>
                <a:gd name="connsiteX2" fmla="*/ 42703 w 956144"/>
                <a:gd name="connsiteY2" fmla="*/ 174442 h 703893"/>
                <a:gd name="connsiteX3" fmla="*/ 157480 w 956144"/>
                <a:gd name="connsiteY3" fmla="*/ 32883 h 703893"/>
                <a:gd name="connsiteX4" fmla="*/ 329647 w 956144"/>
                <a:gd name="connsiteY4" fmla="*/ 2275 h 703893"/>
                <a:gd name="connsiteX5" fmla="*/ 532422 w 956144"/>
                <a:gd name="connsiteY5" fmla="*/ 74968 h 703893"/>
                <a:gd name="connsiteX6" fmla="*/ 654852 w 956144"/>
                <a:gd name="connsiteY6" fmla="*/ 216527 h 703893"/>
                <a:gd name="connsiteX7" fmla="*/ 827020 w 956144"/>
                <a:gd name="connsiteY7" fmla="*/ 285394 h 703893"/>
                <a:gd name="connsiteX8" fmla="*/ 953276 w 956144"/>
                <a:gd name="connsiteY8" fmla="*/ 415476 h 703893"/>
                <a:gd name="connsiteX9" fmla="*/ 888235 w 956144"/>
                <a:gd name="connsiteY9" fmla="*/ 618251 h 703893"/>
                <a:gd name="connsiteX10" fmla="*/ 597463 w 956144"/>
                <a:gd name="connsiteY10" fmla="*/ 702422 h 703893"/>
                <a:gd name="connsiteX11" fmla="*/ 302866 w 956144"/>
                <a:gd name="connsiteY11" fmla="*/ 664162 h 703893"/>
                <a:gd name="connsiteX12" fmla="*/ 69484 w 956144"/>
                <a:gd name="connsiteY12" fmla="*/ 568514 h 703893"/>
                <a:gd name="connsiteX0" fmla="*/ 70651 w 957311"/>
                <a:gd name="connsiteY0" fmla="*/ 568447 h 703826"/>
                <a:gd name="connsiteX1" fmla="*/ 1783 w 957311"/>
                <a:gd name="connsiteY1" fmla="*/ 373324 h 703826"/>
                <a:gd name="connsiteX2" fmla="*/ 32392 w 957311"/>
                <a:gd name="connsiteY2" fmla="*/ 170549 h 703826"/>
                <a:gd name="connsiteX3" fmla="*/ 158647 w 957311"/>
                <a:gd name="connsiteY3" fmla="*/ 32816 h 703826"/>
                <a:gd name="connsiteX4" fmla="*/ 330814 w 957311"/>
                <a:gd name="connsiteY4" fmla="*/ 2208 h 703826"/>
                <a:gd name="connsiteX5" fmla="*/ 533589 w 957311"/>
                <a:gd name="connsiteY5" fmla="*/ 74901 h 703826"/>
                <a:gd name="connsiteX6" fmla="*/ 656019 w 957311"/>
                <a:gd name="connsiteY6" fmla="*/ 216460 h 703826"/>
                <a:gd name="connsiteX7" fmla="*/ 828187 w 957311"/>
                <a:gd name="connsiteY7" fmla="*/ 285327 h 703826"/>
                <a:gd name="connsiteX8" fmla="*/ 954443 w 957311"/>
                <a:gd name="connsiteY8" fmla="*/ 415409 h 703826"/>
                <a:gd name="connsiteX9" fmla="*/ 889402 w 957311"/>
                <a:gd name="connsiteY9" fmla="*/ 618184 h 703826"/>
                <a:gd name="connsiteX10" fmla="*/ 598630 w 957311"/>
                <a:gd name="connsiteY10" fmla="*/ 702355 h 703826"/>
                <a:gd name="connsiteX11" fmla="*/ 304033 w 957311"/>
                <a:gd name="connsiteY11" fmla="*/ 664095 h 703826"/>
                <a:gd name="connsiteX12" fmla="*/ 70651 w 957311"/>
                <a:gd name="connsiteY12" fmla="*/ 568447 h 703826"/>
                <a:gd name="connsiteX0" fmla="*/ 70651 w 957311"/>
                <a:gd name="connsiteY0" fmla="*/ 582838 h 718217"/>
                <a:gd name="connsiteX1" fmla="*/ 1783 w 957311"/>
                <a:gd name="connsiteY1" fmla="*/ 387715 h 718217"/>
                <a:gd name="connsiteX2" fmla="*/ 32392 w 957311"/>
                <a:gd name="connsiteY2" fmla="*/ 184940 h 718217"/>
                <a:gd name="connsiteX3" fmla="*/ 158647 w 957311"/>
                <a:gd name="connsiteY3" fmla="*/ 47207 h 718217"/>
                <a:gd name="connsiteX4" fmla="*/ 338466 w 957311"/>
                <a:gd name="connsiteY4" fmla="*/ 1296 h 718217"/>
                <a:gd name="connsiteX5" fmla="*/ 533589 w 957311"/>
                <a:gd name="connsiteY5" fmla="*/ 89292 h 718217"/>
                <a:gd name="connsiteX6" fmla="*/ 656019 w 957311"/>
                <a:gd name="connsiteY6" fmla="*/ 230851 h 718217"/>
                <a:gd name="connsiteX7" fmla="*/ 828187 w 957311"/>
                <a:gd name="connsiteY7" fmla="*/ 299718 h 718217"/>
                <a:gd name="connsiteX8" fmla="*/ 954443 w 957311"/>
                <a:gd name="connsiteY8" fmla="*/ 429800 h 718217"/>
                <a:gd name="connsiteX9" fmla="*/ 889402 w 957311"/>
                <a:gd name="connsiteY9" fmla="*/ 632575 h 718217"/>
                <a:gd name="connsiteX10" fmla="*/ 598630 w 957311"/>
                <a:gd name="connsiteY10" fmla="*/ 716746 h 718217"/>
                <a:gd name="connsiteX11" fmla="*/ 304033 w 957311"/>
                <a:gd name="connsiteY11" fmla="*/ 678486 h 718217"/>
                <a:gd name="connsiteX12" fmla="*/ 70651 w 957311"/>
                <a:gd name="connsiteY12" fmla="*/ 582838 h 718217"/>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56019 w 957311"/>
                <a:gd name="connsiteY6" fmla="*/ 230183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63671 w 957311"/>
                <a:gd name="connsiteY6" fmla="*/ 218705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50419 w 956209"/>
                <a:gd name="connsiteY0" fmla="*/ 582170 h 717549"/>
                <a:gd name="connsiteX1" fmla="*/ 681 w 956209"/>
                <a:gd name="connsiteY1" fmla="*/ 387047 h 717549"/>
                <a:gd name="connsiteX2" fmla="*/ 31290 w 956209"/>
                <a:gd name="connsiteY2" fmla="*/ 184272 h 717549"/>
                <a:gd name="connsiteX3" fmla="*/ 157545 w 956209"/>
                <a:gd name="connsiteY3" fmla="*/ 46539 h 717549"/>
                <a:gd name="connsiteX4" fmla="*/ 337364 w 956209"/>
                <a:gd name="connsiteY4" fmla="*/ 628 h 717549"/>
                <a:gd name="connsiteX5" fmla="*/ 543965 w 956209"/>
                <a:gd name="connsiteY5" fmla="*/ 73321 h 717549"/>
                <a:gd name="connsiteX6" fmla="*/ 662569 w 956209"/>
                <a:gd name="connsiteY6" fmla="*/ 218705 h 717549"/>
                <a:gd name="connsiteX7" fmla="*/ 827085 w 956209"/>
                <a:gd name="connsiteY7" fmla="*/ 299050 h 717549"/>
                <a:gd name="connsiteX8" fmla="*/ 953341 w 956209"/>
                <a:gd name="connsiteY8" fmla="*/ 429132 h 717549"/>
                <a:gd name="connsiteX9" fmla="*/ 888300 w 956209"/>
                <a:gd name="connsiteY9" fmla="*/ 631907 h 717549"/>
                <a:gd name="connsiteX10" fmla="*/ 597528 w 956209"/>
                <a:gd name="connsiteY10" fmla="*/ 716078 h 717549"/>
                <a:gd name="connsiteX11" fmla="*/ 302931 w 956209"/>
                <a:gd name="connsiteY11" fmla="*/ 677818 h 717549"/>
                <a:gd name="connsiteX12" fmla="*/ 50419 w 95620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9692 h 725071"/>
                <a:gd name="connsiteX1" fmla="*/ 327 w 971159"/>
                <a:gd name="connsiteY1" fmla="*/ 394569 h 725071"/>
                <a:gd name="connsiteX2" fmla="*/ 46240 w 971159"/>
                <a:gd name="connsiteY2" fmla="*/ 191794 h 725071"/>
                <a:gd name="connsiteX3" fmla="*/ 172495 w 971159"/>
                <a:gd name="connsiteY3" fmla="*/ 54061 h 725071"/>
                <a:gd name="connsiteX4" fmla="*/ 359966 w 971159"/>
                <a:gd name="connsiteY4" fmla="*/ 498 h 725071"/>
                <a:gd name="connsiteX5" fmla="*/ 558915 w 971159"/>
                <a:gd name="connsiteY5" fmla="*/ 80843 h 725071"/>
                <a:gd name="connsiteX6" fmla="*/ 677519 w 971159"/>
                <a:gd name="connsiteY6" fmla="*/ 226227 h 725071"/>
                <a:gd name="connsiteX7" fmla="*/ 842035 w 971159"/>
                <a:gd name="connsiteY7" fmla="*/ 306572 h 725071"/>
                <a:gd name="connsiteX8" fmla="*/ 968291 w 971159"/>
                <a:gd name="connsiteY8" fmla="*/ 436654 h 725071"/>
                <a:gd name="connsiteX9" fmla="*/ 903250 w 971159"/>
                <a:gd name="connsiteY9" fmla="*/ 639429 h 725071"/>
                <a:gd name="connsiteX10" fmla="*/ 612478 w 971159"/>
                <a:gd name="connsiteY10" fmla="*/ 723600 h 725071"/>
                <a:gd name="connsiteX11" fmla="*/ 317881 w 971159"/>
                <a:gd name="connsiteY11" fmla="*/ 685340 h 725071"/>
                <a:gd name="connsiteX12" fmla="*/ 65369 w 971159"/>
                <a:gd name="connsiteY12" fmla="*/ 589692 h 725071"/>
                <a:gd name="connsiteX0" fmla="*/ 65339 w 971129"/>
                <a:gd name="connsiteY0" fmla="*/ 589692 h 725071"/>
                <a:gd name="connsiteX1" fmla="*/ 297 w 971129"/>
                <a:gd name="connsiteY1" fmla="*/ 394569 h 725071"/>
                <a:gd name="connsiteX2" fmla="*/ 46210 w 971129"/>
                <a:gd name="connsiteY2" fmla="*/ 191794 h 725071"/>
                <a:gd name="connsiteX3" fmla="*/ 157161 w 971129"/>
                <a:gd name="connsiteY3" fmla="*/ 54061 h 725071"/>
                <a:gd name="connsiteX4" fmla="*/ 359936 w 971129"/>
                <a:gd name="connsiteY4" fmla="*/ 498 h 725071"/>
                <a:gd name="connsiteX5" fmla="*/ 558885 w 971129"/>
                <a:gd name="connsiteY5" fmla="*/ 80843 h 725071"/>
                <a:gd name="connsiteX6" fmla="*/ 677489 w 971129"/>
                <a:gd name="connsiteY6" fmla="*/ 226227 h 725071"/>
                <a:gd name="connsiteX7" fmla="*/ 842005 w 971129"/>
                <a:gd name="connsiteY7" fmla="*/ 306572 h 725071"/>
                <a:gd name="connsiteX8" fmla="*/ 968261 w 971129"/>
                <a:gd name="connsiteY8" fmla="*/ 436654 h 725071"/>
                <a:gd name="connsiteX9" fmla="*/ 903220 w 971129"/>
                <a:gd name="connsiteY9" fmla="*/ 639429 h 725071"/>
                <a:gd name="connsiteX10" fmla="*/ 612448 w 971129"/>
                <a:gd name="connsiteY10" fmla="*/ 723600 h 725071"/>
                <a:gd name="connsiteX11" fmla="*/ 317851 w 971129"/>
                <a:gd name="connsiteY11" fmla="*/ 685340 h 725071"/>
                <a:gd name="connsiteX12" fmla="*/ 65339 w 971129"/>
                <a:gd name="connsiteY12" fmla="*/ 589692 h 725071"/>
                <a:gd name="connsiteX0" fmla="*/ 66591 w 972381"/>
                <a:gd name="connsiteY0" fmla="*/ 589692 h 725071"/>
                <a:gd name="connsiteX1" fmla="*/ 1549 w 972381"/>
                <a:gd name="connsiteY1" fmla="*/ 394569 h 725071"/>
                <a:gd name="connsiteX2" fmla="*/ 32158 w 972381"/>
                <a:gd name="connsiteY2" fmla="*/ 191794 h 725071"/>
                <a:gd name="connsiteX3" fmla="*/ 158413 w 972381"/>
                <a:gd name="connsiteY3" fmla="*/ 54061 h 725071"/>
                <a:gd name="connsiteX4" fmla="*/ 361188 w 972381"/>
                <a:gd name="connsiteY4" fmla="*/ 498 h 725071"/>
                <a:gd name="connsiteX5" fmla="*/ 560137 w 972381"/>
                <a:gd name="connsiteY5" fmla="*/ 80843 h 725071"/>
                <a:gd name="connsiteX6" fmla="*/ 678741 w 972381"/>
                <a:gd name="connsiteY6" fmla="*/ 226227 h 725071"/>
                <a:gd name="connsiteX7" fmla="*/ 843257 w 972381"/>
                <a:gd name="connsiteY7" fmla="*/ 306572 h 725071"/>
                <a:gd name="connsiteX8" fmla="*/ 969513 w 972381"/>
                <a:gd name="connsiteY8" fmla="*/ 436654 h 725071"/>
                <a:gd name="connsiteX9" fmla="*/ 904472 w 972381"/>
                <a:gd name="connsiteY9" fmla="*/ 639429 h 725071"/>
                <a:gd name="connsiteX10" fmla="*/ 613700 w 972381"/>
                <a:gd name="connsiteY10" fmla="*/ 723600 h 725071"/>
                <a:gd name="connsiteX11" fmla="*/ 319103 w 972381"/>
                <a:gd name="connsiteY11" fmla="*/ 685340 h 725071"/>
                <a:gd name="connsiteX12" fmla="*/ 66591 w 972381"/>
                <a:gd name="connsiteY12" fmla="*/ 589692 h 725071"/>
                <a:gd name="connsiteX0" fmla="*/ 66591 w 969820"/>
                <a:gd name="connsiteY0" fmla="*/ 589692 h 724534"/>
                <a:gd name="connsiteX1" fmla="*/ 1549 w 969820"/>
                <a:gd name="connsiteY1" fmla="*/ 394569 h 724534"/>
                <a:gd name="connsiteX2" fmla="*/ 32158 w 969820"/>
                <a:gd name="connsiteY2" fmla="*/ 191794 h 724534"/>
                <a:gd name="connsiteX3" fmla="*/ 158413 w 969820"/>
                <a:gd name="connsiteY3" fmla="*/ 54061 h 724534"/>
                <a:gd name="connsiteX4" fmla="*/ 361188 w 969820"/>
                <a:gd name="connsiteY4" fmla="*/ 498 h 724534"/>
                <a:gd name="connsiteX5" fmla="*/ 560137 w 969820"/>
                <a:gd name="connsiteY5" fmla="*/ 80843 h 724534"/>
                <a:gd name="connsiteX6" fmla="*/ 678741 w 969820"/>
                <a:gd name="connsiteY6" fmla="*/ 226227 h 724534"/>
                <a:gd name="connsiteX7" fmla="*/ 843257 w 969820"/>
                <a:gd name="connsiteY7" fmla="*/ 306572 h 724534"/>
                <a:gd name="connsiteX8" fmla="*/ 969513 w 969820"/>
                <a:gd name="connsiteY8" fmla="*/ 436654 h 724534"/>
                <a:gd name="connsiteX9" fmla="*/ 870038 w 969820"/>
                <a:gd name="connsiteY9" fmla="*/ 650907 h 724534"/>
                <a:gd name="connsiteX10" fmla="*/ 613700 w 969820"/>
                <a:gd name="connsiteY10" fmla="*/ 723600 h 724534"/>
                <a:gd name="connsiteX11" fmla="*/ 319103 w 969820"/>
                <a:gd name="connsiteY11" fmla="*/ 685340 h 724534"/>
                <a:gd name="connsiteX12" fmla="*/ 66591 w 969820"/>
                <a:gd name="connsiteY12" fmla="*/ 589692 h 724534"/>
                <a:gd name="connsiteX0" fmla="*/ 66591 w 958416"/>
                <a:gd name="connsiteY0" fmla="*/ 589692 h 724534"/>
                <a:gd name="connsiteX1" fmla="*/ 1549 w 958416"/>
                <a:gd name="connsiteY1" fmla="*/ 394569 h 724534"/>
                <a:gd name="connsiteX2" fmla="*/ 32158 w 958416"/>
                <a:gd name="connsiteY2" fmla="*/ 191794 h 724534"/>
                <a:gd name="connsiteX3" fmla="*/ 158413 w 958416"/>
                <a:gd name="connsiteY3" fmla="*/ 54061 h 724534"/>
                <a:gd name="connsiteX4" fmla="*/ 361188 w 958416"/>
                <a:gd name="connsiteY4" fmla="*/ 498 h 724534"/>
                <a:gd name="connsiteX5" fmla="*/ 560137 w 958416"/>
                <a:gd name="connsiteY5" fmla="*/ 80843 h 724534"/>
                <a:gd name="connsiteX6" fmla="*/ 678741 w 958416"/>
                <a:gd name="connsiteY6" fmla="*/ 226227 h 724534"/>
                <a:gd name="connsiteX7" fmla="*/ 843257 w 958416"/>
                <a:gd name="connsiteY7" fmla="*/ 306572 h 724534"/>
                <a:gd name="connsiteX8" fmla="*/ 958035 w 958416"/>
                <a:gd name="connsiteY8" fmla="*/ 440480 h 724534"/>
                <a:gd name="connsiteX9" fmla="*/ 870038 w 958416"/>
                <a:gd name="connsiteY9" fmla="*/ 650907 h 724534"/>
                <a:gd name="connsiteX10" fmla="*/ 613700 w 958416"/>
                <a:gd name="connsiteY10" fmla="*/ 723600 h 724534"/>
                <a:gd name="connsiteX11" fmla="*/ 319103 w 958416"/>
                <a:gd name="connsiteY11" fmla="*/ 685340 h 724534"/>
                <a:gd name="connsiteX12" fmla="*/ 66591 w 958416"/>
                <a:gd name="connsiteY12" fmla="*/ 589692 h 724534"/>
                <a:gd name="connsiteX0" fmla="*/ 66591 w 958042"/>
                <a:gd name="connsiteY0" fmla="*/ 589692 h 724534"/>
                <a:gd name="connsiteX1" fmla="*/ 1549 w 958042"/>
                <a:gd name="connsiteY1" fmla="*/ 394569 h 724534"/>
                <a:gd name="connsiteX2" fmla="*/ 32158 w 958042"/>
                <a:gd name="connsiteY2" fmla="*/ 191794 h 724534"/>
                <a:gd name="connsiteX3" fmla="*/ 158413 w 958042"/>
                <a:gd name="connsiteY3" fmla="*/ 54061 h 724534"/>
                <a:gd name="connsiteX4" fmla="*/ 361188 w 958042"/>
                <a:gd name="connsiteY4" fmla="*/ 498 h 724534"/>
                <a:gd name="connsiteX5" fmla="*/ 560137 w 958042"/>
                <a:gd name="connsiteY5" fmla="*/ 80843 h 724534"/>
                <a:gd name="connsiteX6" fmla="*/ 678741 w 958042"/>
                <a:gd name="connsiteY6" fmla="*/ 226227 h 724534"/>
                <a:gd name="connsiteX7" fmla="*/ 873864 w 958042"/>
                <a:gd name="connsiteY7" fmla="*/ 298920 h 724534"/>
                <a:gd name="connsiteX8" fmla="*/ 958035 w 958042"/>
                <a:gd name="connsiteY8" fmla="*/ 440480 h 724534"/>
                <a:gd name="connsiteX9" fmla="*/ 870038 w 958042"/>
                <a:gd name="connsiteY9" fmla="*/ 650907 h 724534"/>
                <a:gd name="connsiteX10" fmla="*/ 613700 w 958042"/>
                <a:gd name="connsiteY10" fmla="*/ 723600 h 724534"/>
                <a:gd name="connsiteX11" fmla="*/ 319103 w 958042"/>
                <a:gd name="connsiteY11" fmla="*/ 685340 h 724534"/>
                <a:gd name="connsiteX12" fmla="*/ 66591 w 958042"/>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8301" h="724534">
                  <a:moveTo>
                    <a:pt x="66591" y="589692"/>
                  </a:moveTo>
                  <a:cubicBezTo>
                    <a:pt x="13665" y="541230"/>
                    <a:pt x="7288" y="460885"/>
                    <a:pt x="1549" y="394569"/>
                  </a:cubicBezTo>
                  <a:cubicBezTo>
                    <a:pt x="-4190" y="328253"/>
                    <a:pt x="6014" y="248545"/>
                    <a:pt x="32158" y="191794"/>
                  </a:cubicBezTo>
                  <a:cubicBezTo>
                    <a:pt x="58302" y="135043"/>
                    <a:pt x="103575" y="85944"/>
                    <a:pt x="158413" y="54061"/>
                  </a:cubicBezTo>
                  <a:cubicBezTo>
                    <a:pt x="213251" y="22178"/>
                    <a:pt x="294234" y="-3966"/>
                    <a:pt x="361188" y="498"/>
                  </a:cubicBezTo>
                  <a:cubicBezTo>
                    <a:pt x="428142" y="4962"/>
                    <a:pt x="507212" y="43222"/>
                    <a:pt x="560137" y="80843"/>
                  </a:cubicBezTo>
                  <a:cubicBezTo>
                    <a:pt x="613062" y="118464"/>
                    <a:pt x="639207" y="174577"/>
                    <a:pt x="678741" y="226227"/>
                  </a:cubicBezTo>
                  <a:cubicBezTo>
                    <a:pt x="718275" y="277877"/>
                    <a:pt x="842619" y="263211"/>
                    <a:pt x="889168" y="298920"/>
                  </a:cubicBezTo>
                  <a:cubicBezTo>
                    <a:pt x="935717" y="334629"/>
                    <a:pt x="961223" y="381816"/>
                    <a:pt x="958035" y="440480"/>
                  </a:cubicBezTo>
                  <a:cubicBezTo>
                    <a:pt x="954847" y="499145"/>
                    <a:pt x="927427" y="603720"/>
                    <a:pt x="870038" y="650907"/>
                  </a:cubicBezTo>
                  <a:cubicBezTo>
                    <a:pt x="812649" y="698094"/>
                    <a:pt x="705523" y="717861"/>
                    <a:pt x="613700" y="723600"/>
                  </a:cubicBezTo>
                  <a:cubicBezTo>
                    <a:pt x="521878" y="729339"/>
                    <a:pt x="410288" y="707658"/>
                    <a:pt x="319103" y="685340"/>
                  </a:cubicBezTo>
                  <a:cubicBezTo>
                    <a:pt x="227918" y="663022"/>
                    <a:pt x="119517" y="638154"/>
                    <a:pt x="66591" y="589692"/>
                  </a:cubicBezTo>
                  <a:close/>
                </a:path>
              </a:pathLst>
            </a:custGeom>
            <a:solidFill>
              <a:srgbClr val="9987C2">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17865D8E-9417-10E5-DAE7-B5DDAED36AA9}"/>
                </a:ext>
              </a:extLst>
            </p:cNvPr>
            <p:cNvSpPr/>
            <p:nvPr/>
          </p:nvSpPr>
          <p:spPr>
            <a:xfrm>
              <a:off x="3027177" y="2142859"/>
              <a:ext cx="501919" cy="318743"/>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9254F5A4-CADA-3E91-BCDE-47FB6A0E3228}"/>
              </a:ext>
            </a:extLst>
          </p:cNvPr>
          <p:cNvGrpSpPr/>
          <p:nvPr userDrawn="1"/>
        </p:nvGrpSpPr>
        <p:grpSpPr>
          <a:xfrm>
            <a:off x="1463251" y="2586609"/>
            <a:ext cx="210206" cy="461018"/>
            <a:chOff x="1284236" y="1707762"/>
            <a:chExt cx="210206" cy="461018"/>
          </a:xfrm>
        </p:grpSpPr>
        <p:cxnSp>
          <p:nvCxnSpPr>
            <p:cNvPr id="73" name="Straight Connector 72">
              <a:extLst>
                <a:ext uri="{FF2B5EF4-FFF2-40B4-BE49-F238E27FC236}">
                  <a16:creationId xmlns:a16="http://schemas.microsoft.com/office/drawing/2014/main" id="{128E8258-55C6-71F1-6DF6-0C4BB23E99EB}"/>
                </a:ext>
              </a:extLst>
            </p:cNvPr>
            <p:cNvCxnSpPr>
              <a:cxnSpLocks/>
              <a:endCxn id="79" idx="3"/>
            </p:cNvCxnSpPr>
            <p:nvPr userDrawn="1"/>
          </p:nvCxnSpPr>
          <p:spPr>
            <a:xfrm>
              <a:off x="1388251" y="2034328"/>
              <a:ext cx="38473" cy="22672"/>
            </a:xfrm>
            <a:prstGeom prst="line">
              <a:avLst/>
            </a:prstGeom>
            <a:ln w="6350">
              <a:solidFill>
                <a:srgbClr val="C00000">
                  <a:alpha val="49000"/>
                </a:srgbClr>
              </a:solidFill>
            </a:ln>
          </p:spPr>
          <p:style>
            <a:lnRef idx="1">
              <a:schemeClr val="accent1"/>
            </a:lnRef>
            <a:fillRef idx="0">
              <a:schemeClr val="accent1"/>
            </a:fillRef>
            <a:effectRef idx="0">
              <a:schemeClr val="accent1"/>
            </a:effectRef>
            <a:fontRef idx="minor">
              <a:schemeClr val="tx1"/>
            </a:fontRef>
          </p:style>
        </p:cxnSp>
        <p:grpSp>
          <p:nvGrpSpPr>
            <p:cNvPr id="74" name="Group 73">
              <a:extLst>
                <a:ext uri="{FF2B5EF4-FFF2-40B4-BE49-F238E27FC236}">
                  <a16:creationId xmlns:a16="http://schemas.microsoft.com/office/drawing/2014/main" id="{CF6BF0F6-3F53-A667-FE1C-4858EB07D8C8}"/>
                </a:ext>
              </a:extLst>
            </p:cNvPr>
            <p:cNvGrpSpPr/>
            <p:nvPr userDrawn="1"/>
          </p:nvGrpSpPr>
          <p:grpSpPr>
            <a:xfrm>
              <a:off x="1390144" y="2056998"/>
              <a:ext cx="104298" cy="111782"/>
              <a:chOff x="2494937" y="3470034"/>
              <a:chExt cx="134344" cy="143983"/>
            </a:xfrm>
          </p:grpSpPr>
          <p:sp>
            <p:nvSpPr>
              <p:cNvPr id="79" name="Hexagon 78">
                <a:extLst>
                  <a:ext uri="{FF2B5EF4-FFF2-40B4-BE49-F238E27FC236}">
                    <a16:creationId xmlns:a16="http://schemas.microsoft.com/office/drawing/2014/main" id="{24123EC5-18C6-A684-F957-28EDB8124BAC}"/>
                  </a:ext>
                </a:extLst>
              </p:cNvPr>
              <p:cNvSpPr/>
              <p:nvPr/>
            </p:nvSpPr>
            <p:spPr>
              <a:xfrm rot="5400000">
                <a:off x="2494937" y="3470034"/>
                <a:ext cx="94225" cy="94225"/>
              </a:xfrm>
              <a:prstGeom prst="hexagon">
                <a:avLst/>
              </a:prstGeom>
              <a:solidFill>
                <a:srgbClr val="FFFF00">
                  <a:alpha val="84070"/>
                </a:srgbClr>
              </a:solidFill>
              <a:ln w="6350">
                <a:solidFill>
                  <a:srgbClr val="C00000">
                    <a:alpha val="46000"/>
                  </a:srgb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endParaRPr>
              </a:p>
            </p:txBody>
          </p:sp>
          <p:cxnSp>
            <p:nvCxnSpPr>
              <p:cNvPr id="80" name="Straight Connector 79">
                <a:extLst>
                  <a:ext uri="{FF2B5EF4-FFF2-40B4-BE49-F238E27FC236}">
                    <a16:creationId xmlns:a16="http://schemas.microsoft.com/office/drawing/2014/main" id="{224D4282-D423-994B-BAA2-434114CF9075}"/>
                  </a:ext>
                </a:extLst>
              </p:cNvPr>
              <p:cNvCxnSpPr/>
              <p:nvPr/>
            </p:nvCxnSpPr>
            <p:spPr>
              <a:xfrm>
                <a:off x="2545947" y="3559310"/>
                <a:ext cx="0" cy="54707"/>
              </a:xfrm>
              <a:prstGeom prst="line">
                <a:avLst/>
              </a:prstGeom>
              <a:ln w="6350">
                <a:solidFill>
                  <a:srgbClr val="C00000">
                    <a:alpha val="51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42541079-84A7-A60D-B662-E6C857AD8336}"/>
                  </a:ext>
                </a:extLst>
              </p:cNvPr>
              <p:cNvCxnSpPr>
                <a:cxnSpLocks/>
              </p:cNvCxnSpPr>
              <p:nvPr/>
            </p:nvCxnSpPr>
            <p:spPr>
              <a:xfrm>
                <a:off x="2585807" y="3534825"/>
                <a:ext cx="43474" cy="38345"/>
              </a:xfrm>
              <a:prstGeom prst="line">
                <a:avLst/>
              </a:prstGeom>
              <a:ln w="6350">
                <a:solidFill>
                  <a:srgbClr val="C00000">
                    <a:alpha val="50160"/>
                  </a:srgbClr>
                </a:solidFill>
              </a:ln>
            </p:spPr>
            <p:style>
              <a:lnRef idx="1">
                <a:schemeClr val="accent1"/>
              </a:lnRef>
              <a:fillRef idx="0">
                <a:schemeClr val="accent1"/>
              </a:fillRef>
              <a:effectRef idx="0">
                <a:schemeClr val="accent1"/>
              </a:effectRef>
              <a:fontRef idx="minor">
                <a:schemeClr val="tx1"/>
              </a:fontRef>
            </p:style>
          </p:cxnSp>
        </p:grpSp>
        <p:sp>
          <p:nvSpPr>
            <p:cNvPr id="75" name="Freeform 74">
              <a:extLst>
                <a:ext uri="{FF2B5EF4-FFF2-40B4-BE49-F238E27FC236}">
                  <a16:creationId xmlns:a16="http://schemas.microsoft.com/office/drawing/2014/main" id="{C3C7CC59-CF59-42C4-9A56-31752EB7F120}"/>
                </a:ext>
              </a:extLst>
            </p:cNvPr>
            <p:cNvSpPr/>
            <p:nvPr userDrawn="1"/>
          </p:nvSpPr>
          <p:spPr>
            <a:xfrm rot="21403466">
              <a:off x="1319917" y="1707762"/>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68395B46-6DC8-48FC-991E-891707F794E4}"/>
                </a:ext>
              </a:extLst>
            </p:cNvPr>
            <p:cNvSpPr/>
            <p:nvPr userDrawn="1"/>
          </p:nvSpPr>
          <p:spPr>
            <a:xfrm rot="18958268">
              <a:off x="1302913" y="1875494"/>
              <a:ext cx="118400" cy="194190"/>
            </a:xfrm>
            <a:prstGeom prst="ellipse">
              <a:avLst/>
            </a:prstGeom>
            <a:solidFill>
              <a:srgbClr val="D7D70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C2B81946-A853-BB12-49B9-102B596BC43B}"/>
                </a:ext>
              </a:extLst>
            </p:cNvPr>
            <p:cNvSpPr/>
            <p:nvPr userDrawn="1"/>
          </p:nvSpPr>
          <p:spPr>
            <a:xfrm rot="18958268">
              <a:off x="1300682" y="1923103"/>
              <a:ext cx="101963" cy="144578"/>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reeform 153">
              <a:extLst>
                <a:ext uri="{FF2B5EF4-FFF2-40B4-BE49-F238E27FC236}">
                  <a16:creationId xmlns:a16="http://schemas.microsoft.com/office/drawing/2014/main" id="{3BEB1AE8-5663-6D00-822E-82139DFADE47}"/>
                </a:ext>
              </a:extLst>
            </p:cNvPr>
            <p:cNvSpPr/>
            <p:nvPr/>
          </p:nvSpPr>
          <p:spPr>
            <a:xfrm rot="469081">
              <a:off x="1401817" y="1707762"/>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4498B078-EC9C-4F7B-7094-8AA1E1D02FDA}"/>
                </a:ext>
              </a:extLst>
            </p:cNvPr>
            <p:cNvSpPr>
              <a:spLocks noChangeAspect="1"/>
            </p:cNvSpPr>
            <p:nvPr userDrawn="1"/>
          </p:nvSpPr>
          <p:spPr bwMode="auto">
            <a:xfrm flipH="1" flipV="1">
              <a:off x="1284236" y="1878188"/>
              <a:ext cx="182880" cy="182880"/>
            </a:xfrm>
            <a:prstGeom prst="ellipse">
              <a:avLst/>
            </a:prstGeom>
            <a:solidFill>
              <a:srgbClr val="E9E900"/>
            </a:solidFill>
            <a:ln w="3175" cap="flat" cmpd="sng" algn="ctr">
              <a:solidFill>
                <a:srgbClr val="C00000">
                  <a:alpha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grpSp>
      <p:grpSp>
        <p:nvGrpSpPr>
          <p:cNvPr id="239" name="Group 238">
            <a:extLst>
              <a:ext uri="{FF2B5EF4-FFF2-40B4-BE49-F238E27FC236}">
                <a16:creationId xmlns:a16="http://schemas.microsoft.com/office/drawing/2014/main" id="{F615A30D-6468-3463-B7A3-EA71F5A80335}"/>
              </a:ext>
            </a:extLst>
          </p:cNvPr>
          <p:cNvGrpSpPr/>
          <p:nvPr/>
        </p:nvGrpSpPr>
        <p:grpSpPr>
          <a:xfrm>
            <a:off x="2371017" y="2586609"/>
            <a:ext cx="210206" cy="461018"/>
            <a:chOff x="1284236" y="1707762"/>
            <a:chExt cx="210206" cy="461018"/>
          </a:xfrm>
        </p:grpSpPr>
        <p:cxnSp>
          <p:nvCxnSpPr>
            <p:cNvPr id="240" name="Straight Connector 239">
              <a:extLst>
                <a:ext uri="{FF2B5EF4-FFF2-40B4-BE49-F238E27FC236}">
                  <a16:creationId xmlns:a16="http://schemas.microsoft.com/office/drawing/2014/main" id="{C30DB45B-FB73-43E5-CFB5-46D36906137D}"/>
                </a:ext>
              </a:extLst>
            </p:cNvPr>
            <p:cNvCxnSpPr>
              <a:cxnSpLocks/>
              <a:endCxn id="247" idx="3"/>
            </p:cNvCxnSpPr>
            <p:nvPr userDrawn="1"/>
          </p:nvCxnSpPr>
          <p:spPr>
            <a:xfrm>
              <a:off x="1388251" y="2034328"/>
              <a:ext cx="38473" cy="22672"/>
            </a:xfrm>
            <a:prstGeom prst="line">
              <a:avLst/>
            </a:prstGeom>
            <a:ln w="6350">
              <a:solidFill>
                <a:srgbClr val="C00000">
                  <a:alpha val="49000"/>
                </a:srgbClr>
              </a:solidFill>
            </a:ln>
          </p:spPr>
          <p:style>
            <a:lnRef idx="1">
              <a:schemeClr val="accent1"/>
            </a:lnRef>
            <a:fillRef idx="0">
              <a:schemeClr val="accent1"/>
            </a:fillRef>
            <a:effectRef idx="0">
              <a:schemeClr val="accent1"/>
            </a:effectRef>
            <a:fontRef idx="minor">
              <a:schemeClr val="tx1"/>
            </a:fontRef>
          </p:style>
        </p:cxnSp>
        <p:grpSp>
          <p:nvGrpSpPr>
            <p:cNvPr id="241" name="Group 240">
              <a:extLst>
                <a:ext uri="{FF2B5EF4-FFF2-40B4-BE49-F238E27FC236}">
                  <a16:creationId xmlns:a16="http://schemas.microsoft.com/office/drawing/2014/main" id="{A4499B83-DE0A-85DB-2623-E230D163C71D}"/>
                </a:ext>
              </a:extLst>
            </p:cNvPr>
            <p:cNvGrpSpPr/>
            <p:nvPr userDrawn="1"/>
          </p:nvGrpSpPr>
          <p:grpSpPr>
            <a:xfrm>
              <a:off x="1390144" y="2056998"/>
              <a:ext cx="104298" cy="111782"/>
              <a:chOff x="2494937" y="3470034"/>
              <a:chExt cx="134344" cy="143983"/>
            </a:xfrm>
          </p:grpSpPr>
          <p:sp>
            <p:nvSpPr>
              <p:cNvPr id="247" name="Hexagon 246">
                <a:extLst>
                  <a:ext uri="{FF2B5EF4-FFF2-40B4-BE49-F238E27FC236}">
                    <a16:creationId xmlns:a16="http://schemas.microsoft.com/office/drawing/2014/main" id="{CAD44662-900C-E36C-8793-EFD4373259CA}"/>
                  </a:ext>
                </a:extLst>
              </p:cNvPr>
              <p:cNvSpPr/>
              <p:nvPr/>
            </p:nvSpPr>
            <p:spPr>
              <a:xfrm rot="5400000">
                <a:off x="2494937" y="3470034"/>
                <a:ext cx="94225" cy="94225"/>
              </a:xfrm>
              <a:prstGeom prst="hexagon">
                <a:avLst/>
              </a:prstGeom>
              <a:solidFill>
                <a:srgbClr val="FFFF00">
                  <a:alpha val="84070"/>
                </a:srgbClr>
              </a:solidFill>
              <a:ln w="6350">
                <a:solidFill>
                  <a:srgbClr val="C00000">
                    <a:alpha val="46000"/>
                  </a:srgb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endParaRPr>
              </a:p>
            </p:txBody>
          </p:sp>
          <p:cxnSp>
            <p:nvCxnSpPr>
              <p:cNvPr id="248" name="Straight Connector 247">
                <a:extLst>
                  <a:ext uri="{FF2B5EF4-FFF2-40B4-BE49-F238E27FC236}">
                    <a16:creationId xmlns:a16="http://schemas.microsoft.com/office/drawing/2014/main" id="{8BAEE6DE-37C2-E46B-735D-7607AD556C01}"/>
                  </a:ext>
                </a:extLst>
              </p:cNvPr>
              <p:cNvCxnSpPr/>
              <p:nvPr/>
            </p:nvCxnSpPr>
            <p:spPr>
              <a:xfrm>
                <a:off x="2545947" y="3559310"/>
                <a:ext cx="0" cy="54707"/>
              </a:xfrm>
              <a:prstGeom prst="line">
                <a:avLst/>
              </a:prstGeom>
              <a:ln w="6350">
                <a:solidFill>
                  <a:srgbClr val="C00000">
                    <a:alpha val="51000"/>
                  </a:srgbClr>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C2363A3D-9800-2424-E5E4-FB8D5C6A79F1}"/>
                  </a:ext>
                </a:extLst>
              </p:cNvPr>
              <p:cNvCxnSpPr>
                <a:cxnSpLocks/>
              </p:cNvCxnSpPr>
              <p:nvPr/>
            </p:nvCxnSpPr>
            <p:spPr>
              <a:xfrm>
                <a:off x="2585807" y="3534825"/>
                <a:ext cx="43474" cy="38345"/>
              </a:xfrm>
              <a:prstGeom prst="line">
                <a:avLst/>
              </a:prstGeom>
              <a:ln w="6350">
                <a:solidFill>
                  <a:srgbClr val="C00000">
                    <a:alpha val="50160"/>
                  </a:srgbClr>
                </a:solidFill>
              </a:ln>
            </p:spPr>
            <p:style>
              <a:lnRef idx="1">
                <a:schemeClr val="accent1"/>
              </a:lnRef>
              <a:fillRef idx="0">
                <a:schemeClr val="accent1"/>
              </a:fillRef>
              <a:effectRef idx="0">
                <a:schemeClr val="accent1"/>
              </a:effectRef>
              <a:fontRef idx="minor">
                <a:schemeClr val="tx1"/>
              </a:fontRef>
            </p:style>
          </p:cxnSp>
        </p:grpSp>
        <p:sp>
          <p:nvSpPr>
            <p:cNvPr id="242" name="Freeform 241">
              <a:extLst>
                <a:ext uri="{FF2B5EF4-FFF2-40B4-BE49-F238E27FC236}">
                  <a16:creationId xmlns:a16="http://schemas.microsoft.com/office/drawing/2014/main" id="{4B8B53CD-E7FF-FB60-4116-2D56DFE72412}"/>
                </a:ext>
              </a:extLst>
            </p:cNvPr>
            <p:cNvSpPr/>
            <p:nvPr userDrawn="1"/>
          </p:nvSpPr>
          <p:spPr>
            <a:xfrm rot="21403466">
              <a:off x="1327569" y="1707762"/>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42">
              <a:extLst>
                <a:ext uri="{FF2B5EF4-FFF2-40B4-BE49-F238E27FC236}">
                  <a16:creationId xmlns:a16="http://schemas.microsoft.com/office/drawing/2014/main" id="{D4E3A9FD-660F-BDD1-0BB9-25100EED0CC0}"/>
                </a:ext>
              </a:extLst>
            </p:cNvPr>
            <p:cNvSpPr/>
            <p:nvPr userDrawn="1"/>
          </p:nvSpPr>
          <p:spPr>
            <a:xfrm rot="18958268">
              <a:off x="1302913" y="1875494"/>
              <a:ext cx="118400" cy="194190"/>
            </a:xfrm>
            <a:prstGeom prst="ellipse">
              <a:avLst/>
            </a:prstGeom>
            <a:solidFill>
              <a:srgbClr val="D7D70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a:extLst>
                <a:ext uri="{FF2B5EF4-FFF2-40B4-BE49-F238E27FC236}">
                  <a16:creationId xmlns:a16="http://schemas.microsoft.com/office/drawing/2014/main" id="{4AB59E9F-E9EA-1E6A-75C3-550362694DD5}"/>
                </a:ext>
              </a:extLst>
            </p:cNvPr>
            <p:cNvSpPr/>
            <p:nvPr userDrawn="1"/>
          </p:nvSpPr>
          <p:spPr>
            <a:xfrm rot="18958268">
              <a:off x="1300682" y="1923103"/>
              <a:ext cx="101963" cy="144578"/>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Freeform 244">
              <a:extLst>
                <a:ext uri="{FF2B5EF4-FFF2-40B4-BE49-F238E27FC236}">
                  <a16:creationId xmlns:a16="http://schemas.microsoft.com/office/drawing/2014/main" id="{DE5E3C9B-9D14-F846-B4B4-4E7CB97E9DC9}"/>
                </a:ext>
              </a:extLst>
            </p:cNvPr>
            <p:cNvSpPr/>
            <p:nvPr/>
          </p:nvSpPr>
          <p:spPr>
            <a:xfrm rot="469081">
              <a:off x="1406945" y="1707762"/>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a:extLst>
                <a:ext uri="{FF2B5EF4-FFF2-40B4-BE49-F238E27FC236}">
                  <a16:creationId xmlns:a16="http://schemas.microsoft.com/office/drawing/2014/main" id="{F83CC6EA-20AF-D934-9FE3-C23A1B66F420}"/>
                </a:ext>
              </a:extLst>
            </p:cNvPr>
            <p:cNvSpPr>
              <a:spLocks noChangeAspect="1"/>
            </p:cNvSpPr>
            <p:nvPr userDrawn="1"/>
          </p:nvSpPr>
          <p:spPr bwMode="auto">
            <a:xfrm flipH="1" flipV="1">
              <a:off x="1284236" y="1878188"/>
              <a:ext cx="182880" cy="182880"/>
            </a:xfrm>
            <a:prstGeom prst="ellipse">
              <a:avLst/>
            </a:prstGeom>
            <a:solidFill>
              <a:srgbClr val="E9E900"/>
            </a:solidFill>
            <a:ln w="3175" cap="flat" cmpd="sng" algn="ctr">
              <a:solidFill>
                <a:srgbClr val="C00000">
                  <a:alpha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grpSp>
      <p:grpSp>
        <p:nvGrpSpPr>
          <p:cNvPr id="250" name="Group 249">
            <a:extLst>
              <a:ext uri="{FF2B5EF4-FFF2-40B4-BE49-F238E27FC236}">
                <a16:creationId xmlns:a16="http://schemas.microsoft.com/office/drawing/2014/main" id="{27337809-F58D-3A72-511B-6A6906F89AC5}"/>
              </a:ext>
            </a:extLst>
          </p:cNvPr>
          <p:cNvGrpSpPr/>
          <p:nvPr/>
        </p:nvGrpSpPr>
        <p:grpSpPr>
          <a:xfrm>
            <a:off x="3301084" y="2586609"/>
            <a:ext cx="210206" cy="461018"/>
            <a:chOff x="1284236" y="1707762"/>
            <a:chExt cx="210206" cy="461018"/>
          </a:xfrm>
        </p:grpSpPr>
        <p:cxnSp>
          <p:nvCxnSpPr>
            <p:cNvPr id="251" name="Straight Connector 250">
              <a:extLst>
                <a:ext uri="{FF2B5EF4-FFF2-40B4-BE49-F238E27FC236}">
                  <a16:creationId xmlns:a16="http://schemas.microsoft.com/office/drawing/2014/main" id="{FBBFB3BB-C9A9-4C33-9274-A95563CA3AF9}"/>
                </a:ext>
              </a:extLst>
            </p:cNvPr>
            <p:cNvCxnSpPr>
              <a:cxnSpLocks/>
              <a:endCxn id="258" idx="3"/>
            </p:cNvCxnSpPr>
            <p:nvPr userDrawn="1"/>
          </p:nvCxnSpPr>
          <p:spPr>
            <a:xfrm>
              <a:off x="1388251" y="2034328"/>
              <a:ext cx="38473" cy="22672"/>
            </a:xfrm>
            <a:prstGeom prst="line">
              <a:avLst/>
            </a:prstGeom>
            <a:ln w="6350">
              <a:solidFill>
                <a:srgbClr val="C00000">
                  <a:alpha val="49000"/>
                </a:srgbClr>
              </a:solidFill>
            </a:ln>
          </p:spPr>
          <p:style>
            <a:lnRef idx="1">
              <a:schemeClr val="accent1"/>
            </a:lnRef>
            <a:fillRef idx="0">
              <a:schemeClr val="accent1"/>
            </a:fillRef>
            <a:effectRef idx="0">
              <a:schemeClr val="accent1"/>
            </a:effectRef>
            <a:fontRef idx="minor">
              <a:schemeClr val="tx1"/>
            </a:fontRef>
          </p:style>
        </p:cxnSp>
        <p:grpSp>
          <p:nvGrpSpPr>
            <p:cNvPr id="252" name="Group 251">
              <a:extLst>
                <a:ext uri="{FF2B5EF4-FFF2-40B4-BE49-F238E27FC236}">
                  <a16:creationId xmlns:a16="http://schemas.microsoft.com/office/drawing/2014/main" id="{A788E482-BFD8-44D2-D6BD-8C25E819E951}"/>
                </a:ext>
              </a:extLst>
            </p:cNvPr>
            <p:cNvGrpSpPr/>
            <p:nvPr userDrawn="1"/>
          </p:nvGrpSpPr>
          <p:grpSpPr>
            <a:xfrm>
              <a:off x="1390144" y="2056998"/>
              <a:ext cx="104298" cy="111782"/>
              <a:chOff x="2494937" y="3470034"/>
              <a:chExt cx="134344" cy="143983"/>
            </a:xfrm>
          </p:grpSpPr>
          <p:sp>
            <p:nvSpPr>
              <p:cNvPr id="258" name="Hexagon 257">
                <a:extLst>
                  <a:ext uri="{FF2B5EF4-FFF2-40B4-BE49-F238E27FC236}">
                    <a16:creationId xmlns:a16="http://schemas.microsoft.com/office/drawing/2014/main" id="{EF1A825F-E3C7-6404-C6A5-F2C6DEC3091C}"/>
                  </a:ext>
                </a:extLst>
              </p:cNvPr>
              <p:cNvSpPr/>
              <p:nvPr/>
            </p:nvSpPr>
            <p:spPr>
              <a:xfrm rot="5400000">
                <a:off x="2494937" y="3470034"/>
                <a:ext cx="94225" cy="94225"/>
              </a:xfrm>
              <a:prstGeom prst="hexagon">
                <a:avLst/>
              </a:prstGeom>
              <a:solidFill>
                <a:srgbClr val="FFFF00">
                  <a:alpha val="84070"/>
                </a:srgbClr>
              </a:solidFill>
              <a:ln w="6350">
                <a:solidFill>
                  <a:srgbClr val="C00000">
                    <a:alpha val="46000"/>
                  </a:srgb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endParaRPr>
              </a:p>
            </p:txBody>
          </p:sp>
          <p:cxnSp>
            <p:nvCxnSpPr>
              <p:cNvPr id="259" name="Straight Connector 258">
                <a:extLst>
                  <a:ext uri="{FF2B5EF4-FFF2-40B4-BE49-F238E27FC236}">
                    <a16:creationId xmlns:a16="http://schemas.microsoft.com/office/drawing/2014/main" id="{0014B876-8AB5-2171-7B7D-FF317D7F5434}"/>
                  </a:ext>
                </a:extLst>
              </p:cNvPr>
              <p:cNvCxnSpPr/>
              <p:nvPr/>
            </p:nvCxnSpPr>
            <p:spPr>
              <a:xfrm>
                <a:off x="2545947" y="3559310"/>
                <a:ext cx="0" cy="54707"/>
              </a:xfrm>
              <a:prstGeom prst="line">
                <a:avLst/>
              </a:prstGeom>
              <a:ln w="6350">
                <a:solidFill>
                  <a:srgbClr val="C00000">
                    <a:alpha val="51000"/>
                  </a:srgb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0D49CCAF-7AB6-D4A0-CBFE-D120822CB930}"/>
                  </a:ext>
                </a:extLst>
              </p:cNvPr>
              <p:cNvCxnSpPr>
                <a:cxnSpLocks/>
              </p:cNvCxnSpPr>
              <p:nvPr/>
            </p:nvCxnSpPr>
            <p:spPr>
              <a:xfrm>
                <a:off x="2585807" y="3534825"/>
                <a:ext cx="43474" cy="38345"/>
              </a:xfrm>
              <a:prstGeom prst="line">
                <a:avLst/>
              </a:prstGeom>
              <a:ln w="6350">
                <a:solidFill>
                  <a:srgbClr val="C00000">
                    <a:alpha val="50160"/>
                  </a:srgbClr>
                </a:solidFill>
              </a:ln>
            </p:spPr>
            <p:style>
              <a:lnRef idx="1">
                <a:schemeClr val="accent1"/>
              </a:lnRef>
              <a:fillRef idx="0">
                <a:schemeClr val="accent1"/>
              </a:fillRef>
              <a:effectRef idx="0">
                <a:schemeClr val="accent1"/>
              </a:effectRef>
              <a:fontRef idx="minor">
                <a:schemeClr val="tx1"/>
              </a:fontRef>
            </p:style>
          </p:cxnSp>
        </p:grpSp>
        <p:sp>
          <p:nvSpPr>
            <p:cNvPr id="253" name="Freeform 252">
              <a:extLst>
                <a:ext uri="{FF2B5EF4-FFF2-40B4-BE49-F238E27FC236}">
                  <a16:creationId xmlns:a16="http://schemas.microsoft.com/office/drawing/2014/main" id="{B55B1699-8C23-A25F-755D-A31EE5C908D1}"/>
                </a:ext>
              </a:extLst>
            </p:cNvPr>
            <p:cNvSpPr/>
            <p:nvPr userDrawn="1"/>
          </p:nvSpPr>
          <p:spPr>
            <a:xfrm rot="21403466">
              <a:off x="1327569" y="1707762"/>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Oval 253">
              <a:extLst>
                <a:ext uri="{FF2B5EF4-FFF2-40B4-BE49-F238E27FC236}">
                  <a16:creationId xmlns:a16="http://schemas.microsoft.com/office/drawing/2014/main" id="{C4A54A9D-225D-2722-1FEB-FE4C7A675D1A}"/>
                </a:ext>
              </a:extLst>
            </p:cNvPr>
            <p:cNvSpPr/>
            <p:nvPr userDrawn="1"/>
          </p:nvSpPr>
          <p:spPr>
            <a:xfrm rot="18958268">
              <a:off x="1302913" y="1875494"/>
              <a:ext cx="118400" cy="194190"/>
            </a:xfrm>
            <a:prstGeom prst="ellipse">
              <a:avLst/>
            </a:prstGeom>
            <a:solidFill>
              <a:srgbClr val="D7D70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Oval 254">
              <a:extLst>
                <a:ext uri="{FF2B5EF4-FFF2-40B4-BE49-F238E27FC236}">
                  <a16:creationId xmlns:a16="http://schemas.microsoft.com/office/drawing/2014/main" id="{D66C763B-6CE0-B14F-09FC-4A72356835A1}"/>
                </a:ext>
              </a:extLst>
            </p:cNvPr>
            <p:cNvSpPr/>
            <p:nvPr userDrawn="1"/>
          </p:nvSpPr>
          <p:spPr>
            <a:xfrm rot="18958268">
              <a:off x="1300682" y="1923103"/>
              <a:ext cx="101963" cy="144578"/>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Freeform 255">
              <a:extLst>
                <a:ext uri="{FF2B5EF4-FFF2-40B4-BE49-F238E27FC236}">
                  <a16:creationId xmlns:a16="http://schemas.microsoft.com/office/drawing/2014/main" id="{3498CA0A-801D-7F4F-BEA3-D16470A9963F}"/>
                </a:ext>
              </a:extLst>
            </p:cNvPr>
            <p:cNvSpPr/>
            <p:nvPr/>
          </p:nvSpPr>
          <p:spPr>
            <a:xfrm rot="469081">
              <a:off x="1406945" y="1707762"/>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7" name="Oval 256">
              <a:extLst>
                <a:ext uri="{FF2B5EF4-FFF2-40B4-BE49-F238E27FC236}">
                  <a16:creationId xmlns:a16="http://schemas.microsoft.com/office/drawing/2014/main" id="{970ADB9C-AB90-C150-E3D5-61165CD3AF0A}"/>
                </a:ext>
              </a:extLst>
            </p:cNvPr>
            <p:cNvSpPr>
              <a:spLocks noChangeAspect="1"/>
            </p:cNvSpPr>
            <p:nvPr userDrawn="1"/>
          </p:nvSpPr>
          <p:spPr bwMode="auto">
            <a:xfrm flipH="1" flipV="1">
              <a:off x="1284236" y="1878188"/>
              <a:ext cx="182880" cy="182880"/>
            </a:xfrm>
            <a:prstGeom prst="ellipse">
              <a:avLst/>
            </a:prstGeom>
            <a:solidFill>
              <a:srgbClr val="E9E900"/>
            </a:solidFill>
            <a:ln w="3175" cap="flat" cmpd="sng" algn="ctr">
              <a:solidFill>
                <a:srgbClr val="C00000">
                  <a:alpha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grpSp>
      <p:grpSp>
        <p:nvGrpSpPr>
          <p:cNvPr id="261" name="Group 260">
            <a:extLst>
              <a:ext uri="{FF2B5EF4-FFF2-40B4-BE49-F238E27FC236}">
                <a16:creationId xmlns:a16="http://schemas.microsoft.com/office/drawing/2014/main" id="{663EC903-1341-8068-7DB3-F64B4559FFEB}"/>
              </a:ext>
            </a:extLst>
          </p:cNvPr>
          <p:cNvGrpSpPr/>
          <p:nvPr/>
        </p:nvGrpSpPr>
        <p:grpSpPr>
          <a:xfrm>
            <a:off x="4216604" y="2586609"/>
            <a:ext cx="210206" cy="461018"/>
            <a:chOff x="1284236" y="1707762"/>
            <a:chExt cx="210206" cy="461018"/>
          </a:xfrm>
        </p:grpSpPr>
        <p:cxnSp>
          <p:nvCxnSpPr>
            <p:cNvPr id="262" name="Straight Connector 261">
              <a:extLst>
                <a:ext uri="{FF2B5EF4-FFF2-40B4-BE49-F238E27FC236}">
                  <a16:creationId xmlns:a16="http://schemas.microsoft.com/office/drawing/2014/main" id="{E05B21BF-A118-BA84-A8B0-CEB493AEC4CD}"/>
                </a:ext>
              </a:extLst>
            </p:cNvPr>
            <p:cNvCxnSpPr>
              <a:cxnSpLocks/>
              <a:endCxn id="269" idx="3"/>
            </p:cNvCxnSpPr>
            <p:nvPr userDrawn="1"/>
          </p:nvCxnSpPr>
          <p:spPr>
            <a:xfrm>
              <a:off x="1388251" y="2034328"/>
              <a:ext cx="38473" cy="22672"/>
            </a:xfrm>
            <a:prstGeom prst="line">
              <a:avLst/>
            </a:prstGeom>
            <a:ln w="6350">
              <a:solidFill>
                <a:srgbClr val="C00000">
                  <a:alpha val="49000"/>
                </a:srgbClr>
              </a:solidFill>
            </a:ln>
          </p:spPr>
          <p:style>
            <a:lnRef idx="1">
              <a:schemeClr val="accent1"/>
            </a:lnRef>
            <a:fillRef idx="0">
              <a:schemeClr val="accent1"/>
            </a:fillRef>
            <a:effectRef idx="0">
              <a:schemeClr val="accent1"/>
            </a:effectRef>
            <a:fontRef idx="minor">
              <a:schemeClr val="tx1"/>
            </a:fontRef>
          </p:style>
        </p:cxnSp>
        <p:grpSp>
          <p:nvGrpSpPr>
            <p:cNvPr id="263" name="Group 262">
              <a:extLst>
                <a:ext uri="{FF2B5EF4-FFF2-40B4-BE49-F238E27FC236}">
                  <a16:creationId xmlns:a16="http://schemas.microsoft.com/office/drawing/2014/main" id="{F3769D9E-29DF-D56B-BC52-CE32A1020506}"/>
                </a:ext>
              </a:extLst>
            </p:cNvPr>
            <p:cNvGrpSpPr/>
            <p:nvPr userDrawn="1"/>
          </p:nvGrpSpPr>
          <p:grpSpPr>
            <a:xfrm>
              <a:off x="1390144" y="2056998"/>
              <a:ext cx="104298" cy="111782"/>
              <a:chOff x="2494937" y="3470034"/>
              <a:chExt cx="134344" cy="143983"/>
            </a:xfrm>
          </p:grpSpPr>
          <p:sp>
            <p:nvSpPr>
              <p:cNvPr id="269" name="Hexagon 268">
                <a:extLst>
                  <a:ext uri="{FF2B5EF4-FFF2-40B4-BE49-F238E27FC236}">
                    <a16:creationId xmlns:a16="http://schemas.microsoft.com/office/drawing/2014/main" id="{7C02CF60-100D-4B4F-861D-54EBB6350607}"/>
                  </a:ext>
                </a:extLst>
              </p:cNvPr>
              <p:cNvSpPr/>
              <p:nvPr/>
            </p:nvSpPr>
            <p:spPr>
              <a:xfrm rot="5400000">
                <a:off x="2494937" y="3470034"/>
                <a:ext cx="94225" cy="94225"/>
              </a:xfrm>
              <a:prstGeom prst="hexagon">
                <a:avLst/>
              </a:prstGeom>
              <a:solidFill>
                <a:srgbClr val="FFFF00">
                  <a:alpha val="84070"/>
                </a:srgbClr>
              </a:solidFill>
              <a:ln w="6350">
                <a:solidFill>
                  <a:srgbClr val="C00000">
                    <a:alpha val="46000"/>
                  </a:srgb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endParaRPr>
              </a:p>
            </p:txBody>
          </p:sp>
          <p:cxnSp>
            <p:nvCxnSpPr>
              <p:cNvPr id="270" name="Straight Connector 269">
                <a:extLst>
                  <a:ext uri="{FF2B5EF4-FFF2-40B4-BE49-F238E27FC236}">
                    <a16:creationId xmlns:a16="http://schemas.microsoft.com/office/drawing/2014/main" id="{462EFB73-1AF9-F6FA-B052-D5C726D4005B}"/>
                  </a:ext>
                </a:extLst>
              </p:cNvPr>
              <p:cNvCxnSpPr/>
              <p:nvPr/>
            </p:nvCxnSpPr>
            <p:spPr>
              <a:xfrm>
                <a:off x="2545947" y="3559310"/>
                <a:ext cx="0" cy="54707"/>
              </a:xfrm>
              <a:prstGeom prst="line">
                <a:avLst/>
              </a:prstGeom>
              <a:ln w="6350">
                <a:solidFill>
                  <a:srgbClr val="C00000">
                    <a:alpha val="51000"/>
                  </a:srgb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47369A5B-75DB-D2D8-B50D-FF55267A5829}"/>
                  </a:ext>
                </a:extLst>
              </p:cNvPr>
              <p:cNvCxnSpPr>
                <a:cxnSpLocks/>
              </p:cNvCxnSpPr>
              <p:nvPr/>
            </p:nvCxnSpPr>
            <p:spPr>
              <a:xfrm>
                <a:off x="2585807" y="3534825"/>
                <a:ext cx="43474" cy="38345"/>
              </a:xfrm>
              <a:prstGeom prst="line">
                <a:avLst/>
              </a:prstGeom>
              <a:ln w="6350">
                <a:solidFill>
                  <a:srgbClr val="C00000">
                    <a:alpha val="50160"/>
                  </a:srgbClr>
                </a:solidFill>
              </a:ln>
            </p:spPr>
            <p:style>
              <a:lnRef idx="1">
                <a:schemeClr val="accent1"/>
              </a:lnRef>
              <a:fillRef idx="0">
                <a:schemeClr val="accent1"/>
              </a:fillRef>
              <a:effectRef idx="0">
                <a:schemeClr val="accent1"/>
              </a:effectRef>
              <a:fontRef idx="minor">
                <a:schemeClr val="tx1"/>
              </a:fontRef>
            </p:style>
          </p:cxnSp>
        </p:grpSp>
        <p:sp>
          <p:nvSpPr>
            <p:cNvPr id="264" name="Freeform 263">
              <a:extLst>
                <a:ext uri="{FF2B5EF4-FFF2-40B4-BE49-F238E27FC236}">
                  <a16:creationId xmlns:a16="http://schemas.microsoft.com/office/drawing/2014/main" id="{E978FEE5-2D2A-F7F6-671E-9F0F3991B57B}"/>
                </a:ext>
              </a:extLst>
            </p:cNvPr>
            <p:cNvSpPr/>
            <p:nvPr userDrawn="1"/>
          </p:nvSpPr>
          <p:spPr>
            <a:xfrm rot="21403466">
              <a:off x="1327569" y="1707762"/>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Oval 264">
              <a:extLst>
                <a:ext uri="{FF2B5EF4-FFF2-40B4-BE49-F238E27FC236}">
                  <a16:creationId xmlns:a16="http://schemas.microsoft.com/office/drawing/2014/main" id="{22AE16C6-7459-33EB-DFEA-A1CFA8883C68}"/>
                </a:ext>
              </a:extLst>
            </p:cNvPr>
            <p:cNvSpPr/>
            <p:nvPr userDrawn="1"/>
          </p:nvSpPr>
          <p:spPr>
            <a:xfrm rot="18958268">
              <a:off x="1302913" y="1875494"/>
              <a:ext cx="118400" cy="194190"/>
            </a:xfrm>
            <a:prstGeom prst="ellipse">
              <a:avLst/>
            </a:prstGeom>
            <a:solidFill>
              <a:srgbClr val="D7D70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0831BB3F-96D7-0814-F6AB-04C9B8AE3452}"/>
                </a:ext>
              </a:extLst>
            </p:cNvPr>
            <p:cNvSpPr/>
            <p:nvPr userDrawn="1"/>
          </p:nvSpPr>
          <p:spPr>
            <a:xfrm rot="18958268">
              <a:off x="1300682" y="1923103"/>
              <a:ext cx="101963" cy="144578"/>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Freeform 266">
              <a:extLst>
                <a:ext uri="{FF2B5EF4-FFF2-40B4-BE49-F238E27FC236}">
                  <a16:creationId xmlns:a16="http://schemas.microsoft.com/office/drawing/2014/main" id="{B53D0005-A41E-8875-25F3-568878C5CDF4}"/>
                </a:ext>
              </a:extLst>
            </p:cNvPr>
            <p:cNvSpPr/>
            <p:nvPr/>
          </p:nvSpPr>
          <p:spPr>
            <a:xfrm rot="469081">
              <a:off x="1413295" y="1707762"/>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Oval 267">
              <a:extLst>
                <a:ext uri="{FF2B5EF4-FFF2-40B4-BE49-F238E27FC236}">
                  <a16:creationId xmlns:a16="http://schemas.microsoft.com/office/drawing/2014/main" id="{7DCBD33F-11DA-5187-9F65-97736956094A}"/>
                </a:ext>
              </a:extLst>
            </p:cNvPr>
            <p:cNvSpPr>
              <a:spLocks noChangeAspect="1"/>
            </p:cNvSpPr>
            <p:nvPr userDrawn="1"/>
          </p:nvSpPr>
          <p:spPr bwMode="auto">
            <a:xfrm flipH="1" flipV="1">
              <a:off x="1284236" y="1878188"/>
              <a:ext cx="182880" cy="182880"/>
            </a:xfrm>
            <a:prstGeom prst="ellipse">
              <a:avLst/>
            </a:prstGeom>
            <a:solidFill>
              <a:srgbClr val="E9E900"/>
            </a:solidFill>
            <a:ln w="3175" cap="flat" cmpd="sng" algn="ctr">
              <a:solidFill>
                <a:srgbClr val="C00000">
                  <a:alpha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grpSp>
      <p:grpSp>
        <p:nvGrpSpPr>
          <p:cNvPr id="272" name="Group 271">
            <a:extLst>
              <a:ext uri="{FF2B5EF4-FFF2-40B4-BE49-F238E27FC236}">
                <a16:creationId xmlns:a16="http://schemas.microsoft.com/office/drawing/2014/main" id="{D5A66D12-03BA-282F-A0CB-9EC5CDC791D2}"/>
              </a:ext>
            </a:extLst>
          </p:cNvPr>
          <p:cNvGrpSpPr/>
          <p:nvPr/>
        </p:nvGrpSpPr>
        <p:grpSpPr>
          <a:xfrm>
            <a:off x="5140529" y="2586609"/>
            <a:ext cx="210206" cy="461018"/>
            <a:chOff x="1284236" y="1707762"/>
            <a:chExt cx="210206" cy="461018"/>
          </a:xfrm>
        </p:grpSpPr>
        <p:cxnSp>
          <p:nvCxnSpPr>
            <p:cNvPr id="273" name="Straight Connector 272">
              <a:extLst>
                <a:ext uri="{FF2B5EF4-FFF2-40B4-BE49-F238E27FC236}">
                  <a16:creationId xmlns:a16="http://schemas.microsoft.com/office/drawing/2014/main" id="{F6218AA2-16D3-63BC-F532-CFEF4B0DC1C9}"/>
                </a:ext>
              </a:extLst>
            </p:cNvPr>
            <p:cNvCxnSpPr>
              <a:cxnSpLocks/>
              <a:endCxn id="280" idx="3"/>
            </p:cNvCxnSpPr>
            <p:nvPr userDrawn="1"/>
          </p:nvCxnSpPr>
          <p:spPr>
            <a:xfrm>
              <a:off x="1388251" y="2034328"/>
              <a:ext cx="38473" cy="22672"/>
            </a:xfrm>
            <a:prstGeom prst="line">
              <a:avLst/>
            </a:prstGeom>
            <a:ln w="6350">
              <a:solidFill>
                <a:srgbClr val="C00000">
                  <a:alpha val="49000"/>
                </a:srgbClr>
              </a:solidFill>
            </a:ln>
          </p:spPr>
          <p:style>
            <a:lnRef idx="1">
              <a:schemeClr val="accent1"/>
            </a:lnRef>
            <a:fillRef idx="0">
              <a:schemeClr val="accent1"/>
            </a:fillRef>
            <a:effectRef idx="0">
              <a:schemeClr val="accent1"/>
            </a:effectRef>
            <a:fontRef idx="minor">
              <a:schemeClr val="tx1"/>
            </a:fontRef>
          </p:style>
        </p:cxnSp>
        <p:grpSp>
          <p:nvGrpSpPr>
            <p:cNvPr id="274" name="Group 273">
              <a:extLst>
                <a:ext uri="{FF2B5EF4-FFF2-40B4-BE49-F238E27FC236}">
                  <a16:creationId xmlns:a16="http://schemas.microsoft.com/office/drawing/2014/main" id="{0C1D9DF5-2B06-E885-33DF-8D8109BA90DE}"/>
                </a:ext>
              </a:extLst>
            </p:cNvPr>
            <p:cNvGrpSpPr/>
            <p:nvPr userDrawn="1"/>
          </p:nvGrpSpPr>
          <p:grpSpPr>
            <a:xfrm>
              <a:off x="1390144" y="2056998"/>
              <a:ext cx="104298" cy="111782"/>
              <a:chOff x="2494937" y="3470034"/>
              <a:chExt cx="134344" cy="143983"/>
            </a:xfrm>
          </p:grpSpPr>
          <p:sp>
            <p:nvSpPr>
              <p:cNvPr id="280" name="Hexagon 279">
                <a:extLst>
                  <a:ext uri="{FF2B5EF4-FFF2-40B4-BE49-F238E27FC236}">
                    <a16:creationId xmlns:a16="http://schemas.microsoft.com/office/drawing/2014/main" id="{10EB8EA7-CF7F-7BBE-D17A-A4E25310BC70}"/>
                  </a:ext>
                </a:extLst>
              </p:cNvPr>
              <p:cNvSpPr/>
              <p:nvPr/>
            </p:nvSpPr>
            <p:spPr>
              <a:xfrm rot="5400000">
                <a:off x="2494937" y="3470034"/>
                <a:ext cx="94225" cy="94225"/>
              </a:xfrm>
              <a:prstGeom prst="hexagon">
                <a:avLst/>
              </a:prstGeom>
              <a:solidFill>
                <a:srgbClr val="FFFF00">
                  <a:alpha val="84070"/>
                </a:srgbClr>
              </a:solidFill>
              <a:ln w="6350">
                <a:solidFill>
                  <a:srgbClr val="C00000">
                    <a:alpha val="46000"/>
                  </a:srgb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endParaRPr>
              </a:p>
            </p:txBody>
          </p:sp>
          <p:cxnSp>
            <p:nvCxnSpPr>
              <p:cNvPr id="281" name="Straight Connector 280">
                <a:extLst>
                  <a:ext uri="{FF2B5EF4-FFF2-40B4-BE49-F238E27FC236}">
                    <a16:creationId xmlns:a16="http://schemas.microsoft.com/office/drawing/2014/main" id="{AA93D502-CCFF-2E6C-48F4-9871E24D8DFB}"/>
                  </a:ext>
                </a:extLst>
              </p:cNvPr>
              <p:cNvCxnSpPr/>
              <p:nvPr/>
            </p:nvCxnSpPr>
            <p:spPr>
              <a:xfrm>
                <a:off x="2545947" y="3559310"/>
                <a:ext cx="0" cy="54707"/>
              </a:xfrm>
              <a:prstGeom prst="line">
                <a:avLst/>
              </a:prstGeom>
              <a:ln w="6350">
                <a:solidFill>
                  <a:srgbClr val="C00000">
                    <a:alpha val="51000"/>
                  </a:srgbClr>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B49D0253-ECC9-6C95-0CDF-ADFD5DA94A31}"/>
                  </a:ext>
                </a:extLst>
              </p:cNvPr>
              <p:cNvCxnSpPr>
                <a:cxnSpLocks/>
              </p:cNvCxnSpPr>
              <p:nvPr/>
            </p:nvCxnSpPr>
            <p:spPr>
              <a:xfrm>
                <a:off x="2585807" y="3534825"/>
                <a:ext cx="43474" cy="38345"/>
              </a:xfrm>
              <a:prstGeom prst="line">
                <a:avLst/>
              </a:prstGeom>
              <a:ln w="6350">
                <a:solidFill>
                  <a:srgbClr val="C00000">
                    <a:alpha val="50160"/>
                  </a:srgbClr>
                </a:solidFill>
              </a:ln>
            </p:spPr>
            <p:style>
              <a:lnRef idx="1">
                <a:schemeClr val="accent1"/>
              </a:lnRef>
              <a:fillRef idx="0">
                <a:schemeClr val="accent1"/>
              </a:fillRef>
              <a:effectRef idx="0">
                <a:schemeClr val="accent1"/>
              </a:effectRef>
              <a:fontRef idx="minor">
                <a:schemeClr val="tx1"/>
              </a:fontRef>
            </p:style>
          </p:cxnSp>
        </p:grpSp>
        <p:sp>
          <p:nvSpPr>
            <p:cNvPr id="275" name="Freeform 274">
              <a:extLst>
                <a:ext uri="{FF2B5EF4-FFF2-40B4-BE49-F238E27FC236}">
                  <a16:creationId xmlns:a16="http://schemas.microsoft.com/office/drawing/2014/main" id="{217C8D24-64EB-E50A-A4A8-44A26643CA2F}"/>
                </a:ext>
              </a:extLst>
            </p:cNvPr>
            <p:cNvSpPr/>
            <p:nvPr userDrawn="1"/>
          </p:nvSpPr>
          <p:spPr>
            <a:xfrm rot="21403466">
              <a:off x="1327569" y="1707762"/>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Oval 275">
              <a:extLst>
                <a:ext uri="{FF2B5EF4-FFF2-40B4-BE49-F238E27FC236}">
                  <a16:creationId xmlns:a16="http://schemas.microsoft.com/office/drawing/2014/main" id="{8C6333FC-AA80-39D9-A97D-0DD66AB1F521}"/>
                </a:ext>
              </a:extLst>
            </p:cNvPr>
            <p:cNvSpPr/>
            <p:nvPr userDrawn="1"/>
          </p:nvSpPr>
          <p:spPr>
            <a:xfrm rot="18958268">
              <a:off x="1302913" y="1875494"/>
              <a:ext cx="118400" cy="194190"/>
            </a:xfrm>
            <a:prstGeom prst="ellipse">
              <a:avLst/>
            </a:prstGeom>
            <a:solidFill>
              <a:srgbClr val="D7D70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Oval 276">
              <a:extLst>
                <a:ext uri="{FF2B5EF4-FFF2-40B4-BE49-F238E27FC236}">
                  <a16:creationId xmlns:a16="http://schemas.microsoft.com/office/drawing/2014/main" id="{14E75FE5-7DDA-AAC4-AB0D-BB6CD70E1C95}"/>
                </a:ext>
              </a:extLst>
            </p:cNvPr>
            <p:cNvSpPr/>
            <p:nvPr userDrawn="1"/>
          </p:nvSpPr>
          <p:spPr>
            <a:xfrm rot="18958268">
              <a:off x="1300682" y="1923103"/>
              <a:ext cx="101963" cy="144578"/>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Freeform 277">
              <a:extLst>
                <a:ext uri="{FF2B5EF4-FFF2-40B4-BE49-F238E27FC236}">
                  <a16:creationId xmlns:a16="http://schemas.microsoft.com/office/drawing/2014/main" id="{3183DB4B-0B3D-127B-57E7-B3957593F760}"/>
                </a:ext>
              </a:extLst>
            </p:cNvPr>
            <p:cNvSpPr/>
            <p:nvPr/>
          </p:nvSpPr>
          <p:spPr>
            <a:xfrm rot="469081">
              <a:off x="1406945" y="1707762"/>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a:extLst>
                <a:ext uri="{FF2B5EF4-FFF2-40B4-BE49-F238E27FC236}">
                  <a16:creationId xmlns:a16="http://schemas.microsoft.com/office/drawing/2014/main" id="{6E5DF543-A462-FBDC-AC64-5DD40C9472EA}"/>
                </a:ext>
              </a:extLst>
            </p:cNvPr>
            <p:cNvSpPr>
              <a:spLocks noChangeAspect="1"/>
            </p:cNvSpPr>
            <p:nvPr userDrawn="1"/>
          </p:nvSpPr>
          <p:spPr bwMode="auto">
            <a:xfrm flipH="1" flipV="1">
              <a:off x="1284236" y="1878188"/>
              <a:ext cx="182880" cy="182880"/>
            </a:xfrm>
            <a:prstGeom prst="ellipse">
              <a:avLst/>
            </a:prstGeom>
            <a:solidFill>
              <a:srgbClr val="E9E900"/>
            </a:solidFill>
            <a:ln w="3175" cap="flat" cmpd="sng" algn="ctr">
              <a:solidFill>
                <a:srgbClr val="C00000">
                  <a:alpha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grpSp>
      <p:grpSp>
        <p:nvGrpSpPr>
          <p:cNvPr id="283" name="Group 282">
            <a:extLst>
              <a:ext uri="{FF2B5EF4-FFF2-40B4-BE49-F238E27FC236}">
                <a16:creationId xmlns:a16="http://schemas.microsoft.com/office/drawing/2014/main" id="{78619552-AB3C-764B-F6DA-50F92AFCA553}"/>
              </a:ext>
            </a:extLst>
          </p:cNvPr>
          <p:cNvGrpSpPr/>
          <p:nvPr/>
        </p:nvGrpSpPr>
        <p:grpSpPr>
          <a:xfrm>
            <a:off x="6045404" y="2586609"/>
            <a:ext cx="210206" cy="461018"/>
            <a:chOff x="1284236" y="1707762"/>
            <a:chExt cx="210206" cy="461018"/>
          </a:xfrm>
        </p:grpSpPr>
        <p:cxnSp>
          <p:nvCxnSpPr>
            <p:cNvPr id="284" name="Straight Connector 283">
              <a:extLst>
                <a:ext uri="{FF2B5EF4-FFF2-40B4-BE49-F238E27FC236}">
                  <a16:creationId xmlns:a16="http://schemas.microsoft.com/office/drawing/2014/main" id="{AEB6ABFD-9035-AC2E-6EA7-53129EFE2F34}"/>
                </a:ext>
              </a:extLst>
            </p:cNvPr>
            <p:cNvCxnSpPr>
              <a:cxnSpLocks/>
              <a:endCxn id="291" idx="3"/>
            </p:cNvCxnSpPr>
            <p:nvPr userDrawn="1"/>
          </p:nvCxnSpPr>
          <p:spPr>
            <a:xfrm>
              <a:off x="1388251" y="2034328"/>
              <a:ext cx="38473" cy="22672"/>
            </a:xfrm>
            <a:prstGeom prst="line">
              <a:avLst/>
            </a:prstGeom>
            <a:ln w="6350">
              <a:solidFill>
                <a:srgbClr val="C00000">
                  <a:alpha val="49000"/>
                </a:srgbClr>
              </a:solidFill>
            </a:ln>
          </p:spPr>
          <p:style>
            <a:lnRef idx="1">
              <a:schemeClr val="accent1"/>
            </a:lnRef>
            <a:fillRef idx="0">
              <a:schemeClr val="accent1"/>
            </a:fillRef>
            <a:effectRef idx="0">
              <a:schemeClr val="accent1"/>
            </a:effectRef>
            <a:fontRef idx="minor">
              <a:schemeClr val="tx1"/>
            </a:fontRef>
          </p:style>
        </p:cxnSp>
        <p:grpSp>
          <p:nvGrpSpPr>
            <p:cNvPr id="285" name="Group 284">
              <a:extLst>
                <a:ext uri="{FF2B5EF4-FFF2-40B4-BE49-F238E27FC236}">
                  <a16:creationId xmlns:a16="http://schemas.microsoft.com/office/drawing/2014/main" id="{58AC1B57-7A48-8C5E-9DD4-330F6C829BFF}"/>
                </a:ext>
              </a:extLst>
            </p:cNvPr>
            <p:cNvGrpSpPr/>
            <p:nvPr userDrawn="1"/>
          </p:nvGrpSpPr>
          <p:grpSpPr>
            <a:xfrm>
              <a:off x="1390144" y="2056998"/>
              <a:ext cx="104298" cy="111782"/>
              <a:chOff x="2494937" y="3470034"/>
              <a:chExt cx="134344" cy="143983"/>
            </a:xfrm>
          </p:grpSpPr>
          <p:sp>
            <p:nvSpPr>
              <p:cNvPr id="291" name="Hexagon 290">
                <a:extLst>
                  <a:ext uri="{FF2B5EF4-FFF2-40B4-BE49-F238E27FC236}">
                    <a16:creationId xmlns:a16="http://schemas.microsoft.com/office/drawing/2014/main" id="{548FA56E-1871-2B64-71B3-9E5FC9753D88}"/>
                  </a:ext>
                </a:extLst>
              </p:cNvPr>
              <p:cNvSpPr/>
              <p:nvPr/>
            </p:nvSpPr>
            <p:spPr>
              <a:xfrm rot="5400000">
                <a:off x="2494937" y="3470034"/>
                <a:ext cx="94225" cy="94225"/>
              </a:xfrm>
              <a:prstGeom prst="hexagon">
                <a:avLst/>
              </a:prstGeom>
              <a:solidFill>
                <a:srgbClr val="FFFF00">
                  <a:alpha val="84070"/>
                </a:srgbClr>
              </a:solidFill>
              <a:ln w="6350">
                <a:solidFill>
                  <a:srgbClr val="C00000">
                    <a:alpha val="46000"/>
                  </a:srgb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endParaRPr>
              </a:p>
            </p:txBody>
          </p:sp>
          <p:cxnSp>
            <p:nvCxnSpPr>
              <p:cNvPr id="292" name="Straight Connector 291">
                <a:extLst>
                  <a:ext uri="{FF2B5EF4-FFF2-40B4-BE49-F238E27FC236}">
                    <a16:creationId xmlns:a16="http://schemas.microsoft.com/office/drawing/2014/main" id="{BC3131FC-FD5F-D132-378C-8EF88E8E93B5}"/>
                  </a:ext>
                </a:extLst>
              </p:cNvPr>
              <p:cNvCxnSpPr/>
              <p:nvPr/>
            </p:nvCxnSpPr>
            <p:spPr>
              <a:xfrm>
                <a:off x="2545947" y="3559310"/>
                <a:ext cx="0" cy="54707"/>
              </a:xfrm>
              <a:prstGeom prst="line">
                <a:avLst/>
              </a:prstGeom>
              <a:ln w="6350">
                <a:solidFill>
                  <a:srgbClr val="C00000">
                    <a:alpha val="51000"/>
                  </a:srgbClr>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121F7E7B-AB06-0999-60B3-3F77676C2F5D}"/>
                  </a:ext>
                </a:extLst>
              </p:cNvPr>
              <p:cNvCxnSpPr>
                <a:cxnSpLocks/>
              </p:cNvCxnSpPr>
              <p:nvPr/>
            </p:nvCxnSpPr>
            <p:spPr>
              <a:xfrm>
                <a:off x="2585807" y="3534825"/>
                <a:ext cx="43474" cy="38345"/>
              </a:xfrm>
              <a:prstGeom prst="line">
                <a:avLst/>
              </a:prstGeom>
              <a:ln w="6350">
                <a:solidFill>
                  <a:srgbClr val="C00000">
                    <a:alpha val="50160"/>
                  </a:srgbClr>
                </a:solidFill>
              </a:ln>
            </p:spPr>
            <p:style>
              <a:lnRef idx="1">
                <a:schemeClr val="accent1"/>
              </a:lnRef>
              <a:fillRef idx="0">
                <a:schemeClr val="accent1"/>
              </a:fillRef>
              <a:effectRef idx="0">
                <a:schemeClr val="accent1"/>
              </a:effectRef>
              <a:fontRef idx="minor">
                <a:schemeClr val="tx1"/>
              </a:fontRef>
            </p:style>
          </p:cxnSp>
        </p:grpSp>
        <p:sp>
          <p:nvSpPr>
            <p:cNvPr id="286" name="Freeform 285">
              <a:extLst>
                <a:ext uri="{FF2B5EF4-FFF2-40B4-BE49-F238E27FC236}">
                  <a16:creationId xmlns:a16="http://schemas.microsoft.com/office/drawing/2014/main" id="{FDE91FA8-AACA-E368-0B23-BE9CA14AFE18}"/>
                </a:ext>
              </a:extLst>
            </p:cNvPr>
            <p:cNvSpPr/>
            <p:nvPr userDrawn="1"/>
          </p:nvSpPr>
          <p:spPr>
            <a:xfrm rot="21403466">
              <a:off x="1327569" y="1707762"/>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Oval 286">
              <a:extLst>
                <a:ext uri="{FF2B5EF4-FFF2-40B4-BE49-F238E27FC236}">
                  <a16:creationId xmlns:a16="http://schemas.microsoft.com/office/drawing/2014/main" id="{5A865411-2440-501F-3577-F76CEE19E00F}"/>
                </a:ext>
              </a:extLst>
            </p:cNvPr>
            <p:cNvSpPr/>
            <p:nvPr userDrawn="1"/>
          </p:nvSpPr>
          <p:spPr>
            <a:xfrm rot="18958268">
              <a:off x="1302913" y="1875494"/>
              <a:ext cx="118400" cy="194190"/>
            </a:xfrm>
            <a:prstGeom prst="ellipse">
              <a:avLst/>
            </a:prstGeom>
            <a:solidFill>
              <a:srgbClr val="D7D70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a:extLst>
                <a:ext uri="{FF2B5EF4-FFF2-40B4-BE49-F238E27FC236}">
                  <a16:creationId xmlns:a16="http://schemas.microsoft.com/office/drawing/2014/main" id="{7C078B50-9151-A540-D91F-F847CF4D3B06}"/>
                </a:ext>
              </a:extLst>
            </p:cNvPr>
            <p:cNvSpPr/>
            <p:nvPr userDrawn="1"/>
          </p:nvSpPr>
          <p:spPr>
            <a:xfrm rot="18958268">
              <a:off x="1300682" y="1923103"/>
              <a:ext cx="101963" cy="144578"/>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Freeform 288">
              <a:extLst>
                <a:ext uri="{FF2B5EF4-FFF2-40B4-BE49-F238E27FC236}">
                  <a16:creationId xmlns:a16="http://schemas.microsoft.com/office/drawing/2014/main" id="{8C95B3C1-695E-F979-0CEC-1B2D86A98FA0}"/>
                </a:ext>
              </a:extLst>
            </p:cNvPr>
            <p:cNvSpPr/>
            <p:nvPr/>
          </p:nvSpPr>
          <p:spPr>
            <a:xfrm rot="469081">
              <a:off x="1413295" y="1707762"/>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289">
              <a:extLst>
                <a:ext uri="{FF2B5EF4-FFF2-40B4-BE49-F238E27FC236}">
                  <a16:creationId xmlns:a16="http://schemas.microsoft.com/office/drawing/2014/main" id="{112A4727-E33E-02BF-C698-B8C9B008E946}"/>
                </a:ext>
              </a:extLst>
            </p:cNvPr>
            <p:cNvSpPr>
              <a:spLocks noChangeAspect="1"/>
            </p:cNvSpPr>
            <p:nvPr userDrawn="1"/>
          </p:nvSpPr>
          <p:spPr bwMode="auto">
            <a:xfrm flipH="1" flipV="1">
              <a:off x="1284236" y="1878188"/>
              <a:ext cx="182880" cy="182880"/>
            </a:xfrm>
            <a:prstGeom prst="ellipse">
              <a:avLst/>
            </a:prstGeom>
            <a:solidFill>
              <a:srgbClr val="E9E900"/>
            </a:solidFill>
            <a:ln w="3175" cap="flat" cmpd="sng" algn="ctr">
              <a:solidFill>
                <a:srgbClr val="C00000">
                  <a:alpha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grpSp>
      <p:grpSp>
        <p:nvGrpSpPr>
          <p:cNvPr id="306" name="Group 305">
            <a:extLst>
              <a:ext uri="{FF2B5EF4-FFF2-40B4-BE49-F238E27FC236}">
                <a16:creationId xmlns:a16="http://schemas.microsoft.com/office/drawing/2014/main" id="{BE765534-1A48-670D-0575-70F09BB0E276}"/>
              </a:ext>
            </a:extLst>
          </p:cNvPr>
          <p:cNvGrpSpPr/>
          <p:nvPr/>
        </p:nvGrpSpPr>
        <p:grpSpPr>
          <a:xfrm>
            <a:off x="6971093" y="2586609"/>
            <a:ext cx="210206" cy="461018"/>
            <a:chOff x="1284236" y="1707762"/>
            <a:chExt cx="210206" cy="461018"/>
          </a:xfrm>
        </p:grpSpPr>
        <p:cxnSp>
          <p:nvCxnSpPr>
            <p:cNvPr id="307" name="Straight Connector 306">
              <a:extLst>
                <a:ext uri="{FF2B5EF4-FFF2-40B4-BE49-F238E27FC236}">
                  <a16:creationId xmlns:a16="http://schemas.microsoft.com/office/drawing/2014/main" id="{83CEE9B8-9982-69D0-3B69-D965C6A05E85}"/>
                </a:ext>
              </a:extLst>
            </p:cNvPr>
            <p:cNvCxnSpPr>
              <a:cxnSpLocks/>
              <a:endCxn id="314" idx="3"/>
            </p:cNvCxnSpPr>
            <p:nvPr userDrawn="1"/>
          </p:nvCxnSpPr>
          <p:spPr>
            <a:xfrm>
              <a:off x="1388251" y="2034328"/>
              <a:ext cx="38473" cy="22672"/>
            </a:xfrm>
            <a:prstGeom prst="line">
              <a:avLst/>
            </a:prstGeom>
            <a:ln w="6350">
              <a:solidFill>
                <a:srgbClr val="C00000">
                  <a:alpha val="49000"/>
                </a:srgbClr>
              </a:solidFill>
            </a:ln>
          </p:spPr>
          <p:style>
            <a:lnRef idx="1">
              <a:schemeClr val="accent1"/>
            </a:lnRef>
            <a:fillRef idx="0">
              <a:schemeClr val="accent1"/>
            </a:fillRef>
            <a:effectRef idx="0">
              <a:schemeClr val="accent1"/>
            </a:effectRef>
            <a:fontRef idx="minor">
              <a:schemeClr val="tx1"/>
            </a:fontRef>
          </p:style>
        </p:cxnSp>
        <p:grpSp>
          <p:nvGrpSpPr>
            <p:cNvPr id="308" name="Group 307">
              <a:extLst>
                <a:ext uri="{FF2B5EF4-FFF2-40B4-BE49-F238E27FC236}">
                  <a16:creationId xmlns:a16="http://schemas.microsoft.com/office/drawing/2014/main" id="{BEED66D4-2F08-41B3-5FA3-29EEA2CED96B}"/>
                </a:ext>
              </a:extLst>
            </p:cNvPr>
            <p:cNvGrpSpPr/>
            <p:nvPr userDrawn="1"/>
          </p:nvGrpSpPr>
          <p:grpSpPr>
            <a:xfrm>
              <a:off x="1390144" y="2056998"/>
              <a:ext cx="104298" cy="111782"/>
              <a:chOff x="2494937" y="3470034"/>
              <a:chExt cx="134344" cy="143983"/>
            </a:xfrm>
          </p:grpSpPr>
          <p:sp>
            <p:nvSpPr>
              <p:cNvPr id="314" name="Hexagon 313">
                <a:extLst>
                  <a:ext uri="{FF2B5EF4-FFF2-40B4-BE49-F238E27FC236}">
                    <a16:creationId xmlns:a16="http://schemas.microsoft.com/office/drawing/2014/main" id="{0E2B0047-F73E-CE58-B418-F7E686304569}"/>
                  </a:ext>
                </a:extLst>
              </p:cNvPr>
              <p:cNvSpPr/>
              <p:nvPr/>
            </p:nvSpPr>
            <p:spPr>
              <a:xfrm rot="5400000">
                <a:off x="2494937" y="3470034"/>
                <a:ext cx="94225" cy="94225"/>
              </a:xfrm>
              <a:prstGeom prst="hexagon">
                <a:avLst/>
              </a:prstGeom>
              <a:solidFill>
                <a:srgbClr val="FFFF00">
                  <a:alpha val="84070"/>
                </a:srgbClr>
              </a:solidFill>
              <a:ln w="6350">
                <a:solidFill>
                  <a:srgbClr val="C00000">
                    <a:alpha val="46000"/>
                  </a:srgb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endParaRPr>
              </a:p>
            </p:txBody>
          </p:sp>
          <p:cxnSp>
            <p:nvCxnSpPr>
              <p:cNvPr id="315" name="Straight Connector 314">
                <a:extLst>
                  <a:ext uri="{FF2B5EF4-FFF2-40B4-BE49-F238E27FC236}">
                    <a16:creationId xmlns:a16="http://schemas.microsoft.com/office/drawing/2014/main" id="{14D653E4-D4C9-3EE1-D85C-B97AF6B75784}"/>
                  </a:ext>
                </a:extLst>
              </p:cNvPr>
              <p:cNvCxnSpPr/>
              <p:nvPr/>
            </p:nvCxnSpPr>
            <p:spPr>
              <a:xfrm>
                <a:off x="2545947" y="3559310"/>
                <a:ext cx="0" cy="54707"/>
              </a:xfrm>
              <a:prstGeom prst="line">
                <a:avLst/>
              </a:prstGeom>
              <a:ln w="6350">
                <a:solidFill>
                  <a:srgbClr val="C00000">
                    <a:alpha val="51000"/>
                  </a:srgbClr>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C2CF3B7F-7573-FD7B-4282-A9FD2EA8BD12}"/>
                  </a:ext>
                </a:extLst>
              </p:cNvPr>
              <p:cNvCxnSpPr>
                <a:cxnSpLocks/>
              </p:cNvCxnSpPr>
              <p:nvPr/>
            </p:nvCxnSpPr>
            <p:spPr>
              <a:xfrm>
                <a:off x="2585807" y="3534825"/>
                <a:ext cx="43474" cy="38345"/>
              </a:xfrm>
              <a:prstGeom prst="line">
                <a:avLst/>
              </a:prstGeom>
              <a:ln w="6350">
                <a:solidFill>
                  <a:srgbClr val="C00000">
                    <a:alpha val="50160"/>
                  </a:srgbClr>
                </a:solidFill>
              </a:ln>
            </p:spPr>
            <p:style>
              <a:lnRef idx="1">
                <a:schemeClr val="accent1"/>
              </a:lnRef>
              <a:fillRef idx="0">
                <a:schemeClr val="accent1"/>
              </a:fillRef>
              <a:effectRef idx="0">
                <a:schemeClr val="accent1"/>
              </a:effectRef>
              <a:fontRef idx="minor">
                <a:schemeClr val="tx1"/>
              </a:fontRef>
            </p:style>
          </p:cxnSp>
        </p:grpSp>
        <p:sp>
          <p:nvSpPr>
            <p:cNvPr id="309" name="Freeform 308">
              <a:extLst>
                <a:ext uri="{FF2B5EF4-FFF2-40B4-BE49-F238E27FC236}">
                  <a16:creationId xmlns:a16="http://schemas.microsoft.com/office/drawing/2014/main" id="{3D21ABB8-2D58-C501-5AAD-FD3B4D830850}"/>
                </a:ext>
              </a:extLst>
            </p:cNvPr>
            <p:cNvSpPr/>
            <p:nvPr userDrawn="1"/>
          </p:nvSpPr>
          <p:spPr>
            <a:xfrm rot="21403466">
              <a:off x="1327569" y="1707762"/>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0028CC82-C2D4-24CB-C539-58256108B24F}"/>
                </a:ext>
              </a:extLst>
            </p:cNvPr>
            <p:cNvSpPr/>
            <p:nvPr userDrawn="1"/>
          </p:nvSpPr>
          <p:spPr>
            <a:xfrm rot="18958268">
              <a:off x="1302913" y="1875494"/>
              <a:ext cx="118400" cy="194190"/>
            </a:xfrm>
            <a:prstGeom prst="ellipse">
              <a:avLst/>
            </a:prstGeom>
            <a:solidFill>
              <a:srgbClr val="D7D70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9ACF43C5-7840-A861-90AA-5CFDC7B4C815}"/>
                </a:ext>
              </a:extLst>
            </p:cNvPr>
            <p:cNvSpPr/>
            <p:nvPr userDrawn="1"/>
          </p:nvSpPr>
          <p:spPr>
            <a:xfrm rot="18958268">
              <a:off x="1300682" y="1923103"/>
              <a:ext cx="101963" cy="144578"/>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Freeform 311">
              <a:extLst>
                <a:ext uri="{FF2B5EF4-FFF2-40B4-BE49-F238E27FC236}">
                  <a16:creationId xmlns:a16="http://schemas.microsoft.com/office/drawing/2014/main" id="{0EE1B000-1D68-CB42-4C81-F0C47DC6371B}"/>
                </a:ext>
              </a:extLst>
            </p:cNvPr>
            <p:cNvSpPr/>
            <p:nvPr/>
          </p:nvSpPr>
          <p:spPr>
            <a:xfrm rot="469081">
              <a:off x="1413295" y="1707762"/>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23EB918D-D254-4DCE-8485-744CD118E5B2}"/>
                </a:ext>
              </a:extLst>
            </p:cNvPr>
            <p:cNvSpPr>
              <a:spLocks noChangeAspect="1"/>
            </p:cNvSpPr>
            <p:nvPr userDrawn="1"/>
          </p:nvSpPr>
          <p:spPr bwMode="auto">
            <a:xfrm flipH="1" flipV="1">
              <a:off x="1284236" y="1878188"/>
              <a:ext cx="182880" cy="182880"/>
            </a:xfrm>
            <a:prstGeom prst="ellipse">
              <a:avLst/>
            </a:prstGeom>
            <a:solidFill>
              <a:srgbClr val="E9E900"/>
            </a:solidFill>
            <a:ln w="3175" cap="flat" cmpd="sng" algn="ctr">
              <a:solidFill>
                <a:srgbClr val="C00000">
                  <a:alpha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grpSp>
      <p:sp>
        <p:nvSpPr>
          <p:cNvPr id="317" name="Oval 316">
            <a:extLst>
              <a:ext uri="{FF2B5EF4-FFF2-40B4-BE49-F238E27FC236}">
                <a16:creationId xmlns:a16="http://schemas.microsoft.com/office/drawing/2014/main" id="{F01C49FF-C713-0EFE-2CE8-9FE86AE5E39A}"/>
              </a:ext>
            </a:extLst>
          </p:cNvPr>
          <p:cNvSpPr/>
          <p:nvPr/>
        </p:nvSpPr>
        <p:spPr>
          <a:xfrm>
            <a:off x="3308381" y="2810541"/>
            <a:ext cx="137160" cy="137160"/>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A93C55B2-9666-BCC5-4882-78307B0E48BA}"/>
              </a:ext>
            </a:extLst>
          </p:cNvPr>
          <p:cNvSpPr/>
          <p:nvPr/>
        </p:nvSpPr>
        <p:spPr>
          <a:xfrm>
            <a:off x="2388336" y="2810541"/>
            <a:ext cx="137160" cy="137160"/>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47A81F34-9492-894A-3979-C64D56058B5C}"/>
              </a:ext>
            </a:extLst>
          </p:cNvPr>
          <p:cNvSpPr/>
          <p:nvPr/>
        </p:nvSpPr>
        <p:spPr>
          <a:xfrm>
            <a:off x="1473936" y="2810541"/>
            <a:ext cx="137160" cy="137160"/>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950EACFD-21CF-FC85-BE7C-EB00FC00B734}"/>
              </a:ext>
            </a:extLst>
          </p:cNvPr>
          <p:cNvSpPr/>
          <p:nvPr/>
        </p:nvSpPr>
        <p:spPr>
          <a:xfrm>
            <a:off x="4222782" y="2810541"/>
            <a:ext cx="137160" cy="137160"/>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190DA38F-4D9E-279B-5952-9883F5B3EA35}"/>
              </a:ext>
            </a:extLst>
          </p:cNvPr>
          <p:cNvSpPr/>
          <p:nvPr/>
        </p:nvSpPr>
        <p:spPr>
          <a:xfrm>
            <a:off x="5165405" y="2810541"/>
            <a:ext cx="137160" cy="137160"/>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1C25CB84-0748-D41F-5808-614FBFF31DE6}"/>
              </a:ext>
            </a:extLst>
          </p:cNvPr>
          <p:cNvSpPr/>
          <p:nvPr/>
        </p:nvSpPr>
        <p:spPr>
          <a:xfrm>
            <a:off x="6068516" y="2810541"/>
            <a:ext cx="137160" cy="137160"/>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0AA8ECE2-2436-3D8C-24E7-106D551419D5}"/>
              </a:ext>
            </a:extLst>
          </p:cNvPr>
          <p:cNvSpPr/>
          <p:nvPr/>
        </p:nvSpPr>
        <p:spPr>
          <a:xfrm>
            <a:off x="6982916" y="2810541"/>
            <a:ext cx="137160" cy="137160"/>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4" name="Group 323">
            <a:extLst>
              <a:ext uri="{FF2B5EF4-FFF2-40B4-BE49-F238E27FC236}">
                <a16:creationId xmlns:a16="http://schemas.microsoft.com/office/drawing/2014/main" id="{FB5CC0D4-FAD8-78C0-1A1A-545AD8FCA76B}"/>
              </a:ext>
            </a:extLst>
          </p:cNvPr>
          <p:cNvGrpSpPr/>
          <p:nvPr/>
        </p:nvGrpSpPr>
        <p:grpSpPr>
          <a:xfrm>
            <a:off x="261051" y="1753863"/>
            <a:ext cx="193760" cy="441563"/>
            <a:chOff x="1300682" y="1727217"/>
            <a:chExt cx="193760" cy="441563"/>
          </a:xfrm>
        </p:grpSpPr>
        <p:cxnSp>
          <p:nvCxnSpPr>
            <p:cNvPr id="325" name="Straight Connector 324">
              <a:extLst>
                <a:ext uri="{FF2B5EF4-FFF2-40B4-BE49-F238E27FC236}">
                  <a16:creationId xmlns:a16="http://schemas.microsoft.com/office/drawing/2014/main" id="{3BC05845-4DE6-BAC2-31FE-2B110DC3B883}"/>
                </a:ext>
              </a:extLst>
            </p:cNvPr>
            <p:cNvCxnSpPr>
              <a:cxnSpLocks/>
              <a:endCxn id="332" idx="3"/>
            </p:cNvCxnSpPr>
            <p:nvPr userDrawn="1"/>
          </p:nvCxnSpPr>
          <p:spPr>
            <a:xfrm>
              <a:off x="1388251" y="2034328"/>
              <a:ext cx="38473" cy="22672"/>
            </a:xfrm>
            <a:prstGeom prst="line">
              <a:avLst/>
            </a:prstGeom>
            <a:ln w="6350">
              <a:solidFill>
                <a:srgbClr val="C00000">
                  <a:alpha val="49000"/>
                </a:srgbClr>
              </a:solidFill>
            </a:ln>
          </p:spPr>
          <p:style>
            <a:lnRef idx="1">
              <a:schemeClr val="accent1"/>
            </a:lnRef>
            <a:fillRef idx="0">
              <a:schemeClr val="accent1"/>
            </a:fillRef>
            <a:effectRef idx="0">
              <a:schemeClr val="accent1"/>
            </a:effectRef>
            <a:fontRef idx="minor">
              <a:schemeClr val="tx1"/>
            </a:fontRef>
          </p:style>
        </p:cxnSp>
        <p:grpSp>
          <p:nvGrpSpPr>
            <p:cNvPr id="326" name="Group 325">
              <a:extLst>
                <a:ext uri="{FF2B5EF4-FFF2-40B4-BE49-F238E27FC236}">
                  <a16:creationId xmlns:a16="http://schemas.microsoft.com/office/drawing/2014/main" id="{62104862-4CF5-5B65-1C11-3224DA547CE8}"/>
                </a:ext>
              </a:extLst>
            </p:cNvPr>
            <p:cNvGrpSpPr/>
            <p:nvPr userDrawn="1"/>
          </p:nvGrpSpPr>
          <p:grpSpPr>
            <a:xfrm>
              <a:off x="1390144" y="2056998"/>
              <a:ext cx="104298" cy="111782"/>
              <a:chOff x="2494937" y="3470034"/>
              <a:chExt cx="134344" cy="143983"/>
            </a:xfrm>
          </p:grpSpPr>
          <p:sp>
            <p:nvSpPr>
              <p:cNvPr id="332" name="Hexagon 331">
                <a:extLst>
                  <a:ext uri="{FF2B5EF4-FFF2-40B4-BE49-F238E27FC236}">
                    <a16:creationId xmlns:a16="http://schemas.microsoft.com/office/drawing/2014/main" id="{2B94C8F1-5EFD-6B62-7F1F-F034D40C1C24}"/>
                  </a:ext>
                </a:extLst>
              </p:cNvPr>
              <p:cNvSpPr/>
              <p:nvPr/>
            </p:nvSpPr>
            <p:spPr>
              <a:xfrm rot="5400000">
                <a:off x="2494937" y="3470034"/>
                <a:ext cx="94225" cy="94225"/>
              </a:xfrm>
              <a:prstGeom prst="hexagon">
                <a:avLst/>
              </a:prstGeom>
              <a:solidFill>
                <a:srgbClr val="FFFF00">
                  <a:alpha val="84070"/>
                </a:srgbClr>
              </a:solidFill>
              <a:ln w="6350">
                <a:solidFill>
                  <a:srgbClr val="C00000">
                    <a:alpha val="46000"/>
                  </a:srgb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endParaRPr>
              </a:p>
            </p:txBody>
          </p:sp>
          <p:cxnSp>
            <p:nvCxnSpPr>
              <p:cNvPr id="333" name="Straight Connector 332">
                <a:extLst>
                  <a:ext uri="{FF2B5EF4-FFF2-40B4-BE49-F238E27FC236}">
                    <a16:creationId xmlns:a16="http://schemas.microsoft.com/office/drawing/2014/main" id="{0CCAE6F9-17C8-9AC1-9509-0694F70D07FC}"/>
                  </a:ext>
                </a:extLst>
              </p:cNvPr>
              <p:cNvCxnSpPr/>
              <p:nvPr/>
            </p:nvCxnSpPr>
            <p:spPr>
              <a:xfrm>
                <a:off x="2545947" y="3559310"/>
                <a:ext cx="0" cy="54707"/>
              </a:xfrm>
              <a:prstGeom prst="line">
                <a:avLst/>
              </a:prstGeom>
              <a:ln w="6350">
                <a:solidFill>
                  <a:srgbClr val="C00000">
                    <a:alpha val="51000"/>
                  </a:srgb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8699D42E-493D-ADE3-90B1-BD75398CC7E7}"/>
                  </a:ext>
                </a:extLst>
              </p:cNvPr>
              <p:cNvCxnSpPr>
                <a:cxnSpLocks/>
              </p:cNvCxnSpPr>
              <p:nvPr/>
            </p:nvCxnSpPr>
            <p:spPr>
              <a:xfrm>
                <a:off x="2585807" y="3534825"/>
                <a:ext cx="43474" cy="38345"/>
              </a:xfrm>
              <a:prstGeom prst="line">
                <a:avLst/>
              </a:prstGeom>
              <a:ln w="6350">
                <a:solidFill>
                  <a:srgbClr val="C00000">
                    <a:alpha val="50160"/>
                  </a:srgbClr>
                </a:solidFill>
              </a:ln>
            </p:spPr>
            <p:style>
              <a:lnRef idx="1">
                <a:schemeClr val="accent1"/>
              </a:lnRef>
              <a:fillRef idx="0">
                <a:schemeClr val="accent1"/>
              </a:fillRef>
              <a:effectRef idx="0">
                <a:schemeClr val="accent1"/>
              </a:effectRef>
              <a:fontRef idx="minor">
                <a:schemeClr val="tx1"/>
              </a:fontRef>
            </p:style>
          </p:cxnSp>
        </p:grpSp>
        <p:sp>
          <p:nvSpPr>
            <p:cNvPr id="327" name="Freeform 326">
              <a:extLst>
                <a:ext uri="{FF2B5EF4-FFF2-40B4-BE49-F238E27FC236}">
                  <a16:creationId xmlns:a16="http://schemas.microsoft.com/office/drawing/2014/main" id="{99253DB1-BD28-D6BF-73F4-A146E9900E54}"/>
                </a:ext>
              </a:extLst>
            </p:cNvPr>
            <p:cNvSpPr/>
            <p:nvPr userDrawn="1"/>
          </p:nvSpPr>
          <p:spPr>
            <a:xfrm rot="21403466">
              <a:off x="1339372" y="1727217"/>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F3667530-8513-1C74-03DF-4C55C12C8653}"/>
                </a:ext>
              </a:extLst>
            </p:cNvPr>
            <p:cNvSpPr/>
            <p:nvPr userDrawn="1"/>
          </p:nvSpPr>
          <p:spPr>
            <a:xfrm rot="18958268">
              <a:off x="1302913" y="1875494"/>
              <a:ext cx="118400" cy="194190"/>
            </a:xfrm>
            <a:prstGeom prst="ellipse">
              <a:avLst/>
            </a:prstGeom>
            <a:solidFill>
              <a:srgbClr val="D7D70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E084621B-5CFD-878E-B2FE-AFE6A7491FE2}"/>
                </a:ext>
              </a:extLst>
            </p:cNvPr>
            <p:cNvSpPr/>
            <p:nvPr userDrawn="1"/>
          </p:nvSpPr>
          <p:spPr>
            <a:xfrm rot="18958268">
              <a:off x="1300682" y="1923103"/>
              <a:ext cx="101963" cy="144578"/>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Freeform 329">
              <a:extLst>
                <a:ext uri="{FF2B5EF4-FFF2-40B4-BE49-F238E27FC236}">
                  <a16:creationId xmlns:a16="http://schemas.microsoft.com/office/drawing/2014/main" id="{F7FF3DF4-8517-87B4-EB65-2BFF3A380767}"/>
                </a:ext>
              </a:extLst>
            </p:cNvPr>
            <p:cNvSpPr/>
            <p:nvPr/>
          </p:nvSpPr>
          <p:spPr>
            <a:xfrm rot="469081">
              <a:off x="1401817" y="1727217"/>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5260855B-2AE7-047E-D31C-F32366CB1D70}"/>
                </a:ext>
              </a:extLst>
            </p:cNvPr>
            <p:cNvSpPr>
              <a:spLocks noChangeAspect="1"/>
            </p:cNvSpPr>
            <p:nvPr userDrawn="1"/>
          </p:nvSpPr>
          <p:spPr bwMode="auto">
            <a:xfrm flipH="1" flipV="1">
              <a:off x="1316661" y="1904128"/>
              <a:ext cx="137160" cy="137160"/>
            </a:xfrm>
            <a:prstGeom prst="ellipse">
              <a:avLst/>
            </a:prstGeom>
            <a:solidFill>
              <a:srgbClr val="E9E900"/>
            </a:solidFill>
            <a:ln w="3175" cap="flat" cmpd="sng" algn="ctr">
              <a:solidFill>
                <a:srgbClr val="C00000">
                  <a:alpha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grpSp>
      <p:sp>
        <p:nvSpPr>
          <p:cNvPr id="335" name="Oval 334">
            <a:extLst>
              <a:ext uri="{FF2B5EF4-FFF2-40B4-BE49-F238E27FC236}">
                <a16:creationId xmlns:a16="http://schemas.microsoft.com/office/drawing/2014/main" id="{1A9843BF-7D7A-0E4F-FCE2-F929F629F75C}"/>
              </a:ext>
            </a:extLst>
          </p:cNvPr>
          <p:cNvSpPr/>
          <p:nvPr/>
        </p:nvSpPr>
        <p:spPr>
          <a:xfrm>
            <a:off x="264463" y="1944781"/>
            <a:ext cx="137160" cy="137160"/>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Rectangle 335">
            <a:extLst>
              <a:ext uri="{FF2B5EF4-FFF2-40B4-BE49-F238E27FC236}">
                <a16:creationId xmlns:a16="http://schemas.microsoft.com/office/drawing/2014/main" id="{BE66A8EF-E560-7398-5BA0-FCB86ECB9462}"/>
              </a:ext>
            </a:extLst>
          </p:cNvPr>
          <p:cNvSpPr/>
          <p:nvPr/>
        </p:nvSpPr>
        <p:spPr>
          <a:xfrm>
            <a:off x="493001" y="1860412"/>
            <a:ext cx="2589925" cy="276999"/>
          </a:xfrm>
          <a:prstGeom prst="rect">
            <a:avLst/>
          </a:prstGeom>
          <a:solidFill>
            <a:srgbClr val="FFFF00">
              <a:alpha val="40000"/>
            </a:srgbClr>
          </a:solidFill>
        </p:spPr>
        <p:txBody>
          <a:bodyPr wrap="square">
            <a:spAutoFit/>
          </a:bodyPr>
          <a:lstStyle/>
          <a:p>
            <a:r>
              <a:rPr lang="en-US" sz="1200" dirty="0">
                <a:latin typeface="Calibri" panose="020F0502020204030204" pitchFamily="34" charset="0"/>
                <a:cs typeface="Calibri" panose="020F0502020204030204" pitchFamily="34" charset="0"/>
              </a:rPr>
              <a:t>phosphatidylinositol-4,5-bisphosphate</a:t>
            </a:r>
          </a:p>
        </p:txBody>
      </p:sp>
      <p:sp>
        <p:nvSpPr>
          <p:cNvPr id="337" name="Rectangle 336">
            <a:extLst>
              <a:ext uri="{FF2B5EF4-FFF2-40B4-BE49-F238E27FC236}">
                <a16:creationId xmlns:a16="http://schemas.microsoft.com/office/drawing/2014/main" id="{1CF63400-6594-AFA5-E652-223A95E8B58C}"/>
              </a:ext>
            </a:extLst>
          </p:cNvPr>
          <p:cNvSpPr/>
          <p:nvPr/>
        </p:nvSpPr>
        <p:spPr>
          <a:xfrm>
            <a:off x="276560" y="3127990"/>
            <a:ext cx="1229971" cy="276999"/>
          </a:xfrm>
          <a:prstGeom prst="rect">
            <a:avLst/>
          </a:prstGeom>
          <a:noFill/>
        </p:spPr>
        <p:txBody>
          <a:bodyPr wrap="square">
            <a:spAutoFit/>
          </a:bodyPr>
          <a:lstStyle/>
          <a:p>
            <a:r>
              <a:rPr lang="en-US" sz="1200" dirty="0">
                <a:latin typeface="Corbel" panose="020B0503020204020204" pitchFamily="34" charset="0"/>
                <a:cs typeface="Calibri" panose="020F0502020204030204" pitchFamily="34" charset="0"/>
              </a:rPr>
              <a:t>Basic domain</a:t>
            </a:r>
          </a:p>
        </p:txBody>
      </p:sp>
      <p:cxnSp>
        <p:nvCxnSpPr>
          <p:cNvPr id="338" name="Straight Connector 337">
            <a:extLst>
              <a:ext uri="{FF2B5EF4-FFF2-40B4-BE49-F238E27FC236}">
                <a16:creationId xmlns:a16="http://schemas.microsoft.com/office/drawing/2014/main" id="{ADFFCFF1-51DB-4E5A-6081-DCE05F35EDEA}"/>
              </a:ext>
            </a:extLst>
          </p:cNvPr>
          <p:cNvCxnSpPr>
            <a:cxnSpLocks/>
          </p:cNvCxnSpPr>
          <p:nvPr/>
        </p:nvCxnSpPr>
        <p:spPr>
          <a:xfrm flipV="1">
            <a:off x="1239116" y="3269598"/>
            <a:ext cx="393195" cy="0"/>
          </a:xfrm>
          <a:prstGeom prst="line">
            <a:avLst/>
          </a:prstGeom>
          <a:ln w="12700" cap="rnd">
            <a:solidFill>
              <a:schemeClr val="tx1">
                <a:lumMod val="65000"/>
                <a:lumOff val="35000"/>
              </a:schemeClr>
            </a:solidFill>
          </a:ln>
          <a:effectLst>
            <a:glow rad="19050">
              <a:schemeClr val="bg1">
                <a:lumMod val="95000"/>
                <a:alpha val="50000"/>
              </a:schemeClr>
            </a:glow>
          </a:effectLst>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347DA0B-E1E1-F67C-447D-56356DD1258E}"/>
              </a:ext>
            </a:extLst>
          </p:cNvPr>
          <p:cNvSpPr/>
          <p:nvPr/>
        </p:nvSpPr>
        <p:spPr>
          <a:xfrm>
            <a:off x="7842864" y="2959770"/>
            <a:ext cx="1111768" cy="461665"/>
          </a:xfrm>
          <a:prstGeom prst="rect">
            <a:avLst/>
          </a:prstGeom>
          <a:solidFill>
            <a:srgbClr val="00B0F0">
              <a:alpha val="51000"/>
            </a:srgbClr>
          </a:solidFill>
        </p:spPr>
        <p:txBody>
          <a:bodyPr wrap="square">
            <a:spAutoFit/>
          </a:bodyPr>
          <a:lstStyle/>
          <a:p>
            <a:r>
              <a:rPr lang="en-US" sz="1200" dirty="0" err="1">
                <a:latin typeface="Corbel" panose="020B0503020204020204" pitchFamily="34" charset="0"/>
                <a:cs typeface="Calibri" panose="020F0502020204030204" pitchFamily="34" charset="0"/>
              </a:rPr>
              <a:t>Myristyl</a:t>
            </a:r>
            <a:r>
              <a:rPr lang="en-US" sz="1200" dirty="0">
                <a:latin typeface="Corbel" panose="020B0503020204020204" pitchFamily="34" charset="0"/>
                <a:cs typeface="Calibri" panose="020F0502020204030204" pitchFamily="34" charset="0"/>
              </a:rPr>
              <a:t> Group</a:t>
            </a:r>
            <a:br>
              <a:rPr lang="en-US" sz="1200" dirty="0">
                <a:latin typeface="Corbel" panose="020B0503020204020204" pitchFamily="34" charset="0"/>
                <a:cs typeface="Calibri" panose="020F0502020204030204" pitchFamily="34" charset="0"/>
              </a:rPr>
            </a:br>
            <a:r>
              <a:rPr lang="en-US" sz="1200" dirty="0">
                <a:latin typeface="Corbel" panose="020B0503020204020204" pitchFamily="34" charset="0"/>
                <a:cs typeface="Calibri" panose="020F0502020204030204" pitchFamily="34" charset="0"/>
              </a:rPr>
              <a:t>(sequestered)</a:t>
            </a:r>
          </a:p>
        </p:txBody>
      </p:sp>
      <p:cxnSp>
        <p:nvCxnSpPr>
          <p:cNvPr id="4" name="Straight Connector 3">
            <a:extLst>
              <a:ext uri="{FF2B5EF4-FFF2-40B4-BE49-F238E27FC236}">
                <a16:creationId xmlns:a16="http://schemas.microsoft.com/office/drawing/2014/main" id="{F0F1B7D4-C01A-F2DF-BBF7-48AF2EB71509}"/>
              </a:ext>
            </a:extLst>
          </p:cNvPr>
          <p:cNvCxnSpPr>
            <a:cxnSpLocks/>
          </p:cNvCxnSpPr>
          <p:nvPr/>
        </p:nvCxnSpPr>
        <p:spPr>
          <a:xfrm flipH="1">
            <a:off x="7330706" y="3111300"/>
            <a:ext cx="512158" cy="0"/>
          </a:xfrm>
          <a:prstGeom prst="line">
            <a:avLst/>
          </a:prstGeom>
          <a:ln w="1270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5" name="Freeform 4">
            <a:extLst>
              <a:ext uri="{FF2B5EF4-FFF2-40B4-BE49-F238E27FC236}">
                <a16:creationId xmlns:a16="http://schemas.microsoft.com/office/drawing/2014/main" id="{E60CC85C-3BFB-D0BB-0145-7B42367183C8}"/>
              </a:ext>
            </a:extLst>
          </p:cNvPr>
          <p:cNvSpPr/>
          <p:nvPr/>
        </p:nvSpPr>
        <p:spPr>
          <a:xfrm rot="11111775" flipV="1">
            <a:off x="1857416" y="3031847"/>
            <a:ext cx="201443" cy="225916"/>
          </a:xfrm>
          <a:custGeom>
            <a:avLst/>
            <a:gdLst>
              <a:gd name="connsiteX0" fmla="*/ 34599 w 84660"/>
              <a:gd name="connsiteY0" fmla="*/ 0 h 568411"/>
              <a:gd name="connsiteX1" fmla="*/ 79083 w 84660"/>
              <a:gd name="connsiteY1" fmla="*/ 103797 h 568411"/>
              <a:gd name="connsiteX2" fmla="*/ 59312 w 84660"/>
              <a:gd name="connsiteY2" fmla="*/ 168052 h 568411"/>
              <a:gd name="connsiteX3" fmla="*/ 29656 w 84660"/>
              <a:gd name="connsiteY3" fmla="*/ 301505 h 568411"/>
              <a:gd name="connsiteX4" fmla="*/ 79083 w 84660"/>
              <a:gd name="connsiteY4" fmla="*/ 380588 h 568411"/>
              <a:gd name="connsiteX5" fmla="*/ 79083 w 84660"/>
              <a:gd name="connsiteY5" fmla="*/ 430015 h 568411"/>
              <a:gd name="connsiteX6" fmla="*/ 39541 w 84660"/>
              <a:gd name="connsiteY6" fmla="*/ 514041 h 568411"/>
              <a:gd name="connsiteX7" fmla="*/ 0 w 84660"/>
              <a:gd name="connsiteY7" fmla="*/ 568411 h 568411"/>
              <a:gd name="connsiteX8" fmla="*/ 0 w 84660"/>
              <a:gd name="connsiteY8" fmla="*/ 568411 h 568411"/>
              <a:gd name="connsiteX9" fmla="*/ 4942 w 84660"/>
              <a:gd name="connsiteY9" fmla="*/ 568411 h 568411"/>
              <a:gd name="connsiteX0" fmla="*/ 34599 w 84660"/>
              <a:gd name="connsiteY0" fmla="*/ 0 h 568411"/>
              <a:gd name="connsiteX1" fmla="*/ 59312 w 84660"/>
              <a:gd name="connsiteY1" fmla="*/ 168052 h 568411"/>
              <a:gd name="connsiteX2" fmla="*/ 29656 w 84660"/>
              <a:gd name="connsiteY2" fmla="*/ 301505 h 568411"/>
              <a:gd name="connsiteX3" fmla="*/ 79083 w 84660"/>
              <a:gd name="connsiteY3" fmla="*/ 380588 h 568411"/>
              <a:gd name="connsiteX4" fmla="*/ 79083 w 84660"/>
              <a:gd name="connsiteY4" fmla="*/ 430015 h 568411"/>
              <a:gd name="connsiteX5" fmla="*/ 39541 w 84660"/>
              <a:gd name="connsiteY5" fmla="*/ 514041 h 568411"/>
              <a:gd name="connsiteX6" fmla="*/ 0 w 84660"/>
              <a:gd name="connsiteY6" fmla="*/ 568411 h 568411"/>
              <a:gd name="connsiteX7" fmla="*/ 0 w 84660"/>
              <a:gd name="connsiteY7" fmla="*/ 568411 h 568411"/>
              <a:gd name="connsiteX8" fmla="*/ 4942 w 8466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79083 w 93920"/>
              <a:gd name="connsiteY4" fmla="*/ 430015 h 568411"/>
              <a:gd name="connsiteX5" fmla="*/ 39541 w 93920"/>
              <a:gd name="connsiteY5" fmla="*/ 514041 h 568411"/>
              <a:gd name="connsiteX6" fmla="*/ 0 w 93920"/>
              <a:gd name="connsiteY6" fmla="*/ 568411 h 568411"/>
              <a:gd name="connsiteX7" fmla="*/ 0 w 93920"/>
              <a:gd name="connsiteY7" fmla="*/ 568411 h 568411"/>
              <a:gd name="connsiteX8" fmla="*/ 4942 w 9392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607953"/>
              <a:gd name="connsiteX1" fmla="*/ 93911 w 93920"/>
              <a:gd name="connsiteY1" fmla="*/ 172994 h 607953"/>
              <a:gd name="connsiteX2" fmla="*/ 29656 w 93920"/>
              <a:gd name="connsiteY2" fmla="*/ 301505 h 607953"/>
              <a:gd name="connsiteX3" fmla="*/ 74140 w 93920"/>
              <a:gd name="connsiteY3" fmla="*/ 415187 h 607953"/>
              <a:gd name="connsiteX4" fmla="*/ 39541 w 93920"/>
              <a:gd name="connsiteY4" fmla="*/ 514041 h 607953"/>
              <a:gd name="connsiteX5" fmla="*/ 0 w 93920"/>
              <a:gd name="connsiteY5" fmla="*/ 568411 h 607953"/>
              <a:gd name="connsiteX6" fmla="*/ 0 w 93920"/>
              <a:gd name="connsiteY6" fmla="*/ 568411 h 607953"/>
              <a:gd name="connsiteX7" fmla="*/ 9885 w 93920"/>
              <a:gd name="connsiteY7" fmla="*/ 607953 h 607953"/>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0" fmla="*/ 69198 w 128519"/>
              <a:gd name="connsiteY0" fmla="*/ 0 h 647494"/>
              <a:gd name="connsiteX1" fmla="*/ 128510 w 128519"/>
              <a:gd name="connsiteY1" fmla="*/ 172994 h 647494"/>
              <a:gd name="connsiteX2" fmla="*/ 64255 w 128519"/>
              <a:gd name="connsiteY2" fmla="*/ 301505 h 647494"/>
              <a:gd name="connsiteX3" fmla="*/ 108739 w 128519"/>
              <a:gd name="connsiteY3" fmla="*/ 415187 h 647494"/>
              <a:gd name="connsiteX4" fmla="*/ 74140 w 128519"/>
              <a:gd name="connsiteY4" fmla="*/ 514041 h 647494"/>
              <a:gd name="connsiteX5" fmla="*/ 34599 w 128519"/>
              <a:gd name="connsiteY5" fmla="*/ 568411 h 647494"/>
              <a:gd name="connsiteX6" fmla="*/ 0 w 128519"/>
              <a:gd name="connsiteY6" fmla="*/ 647494 h 647494"/>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14828 w 108748"/>
              <a:gd name="connsiteY5" fmla="*/ 568411 h 622780"/>
              <a:gd name="connsiteX6" fmla="*/ 0 w 108748"/>
              <a:gd name="connsiteY6"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0 w 108748"/>
              <a:gd name="connsiteY5"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34598 w 108748"/>
              <a:gd name="connsiteY4" fmla="*/ 509098 h 622780"/>
              <a:gd name="connsiteX5" fmla="*/ 0 w 108748"/>
              <a:gd name="connsiteY5" fmla="*/ 622780 h 622780"/>
              <a:gd name="connsiteX0" fmla="*/ 17225 w 76546"/>
              <a:gd name="connsiteY0" fmla="*/ 0 h 657379"/>
              <a:gd name="connsiteX1" fmla="*/ 76537 w 76546"/>
              <a:gd name="connsiteY1" fmla="*/ 172994 h 657379"/>
              <a:gd name="connsiteX2" fmla="*/ 12282 w 76546"/>
              <a:gd name="connsiteY2" fmla="*/ 301505 h 657379"/>
              <a:gd name="connsiteX3" fmla="*/ 56766 w 76546"/>
              <a:gd name="connsiteY3" fmla="*/ 415187 h 657379"/>
              <a:gd name="connsiteX4" fmla="*/ 2396 w 76546"/>
              <a:gd name="connsiteY4" fmla="*/ 509098 h 657379"/>
              <a:gd name="connsiteX5" fmla="*/ 2397 w 76546"/>
              <a:gd name="connsiteY5" fmla="*/ 657379 h 657379"/>
              <a:gd name="connsiteX0" fmla="*/ 38601 w 76895"/>
              <a:gd name="connsiteY0" fmla="*/ 0 h 677150"/>
              <a:gd name="connsiteX1" fmla="*/ 76537 w 76895"/>
              <a:gd name="connsiteY1" fmla="*/ 192765 h 677150"/>
              <a:gd name="connsiteX2" fmla="*/ 12282 w 76895"/>
              <a:gd name="connsiteY2" fmla="*/ 321276 h 677150"/>
              <a:gd name="connsiteX3" fmla="*/ 56766 w 76895"/>
              <a:gd name="connsiteY3" fmla="*/ 434958 h 677150"/>
              <a:gd name="connsiteX4" fmla="*/ 2396 w 76895"/>
              <a:gd name="connsiteY4" fmla="*/ 528869 h 677150"/>
              <a:gd name="connsiteX5" fmla="*/ 2397 w 76895"/>
              <a:gd name="connsiteY5" fmla="*/ 677150 h 677150"/>
              <a:gd name="connsiteX0" fmla="*/ 59978 w 78428"/>
              <a:gd name="connsiteY0" fmla="*/ 0 h 682093"/>
              <a:gd name="connsiteX1" fmla="*/ 76537 w 78428"/>
              <a:gd name="connsiteY1" fmla="*/ 197708 h 682093"/>
              <a:gd name="connsiteX2" fmla="*/ 12282 w 78428"/>
              <a:gd name="connsiteY2" fmla="*/ 326219 h 682093"/>
              <a:gd name="connsiteX3" fmla="*/ 56766 w 78428"/>
              <a:gd name="connsiteY3" fmla="*/ 439901 h 682093"/>
              <a:gd name="connsiteX4" fmla="*/ 2396 w 78428"/>
              <a:gd name="connsiteY4" fmla="*/ 533812 h 682093"/>
              <a:gd name="connsiteX5" fmla="*/ 2397 w 78428"/>
              <a:gd name="connsiteY5" fmla="*/ 682093 h 682093"/>
              <a:gd name="connsiteX0" fmla="*/ 59664 w 144968"/>
              <a:gd name="connsiteY0" fmla="*/ 0 h 581027"/>
              <a:gd name="connsiteX1" fmla="*/ 76223 w 144968"/>
              <a:gd name="connsiteY1" fmla="*/ 197708 h 581027"/>
              <a:gd name="connsiteX2" fmla="*/ 11968 w 144968"/>
              <a:gd name="connsiteY2" fmla="*/ 326219 h 581027"/>
              <a:gd name="connsiteX3" fmla="*/ 56452 w 144968"/>
              <a:gd name="connsiteY3" fmla="*/ 439901 h 581027"/>
              <a:gd name="connsiteX4" fmla="*/ 2082 w 144968"/>
              <a:gd name="connsiteY4" fmla="*/ 533812 h 581027"/>
              <a:gd name="connsiteX5" fmla="*/ 144313 w 144968"/>
              <a:gd name="connsiteY5" fmla="*/ 581027 h 581027"/>
              <a:gd name="connsiteX0" fmla="*/ 59263 w 134203"/>
              <a:gd name="connsiteY0" fmla="*/ 0 h 595465"/>
              <a:gd name="connsiteX1" fmla="*/ 75822 w 134203"/>
              <a:gd name="connsiteY1" fmla="*/ 197708 h 595465"/>
              <a:gd name="connsiteX2" fmla="*/ 11567 w 134203"/>
              <a:gd name="connsiteY2" fmla="*/ 326219 h 595465"/>
              <a:gd name="connsiteX3" fmla="*/ 56051 w 134203"/>
              <a:gd name="connsiteY3" fmla="*/ 439901 h 595465"/>
              <a:gd name="connsiteX4" fmla="*/ 1681 w 134203"/>
              <a:gd name="connsiteY4" fmla="*/ 533812 h 595465"/>
              <a:gd name="connsiteX5" fmla="*/ 133505 w 134203"/>
              <a:gd name="connsiteY5" fmla="*/ 595465 h 595465"/>
              <a:gd name="connsiteX0" fmla="*/ 58331 w 133253"/>
              <a:gd name="connsiteY0" fmla="*/ 0 h 595465"/>
              <a:gd name="connsiteX1" fmla="*/ 74890 w 133253"/>
              <a:gd name="connsiteY1" fmla="*/ 197708 h 595465"/>
              <a:gd name="connsiteX2" fmla="*/ 10635 w 133253"/>
              <a:gd name="connsiteY2" fmla="*/ 326219 h 595465"/>
              <a:gd name="connsiteX3" fmla="*/ 75934 w 133253"/>
              <a:gd name="connsiteY3" fmla="*/ 444714 h 595465"/>
              <a:gd name="connsiteX4" fmla="*/ 749 w 133253"/>
              <a:gd name="connsiteY4" fmla="*/ 533812 h 595465"/>
              <a:gd name="connsiteX5" fmla="*/ 132573 w 133253"/>
              <a:gd name="connsiteY5" fmla="*/ 595465 h 595465"/>
              <a:gd name="connsiteX0" fmla="*/ 47697 w 122714"/>
              <a:gd name="connsiteY0" fmla="*/ 0 h 595465"/>
              <a:gd name="connsiteX1" fmla="*/ 64256 w 122714"/>
              <a:gd name="connsiteY1" fmla="*/ 197708 h 595465"/>
              <a:gd name="connsiteX2" fmla="*/ 1 w 122714"/>
              <a:gd name="connsiteY2" fmla="*/ 326219 h 595465"/>
              <a:gd name="connsiteX3" fmla="*/ 65300 w 122714"/>
              <a:gd name="connsiteY3" fmla="*/ 444714 h 595465"/>
              <a:gd name="connsiteX4" fmla="*/ 7460 w 122714"/>
              <a:gd name="connsiteY4" fmla="*/ 543437 h 595465"/>
              <a:gd name="connsiteX5" fmla="*/ 121939 w 122714"/>
              <a:gd name="connsiteY5" fmla="*/ 595465 h 595465"/>
              <a:gd name="connsiteX0" fmla="*/ 47697 w 150345"/>
              <a:gd name="connsiteY0" fmla="*/ 0 h 590653"/>
              <a:gd name="connsiteX1" fmla="*/ 64256 w 150345"/>
              <a:gd name="connsiteY1" fmla="*/ 197708 h 590653"/>
              <a:gd name="connsiteX2" fmla="*/ 1 w 150345"/>
              <a:gd name="connsiteY2" fmla="*/ 326219 h 590653"/>
              <a:gd name="connsiteX3" fmla="*/ 65300 w 150345"/>
              <a:gd name="connsiteY3" fmla="*/ 444714 h 590653"/>
              <a:gd name="connsiteX4" fmla="*/ 7460 w 150345"/>
              <a:gd name="connsiteY4" fmla="*/ 543437 h 590653"/>
              <a:gd name="connsiteX5" fmla="*/ 149692 w 150345"/>
              <a:gd name="connsiteY5" fmla="*/ 590653 h 590653"/>
              <a:gd name="connsiteX0" fmla="*/ 47772 w 150410"/>
              <a:gd name="connsiteY0" fmla="*/ 0 h 590653"/>
              <a:gd name="connsiteX1" fmla="*/ 64331 w 150410"/>
              <a:gd name="connsiteY1" fmla="*/ 197708 h 590653"/>
              <a:gd name="connsiteX2" fmla="*/ 76 w 150410"/>
              <a:gd name="connsiteY2" fmla="*/ 326219 h 590653"/>
              <a:gd name="connsiteX3" fmla="*/ 79251 w 150410"/>
              <a:gd name="connsiteY3" fmla="*/ 430276 h 590653"/>
              <a:gd name="connsiteX4" fmla="*/ 7535 w 150410"/>
              <a:gd name="connsiteY4" fmla="*/ 543437 h 590653"/>
              <a:gd name="connsiteX5" fmla="*/ 149767 w 150410"/>
              <a:gd name="connsiteY5" fmla="*/ 590653 h 590653"/>
              <a:gd name="connsiteX0" fmla="*/ 47772 w 178077"/>
              <a:gd name="connsiteY0" fmla="*/ 0 h 571403"/>
              <a:gd name="connsiteX1" fmla="*/ 64331 w 178077"/>
              <a:gd name="connsiteY1" fmla="*/ 197708 h 571403"/>
              <a:gd name="connsiteX2" fmla="*/ 76 w 178077"/>
              <a:gd name="connsiteY2" fmla="*/ 326219 h 571403"/>
              <a:gd name="connsiteX3" fmla="*/ 79251 w 178077"/>
              <a:gd name="connsiteY3" fmla="*/ 430276 h 571403"/>
              <a:gd name="connsiteX4" fmla="*/ 7535 w 178077"/>
              <a:gd name="connsiteY4" fmla="*/ 543437 h 571403"/>
              <a:gd name="connsiteX5" fmla="*/ 177520 w 178077"/>
              <a:gd name="connsiteY5" fmla="*/ 571403 h 571403"/>
              <a:gd name="connsiteX0" fmla="*/ 47772 w 178217"/>
              <a:gd name="connsiteY0" fmla="*/ 0 h 571403"/>
              <a:gd name="connsiteX1" fmla="*/ 64331 w 178217"/>
              <a:gd name="connsiteY1" fmla="*/ 197708 h 571403"/>
              <a:gd name="connsiteX2" fmla="*/ 76 w 178217"/>
              <a:gd name="connsiteY2" fmla="*/ 326219 h 571403"/>
              <a:gd name="connsiteX3" fmla="*/ 79251 w 178217"/>
              <a:gd name="connsiteY3" fmla="*/ 430276 h 571403"/>
              <a:gd name="connsiteX4" fmla="*/ 42226 w 178217"/>
              <a:gd name="connsiteY4" fmla="*/ 538624 h 571403"/>
              <a:gd name="connsiteX5" fmla="*/ 177520 w 178217"/>
              <a:gd name="connsiteY5" fmla="*/ 571403 h 571403"/>
              <a:gd name="connsiteX0" fmla="*/ 47772 w 178168"/>
              <a:gd name="connsiteY0" fmla="*/ 0 h 571403"/>
              <a:gd name="connsiteX1" fmla="*/ 64331 w 178168"/>
              <a:gd name="connsiteY1" fmla="*/ 197708 h 571403"/>
              <a:gd name="connsiteX2" fmla="*/ 76 w 178168"/>
              <a:gd name="connsiteY2" fmla="*/ 326219 h 571403"/>
              <a:gd name="connsiteX3" fmla="*/ 79251 w 178168"/>
              <a:gd name="connsiteY3" fmla="*/ 430276 h 571403"/>
              <a:gd name="connsiteX4" fmla="*/ 31819 w 178168"/>
              <a:gd name="connsiteY4" fmla="*/ 553062 h 571403"/>
              <a:gd name="connsiteX5" fmla="*/ 177520 w 178168"/>
              <a:gd name="connsiteY5" fmla="*/ 571403 h 571403"/>
              <a:gd name="connsiteX0" fmla="*/ 92881 w 178179"/>
              <a:gd name="connsiteY0" fmla="*/ 0 h 558641"/>
              <a:gd name="connsiteX1" fmla="*/ 64342 w 178179"/>
              <a:gd name="connsiteY1" fmla="*/ 184946 h 558641"/>
              <a:gd name="connsiteX2" fmla="*/ 87 w 178179"/>
              <a:gd name="connsiteY2" fmla="*/ 313457 h 558641"/>
              <a:gd name="connsiteX3" fmla="*/ 79262 w 178179"/>
              <a:gd name="connsiteY3" fmla="*/ 417514 h 558641"/>
              <a:gd name="connsiteX4" fmla="*/ 31830 w 178179"/>
              <a:gd name="connsiteY4" fmla="*/ 540300 h 558641"/>
              <a:gd name="connsiteX5" fmla="*/ 177531 w 178179"/>
              <a:gd name="connsiteY5" fmla="*/ 558641 h 558641"/>
              <a:gd name="connsiteX0" fmla="*/ 84944 w 178178"/>
              <a:gd name="connsiteY0" fmla="*/ 0 h 628785"/>
              <a:gd name="connsiteX1" fmla="*/ 64341 w 178178"/>
              <a:gd name="connsiteY1" fmla="*/ 255090 h 628785"/>
              <a:gd name="connsiteX2" fmla="*/ 86 w 178178"/>
              <a:gd name="connsiteY2" fmla="*/ 383601 h 628785"/>
              <a:gd name="connsiteX3" fmla="*/ 79261 w 178178"/>
              <a:gd name="connsiteY3" fmla="*/ 487658 h 628785"/>
              <a:gd name="connsiteX4" fmla="*/ 31829 w 178178"/>
              <a:gd name="connsiteY4" fmla="*/ 610444 h 628785"/>
              <a:gd name="connsiteX5" fmla="*/ 177530 w 178178"/>
              <a:gd name="connsiteY5" fmla="*/ 628785 h 628785"/>
              <a:gd name="connsiteX0" fmla="*/ 87670 w 180904"/>
              <a:gd name="connsiteY0" fmla="*/ 0 h 628785"/>
              <a:gd name="connsiteX1" fmla="*/ 67067 w 180904"/>
              <a:gd name="connsiteY1" fmla="*/ 255090 h 628785"/>
              <a:gd name="connsiteX2" fmla="*/ 2812 w 180904"/>
              <a:gd name="connsiteY2" fmla="*/ 383601 h 628785"/>
              <a:gd name="connsiteX3" fmla="*/ 170724 w 180904"/>
              <a:gd name="connsiteY3" fmla="*/ 547764 h 628785"/>
              <a:gd name="connsiteX4" fmla="*/ 34555 w 180904"/>
              <a:gd name="connsiteY4" fmla="*/ 610444 h 628785"/>
              <a:gd name="connsiteX5" fmla="*/ 180256 w 180904"/>
              <a:gd name="connsiteY5" fmla="*/ 628785 h 628785"/>
              <a:gd name="connsiteX0" fmla="*/ 62379 w 155613"/>
              <a:gd name="connsiteY0" fmla="*/ 0 h 628785"/>
              <a:gd name="connsiteX1" fmla="*/ 41776 w 155613"/>
              <a:gd name="connsiteY1" fmla="*/ 255090 h 628785"/>
              <a:gd name="connsiteX2" fmla="*/ 3882 w 155613"/>
              <a:gd name="connsiteY2" fmla="*/ 524136 h 628785"/>
              <a:gd name="connsiteX3" fmla="*/ 145433 w 155613"/>
              <a:gd name="connsiteY3" fmla="*/ 547764 h 628785"/>
              <a:gd name="connsiteX4" fmla="*/ 9264 w 155613"/>
              <a:gd name="connsiteY4" fmla="*/ 610444 h 628785"/>
              <a:gd name="connsiteX5" fmla="*/ 154965 w 155613"/>
              <a:gd name="connsiteY5" fmla="*/ 628785 h 628785"/>
              <a:gd name="connsiteX0" fmla="*/ 58547 w 151781"/>
              <a:gd name="connsiteY0" fmla="*/ 0 h 628785"/>
              <a:gd name="connsiteX1" fmla="*/ 124749 w 151781"/>
              <a:gd name="connsiteY1" fmla="*/ 452191 h 628785"/>
              <a:gd name="connsiteX2" fmla="*/ 50 w 151781"/>
              <a:gd name="connsiteY2" fmla="*/ 524136 h 628785"/>
              <a:gd name="connsiteX3" fmla="*/ 141601 w 151781"/>
              <a:gd name="connsiteY3" fmla="*/ 547764 h 628785"/>
              <a:gd name="connsiteX4" fmla="*/ 5432 w 151781"/>
              <a:gd name="connsiteY4" fmla="*/ 610444 h 628785"/>
              <a:gd name="connsiteX5" fmla="*/ 151133 w 151781"/>
              <a:gd name="connsiteY5" fmla="*/ 628785 h 628785"/>
              <a:gd name="connsiteX0" fmla="*/ 19309 w 151778"/>
              <a:gd name="connsiteY0" fmla="*/ 0 h 251384"/>
              <a:gd name="connsiteX1" fmla="*/ 124746 w 151778"/>
              <a:gd name="connsiteY1" fmla="*/ 74790 h 251384"/>
              <a:gd name="connsiteX2" fmla="*/ 47 w 151778"/>
              <a:gd name="connsiteY2" fmla="*/ 146735 h 251384"/>
              <a:gd name="connsiteX3" fmla="*/ 141598 w 151778"/>
              <a:gd name="connsiteY3" fmla="*/ 170363 h 251384"/>
              <a:gd name="connsiteX4" fmla="*/ 5429 w 151778"/>
              <a:gd name="connsiteY4" fmla="*/ 233043 h 251384"/>
              <a:gd name="connsiteX5" fmla="*/ 151130 w 151778"/>
              <a:gd name="connsiteY5" fmla="*/ 251384 h 251384"/>
              <a:gd name="connsiteX0" fmla="*/ 30465 w 151778"/>
              <a:gd name="connsiteY0" fmla="*/ 0 h 249989"/>
              <a:gd name="connsiteX1" fmla="*/ 124746 w 151778"/>
              <a:gd name="connsiteY1" fmla="*/ 73395 h 249989"/>
              <a:gd name="connsiteX2" fmla="*/ 47 w 151778"/>
              <a:gd name="connsiteY2" fmla="*/ 145340 h 249989"/>
              <a:gd name="connsiteX3" fmla="*/ 141598 w 151778"/>
              <a:gd name="connsiteY3" fmla="*/ 168968 h 249989"/>
              <a:gd name="connsiteX4" fmla="*/ 5429 w 151778"/>
              <a:gd name="connsiteY4" fmla="*/ 231648 h 249989"/>
              <a:gd name="connsiteX5" fmla="*/ 151130 w 151778"/>
              <a:gd name="connsiteY5" fmla="*/ 249989 h 249989"/>
              <a:gd name="connsiteX0" fmla="*/ 4093 w 151777"/>
              <a:gd name="connsiteY0" fmla="*/ 0 h 233959"/>
              <a:gd name="connsiteX1" fmla="*/ 124745 w 151777"/>
              <a:gd name="connsiteY1" fmla="*/ 57365 h 233959"/>
              <a:gd name="connsiteX2" fmla="*/ 46 w 151777"/>
              <a:gd name="connsiteY2" fmla="*/ 129310 h 233959"/>
              <a:gd name="connsiteX3" fmla="*/ 141597 w 151777"/>
              <a:gd name="connsiteY3" fmla="*/ 152938 h 233959"/>
              <a:gd name="connsiteX4" fmla="*/ 5428 w 151777"/>
              <a:gd name="connsiteY4" fmla="*/ 215618 h 233959"/>
              <a:gd name="connsiteX5" fmla="*/ 151129 w 151777"/>
              <a:gd name="connsiteY5" fmla="*/ 233959 h 23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777" h="233959">
                <a:moveTo>
                  <a:pt x="4093" y="0"/>
                </a:moveTo>
                <a:cubicBezTo>
                  <a:pt x="9242" y="35011"/>
                  <a:pt x="125419" y="35813"/>
                  <a:pt x="124745" y="57365"/>
                </a:cubicBezTo>
                <a:cubicBezTo>
                  <a:pt x="124071" y="78917"/>
                  <a:pt x="-2763" y="113381"/>
                  <a:pt x="46" y="129310"/>
                </a:cubicBezTo>
                <a:cubicBezTo>
                  <a:pt x="2855" y="145239"/>
                  <a:pt x="140700" y="138553"/>
                  <a:pt x="141597" y="152938"/>
                </a:cubicBezTo>
                <a:cubicBezTo>
                  <a:pt x="142494" y="167323"/>
                  <a:pt x="-10950" y="192097"/>
                  <a:pt x="5428" y="215618"/>
                </a:cubicBezTo>
                <a:cubicBezTo>
                  <a:pt x="21806" y="239139"/>
                  <a:pt x="162456" y="211305"/>
                  <a:pt x="151129" y="233959"/>
                </a:cubicBezTo>
              </a:path>
            </a:pathLst>
          </a:custGeom>
          <a:noFill/>
          <a:ln w="28575" cmpd="tri">
            <a:solidFill>
              <a:srgbClr val="00B0F0"/>
            </a:solid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FF08F2D8-CC71-5F10-5C03-9F14CC9C776A}"/>
              </a:ext>
            </a:extLst>
          </p:cNvPr>
          <p:cNvSpPr/>
          <p:nvPr/>
        </p:nvSpPr>
        <p:spPr>
          <a:xfrm rot="11111775" flipV="1">
            <a:off x="2747962" y="3031846"/>
            <a:ext cx="201443" cy="225916"/>
          </a:xfrm>
          <a:custGeom>
            <a:avLst/>
            <a:gdLst>
              <a:gd name="connsiteX0" fmla="*/ 34599 w 84660"/>
              <a:gd name="connsiteY0" fmla="*/ 0 h 568411"/>
              <a:gd name="connsiteX1" fmla="*/ 79083 w 84660"/>
              <a:gd name="connsiteY1" fmla="*/ 103797 h 568411"/>
              <a:gd name="connsiteX2" fmla="*/ 59312 w 84660"/>
              <a:gd name="connsiteY2" fmla="*/ 168052 h 568411"/>
              <a:gd name="connsiteX3" fmla="*/ 29656 w 84660"/>
              <a:gd name="connsiteY3" fmla="*/ 301505 h 568411"/>
              <a:gd name="connsiteX4" fmla="*/ 79083 w 84660"/>
              <a:gd name="connsiteY4" fmla="*/ 380588 h 568411"/>
              <a:gd name="connsiteX5" fmla="*/ 79083 w 84660"/>
              <a:gd name="connsiteY5" fmla="*/ 430015 h 568411"/>
              <a:gd name="connsiteX6" fmla="*/ 39541 w 84660"/>
              <a:gd name="connsiteY6" fmla="*/ 514041 h 568411"/>
              <a:gd name="connsiteX7" fmla="*/ 0 w 84660"/>
              <a:gd name="connsiteY7" fmla="*/ 568411 h 568411"/>
              <a:gd name="connsiteX8" fmla="*/ 0 w 84660"/>
              <a:gd name="connsiteY8" fmla="*/ 568411 h 568411"/>
              <a:gd name="connsiteX9" fmla="*/ 4942 w 84660"/>
              <a:gd name="connsiteY9" fmla="*/ 568411 h 568411"/>
              <a:gd name="connsiteX0" fmla="*/ 34599 w 84660"/>
              <a:gd name="connsiteY0" fmla="*/ 0 h 568411"/>
              <a:gd name="connsiteX1" fmla="*/ 59312 w 84660"/>
              <a:gd name="connsiteY1" fmla="*/ 168052 h 568411"/>
              <a:gd name="connsiteX2" fmla="*/ 29656 w 84660"/>
              <a:gd name="connsiteY2" fmla="*/ 301505 h 568411"/>
              <a:gd name="connsiteX3" fmla="*/ 79083 w 84660"/>
              <a:gd name="connsiteY3" fmla="*/ 380588 h 568411"/>
              <a:gd name="connsiteX4" fmla="*/ 79083 w 84660"/>
              <a:gd name="connsiteY4" fmla="*/ 430015 h 568411"/>
              <a:gd name="connsiteX5" fmla="*/ 39541 w 84660"/>
              <a:gd name="connsiteY5" fmla="*/ 514041 h 568411"/>
              <a:gd name="connsiteX6" fmla="*/ 0 w 84660"/>
              <a:gd name="connsiteY6" fmla="*/ 568411 h 568411"/>
              <a:gd name="connsiteX7" fmla="*/ 0 w 84660"/>
              <a:gd name="connsiteY7" fmla="*/ 568411 h 568411"/>
              <a:gd name="connsiteX8" fmla="*/ 4942 w 8466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79083 w 93920"/>
              <a:gd name="connsiteY4" fmla="*/ 430015 h 568411"/>
              <a:gd name="connsiteX5" fmla="*/ 39541 w 93920"/>
              <a:gd name="connsiteY5" fmla="*/ 514041 h 568411"/>
              <a:gd name="connsiteX6" fmla="*/ 0 w 93920"/>
              <a:gd name="connsiteY6" fmla="*/ 568411 h 568411"/>
              <a:gd name="connsiteX7" fmla="*/ 0 w 93920"/>
              <a:gd name="connsiteY7" fmla="*/ 568411 h 568411"/>
              <a:gd name="connsiteX8" fmla="*/ 4942 w 9392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607953"/>
              <a:gd name="connsiteX1" fmla="*/ 93911 w 93920"/>
              <a:gd name="connsiteY1" fmla="*/ 172994 h 607953"/>
              <a:gd name="connsiteX2" fmla="*/ 29656 w 93920"/>
              <a:gd name="connsiteY2" fmla="*/ 301505 h 607953"/>
              <a:gd name="connsiteX3" fmla="*/ 74140 w 93920"/>
              <a:gd name="connsiteY3" fmla="*/ 415187 h 607953"/>
              <a:gd name="connsiteX4" fmla="*/ 39541 w 93920"/>
              <a:gd name="connsiteY4" fmla="*/ 514041 h 607953"/>
              <a:gd name="connsiteX5" fmla="*/ 0 w 93920"/>
              <a:gd name="connsiteY5" fmla="*/ 568411 h 607953"/>
              <a:gd name="connsiteX6" fmla="*/ 0 w 93920"/>
              <a:gd name="connsiteY6" fmla="*/ 568411 h 607953"/>
              <a:gd name="connsiteX7" fmla="*/ 9885 w 93920"/>
              <a:gd name="connsiteY7" fmla="*/ 607953 h 607953"/>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0" fmla="*/ 69198 w 128519"/>
              <a:gd name="connsiteY0" fmla="*/ 0 h 647494"/>
              <a:gd name="connsiteX1" fmla="*/ 128510 w 128519"/>
              <a:gd name="connsiteY1" fmla="*/ 172994 h 647494"/>
              <a:gd name="connsiteX2" fmla="*/ 64255 w 128519"/>
              <a:gd name="connsiteY2" fmla="*/ 301505 h 647494"/>
              <a:gd name="connsiteX3" fmla="*/ 108739 w 128519"/>
              <a:gd name="connsiteY3" fmla="*/ 415187 h 647494"/>
              <a:gd name="connsiteX4" fmla="*/ 74140 w 128519"/>
              <a:gd name="connsiteY4" fmla="*/ 514041 h 647494"/>
              <a:gd name="connsiteX5" fmla="*/ 34599 w 128519"/>
              <a:gd name="connsiteY5" fmla="*/ 568411 h 647494"/>
              <a:gd name="connsiteX6" fmla="*/ 0 w 128519"/>
              <a:gd name="connsiteY6" fmla="*/ 647494 h 647494"/>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14828 w 108748"/>
              <a:gd name="connsiteY5" fmla="*/ 568411 h 622780"/>
              <a:gd name="connsiteX6" fmla="*/ 0 w 108748"/>
              <a:gd name="connsiteY6"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0 w 108748"/>
              <a:gd name="connsiteY5"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34598 w 108748"/>
              <a:gd name="connsiteY4" fmla="*/ 509098 h 622780"/>
              <a:gd name="connsiteX5" fmla="*/ 0 w 108748"/>
              <a:gd name="connsiteY5" fmla="*/ 622780 h 622780"/>
              <a:gd name="connsiteX0" fmla="*/ 17225 w 76546"/>
              <a:gd name="connsiteY0" fmla="*/ 0 h 657379"/>
              <a:gd name="connsiteX1" fmla="*/ 76537 w 76546"/>
              <a:gd name="connsiteY1" fmla="*/ 172994 h 657379"/>
              <a:gd name="connsiteX2" fmla="*/ 12282 w 76546"/>
              <a:gd name="connsiteY2" fmla="*/ 301505 h 657379"/>
              <a:gd name="connsiteX3" fmla="*/ 56766 w 76546"/>
              <a:gd name="connsiteY3" fmla="*/ 415187 h 657379"/>
              <a:gd name="connsiteX4" fmla="*/ 2396 w 76546"/>
              <a:gd name="connsiteY4" fmla="*/ 509098 h 657379"/>
              <a:gd name="connsiteX5" fmla="*/ 2397 w 76546"/>
              <a:gd name="connsiteY5" fmla="*/ 657379 h 657379"/>
              <a:gd name="connsiteX0" fmla="*/ 38601 w 76895"/>
              <a:gd name="connsiteY0" fmla="*/ 0 h 677150"/>
              <a:gd name="connsiteX1" fmla="*/ 76537 w 76895"/>
              <a:gd name="connsiteY1" fmla="*/ 192765 h 677150"/>
              <a:gd name="connsiteX2" fmla="*/ 12282 w 76895"/>
              <a:gd name="connsiteY2" fmla="*/ 321276 h 677150"/>
              <a:gd name="connsiteX3" fmla="*/ 56766 w 76895"/>
              <a:gd name="connsiteY3" fmla="*/ 434958 h 677150"/>
              <a:gd name="connsiteX4" fmla="*/ 2396 w 76895"/>
              <a:gd name="connsiteY4" fmla="*/ 528869 h 677150"/>
              <a:gd name="connsiteX5" fmla="*/ 2397 w 76895"/>
              <a:gd name="connsiteY5" fmla="*/ 677150 h 677150"/>
              <a:gd name="connsiteX0" fmla="*/ 59978 w 78428"/>
              <a:gd name="connsiteY0" fmla="*/ 0 h 682093"/>
              <a:gd name="connsiteX1" fmla="*/ 76537 w 78428"/>
              <a:gd name="connsiteY1" fmla="*/ 197708 h 682093"/>
              <a:gd name="connsiteX2" fmla="*/ 12282 w 78428"/>
              <a:gd name="connsiteY2" fmla="*/ 326219 h 682093"/>
              <a:gd name="connsiteX3" fmla="*/ 56766 w 78428"/>
              <a:gd name="connsiteY3" fmla="*/ 439901 h 682093"/>
              <a:gd name="connsiteX4" fmla="*/ 2396 w 78428"/>
              <a:gd name="connsiteY4" fmla="*/ 533812 h 682093"/>
              <a:gd name="connsiteX5" fmla="*/ 2397 w 78428"/>
              <a:gd name="connsiteY5" fmla="*/ 682093 h 682093"/>
              <a:gd name="connsiteX0" fmla="*/ 59664 w 144968"/>
              <a:gd name="connsiteY0" fmla="*/ 0 h 581027"/>
              <a:gd name="connsiteX1" fmla="*/ 76223 w 144968"/>
              <a:gd name="connsiteY1" fmla="*/ 197708 h 581027"/>
              <a:gd name="connsiteX2" fmla="*/ 11968 w 144968"/>
              <a:gd name="connsiteY2" fmla="*/ 326219 h 581027"/>
              <a:gd name="connsiteX3" fmla="*/ 56452 w 144968"/>
              <a:gd name="connsiteY3" fmla="*/ 439901 h 581027"/>
              <a:gd name="connsiteX4" fmla="*/ 2082 w 144968"/>
              <a:gd name="connsiteY4" fmla="*/ 533812 h 581027"/>
              <a:gd name="connsiteX5" fmla="*/ 144313 w 144968"/>
              <a:gd name="connsiteY5" fmla="*/ 581027 h 581027"/>
              <a:gd name="connsiteX0" fmla="*/ 59263 w 134203"/>
              <a:gd name="connsiteY0" fmla="*/ 0 h 595465"/>
              <a:gd name="connsiteX1" fmla="*/ 75822 w 134203"/>
              <a:gd name="connsiteY1" fmla="*/ 197708 h 595465"/>
              <a:gd name="connsiteX2" fmla="*/ 11567 w 134203"/>
              <a:gd name="connsiteY2" fmla="*/ 326219 h 595465"/>
              <a:gd name="connsiteX3" fmla="*/ 56051 w 134203"/>
              <a:gd name="connsiteY3" fmla="*/ 439901 h 595465"/>
              <a:gd name="connsiteX4" fmla="*/ 1681 w 134203"/>
              <a:gd name="connsiteY4" fmla="*/ 533812 h 595465"/>
              <a:gd name="connsiteX5" fmla="*/ 133505 w 134203"/>
              <a:gd name="connsiteY5" fmla="*/ 595465 h 595465"/>
              <a:gd name="connsiteX0" fmla="*/ 58331 w 133253"/>
              <a:gd name="connsiteY0" fmla="*/ 0 h 595465"/>
              <a:gd name="connsiteX1" fmla="*/ 74890 w 133253"/>
              <a:gd name="connsiteY1" fmla="*/ 197708 h 595465"/>
              <a:gd name="connsiteX2" fmla="*/ 10635 w 133253"/>
              <a:gd name="connsiteY2" fmla="*/ 326219 h 595465"/>
              <a:gd name="connsiteX3" fmla="*/ 75934 w 133253"/>
              <a:gd name="connsiteY3" fmla="*/ 444714 h 595465"/>
              <a:gd name="connsiteX4" fmla="*/ 749 w 133253"/>
              <a:gd name="connsiteY4" fmla="*/ 533812 h 595465"/>
              <a:gd name="connsiteX5" fmla="*/ 132573 w 133253"/>
              <a:gd name="connsiteY5" fmla="*/ 595465 h 595465"/>
              <a:gd name="connsiteX0" fmla="*/ 47697 w 122714"/>
              <a:gd name="connsiteY0" fmla="*/ 0 h 595465"/>
              <a:gd name="connsiteX1" fmla="*/ 64256 w 122714"/>
              <a:gd name="connsiteY1" fmla="*/ 197708 h 595465"/>
              <a:gd name="connsiteX2" fmla="*/ 1 w 122714"/>
              <a:gd name="connsiteY2" fmla="*/ 326219 h 595465"/>
              <a:gd name="connsiteX3" fmla="*/ 65300 w 122714"/>
              <a:gd name="connsiteY3" fmla="*/ 444714 h 595465"/>
              <a:gd name="connsiteX4" fmla="*/ 7460 w 122714"/>
              <a:gd name="connsiteY4" fmla="*/ 543437 h 595465"/>
              <a:gd name="connsiteX5" fmla="*/ 121939 w 122714"/>
              <a:gd name="connsiteY5" fmla="*/ 595465 h 595465"/>
              <a:gd name="connsiteX0" fmla="*/ 47697 w 150345"/>
              <a:gd name="connsiteY0" fmla="*/ 0 h 590653"/>
              <a:gd name="connsiteX1" fmla="*/ 64256 w 150345"/>
              <a:gd name="connsiteY1" fmla="*/ 197708 h 590653"/>
              <a:gd name="connsiteX2" fmla="*/ 1 w 150345"/>
              <a:gd name="connsiteY2" fmla="*/ 326219 h 590653"/>
              <a:gd name="connsiteX3" fmla="*/ 65300 w 150345"/>
              <a:gd name="connsiteY3" fmla="*/ 444714 h 590653"/>
              <a:gd name="connsiteX4" fmla="*/ 7460 w 150345"/>
              <a:gd name="connsiteY4" fmla="*/ 543437 h 590653"/>
              <a:gd name="connsiteX5" fmla="*/ 149692 w 150345"/>
              <a:gd name="connsiteY5" fmla="*/ 590653 h 590653"/>
              <a:gd name="connsiteX0" fmla="*/ 47772 w 150410"/>
              <a:gd name="connsiteY0" fmla="*/ 0 h 590653"/>
              <a:gd name="connsiteX1" fmla="*/ 64331 w 150410"/>
              <a:gd name="connsiteY1" fmla="*/ 197708 h 590653"/>
              <a:gd name="connsiteX2" fmla="*/ 76 w 150410"/>
              <a:gd name="connsiteY2" fmla="*/ 326219 h 590653"/>
              <a:gd name="connsiteX3" fmla="*/ 79251 w 150410"/>
              <a:gd name="connsiteY3" fmla="*/ 430276 h 590653"/>
              <a:gd name="connsiteX4" fmla="*/ 7535 w 150410"/>
              <a:gd name="connsiteY4" fmla="*/ 543437 h 590653"/>
              <a:gd name="connsiteX5" fmla="*/ 149767 w 150410"/>
              <a:gd name="connsiteY5" fmla="*/ 590653 h 590653"/>
              <a:gd name="connsiteX0" fmla="*/ 47772 w 178077"/>
              <a:gd name="connsiteY0" fmla="*/ 0 h 571403"/>
              <a:gd name="connsiteX1" fmla="*/ 64331 w 178077"/>
              <a:gd name="connsiteY1" fmla="*/ 197708 h 571403"/>
              <a:gd name="connsiteX2" fmla="*/ 76 w 178077"/>
              <a:gd name="connsiteY2" fmla="*/ 326219 h 571403"/>
              <a:gd name="connsiteX3" fmla="*/ 79251 w 178077"/>
              <a:gd name="connsiteY3" fmla="*/ 430276 h 571403"/>
              <a:gd name="connsiteX4" fmla="*/ 7535 w 178077"/>
              <a:gd name="connsiteY4" fmla="*/ 543437 h 571403"/>
              <a:gd name="connsiteX5" fmla="*/ 177520 w 178077"/>
              <a:gd name="connsiteY5" fmla="*/ 571403 h 571403"/>
              <a:gd name="connsiteX0" fmla="*/ 47772 w 178217"/>
              <a:gd name="connsiteY0" fmla="*/ 0 h 571403"/>
              <a:gd name="connsiteX1" fmla="*/ 64331 w 178217"/>
              <a:gd name="connsiteY1" fmla="*/ 197708 h 571403"/>
              <a:gd name="connsiteX2" fmla="*/ 76 w 178217"/>
              <a:gd name="connsiteY2" fmla="*/ 326219 h 571403"/>
              <a:gd name="connsiteX3" fmla="*/ 79251 w 178217"/>
              <a:gd name="connsiteY3" fmla="*/ 430276 h 571403"/>
              <a:gd name="connsiteX4" fmla="*/ 42226 w 178217"/>
              <a:gd name="connsiteY4" fmla="*/ 538624 h 571403"/>
              <a:gd name="connsiteX5" fmla="*/ 177520 w 178217"/>
              <a:gd name="connsiteY5" fmla="*/ 571403 h 571403"/>
              <a:gd name="connsiteX0" fmla="*/ 47772 w 178168"/>
              <a:gd name="connsiteY0" fmla="*/ 0 h 571403"/>
              <a:gd name="connsiteX1" fmla="*/ 64331 w 178168"/>
              <a:gd name="connsiteY1" fmla="*/ 197708 h 571403"/>
              <a:gd name="connsiteX2" fmla="*/ 76 w 178168"/>
              <a:gd name="connsiteY2" fmla="*/ 326219 h 571403"/>
              <a:gd name="connsiteX3" fmla="*/ 79251 w 178168"/>
              <a:gd name="connsiteY3" fmla="*/ 430276 h 571403"/>
              <a:gd name="connsiteX4" fmla="*/ 31819 w 178168"/>
              <a:gd name="connsiteY4" fmla="*/ 553062 h 571403"/>
              <a:gd name="connsiteX5" fmla="*/ 177520 w 178168"/>
              <a:gd name="connsiteY5" fmla="*/ 571403 h 571403"/>
              <a:gd name="connsiteX0" fmla="*/ 92881 w 178179"/>
              <a:gd name="connsiteY0" fmla="*/ 0 h 558641"/>
              <a:gd name="connsiteX1" fmla="*/ 64342 w 178179"/>
              <a:gd name="connsiteY1" fmla="*/ 184946 h 558641"/>
              <a:gd name="connsiteX2" fmla="*/ 87 w 178179"/>
              <a:gd name="connsiteY2" fmla="*/ 313457 h 558641"/>
              <a:gd name="connsiteX3" fmla="*/ 79262 w 178179"/>
              <a:gd name="connsiteY3" fmla="*/ 417514 h 558641"/>
              <a:gd name="connsiteX4" fmla="*/ 31830 w 178179"/>
              <a:gd name="connsiteY4" fmla="*/ 540300 h 558641"/>
              <a:gd name="connsiteX5" fmla="*/ 177531 w 178179"/>
              <a:gd name="connsiteY5" fmla="*/ 558641 h 558641"/>
              <a:gd name="connsiteX0" fmla="*/ 84944 w 178178"/>
              <a:gd name="connsiteY0" fmla="*/ 0 h 628785"/>
              <a:gd name="connsiteX1" fmla="*/ 64341 w 178178"/>
              <a:gd name="connsiteY1" fmla="*/ 255090 h 628785"/>
              <a:gd name="connsiteX2" fmla="*/ 86 w 178178"/>
              <a:gd name="connsiteY2" fmla="*/ 383601 h 628785"/>
              <a:gd name="connsiteX3" fmla="*/ 79261 w 178178"/>
              <a:gd name="connsiteY3" fmla="*/ 487658 h 628785"/>
              <a:gd name="connsiteX4" fmla="*/ 31829 w 178178"/>
              <a:gd name="connsiteY4" fmla="*/ 610444 h 628785"/>
              <a:gd name="connsiteX5" fmla="*/ 177530 w 178178"/>
              <a:gd name="connsiteY5" fmla="*/ 628785 h 628785"/>
              <a:gd name="connsiteX0" fmla="*/ 87670 w 180904"/>
              <a:gd name="connsiteY0" fmla="*/ 0 h 628785"/>
              <a:gd name="connsiteX1" fmla="*/ 67067 w 180904"/>
              <a:gd name="connsiteY1" fmla="*/ 255090 h 628785"/>
              <a:gd name="connsiteX2" fmla="*/ 2812 w 180904"/>
              <a:gd name="connsiteY2" fmla="*/ 383601 h 628785"/>
              <a:gd name="connsiteX3" fmla="*/ 170724 w 180904"/>
              <a:gd name="connsiteY3" fmla="*/ 547764 h 628785"/>
              <a:gd name="connsiteX4" fmla="*/ 34555 w 180904"/>
              <a:gd name="connsiteY4" fmla="*/ 610444 h 628785"/>
              <a:gd name="connsiteX5" fmla="*/ 180256 w 180904"/>
              <a:gd name="connsiteY5" fmla="*/ 628785 h 628785"/>
              <a:gd name="connsiteX0" fmla="*/ 62379 w 155613"/>
              <a:gd name="connsiteY0" fmla="*/ 0 h 628785"/>
              <a:gd name="connsiteX1" fmla="*/ 41776 w 155613"/>
              <a:gd name="connsiteY1" fmla="*/ 255090 h 628785"/>
              <a:gd name="connsiteX2" fmla="*/ 3882 w 155613"/>
              <a:gd name="connsiteY2" fmla="*/ 524136 h 628785"/>
              <a:gd name="connsiteX3" fmla="*/ 145433 w 155613"/>
              <a:gd name="connsiteY3" fmla="*/ 547764 h 628785"/>
              <a:gd name="connsiteX4" fmla="*/ 9264 w 155613"/>
              <a:gd name="connsiteY4" fmla="*/ 610444 h 628785"/>
              <a:gd name="connsiteX5" fmla="*/ 154965 w 155613"/>
              <a:gd name="connsiteY5" fmla="*/ 628785 h 628785"/>
              <a:gd name="connsiteX0" fmla="*/ 58547 w 151781"/>
              <a:gd name="connsiteY0" fmla="*/ 0 h 628785"/>
              <a:gd name="connsiteX1" fmla="*/ 124749 w 151781"/>
              <a:gd name="connsiteY1" fmla="*/ 452191 h 628785"/>
              <a:gd name="connsiteX2" fmla="*/ 50 w 151781"/>
              <a:gd name="connsiteY2" fmla="*/ 524136 h 628785"/>
              <a:gd name="connsiteX3" fmla="*/ 141601 w 151781"/>
              <a:gd name="connsiteY3" fmla="*/ 547764 h 628785"/>
              <a:gd name="connsiteX4" fmla="*/ 5432 w 151781"/>
              <a:gd name="connsiteY4" fmla="*/ 610444 h 628785"/>
              <a:gd name="connsiteX5" fmla="*/ 151133 w 151781"/>
              <a:gd name="connsiteY5" fmla="*/ 628785 h 628785"/>
              <a:gd name="connsiteX0" fmla="*/ 19309 w 151778"/>
              <a:gd name="connsiteY0" fmla="*/ 0 h 251384"/>
              <a:gd name="connsiteX1" fmla="*/ 124746 w 151778"/>
              <a:gd name="connsiteY1" fmla="*/ 74790 h 251384"/>
              <a:gd name="connsiteX2" fmla="*/ 47 w 151778"/>
              <a:gd name="connsiteY2" fmla="*/ 146735 h 251384"/>
              <a:gd name="connsiteX3" fmla="*/ 141598 w 151778"/>
              <a:gd name="connsiteY3" fmla="*/ 170363 h 251384"/>
              <a:gd name="connsiteX4" fmla="*/ 5429 w 151778"/>
              <a:gd name="connsiteY4" fmla="*/ 233043 h 251384"/>
              <a:gd name="connsiteX5" fmla="*/ 151130 w 151778"/>
              <a:gd name="connsiteY5" fmla="*/ 251384 h 251384"/>
              <a:gd name="connsiteX0" fmla="*/ 30465 w 151778"/>
              <a:gd name="connsiteY0" fmla="*/ 0 h 249989"/>
              <a:gd name="connsiteX1" fmla="*/ 124746 w 151778"/>
              <a:gd name="connsiteY1" fmla="*/ 73395 h 249989"/>
              <a:gd name="connsiteX2" fmla="*/ 47 w 151778"/>
              <a:gd name="connsiteY2" fmla="*/ 145340 h 249989"/>
              <a:gd name="connsiteX3" fmla="*/ 141598 w 151778"/>
              <a:gd name="connsiteY3" fmla="*/ 168968 h 249989"/>
              <a:gd name="connsiteX4" fmla="*/ 5429 w 151778"/>
              <a:gd name="connsiteY4" fmla="*/ 231648 h 249989"/>
              <a:gd name="connsiteX5" fmla="*/ 151130 w 151778"/>
              <a:gd name="connsiteY5" fmla="*/ 249989 h 249989"/>
              <a:gd name="connsiteX0" fmla="*/ 4093 w 151777"/>
              <a:gd name="connsiteY0" fmla="*/ 0 h 233959"/>
              <a:gd name="connsiteX1" fmla="*/ 124745 w 151777"/>
              <a:gd name="connsiteY1" fmla="*/ 57365 h 233959"/>
              <a:gd name="connsiteX2" fmla="*/ 46 w 151777"/>
              <a:gd name="connsiteY2" fmla="*/ 129310 h 233959"/>
              <a:gd name="connsiteX3" fmla="*/ 141597 w 151777"/>
              <a:gd name="connsiteY3" fmla="*/ 152938 h 233959"/>
              <a:gd name="connsiteX4" fmla="*/ 5428 w 151777"/>
              <a:gd name="connsiteY4" fmla="*/ 215618 h 233959"/>
              <a:gd name="connsiteX5" fmla="*/ 151129 w 151777"/>
              <a:gd name="connsiteY5" fmla="*/ 233959 h 23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777" h="233959">
                <a:moveTo>
                  <a:pt x="4093" y="0"/>
                </a:moveTo>
                <a:cubicBezTo>
                  <a:pt x="9242" y="35011"/>
                  <a:pt x="125419" y="35813"/>
                  <a:pt x="124745" y="57365"/>
                </a:cubicBezTo>
                <a:cubicBezTo>
                  <a:pt x="124071" y="78917"/>
                  <a:pt x="-2763" y="113381"/>
                  <a:pt x="46" y="129310"/>
                </a:cubicBezTo>
                <a:cubicBezTo>
                  <a:pt x="2855" y="145239"/>
                  <a:pt x="140700" y="138553"/>
                  <a:pt x="141597" y="152938"/>
                </a:cubicBezTo>
                <a:cubicBezTo>
                  <a:pt x="142494" y="167323"/>
                  <a:pt x="-10950" y="192097"/>
                  <a:pt x="5428" y="215618"/>
                </a:cubicBezTo>
                <a:cubicBezTo>
                  <a:pt x="21806" y="239139"/>
                  <a:pt x="162456" y="211305"/>
                  <a:pt x="151129" y="233959"/>
                </a:cubicBezTo>
              </a:path>
            </a:pathLst>
          </a:custGeom>
          <a:noFill/>
          <a:ln w="28575" cmpd="tri">
            <a:solidFill>
              <a:srgbClr val="00B0F0"/>
            </a:solid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7EBD6B17-EF2D-6597-B8C2-FF70B82B4D9F}"/>
              </a:ext>
            </a:extLst>
          </p:cNvPr>
          <p:cNvSpPr/>
          <p:nvPr/>
        </p:nvSpPr>
        <p:spPr>
          <a:xfrm rot="11111775" flipV="1">
            <a:off x="3539199" y="3031846"/>
            <a:ext cx="201443" cy="225916"/>
          </a:xfrm>
          <a:custGeom>
            <a:avLst/>
            <a:gdLst>
              <a:gd name="connsiteX0" fmla="*/ 34599 w 84660"/>
              <a:gd name="connsiteY0" fmla="*/ 0 h 568411"/>
              <a:gd name="connsiteX1" fmla="*/ 79083 w 84660"/>
              <a:gd name="connsiteY1" fmla="*/ 103797 h 568411"/>
              <a:gd name="connsiteX2" fmla="*/ 59312 w 84660"/>
              <a:gd name="connsiteY2" fmla="*/ 168052 h 568411"/>
              <a:gd name="connsiteX3" fmla="*/ 29656 w 84660"/>
              <a:gd name="connsiteY3" fmla="*/ 301505 h 568411"/>
              <a:gd name="connsiteX4" fmla="*/ 79083 w 84660"/>
              <a:gd name="connsiteY4" fmla="*/ 380588 h 568411"/>
              <a:gd name="connsiteX5" fmla="*/ 79083 w 84660"/>
              <a:gd name="connsiteY5" fmla="*/ 430015 h 568411"/>
              <a:gd name="connsiteX6" fmla="*/ 39541 w 84660"/>
              <a:gd name="connsiteY6" fmla="*/ 514041 h 568411"/>
              <a:gd name="connsiteX7" fmla="*/ 0 w 84660"/>
              <a:gd name="connsiteY7" fmla="*/ 568411 h 568411"/>
              <a:gd name="connsiteX8" fmla="*/ 0 w 84660"/>
              <a:gd name="connsiteY8" fmla="*/ 568411 h 568411"/>
              <a:gd name="connsiteX9" fmla="*/ 4942 w 84660"/>
              <a:gd name="connsiteY9" fmla="*/ 568411 h 568411"/>
              <a:gd name="connsiteX0" fmla="*/ 34599 w 84660"/>
              <a:gd name="connsiteY0" fmla="*/ 0 h 568411"/>
              <a:gd name="connsiteX1" fmla="*/ 59312 w 84660"/>
              <a:gd name="connsiteY1" fmla="*/ 168052 h 568411"/>
              <a:gd name="connsiteX2" fmla="*/ 29656 w 84660"/>
              <a:gd name="connsiteY2" fmla="*/ 301505 h 568411"/>
              <a:gd name="connsiteX3" fmla="*/ 79083 w 84660"/>
              <a:gd name="connsiteY3" fmla="*/ 380588 h 568411"/>
              <a:gd name="connsiteX4" fmla="*/ 79083 w 84660"/>
              <a:gd name="connsiteY4" fmla="*/ 430015 h 568411"/>
              <a:gd name="connsiteX5" fmla="*/ 39541 w 84660"/>
              <a:gd name="connsiteY5" fmla="*/ 514041 h 568411"/>
              <a:gd name="connsiteX6" fmla="*/ 0 w 84660"/>
              <a:gd name="connsiteY6" fmla="*/ 568411 h 568411"/>
              <a:gd name="connsiteX7" fmla="*/ 0 w 84660"/>
              <a:gd name="connsiteY7" fmla="*/ 568411 h 568411"/>
              <a:gd name="connsiteX8" fmla="*/ 4942 w 8466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79083 w 93920"/>
              <a:gd name="connsiteY4" fmla="*/ 430015 h 568411"/>
              <a:gd name="connsiteX5" fmla="*/ 39541 w 93920"/>
              <a:gd name="connsiteY5" fmla="*/ 514041 h 568411"/>
              <a:gd name="connsiteX6" fmla="*/ 0 w 93920"/>
              <a:gd name="connsiteY6" fmla="*/ 568411 h 568411"/>
              <a:gd name="connsiteX7" fmla="*/ 0 w 93920"/>
              <a:gd name="connsiteY7" fmla="*/ 568411 h 568411"/>
              <a:gd name="connsiteX8" fmla="*/ 4942 w 9392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607953"/>
              <a:gd name="connsiteX1" fmla="*/ 93911 w 93920"/>
              <a:gd name="connsiteY1" fmla="*/ 172994 h 607953"/>
              <a:gd name="connsiteX2" fmla="*/ 29656 w 93920"/>
              <a:gd name="connsiteY2" fmla="*/ 301505 h 607953"/>
              <a:gd name="connsiteX3" fmla="*/ 74140 w 93920"/>
              <a:gd name="connsiteY3" fmla="*/ 415187 h 607953"/>
              <a:gd name="connsiteX4" fmla="*/ 39541 w 93920"/>
              <a:gd name="connsiteY4" fmla="*/ 514041 h 607953"/>
              <a:gd name="connsiteX5" fmla="*/ 0 w 93920"/>
              <a:gd name="connsiteY5" fmla="*/ 568411 h 607953"/>
              <a:gd name="connsiteX6" fmla="*/ 0 w 93920"/>
              <a:gd name="connsiteY6" fmla="*/ 568411 h 607953"/>
              <a:gd name="connsiteX7" fmla="*/ 9885 w 93920"/>
              <a:gd name="connsiteY7" fmla="*/ 607953 h 607953"/>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0" fmla="*/ 69198 w 128519"/>
              <a:gd name="connsiteY0" fmla="*/ 0 h 647494"/>
              <a:gd name="connsiteX1" fmla="*/ 128510 w 128519"/>
              <a:gd name="connsiteY1" fmla="*/ 172994 h 647494"/>
              <a:gd name="connsiteX2" fmla="*/ 64255 w 128519"/>
              <a:gd name="connsiteY2" fmla="*/ 301505 h 647494"/>
              <a:gd name="connsiteX3" fmla="*/ 108739 w 128519"/>
              <a:gd name="connsiteY3" fmla="*/ 415187 h 647494"/>
              <a:gd name="connsiteX4" fmla="*/ 74140 w 128519"/>
              <a:gd name="connsiteY4" fmla="*/ 514041 h 647494"/>
              <a:gd name="connsiteX5" fmla="*/ 34599 w 128519"/>
              <a:gd name="connsiteY5" fmla="*/ 568411 h 647494"/>
              <a:gd name="connsiteX6" fmla="*/ 0 w 128519"/>
              <a:gd name="connsiteY6" fmla="*/ 647494 h 647494"/>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14828 w 108748"/>
              <a:gd name="connsiteY5" fmla="*/ 568411 h 622780"/>
              <a:gd name="connsiteX6" fmla="*/ 0 w 108748"/>
              <a:gd name="connsiteY6"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0 w 108748"/>
              <a:gd name="connsiteY5"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34598 w 108748"/>
              <a:gd name="connsiteY4" fmla="*/ 509098 h 622780"/>
              <a:gd name="connsiteX5" fmla="*/ 0 w 108748"/>
              <a:gd name="connsiteY5" fmla="*/ 622780 h 622780"/>
              <a:gd name="connsiteX0" fmla="*/ 17225 w 76546"/>
              <a:gd name="connsiteY0" fmla="*/ 0 h 657379"/>
              <a:gd name="connsiteX1" fmla="*/ 76537 w 76546"/>
              <a:gd name="connsiteY1" fmla="*/ 172994 h 657379"/>
              <a:gd name="connsiteX2" fmla="*/ 12282 w 76546"/>
              <a:gd name="connsiteY2" fmla="*/ 301505 h 657379"/>
              <a:gd name="connsiteX3" fmla="*/ 56766 w 76546"/>
              <a:gd name="connsiteY3" fmla="*/ 415187 h 657379"/>
              <a:gd name="connsiteX4" fmla="*/ 2396 w 76546"/>
              <a:gd name="connsiteY4" fmla="*/ 509098 h 657379"/>
              <a:gd name="connsiteX5" fmla="*/ 2397 w 76546"/>
              <a:gd name="connsiteY5" fmla="*/ 657379 h 657379"/>
              <a:gd name="connsiteX0" fmla="*/ 38601 w 76895"/>
              <a:gd name="connsiteY0" fmla="*/ 0 h 677150"/>
              <a:gd name="connsiteX1" fmla="*/ 76537 w 76895"/>
              <a:gd name="connsiteY1" fmla="*/ 192765 h 677150"/>
              <a:gd name="connsiteX2" fmla="*/ 12282 w 76895"/>
              <a:gd name="connsiteY2" fmla="*/ 321276 h 677150"/>
              <a:gd name="connsiteX3" fmla="*/ 56766 w 76895"/>
              <a:gd name="connsiteY3" fmla="*/ 434958 h 677150"/>
              <a:gd name="connsiteX4" fmla="*/ 2396 w 76895"/>
              <a:gd name="connsiteY4" fmla="*/ 528869 h 677150"/>
              <a:gd name="connsiteX5" fmla="*/ 2397 w 76895"/>
              <a:gd name="connsiteY5" fmla="*/ 677150 h 677150"/>
              <a:gd name="connsiteX0" fmla="*/ 59978 w 78428"/>
              <a:gd name="connsiteY0" fmla="*/ 0 h 682093"/>
              <a:gd name="connsiteX1" fmla="*/ 76537 w 78428"/>
              <a:gd name="connsiteY1" fmla="*/ 197708 h 682093"/>
              <a:gd name="connsiteX2" fmla="*/ 12282 w 78428"/>
              <a:gd name="connsiteY2" fmla="*/ 326219 h 682093"/>
              <a:gd name="connsiteX3" fmla="*/ 56766 w 78428"/>
              <a:gd name="connsiteY3" fmla="*/ 439901 h 682093"/>
              <a:gd name="connsiteX4" fmla="*/ 2396 w 78428"/>
              <a:gd name="connsiteY4" fmla="*/ 533812 h 682093"/>
              <a:gd name="connsiteX5" fmla="*/ 2397 w 78428"/>
              <a:gd name="connsiteY5" fmla="*/ 682093 h 682093"/>
              <a:gd name="connsiteX0" fmla="*/ 59664 w 144968"/>
              <a:gd name="connsiteY0" fmla="*/ 0 h 581027"/>
              <a:gd name="connsiteX1" fmla="*/ 76223 w 144968"/>
              <a:gd name="connsiteY1" fmla="*/ 197708 h 581027"/>
              <a:gd name="connsiteX2" fmla="*/ 11968 w 144968"/>
              <a:gd name="connsiteY2" fmla="*/ 326219 h 581027"/>
              <a:gd name="connsiteX3" fmla="*/ 56452 w 144968"/>
              <a:gd name="connsiteY3" fmla="*/ 439901 h 581027"/>
              <a:gd name="connsiteX4" fmla="*/ 2082 w 144968"/>
              <a:gd name="connsiteY4" fmla="*/ 533812 h 581027"/>
              <a:gd name="connsiteX5" fmla="*/ 144313 w 144968"/>
              <a:gd name="connsiteY5" fmla="*/ 581027 h 581027"/>
              <a:gd name="connsiteX0" fmla="*/ 59263 w 134203"/>
              <a:gd name="connsiteY0" fmla="*/ 0 h 595465"/>
              <a:gd name="connsiteX1" fmla="*/ 75822 w 134203"/>
              <a:gd name="connsiteY1" fmla="*/ 197708 h 595465"/>
              <a:gd name="connsiteX2" fmla="*/ 11567 w 134203"/>
              <a:gd name="connsiteY2" fmla="*/ 326219 h 595465"/>
              <a:gd name="connsiteX3" fmla="*/ 56051 w 134203"/>
              <a:gd name="connsiteY3" fmla="*/ 439901 h 595465"/>
              <a:gd name="connsiteX4" fmla="*/ 1681 w 134203"/>
              <a:gd name="connsiteY4" fmla="*/ 533812 h 595465"/>
              <a:gd name="connsiteX5" fmla="*/ 133505 w 134203"/>
              <a:gd name="connsiteY5" fmla="*/ 595465 h 595465"/>
              <a:gd name="connsiteX0" fmla="*/ 58331 w 133253"/>
              <a:gd name="connsiteY0" fmla="*/ 0 h 595465"/>
              <a:gd name="connsiteX1" fmla="*/ 74890 w 133253"/>
              <a:gd name="connsiteY1" fmla="*/ 197708 h 595465"/>
              <a:gd name="connsiteX2" fmla="*/ 10635 w 133253"/>
              <a:gd name="connsiteY2" fmla="*/ 326219 h 595465"/>
              <a:gd name="connsiteX3" fmla="*/ 75934 w 133253"/>
              <a:gd name="connsiteY3" fmla="*/ 444714 h 595465"/>
              <a:gd name="connsiteX4" fmla="*/ 749 w 133253"/>
              <a:gd name="connsiteY4" fmla="*/ 533812 h 595465"/>
              <a:gd name="connsiteX5" fmla="*/ 132573 w 133253"/>
              <a:gd name="connsiteY5" fmla="*/ 595465 h 595465"/>
              <a:gd name="connsiteX0" fmla="*/ 47697 w 122714"/>
              <a:gd name="connsiteY0" fmla="*/ 0 h 595465"/>
              <a:gd name="connsiteX1" fmla="*/ 64256 w 122714"/>
              <a:gd name="connsiteY1" fmla="*/ 197708 h 595465"/>
              <a:gd name="connsiteX2" fmla="*/ 1 w 122714"/>
              <a:gd name="connsiteY2" fmla="*/ 326219 h 595465"/>
              <a:gd name="connsiteX3" fmla="*/ 65300 w 122714"/>
              <a:gd name="connsiteY3" fmla="*/ 444714 h 595465"/>
              <a:gd name="connsiteX4" fmla="*/ 7460 w 122714"/>
              <a:gd name="connsiteY4" fmla="*/ 543437 h 595465"/>
              <a:gd name="connsiteX5" fmla="*/ 121939 w 122714"/>
              <a:gd name="connsiteY5" fmla="*/ 595465 h 595465"/>
              <a:gd name="connsiteX0" fmla="*/ 47697 w 150345"/>
              <a:gd name="connsiteY0" fmla="*/ 0 h 590653"/>
              <a:gd name="connsiteX1" fmla="*/ 64256 w 150345"/>
              <a:gd name="connsiteY1" fmla="*/ 197708 h 590653"/>
              <a:gd name="connsiteX2" fmla="*/ 1 w 150345"/>
              <a:gd name="connsiteY2" fmla="*/ 326219 h 590653"/>
              <a:gd name="connsiteX3" fmla="*/ 65300 w 150345"/>
              <a:gd name="connsiteY3" fmla="*/ 444714 h 590653"/>
              <a:gd name="connsiteX4" fmla="*/ 7460 w 150345"/>
              <a:gd name="connsiteY4" fmla="*/ 543437 h 590653"/>
              <a:gd name="connsiteX5" fmla="*/ 149692 w 150345"/>
              <a:gd name="connsiteY5" fmla="*/ 590653 h 590653"/>
              <a:gd name="connsiteX0" fmla="*/ 47772 w 150410"/>
              <a:gd name="connsiteY0" fmla="*/ 0 h 590653"/>
              <a:gd name="connsiteX1" fmla="*/ 64331 w 150410"/>
              <a:gd name="connsiteY1" fmla="*/ 197708 h 590653"/>
              <a:gd name="connsiteX2" fmla="*/ 76 w 150410"/>
              <a:gd name="connsiteY2" fmla="*/ 326219 h 590653"/>
              <a:gd name="connsiteX3" fmla="*/ 79251 w 150410"/>
              <a:gd name="connsiteY3" fmla="*/ 430276 h 590653"/>
              <a:gd name="connsiteX4" fmla="*/ 7535 w 150410"/>
              <a:gd name="connsiteY4" fmla="*/ 543437 h 590653"/>
              <a:gd name="connsiteX5" fmla="*/ 149767 w 150410"/>
              <a:gd name="connsiteY5" fmla="*/ 590653 h 590653"/>
              <a:gd name="connsiteX0" fmla="*/ 47772 w 178077"/>
              <a:gd name="connsiteY0" fmla="*/ 0 h 571403"/>
              <a:gd name="connsiteX1" fmla="*/ 64331 w 178077"/>
              <a:gd name="connsiteY1" fmla="*/ 197708 h 571403"/>
              <a:gd name="connsiteX2" fmla="*/ 76 w 178077"/>
              <a:gd name="connsiteY2" fmla="*/ 326219 h 571403"/>
              <a:gd name="connsiteX3" fmla="*/ 79251 w 178077"/>
              <a:gd name="connsiteY3" fmla="*/ 430276 h 571403"/>
              <a:gd name="connsiteX4" fmla="*/ 7535 w 178077"/>
              <a:gd name="connsiteY4" fmla="*/ 543437 h 571403"/>
              <a:gd name="connsiteX5" fmla="*/ 177520 w 178077"/>
              <a:gd name="connsiteY5" fmla="*/ 571403 h 571403"/>
              <a:gd name="connsiteX0" fmla="*/ 47772 w 178217"/>
              <a:gd name="connsiteY0" fmla="*/ 0 h 571403"/>
              <a:gd name="connsiteX1" fmla="*/ 64331 w 178217"/>
              <a:gd name="connsiteY1" fmla="*/ 197708 h 571403"/>
              <a:gd name="connsiteX2" fmla="*/ 76 w 178217"/>
              <a:gd name="connsiteY2" fmla="*/ 326219 h 571403"/>
              <a:gd name="connsiteX3" fmla="*/ 79251 w 178217"/>
              <a:gd name="connsiteY3" fmla="*/ 430276 h 571403"/>
              <a:gd name="connsiteX4" fmla="*/ 42226 w 178217"/>
              <a:gd name="connsiteY4" fmla="*/ 538624 h 571403"/>
              <a:gd name="connsiteX5" fmla="*/ 177520 w 178217"/>
              <a:gd name="connsiteY5" fmla="*/ 571403 h 571403"/>
              <a:gd name="connsiteX0" fmla="*/ 47772 w 178168"/>
              <a:gd name="connsiteY0" fmla="*/ 0 h 571403"/>
              <a:gd name="connsiteX1" fmla="*/ 64331 w 178168"/>
              <a:gd name="connsiteY1" fmla="*/ 197708 h 571403"/>
              <a:gd name="connsiteX2" fmla="*/ 76 w 178168"/>
              <a:gd name="connsiteY2" fmla="*/ 326219 h 571403"/>
              <a:gd name="connsiteX3" fmla="*/ 79251 w 178168"/>
              <a:gd name="connsiteY3" fmla="*/ 430276 h 571403"/>
              <a:gd name="connsiteX4" fmla="*/ 31819 w 178168"/>
              <a:gd name="connsiteY4" fmla="*/ 553062 h 571403"/>
              <a:gd name="connsiteX5" fmla="*/ 177520 w 178168"/>
              <a:gd name="connsiteY5" fmla="*/ 571403 h 571403"/>
              <a:gd name="connsiteX0" fmla="*/ 92881 w 178179"/>
              <a:gd name="connsiteY0" fmla="*/ 0 h 558641"/>
              <a:gd name="connsiteX1" fmla="*/ 64342 w 178179"/>
              <a:gd name="connsiteY1" fmla="*/ 184946 h 558641"/>
              <a:gd name="connsiteX2" fmla="*/ 87 w 178179"/>
              <a:gd name="connsiteY2" fmla="*/ 313457 h 558641"/>
              <a:gd name="connsiteX3" fmla="*/ 79262 w 178179"/>
              <a:gd name="connsiteY3" fmla="*/ 417514 h 558641"/>
              <a:gd name="connsiteX4" fmla="*/ 31830 w 178179"/>
              <a:gd name="connsiteY4" fmla="*/ 540300 h 558641"/>
              <a:gd name="connsiteX5" fmla="*/ 177531 w 178179"/>
              <a:gd name="connsiteY5" fmla="*/ 558641 h 558641"/>
              <a:gd name="connsiteX0" fmla="*/ 84944 w 178178"/>
              <a:gd name="connsiteY0" fmla="*/ 0 h 628785"/>
              <a:gd name="connsiteX1" fmla="*/ 64341 w 178178"/>
              <a:gd name="connsiteY1" fmla="*/ 255090 h 628785"/>
              <a:gd name="connsiteX2" fmla="*/ 86 w 178178"/>
              <a:gd name="connsiteY2" fmla="*/ 383601 h 628785"/>
              <a:gd name="connsiteX3" fmla="*/ 79261 w 178178"/>
              <a:gd name="connsiteY3" fmla="*/ 487658 h 628785"/>
              <a:gd name="connsiteX4" fmla="*/ 31829 w 178178"/>
              <a:gd name="connsiteY4" fmla="*/ 610444 h 628785"/>
              <a:gd name="connsiteX5" fmla="*/ 177530 w 178178"/>
              <a:gd name="connsiteY5" fmla="*/ 628785 h 628785"/>
              <a:gd name="connsiteX0" fmla="*/ 87670 w 180904"/>
              <a:gd name="connsiteY0" fmla="*/ 0 h 628785"/>
              <a:gd name="connsiteX1" fmla="*/ 67067 w 180904"/>
              <a:gd name="connsiteY1" fmla="*/ 255090 h 628785"/>
              <a:gd name="connsiteX2" fmla="*/ 2812 w 180904"/>
              <a:gd name="connsiteY2" fmla="*/ 383601 h 628785"/>
              <a:gd name="connsiteX3" fmla="*/ 170724 w 180904"/>
              <a:gd name="connsiteY3" fmla="*/ 547764 h 628785"/>
              <a:gd name="connsiteX4" fmla="*/ 34555 w 180904"/>
              <a:gd name="connsiteY4" fmla="*/ 610444 h 628785"/>
              <a:gd name="connsiteX5" fmla="*/ 180256 w 180904"/>
              <a:gd name="connsiteY5" fmla="*/ 628785 h 628785"/>
              <a:gd name="connsiteX0" fmla="*/ 62379 w 155613"/>
              <a:gd name="connsiteY0" fmla="*/ 0 h 628785"/>
              <a:gd name="connsiteX1" fmla="*/ 41776 w 155613"/>
              <a:gd name="connsiteY1" fmla="*/ 255090 h 628785"/>
              <a:gd name="connsiteX2" fmla="*/ 3882 w 155613"/>
              <a:gd name="connsiteY2" fmla="*/ 524136 h 628785"/>
              <a:gd name="connsiteX3" fmla="*/ 145433 w 155613"/>
              <a:gd name="connsiteY3" fmla="*/ 547764 h 628785"/>
              <a:gd name="connsiteX4" fmla="*/ 9264 w 155613"/>
              <a:gd name="connsiteY4" fmla="*/ 610444 h 628785"/>
              <a:gd name="connsiteX5" fmla="*/ 154965 w 155613"/>
              <a:gd name="connsiteY5" fmla="*/ 628785 h 628785"/>
              <a:gd name="connsiteX0" fmla="*/ 58547 w 151781"/>
              <a:gd name="connsiteY0" fmla="*/ 0 h 628785"/>
              <a:gd name="connsiteX1" fmla="*/ 124749 w 151781"/>
              <a:gd name="connsiteY1" fmla="*/ 452191 h 628785"/>
              <a:gd name="connsiteX2" fmla="*/ 50 w 151781"/>
              <a:gd name="connsiteY2" fmla="*/ 524136 h 628785"/>
              <a:gd name="connsiteX3" fmla="*/ 141601 w 151781"/>
              <a:gd name="connsiteY3" fmla="*/ 547764 h 628785"/>
              <a:gd name="connsiteX4" fmla="*/ 5432 w 151781"/>
              <a:gd name="connsiteY4" fmla="*/ 610444 h 628785"/>
              <a:gd name="connsiteX5" fmla="*/ 151133 w 151781"/>
              <a:gd name="connsiteY5" fmla="*/ 628785 h 628785"/>
              <a:gd name="connsiteX0" fmla="*/ 19309 w 151778"/>
              <a:gd name="connsiteY0" fmla="*/ 0 h 251384"/>
              <a:gd name="connsiteX1" fmla="*/ 124746 w 151778"/>
              <a:gd name="connsiteY1" fmla="*/ 74790 h 251384"/>
              <a:gd name="connsiteX2" fmla="*/ 47 w 151778"/>
              <a:gd name="connsiteY2" fmla="*/ 146735 h 251384"/>
              <a:gd name="connsiteX3" fmla="*/ 141598 w 151778"/>
              <a:gd name="connsiteY3" fmla="*/ 170363 h 251384"/>
              <a:gd name="connsiteX4" fmla="*/ 5429 w 151778"/>
              <a:gd name="connsiteY4" fmla="*/ 233043 h 251384"/>
              <a:gd name="connsiteX5" fmla="*/ 151130 w 151778"/>
              <a:gd name="connsiteY5" fmla="*/ 251384 h 251384"/>
              <a:gd name="connsiteX0" fmla="*/ 30465 w 151778"/>
              <a:gd name="connsiteY0" fmla="*/ 0 h 249989"/>
              <a:gd name="connsiteX1" fmla="*/ 124746 w 151778"/>
              <a:gd name="connsiteY1" fmla="*/ 73395 h 249989"/>
              <a:gd name="connsiteX2" fmla="*/ 47 w 151778"/>
              <a:gd name="connsiteY2" fmla="*/ 145340 h 249989"/>
              <a:gd name="connsiteX3" fmla="*/ 141598 w 151778"/>
              <a:gd name="connsiteY3" fmla="*/ 168968 h 249989"/>
              <a:gd name="connsiteX4" fmla="*/ 5429 w 151778"/>
              <a:gd name="connsiteY4" fmla="*/ 231648 h 249989"/>
              <a:gd name="connsiteX5" fmla="*/ 151130 w 151778"/>
              <a:gd name="connsiteY5" fmla="*/ 249989 h 249989"/>
              <a:gd name="connsiteX0" fmla="*/ 4093 w 151777"/>
              <a:gd name="connsiteY0" fmla="*/ 0 h 233959"/>
              <a:gd name="connsiteX1" fmla="*/ 124745 w 151777"/>
              <a:gd name="connsiteY1" fmla="*/ 57365 h 233959"/>
              <a:gd name="connsiteX2" fmla="*/ 46 w 151777"/>
              <a:gd name="connsiteY2" fmla="*/ 129310 h 233959"/>
              <a:gd name="connsiteX3" fmla="*/ 141597 w 151777"/>
              <a:gd name="connsiteY3" fmla="*/ 152938 h 233959"/>
              <a:gd name="connsiteX4" fmla="*/ 5428 w 151777"/>
              <a:gd name="connsiteY4" fmla="*/ 215618 h 233959"/>
              <a:gd name="connsiteX5" fmla="*/ 151129 w 151777"/>
              <a:gd name="connsiteY5" fmla="*/ 233959 h 23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777" h="233959">
                <a:moveTo>
                  <a:pt x="4093" y="0"/>
                </a:moveTo>
                <a:cubicBezTo>
                  <a:pt x="9242" y="35011"/>
                  <a:pt x="125419" y="35813"/>
                  <a:pt x="124745" y="57365"/>
                </a:cubicBezTo>
                <a:cubicBezTo>
                  <a:pt x="124071" y="78917"/>
                  <a:pt x="-2763" y="113381"/>
                  <a:pt x="46" y="129310"/>
                </a:cubicBezTo>
                <a:cubicBezTo>
                  <a:pt x="2855" y="145239"/>
                  <a:pt x="140700" y="138553"/>
                  <a:pt x="141597" y="152938"/>
                </a:cubicBezTo>
                <a:cubicBezTo>
                  <a:pt x="142494" y="167323"/>
                  <a:pt x="-10950" y="192097"/>
                  <a:pt x="5428" y="215618"/>
                </a:cubicBezTo>
                <a:cubicBezTo>
                  <a:pt x="21806" y="239139"/>
                  <a:pt x="162456" y="211305"/>
                  <a:pt x="151129" y="233959"/>
                </a:cubicBezTo>
              </a:path>
            </a:pathLst>
          </a:custGeom>
          <a:noFill/>
          <a:ln w="28575" cmpd="tri">
            <a:solidFill>
              <a:srgbClr val="00B0F0"/>
            </a:solid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FED38153-0951-58B8-D32D-A10F8FDFA29A}"/>
              </a:ext>
            </a:extLst>
          </p:cNvPr>
          <p:cNvSpPr/>
          <p:nvPr/>
        </p:nvSpPr>
        <p:spPr>
          <a:xfrm rot="11111775" flipV="1">
            <a:off x="4403468" y="3031845"/>
            <a:ext cx="201443" cy="225916"/>
          </a:xfrm>
          <a:custGeom>
            <a:avLst/>
            <a:gdLst>
              <a:gd name="connsiteX0" fmla="*/ 34599 w 84660"/>
              <a:gd name="connsiteY0" fmla="*/ 0 h 568411"/>
              <a:gd name="connsiteX1" fmla="*/ 79083 w 84660"/>
              <a:gd name="connsiteY1" fmla="*/ 103797 h 568411"/>
              <a:gd name="connsiteX2" fmla="*/ 59312 w 84660"/>
              <a:gd name="connsiteY2" fmla="*/ 168052 h 568411"/>
              <a:gd name="connsiteX3" fmla="*/ 29656 w 84660"/>
              <a:gd name="connsiteY3" fmla="*/ 301505 h 568411"/>
              <a:gd name="connsiteX4" fmla="*/ 79083 w 84660"/>
              <a:gd name="connsiteY4" fmla="*/ 380588 h 568411"/>
              <a:gd name="connsiteX5" fmla="*/ 79083 w 84660"/>
              <a:gd name="connsiteY5" fmla="*/ 430015 h 568411"/>
              <a:gd name="connsiteX6" fmla="*/ 39541 w 84660"/>
              <a:gd name="connsiteY6" fmla="*/ 514041 h 568411"/>
              <a:gd name="connsiteX7" fmla="*/ 0 w 84660"/>
              <a:gd name="connsiteY7" fmla="*/ 568411 h 568411"/>
              <a:gd name="connsiteX8" fmla="*/ 0 w 84660"/>
              <a:gd name="connsiteY8" fmla="*/ 568411 h 568411"/>
              <a:gd name="connsiteX9" fmla="*/ 4942 w 84660"/>
              <a:gd name="connsiteY9" fmla="*/ 568411 h 568411"/>
              <a:gd name="connsiteX0" fmla="*/ 34599 w 84660"/>
              <a:gd name="connsiteY0" fmla="*/ 0 h 568411"/>
              <a:gd name="connsiteX1" fmla="*/ 59312 w 84660"/>
              <a:gd name="connsiteY1" fmla="*/ 168052 h 568411"/>
              <a:gd name="connsiteX2" fmla="*/ 29656 w 84660"/>
              <a:gd name="connsiteY2" fmla="*/ 301505 h 568411"/>
              <a:gd name="connsiteX3" fmla="*/ 79083 w 84660"/>
              <a:gd name="connsiteY3" fmla="*/ 380588 h 568411"/>
              <a:gd name="connsiteX4" fmla="*/ 79083 w 84660"/>
              <a:gd name="connsiteY4" fmla="*/ 430015 h 568411"/>
              <a:gd name="connsiteX5" fmla="*/ 39541 w 84660"/>
              <a:gd name="connsiteY5" fmla="*/ 514041 h 568411"/>
              <a:gd name="connsiteX6" fmla="*/ 0 w 84660"/>
              <a:gd name="connsiteY6" fmla="*/ 568411 h 568411"/>
              <a:gd name="connsiteX7" fmla="*/ 0 w 84660"/>
              <a:gd name="connsiteY7" fmla="*/ 568411 h 568411"/>
              <a:gd name="connsiteX8" fmla="*/ 4942 w 8466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79083 w 93920"/>
              <a:gd name="connsiteY4" fmla="*/ 430015 h 568411"/>
              <a:gd name="connsiteX5" fmla="*/ 39541 w 93920"/>
              <a:gd name="connsiteY5" fmla="*/ 514041 h 568411"/>
              <a:gd name="connsiteX6" fmla="*/ 0 w 93920"/>
              <a:gd name="connsiteY6" fmla="*/ 568411 h 568411"/>
              <a:gd name="connsiteX7" fmla="*/ 0 w 93920"/>
              <a:gd name="connsiteY7" fmla="*/ 568411 h 568411"/>
              <a:gd name="connsiteX8" fmla="*/ 4942 w 9392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607953"/>
              <a:gd name="connsiteX1" fmla="*/ 93911 w 93920"/>
              <a:gd name="connsiteY1" fmla="*/ 172994 h 607953"/>
              <a:gd name="connsiteX2" fmla="*/ 29656 w 93920"/>
              <a:gd name="connsiteY2" fmla="*/ 301505 h 607953"/>
              <a:gd name="connsiteX3" fmla="*/ 74140 w 93920"/>
              <a:gd name="connsiteY3" fmla="*/ 415187 h 607953"/>
              <a:gd name="connsiteX4" fmla="*/ 39541 w 93920"/>
              <a:gd name="connsiteY4" fmla="*/ 514041 h 607953"/>
              <a:gd name="connsiteX5" fmla="*/ 0 w 93920"/>
              <a:gd name="connsiteY5" fmla="*/ 568411 h 607953"/>
              <a:gd name="connsiteX6" fmla="*/ 0 w 93920"/>
              <a:gd name="connsiteY6" fmla="*/ 568411 h 607953"/>
              <a:gd name="connsiteX7" fmla="*/ 9885 w 93920"/>
              <a:gd name="connsiteY7" fmla="*/ 607953 h 607953"/>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0" fmla="*/ 69198 w 128519"/>
              <a:gd name="connsiteY0" fmla="*/ 0 h 647494"/>
              <a:gd name="connsiteX1" fmla="*/ 128510 w 128519"/>
              <a:gd name="connsiteY1" fmla="*/ 172994 h 647494"/>
              <a:gd name="connsiteX2" fmla="*/ 64255 w 128519"/>
              <a:gd name="connsiteY2" fmla="*/ 301505 h 647494"/>
              <a:gd name="connsiteX3" fmla="*/ 108739 w 128519"/>
              <a:gd name="connsiteY3" fmla="*/ 415187 h 647494"/>
              <a:gd name="connsiteX4" fmla="*/ 74140 w 128519"/>
              <a:gd name="connsiteY4" fmla="*/ 514041 h 647494"/>
              <a:gd name="connsiteX5" fmla="*/ 34599 w 128519"/>
              <a:gd name="connsiteY5" fmla="*/ 568411 h 647494"/>
              <a:gd name="connsiteX6" fmla="*/ 0 w 128519"/>
              <a:gd name="connsiteY6" fmla="*/ 647494 h 647494"/>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14828 w 108748"/>
              <a:gd name="connsiteY5" fmla="*/ 568411 h 622780"/>
              <a:gd name="connsiteX6" fmla="*/ 0 w 108748"/>
              <a:gd name="connsiteY6"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0 w 108748"/>
              <a:gd name="connsiteY5"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34598 w 108748"/>
              <a:gd name="connsiteY4" fmla="*/ 509098 h 622780"/>
              <a:gd name="connsiteX5" fmla="*/ 0 w 108748"/>
              <a:gd name="connsiteY5" fmla="*/ 622780 h 622780"/>
              <a:gd name="connsiteX0" fmla="*/ 17225 w 76546"/>
              <a:gd name="connsiteY0" fmla="*/ 0 h 657379"/>
              <a:gd name="connsiteX1" fmla="*/ 76537 w 76546"/>
              <a:gd name="connsiteY1" fmla="*/ 172994 h 657379"/>
              <a:gd name="connsiteX2" fmla="*/ 12282 w 76546"/>
              <a:gd name="connsiteY2" fmla="*/ 301505 h 657379"/>
              <a:gd name="connsiteX3" fmla="*/ 56766 w 76546"/>
              <a:gd name="connsiteY3" fmla="*/ 415187 h 657379"/>
              <a:gd name="connsiteX4" fmla="*/ 2396 w 76546"/>
              <a:gd name="connsiteY4" fmla="*/ 509098 h 657379"/>
              <a:gd name="connsiteX5" fmla="*/ 2397 w 76546"/>
              <a:gd name="connsiteY5" fmla="*/ 657379 h 657379"/>
              <a:gd name="connsiteX0" fmla="*/ 38601 w 76895"/>
              <a:gd name="connsiteY0" fmla="*/ 0 h 677150"/>
              <a:gd name="connsiteX1" fmla="*/ 76537 w 76895"/>
              <a:gd name="connsiteY1" fmla="*/ 192765 h 677150"/>
              <a:gd name="connsiteX2" fmla="*/ 12282 w 76895"/>
              <a:gd name="connsiteY2" fmla="*/ 321276 h 677150"/>
              <a:gd name="connsiteX3" fmla="*/ 56766 w 76895"/>
              <a:gd name="connsiteY3" fmla="*/ 434958 h 677150"/>
              <a:gd name="connsiteX4" fmla="*/ 2396 w 76895"/>
              <a:gd name="connsiteY4" fmla="*/ 528869 h 677150"/>
              <a:gd name="connsiteX5" fmla="*/ 2397 w 76895"/>
              <a:gd name="connsiteY5" fmla="*/ 677150 h 677150"/>
              <a:gd name="connsiteX0" fmla="*/ 59978 w 78428"/>
              <a:gd name="connsiteY0" fmla="*/ 0 h 682093"/>
              <a:gd name="connsiteX1" fmla="*/ 76537 w 78428"/>
              <a:gd name="connsiteY1" fmla="*/ 197708 h 682093"/>
              <a:gd name="connsiteX2" fmla="*/ 12282 w 78428"/>
              <a:gd name="connsiteY2" fmla="*/ 326219 h 682093"/>
              <a:gd name="connsiteX3" fmla="*/ 56766 w 78428"/>
              <a:gd name="connsiteY3" fmla="*/ 439901 h 682093"/>
              <a:gd name="connsiteX4" fmla="*/ 2396 w 78428"/>
              <a:gd name="connsiteY4" fmla="*/ 533812 h 682093"/>
              <a:gd name="connsiteX5" fmla="*/ 2397 w 78428"/>
              <a:gd name="connsiteY5" fmla="*/ 682093 h 682093"/>
              <a:gd name="connsiteX0" fmla="*/ 59664 w 144968"/>
              <a:gd name="connsiteY0" fmla="*/ 0 h 581027"/>
              <a:gd name="connsiteX1" fmla="*/ 76223 w 144968"/>
              <a:gd name="connsiteY1" fmla="*/ 197708 h 581027"/>
              <a:gd name="connsiteX2" fmla="*/ 11968 w 144968"/>
              <a:gd name="connsiteY2" fmla="*/ 326219 h 581027"/>
              <a:gd name="connsiteX3" fmla="*/ 56452 w 144968"/>
              <a:gd name="connsiteY3" fmla="*/ 439901 h 581027"/>
              <a:gd name="connsiteX4" fmla="*/ 2082 w 144968"/>
              <a:gd name="connsiteY4" fmla="*/ 533812 h 581027"/>
              <a:gd name="connsiteX5" fmla="*/ 144313 w 144968"/>
              <a:gd name="connsiteY5" fmla="*/ 581027 h 581027"/>
              <a:gd name="connsiteX0" fmla="*/ 59263 w 134203"/>
              <a:gd name="connsiteY0" fmla="*/ 0 h 595465"/>
              <a:gd name="connsiteX1" fmla="*/ 75822 w 134203"/>
              <a:gd name="connsiteY1" fmla="*/ 197708 h 595465"/>
              <a:gd name="connsiteX2" fmla="*/ 11567 w 134203"/>
              <a:gd name="connsiteY2" fmla="*/ 326219 h 595465"/>
              <a:gd name="connsiteX3" fmla="*/ 56051 w 134203"/>
              <a:gd name="connsiteY3" fmla="*/ 439901 h 595465"/>
              <a:gd name="connsiteX4" fmla="*/ 1681 w 134203"/>
              <a:gd name="connsiteY4" fmla="*/ 533812 h 595465"/>
              <a:gd name="connsiteX5" fmla="*/ 133505 w 134203"/>
              <a:gd name="connsiteY5" fmla="*/ 595465 h 595465"/>
              <a:gd name="connsiteX0" fmla="*/ 58331 w 133253"/>
              <a:gd name="connsiteY0" fmla="*/ 0 h 595465"/>
              <a:gd name="connsiteX1" fmla="*/ 74890 w 133253"/>
              <a:gd name="connsiteY1" fmla="*/ 197708 h 595465"/>
              <a:gd name="connsiteX2" fmla="*/ 10635 w 133253"/>
              <a:gd name="connsiteY2" fmla="*/ 326219 h 595465"/>
              <a:gd name="connsiteX3" fmla="*/ 75934 w 133253"/>
              <a:gd name="connsiteY3" fmla="*/ 444714 h 595465"/>
              <a:gd name="connsiteX4" fmla="*/ 749 w 133253"/>
              <a:gd name="connsiteY4" fmla="*/ 533812 h 595465"/>
              <a:gd name="connsiteX5" fmla="*/ 132573 w 133253"/>
              <a:gd name="connsiteY5" fmla="*/ 595465 h 595465"/>
              <a:gd name="connsiteX0" fmla="*/ 47697 w 122714"/>
              <a:gd name="connsiteY0" fmla="*/ 0 h 595465"/>
              <a:gd name="connsiteX1" fmla="*/ 64256 w 122714"/>
              <a:gd name="connsiteY1" fmla="*/ 197708 h 595465"/>
              <a:gd name="connsiteX2" fmla="*/ 1 w 122714"/>
              <a:gd name="connsiteY2" fmla="*/ 326219 h 595465"/>
              <a:gd name="connsiteX3" fmla="*/ 65300 w 122714"/>
              <a:gd name="connsiteY3" fmla="*/ 444714 h 595465"/>
              <a:gd name="connsiteX4" fmla="*/ 7460 w 122714"/>
              <a:gd name="connsiteY4" fmla="*/ 543437 h 595465"/>
              <a:gd name="connsiteX5" fmla="*/ 121939 w 122714"/>
              <a:gd name="connsiteY5" fmla="*/ 595465 h 595465"/>
              <a:gd name="connsiteX0" fmla="*/ 47697 w 150345"/>
              <a:gd name="connsiteY0" fmla="*/ 0 h 590653"/>
              <a:gd name="connsiteX1" fmla="*/ 64256 w 150345"/>
              <a:gd name="connsiteY1" fmla="*/ 197708 h 590653"/>
              <a:gd name="connsiteX2" fmla="*/ 1 w 150345"/>
              <a:gd name="connsiteY2" fmla="*/ 326219 h 590653"/>
              <a:gd name="connsiteX3" fmla="*/ 65300 w 150345"/>
              <a:gd name="connsiteY3" fmla="*/ 444714 h 590653"/>
              <a:gd name="connsiteX4" fmla="*/ 7460 w 150345"/>
              <a:gd name="connsiteY4" fmla="*/ 543437 h 590653"/>
              <a:gd name="connsiteX5" fmla="*/ 149692 w 150345"/>
              <a:gd name="connsiteY5" fmla="*/ 590653 h 590653"/>
              <a:gd name="connsiteX0" fmla="*/ 47772 w 150410"/>
              <a:gd name="connsiteY0" fmla="*/ 0 h 590653"/>
              <a:gd name="connsiteX1" fmla="*/ 64331 w 150410"/>
              <a:gd name="connsiteY1" fmla="*/ 197708 h 590653"/>
              <a:gd name="connsiteX2" fmla="*/ 76 w 150410"/>
              <a:gd name="connsiteY2" fmla="*/ 326219 h 590653"/>
              <a:gd name="connsiteX3" fmla="*/ 79251 w 150410"/>
              <a:gd name="connsiteY3" fmla="*/ 430276 h 590653"/>
              <a:gd name="connsiteX4" fmla="*/ 7535 w 150410"/>
              <a:gd name="connsiteY4" fmla="*/ 543437 h 590653"/>
              <a:gd name="connsiteX5" fmla="*/ 149767 w 150410"/>
              <a:gd name="connsiteY5" fmla="*/ 590653 h 590653"/>
              <a:gd name="connsiteX0" fmla="*/ 47772 w 178077"/>
              <a:gd name="connsiteY0" fmla="*/ 0 h 571403"/>
              <a:gd name="connsiteX1" fmla="*/ 64331 w 178077"/>
              <a:gd name="connsiteY1" fmla="*/ 197708 h 571403"/>
              <a:gd name="connsiteX2" fmla="*/ 76 w 178077"/>
              <a:gd name="connsiteY2" fmla="*/ 326219 h 571403"/>
              <a:gd name="connsiteX3" fmla="*/ 79251 w 178077"/>
              <a:gd name="connsiteY3" fmla="*/ 430276 h 571403"/>
              <a:gd name="connsiteX4" fmla="*/ 7535 w 178077"/>
              <a:gd name="connsiteY4" fmla="*/ 543437 h 571403"/>
              <a:gd name="connsiteX5" fmla="*/ 177520 w 178077"/>
              <a:gd name="connsiteY5" fmla="*/ 571403 h 571403"/>
              <a:gd name="connsiteX0" fmla="*/ 47772 w 178217"/>
              <a:gd name="connsiteY0" fmla="*/ 0 h 571403"/>
              <a:gd name="connsiteX1" fmla="*/ 64331 w 178217"/>
              <a:gd name="connsiteY1" fmla="*/ 197708 h 571403"/>
              <a:gd name="connsiteX2" fmla="*/ 76 w 178217"/>
              <a:gd name="connsiteY2" fmla="*/ 326219 h 571403"/>
              <a:gd name="connsiteX3" fmla="*/ 79251 w 178217"/>
              <a:gd name="connsiteY3" fmla="*/ 430276 h 571403"/>
              <a:gd name="connsiteX4" fmla="*/ 42226 w 178217"/>
              <a:gd name="connsiteY4" fmla="*/ 538624 h 571403"/>
              <a:gd name="connsiteX5" fmla="*/ 177520 w 178217"/>
              <a:gd name="connsiteY5" fmla="*/ 571403 h 571403"/>
              <a:gd name="connsiteX0" fmla="*/ 47772 w 178168"/>
              <a:gd name="connsiteY0" fmla="*/ 0 h 571403"/>
              <a:gd name="connsiteX1" fmla="*/ 64331 w 178168"/>
              <a:gd name="connsiteY1" fmla="*/ 197708 h 571403"/>
              <a:gd name="connsiteX2" fmla="*/ 76 w 178168"/>
              <a:gd name="connsiteY2" fmla="*/ 326219 h 571403"/>
              <a:gd name="connsiteX3" fmla="*/ 79251 w 178168"/>
              <a:gd name="connsiteY3" fmla="*/ 430276 h 571403"/>
              <a:gd name="connsiteX4" fmla="*/ 31819 w 178168"/>
              <a:gd name="connsiteY4" fmla="*/ 553062 h 571403"/>
              <a:gd name="connsiteX5" fmla="*/ 177520 w 178168"/>
              <a:gd name="connsiteY5" fmla="*/ 571403 h 571403"/>
              <a:gd name="connsiteX0" fmla="*/ 92881 w 178179"/>
              <a:gd name="connsiteY0" fmla="*/ 0 h 558641"/>
              <a:gd name="connsiteX1" fmla="*/ 64342 w 178179"/>
              <a:gd name="connsiteY1" fmla="*/ 184946 h 558641"/>
              <a:gd name="connsiteX2" fmla="*/ 87 w 178179"/>
              <a:gd name="connsiteY2" fmla="*/ 313457 h 558641"/>
              <a:gd name="connsiteX3" fmla="*/ 79262 w 178179"/>
              <a:gd name="connsiteY3" fmla="*/ 417514 h 558641"/>
              <a:gd name="connsiteX4" fmla="*/ 31830 w 178179"/>
              <a:gd name="connsiteY4" fmla="*/ 540300 h 558641"/>
              <a:gd name="connsiteX5" fmla="*/ 177531 w 178179"/>
              <a:gd name="connsiteY5" fmla="*/ 558641 h 558641"/>
              <a:gd name="connsiteX0" fmla="*/ 84944 w 178178"/>
              <a:gd name="connsiteY0" fmla="*/ 0 h 628785"/>
              <a:gd name="connsiteX1" fmla="*/ 64341 w 178178"/>
              <a:gd name="connsiteY1" fmla="*/ 255090 h 628785"/>
              <a:gd name="connsiteX2" fmla="*/ 86 w 178178"/>
              <a:gd name="connsiteY2" fmla="*/ 383601 h 628785"/>
              <a:gd name="connsiteX3" fmla="*/ 79261 w 178178"/>
              <a:gd name="connsiteY3" fmla="*/ 487658 h 628785"/>
              <a:gd name="connsiteX4" fmla="*/ 31829 w 178178"/>
              <a:gd name="connsiteY4" fmla="*/ 610444 h 628785"/>
              <a:gd name="connsiteX5" fmla="*/ 177530 w 178178"/>
              <a:gd name="connsiteY5" fmla="*/ 628785 h 628785"/>
              <a:gd name="connsiteX0" fmla="*/ 87670 w 180904"/>
              <a:gd name="connsiteY0" fmla="*/ 0 h 628785"/>
              <a:gd name="connsiteX1" fmla="*/ 67067 w 180904"/>
              <a:gd name="connsiteY1" fmla="*/ 255090 h 628785"/>
              <a:gd name="connsiteX2" fmla="*/ 2812 w 180904"/>
              <a:gd name="connsiteY2" fmla="*/ 383601 h 628785"/>
              <a:gd name="connsiteX3" fmla="*/ 170724 w 180904"/>
              <a:gd name="connsiteY3" fmla="*/ 547764 h 628785"/>
              <a:gd name="connsiteX4" fmla="*/ 34555 w 180904"/>
              <a:gd name="connsiteY4" fmla="*/ 610444 h 628785"/>
              <a:gd name="connsiteX5" fmla="*/ 180256 w 180904"/>
              <a:gd name="connsiteY5" fmla="*/ 628785 h 628785"/>
              <a:gd name="connsiteX0" fmla="*/ 62379 w 155613"/>
              <a:gd name="connsiteY0" fmla="*/ 0 h 628785"/>
              <a:gd name="connsiteX1" fmla="*/ 41776 w 155613"/>
              <a:gd name="connsiteY1" fmla="*/ 255090 h 628785"/>
              <a:gd name="connsiteX2" fmla="*/ 3882 w 155613"/>
              <a:gd name="connsiteY2" fmla="*/ 524136 h 628785"/>
              <a:gd name="connsiteX3" fmla="*/ 145433 w 155613"/>
              <a:gd name="connsiteY3" fmla="*/ 547764 h 628785"/>
              <a:gd name="connsiteX4" fmla="*/ 9264 w 155613"/>
              <a:gd name="connsiteY4" fmla="*/ 610444 h 628785"/>
              <a:gd name="connsiteX5" fmla="*/ 154965 w 155613"/>
              <a:gd name="connsiteY5" fmla="*/ 628785 h 628785"/>
              <a:gd name="connsiteX0" fmla="*/ 58547 w 151781"/>
              <a:gd name="connsiteY0" fmla="*/ 0 h 628785"/>
              <a:gd name="connsiteX1" fmla="*/ 124749 w 151781"/>
              <a:gd name="connsiteY1" fmla="*/ 452191 h 628785"/>
              <a:gd name="connsiteX2" fmla="*/ 50 w 151781"/>
              <a:gd name="connsiteY2" fmla="*/ 524136 h 628785"/>
              <a:gd name="connsiteX3" fmla="*/ 141601 w 151781"/>
              <a:gd name="connsiteY3" fmla="*/ 547764 h 628785"/>
              <a:gd name="connsiteX4" fmla="*/ 5432 w 151781"/>
              <a:gd name="connsiteY4" fmla="*/ 610444 h 628785"/>
              <a:gd name="connsiteX5" fmla="*/ 151133 w 151781"/>
              <a:gd name="connsiteY5" fmla="*/ 628785 h 628785"/>
              <a:gd name="connsiteX0" fmla="*/ 19309 w 151778"/>
              <a:gd name="connsiteY0" fmla="*/ 0 h 251384"/>
              <a:gd name="connsiteX1" fmla="*/ 124746 w 151778"/>
              <a:gd name="connsiteY1" fmla="*/ 74790 h 251384"/>
              <a:gd name="connsiteX2" fmla="*/ 47 w 151778"/>
              <a:gd name="connsiteY2" fmla="*/ 146735 h 251384"/>
              <a:gd name="connsiteX3" fmla="*/ 141598 w 151778"/>
              <a:gd name="connsiteY3" fmla="*/ 170363 h 251384"/>
              <a:gd name="connsiteX4" fmla="*/ 5429 w 151778"/>
              <a:gd name="connsiteY4" fmla="*/ 233043 h 251384"/>
              <a:gd name="connsiteX5" fmla="*/ 151130 w 151778"/>
              <a:gd name="connsiteY5" fmla="*/ 251384 h 251384"/>
              <a:gd name="connsiteX0" fmla="*/ 30465 w 151778"/>
              <a:gd name="connsiteY0" fmla="*/ 0 h 249989"/>
              <a:gd name="connsiteX1" fmla="*/ 124746 w 151778"/>
              <a:gd name="connsiteY1" fmla="*/ 73395 h 249989"/>
              <a:gd name="connsiteX2" fmla="*/ 47 w 151778"/>
              <a:gd name="connsiteY2" fmla="*/ 145340 h 249989"/>
              <a:gd name="connsiteX3" fmla="*/ 141598 w 151778"/>
              <a:gd name="connsiteY3" fmla="*/ 168968 h 249989"/>
              <a:gd name="connsiteX4" fmla="*/ 5429 w 151778"/>
              <a:gd name="connsiteY4" fmla="*/ 231648 h 249989"/>
              <a:gd name="connsiteX5" fmla="*/ 151130 w 151778"/>
              <a:gd name="connsiteY5" fmla="*/ 249989 h 249989"/>
              <a:gd name="connsiteX0" fmla="*/ 4093 w 151777"/>
              <a:gd name="connsiteY0" fmla="*/ 0 h 233959"/>
              <a:gd name="connsiteX1" fmla="*/ 124745 w 151777"/>
              <a:gd name="connsiteY1" fmla="*/ 57365 h 233959"/>
              <a:gd name="connsiteX2" fmla="*/ 46 w 151777"/>
              <a:gd name="connsiteY2" fmla="*/ 129310 h 233959"/>
              <a:gd name="connsiteX3" fmla="*/ 141597 w 151777"/>
              <a:gd name="connsiteY3" fmla="*/ 152938 h 233959"/>
              <a:gd name="connsiteX4" fmla="*/ 5428 w 151777"/>
              <a:gd name="connsiteY4" fmla="*/ 215618 h 233959"/>
              <a:gd name="connsiteX5" fmla="*/ 151129 w 151777"/>
              <a:gd name="connsiteY5" fmla="*/ 233959 h 23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777" h="233959">
                <a:moveTo>
                  <a:pt x="4093" y="0"/>
                </a:moveTo>
                <a:cubicBezTo>
                  <a:pt x="9242" y="35011"/>
                  <a:pt x="125419" y="35813"/>
                  <a:pt x="124745" y="57365"/>
                </a:cubicBezTo>
                <a:cubicBezTo>
                  <a:pt x="124071" y="78917"/>
                  <a:pt x="-2763" y="113381"/>
                  <a:pt x="46" y="129310"/>
                </a:cubicBezTo>
                <a:cubicBezTo>
                  <a:pt x="2855" y="145239"/>
                  <a:pt x="140700" y="138553"/>
                  <a:pt x="141597" y="152938"/>
                </a:cubicBezTo>
                <a:cubicBezTo>
                  <a:pt x="142494" y="167323"/>
                  <a:pt x="-10950" y="192097"/>
                  <a:pt x="5428" y="215618"/>
                </a:cubicBezTo>
                <a:cubicBezTo>
                  <a:pt x="21806" y="239139"/>
                  <a:pt x="162456" y="211305"/>
                  <a:pt x="151129" y="233959"/>
                </a:cubicBezTo>
              </a:path>
            </a:pathLst>
          </a:custGeom>
          <a:noFill/>
          <a:ln w="28575" cmpd="tri">
            <a:solidFill>
              <a:srgbClr val="00B0F0"/>
            </a:solid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B8E01943-8B01-0B26-AB8F-3F56A840B3CB}"/>
              </a:ext>
            </a:extLst>
          </p:cNvPr>
          <p:cNvSpPr/>
          <p:nvPr/>
        </p:nvSpPr>
        <p:spPr>
          <a:xfrm rot="11111775" flipV="1">
            <a:off x="5343678" y="3031844"/>
            <a:ext cx="201443" cy="225916"/>
          </a:xfrm>
          <a:custGeom>
            <a:avLst/>
            <a:gdLst>
              <a:gd name="connsiteX0" fmla="*/ 34599 w 84660"/>
              <a:gd name="connsiteY0" fmla="*/ 0 h 568411"/>
              <a:gd name="connsiteX1" fmla="*/ 79083 w 84660"/>
              <a:gd name="connsiteY1" fmla="*/ 103797 h 568411"/>
              <a:gd name="connsiteX2" fmla="*/ 59312 w 84660"/>
              <a:gd name="connsiteY2" fmla="*/ 168052 h 568411"/>
              <a:gd name="connsiteX3" fmla="*/ 29656 w 84660"/>
              <a:gd name="connsiteY3" fmla="*/ 301505 h 568411"/>
              <a:gd name="connsiteX4" fmla="*/ 79083 w 84660"/>
              <a:gd name="connsiteY4" fmla="*/ 380588 h 568411"/>
              <a:gd name="connsiteX5" fmla="*/ 79083 w 84660"/>
              <a:gd name="connsiteY5" fmla="*/ 430015 h 568411"/>
              <a:gd name="connsiteX6" fmla="*/ 39541 w 84660"/>
              <a:gd name="connsiteY6" fmla="*/ 514041 h 568411"/>
              <a:gd name="connsiteX7" fmla="*/ 0 w 84660"/>
              <a:gd name="connsiteY7" fmla="*/ 568411 h 568411"/>
              <a:gd name="connsiteX8" fmla="*/ 0 w 84660"/>
              <a:gd name="connsiteY8" fmla="*/ 568411 h 568411"/>
              <a:gd name="connsiteX9" fmla="*/ 4942 w 84660"/>
              <a:gd name="connsiteY9" fmla="*/ 568411 h 568411"/>
              <a:gd name="connsiteX0" fmla="*/ 34599 w 84660"/>
              <a:gd name="connsiteY0" fmla="*/ 0 h 568411"/>
              <a:gd name="connsiteX1" fmla="*/ 59312 w 84660"/>
              <a:gd name="connsiteY1" fmla="*/ 168052 h 568411"/>
              <a:gd name="connsiteX2" fmla="*/ 29656 w 84660"/>
              <a:gd name="connsiteY2" fmla="*/ 301505 h 568411"/>
              <a:gd name="connsiteX3" fmla="*/ 79083 w 84660"/>
              <a:gd name="connsiteY3" fmla="*/ 380588 h 568411"/>
              <a:gd name="connsiteX4" fmla="*/ 79083 w 84660"/>
              <a:gd name="connsiteY4" fmla="*/ 430015 h 568411"/>
              <a:gd name="connsiteX5" fmla="*/ 39541 w 84660"/>
              <a:gd name="connsiteY5" fmla="*/ 514041 h 568411"/>
              <a:gd name="connsiteX6" fmla="*/ 0 w 84660"/>
              <a:gd name="connsiteY6" fmla="*/ 568411 h 568411"/>
              <a:gd name="connsiteX7" fmla="*/ 0 w 84660"/>
              <a:gd name="connsiteY7" fmla="*/ 568411 h 568411"/>
              <a:gd name="connsiteX8" fmla="*/ 4942 w 8466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79083 w 93920"/>
              <a:gd name="connsiteY4" fmla="*/ 430015 h 568411"/>
              <a:gd name="connsiteX5" fmla="*/ 39541 w 93920"/>
              <a:gd name="connsiteY5" fmla="*/ 514041 h 568411"/>
              <a:gd name="connsiteX6" fmla="*/ 0 w 93920"/>
              <a:gd name="connsiteY6" fmla="*/ 568411 h 568411"/>
              <a:gd name="connsiteX7" fmla="*/ 0 w 93920"/>
              <a:gd name="connsiteY7" fmla="*/ 568411 h 568411"/>
              <a:gd name="connsiteX8" fmla="*/ 4942 w 9392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607953"/>
              <a:gd name="connsiteX1" fmla="*/ 93911 w 93920"/>
              <a:gd name="connsiteY1" fmla="*/ 172994 h 607953"/>
              <a:gd name="connsiteX2" fmla="*/ 29656 w 93920"/>
              <a:gd name="connsiteY2" fmla="*/ 301505 h 607953"/>
              <a:gd name="connsiteX3" fmla="*/ 74140 w 93920"/>
              <a:gd name="connsiteY3" fmla="*/ 415187 h 607953"/>
              <a:gd name="connsiteX4" fmla="*/ 39541 w 93920"/>
              <a:gd name="connsiteY4" fmla="*/ 514041 h 607953"/>
              <a:gd name="connsiteX5" fmla="*/ 0 w 93920"/>
              <a:gd name="connsiteY5" fmla="*/ 568411 h 607953"/>
              <a:gd name="connsiteX6" fmla="*/ 0 w 93920"/>
              <a:gd name="connsiteY6" fmla="*/ 568411 h 607953"/>
              <a:gd name="connsiteX7" fmla="*/ 9885 w 93920"/>
              <a:gd name="connsiteY7" fmla="*/ 607953 h 607953"/>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0" fmla="*/ 69198 w 128519"/>
              <a:gd name="connsiteY0" fmla="*/ 0 h 647494"/>
              <a:gd name="connsiteX1" fmla="*/ 128510 w 128519"/>
              <a:gd name="connsiteY1" fmla="*/ 172994 h 647494"/>
              <a:gd name="connsiteX2" fmla="*/ 64255 w 128519"/>
              <a:gd name="connsiteY2" fmla="*/ 301505 h 647494"/>
              <a:gd name="connsiteX3" fmla="*/ 108739 w 128519"/>
              <a:gd name="connsiteY3" fmla="*/ 415187 h 647494"/>
              <a:gd name="connsiteX4" fmla="*/ 74140 w 128519"/>
              <a:gd name="connsiteY4" fmla="*/ 514041 h 647494"/>
              <a:gd name="connsiteX5" fmla="*/ 34599 w 128519"/>
              <a:gd name="connsiteY5" fmla="*/ 568411 h 647494"/>
              <a:gd name="connsiteX6" fmla="*/ 0 w 128519"/>
              <a:gd name="connsiteY6" fmla="*/ 647494 h 647494"/>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14828 w 108748"/>
              <a:gd name="connsiteY5" fmla="*/ 568411 h 622780"/>
              <a:gd name="connsiteX6" fmla="*/ 0 w 108748"/>
              <a:gd name="connsiteY6"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0 w 108748"/>
              <a:gd name="connsiteY5"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34598 w 108748"/>
              <a:gd name="connsiteY4" fmla="*/ 509098 h 622780"/>
              <a:gd name="connsiteX5" fmla="*/ 0 w 108748"/>
              <a:gd name="connsiteY5" fmla="*/ 622780 h 622780"/>
              <a:gd name="connsiteX0" fmla="*/ 17225 w 76546"/>
              <a:gd name="connsiteY0" fmla="*/ 0 h 657379"/>
              <a:gd name="connsiteX1" fmla="*/ 76537 w 76546"/>
              <a:gd name="connsiteY1" fmla="*/ 172994 h 657379"/>
              <a:gd name="connsiteX2" fmla="*/ 12282 w 76546"/>
              <a:gd name="connsiteY2" fmla="*/ 301505 h 657379"/>
              <a:gd name="connsiteX3" fmla="*/ 56766 w 76546"/>
              <a:gd name="connsiteY3" fmla="*/ 415187 h 657379"/>
              <a:gd name="connsiteX4" fmla="*/ 2396 w 76546"/>
              <a:gd name="connsiteY4" fmla="*/ 509098 h 657379"/>
              <a:gd name="connsiteX5" fmla="*/ 2397 w 76546"/>
              <a:gd name="connsiteY5" fmla="*/ 657379 h 657379"/>
              <a:gd name="connsiteX0" fmla="*/ 38601 w 76895"/>
              <a:gd name="connsiteY0" fmla="*/ 0 h 677150"/>
              <a:gd name="connsiteX1" fmla="*/ 76537 w 76895"/>
              <a:gd name="connsiteY1" fmla="*/ 192765 h 677150"/>
              <a:gd name="connsiteX2" fmla="*/ 12282 w 76895"/>
              <a:gd name="connsiteY2" fmla="*/ 321276 h 677150"/>
              <a:gd name="connsiteX3" fmla="*/ 56766 w 76895"/>
              <a:gd name="connsiteY3" fmla="*/ 434958 h 677150"/>
              <a:gd name="connsiteX4" fmla="*/ 2396 w 76895"/>
              <a:gd name="connsiteY4" fmla="*/ 528869 h 677150"/>
              <a:gd name="connsiteX5" fmla="*/ 2397 w 76895"/>
              <a:gd name="connsiteY5" fmla="*/ 677150 h 677150"/>
              <a:gd name="connsiteX0" fmla="*/ 59978 w 78428"/>
              <a:gd name="connsiteY0" fmla="*/ 0 h 682093"/>
              <a:gd name="connsiteX1" fmla="*/ 76537 w 78428"/>
              <a:gd name="connsiteY1" fmla="*/ 197708 h 682093"/>
              <a:gd name="connsiteX2" fmla="*/ 12282 w 78428"/>
              <a:gd name="connsiteY2" fmla="*/ 326219 h 682093"/>
              <a:gd name="connsiteX3" fmla="*/ 56766 w 78428"/>
              <a:gd name="connsiteY3" fmla="*/ 439901 h 682093"/>
              <a:gd name="connsiteX4" fmla="*/ 2396 w 78428"/>
              <a:gd name="connsiteY4" fmla="*/ 533812 h 682093"/>
              <a:gd name="connsiteX5" fmla="*/ 2397 w 78428"/>
              <a:gd name="connsiteY5" fmla="*/ 682093 h 682093"/>
              <a:gd name="connsiteX0" fmla="*/ 59664 w 144968"/>
              <a:gd name="connsiteY0" fmla="*/ 0 h 581027"/>
              <a:gd name="connsiteX1" fmla="*/ 76223 w 144968"/>
              <a:gd name="connsiteY1" fmla="*/ 197708 h 581027"/>
              <a:gd name="connsiteX2" fmla="*/ 11968 w 144968"/>
              <a:gd name="connsiteY2" fmla="*/ 326219 h 581027"/>
              <a:gd name="connsiteX3" fmla="*/ 56452 w 144968"/>
              <a:gd name="connsiteY3" fmla="*/ 439901 h 581027"/>
              <a:gd name="connsiteX4" fmla="*/ 2082 w 144968"/>
              <a:gd name="connsiteY4" fmla="*/ 533812 h 581027"/>
              <a:gd name="connsiteX5" fmla="*/ 144313 w 144968"/>
              <a:gd name="connsiteY5" fmla="*/ 581027 h 581027"/>
              <a:gd name="connsiteX0" fmla="*/ 59263 w 134203"/>
              <a:gd name="connsiteY0" fmla="*/ 0 h 595465"/>
              <a:gd name="connsiteX1" fmla="*/ 75822 w 134203"/>
              <a:gd name="connsiteY1" fmla="*/ 197708 h 595465"/>
              <a:gd name="connsiteX2" fmla="*/ 11567 w 134203"/>
              <a:gd name="connsiteY2" fmla="*/ 326219 h 595465"/>
              <a:gd name="connsiteX3" fmla="*/ 56051 w 134203"/>
              <a:gd name="connsiteY3" fmla="*/ 439901 h 595465"/>
              <a:gd name="connsiteX4" fmla="*/ 1681 w 134203"/>
              <a:gd name="connsiteY4" fmla="*/ 533812 h 595465"/>
              <a:gd name="connsiteX5" fmla="*/ 133505 w 134203"/>
              <a:gd name="connsiteY5" fmla="*/ 595465 h 595465"/>
              <a:gd name="connsiteX0" fmla="*/ 58331 w 133253"/>
              <a:gd name="connsiteY0" fmla="*/ 0 h 595465"/>
              <a:gd name="connsiteX1" fmla="*/ 74890 w 133253"/>
              <a:gd name="connsiteY1" fmla="*/ 197708 h 595465"/>
              <a:gd name="connsiteX2" fmla="*/ 10635 w 133253"/>
              <a:gd name="connsiteY2" fmla="*/ 326219 h 595465"/>
              <a:gd name="connsiteX3" fmla="*/ 75934 w 133253"/>
              <a:gd name="connsiteY3" fmla="*/ 444714 h 595465"/>
              <a:gd name="connsiteX4" fmla="*/ 749 w 133253"/>
              <a:gd name="connsiteY4" fmla="*/ 533812 h 595465"/>
              <a:gd name="connsiteX5" fmla="*/ 132573 w 133253"/>
              <a:gd name="connsiteY5" fmla="*/ 595465 h 595465"/>
              <a:gd name="connsiteX0" fmla="*/ 47697 w 122714"/>
              <a:gd name="connsiteY0" fmla="*/ 0 h 595465"/>
              <a:gd name="connsiteX1" fmla="*/ 64256 w 122714"/>
              <a:gd name="connsiteY1" fmla="*/ 197708 h 595465"/>
              <a:gd name="connsiteX2" fmla="*/ 1 w 122714"/>
              <a:gd name="connsiteY2" fmla="*/ 326219 h 595465"/>
              <a:gd name="connsiteX3" fmla="*/ 65300 w 122714"/>
              <a:gd name="connsiteY3" fmla="*/ 444714 h 595465"/>
              <a:gd name="connsiteX4" fmla="*/ 7460 w 122714"/>
              <a:gd name="connsiteY4" fmla="*/ 543437 h 595465"/>
              <a:gd name="connsiteX5" fmla="*/ 121939 w 122714"/>
              <a:gd name="connsiteY5" fmla="*/ 595465 h 595465"/>
              <a:gd name="connsiteX0" fmla="*/ 47697 w 150345"/>
              <a:gd name="connsiteY0" fmla="*/ 0 h 590653"/>
              <a:gd name="connsiteX1" fmla="*/ 64256 w 150345"/>
              <a:gd name="connsiteY1" fmla="*/ 197708 h 590653"/>
              <a:gd name="connsiteX2" fmla="*/ 1 w 150345"/>
              <a:gd name="connsiteY2" fmla="*/ 326219 h 590653"/>
              <a:gd name="connsiteX3" fmla="*/ 65300 w 150345"/>
              <a:gd name="connsiteY3" fmla="*/ 444714 h 590653"/>
              <a:gd name="connsiteX4" fmla="*/ 7460 w 150345"/>
              <a:gd name="connsiteY4" fmla="*/ 543437 h 590653"/>
              <a:gd name="connsiteX5" fmla="*/ 149692 w 150345"/>
              <a:gd name="connsiteY5" fmla="*/ 590653 h 590653"/>
              <a:gd name="connsiteX0" fmla="*/ 47772 w 150410"/>
              <a:gd name="connsiteY0" fmla="*/ 0 h 590653"/>
              <a:gd name="connsiteX1" fmla="*/ 64331 w 150410"/>
              <a:gd name="connsiteY1" fmla="*/ 197708 h 590653"/>
              <a:gd name="connsiteX2" fmla="*/ 76 w 150410"/>
              <a:gd name="connsiteY2" fmla="*/ 326219 h 590653"/>
              <a:gd name="connsiteX3" fmla="*/ 79251 w 150410"/>
              <a:gd name="connsiteY3" fmla="*/ 430276 h 590653"/>
              <a:gd name="connsiteX4" fmla="*/ 7535 w 150410"/>
              <a:gd name="connsiteY4" fmla="*/ 543437 h 590653"/>
              <a:gd name="connsiteX5" fmla="*/ 149767 w 150410"/>
              <a:gd name="connsiteY5" fmla="*/ 590653 h 590653"/>
              <a:gd name="connsiteX0" fmla="*/ 47772 w 178077"/>
              <a:gd name="connsiteY0" fmla="*/ 0 h 571403"/>
              <a:gd name="connsiteX1" fmla="*/ 64331 w 178077"/>
              <a:gd name="connsiteY1" fmla="*/ 197708 h 571403"/>
              <a:gd name="connsiteX2" fmla="*/ 76 w 178077"/>
              <a:gd name="connsiteY2" fmla="*/ 326219 h 571403"/>
              <a:gd name="connsiteX3" fmla="*/ 79251 w 178077"/>
              <a:gd name="connsiteY3" fmla="*/ 430276 h 571403"/>
              <a:gd name="connsiteX4" fmla="*/ 7535 w 178077"/>
              <a:gd name="connsiteY4" fmla="*/ 543437 h 571403"/>
              <a:gd name="connsiteX5" fmla="*/ 177520 w 178077"/>
              <a:gd name="connsiteY5" fmla="*/ 571403 h 571403"/>
              <a:gd name="connsiteX0" fmla="*/ 47772 w 178217"/>
              <a:gd name="connsiteY0" fmla="*/ 0 h 571403"/>
              <a:gd name="connsiteX1" fmla="*/ 64331 w 178217"/>
              <a:gd name="connsiteY1" fmla="*/ 197708 h 571403"/>
              <a:gd name="connsiteX2" fmla="*/ 76 w 178217"/>
              <a:gd name="connsiteY2" fmla="*/ 326219 h 571403"/>
              <a:gd name="connsiteX3" fmla="*/ 79251 w 178217"/>
              <a:gd name="connsiteY3" fmla="*/ 430276 h 571403"/>
              <a:gd name="connsiteX4" fmla="*/ 42226 w 178217"/>
              <a:gd name="connsiteY4" fmla="*/ 538624 h 571403"/>
              <a:gd name="connsiteX5" fmla="*/ 177520 w 178217"/>
              <a:gd name="connsiteY5" fmla="*/ 571403 h 571403"/>
              <a:gd name="connsiteX0" fmla="*/ 47772 w 178168"/>
              <a:gd name="connsiteY0" fmla="*/ 0 h 571403"/>
              <a:gd name="connsiteX1" fmla="*/ 64331 w 178168"/>
              <a:gd name="connsiteY1" fmla="*/ 197708 h 571403"/>
              <a:gd name="connsiteX2" fmla="*/ 76 w 178168"/>
              <a:gd name="connsiteY2" fmla="*/ 326219 h 571403"/>
              <a:gd name="connsiteX3" fmla="*/ 79251 w 178168"/>
              <a:gd name="connsiteY3" fmla="*/ 430276 h 571403"/>
              <a:gd name="connsiteX4" fmla="*/ 31819 w 178168"/>
              <a:gd name="connsiteY4" fmla="*/ 553062 h 571403"/>
              <a:gd name="connsiteX5" fmla="*/ 177520 w 178168"/>
              <a:gd name="connsiteY5" fmla="*/ 571403 h 571403"/>
              <a:gd name="connsiteX0" fmla="*/ 92881 w 178179"/>
              <a:gd name="connsiteY0" fmla="*/ 0 h 558641"/>
              <a:gd name="connsiteX1" fmla="*/ 64342 w 178179"/>
              <a:gd name="connsiteY1" fmla="*/ 184946 h 558641"/>
              <a:gd name="connsiteX2" fmla="*/ 87 w 178179"/>
              <a:gd name="connsiteY2" fmla="*/ 313457 h 558641"/>
              <a:gd name="connsiteX3" fmla="*/ 79262 w 178179"/>
              <a:gd name="connsiteY3" fmla="*/ 417514 h 558641"/>
              <a:gd name="connsiteX4" fmla="*/ 31830 w 178179"/>
              <a:gd name="connsiteY4" fmla="*/ 540300 h 558641"/>
              <a:gd name="connsiteX5" fmla="*/ 177531 w 178179"/>
              <a:gd name="connsiteY5" fmla="*/ 558641 h 558641"/>
              <a:gd name="connsiteX0" fmla="*/ 84944 w 178178"/>
              <a:gd name="connsiteY0" fmla="*/ 0 h 628785"/>
              <a:gd name="connsiteX1" fmla="*/ 64341 w 178178"/>
              <a:gd name="connsiteY1" fmla="*/ 255090 h 628785"/>
              <a:gd name="connsiteX2" fmla="*/ 86 w 178178"/>
              <a:gd name="connsiteY2" fmla="*/ 383601 h 628785"/>
              <a:gd name="connsiteX3" fmla="*/ 79261 w 178178"/>
              <a:gd name="connsiteY3" fmla="*/ 487658 h 628785"/>
              <a:gd name="connsiteX4" fmla="*/ 31829 w 178178"/>
              <a:gd name="connsiteY4" fmla="*/ 610444 h 628785"/>
              <a:gd name="connsiteX5" fmla="*/ 177530 w 178178"/>
              <a:gd name="connsiteY5" fmla="*/ 628785 h 628785"/>
              <a:gd name="connsiteX0" fmla="*/ 87670 w 180904"/>
              <a:gd name="connsiteY0" fmla="*/ 0 h 628785"/>
              <a:gd name="connsiteX1" fmla="*/ 67067 w 180904"/>
              <a:gd name="connsiteY1" fmla="*/ 255090 h 628785"/>
              <a:gd name="connsiteX2" fmla="*/ 2812 w 180904"/>
              <a:gd name="connsiteY2" fmla="*/ 383601 h 628785"/>
              <a:gd name="connsiteX3" fmla="*/ 170724 w 180904"/>
              <a:gd name="connsiteY3" fmla="*/ 547764 h 628785"/>
              <a:gd name="connsiteX4" fmla="*/ 34555 w 180904"/>
              <a:gd name="connsiteY4" fmla="*/ 610444 h 628785"/>
              <a:gd name="connsiteX5" fmla="*/ 180256 w 180904"/>
              <a:gd name="connsiteY5" fmla="*/ 628785 h 628785"/>
              <a:gd name="connsiteX0" fmla="*/ 62379 w 155613"/>
              <a:gd name="connsiteY0" fmla="*/ 0 h 628785"/>
              <a:gd name="connsiteX1" fmla="*/ 41776 w 155613"/>
              <a:gd name="connsiteY1" fmla="*/ 255090 h 628785"/>
              <a:gd name="connsiteX2" fmla="*/ 3882 w 155613"/>
              <a:gd name="connsiteY2" fmla="*/ 524136 h 628785"/>
              <a:gd name="connsiteX3" fmla="*/ 145433 w 155613"/>
              <a:gd name="connsiteY3" fmla="*/ 547764 h 628785"/>
              <a:gd name="connsiteX4" fmla="*/ 9264 w 155613"/>
              <a:gd name="connsiteY4" fmla="*/ 610444 h 628785"/>
              <a:gd name="connsiteX5" fmla="*/ 154965 w 155613"/>
              <a:gd name="connsiteY5" fmla="*/ 628785 h 628785"/>
              <a:gd name="connsiteX0" fmla="*/ 58547 w 151781"/>
              <a:gd name="connsiteY0" fmla="*/ 0 h 628785"/>
              <a:gd name="connsiteX1" fmla="*/ 124749 w 151781"/>
              <a:gd name="connsiteY1" fmla="*/ 452191 h 628785"/>
              <a:gd name="connsiteX2" fmla="*/ 50 w 151781"/>
              <a:gd name="connsiteY2" fmla="*/ 524136 h 628785"/>
              <a:gd name="connsiteX3" fmla="*/ 141601 w 151781"/>
              <a:gd name="connsiteY3" fmla="*/ 547764 h 628785"/>
              <a:gd name="connsiteX4" fmla="*/ 5432 w 151781"/>
              <a:gd name="connsiteY4" fmla="*/ 610444 h 628785"/>
              <a:gd name="connsiteX5" fmla="*/ 151133 w 151781"/>
              <a:gd name="connsiteY5" fmla="*/ 628785 h 628785"/>
              <a:gd name="connsiteX0" fmla="*/ 19309 w 151778"/>
              <a:gd name="connsiteY0" fmla="*/ 0 h 251384"/>
              <a:gd name="connsiteX1" fmla="*/ 124746 w 151778"/>
              <a:gd name="connsiteY1" fmla="*/ 74790 h 251384"/>
              <a:gd name="connsiteX2" fmla="*/ 47 w 151778"/>
              <a:gd name="connsiteY2" fmla="*/ 146735 h 251384"/>
              <a:gd name="connsiteX3" fmla="*/ 141598 w 151778"/>
              <a:gd name="connsiteY3" fmla="*/ 170363 h 251384"/>
              <a:gd name="connsiteX4" fmla="*/ 5429 w 151778"/>
              <a:gd name="connsiteY4" fmla="*/ 233043 h 251384"/>
              <a:gd name="connsiteX5" fmla="*/ 151130 w 151778"/>
              <a:gd name="connsiteY5" fmla="*/ 251384 h 251384"/>
              <a:gd name="connsiteX0" fmla="*/ 30465 w 151778"/>
              <a:gd name="connsiteY0" fmla="*/ 0 h 249989"/>
              <a:gd name="connsiteX1" fmla="*/ 124746 w 151778"/>
              <a:gd name="connsiteY1" fmla="*/ 73395 h 249989"/>
              <a:gd name="connsiteX2" fmla="*/ 47 w 151778"/>
              <a:gd name="connsiteY2" fmla="*/ 145340 h 249989"/>
              <a:gd name="connsiteX3" fmla="*/ 141598 w 151778"/>
              <a:gd name="connsiteY3" fmla="*/ 168968 h 249989"/>
              <a:gd name="connsiteX4" fmla="*/ 5429 w 151778"/>
              <a:gd name="connsiteY4" fmla="*/ 231648 h 249989"/>
              <a:gd name="connsiteX5" fmla="*/ 151130 w 151778"/>
              <a:gd name="connsiteY5" fmla="*/ 249989 h 249989"/>
              <a:gd name="connsiteX0" fmla="*/ 4093 w 151777"/>
              <a:gd name="connsiteY0" fmla="*/ 0 h 233959"/>
              <a:gd name="connsiteX1" fmla="*/ 124745 w 151777"/>
              <a:gd name="connsiteY1" fmla="*/ 57365 h 233959"/>
              <a:gd name="connsiteX2" fmla="*/ 46 w 151777"/>
              <a:gd name="connsiteY2" fmla="*/ 129310 h 233959"/>
              <a:gd name="connsiteX3" fmla="*/ 141597 w 151777"/>
              <a:gd name="connsiteY3" fmla="*/ 152938 h 233959"/>
              <a:gd name="connsiteX4" fmla="*/ 5428 w 151777"/>
              <a:gd name="connsiteY4" fmla="*/ 215618 h 233959"/>
              <a:gd name="connsiteX5" fmla="*/ 151129 w 151777"/>
              <a:gd name="connsiteY5" fmla="*/ 233959 h 23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777" h="233959">
                <a:moveTo>
                  <a:pt x="4093" y="0"/>
                </a:moveTo>
                <a:cubicBezTo>
                  <a:pt x="9242" y="35011"/>
                  <a:pt x="125419" y="35813"/>
                  <a:pt x="124745" y="57365"/>
                </a:cubicBezTo>
                <a:cubicBezTo>
                  <a:pt x="124071" y="78917"/>
                  <a:pt x="-2763" y="113381"/>
                  <a:pt x="46" y="129310"/>
                </a:cubicBezTo>
                <a:cubicBezTo>
                  <a:pt x="2855" y="145239"/>
                  <a:pt x="140700" y="138553"/>
                  <a:pt x="141597" y="152938"/>
                </a:cubicBezTo>
                <a:cubicBezTo>
                  <a:pt x="142494" y="167323"/>
                  <a:pt x="-10950" y="192097"/>
                  <a:pt x="5428" y="215618"/>
                </a:cubicBezTo>
                <a:cubicBezTo>
                  <a:pt x="21806" y="239139"/>
                  <a:pt x="162456" y="211305"/>
                  <a:pt x="151129" y="233959"/>
                </a:cubicBezTo>
              </a:path>
            </a:pathLst>
          </a:custGeom>
          <a:noFill/>
          <a:ln w="28575" cmpd="tri">
            <a:solidFill>
              <a:srgbClr val="00B0F0"/>
            </a:solid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0943849D-B6CF-86F2-6B48-2D67AC525C23}"/>
              </a:ext>
            </a:extLst>
          </p:cNvPr>
          <p:cNvSpPr/>
          <p:nvPr/>
        </p:nvSpPr>
        <p:spPr>
          <a:xfrm rot="11111775" flipV="1">
            <a:off x="6250704" y="3031844"/>
            <a:ext cx="201443" cy="225916"/>
          </a:xfrm>
          <a:custGeom>
            <a:avLst/>
            <a:gdLst>
              <a:gd name="connsiteX0" fmla="*/ 34599 w 84660"/>
              <a:gd name="connsiteY0" fmla="*/ 0 h 568411"/>
              <a:gd name="connsiteX1" fmla="*/ 79083 w 84660"/>
              <a:gd name="connsiteY1" fmla="*/ 103797 h 568411"/>
              <a:gd name="connsiteX2" fmla="*/ 59312 w 84660"/>
              <a:gd name="connsiteY2" fmla="*/ 168052 h 568411"/>
              <a:gd name="connsiteX3" fmla="*/ 29656 w 84660"/>
              <a:gd name="connsiteY3" fmla="*/ 301505 h 568411"/>
              <a:gd name="connsiteX4" fmla="*/ 79083 w 84660"/>
              <a:gd name="connsiteY4" fmla="*/ 380588 h 568411"/>
              <a:gd name="connsiteX5" fmla="*/ 79083 w 84660"/>
              <a:gd name="connsiteY5" fmla="*/ 430015 h 568411"/>
              <a:gd name="connsiteX6" fmla="*/ 39541 w 84660"/>
              <a:gd name="connsiteY6" fmla="*/ 514041 h 568411"/>
              <a:gd name="connsiteX7" fmla="*/ 0 w 84660"/>
              <a:gd name="connsiteY7" fmla="*/ 568411 h 568411"/>
              <a:gd name="connsiteX8" fmla="*/ 0 w 84660"/>
              <a:gd name="connsiteY8" fmla="*/ 568411 h 568411"/>
              <a:gd name="connsiteX9" fmla="*/ 4942 w 84660"/>
              <a:gd name="connsiteY9" fmla="*/ 568411 h 568411"/>
              <a:gd name="connsiteX0" fmla="*/ 34599 w 84660"/>
              <a:gd name="connsiteY0" fmla="*/ 0 h 568411"/>
              <a:gd name="connsiteX1" fmla="*/ 59312 w 84660"/>
              <a:gd name="connsiteY1" fmla="*/ 168052 h 568411"/>
              <a:gd name="connsiteX2" fmla="*/ 29656 w 84660"/>
              <a:gd name="connsiteY2" fmla="*/ 301505 h 568411"/>
              <a:gd name="connsiteX3" fmla="*/ 79083 w 84660"/>
              <a:gd name="connsiteY3" fmla="*/ 380588 h 568411"/>
              <a:gd name="connsiteX4" fmla="*/ 79083 w 84660"/>
              <a:gd name="connsiteY4" fmla="*/ 430015 h 568411"/>
              <a:gd name="connsiteX5" fmla="*/ 39541 w 84660"/>
              <a:gd name="connsiteY5" fmla="*/ 514041 h 568411"/>
              <a:gd name="connsiteX6" fmla="*/ 0 w 84660"/>
              <a:gd name="connsiteY6" fmla="*/ 568411 h 568411"/>
              <a:gd name="connsiteX7" fmla="*/ 0 w 84660"/>
              <a:gd name="connsiteY7" fmla="*/ 568411 h 568411"/>
              <a:gd name="connsiteX8" fmla="*/ 4942 w 8466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79083 w 93920"/>
              <a:gd name="connsiteY4" fmla="*/ 430015 h 568411"/>
              <a:gd name="connsiteX5" fmla="*/ 39541 w 93920"/>
              <a:gd name="connsiteY5" fmla="*/ 514041 h 568411"/>
              <a:gd name="connsiteX6" fmla="*/ 0 w 93920"/>
              <a:gd name="connsiteY6" fmla="*/ 568411 h 568411"/>
              <a:gd name="connsiteX7" fmla="*/ 0 w 93920"/>
              <a:gd name="connsiteY7" fmla="*/ 568411 h 568411"/>
              <a:gd name="connsiteX8" fmla="*/ 4942 w 9392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607953"/>
              <a:gd name="connsiteX1" fmla="*/ 93911 w 93920"/>
              <a:gd name="connsiteY1" fmla="*/ 172994 h 607953"/>
              <a:gd name="connsiteX2" fmla="*/ 29656 w 93920"/>
              <a:gd name="connsiteY2" fmla="*/ 301505 h 607953"/>
              <a:gd name="connsiteX3" fmla="*/ 74140 w 93920"/>
              <a:gd name="connsiteY3" fmla="*/ 415187 h 607953"/>
              <a:gd name="connsiteX4" fmla="*/ 39541 w 93920"/>
              <a:gd name="connsiteY4" fmla="*/ 514041 h 607953"/>
              <a:gd name="connsiteX5" fmla="*/ 0 w 93920"/>
              <a:gd name="connsiteY5" fmla="*/ 568411 h 607953"/>
              <a:gd name="connsiteX6" fmla="*/ 0 w 93920"/>
              <a:gd name="connsiteY6" fmla="*/ 568411 h 607953"/>
              <a:gd name="connsiteX7" fmla="*/ 9885 w 93920"/>
              <a:gd name="connsiteY7" fmla="*/ 607953 h 607953"/>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0" fmla="*/ 69198 w 128519"/>
              <a:gd name="connsiteY0" fmla="*/ 0 h 647494"/>
              <a:gd name="connsiteX1" fmla="*/ 128510 w 128519"/>
              <a:gd name="connsiteY1" fmla="*/ 172994 h 647494"/>
              <a:gd name="connsiteX2" fmla="*/ 64255 w 128519"/>
              <a:gd name="connsiteY2" fmla="*/ 301505 h 647494"/>
              <a:gd name="connsiteX3" fmla="*/ 108739 w 128519"/>
              <a:gd name="connsiteY3" fmla="*/ 415187 h 647494"/>
              <a:gd name="connsiteX4" fmla="*/ 74140 w 128519"/>
              <a:gd name="connsiteY4" fmla="*/ 514041 h 647494"/>
              <a:gd name="connsiteX5" fmla="*/ 34599 w 128519"/>
              <a:gd name="connsiteY5" fmla="*/ 568411 h 647494"/>
              <a:gd name="connsiteX6" fmla="*/ 0 w 128519"/>
              <a:gd name="connsiteY6" fmla="*/ 647494 h 647494"/>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14828 w 108748"/>
              <a:gd name="connsiteY5" fmla="*/ 568411 h 622780"/>
              <a:gd name="connsiteX6" fmla="*/ 0 w 108748"/>
              <a:gd name="connsiteY6"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0 w 108748"/>
              <a:gd name="connsiteY5"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34598 w 108748"/>
              <a:gd name="connsiteY4" fmla="*/ 509098 h 622780"/>
              <a:gd name="connsiteX5" fmla="*/ 0 w 108748"/>
              <a:gd name="connsiteY5" fmla="*/ 622780 h 622780"/>
              <a:gd name="connsiteX0" fmla="*/ 17225 w 76546"/>
              <a:gd name="connsiteY0" fmla="*/ 0 h 657379"/>
              <a:gd name="connsiteX1" fmla="*/ 76537 w 76546"/>
              <a:gd name="connsiteY1" fmla="*/ 172994 h 657379"/>
              <a:gd name="connsiteX2" fmla="*/ 12282 w 76546"/>
              <a:gd name="connsiteY2" fmla="*/ 301505 h 657379"/>
              <a:gd name="connsiteX3" fmla="*/ 56766 w 76546"/>
              <a:gd name="connsiteY3" fmla="*/ 415187 h 657379"/>
              <a:gd name="connsiteX4" fmla="*/ 2396 w 76546"/>
              <a:gd name="connsiteY4" fmla="*/ 509098 h 657379"/>
              <a:gd name="connsiteX5" fmla="*/ 2397 w 76546"/>
              <a:gd name="connsiteY5" fmla="*/ 657379 h 657379"/>
              <a:gd name="connsiteX0" fmla="*/ 38601 w 76895"/>
              <a:gd name="connsiteY0" fmla="*/ 0 h 677150"/>
              <a:gd name="connsiteX1" fmla="*/ 76537 w 76895"/>
              <a:gd name="connsiteY1" fmla="*/ 192765 h 677150"/>
              <a:gd name="connsiteX2" fmla="*/ 12282 w 76895"/>
              <a:gd name="connsiteY2" fmla="*/ 321276 h 677150"/>
              <a:gd name="connsiteX3" fmla="*/ 56766 w 76895"/>
              <a:gd name="connsiteY3" fmla="*/ 434958 h 677150"/>
              <a:gd name="connsiteX4" fmla="*/ 2396 w 76895"/>
              <a:gd name="connsiteY4" fmla="*/ 528869 h 677150"/>
              <a:gd name="connsiteX5" fmla="*/ 2397 w 76895"/>
              <a:gd name="connsiteY5" fmla="*/ 677150 h 677150"/>
              <a:gd name="connsiteX0" fmla="*/ 59978 w 78428"/>
              <a:gd name="connsiteY0" fmla="*/ 0 h 682093"/>
              <a:gd name="connsiteX1" fmla="*/ 76537 w 78428"/>
              <a:gd name="connsiteY1" fmla="*/ 197708 h 682093"/>
              <a:gd name="connsiteX2" fmla="*/ 12282 w 78428"/>
              <a:gd name="connsiteY2" fmla="*/ 326219 h 682093"/>
              <a:gd name="connsiteX3" fmla="*/ 56766 w 78428"/>
              <a:gd name="connsiteY3" fmla="*/ 439901 h 682093"/>
              <a:gd name="connsiteX4" fmla="*/ 2396 w 78428"/>
              <a:gd name="connsiteY4" fmla="*/ 533812 h 682093"/>
              <a:gd name="connsiteX5" fmla="*/ 2397 w 78428"/>
              <a:gd name="connsiteY5" fmla="*/ 682093 h 682093"/>
              <a:gd name="connsiteX0" fmla="*/ 59664 w 144968"/>
              <a:gd name="connsiteY0" fmla="*/ 0 h 581027"/>
              <a:gd name="connsiteX1" fmla="*/ 76223 w 144968"/>
              <a:gd name="connsiteY1" fmla="*/ 197708 h 581027"/>
              <a:gd name="connsiteX2" fmla="*/ 11968 w 144968"/>
              <a:gd name="connsiteY2" fmla="*/ 326219 h 581027"/>
              <a:gd name="connsiteX3" fmla="*/ 56452 w 144968"/>
              <a:gd name="connsiteY3" fmla="*/ 439901 h 581027"/>
              <a:gd name="connsiteX4" fmla="*/ 2082 w 144968"/>
              <a:gd name="connsiteY4" fmla="*/ 533812 h 581027"/>
              <a:gd name="connsiteX5" fmla="*/ 144313 w 144968"/>
              <a:gd name="connsiteY5" fmla="*/ 581027 h 581027"/>
              <a:gd name="connsiteX0" fmla="*/ 59263 w 134203"/>
              <a:gd name="connsiteY0" fmla="*/ 0 h 595465"/>
              <a:gd name="connsiteX1" fmla="*/ 75822 w 134203"/>
              <a:gd name="connsiteY1" fmla="*/ 197708 h 595465"/>
              <a:gd name="connsiteX2" fmla="*/ 11567 w 134203"/>
              <a:gd name="connsiteY2" fmla="*/ 326219 h 595465"/>
              <a:gd name="connsiteX3" fmla="*/ 56051 w 134203"/>
              <a:gd name="connsiteY3" fmla="*/ 439901 h 595465"/>
              <a:gd name="connsiteX4" fmla="*/ 1681 w 134203"/>
              <a:gd name="connsiteY4" fmla="*/ 533812 h 595465"/>
              <a:gd name="connsiteX5" fmla="*/ 133505 w 134203"/>
              <a:gd name="connsiteY5" fmla="*/ 595465 h 595465"/>
              <a:gd name="connsiteX0" fmla="*/ 58331 w 133253"/>
              <a:gd name="connsiteY0" fmla="*/ 0 h 595465"/>
              <a:gd name="connsiteX1" fmla="*/ 74890 w 133253"/>
              <a:gd name="connsiteY1" fmla="*/ 197708 h 595465"/>
              <a:gd name="connsiteX2" fmla="*/ 10635 w 133253"/>
              <a:gd name="connsiteY2" fmla="*/ 326219 h 595465"/>
              <a:gd name="connsiteX3" fmla="*/ 75934 w 133253"/>
              <a:gd name="connsiteY3" fmla="*/ 444714 h 595465"/>
              <a:gd name="connsiteX4" fmla="*/ 749 w 133253"/>
              <a:gd name="connsiteY4" fmla="*/ 533812 h 595465"/>
              <a:gd name="connsiteX5" fmla="*/ 132573 w 133253"/>
              <a:gd name="connsiteY5" fmla="*/ 595465 h 595465"/>
              <a:gd name="connsiteX0" fmla="*/ 47697 w 122714"/>
              <a:gd name="connsiteY0" fmla="*/ 0 h 595465"/>
              <a:gd name="connsiteX1" fmla="*/ 64256 w 122714"/>
              <a:gd name="connsiteY1" fmla="*/ 197708 h 595465"/>
              <a:gd name="connsiteX2" fmla="*/ 1 w 122714"/>
              <a:gd name="connsiteY2" fmla="*/ 326219 h 595465"/>
              <a:gd name="connsiteX3" fmla="*/ 65300 w 122714"/>
              <a:gd name="connsiteY3" fmla="*/ 444714 h 595465"/>
              <a:gd name="connsiteX4" fmla="*/ 7460 w 122714"/>
              <a:gd name="connsiteY4" fmla="*/ 543437 h 595465"/>
              <a:gd name="connsiteX5" fmla="*/ 121939 w 122714"/>
              <a:gd name="connsiteY5" fmla="*/ 595465 h 595465"/>
              <a:gd name="connsiteX0" fmla="*/ 47697 w 150345"/>
              <a:gd name="connsiteY0" fmla="*/ 0 h 590653"/>
              <a:gd name="connsiteX1" fmla="*/ 64256 w 150345"/>
              <a:gd name="connsiteY1" fmla="*/ 197708 h 590653"/>
              <a:gd name="connsiteX2" fmla="*/ 1 w 150345"/>
              <a:gd name="connsiteY2" fmla="*/ 326219 h 590653"/>
              <a:gd name="connsiteX3" fmla="*/ 65300 w 150345"/>
              <a:gd name="connsiteY3" fmla="*/ 444714 h 590653"/>
              <a:gd name="connsiteX4" fmla="*/ 7460 w 150345"/>
              <a:gd name="connsiteY4" fmla="*/ 543437 h 590653"/>
              <a:gd name="connsiteX5" fmla="*/ 149692 w 150345"/>
              <a:gd name="connsiteY5" fmla="*/ 590653 h 590653"/>
              <a:gd name="connsiteX0" fmla="*/ 47772 w 150410"/>
              <a:gd name="connsiteY0" fmla="*/ 0 h 590653"/>
              <a:gd name="connsiteX1" fmla="*/ 64331 w 150410"/>
              <a:gd name="connsiteY1" fmla="*/ 197708 h 590653"/>
              <a:gd name="connsiteX2" fmla="*/ 76 w 150410"/>
              <a:gd name="connsiteY2" fmla="*/ 326219 h 590653"/>
              <a:gd name="connsiteX3" fmla="*/ 79251 w 150410"/>
              <a:gd name="connsiteY3" fmla="*/ 430276 h 590653"/>
              <a:gd name="connsiteX4" fmla="*/ 7535 w 150410"/>
              <a:gd name="connsiteY4" fmla="*/ 543437 h 590653"/>
              <a:gd name="connsiteX5" fmla="*/ 149767 w 150410"/>
              <a:gd name="connsiteY5" fmla="*/ 590653 h 590653"/>
              <a:gd name="connsiteX0" fmla="*/ 47772 w 178077"/>
              <a:gd name="connsiteY0" fmla="*/ 0 h 571403"/>
              <a:gd name="connsiteX1" fmla="*/ 64331 w 178077"/>
              <a:gd name="connsiteY1" fmla="*/ 197708 h 571403"/>
              <a:gd name="connsiteX2" fmla="*/ 76 w 178077"/>
              <a:gd name="connsiteY2" fmla="*/ 326219 h 571403"/>
              <a:gd name="connsiteX3" fmla="*/ 79251 w 178077"/>
              <a:gd name="connsiteY3" fmla="*/ 430276 h 571403"/>
              <a:gd name="connsiteX4" fmla="*/ 7535 w 178077"/>
              <a:gd name="connsiteY4" fmla="*/ 543437 h 571403"/>
              <a:gd name="connsiteX5" fmla="*/ 177520 w 178077"/>
              <a:gd name="connsiteY5" fmla="*/ 571403 h 571403"/>
              <a:gd name="connsiteX0" fmla="*/ 47772 w 178217"/>
              <a:gd name="connsiteY0" fmla="*/ 0 h 571403"/>
              <a:gd name="connsiteX1" fmla="*/ 64331 w 178217"/>
              <a:gd name="connsiteY1" fmla="*/ 197708 h 571403"/>
              <a:gd name="connsiteX2" fmla="*/ 76 w 178217"/>
              <a:gd name="connsiteY2" fmla="*/ 326219 h 571403"/>
              <a:gd name="connsiteX3" fmla="*/ 79251 w 178217"/>
              <a:gd name="connsiteY3" fmla="*/ 430276 h 571403"/>
              <a:gd name="connsiteX4" fmla="*/ 42226 w 178217"/>
              <a:gd name="connsiteY4" fmla="*/ 538624 h 571403"/>
              <a:gd name="connsiteX5" fmla="*/ 177520 w 178217"/>
              <a:gd name="connsiteY5" fmla="*/ 571403 h 571403"/>
              <a:gd name="connsiteX0" fmla="*/ 47772 w 178168"/>
              <a:gd name="connsiteY0" fmla="*/ 0 h 571403"/>
              <a:gd name="connsiteX1" fmla="*/ 64331 w 178168"/>
              <a:gd name="connsiteY1" fmla="*/ 197708 h 571403"/>
              <a:gd name="connsiteX2" fmla="*/ 76 w 178168"/>
              <a:gd name="connsiteY2" fmla="*/ 326219 h 571403"/>
              <a:gd name="connsiteX3" fmla="*/ 79251 w 178168"/>
              <a:gd name="connsiteY3" fmla="*/ 430276 h 571403"/>
              <a:gd name="connsiteX4" fmla="*/ 31819 w 178168"/>
              <a:gd name="connsiteY4" fmla="*/ 553062 h 571403"/>
              <a:gd name="connsiteX5" fmla="*/ 177520 w 178168"/>
              <a:gd name="connsiteY5" fmla="*/ 571403 h 571403"/>
              <a:gd name="connsiteX0" fmla="*/ 92881 w 178179"/>
              <a:gd name="connsiteY0" fmla="*/ 0 h 558641"/>
              <a:gd name="connsiteX1" fmla="*/ 64342 w 178179"/>
              <a:gd name="connsiteY1" fmla="*/ 184946 h 558641"/>
              <a:gd name="connsiteX2" fmla="*/ 87 w 178179"/>
              <a:gd name="connsiteY2" fmla="*/ 313457 h 558641"/>
              <a:gd name="connsiteX3" fmla="*/ 79262 w 178179"/>
              <a:gd name="connsiteY3" fmla="*/ 417514 h 558641"/>
              <a:gd name="connsiteX4" fmla="*/ 31830 w 178179"/>
              <a:gd name="connsiteY4" fmla="*/ 540300 h 558641"/>
              <a:gd name="connsiteX5" fmla="*/ 177531 w 178179"/>
              <a:gd name="connsiteY5" fmla="*/ 558641 h 558641"/>
              <a:gd name="connsiteX0" fmla="*/ 84944 w 178178"/>
              <a:gd name="connsiteY0" fmla="*/ 0 h 628785"/>
              <a:gd name="connsiteX1" fmla="*/ 64341 w 178178"/>
              <a:gd name="connsiteY1" fmla="*/ 255090 h 628785"/>
              <a:gd name="connsiteX2" fmla="*/ 86 w 178178"/>
              <a:gd name="connsiteY2" fmla="*/ 383601 h 628785"/>
              <a:gd name="connsiteX3" fmla="*/ 79261 w 178178"/>
              <a:gd name="connsiteY3" fmla="*/ 487658 h 628785"/>
              <a:gd name="connsiteX4" fmla="*/ 31829 w 178178"/>
              <a:gd name="connsiteY4" fmla="*/ 610444 h 628785"/>
              <a:gd name="connsiteX5" fmla="*/ 177530 w 178178"/>
              <a:gd name="connsiteY5" fmla="*/ 628785 h 628785"/>
              <a:gd name="connsiteX0" fmla="*/ 87670 w 180904"/>
              <a:gd name="connsiteY0" fmla="*/ 0 h 628785"/>
              <a:gd name="connsiteX1" fmla="*/ 67067 w 180904"/>
              <a:gd name="connsiteY1" fmla="*/ 255090 h 628785"/>
              <a:gd name="connsiteX2" fmla="*/ 2812 w 180904"/>
              <a:gd name="connsiteY2" fmla="*/ 383601 h 628785"/>
              <a:gd name="connsiteX3" fmla="*/ 170724 w 180904"/>
              <a:gd name="connsiteY3" fmla="*/ 547764 h 628785"/>
              <a:gd name="connsiteX4" fmla="*/ 34555 w 180904"/>
              <a:gd name="connsiteY4" fmla="*/ 610444 h 628785"/>
              <a:gd name="connsiteX5" fmla="*/ 180256 w 180904"/>
              <a:gd name="connsiteY5" fmla="*/ 628785 h 628785"/>
              <a:gd name="connsiteX0" fmla="*/ 62379 w 155613"/>
              <a:gd name="connsiteY0" fmla="*/ 0 h 628785"/>
              <a:gd name="connsiteX1" fmla="*/ 41776 w 155613"/>
              <a:gd name="connsiteY1" fmla="*/ 255090 h 628785"/>
              <a:gd name="connsiteX2" fmla="*/ 3882 w 155613"/>
              <a:gd name="connsiteY2" fmla="*/ 524136 h 628785"/>
              <a:gd name="connsiteX3" fmla="*/ 145433 w 155613"/>
              <a:gd name="connsiteY3" fmla="*/ 547764 h 628785"/>
              <a:gd name="connsiteX4" fmla="*/ 9264 w 155613"/>
              <a:gd name="connsiteY4" fmla="*/ 610444 h 628785"/>
              <a:gd name="connsiteX5" fmla="*/ 154965 w 155613"/>
              <a:gd name="connsiteY5" fmla="*/ 628785 h 628785"/>
              <a:gd name="connsiteX0" fmla="*/ 58547 w 151781"/>
              <a:gd name="connsiteY0" fmla="*/ 0 h 628785"/>
              <a:gd name="connsiteX1" fmla="*/ 124749 w 151781"/>
              <a:gd name="connsiteY1" fmla="*/ 452191 h 628785"/>
              <a:gd name="connsiteX2" fmla="*/ 50 w 151781"/>
              <a:gd name="connsiteY2" fmla="*/ 524136 h 628785"/>
              <a:gd name="connsiteX3" fmla="*/ 141601 w 151781"/>
              <a:gd name="connsiteY3" fmla="*/ 547764 h 628785"/>
              <a:gd name="connsiteX4" fmla="*/ 5432 w 151781"/>
              <a:gd name="connsiteY4" fmla="*/ 610444 h 628785"/>
              <a:gd name="connsiteX5" fmla="*/ 151133 w 151781"/>
              <a:gd name="connsiteY5" fmla="*/ 628785 h 628785"/>
              <a:gd name="connsiteX0" fmla="*/ 19309 w 151778"/>
              <a:gd name="connsiteY0" fmla="*/ 0 h 251384"/>
              <a:gd name="connsiteX1" fmla="*/ 124746 w 151778"/>
              <a:gd name="connsiteY1" fmla="*/ 74790 h 251384"/>
              <a:gd name="connsiteX2" fmla="*/ 47 w 151778"/>
              <a:gd name="connsiteY2" fmla="*/ 146735 h 251384"/>
              <a:gd name="connsiteX3" fmla="*/ 141598 w 151778"/>
              <a:gd name="connsiteY3" fmla="*/ 170363 h 251384"/>
              <a:gd name="connsiteX4" fmla="*/ 5429 w 151778"/>
              <a:gd name="connsiteY4" fmla="*/ 233043 h 251384"/>
              <a:gd name="connsiteX5" fmla="*/ 151130 w 151778"/>
              <a:gd name="connsiteY5" fmla="*/ 251384 h 251384"/>
              <a:gd name="connsiteX0" fmla="*/ 30465 w 151778"/>
              <a:gd name="connsiteY0" fmla="*/ 0 h 249989"/>
              <a:gd name="connsiteX1" fmla="*/ 124746 w 151778"/>
              <a:gd name="connsiteY1" fmla="*/ 73395 h 249989"/>
              <a:gd name="connsiteX2" fmla="*/ 47 w 151778"/>
              <a:gd name="connsiteY2" fmla="*/ 145340 h 249989"/>
              <a:gd name="connsiteX3" fmla="*/ 141598 w 151778"/>
              <a:gd name="connsiteY3" fmla="*/ 168968 h 249989"/>
              <a:gd name="connsiteX4" fmla="*/ 5429 w 151778"/>
              <a:gd name="connsiteY4" fmla="*/ 231648 h 249989"/>
              <a:gd name="connsiteX5" fmla="*/ 151130 w 151778"/>
              <a:gd name="connsiteY5" fmla="*/ 249989 h 249989"/>
              <a:gd name="connsiteX0" fmla="*/ 4093 w 151777"/>
              <a:gd name="connsiteY0" fmla="*/ 0 h 233959"/>
              <a:gd name="connsiteX1" fmla="*/ 124745 w 151777"/>
              <a:gd name="connsiteY1" fmla="*/ 57365 h 233959"/>
              <a:gd name="connsiteX2" fmla="*/ 46 w 151777"/>
              <a:gd name="connsiteY2" fmla="*/ 129310 h 233959"/>
              <a:gd name="connsiteX3" fmla="*/ 141597 w 151777"/>
              <a:gd name="connsiteY3" fmla="*/ 152938 h 233959"/>
              <a:gd name="connsiteX4" fmla="*/ 5428 w 151777"/>
              <a:gd name="connsiteY4" fmla="*/ 215618 h 233959"/>
              <a:gd name="connsiteX5" fmla="*/ 151129 w 151777"/>
              <a:gd name="connsiteY5" fmla="*/ 233959 h 23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777" h="233959">
                <a:moveTo>
                  <a:pt x="4093" y="0"/>
                </a:moveTo>
                <a:cubicBezTo>
                  <a:pt x="9242" y="35011"/>
                  <a:pt x="125419" y="35813"/>
                  <a:pt x="124745" y="57365"/>
                </a:cubicBezTo>
                <a:cubicBezTo>
                  <a:pt x="124071" y="78917"/>
                  <a:pt x="-2763" y="113381"/>
                  <a:pt x="46" y="129310"/>
                </a:cubicBezTo>
                <a:cubicBezTo>
                  <a:pt x="2855" y="145239"/>
                  <a:pt x="140700" y="138553"/>
                  <a:pt x="141597" y="152938"/>
                </a:cubicBezTo>
                <a:cubicBezTo>
                  <a:pt x="142494" y="167323"/>
                  <a:pt x="-10950" y="192097"/>
                  <a:pt x="5428" y="215618"/>
                </a:cubicBezTo>
                <a:cubicBezTo>
                  <a:pt x="21806" y="239139"/>
                  <a:pt x="162456" y="211305"/>
                  <a:pt x="151129" y="233959"/>
                </a:cubicBezTo>
              </a:path>
            </a:pathLst>
          </a:custGeom>
          <a:noFill/>
          <a:ln w="28575" cmpd="tri">
            <a:solidFill>
              <a:srgbClr val="00B0F0"/>
            </a:solid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8D8A92F9-6B95-EBBB-ED80-1CE17BDF0BC0}"/>
              </a:ext>
            </a:extLst>
          </p:cNvPr>
          <p:cNvSpPr/>
          <p:nvPr/>
        </p:nvSpPr>
        <p:spPr>
          <a:xfrm rot="11111775" flipV="1">
            <a:off x="7183540" y="3031844"/>
            <a:ext cx="201443" cy="225916"/>
          </a:xfrm>
          <a:custGeom>
            <a:avLst/>
            <a:gdLst>
              <a:gd name="connsiteX0" fmla="*/ 34599 w 84660"/>
              <a:gd name="connsiteY0" fmla="*/ 0 h 568411"/>
              <a:gd name="connsiteX1" fmla="*/ 79083 w 84660"/>
              <a:gd name="connsiteY1" fmla="*/ 103797 h 568411"/>
              <a:gd name="connsiteX2" fmla="*/ 59312 w 84660"/>
              <a:gd name="connsiteY2" fmla="*/ 168052 h 568411"/>
              <a:gd name="connsiteX3" fmla="*/ 29656 w 84660"/>
              <a:gd name="connsiteY3" fmla="*/ 301505 h 568411"/>
              <a:gd name="connsiteX4" fmla="*/ 79083 w 84660"/>
              <a:gd name="connsiteY4" fmla="*/ 380588 h 568411"/>
              <a:gd name="connsiteX5" fmla="*/ 79083 w 84660"/>
              <a:gd name="connsiteY5" fmla="*/ 430015 h 568411"/>
              <a:gd name="connsiteX6" fmla="*/ 39541 w 84660"/>
              <a:gd name="connsiteY6" fmla="*/ 514041 h 568411"/>
              <a:gd name="connsiteX7" fmla="*/ 0 w 84660"/>
              <a:gd name="connsiteY7" fmla="*/ 568411 h 568411"/>
              <a:gd name="connsiteX8" fmla="*/ 0 w 84660"/>
              <a:gd name="connsiteY8" fmla="*/ 568411 h 568411"/>
              <a:gd name="connsiteX9" fmla="*/ 4942 w 84660"/>
              <a:gd name="connsiteY9" fmla="*/ 568411 h 568411"/>
              <a:gd name="connsiteX0" fmla="*/ 34599 w 84660"/>
              <a:gd name="connsiteY0" fmla="*/ 0 h 568411"/>
              <a:gd name="connsiteX1" fmla="*/ 59312 w 84660"/>
              <a:gd name="connsiteY1" fmla="*/ 168052 h 568411"/>
              <a:gd name="connsiteX2" fmla="*/ 29656 w 84660"/>
              <a:gd name="connsiteY2" fmla="*/ 301505 h 568411"/>
              <a:gd name="connsiteX3" fmla="*/ 79083 w 84660"/>
              <a:gd name="connsiteY3" fmla="*/ 380588 h 568411"/>
              <a:gd name="connsiteX4" fmla="*/ 79083 w 84660"/>
              <a:gd name="connsiteY4" fmla="*/ 430015 h 568411"/>
              <a:gd name="connsiteX5" fmla="*/ 39541 w 84660"/>
              <a:gd name="connsiteY5" fmla="*/ 514041 h 568411"/>
              <a:gd name="connsiteX6" fmla="*/ 0 w 84660"/>
              <a:gd name="connsiteY6" fmla="*/ 568411 h 568411"/>
              <a:gd name="connsiteX7" fmla="*/ 0 w 84660"/>
              <a:gd name="connsiteY7" fmla="*/ 568411 h 568411"/>
              <a:gd name="connsiteX8" fmla="*/ 4942 w 8466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79083 w 93920"/>
              <a:gd name="connsiteY4" fmla="*/ 430015 h 568411"/>
              <a:gd name="connsiteX5" fmla="*/ 39541 w 93920"/>
              <a:gd name="connsiteY5" fmla="*/ 514041 h 568411"/>
              <a:gd name="connsiteX6" fmla="*/ 0 w 93920"/>
              <a:gd name="connsiteY6" fmla="*/ 568411 h 568411"/>
              <a:gd name="connsiteX7" fmla="*/ 0 w 93920"/>
              <a:gd name="connsiteY7" fmla="*/ 568411 h 568411"/>
              <a:gd name="connsiteX8" fmla="*/ 4942 w 9392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607953"/>
              <a:gd name="connsiteX1" fmla="*/ 93911 w 93920"/>
              <a:gd name="connsiteY1" fmla="*/ 172994 h 607953"/>
              <a:gd name="connsiteX2" fmla="*/ 29656 w 93920"/>
              <a:gd name="connsiteY2" fmla="*/ 301505 h 607953"/>
              <a:gd name="connsiteX3" fmla="*/ 74140 w 93920"/>
              <a:gd name="connsiteY3" fmla="*/ 415187 h 607953"/>
              <a:gd name="connsiteX4" fmla="*/ 39541 w 93920"/>
              <a:gd name="connsiteY4" fmla="*/ 514041 h 607953"/>
              <a:gd name="connsiteX5" fmla="*/ 0 w 93920"/>
              <a:gd name="connsiteY5" fmla="*/ 568411 h 607953"/>
              <a:gd name="connsiteX6" fmla="*/ 0 w 93920"/>
              <a:gd name="connsiteY6" fmla="*/ 568411 h 607953"/>
              <a:gd name="connsiteX7" fmla="*/ 9885 w 93920"/>
              <a:gd name="connsiteY7" fmla="*/ 607953 h 607953"/>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0" fmla="*/ 69198 w 128519"/>
              <a:gd name="connsiteY0" fmla="*/ 0 h 647494"/>
              <a:gd name="connsiteX1" fmla="*/ 128510 w 128519"/>
              <a:gd name="connsiteY1" fmla="*/ 172994 h 647494"/>
              <a:gd name="connsiteX2" fmla="*/ 64255 w 128519"/>
              <a:gd name="connsiteY2" fmla="*/ 301505 h 647494"/>
              <a:gd name="connsiteX3" fmla="*/ 108739 w 128519"/>
              <a:gd name="connsiteY3" fmla="*/ 415187 h 647494"/>
              <a:gd name="connsiteX4" fmla="*/ 74140 w 128519"/>
              <a:gd name="connsiteY4" fmla="*/ 514041 h 647494"/>
              <a:gd name="connsiteX5" fmla="*/ 34599 w 128519"/>
              <a:gd name="connsiteY5" fmla="*/ 568411 h 647494"/>
              <a:gd name="connsiteX6" fmla="*/ 0 w 128519"/>
              <a:gd name="connsiteY6" fmla="*/ 647494 h 647494"/>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14828 w 108748"/>
              <a:gd name="connsiteY5" fmla="*/ 568411 h 622780"/>
              <a:gd name="connsiteX6" fmla="*/ 0 w 108748"/>
              <a:gd name="connsiteY6"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0 w 108748"/>
              <a:gd name="connsiteY5"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34598 w 108748"/>
              <a:gd name="connsiteY4" fmla="*/ 509098 h 622780"/>
              <a:gd name="connsiteX5" fmla="*/ 0 w 108748"/>
              <a:gd name="connsiteY5" fmla="*/ 622780 h 622780"/>
              <a:gd name="connsiteX0" fmla="*/ 17225 w 76546"/>
              <a:gd name="connsiteY0" fmla="*/ 0 h 657379"/>
              <a:gd name="connsiteX1" fmla="*/ 76537 w 76546"/>
              <a:gd name="connsiteY1" fmla="*/ 172994 h 657379"/>
              <a:gd name="connsiteX2" fmla="*/ 12282 w 76546"/>
              <a:gd name="connsiteY2" fmla="*/ 301505 h 657379"/>
              <a:gd name="connsiteX3" fmla="*/ 56766 w 76546"/>
              <a:gd name="connsiteY3" fmla="*/ 415187 h 657379"/>
              <a:gd name="connsiteX4" fmla="*/ 2396 w 76546"/>
              <a:gd name="connsiteY4" fmla="*/ 509098 h 657379"/>
              <a:gd name="connsiteX5" fmla="*/ 2397 w 76546"/>
              <a:gd name="connsiteY5" fmla="*/ 657379 h 657379"/>
              <a:gd name="connsiteX0" fmla="*/ 38601 w 76895"/>
              <a:gd name="connsiteY0" fmla="*/ 0 h 677150"/>
              <a:gd name="connsiteX1" fmla="*/ 76537 w 76895"/>
              <a:gd name="connsiteY1" fmla="*/ 192765 h 677150"/>
              <a:gd name="connsiteX2" fmla="*/ 12282 w 76895"/>
              <a:gd name="connsiteY2" fmla="*/ 321276 h 677150"/>
              <a:gd name="connsiteX3" fmla="*/ 56766 w 76895"/>
              <a:gd name="connsiteY3" fmla="*/ 434958 h 677150"/>
              <a:gd name="connsiteX4" fmla="*/ 2396 w 76895"/>
              <a:gd name="connsiteY4" fmla="*/ 528869 h 677150"/>
              <a:gd name="connsiteX5" fmla="*/ 2397 w 76895"/>
              <a:gd name="connsiteY5" fmla="*/ 677150 h 677150"/>
              <a:gd name="connsiteX0" fmla="*/ 59978 w 78428"/>
              <a:gd name="connsiteY0" fmla="*/ 0 h 682093"/>
              <a:gd name="connsiteX1" fmla="*/ 76537 w 78428"/>
              <a:gd name="connsiteY1" fmla="*/ 197708 h 682093"/>
              <a:gd name="connsiteX2" fmla="*/ 12282 w 78428"/>
              <a:gd name="connsiteY2" fmla="*/ 326219 h 682093"/>
              <a:gd name="connsiteX3" fmla="*/ 56766 w 78428"/>
              <a:gd name="connsiteY3" fmla="*/ 439901 h 682093"/>
              <a:gd name="connsiteX4" fmla="*/ 2396 w 78428"/>
              <a:gd name="connsiteY4" fmla="*/ 533812 h 682093"/>
              <a:gd name="connsiteX5" fmla="*/ 2397 w 78428"/>
              <a:gd name="connsiteY5" fmla="*/ 682093 h 682093"/>
              <a:gd name="connsiteX0" fmla="*/ 59664 w 144968"/>
              <a:gd name="connsiteY0" fmla="*/ 0 h 581027"/>
              <a:gd name="connsiteX1" fmla="*/ 76223 w 144968"/>
              <a:gd name="connsiteY1" fmla="*/ 197708 h 581027"/>
              <a:gd name="connsiteX2" fmla="*/ 11968 w 144968"/>
              <a:gd name="connsiteY2" fmla="*/ 326219 h 581027"/>
              <a:gd name="connsiteX3" fmla="*/ 56452 w 144968"/>
              <a:gd name="connsiteY3" fmla="*/ 439901 h 581027"/>
              <a:gd name="connsiteX4" fmla="*/ 2082 w 144968"/>
              <a:gd name="connsiteY4" fmla="*/ 533812 h 581027"/>
              <a:gd name="connsiteX5" fmla="*/ 144313 w 144968"/>
              <a:gd name="connsiteY5" fmla="*/ 581027 h 581027"/>
              <a:gd name="connsiteX0" fmla="*/ 59263 w 134203"/>
              <a:gd name="connsiteY0" fmla="*/ 0 h 595465"/>
              <a:gd name="connsiteX1" fmla="*/ 75822 w 134203"/>
              <a:gd name="connsiteY1" fmla="*/ 197708 h 595465"/>
              <a:gd name="connsiteX2" fmla="*/ 11567 w 134203"/>
              <a:gd name="connsiteY2" fmla="*/ 326219 h 595465"/>
              <a:gd name="connsiteX3" fmla="*/ 56051 w 134203"/>
              <a:gd name="connsiteY3" fmla="*/ 439901 h 595465"/>
              <a:gd name="connsiteX4" fmla="*/ 1681 w 134203"/>
              <a:gd name="connsiteY4" fmla="*/ 533812 h 595465"/>
              <a:gd name="connsiteX5" fmla="*/ 133505 w 134203"/>
              <a:gd name="connsiteY5" fmla="*/ 595465 h 595465"/>
              <a:gd name="connsiteX0" fmla="*/ 58331 w 133253"/>
              <a:gd name="connsiteY0" fmla="*/ 0 h 595465"/>
              <a:gd name="connsiteX1" fmla="*/ 74890 w 133253"/>
              <a:gd name="connsiteY1" fmla="*/ 197708 h 595465"/>
              <a:gd name="connsiteX2" fmla="*/ 10635 w 133253"/>
              <a:gd name="connsiteY2" fmla="*/ 326219 h 595465"/>
              <a:gd name="connsiteX3" fmla="*/ 75934 w 133253"/>
              <a:gd name="connsiteY3" fmla="*/ 444714 h 595465"/>
              <a:gd name="connsiteX4" fmla="*/ 749 w 133253"/>
              <a:gd name="connsiteY4" fmla="*/ 533812 h 595465"/>
              <a:gd name="connsiteX5" fmla="*/ 132573 w 133253"/>
              <a:gd name="connsiteY5" fmla="*/ 595465 h 595465"/>
              <a:gd name="connsiteX0" fmla="*/ 47697 w 122714"/>
              <a:gd name="connsiteY0" fmla="*/ 0 h 595465"/>
              <a:gd name="connsiteX1" fmla="*/ 64256 w 122714"/>
              <a:gd name="connsiteY1" fmla="*/ 197708 h 595465"/>
              <a:gd name="connsiteX2" fmla="*/ 1 w 122714"/>
              <a:gd name="connsiteY2" fmla="*/ 326219 h 595465"/>
              <a:gd name="connsiteX3" fmla="*/ 65300 w 122714"/>
              <a:gd name="connsiteY3" fmla="*/ 444714 h 595465"/>
              <a:gd name="connsiteX4" fmla="*/ 7460 w 122714"/>
              <a:gd name="connsiteY4" fmla="*/ 543437 h 595465"/>
              <a:gd name="connsiteX5" fmla="*/ 121939 w 122714"/>
              <a:gd name="connsiteY5" fmla="*/ 595465 h 595465"/>
              <a:gd name="connsiteX0" fmla="*/ 47697 w 150345"/>
              <a:gd name="connsiteY0" fmla="*/ 0 h 590653"/>
              <a:gd name="connsiteX1" fmla="*/ 64256 w 150345"/>
              <a:gd name="connsiteY1" fmla="*/ 197708 h 590653"/>
              <a:gd name="connsiteX2" fmla="*/ 1 w 150345"/>
              <a:gd name="connsiteY2" fmla="*/ 326219 h 590653"/>
              <a:gd name="connsiteX3" fmla="*/ 65300 w 150345"/>
              <a:gd name="connsiteY3" fmla="*/ 444714 h 590653"/>
              <a:gd name="connsiteX4" fmla="*/ 7460 w 150345"/>
              <a:gd name="connsiteY4" fmla="*/ 543437 h 590653"/>
              <a:gd name="connsiteX5" fmla="*/ 149692 w 150345"/>
              <a:gd name="connsiteY5" fmla="*/ 590653 h 590653"/>
              <a:gd name="connsiteX0" fmla="*/ 47772 w 150410"/>
              <a:gd name="connsiteY0" fmla="*/ 0 h 590653"/>
              <a:gd name="connsiteX1" fmla="*/ 64331 w 150410"/>
              <a:gd name="connsiteY1" fmla="*/ 197708 h 590653"/>
              <a:gd name="connsiteX2" fmla="*/ 76 w 150410"/>
              <a:gd name="connsiteY2" fmla="*/ 326219 h 590653"/>
              <a:gd name="connsiteX3" fmla="*/ 79251 w 150410"/>
              <a:gd name="connsiteY3" fmla="*/ 430276 h 590653"/>
              <a:gd name="connsiteX4" fmla="*/ 7535 w 150410"/>
              <a:gd name="connsiteY4" fmla="*/ 543437 h 590653"/>
              <a:gd name="connsiteX5" fmla="*/ 149767 w 150410"/>
              <a:gd name="connsiteY5" fmla="*/ 590653 h 590653"/>
              <a:gd name="connsiteX0" fmla="*/ 47772 w 178077"/>
              <a:gd name="connsiteY0" fmla="*/ 0 h 571403"/>
              <a:gd name="connsiteX1" fmla="*/ 64331 w 178077"/>
              <a:gd name="connsiteY1" fmla="*/ 197708 h 571403"/>
              <a:gd name="connsiteX2" fmla="*/ 76 w 178077"/>
              <a:gd name="connsiteY2" fmla="*/ 326219 h 571403"/>
              <a:gd name="connsiteX3" fmla="*/ 79251 w 178077"/>
              <a:gd name="connsiteY3" fmla="*/ 430276 h 571403"/>
              <a:gd name="connsiteX4" fmla="*/ 7535 w 178077"/>
              <a:gd name="connsiteY4" fmla="*/ 543437 h 571403"/>
              <a:gd name="connsiteX5" fmla="*/ 177520 w 178077"/>
              <a:gd name="connsiteY5" fmla="*/ 571403 h 571403"/>
              <a:gd name="connsiteX0" fmla="*/ 47772 w 178217"/>
              <a:gd name="connsiteY0" fmla="*/ 0 h 571403"/>
              <a:gd name="connsiteX1" fmla="*/ 64331 w 178217"/>
              <a:gd name="connsiteY1" fmla="*/ 197708 h 571403"/>
              <a:gd name="connsiteX2" fmla="*/ 76 w 178217"/>
              <a:gd name="connsiteY2" fmla="*/ 326219 h 571403"/>
              <a:gd name="connsiteX3" fmla="*/ 79251 w 178217"/>
              <a:gd name="connsiteY3" fmla="*/ 430276 h 571403"/>
              <a:gd name="connsiteX4" fmla="*/ 42226 w 178217"/>
              <a:gd name="connsiteY4" fmla="*/ 538624 h 571403"/>
              <a:gd name="connsiteX5" fmla="*/ 177520 w 178217"/>
              <a:gd name="connsiteY5" fmla="*/ 571403 h 571403"/>
              <a:gd name="connsiteX0" fmla="*/ 47772 w 178168"/>
              <a:gd name="connsiteY0" fmla="*/ 0 h 571403"/>
              <a:gd name="connsiteX1" fmla="*/ 64331 w 178168"/>
              <a:gd name="connsiteY1" fmla="*/ 197708 h 571403"/>
              <a:gd name="connsiteX2" fmla="*/ 76 w 178168"/>
              <a:gd name="connsiteY2" fmla="*/ 326219 h 571403"/>
              <a:gd name="connsiteX3" fmla="*/ 79251 w 178168"/>
              <a:gd name="connsiteY3" fmla="*/ 430276 h 571403"/>
              <a:gd name="connsiteX4" fmla="*/ 31819 w 178168"/>
              <a:gd name="connsiteY4" fmla="*/ 553062 h 571403"/>
              <a:gd name="connsiteX5" fmla="*/ 177520 w 178168"/>
              <a:gd name="connsiteY5" fmla="*/ 571403 h 571403"/>
              <a:gd name="connsiteX0" fmla="*/ 92881 w 178179"/>
              <a:gd name="connsiteY0" fmla="*/ 0 h 558641"/>
              <a:gd name="connsiteX1" fmla="*/ 64342 w 178179"/>
              <a:gd name="connsiteY1" fmla="*/ 184946 h 558641"/>
              <a:gd name="connsiteX2" fmla="*/ 87 w 178179"/>
              <a:gd name="connsiteY2" fmla="*/ 313457 h 558641"/>
              <a:gd name="connsiteX3" fmla="*/ 79262 w 178179"/>
              <a:gd name="connsiteY3" fmla="*/ 417514 h 558641"/>
              <a:gd name="connsiteX4" fmla="*/ 31830 w 178179"/>
              <a:gd name="connsiteY4" fmla="*/ 540300 h 558641"/>
              <a:gd name="connsiteX5" fmla="*/ 177531 w 178179"/>
              <a:gd name="connsiteY5" fmla="*/ 558641 h 558641"/>
              <a:gd name="connsiteX0" fmla="*/ 84944 w 178178"/>
              <a:gd name="connsiteY0" fmla="*/ 0 h 628785"/>
              <a:gd name="connsiteX1" fmla="*/ 64341 w 178178"/>
              <a:gd name="connsiteY1" fmla="*/ 255090 h 628785"/>
              <a:gd name="connsiteX2" fmla="*/ 86 w 178178"/>
              <a:gd name="connsiteY2" fmla="*/ 383601 h 628785"/>
              <a:gd name="connsiteX3" fmla="*/ 79261 w 178178"/>
              <a:gd name="connsiteY3" fmla="*/ 487658 h 628785"/>
              <a:gd name="connsiteX4" fmla="*/ 31829 w 178178"/>
              <a:gd name="connsiteY4" fmla="*/ 610444 h 628785"/>
              <a:gd name="connsiteX5" fmla="*/ 177530 w 178178"/>
              <a:gd name="connsiteY5" fmla="*/ 628785 h 628785"/>
              <a:gd name="connsiteX0" fmla="*/ 87670 w 180904"/>
              <a:gd name="connsiteY0" fmla="*/ 0 h 628785"/>
              <a:gd name="connsiteX1" fmla="*/ 67067 w 180904"/>
              <a:gd name="connsiteY1" fmla="*/ 255090 h 628785"/>
              <a:gd name="connsiteX2" fmla="*/ 2812 w 180904"/>
              <a:gd name="connsiteY2" fmla="*/ 383601 h 628785"/>
              <a:gd name="connsiteX3" fmla="*/ 170724 w 180904"/>
              <a:gd name="connsiteY3" fmla="*/ 547764 h 628785"/>
              <a:gd name="connsiteX4" fmla="*/ 34555 w 180904"/>
              <a:gd name="connsiteY4" fmla="*/ 610444 h 628785"/>
              <a:gd name="connsiteX5" fmla="*/ 180256 w 180904"/>
              <a:gd name="connsiteY5" fmla="*/ 628785 h 628785"/>
              <a:gd name="connsiteX0" fmla="*/ 62379 w 155613"/>
              <a:gd name="connsiteY0" fmla="*/ 0 h 628785"/>
              <a:gd name="connsiteX1" fmla="*/ 41776 w 155613"/>
              <a:gd name="connsiteY1" fmla="*/ 255090 h 628785"/>
              <a:gd name="connsiteX2" fmla="*/ 3882 w 155613"/>
              <a:gd name="connsiteY2" fmla="*/ 524136 h 628785"/>
              <a:gd name="connsiteX3" fmla="*/ 145433 w 155613"/>
              <a:gd name="connsiteY3" fmla="*/ 547764 h 628785"/>
              <a:gd name="connsiteX4" fmla="*/ 9264 w 155613"/>
              <a:gd name="connsiteY4" fmla="*/ 610444 h 628785"/>
              <a:gd name="connsiteX5" fmla="*/ 154965 w 155613"/>
              <a:gd name="connsiteY5" fmla="*/ 628785 h 628785"/>
              <a:gd name="connsiteX0" fmla="*/ 58547 w 151781"/>
              <a:gd name="connsiteY0" fmla="*/ 0 h 628785"/>
              <a:gd name="connsiteX1" fmla="*/ 124749 w 151781"/>
              <a:gd name="connsiteY1" fmla="*/ 452191 h 628785"/>
              <a:gd name="connsiteX2" fmla="*/ 50 w 151781"/>
              <a:gd name="connsiteY2" fmla="*/ 524136 h 628785"/>
              <a:gd name="connsiteX3" fmla="*/ 141601 w 151781"/>
              <a:gd name="connsiteY3" fmla="*/ 547764 h 628785"/>
              <a:gd name="connsiteX4" fmla="*/ 5432 w 151781"/>
              <a:gd name="connsiteY4" fmla="*/ 610444 h 628785"/>
              <a:gd name="connsiteX5" fmla="*/ 151133 w 151781"/>
              <a:gd name="connsiteY5" fmla="*/ 628785 h 628785"/>
              <a:gd name="connsiteX0" fmla="*/ 19309 w 151778"/>
              <a:gd name="connsiteY0" fmla="*/ 0 h 251384"/>
              <a:gd name="connsiteX1" fmla="*/ 124746 w 151778"/>
              <a:gd name="connsiteY1" fmla="*/ 74790 h 251384"/>
              <a:gd name="connsiteX2" fmla="*/ 47 w 151778"/>
              <a:gd name="connsiteY2" fmla="*/ 146735 h 251384"/>
              <a:gd name="connsiteX3" fmla="*/ 141598 w 151778"/>
              <a:gd name="connsiteY3" fmla="*/ 170363 h 251384"/>
              <a:gd name="connsiteX4" fmla="*/ 5429 w 151778"/>
              <a:gd name="connsiteY4" fmla="*/ 233043 h 251384"/>
              <a:gd name="connsiteX5" fmla="*/ 151130 w 151778"/>
              <a:gd name="connsiteY5" fmla="*/ 251384 h 251384"/>
              <a:gd name="connsiteX0" fmla="*/ 30465 w 151778"/>
              <a:gd name="connsiteY0" fmla="*/ 0 h 249989"/>
              <a:gd name="connsiteX1" fmla="*/ 124746 w 151778"/>
              <a:gd name="connsiteY1" fmla="*/ 73395 h 249989"/>
              <a:gd name="connsiteX2" fmla="*/ 47 w 151778"/>
              <a:gd name="connsiteY2" fmla="*/ 145340 h 249989"/>
              <a:gd name="connsiteX3" fmla="*/ 141598 w 151778"/>
              <a:gd name="connsiteY3" fmla="*/ 168968 h 249989"/>
              <a:gd name="connsiteX4" fmla="*/ 5429 w 151778"/>
              <a:gd name="connsiteY4" fmla="*/ 231648 h 249989"/>
              <a:gd name="connsiteX5" fmla="*/ 151130 w 151778"/>
              <a:gd name="connsiteY5" fmla="*/ 249989 h 249989"/>
              <a:gd name="connsiteX0" fmla="*/ 4093 w 151777"/>
              <a:gd name="connsiteY0" fmla="*/ 0 h 233959"/>
              <a:gd name="connsiteX1" fmla="*/ 124745 w 151777"/>
              <a:gd name="connsiteY1" fmla="*/ 57365 h 233959"/>
              <a:gd name="connsiteX2" fmla="*/ 46 w 151777"/>
              <a:gd name="connsiteY2" fmla="*/ 129310 h 233959"/>
              <a:gd name="connsiteX3" fmla="*/ 141597 w 151777"/>
              <a:gd name="connsiteY3" fmla="*/ 152938 h 233959"/>
              <a:gd name="connsiteX4" fmla="*/ 5428 w 151777"/>
              <a:gd name="connsiteY4" fmla="*/ 215618 h 233959"/>
              <a:gd name="connsiteX5" fmla="*/ 151129 w 151777"/>
              <a:gd name="connsiteY5" fmla="*/ 233959 h 23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777" h="233959">
                <a:moveTo>
                  <a:pt x="4093" y="0"/>
                </a:moveTo>
                <a:cubicBezTo>
                  <a:pt x="9242" y="35011"/>
                  <a:pt x="125419" y="35813"/>
                  <a:pt x="124745" y="57365"/>
                </a:cubicBezTo>
                <a:cubicBezTo>
                  <a:pt x="124071" y="78917"/>
                  <a:pt x="-2763" y="113381"/>
                  <a:pt x="46" y="129310"/>
                </a:cubicBezTo>
                <a:cubicBezTo>
                  <a:pt x="2855" y="145239"/>
                  <a:pt x="140700" y="138553"/>
                  <a:pt x="141597" y="152938"/>
                </a:cubicBezTo>
                <a:cubicBezTo>
                  <a:pt x="142494" y="167323"/>
                  <a:pt x="-10950" y="192097"/>
                  <a:pt x="5428" y="215618"/>
                </a:cubicBezTo>
                <a:cubicBezTo>
                  <a:pt x="21806" y="239139"/>
                  <a:pt x="162456" y="211305"/>
                  <a:pt x="151129" y="233959"/>
                </a:cubicBezTo>
              </a:path>
            </a:pathLst>
          </a:custGeom>
          <a:noFill/>
          <a:ln w="28575" cmpd="tri">
            <a:solidFill>
              <a:srgbClr val="00B0F0"/>
            </a:solid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Audio 16">
            <a:hlinkClick r:id="" action="ppaction://media"/>
            <a:extLst>
              <a:ext uri="{FF2B5EF4-FFF2-40B4-BE49-F238E27FC236}">
                <a16:creationId xmlns:a16="http://schemas.microsoft.com/office/drawing/2014/main" id="{7A2E36EB-24CD-8E93-7AB8-FCE49F5CF5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1251385730"/>
      </p:ext>
    </p:extLst>
  </p:cSld>
  <p:clrMapOvr>
    <a:masterClrMapping/>
  </p:clrMapOvr>
  <mc:AlternateContent xmlns:mc="http://schemas.openxmlformats.org/markup-compatibility/2006" xmlns:p14="http://schemas.microsoft.com/office/powerpoint/2010/main">
    <mc:Choice Requires="p14">
      <p:transition spd="slow" p14:dur="1250" advTm="16053">
        <p:fade/>
      </p:transition>
    </mc:Choice>
    <mc:Fallback xmlns="">
      <p:transition spd="slow" advTm="160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0FC68FC-86D0-EE07-1D13-484B0B6C06C9}"/>
              </a:ext>
            </a:extLst>
          </p:cNvPr>
          <p:cNvPicPr>
            <a:picLocks noChangeAspect="1"/>
          </p:cNvPicPr>
          <p:nvPr/>
        </p:nvPicPr>
        <p:blipFill>
          <a:blip r:embed="rId3"/>
          <a:stretch>
            <a:fillRect/>
          </a:stretch>
        </p:blipFill>
        <p:spPr>
          <a:xfrm>
            <a:off x="457201" y="1053849"/>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normAutofit/>
          </a:bodyPr>
          <a:lstStyle/>
          <a:p>
            <a:r>
              <a:rPr lang="en-US" dirty="0"/>
              <a:t>Entry</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12" name="Rectangle 13">
            <a:extLst>
              <a:ext uri="{FF2B5EF4-FFF2-40B4-BE49-F238E27FC236}">
                <a16:creationId xmlns:a16="http://schemas.microsoft.com/office/drawing/2014/main" id="{756D9997-B477-D347-9FCB-2373DCCBDD70}"/>
              </a:ext>
            </a:extLst>
          </p:cNvPr>
          <p:cNvSpPr>
            <a:spLocks noChangeArrowheads="1"/>
          </p:cNvSpPr>
          <p:nvPr/>
        </p:nvSpPr>
        <p:spPr bwMode="auto">
          <a:xfrm>
            <a:off x="457201" y="4398212"/>
            <a:ext cx="1012365" cy="290484"/>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orbel" panose="020B0503020204020204" pitchFamily="34" charset="0"/>
              </a:rPr>
              <a:t>Host cell</a:t>
            </a:r>
          </a:p>
        </p:txBody>
      </p:sp>
      <p:cxnSp>
        <p:nvCxnSpPr>
          <p:cNvPr id="13" name="Straight Connector 12">
            <a:extLst>
              <a:ext uri="{FF2B5EF4-FFF2-40B4-BE49-F238E27FC236}">
                <a16:creationId xmlns:a16="http://schemas.microsoft.com/office/drawing/2014/main" id="{7D6AF841-5BA1-3E4D-9007-0B4B9EF42F5F}"/>
              </a:ext>
            </a:extLst>
          </p:cNvPr>
          <p:cNvCxnSpPr>
            <a:cxnSpLocks/>
          </p:cNvCxnSpPr>
          <p:nvPr/>
        </p:nvCxnSpPr>
        <p:spPr>
          <a:xfrm>
            <a:off x="1329606" y="1989715"/>
            <a:ext cx="365760" cy="0"/>
          </a:xfrm>
          <a:prstGeom prst="line">
            <a:avLst/>
          </a:prstGeom>
          <a:ln w="1270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10" name="Rectangle 13">
            <a:extLst>
              <a:ext uri="{FF2B5EF4-FFF2-40B4-BE49-F238E27FC236}">
                <a16:creationId xmlns:a16="http://schemas.microsoft.com/office/drawing/2014/main" id="{E7A103D9-316A-10A7-633C-6F7ABBA76732}"/>
              </a:ext>
            </a:extLst>
          </p:cNvPr>
          <p:cNvSpPr>
            <a:spLocks noChangeArrowheads="1"/>
          </p:cNvSpPr>
          <p:nvPr/>
        </p:nvSpPr>
        <p:spPr bwMode="auto">
          <a:xfrm>
            <a:off x="683001" y="1765642"/>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HIV</a:t>
            </a:r>
          </a:p>
        </p:txBody>
      </p:sp>
      <p:sp>
        <p:nvSpPr>
          <p:cNvPr id="5" name="Rectangle 4">
            <a:extLst>
              <a:ext uri="{FF2B5EF4-FFF2-40B4-BE49-F238E27FC236}">
                <a16:creationId xmlns:a16="http://schemas.microsoft.com/office/drawing/2014/main" id="{851FF171-9926-639C-0591-2532E8752319}"/>
              </a:ext>
            </a:extLst>
          </p:cNvPr>
          <p:cNvSpPr/>
          <p:nvPr/>
        </p:nvSpPr>
        <p:spPr>
          <a:xfrm>
            <a:off x="3402876" y="3607798"/>
            <a:ext cx="770708" cy="213904"/>
          </a:xfrm>
          <a:prstGeom prst="rect">
            <a:avLst/>
          </a:prstGeom>
          <a:solidFill>
            <a:srgbClr val="F5F6F7"/>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r"/>
            <a:r>
              <a:rPr lang="en-US" sz="1400" dirty="0">
                <a:solidFill>
                  <a:srgbClr val="D33020"/>
                </a:solidFill>
                <a:latin typeface="Calibri" panose="020F0502020204030204" pitchFamily="34" charset="0"/>
                <a:cs typeface="Calibri" panose="020F0502020204030204" pitchFamily="34" charset="0"/>
              </a:rPr>
              <a:t>V3 Region</a:t>
            </a:r>
          </a:p>
        </p:txBody>
      </p:sp>
      <p:sp>
        <p:nvSpPr>
          <p:cNvPr id="6" name="Rectangle 5">
            <a:extLst>
              <a:ext uri="{FF2B5EF4-FFF2-40B4-BE49-F238E27FC236}">
                <a16:creationId xmlns:a16="http://schemas.microsoft.com/office/drawing/2014/main" id="{C52350A0-DC16-ECBD-9F93-B6C23B7B3E40}"/>
              </a:ext>
            </a:extLst>
          </p:cNvPr>
          <p:cNvSpPr/>
          <p:nvPr/>
        </p:nvSpPr>
        <p:spPr>
          <a:xfrm>
            <a:off x="3984710" y="4426891"/>
            <a:ext cx="1591631" cy="284558"/>
          </a:xfrm>
          <a:prstGeom prst="rect">
            <a:avLst/>
          </a:prstGeom>
          <a:solidFill>
            <a:srgbClr val="DACDC2"/>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endParaRPr lang="en-US" sz="1600" dirty="0">
              <a:solidFill>
                <a:srgbClr val="3E9C99"/>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411F1E67-824D-6CB2-A624-A8D41EC800B4}"/>
              </a:ext>
            </a:extLst>
          </p:cNvPr>
          <p:cNvSpPr/>
          <p:nvPr/>
        </p:nvSpPr>
        <p:spPr>
          <a:xfrm>
            <a:off x="4002769" y="4406706"/>
            <a:ext cx="1457744" cy="283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US" sz="1400" dirty="0">
                <a:solidFill>
                  <a:srgbClr val="3C6BBB"/>
                </a:solidFill>
                <a:latin typeface="Calibri" panose="020F0502020204030204" pitchFamily="34" charset="0"/>
                <a:cs typeface="Calibri" panose="020F0502020204030204" pitchFamily="34" charset="0"/>
              </a:rPr>
              <a:t>CCR5 coreceptor</a:t>
            </a:r>
          </a:p>
        </p:txBody>
      </p:sp>
    </p:spTree>
    <p:extLst>
      <p:ext uri="{BB962C8B-B14F-4D97-AF65-F5344CB8AC3E}">
        <p14:creationId xmlns:p14="http://schemas.microsoft.com/office/powerpoint/2010/main" val="3251876734"/>
      </p:ext>
    </p:extLst>
  </p:cSld>
  <p:clrMapOvr>
    <a:masterClrMapping/>
  </p:clrMapOvr>
  <mc:AlternateContent xmlns:mc="http://schemas.openxmlformats.org/markup-compatibility/2006" xmlns:p14="http://schemas.microsoft.com/office/powerpoint/2010/main">
    <mc:Choice Requires="p14">
      <p:transition spd="slow" p14:dur="1250" advTm="19178">
        <p:fade/>
      </p:transition>
    </mc:Choice>
    <mc:Fallback xmlns="">
      <p:transition spd="slow" advTm="19178">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2BEFB-144F-364C-B2D5-5B00C6C0C723}"/>
              </a:ext>
            </a:extLst>
          </p:cNvPr>
          <p:cNvSpPr>
            <a:spLocks noGrp="1"/>
          </p:cNvSpPr>
          <p:nvPr>
            <p:ph type="title"/>
          </p:nvPr>
        </p:nvSpPr>
        <p:spPr/>
        <p:txBody>
          <a:bodyPr/>
          <a:lstStyle/>
          <a:p>
            <a:r>
              <a:rPr lang="en-US" dirty="0"/>
              <a:t>Assembly</a:t>
            </a:r>
          </a:p>
        </p:txBody>
      </p:sp>
      <p:sp>
        <p:nvSpPr>
          <p:cNvPr id="6" name="Text Placeholder 5">
            <a:extLst>
              <a:ext uri="{FF2B5EF4-FFF2-40B4-BE49-F238E27FC236}">
                <a16:creationId xmlns:a16="http://schemas.microsoft.com/office/drawing/2014/main" id="{35A055A3-2E95-2C8B-1277-668884A2A07F}"/>
              </a:ext>
            </a:extLst>
          </p:cNvPr>
          <p:cNvSpPr>
            <a:spLocks noGrp="1"/>
          </p:cNvSpPr>
          <p:nvPr>
            <p:ph type="body" sz="quarter" idx="14"/>
          </p:nvPr>
        </p:nvSpPr>
        <p:spPr/>
        <p:txBody>
          <a:bodyPr/>
          <a:lstStyle/>
          <a:p>
            <a:r>
              <a:rPr lang="en-US" dirty="0"/>
              <a:t>Illustration: David H. Spach, MD</a:t>
            </a:r>
          </a:p>
        </p:txBody>
      </p:sp>
      <p:pic>
        <p:nvPicPr>
          <p:cNvPr id="9" name="Picture 8">
            <a:extLst>
              <a:ext uri="{FF2B5EF4-FFF2-40B4-BE49-F238E27FC236}">
                <a16:creationId xmlns:a16="http://schemas.microsoft.com/office/drawing/2014/main" id="{9623E581-EF3F-CB84-9703-AC6DFF90DEE2}"/>
              </a:ext>
            </a:extLst>
          </p:cNvPr>
          <p:cNvPicPr>
            <a:picLocks noChangeAspect="1"/>
          </p:cNvPicPr>
          <p:nvPr/>
        </p:nvPicPr>
        <p:blipFill>
          <a:blip r:embed="rId3"/>
          <a:stretch>
            <a:fillRect/>
          </a:stretch>
        </p:blipFill>
        <p:spPr>
          <a:xfrm>
            <a:off x="812800" y="2680529"/>
            <a:ext cx="7607206" cy="2544302"/>
          </a:xfrm>
          <a:prstGeom prst="rect">
            <a:avLst/>
          </a:prstGeom>
        </p:spPr>
      </p:pic>
      <p:sp>
        <p:nvSpPr>
          <p:cNvPr id="14" name="Rectangle 13">
            <a:extLst>
              <a:ext uri="{FF2B5EF4-FFF2-40B4-BE49-F238E27FC236}">
                <a16:creationId xmlns:a16="http://schemas.microsoft.com/office/drawing/2014/main" id="{5FC55F7D-55B4-11E0-6FBC-B5F83D61604B}"/>
              </a:ext>
            </a:extLst>
          </p:cNvPr>
          <p:cNvSpPr/>
          <p:nvPr/>
        </p:nvSpPr>
        <p:spPr>
          <a:xfrm>
            <a:off x="7369382" y="2065262"/>
            <a:ext cx="1611824" cy="19998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lumMod val="75000"/>
                    <a:lumOff val="25000"/>
                  </a:schemeClr>
                </a:solidFill>
                <a:latin typeface="Corbel" panose="020B0503020204020204" pitchFamily="34" charset="0"/>
                <a:cs typeface="Arial" panose="020B0604020202020204" pitchFamily="34" charset="0"/>
              </a:rPr>
              <a:t>Host Cell Membrane</a:t>
            </a:r>
          </a:p>
        </p:txBody>
      </p:sp>
      <p:sp>
        <p:nvSpPr>
          <p:cNvPr id="18" name="Rectangle 17">
            <a:extLst>
              <a:ext uri="{FF2B5EF4-FFF2-40B4-BE49-F238E27FC236}">
                <a16:creationId xmlns:a16="http://schemas.microsoft.com/office/drawing/2014/main" id="{8D3B6925-F8CF-5E13-D25D-D0977FB7876A}"/>
              </a:ext>
            </a:extLst>
          </p:cNvPr>
          <p:cNvSpPr/>
          <p:nvPr/>
        </p:nvSpPr>
        <p:spPr>
          <a:xfrm>
            <a:off x="7842864" y="2959770"/>
            <a:ext cx="1111768" cy="461665"/>
          </a:xfrm>
          <a:prstGeom prst="rect">
            <a:avLst/>
          </a:prstGeom>
          <a:solidFill>
            <a:srgbClr val="00B0F0">
              <a:alpha val="51000"/>
            </a:srgbClr>
          </a:solidFill>
        </p:spPr>
        <p:txBody>
          <a:bodyPr wrap="square">
            <a:spAutoFit/>
          </a:bodyPr>
          <a:lstStyle/>
          <a:p>
            <a:r>
              <a:rPr lang="en-US" sz="1200" dirty="0" err="1">
                <a:latin typeface="Corbel" panose="020B0503020204020204" pitchFamily="34" charset="0"/>
                <a:cs typeface="Calibri" panose="020F0502020204030204" pitchFamily="34" charset="0"/>
              </a:rPr>
              <a:t>Myristyl</a:t>
            </a:r>
            <a:r>
              <a:rPr lang="en-US" sz="1200" dirty="0">
                <a:latin typeface="Corbel" panose="020B0503020204020204" pitchFamily="34" charset="0"/>
                <a:cs typeface="Calibri" panose="020F0502020204030204" pitchFamily="34" charset="0"/>
              </a:rPr>
              <a:t> Group</a:t>
            </a:r>
            <a:br>
              <a:rPr lang="en-US" sz="1200" dirty="0">
                <a:latin typeface="Corbel" panose="020B0503020204020204" pitchFamily="34" charset="0"/>
                <a:cs typeface="Calibri" panose="020F0502020204030204" pitchFamily="34" charset="0"/>
              </a:rPr>
            </a:br>
            <a:r>
              <a:rPr lang="en-US" sz="1200" dirty="0">
                <a:latin typeface="Corbel" panose="020B0503020204020204" pitchFamily="34" charset="0"/>
                <a:cs typeface="Calibri" panose="020F0502020204030204" pitchFamily="34" charset="0"/>
              </a:rPr>
              <a:t>(sequestered)</a:t>
            </a:r>
          </a:p>
        </p:txBody>
      </p:sp>
      <p:sp>
        <p:nvSpPr>
          <p:cNvPr id="19" name="Rectangle 18">
            <a:extLst>
              <a:ext uri="{FF2B5EF4-FFF2-40B4-BE49-F238E27FC236}">
                <a16:creationId xmlns:a16="http://schemas.microsoft.com/office/drawing/2014/main" id="{BC83BA34-4EB9-DAD5-ECBD-65B16951F88A}"/>
              </a:ext>
            </a:extLst>
          </p:cNvPr>
          <p:cNvSpPr/>
          <p:nvPr/>
        </p:nvSpPr>
        <p:spPr>
          <a:xfrm>
            <a:off x="276559" y="3639616"/>
            <a:ext cx="1229971" cy="307777"/>
          </a:xfrm>
          <a:prstGeom prst="rect">
            <a:avLst/>
          </a:prstGeom>
          <a:noFill/>
        </p:spPr>
        <p:txBody>
          <a:bodyPr wrap="square">
            <a:spAutoFit/>
          </a:bodyPr>
          <a:lstStyle/>
          <a:p>
            <a:r>
              <a:rPr lang="en-US" sz="1400" dirty="0">
                <a:latin typeface="Corbel" panose="020B0503020204020204" pitchFamily="34" charset="0"/>
                <a:cs typeface="Calibri" panose="020F0502020204030204" pitchFamily="34" charset="0"/>
              </a:rPr>
              <a:t>HIV Matrix</a:t>
            </a:r>
          </a:p>
        </p:txBody>
      </p:sp>
      <p:cxnSp>
        <p:nvCxnSpPr>
          <p:cNvPr id="20" name="Straight Connector 19">
            <a:extLst>
              <a:ext uri="{FF2B5EF4-FFF2-40B4-BE49-F238E27FC236}">
                <a16:creationId xmlns:a16="http://schemas.microsoft.com/office/drawing/2014/main" id="{809707E5-D61E-CE1E-19F7-8359746D497B}"/>
              </a:ext>
            </a:extLst>
          </p:cNvPr>
          <p:cNvCxnSpPr>
            <a:cxnSpLocks/>
          </p:cNvCxnSpPr>
          <p:nvPr/>
        </p:nvCxnSpPr>
        <p:spPr>
          <a:xfrm>
            <a:off x="1206458" y="3813882"/>
            <a:ext cx="393194" cy="0"/>
          </a:xfrm>
          <a:prstGeom prst="line">
            <a:avLst/>
          </a:prstGeom>
          <a:ln w="12700" cap="rnd">
            <a:solidFill>
              <a:schemeClr val="tx1">
                <a:lumMod val="65000"/>
                <a:lumOff val="35000"/>
              </a:schemeClr>
            </a:solidFill>
          </a:ln>
          <a:effectLst>
            <a:glow rad="19050">
              <a:schemeClr val="bg1">
                <a:lumMod val="95000"/>
                <a:alpha val="50000"/>
              </a:schemeClr>
            </a:glow>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D84901-2EF5-648F-3015-49482B7C11D9}"/>
              </a:ext>
            </a:extLst>
          </p:cNvPr>
          <p:cNvCxnSpPr>
            <a:cxnSpLocks/>
          </p:cNvCxnSpPr>
          <p:nvPr/>
        </p:nvCxnSpPr>
        <p:spPr>
          <a:xfrm flipH="1">
            <a:off x="7330706" y="3111300"/>
            <a:ext cx="512158" cy="0"/>
          </a:xfrm>
          <a:prstGeom prst="line">
            <a:avLst/>
          </a:prstGeom>
          <a:ln w="1270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A8DA0600-03A5-9B5C-1D9F-8ADDFEA6D54B}"/>
              </a:ext>
            </a:extLst>
          </p:cNvPr>
          <p:cNvGrpSpPr>
            <a:grpSpLocks noChangeAspect="1"/>
          </p:cNvGrpSpPr>
          <p:nvPr/>
        </p:nvGrpSpPr>
        <p:grpSpPr>
          <a:xfrm>
            <a:off x="1379405" y="2969610"/>
            <a:ext cx="713677" cy="548640"/>
            <a:chOff x="2983505" y="2053715"/>
            <a:chExt cx="958301" cy="724534"/>
          </a:xfrm>
        </p:grpSpPr>
        <p:sp>
          <p:nvSpPr>
            <p:cNvPr id="35" name="Freeform 34">
              <a:extLst>
                <a:ext uri="{FF2B5EF4-FFF2-40B4-BE49-F238E27FC236}">
                  <a16:creationId xmlns:a16="http://schemas.microsoft.com/office/drawing/2014/main" id="{0DCB640A-539C-8D8C-3C1A-441A8C90FB1D}"/>
                </a:ext>
              </a:extLst>
            </p:cNvPr>
            <p:cNvSpPr/>
            <p:nvPr/>
          </p:nvSpPr>
          <p:spPr>
            <a:xfrm>
              <a:off x="2983505" y="2053715"/>
              <a:ext cx="958301" cy="724534"/>
            </a:xfrm>
            <a:custGeom>
              <a:avLst/>
              <a:gdLst>
                <a:gd name="connsiteX0" fmla="*/ 22956 w 975615"/>
                <a:gd name="connsiteY0" fmla="*/ 554761 h 703973"/>
                <a:gd name="connsiteX1" fmla="*/ 0 w 975615"/>
                <a:gd name="connsiteY1" fmla="*/ 363464 h 703973"/>
                <a:gd name="connsiteX2" fmla="*/ 38260 w 975615"/>
                <a:gd name="connsiteY2" fmla="*/ 160689 h 703973"/>
                <a:gd name="connsiteX3" fmla="*/ 164516 w 975615"/>
                <a:gd name="connsiteY3" fmla="*/ 49737 h 703973"/>
                <a:gd name="connsiteX4" fmla="*/ 275468 w 975615"/>
                <a:gd name="connsiteY4" fmla="*/ 0 h 703973"/>
                <a:gd name="connsiteX5" fmla="*/ 516502 w 975615"/>
                <a:gd name="connsiteY5" fmla="*/ 61215 h 703973"/>
                <a:gd name="connsiteX6" fmla="*/ 638932 w 975615"/>
                <a:gd name="connsiteY6" fmla="*/ 202774 h 703973"/>
                <a:gd name="connsiteX7" fmla="*/ 811100 w 975615"/>
                <a:gd name="connsiteY7" fmla="*/ 271641 h 703973"/>
                <a:gd name="connsiteX8" fmla="*/ 975615 w 975615"/>
                <a:gd name="connsiteY8" fmla="*/ 348160 h 703973"/>
                <a:gd name="connsiteX9" fmla="*/ 872315 w 975615"/>
                <a:gd name="connsiteY9" fmla="*/ 593020 h 703973"/>
                <a:gd name="connsiteX10" fmla="*/ 585369 w 975615"/>
                <a:gd name="connsiteY10" fmla="*/ 703973 h 703973"/>
                <a:gd name="connsiteX11" fmla="*/ 302250 w 975615"/>
                <a:gd name="connsiteY11" fmla="*/ 631280 h 703973"/>
                <a:gd name="connsiteX12" fmla="*/ 22956 w 975615"/>
                <a:gd name="connsiteY12" fmla="*/ 554761 h 703973"/>
                <a:gd name="connsiteX0" fmla="*/ 22956 w 976974"/>
                <a:gd name="connsiteY0" fmla="*/ 554761 h 703973"/>
                <a:gd name="connsiteX1" fmla="*/ 0 w 976974"/>
                <a:gd name="connsiteY1" fmla="*/ 363464 h 703973"/>
                <a:gd name="connsiteX2" fmla="*/ 38260 w 976974"/>
                <a:gd name="connsiteY2" fmla="*/ 160689 h 703973"/>
                <a:gd name="connsiteX3" fmla="*/ 164516 w 976974"/>
                <a:gd name="connsiteY3" fmla="*/ 49737 h 703973"/>
                <a:gd name="connsiteX4" fmla="*/ 275468 w 976974"/>
                <a:gd name="connsiteY4" fmla="*/ 0 h 703973"/>
                <a:gd name="connsiteX5" fmla="*/ 516502 w 976974"/>
                <a:gd name="connsiteY5" fmla="*/ 61215 h 703973"/>
                <a:gd name="connsiteX6" fmla="*/ 638932 w 976974"/>
                <a:gd name="connsiteY6" fmla="*/ 202774 h 703973"/>
                <a:gd name="connsiteX7" fmla="*/ 811100 w 976974"/>
                <a:gd name="connsiteY7" fmla="*/ 271641 h 703973"/>
                <a:gd name="connsiteX8" fmla="*/ 975615 w 976974"/>
                <a:gd name="connsiteY8" fmla="*/ 348160 h 703973"/>
                <a:gd name="connsiteX9" fmla="*/ 872315 w 976974"/>
                <a:gd name="connsiteY9" fmla="*/ 593020 h 703973"/>
                <a:gd name="connsiteX10" fmla="*/ 585369 w 976974"/>
                <a:gd name="connsiteY10" fmla="*/ 703973 h 703973"/>
                <a:gd name="connsiteX11" fmla="*/ 302250 w 976974"/>
                <a:gd name="connsiteY11" fmla="*/ 631280 h 703973"/>
                <a:gd name="connsiteX12" fmla="*/ 22956 w 976974"/>
                <a:gd name="connsiteY12" fmla="*/ 554761 h 703973"/>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5349"/>
                <a:gd name="connsiteY0" fmla="*/ 554864 h 713276"/>
                <a:gd name="connsiteX1" fmla="*/ 8375 w 985349"/>
                <a:gd name="connsiteY1" fmla="*/ 363567 h 713276"/>
                <a:gd name="connsiteX2" fmla="*/ 46635 w 985349"/>
                <a:gd name="connsiteY2" fmla="*/ 160792 h 713276"/>
                <a:gd name="connsiteX3" fmla="*/ 172891 w 985349"/>
                <a:gd name="connsiteY3" fmla="*/ 49840 h 713276"/>
                <a:gd name="connsiteX4" fmla="*/ 283843 w 985349"/>
                <a:gd name="connsiteY4" fmla="*/ 103 h 713276"/>
                <a:gd name="connsiteX5" fmla="*/ 524877 w 985349"/>
                <a:gd name="connsiteY5" fmla="*/ 61318 h 713276"/>
                <a:gd name="connsiteX6" fmla="*/ 647307 w 985349"/>
                <a:gd name="connsiteY6" fmla="*/ 202877 h 713276"/>
                <a:gd name="connsiteX7" fmla="*/ 819475 w 985349"/>
                <a:gd name="connsiteY7" fmla="*/ 271744 h 713276"/>
                <a:gd name="connsiteX8" fmla="*/ 983990 w 985349"/>
                <a:gd name="connsiteY8" fmla="*/ 348263 h 713276"/>
                <a:gd name="connsiteX9" fmla="*/ 880690 w 985349"/>
                <a:gd name="connsiteY9" fmla="*/ 593123 h 713276"/>
                <a:gd name="connsiteX10" fmla="*/ 593744 w 985349"/>
                <a:gd name="connsiteY10" fmla="*/ 704076 h 713276"/>
                <a:gd name="connsiteX11" fmla="*/ 310625 w 985349"/>
                <a:gd name="connsiteY11" fmla="*/ 631383 h 713276"/>
                <a:gd name="connsiteX12" fmla="*/ 31331 w 985349"/>
                <a:gd name="connsiteY12" fmla="*/ 554864 h 7132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6129 h 705858"/>
                <a:gd name="connsiteX1" fmla="*/ 8375 w 986528"/>
                <a:gd name="connsiteY1" fmla="*/ 364832 h 705858"/>
                <a:gd name="connsiteX2" fmla="*/ 46635 w 986528"/>
                <a:gd name="connsiteY2" fmla="*/ 162057 h 705858"/>
                <a:gd name="connsiteX3" fmla="*/ 161413 w 986528"/>
                <a:gd name="connsiteY3" fmla="*/ 31976 h 705858"/>
                <a:gd name="connsiteX4" fmla="*/ 283843 w 986528"/>
                <a:gd name="connsiteY4" fmla="*/ 1368 h 705858"/>
                <a:gd name="connsiteX5" fmla="*/ 524877 w 986528"/>
                <a:gd name="connsiteY5" fmla="*/ 62583 h 705858"/>
                <a:gd name="connsiteX6" fmla="*/ 647307 w 986528"/>
                <a:gd name="connsiteY6" fmla="*/ 204142 h 705858"/>
                <a:gd name="connsiteX7" fmla="*/ 819475 w 986528"/>
                <a:gd name="connsiteY7" fmla="*/ 273009 h 705858"/>
                <a:gd name="connsiteX8" fmla="*/ 983990 w 986528"/>
                <a:gd name="connsiteY8" fmla="*/ 349528 h 705858"/>
                <a:gd name="connsiteX9" fmla="*/ 880690 w 986528"/>
                <a:gd name="connsiteY9" fmla="*/ 594388 h 705858"/>
                <a:gd name="connsiteX10" fmla="*/ 593744 w 986528"/>
                <a:gd name="connsiteY10" fmla="*/ 705341 h 705858"/>
                <a:gd name="connsiteX11" fmla="*/ 310625 w 986528"/>
                <a:gd name="connsiteY11" fmla="*/ 632648 h 705858"/>
                <a:gd name="connsiteX12" fmla="*/ 31331 w 986528"/>
                <a:gd name="connsiteY12" fmla="*/ 556129 h 705858"/>
                <a:gd name="connsiteX0" fmla="*/ 30635 w 985832"/>
                <a:gd name="connsiteY0" fmla="*/ 556129 h 705858"/>
                <a:gd name="connsiteX1" fmla="*/ 7679 w 985832"/>
                <a:gd name="connsiteY1" fmla="*/ 364832 h 705858"/>
                <a:gd name="connsiteX2" fmla="*/ 34462 w 985832"/>
                <a:gd name="connsiteY2" fmla="*/ 162057 h 705858"/>
                <a:gd name="connsiteX3" fmla="*/ 160717 w 985832"/>
                <a:gd name="connsiteY3" fmla="*/ 31976 h 705858"/>
                <a:gd name="connsiteX4" fmla="*/ 283147 w 985832"/>
                <a:gd name="connsiteY4" fmla="*/ 1368 h 705858"/>
                <a:gd name="connsiteX5" fmla="*/ 524181 w 985832"/>
                <a:gd name="connsiteY5" fmla="*/ 62583 h 705858"/>
                <a:gd name="connsiteX6" fmla="*/ 646611 w 985832"/>
                <a:gd name="connsiteY6" fmla="*/ 204142 h 705858"/>
                <a:gd name="connsiteX7" fmla="*/ 818779 w 985832"/>
                <a:gd name="connsiteY7" fmla="*/ 273009 h 705858"/>
                <a:gd name="connsiteX8" fmla="*/ 983294 w 985832"/>
                <a:gd name="connsiteY8" fmla="*/ 349528 h 705858"/>
                <a:gd name="connsiteX9" fmla="*/ 879994 w 985832"/>
                <a:gd name="connsiteY9" fmla="*/ 594388 h 705858"/>
                <a:gd name="connsiteX10" fmla="*/ 593048 w 985832"/>
                <a:gd name="connsiteY10" fmla="*/ 705341 h 705858"/>
                <a:gd name="connsiteX11" fmla="*/ 309929 w 985832"/>
                <a:gd name="connsiteY11" fmla="*/ 632648 h 705858"/>
                <a:gd name="connsiteX12" fmla="*/ 30635 w 985832"/>
                <a:gd name="connsiteY12" fmla="*/ 556129 h 705858"/>
                <a:gd name="connsiteX0" fmla="*/ 54941 w 979530"/>
                <a:gd name="connsiteY0" fmla="*/ 556129 h 705858"/>
                <a:gd name="connsiteX1" fmla="*/ 1377 w 979530"/>
                <a:gd name="connsiteY1" fmla="*/ 364832 h 705858"/>
                <a:gd name="connsiteX2" fmla="*/ 28160 w 979530"/>
                <a:gd name="connsiteY2" fmla="*/ 162057 h 705858"/>
                <a:gd name="connsiteX3" fmla="*/ 154415 w 979530"/>
                <a:gd name="connsiteY3" fmla="*/ 31976 h 705858"/>
                <a:gd name="connsiteX4" fmla="*/ 276845 w 979530"/>
                <a:gd name="connsiteY4" fmla="*/ 1368 h 705858"/>
                <a:gd name="connsiteX5" fmla="*/ 517879 w 979530"/>
                <a:gd name="connsiteY5" fmla="*/ 62583 h 705858"/>
                <a:gd name="connsiteX6" fmla="*/ 640309 w 979530"/>
                <a:gd name="connsiteY6" fmla="*/ 204142 h 705858"/>
                <a:gd name="connsiteX7" fmla="*/ 812477 w 979530"/>
                <a:gd name="connsiteY7" fmla="*/ 273009 h 705858"/>
                <a:gd name="connsiteX8" fmla="*/ 976992 w 979530"/>
                <a:gd name="connsiteY8" fmla="*/ 349528 h 705858"/>
                <a:gd name="connsiteX9" fmla="*/ 873692 w 979530"/>
                <a:gd name="connsiteY9" fmla="*/ 594388 h 705858"/>
                <a:gd name="connsiteX10" fmla="*/ 586746 w 979530"/>
                <a:gd name="connsiteY10" fmla="*/ 705341 h 705858"/>
                <a:gd name="connsiteX11" fmla="*/ 303627 w 979530"/>
                <a:gd name="connsiteY11" fmla="*/ 632648 h 705858"/>
                <a:gd name="connsiteX12" fmla="*/ 54941 w 979530"/>
                <a:gd name="connsiteY12" fmla="*/ 556129 h 705858"/>
                <a:gd name="connsiteX0" fmla="*/ 69531 w 994120"/>
                <a:gd name="connsiteY0" fmla="*/ 556129 h 705858"/>
                <a:gd name="connsiteX1" fmla="*/ 663 w 994120"/>
                <a:gd name="connsiteY1" fmla="*/ 361006 h 705858"/>
                <a:gd name="connsiteX2" fmla="*/ 42750 w 994120"/>
                <a:gd name="connsiteY2" fmla="*/ 162057 h 705858"/>
                <a:gd name="connsiteX3" fmla="*/ 169005 w 994120"/>
                <a:gd name="connsiteY3" fmla="*/ 31976 h 705858"/>
                <a:gd name="connsiteX4" fmla="*/ 291435 w 994120"/>
                <a:gd name="connsiteY4" fmla="*/ 1368 h 705858"/>
                <a:gd name="connsiteX5" fmla="*/ 532469 w 994120"/>
                <a:gd name="connsiteY5" fmla="*/ 62583 h 705858"/>
                <a:gd name="connsiteX6" fmla="*/ 654899 w 994120"/>
                <a:gd name="connsiteY6" fmla="*/ 204142 h 705858"/>
                <a:gd name="connsiteX7" fmla="*/ 827067 w 994120"/>
                <a:gd name="connsiteY7" fmla="*/ 273009 h 705858"/>
                <a:gd name="connsiteX8" fmla="*/ 991582 w 994120"/>
                <a:gd name="connsiteY8" fmla="*/ 349528 h 705858"/>
                <a:gd name="connsiteX9" fmla="*/ 888282 w 994120"/>
                <a:gd name="connsiteY9" fmla="*/ 594388 h 705858"/>
                <a:gd name="connsiteX10" fmla="*/ 601336 w 994120"/>
                <a:gd name="connsiteY10" fmla="*/ 705341 h 705858"/>
                <a:gd name="connsiteX11" fmla="*/ 318217 w 994120"/>
                <a:gd name="connsiteY11" fmla="*/ 632648 h 705858"/>
                <a:gd name="connsiteX12" fmla="*/ 69531 w 994120"/>
                <a:gd name="connsiteY12" fmla="*/ 556129 h 705858"/>
                <a:gd name="connsiteX0" fmla="*/ 69531 w 994120"/>
                <a:gd name="connsiteY0" fmla="*/ 567083 h 716812"/>
                <a:gd name="connsiteX1" fmla="*/ 663 w 994120"/>
                <a:gd name="connsiteY1" fmla="*/ 371960 h 716812"/>
                <a:gd name="connsiteX2" fmla="*/ 42750 w 994120"/>
                <a:gd name="connsiteY2" fmla="*/ 173011 h 716812"/>
                <a:gd name="connsiteX3" fmla="*/ 169005 w 994120"/>
                <a:gd name="connsiteY3" fmla="*/ 42930 h 716812"/>
                <a:gd name="connsiteX4" fmla="*/ 329694 w 994120"/>
                <a:gd name="connsiteY4" fmla="*/ 844 h 716812"/>
                <a:gd name="connsiteX5" fmla="*/ 532469 w 994120"/>
                <a:gd name="connsiteY5" fmla="*/ 73537 h 716812"/>
                <a:gd name="connsiteX6" fmla="*/ 654899 w 994120"/>
                <a:gd name="connsiteY6" fmla="*/ 215096 h 716812"/>
                <a:gd name="connsiteX7" fmla="*/ 827067 w 994120"/>
                <a:gd name="connsiteY7" fmla="*/ 283963 h 716812"/>
                <a:gd name="connsiteX8" fmla="*/ 991582 w 994120"/>
                <a:gd name="connsiteY8" fmla="*/ 360482 h 716812"/>
                <a:gd name="connsiteX9" fmla="*/ 888282 w 994120"/>
                <a:gd name="connsiteY9" fmla="*/ 605342 h 716812"/>
                <a:gd name="connsiteX10" fmla="*/ 601336 w 994120"/>
                <a:gd name="connsiteY10" fmla="*/ 716295 h 716812"/>
                <a:gd name="connsiteX11" fmla="*/ 318217 w 994120"/>
                <a:gd name="connsiteY11" fmla="*/ 643602 h 716812"/>
                <a:gd name="connsiteX12" fmla="*/ 69531 w 994120"/>
                <a:gd name="connsiteY12" fmla="*/ 567083 h 716812"/>
                <a:gd name="connsiteX0" fmla="*/ 69531 w 974302"/>
                <a:gd name="connsiteY0" fmla="*/ 567083 h 716812"/>
                <a:gd name="connsiteX1" fmla="*/ 663 w 974302"/>
                <a:gd name="connsiteY1" fmla="*/ 371960 h 716812"/>
                <a:gd name="connsiteX2" fmla="*/ 42750 w 974302"/>
                <a:gd name="connsiteY2" fmla="*/ 173011 h 716812"/>
                <a:gd name="connsiteX3" fmla="*/ 169005 w 974302"/>
                <a:gd name="connsiteY3" fmla="*/ 42930 h 716812"/>
                <a:gd name="connsiteX4" fmla="*/ 329694 w 974302"/>
                <a:gd name="connsiteY4" fmla="*/ 844 h 716812"/>
                <a:gd name="connsiteX5" fmla="*/ 532469 w 974302"/>
                <a:gd name="connsiteY5" fmla="*/ 73537 h 716812"/>
                <a:gd name="connsiteX6" fmla="*/ 654899 w 974302"/>
                <a:gd name="connsiteY6" fmla="*/ 215096 h 716812"/>
                <a:gd name="connsiteX7" fmla="*/ 827067 w 974302"/>
                <a:gd name="connsiteY7" fmla="*/ 283963 h 716812"/>
                <a:gd name="connsiteX8" fmla="*/ 972452 w 974302"/>
                <a:gd name="connsiteY8" fmla="*/ 394915 h 716812"/>
                <a:gd name="connsiteX9" fmla="*/ 888282 w 974302"/>
                <a:gd name="connsiteY9" fmla="*/ 605342 h 716812"/>
                <a:gd name="connsiteX10" fmla="*/ 601336 w 974302"/>
                <a:gd name="connsiteY10" fmla="*/ 716295 h 716812"/>
                <a:gd name="connsiteX11" fmla="*/ 318217 w 974302"/>
                <a:gd name="connsiteY11" fmla="*/ 643602 h 716812"/>
                <a:gd name="connsiteX12" fmla="*/ 69531 w 974302"/>
                <a:gd name="connsiteY12" fmla="*/ 567083 h 716812"/>
                <a:gd name="connsiteX0" fmla="*/ 69531 w 974302"/>
                <a:gd name="connsiteY0" fmla="*/ 567083 h 716563"/>
                <a:gd name="connsiteX1" fmla="*/ 663 w 974302"/>
                <a:gd name="connsiteY1" fmla="*/ 371960 h 716563"/>
                <a:gd name="connsiteX2" fmla="*/ 42750 w 974302"/>
                <a:gd name="connsiteY2" fmla="*/ 173011 h 716563"/>
                <a:gd name="connsiteX3" fmla="*/ 169005 w 974302"/>
                <a:gd name="connsiteY3" fmla="*/ 42930 h 716563"/>
                <a:gd name="connsiteX4" fmla="*/ 329694 w 974302"/>
                <a:gd name="connsiteY4" fmla="*/ 844 h 716563"/>
                <a:gd name="connsiteX5" fmla="*/ 532469 w 974302"/>
                <a:gd name="connsiteY5" fmla="*/ 73537 h 716563"/>
                <a:gd name="connsiteX6" fmla="*/ 654899 w 974302"/>
                <a:gd name="connsiteY6" fmla="*/ 215096 h 716563"/>
                <a:gd name="connsiteX7" fmla="*/ 827067 w 974302"/>
                <a:gd name="connsiteY7" fmla="*/ 283963 h 716563"/>
                <a:gd name="connsiteX8" fmla="*/ 972452 w 974302"/>
                <a:gd name="connsiteY8" fmla="*/ 394915 h 716563"/>
                <a:gd name="connsiteX9" fmla="*/ 888282 w 974302"/>
                <a:gd name="connsiteY9" fmla="*/ 616820 h 716563"/>
                <a:gd name="connsiteX10" fmla="*/ 601336 w 974302"/>
                <a:gd name="connsiteY10" fmla="*/ 716295 h 716563"/>
                <a:gd name="connsiteX11" fmla="*/ 318217 w 974302"/>
                <a:gd name="connsiteY11" fmla="*/ 643602 h 716563"/>
                <a:gd name="connsiteX12" fmla="*/ 69531 w 974302"/>
                <a:gd name="connsiteY12" fmla="*/ 567083 h 716563"/>
                <a:gd name="connsiteX0" fmla="*/ 69531 w 974327"/>
                <a:gd name="connsiteY0" fmla="*/ 567083 h 701339"/>
                <a:gd name="connsiteX1" fmla="*/ 663 w 974327"/>
                <a:gd name="connsiteY1" fmla="*/ 371960 h 701339"/>
                <a:gd name="connsiteX2" fmla="*/ 42750 w 974327"/>
                <a:gd name="connsiteY2" fmla="*/ 173011 h 701339"/>
                <a:gd name="connsiteX3" fmla="*/ 169005 w 974327"/>
                <a:gd name="connsiteY3" fmla="*/ 42930 h 701339"/>
                <a:gd name="connsiteX4" fmla="*/ 329694 w 974327"/>
                <a:gd name="connsiteY4" fmla="*/ 844 h 701339"/>
                <a:gd name="connsiteX5" fmla="*/ 532469 w 974327"/>
                <a:gd name="connsiteY5" fmla="*/ 73537 h 701339"/>
                <a:gd name="connsiteX6" fmla="*/ 654899 w 974327"/>
                <a:gd name="connsiteY6" fmla="*/ 215096 h 701339"/>
                <a:gd name="connsiteX7" fmla="*/ 827067 w 974327"/>
                <a:gd name="connsiteY7" fmla="*/ 283963 h 701339"/>
                <a:gd name="connsiteX8" fmla="*/ 972452 w 974327"/>
                <a:gd name="connsiteY8" fmla="*/ 394915 h 701339"/>
                <a:gd name="connsiteX9" fmla="*/ 888282 w 974327"/>
                <a:gd name="connsiteY9" fmla="*/ 616820 h 701339"/>
                <a:gd name="connsiteX10" fmla="*/ 597510 w 974327"/>
                <a:gd name="connsiteY10" fmla="*/ 700991 h 701339"/>
                <a:gd name="connsiteX11" fmla="*/ 318217 w 974327"/>
                <a:gd name="connsiteY11" fmla="*/ 643602 h 701339"/>
                <a:gd name="connsiteX12" fmla="*/ 69531 w 974327"/>
                <a:gd name="connsiteY12" fmla="*/ 567083 h 701339"/>
                <a:gd name="connsiteX0" fmla="*/ 69531 w 956191"/>
                <a:gd name="connsiteY0" fmla="*/ 567083 h 701339"/>
                <a:gd name="connsiteX1" fmla="*/ 663 w 956191"/>
                <a:gd name="connsiteY1" fmla="*/ 371960 h 701339"/>
                <a:gd name="connsiteX2" fmla="*/ 42750 w 956191"/>
                <a:gd name="connsiteY2" fmla="*/ 173011 h 701339"/>
                <a:gd name="connsiteX3" fmla="*/ 169005 w 956191"/>
                <a:gd name="connsiteY3" fmla="*/ 42930 h 701339"/>
                <a:gd name="connsiteX4" fmla="*/ 329694 w 956191"/>
                <a:gd name="connsiteY4" fmla="*/ 844 h 701339"/>
                <a:gd name="connsiteX5" fmla="*/ 532469 w 956191"/>
                <a:gd name="connsiteY5" fmla="*/ 73537 h 701339"/>
                <a:gd name="connsiteX6" fmla="*/ 654899 w 956191"/>
                <a:gd name="connsiteY6" fmla="*/ 215096 h 701339"/>
                <a:gd name="connsiteX7" fmla="*/ 827067 w 956191"/>
                <a:gd name="connsiteY7" fmla="*/ 283963 h 701339"/>
                <a:gd name="connsiteX8" fmla="*/ 953323 w 956191"/>
                <a:gd name="connsiteY8" fmla="*/ 414045 h 701339"/>
                <a:gd name="connsiteX9" fmla="*/ 888282 w 956191"/>
                <a:gd name="connsiteY9" fmla="*/ 616820 h 701339"/>
                <a:gd name="connsiteX10" fmla="*/ 597510 w 956191"/>
                <a:gd name="connsiteY10" fmla="*/ 700991 h 701339"/>
                <a:gd name="connsiteX11" fmla="*/ 318217 w 956191"/>
                <a:gd name="connsiteY11" fmla="*/ 643602 h 701339"/>
                <a:gd name="connsiteX12" fmla="*/ 69531 w 956191"/>
                <a:gd name="connsiteY12" fmla="*/ 567083 h 701339"/>
                <a:gd name="connsiteX0" fmla="*/ 69531 w 956191"/>
                <a:gd name="connsiteY0" fmla="*/ 567083 h 702462"/>
                <a:gd name="connsiteX1" fmla="*/ 663 w 956191"/>
                <a:gd name="connsiteY1" fmla="*/ 371960 h 702462"/>
                <a:gd name="connsiteX2" fmla="*/ 42750 w 956191"/>
                <a:gd name="connsiteY2" fmla="*/ 173011 h 702462"/>
                <a:gd name="connsiteX3" fmla="*/ 169005 w 956191"/>
                <a:gd name="connsiteY3" fmla="*/ 42930 h 702462"/>
                <a:gd name="connsiteX4" fmla="*/ 329694 w 956191"/>
                <a:gd name="connsiteY4" fmla="*/ 844 h 702462"/>
                <a:gd name="connsiteX5" fmla="*/ 532469 w 956191"/>
                <a:gd name="connsiteY5" fmla="*/ 73537 h 702462"/>
                <a:gd name="connsiteX6" fmla="*/ 654899 w 956191"/>
                <a:gd name="connsiteY6" fmla="*/ 215096 h 702462"/>
                <a:gd name="connsiteX7" fmla="*/ 827067 w 956191"/>
                <a:gd name="connsiteY7" fmla="*/ 283963 h 702462"/>
                <a:gd name="connsiteX8" fmla="*/ 953323 w 956191"/>
                <a:gd name="connsiteY8" fmla="*/ 414045 h 702462"/>
                <a:gd name="connsiteX9" fmla="*/ 888282 w 956191"/>
                <a:gd name="connsiteY9" fmla="*/ 616820 h 702462"/>
                <a:gd name="connsiteX10" fmla="*/ 597510 w 956191"/>
                <a:gd name="connsiteY10" fmla="*/ 700991 h 702462"/>
                <a:gd name="connsiteX11" fmla="*/ 302913 w 956191"/>
                <a:gd name="connsiteY11" fmla="*/ 662731 h 702462"/>
                <a:gd name="connsiteX12" fmla="*/ 69531 w 956191"/>
                <a:gd name="connsiteY12" fmla="*/ 567083 h 702462"/>
                <a:gd name="connsiteX0" fmla="*/ 69484 w 956144"/>
                <a:gd name="connsiteY0" fmla="*/ 568514 h 703893"/>
                <a:gd name="connsiteX1" fmla="*/ 616 w 956144"/>
                <a:gd name="connsiteY1" fmla="*/ 373391 h 703893"/>
                <a:gd name="connsiteX2" fmla="*/ 42703 w 956144"/>
                <a:gd name="connsiteY2" fmla="*/ 174442 h 703893"/>
                <a:gd name="connsiteX3" fmla="*/ 157480 w 956144"/>
                <a:gd name="connsiteY3" fmla="*/ 32883 h 703893"/>
                <a:gd name="connsiteX4" fmla="*/ 329647 w 956144"/>
                <a:gd name="connsiteY4" fmla="*/ 2275 h 703893"/>
                <a:gd name="connsiteX5" fmla="*/ 532422 w 956144"/>
                <a:gd name="connsiteY5" fmla="*/ 74968 h 703893"/>
                <a:gd name="connsiteX6" fmla="*/ 654852 w 956144"/>
                <a:gd name="connsiteY6" fmla="*/ 216527 h 703893"/>
                <a:gd name="connsiteX7" fmla="*/ 827020 w 956144"/>
                <a:gd name="connsiteY7" fmla="*/ 285394 h 703893"/>
                <a:gd name="connsiteX8" fmla="*/ 953276 w 956144"/>
                <a:gd name="connsiteY8" fmla="*/ 415476 h 703893"/>
                <a:gd name="connsiteX9" fmla="*/ 888235 w 956144"/>
                <a:gd name="connsiteY9" fmla="*/ 618251 h 703893"/>
                <a:gd name="connsiteX10" fmla="*/ 597463 w 956144"/>
                <a:gd name="connsiteY10" fmla="*/ 702422 h 703893"/>
                <a:gd name="connsiteX11" fmla="*/ 302866 w 956144"/>
                <a:gd name="connsiteY11" fmla="*/ 664162 h 703893"/>
                <a:gd name="connsiteX12" fmla="*/ 69484 w 956144"/>
                <a:gd name="connsiteY12" fmla="*/ 568514 h 703893"/>
                <a:gd name="connsiteX0" fmla="*/ 70651 w 957311"/>
                <a:gd name="connsiteY0" fmla="*/ 568447 h 703826"/>
                <a:gd name="connsiteX1" fmla="*/ 1783 w 957311"/>
                <a:gd name="connsiteY1" fmla="*/ 373324 h 703826"/>
                <a:gd name="connsiteX2" fmla="*/ 32392 w 957311"/>
                <a:gd name="connsiteY2" fmla="*/ 170549 h 703826"/>
                <a:gd name="connsiteX3" fmla="*/ 158647 w 957311"/>
                <a:gd name="connsiteY3" fmla="*/ 32816 h 703826"/>
                <a:gd name="connsiteX4" fmla="*/ 330814 w 957311"/>
                <a:gd name="connsiteY4" fmla="*/ 2208 h 703826"/>
                <a:gd name="connsiteX5" fmla="*/ 533589 w 957311"/>
                <a:gd name="connsiteY5" fmla="*/ 74901 h 703826"/>
                <a:gd name="connsiteX6" fmla="*/ 656019 w 957311"/>
                <a:gd name="connsiteY6" fmla="*/ 216460 h 703826"/>
                <a:gd name="connsiteX7" fmla="*/ 828187 w 957311"/>
                <a:gd name="connsiteY7" fmla="*/ 285327 h 703826"/>
                <a:gd name="connsiteX8" fmla="*/ 954443 w 957311"/>
                <a:gd name="connsiteY8" fmla="*/ 415409 h 703826"/>
                <a:gd name="connsiteX9" fmla="*/ 889402 w 957311"/>
                <a:gd name="connsiteY9" fmla="*/ 618184 h 703826"/>
                <a:gd name="connsiteX10" fmla="*/ 598630 w 957311"/>
                <a:gd name="connsiteY10" fmla="*/ 702355 h 703826"/>
                <a:gd name="connsiteX11" fmla="*/ 304033 w 957311"/>
                <a:gd name="connsiteY11" fmla="*/ 664095 h 703826"/>
                <a:gd name="connsiteX12" fmla="*/ 70651 w 957311"/>
                <a:gd name="connsiteY12" fmla="*/ 568447 h 703826"/>
                <a:gd name="connsiteX0" fmla="*/ 70651 w 957311"/>
                <a:gd name="connsiteY0" fmla="*/ 582838 h 718217"/>
                <a:gd name="connsiteX1" fmla="*/ 1783 w 957311"/>
                <a:gd name="connsiteY1" fmla="*/ 387715 h 718217"/>
                <a:gd name="connsiteX2" fmla="*/ 32392 w 957311"/>
                <a:gd name="connsiteY2" fmla="*/ 184940 h 718217"/>
                <a:gd name="connsiteX3" fmla="*/ 158647 w 957311"/>
                <a:gd name="connsiteY3" fmla="*/ 47207 h 718217"/>
                <a:gd name="connsiteX4" fmla="*/ 338466 w 957311"/>
                <a:gd name="connsiteY4" fmla="*/ 1296 h 718217"/>
                <a:gd name="connsiteX5" fmla="*/ 533589 w 957311"/>
                <a:gd name="connsiteY5" fmla="*/ 89292 h 718217"/>
                <a:gd name="connsiteX6" fmla="*/ 656019 w 957311"/>
                <a:gd name="connsiteY6" fmla="*/ 230851 h 718217"/>
                <a:gd name="connsiteX7" fmla="*/ 828187 w 957311"/>
                <a:gd name="connsiteY7" fmla="*/ 299718 h 718217"/>
                <a:gd name="connsiteX8" fmla="*/ 954443 w 957311"/>
                <a:gd name="connsiteY8" fmla="*/ 429800 h 718217"/>
                <a:gd name="connsiteX9" fmla="*/ 889402 w 957311"/>
                <a:gd name="connsiteY9" fmla="*/ 632575 h 718217"/>
                <a:gd name="connsiteX10" fmla="*/ 598630 w 957311"/>
                <a:gd name="connsiteY10" fmla="*/ 716746 h 718217"/>
                <a:gd name="connsiteX11" fmla="*/ 304033 w 957311"/>
                <a:gd name="connsiteY11" fmla="*/ 678486 h 718217"/>
                <a:gd name="connsiteX12" fmla="*/ 70651 w 957311"/>
                <a:gd name="connsiteY12" fmla="*/ 582838 h 718217"/>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56019 w 957311"/>
                <a:gd name="connsiteY6" fmla="*/ 230183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63671 w 957311"/>
                <a:gd name="connsiteY6" fmla="*/ 218705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50419 w 956209"/>
                <a:gd name="connsiteY0" fmla="*/ 582170 h 717549"/>
                <a:gd name="connsiteX1" fmla="*/ 681 w 956209"/>
                <a:gd name="connsiteY1" fmla="*/ 387047 h 717549"/>
                <a:gd name="connsiteX2" fmla="*/ 31290 w 956209"/>
                <a:gd name="connsiteY2" fmla="*/ 184272 h 717549"/>
                <a:gd name="connsiteX3" fmla="*/ 157545 w 956209"/>
                <a:gd name="connsiteY3" fmla="*/ 46539 h 717549"/>
                <a:gd name="connsiteX4" fmla="*/ 337364 w 956209"/>
                <a:gd name="connsiteY4" fmla="*/ 628 h 717549"/>
                <a:gd name="connsiteX5" fmla="*/ 543965 w 956209"/>
                <a:gd name="connsiteY5" fmla="*/ 73321 h 717549"/>
                <a:gd name="connsiteX6" fmla="*/ 662569 w 956209"/>
                <a:gd name="connsiteY6" fmla="*/ 218705 h 717549"/>
                <a:gd name="connsiteX7" fmla="*/ 827085 w 956209"/>
                <a:gd name="connsiteY7" fmla="*/ 299050 h 717549"/>
                <a:gd name="connsiteX8" fmla="*/ 953341 w 956209"/>
                <a:gd name="connsiteY8" fmla="*/ 429132 h 717549"/>
                <a:gd name="connsiteX9" fmla="*/ 888300 w 956209"/>
                <a:gd name="connsiteY9" fmla="*/ 631907 h 717549"/>
                <a:gd name="connsiteX10" fmla="*/ 597528 w 956209"/>
                <a:gd name="connsiteY10" fmla="*/ 716078 h 717549"/>
                <a:gd name="connsiteX11" fmla="*/ 302931 w 956209"/>
                <a:gd name="connsiteY11" fmla="*/ 677818 h 717549"/>
                <a:gd name="connsiteX12" fmla="*/ 50419 w 95620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9692 h 725071"/>
                <a:gd name="connsiteX1" fmla="*/ 327 w 971159"/>
                <a:gd name="connsiteY1" fmla="*/ 394569 h 725071"/>
                <a:gd name="connsiteX2" fmla="*/ 46240 w 971159"/>
                <a:gd name="connsiteY2" fmla="*/ 191794 h 725071"/>
                <a:gd name="connsiteX3" fmla="*/ 172495 w 971159"/>
                <a:gd name="connsiteY3" fmla="*/ 54061 h 725071"/>
                <a:gd name="connsiteX4" fmla="*/ 359966 w 971159"/>
                <a:gd name="connsiteY4" fmla="*/ 498 h 725071"/>
                <a:gd name="connsiteX5" fmla="*/ 558915 w 971159"/>
                <a:gd name="connsiteY5" fmla="*/ 80843 h 725071"/>
                <a:gd name="connsiteX6" fmla="*/ 677519 w 971159"/>
                <a:gd name="connsiteY6" fmla="*/ 226227 h 725071"/>
                <a:gd name="connsiteX7" fmla="*/ 842035 w 971159"/>
                <a:gd name="connsiteY7" fmla="*/ 306572 h 725071"/>
                <a:gd name="connsiteX8" fmla="*/ 968291 w 971159"/>
                <a:gd name="connsiteY8" fmla="*/ 436654 h 725071"/>
                <a:gd name="connsiteX9" fmla="*/ 903250 w 971159"/>
                <a:gd name="connsiteY9" fmla="*/ 639429 h 725071"/>
                <a:gd name="connsiteX10" fmla="*/ 612478 w 971159"/>
                <a:gd name="connsiteY10" fmla="*/ 723600 h 725071"/>
                <a:gd name="connsiteX11" fmla="*/ 317881 w 971159"/>
                <a:gd name="connsiteY11" fmla="*/ 685340 h 725071"/>
                <a:gd name="connsiteX12" fmla="*/ 65369 w 971159"/>
                <a:gd name="connsiteY12" fmla="*/ 589692 h 725071"/>
                <a:gd name="connsiteX0" fmla="*/ 65339 w 971129"/>
                <a:gd name="connsiteY0" fmla="*/ 589692 h 725071"/>
                <a:gd name="connsiteX1" fmla="*/ 297 w 971129"/>
                <a:gd name="connsiteY1" fmla="*/ 394569 h 725071"/>
                <a:gd name="connsiteX2" fmla="*/ 46210 w 971129"/>
                <a:gd name="connsiteY2" fmla="*/ 191794 h 725071"/>
                <a:gd name="connsiteX3" fmla="*/ 157161 w 971129"/>
                <a:gd name="connsiteY3" fmla="*/ 54061 h 725071"/>
                <a:gd name="connsiteX4" fmla="*/ 359936 w 971129"/>
                <a:gd name="connsiteY4" fmla="*/ 498 h 725071"/>
                <a:gd name="connsiteX5" fmla="*/ 558885 w 971129"/>
                <a:gd name="connsiteY5" fmla="*/ 80843 h 725071"/>
                <a:gd name="connsiteX6" fmla="*/ 677489 w 971129"/>
                <a:gd name="connsiteY6" fmla="*/ 226227 h 725071"/>
                <a:gd name="connsiteX7" fmla="*/ 842005 w 971129"/>
                <a:gd name="connsiteY7" fmla="*/ 306572 h 725071"/>
                <a:gd name="connsiteX8" fmla="*/ 968261 w 971129"/>
                <a:gd name="connsiteY8" fmla="*/ 436654 h 725071"/>
                <a:gd name="connsiteX9" fmla="*/ 903220 w 971129"/>
                <a:gd name="connsiteY9" fmla="*/ 639429 h 725071"/>
                <a:gd name="connsiteX10" fmla="*/ 612448 w 971129"/>
                <a:gd name="connsiteY10" fmla="*/ 723600 h 725071"/>
                <a:gd name="connsiteX11" fmla="*/ 317851 w 971129"/>
                <a:gd name="connsiteY11" fmla="*/ 685340 h 725071"/>
                <a:gd name="connsiteX12" fmla="*/ 65339 w 971129"/>
                <a:gd name="connsiteY12" fmla="*/ 589692 h 725071"/>
                <a:gd name="connsiteX0" fmla="*/ 66591 w 972381"/>
                <a:gd name="connsiteY0" fmla="*/ 589692 h 725071"/>
                <a:gd name="connsiteX1" fmla="*/ 1549 w 972381"/>
                <a:gd name="connsiteY1" fmla="*/ 394569 h 725071"/>
                <a:gd name="connsiteX2" fmla="*/ 32158 w 972381"/>
                <a:gd name="connsiteY2" fmla="*/ 191794 h 725071"/>
                <a:gd name="connsiteX3" fmla="*/ 158413 w 972381"/>
                <a:gd name="connsiteY3" fmla="*/ 54061 h 725071"/>
                <a:gd name="connsiteX4" fmla="*/ 361188 w 972381"/>
                <a:gd name="connsiteY4" fmla="*/ 498 h 725071"/>
                <a:gd name="connsiteX5" fmla="*/ 560137 w 972381"/>
                <a:gd name="connsiteY5" fmla="*/ 80843 h 725071"/>
                <a:gd name="connsiteX6" fmla="*/ 678741 w 972381"/>
                <a:gd name="connsiteY6" fmla="*/ 226227 h 725071"/>
                <a:gd name="connsiteX7" fmla="*/ 843257 w 972381"/>
                <a:gd name="connsiteY7" fmla="*/ 306572 h 725071"/>
                <a:gd name="connsiteX8" fmla="*/ 969513 w 972381"/>
                <a:gd name="connsiteY8" fmla="*/ 436654 h 725071"/>
                <a:gd name="connsiteX9" fmla="*/ 904472 w 972381"/>
                <a:gd name="connsiteY9" fmla="*/ 639429 h 725071"/>
                <a:gd name="connsiteX10" fmla="*/ 613700 w 972381"/>
                <a:gd name="connsiteY10" fmla="*/ 723600 h 725071"/>
                <a:gd name="connsiteX11" fmla="*/ 319103 w 972381"/>
                <a:gd name="connsiteY11" fmla="*/ 685340 h 725071"/>
                <a:gd name="connsiteX12" fmla="*/ 66591 w 972381"/>
                <a:gd name="connsiteY12" fmla="*/ 589692 h 725071"/>
                <a:gd name="connsiteX0" fmla="*/ 66591 w 969820"/>
                <a:gd name="connsiteY0" fmla="*/ 589692 h 724534"/>
                <a:gd name="connsiteX1" fmla="*/ 1549 w 969820"/>
                <a:gd name="connsiteY1" fmla="*/ 394569 h 724534"/>
                <a:gd name="connsiteX2" fmla="*/ 32158 w 969820"/>
                <a:gd name="connsiteY2" fmla="*/ 191794 h 724534"/>
                <a:gd name="connsiteX3" fmla="*/ 158413 w 969820"/>
                <a:gd name="connsiteY3" fmla="*/ 54061 h 724534"/>
                <a:gd name="connsiteX4" fmla="*/ 361188 w 969820"/>
                <a:gd name="connsiteY4" fmla="*/ 498 h 724534"/>
                <a:gd name="connsiteX5" fmla="*/ 560137 w 969820"/>
                <a:gd name="connsiteY5" fmla="*/ 80843 h 724534"/>
                <a:gd name="connsiteX6" fmla="*/ 678741 w 969820"/>
                <a:gd name="connsiteY6" fmla="*/ 226227 h 724534"/>
                <a:gd name="connsiteX7" fmla="*/ 843257 w 969820"/>
                <a:gd name="connsiteY7" fmla="*/ 306572 h 724534"/>
                <a:gd name="connsiteX8" fmla="*/ 969513 w 969820"/>
                <a:gd name="connsiteY8" fmla="*/ 436654 h 724534"/>
                <a:gd name="connsiteX9" fmla="*/ 870038 w 969820"/>
                <a:gd name="connsiteY9" fmla="*/ 650907 h 724534"/>
                <a:gd name="connsiteX10" fmla="*/ 613700 w 969820"/>
                <a:gd name="connsiteY10" fmla="*/ 723600 h 724534"/>
                <a:gd name="connsiteX11" fmla="*/ 319103 w 969820"/>
                <a:gd name="connsiteY11" fmla="*/ 685340 h 724534"/>
                <a:gd name="connsiteX12" fmla="*/ 66591 w 969820"/>
                <a:gd name="connsiteY12" fmla="*/ 589692 h 724534"/>
                <a:gd name="connsiteX0" fmla="*/ 66591 w 958416"/>
                <a:gd name="connsiteY0" fmla="*/ 589692 h 724534"/>
                <a:gd name="connsiteX1" fmla="*/ 1549 w 958416"/>
                <a:gd name="connsiteY1" fmla="*/ 394569 h 724534"/>
                <a:gd name="connsiteX2" fmla="*/ 32158 w 958416"/>
                <a:gd name="connsiteY2" fmla="*/ 191794 h 724534"/>
                <a:gd name="connsiteX3" fmla="*/ 158413 w 958416"/>
                <a:gd name="connsiteY3" fmla="*/ 54061 h 724534"/>
                <a:gd name="connsiteX4" fmla="*/ 361188 w 958416"/>
                <a:gd name="connsiteY4" fmla="*/ 498 h 724534"/>
                <a:gd name="connsiteX5" fmla="*/ 560137 w 958416"/>
                <a:gd name="connsiteY5" fmla="*/ 80843 h 724534"/>
                <a:gd name="connsiteX6" fmla="*/ 678741 w 958416"/>
                <a:gd name="connsiteY6" fmla="*/ 226227 h 724534"/>
                <a:gd name="connsiteX7" fmla="*/ 843257 w 958416"/>
                <a:gd name="connsiteY7" fmla="*/ 306572 h 724534"/>
                <a:gd name="connsiteX8" fmla="*/ 958035 w 958416"/>
                <a:gd name="connsiteY8" fmla="*/ 440480 h 724534"/>
                <a:gd name="connsiteX9" fmla="*/ 870038 w 958416"/>
                <a:gd name="connsiteY9" fmla="*/ 650907 h 724534"/>
                <a:gd name="connsiteX10" fmla="*/ 613700 w 958416"/>
                <a:gd name="connsiteY10" fmla="*/ 723600 h 724534"/>
                <a:gd name="connsiteX11" fmla="*/ 319103 w 958416"/>
                <a:gd name="connsiteY11" fmla="*/ 685340 h 724534"/>
                <a:gd name="connsiteX12" fmla="*/ 66591 w 958416"/>
                <a:gd name="connsiteY12" fmla="*/ 589692 h 724534"/>
                <a:gd name="connsiteX0" fmla="*/ 66591 w 958042"/>
                <a:gd name="connsiteY0" fmla="*/ 589692 h 724534"/>
                <a:gd name="connsiteX1" fmla="*/ 1549 w 958042"/>
                <a:gd name="connsiteY1" fmla="*/ 394569 h 724534"/>
                <a:gd name="connsiteX2" fmla="*/ 32158 w 958042"/>
                <a:gd name="connsiteY2" fmla="*/ 191794 h 724534"/>
                <a:gd name="connsiteX3" fmla="*/ 158413 w 958042"/>
                <a:gd name="connsiteY3" fmla="*/ 54061 h 724534"/>
                <a:gd name="connsiteX4" fmla="*/ 361188 w 958042"/>
                <a:gd name="connsiteY4" fmla="*/ 498 h 724534"/>
                <a:gd name="connsiteX5" fmla="*/ 560137 w 958042"/>
                <a:gd name="connsiteY5" fmla="*/ 80843 h 724534"/>
                <a:gd name="connsiteX6" fmla="*/ 678741 w 958042"/>
                <a:gd name="connsiteY6" fmla="*/ 226227 h 724534"/>
                <a:gd name="connsiteX7" fmla="*/ 873864 w 958042"/>
                <a:gd name="connsiteY7" fmla="*/ 298920 h 724534"/>
                <a:gd name="connsiteX8" fmla="*/ 958035 w 958042"/>
                <a:gd name="connsiteY8" fmla="*/ 440480 h 724534"/>
                <a:gd name="connsiteX9" fmla="*/ 870038 w 958042"/>
                <a:gd name="connsiteY9" fmla="*/ 650907 h 724534"/>
                <a:gd name="connsiteX10" fmla="*/ 613700 w 958042"/>
                <a:gd name="connsiteY10" fmla="*/ 723600 h 724534"/>
                <a:gd name="connsiteX11" fmla="*/ 319103 w 958042"/>
                <a:gd name="connsiteY11" fmla="*/ 685340 h 724534"/>
                <a:gd name="connsiteX12" fmla="*/ 66591 w 958042"/>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8301" h="724534">
                  <a:moveTo>
                    <a:pt x="66591" y="589692"/>
                  </a:moveTo>
                  <a:cubicBezTo>
                    <a:pt x="13665" y="541230"/>
                    <a:pt x="7288" y="460885"/>
                    <a:pt x="1549" y="394569"/>
                  </a:cubicBezTo>
                  <a:cubicBezTo>
                    <a:pt x="-4190" y="328253"/>
                    <a:pt x="6014" y="248545"/>
                    <a:pt x="32158" y="191794"/>
                  </a:cubicBezTo>
                  <a:cubicBezTo>
                    <a:pt x="58302" y="135043"/>
                    <a:pt x="103575" y="85944"/>
                    <a:pt x="158413" y="54061"/>
                  </a:cubicBezTo>
                  <a:cubicBezTo>
                    <a:pt x="213251" y="22178"/>
                    <a:pt x="294234" y="-3966"/>
                    <a:pt x="361188" y="498"/>
                  </a:cubicBezTo>
                  <a:cubicBezTo>
                    <a:pt x="428142" y="4962"/>
                    <a:pt x="507212" y="43222"/>
                    <a:pt x="560137" y="80843"/>
                  </a:cubicBezTo>
                  <a:cubicBezTo>
                    <a:pt x="613062" y="118464"/>
                    <a:pt x="639207" y="174577"/>
                    <a:pt x="678741" y="226227"/>
                  </a:cubicBezTo>
                  <a:cubicBezTo>
                    <a:pt x="718275" y="277877"/>
                    <a:pt x="842619" y="263211"/>
                    <a:pt x="889168" y="298920"/>
                  </a:cubicBezTo>
                  <a:cubicBezTo>
                    <a:pt x="935717" y="334629"/>
                    <a:pt x="961223" y="381816"/>
                    <a:pt x="958035" y="440480"/>
                  </a:cubicBezTo>
                  <a:cubicBezTo>
                    <a:pt x="954847" y="499145"/>
                    <a:pt x="927427" y="603720"/>
                    <a:pt x="870038" y="650907"/>
                  </a:cubicBezTo>
                  <a:cubicBezTo>
                    <a:pt x="812649" y="698094"/>
                    <a:pt x="705523" y="717861"/>
                    <a:pt x="613700" y="723600"/>
                  </a:cubicBezTo>
                  <a:cubicBezTo>
                    <a:pt x="521878" y="729339"/>
                    <a:pt x="410288" y="707658"/>
                    <a:pt x="319103" y="685340"/>
                  </a:cubicBezTo>
                  <a:cubicBezTo>
                    <a:pt x="227918" y="663022"/>
                    <a:pt x="119517" y="638154"/>
                    <a:pt x="66591" y="589692"/>
                  </a:cubicBezTo>
                  <a:close/>
                </a:path>
              </a:pathLst>
            </a:custGeom>
            <a:solidFill>
              <a:srgbClr val="9987C2">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309D707F-F257-9189-CD42-DC8A20F5E5C2}"/>
                </a:ext>
              </a:extLst>
            </p:cNvPr>
            <p:cNvSpPr/>
            <p:nvPr/>
          </p:nvSpPr>
          <p:spPr>
            <a:xfrm>
              <a:off x="3027177" y="2142859"/>
              <a:ext cx="501919" cy="318743"/>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AD6FBC0A-1DF5-6619-441C-26BA20367A3A}"/>
              </a:ext>
            </a:extLst>
          </p:cNvPr>
          <p:cNvGrpSpPr>
            <a:grpSpLocks noChangeAspect="1"/>
          </p:cNvGrpSpPr>
          <p:nvPr/>
        </p:nvGrpSpPr>
        <p:grpSpPr>
          <a:xfrm>
            <a:off x="2309571" y="2984049"/>
            <a:ext cx="713677" cy="548640"/>
            <a:chOff x="2983505" y="2053715"/>
            <a:chExt cx="958301" cy="724534"/>
          </a:xfrm>
        </p:grpSpPr>
        <p:sp>
          <p:nvSpPr>
            <p:cNvPr id="39" name="Freeform 38">
              <a:extLst>
                <a:ext uri="{FF2B5EF4-FFF2-40B4-BE49-F238E27FC236}">
                  <a16:creationId xmlns:a16="http://schemas.microsoft.com/office/drawing/2014/main" id="{01464F7D-1975-C66A-94D7-8A87AC7CD1BE}"/>
                </a:ext>
              </a:extLst>
            </p:cNvPr>
            <p:cNvSpPr/>
            <p:nvPr/>
          </p:nvSpPr>
          <p:spPr>
            <a:xfrm>
              <a:off x="2983505" y="2053715"/>
              <a:ext cx="958301" cy="724534"/>
            </a:xfrm>
            <a:custGeom>
              <a:avLst/>
              <a:gdLst>
                <a:gd name="connsiteX0" fmla="*/ 22956 w 975615"/>
                <a:gd name="connsiteY0" fmla="*/ 554761 h 703973"/>
                <a:gd name="connsiteX1" fmla="*/ 0 w 975615"/>
                <a:gd name="connsiteY1" fmla="*/ 363464 h 703973"/>
                <a:gd name="connsiteX2" fmla="*/ 38260 w 975615"/>
                <a:gd name="connsiteY2" fmla="*/ 160689 h 703973"/>
                <a:gd name="connsiteX3" fmla="*/ 164516 w 975615"/>
                <a:gd name="connsiteY3" fmla="*/ 49737 h 703973"/>
                <a:gd name="connsiteX4" fmla="*/ 275468 w 975615"/>
                <a:gd name="connsiteY4" fmla="*/ 0 h 703973"/>
                <a:gd name="connsiteX5" fmla="*/ 516502 w 975615"/>
                <a:gd name="connsiteY5" fmla="*/ 61215 h 703973"/>
                <a:gd name="connsiteX6" fmla="*/ 638932 w 975615"/>
                <a:gd name="connsiteY6" fmla="*/ 202774 h 703973"/>
                <a:gd name="connsiteX7" fmla="*/ 811100 w 975615"/>
                <a:gd name="connsiteY7" fmla="*/ 271641 h 703973"/>
                <a:gd name="connsiteX8" fmla="*/ 975615 w 975615"/>
                <a:gd name="connsiteY8" fmla="*/ 348160 h 703973"/>
                <a:gd name="connsiteX9" fmla="*/ 872315 w 975615"/>
                <a:gd name="connsiteY9" fmla="*/ 593020 h 703973"/>
                <a:gd name="connsiteX10" fmla="*/ 585369 w 975615"/>
                <a:gd name="connsiteY10" fmla="*/ 703973 h 703973"/>
                <a:gd name="connsiteX11" fmla="*/ 302250 w 975615"/>
                <a:gd name="connsiteY11" fmla="*/ 631280 h 703973"/>
                <a:gd name="connsiteX12" fmla="*/ 22956 w 975615"/>
                <a:gd name="connsiteY12" fmla="*/ 554761 h 703973"/>
                <a:gd name="connsiteX0" fmla="*/ 22956 w 976974"/>
                <a:gd name="connsiteY0" fmla="*/ 554761 h 703973"/>
                <a:gd name="connsiteX1" fmla="*/ 0 w 976974"/>
                <a:gd name="connsiteY1" fmla="*/ 363464 h 703973"/>
                <a:gd name="connsiteX2" fmla="*/ 38260 w 976974"/>
                <a:gd name="connsiteY2" fmla="*/ 160689 h 703973"/>
                <a:gd name="connsiteX3" fmla="*/ 164516 w 976974"/>
                <a:gd name="connsiteY3" fmla="*/ 49737 h 703973"/>
                <a:gd name="connsiteX4" fmla="*/ 275468 w 976974"/>
                <a:gd name="connsiteY4" fmla="*/ 0 h 703973"/>
                <a:gd name="connsiteX5" fmla="*/ 516502 w 976974"/>
                <a:gd name="connsiteY5" fmla="*/ 61215 h 703973"/>
                <a:gd name="connsiteX6" fmla="*/ 638932 w 976974"/>
                <a:gd name="connsiteY6" fmla="*/ 202774 h 703973"/>
                <a:gd name="connsiteX7" fmla="*/ 811100 w 976974"/>
                <a:gd name="connsiteY7" fmla="*/ 271641 h 703973"/>
                <a:gd name="connsiteX8" fmla="*/ 975615 w 976974"/>
                <a:gd name="connsiteY8" fmla="*/ 348160 h 703973"/>
                <a:gd name="connsiteX9" fmla="*/ 872315 w 976974"/>
                <a:gd name="connsiteY9" fmla="*/ 593020 h 703973"/>
                <a:gd name="connsiteX10" fmla="*/ 585369 w 976974"/>
                <a:gd name="connsiteY10" fmla="*/ 703973 h 703973"/>
                <a:gd name="connsiteX11" fmla="*/ 302250 w 976974"/>
                <a:gd name="connsiteY11" fmla="*/ 631280 h 703973"/>
                <a:gd name="connsiteX12" fmla="*/ 22956 w 976974"/>
                <a:gd name="connsiteY12" fmla="*/ 554761 h 703973"/>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5349"/>
                <a:gd name="connsiteY0" fmla="*/ 554864 h 713276"/>
                <a:gd name="connsiteX1" fmla="*/ 8375 w 985349"/>
                <a:gd name="connsiteY1" fmla="*/ 363567 h 713276"/>
                <a:gd name="connsiteX2" fmla="*/ 46635 w 985349"/>
                <a:gd name="connsiteY2" fmla="*/ 160792 h 713276"/>
                <a:gd name="connsiteX3" fmla="*/ 172891 w 985349"/>
                <a:gd name="connsiteY3" fmla="*/ 49840 h 713276"/>
                <a:gd name="connsiteX4" fmla="*/ 283843 w 985349"/>
                <a:gd name="connsiteY4" fmla="*/ 103 h 713276"/>
                <a:gd name="connsiteX5" fmla="*/ 524877 w 985349"/>
                <a:gd name="connsiteY5" fmla="*/ 61318 h 713276"/>
                <a:gd name="connsiteX6" fmla="*/ 647307 w 985349"/>
                <a:gd name="connsiteY6" fmla="*/ 202877 h 713276"/>
                <a:gd name="connsiteX7" fmla="*/ 819475 w 985349"/>
                <a:gd name="connsiteY7" fmla="*/ 271744 h 713276"/>
                <a:gd name="connsiteX8" fmla="*/ 983990 w 985349"/>
                <a:gd name="connsiteY8" fmla="*/ 348263 h 713276"/>
                <a:gd name="connsiteX9" fmla="*/ 880690 w 985349"/>
                <a:gd name="connsiteY9" fmla="*/ 593123 h 713276"/>
                <a:gd name="connsiteX10" fmla="*/ 593744 w 985349"/>
                <a:gd name="connsiteY10" fmla="*/ 704076 h 713276"/>
                <a:gd name="connsiteX11" fmla="*/ 310625 w 985349"/>
                <a:gd name="connsiteY11" fmla="*/ 631383 h 713276"/>
                <a:gd name="connsiteX12" fmla="*/ 31331 w 985349"/>
                <a:gd name="connsiteY12" fmla="*/ 554864 h 7132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6129 h 705858"/>
                <a:gd name="connsiteX1" fmla="*/ 8375 w 986528"/>
                <a:gd name="connsiteY1" fmla="*/ 364832 h 705858"/>
                <a:gd name="connsiteX2" fmla="*/ 46635 w 986528"/>
                <a:gd name="connsiteY2" fmla="*/ 162057 h 705858"/>
                <a:gd name="connsiteX3" fmla="*/ 161413 w 986528"/>
                <a:gd name="connsiteY3" fmla="*/ 31976 h 705858"/>
                <a:gd name="connsiteX4" fmla="*/ 283843 w 986528"/>
                <a:gd name="connsiteY4" fmla="*/ 1368 h 705858"/>
                <a:gd name="connsiteX5" fmla="*/ 524877 w 986528"/>
                <a:gd name="connsiteY5" fmla="*/ 62583 h 705858"/>
                <a:gd name="connsiteX6" fmla="*/ 647307 w 986528"/>
                <a:gd name="connsiteY6" fmla="*/ 204142 h 705858"/>
                <a:gd name="connsiteX7" fmla="*/ 819475 w 986528"/>
                <a:gd name="connsiteY7" fmla="*/ 273009 h 705858"/>
                <a:gd name="connsiteX8" fmla="*/ 983990 w 986528"/>
                <a:gd name="connsiteY8" fmla="*/ 349528 h 705858"/>
                <a:gd name="connsiteX9" fmla="*/ 880690 w 986528"/>
                <a:gd name="connsiteY9" fmla="*/ 594388 h 705858"/>
                <a:gd name="connsiteX10" fmla="*/ 593744 w 986528"/>
                <a:gd name="connsiteY10" fmla="*/ 705341 h 705858"/>
                <a:gd name="connsiteX11" fmla="*/ 310625 w 986528"/>
                <a:gd name="connsiteY11" fmla="*/ 632648 h 705858"/>
                <a:gd name="connsiteX12" fmla="*/ 31331 w 986528"/>
                <a:gd name="connsiteY12" fmla="*/ 556129 h 705858"/>
                <a:gd name="connsiteX0" fmla="*/ 30635 w 985832"/>
                <a:gd name="connsiteY0" fmla="*/ 556129 h 705858"/>
                <a:gd name="connsiteX1" fmla="*/ 7679 w 985832"/>
                <a:gd name="connsiteY1" fmla="*/ 364832 h 705858"/>
                <a:gd name="connsiteX2" fmla="*/ 34462 w 985832"/>
                <a:gd name="connsiteY2" fmla="*/ 162057 h 705858"/>
                <a:gd name="connsiteX3" fmla="*/ 160717 w 985832"/>
                <a:gd name="connsiteY3" fmla="*/ 31976 h 705858"/>
                <a:gd name="connsiteX4" fmla="*/ 283147 w 985832"/>
                <a:gd name="connsiteY4" fmla="*/ 1368 h 705858"/>
                <a:gd name="connsiteX5" fmla="*/ 524181 w 985832"/>
                <a:gd name="connsiteY5" fmla="*/ 62583 h 705858"/>
                <a:gd name="connsiteX6" fmla="*/ 646611 w 985832"/>
                <a:gd name="connsiteY6" fmla="*/ 204142 h 705858"/>
                <a:gd name="connsiteX7" fmla="*/ 818779 w 985832"/>
                <a:gd name="connsiteY7" fmla="*/ 273009 h 705858"/>
                <a:gd name="connsiteX8" fmla="*/ 983294 w 985832"/>
                <a:gd name="connsiteY8" fmla="*/ 349528 h 705858"/>
                <a:gd name="connsiteX9" fmla="*/ 879994 w 985832"/>
                <a:gd name="connsiteY9" fmla="*/ 594388 h 705858"/>
                <a:gd name="connsiteX10" fmla="*/ 593048 w 985832"/>
                <a:gd name="connsiteY10" fmla="*/ 705341 h 705858"/>
                <a:gd name="connsiteX11" fmla="*/ 309929 w 985832"/>
                <a:gd name="connsiteY11" fmla="*/ 632648 h 705858"/>
                <a:gd name="connsiteX12" fmla="*/ 30635 w 985832"/>
                <a:gd name="connsiteY12" fmla="*/ 556129 h 705858"/>
                <a:gd name="connsiteX0" fmla="*/ 54941 w 979530"/>
                <a:gd name="connsiteY0" fmla="*/ 556129 h 705858"/>
                <a:gd name="connsiteX1" fmla="*/ 1377 w 979530"/>
                <a:gd name="connsiteY1" fmla="*/ 364832 h 705858"/>
                <a:gd name="connsiteX2" fmla="*/ 28160 w 979530"/>
                <a:gd name="connsiteY2" fmla="*/ 162057 h 705858"/>
                <a:gd name="connsiteX3" fmla="*/ 154415 w 979530"/>
                <a:gd name="connsiteY3" fmla="*/ 31976 h 705858"/>
                <a:gd name="connsiteX4" fmla="*/ 276845 w 979530"/>
                <a:gd name="connsiteY4" fmla="*/ 1368 h 705858"/>
                <a:gd name="connsiteX5" fmla="*/ 517879 w 979530"/>
                <a:gd name="connsiteY5" fmla="*/ 62583 h 705858"/>
                <a:gd name="connsiteX6" fmla="*/ 640309 w 979530"/>
                <a:gd name="connsiteY6" fmla="*/ 204142 h 705858"/>
                <a:gd name="connsiteX7" fmla="*/ 812477 w 979530"/>
                <a:gd name="connsiteY7" fmla="*/ 273009 h 705858"/>
                <a:gd name="connsiteX8" fmla="*/ 976992 w 979530"/>
                <a:gd name="connsiteY8" fmla="*/ 349528 h 705858"/>
                <a:gd name="connsiteX9" fmla="*/ 873692 w 979530"/>
                <a:gd name="connsiteY9" fmla="*/ 594388 h 705858"/>
                <a:gd name="connsiteX10" fmla="*/ 586746 w 979530"/>
                <a:gd name="connsiteY10" fmla="*/ 705341 h 705858"/>
                <a:gd name="connsiteX11" fmla="*/ 303627 w 979530"/>
                <a:gd name="connsiteY11" fmla="*/ 632648 h 705858"/>
                <a:gd name="connsiteX12" fmla="*/ 54941 w 979530"/>
                <a:gd name="connsiteY12" fmla="*/ 556129 h 705858"/>
                <a:gd name="connsiteX0" fmla="*/ 69531 w 994120"/>
                <a:gd name="connsiteY0" fmla="*/ 556129 h 705858"/>
                <a:gd name="connsiteX1" fmla="*/ 663 w 994120"/>
                <a:gd name="connsiteY1" fmla="*/ 361006 h 705858"/>
                <a:gd name="connsiteX2" fmla="*/ 42750 w 994120"/>
                <a:gd name="connsiteY2" fmla="*/ 162057 h 705858"/>
                <a:gd name="connsiteX3" fmla="*/ 169005 w 994120"/>
                <a:gd name="connsiteY3" fmla="*/ 31976 h 705858"/>
                <a:gd name="connsiteX4" fmla="*/ 291435 w 994120"/>
                <a:gd name="connsiteY4" fmla="*/ 1368 h 705858"/>
                <a:gd name="connsiteX5" fmla="*/ 532469 w 994120"/>
                <a:gd name="connsiteY5" fmla="*/ 62583 h 705858"/>
                <a:gd name="connsiteX6" fmla="*/ 654899 w 994120"/>
                <a:gd name="connsiteY6" fmla="*/ 204142 h 705858"/>
                <a:gd name="connsiteX7" fmla="*/ 827067 w 994120"/>
                <a:gd name="connsiteY7" fmla="*/ 273009 h 705858"/>
                <a:gd name="connsiteX8" fmla="*/ 991582 w 994120"/>
                <a:gd name="connsiteY8" fmla="*/ 349528 h 705858"/>
                <a:gd name="connsiteX9" fmla="*/ 888282 w 994120"/>
                <a:gd name="connsiteY9" fmla="*/ 594388 h 705858"/>
                <a:gd name="connsiteX10" fmla="*/ 601336 w 994120"/>
                <a:gd name="connsiteY10" fmla="*/ 705341 h 705858"/>
                <a:gd name="connsiteX11" fmla="*/ 318217 w 994120"/>
                <a:gd name="connsiteY11" fmla="*/ 632648 h 705858"/>
                <a:gd name="connsiteX12" fmla="*/ 69531 w 994120"/>
                <a:gd name="connsiteY12" fmla="*/ 556129 h 705858"/>
                <a:gd name="connsiteX0" fmla="*/ 69531 w 994120"/>
                <a:gd name="connsiteY0" fmla="*/ 567083 h 716812"/>
                <a:gd name="connsiteX1" fmla="*/ 663 w 994120"/>
                <a:gd name="connsiteY1" fmla="*/ 371960 h 716812"/>
                <a:gd name="connsiteX2" fmla="*/ 42750 w 994120"/>
                <a:gd name="connsiteY2" fmla="*/ 173011 h 716812"/>
                <a:gd name="connsiteX3" fmla="*/ 169005 w 994120"/>
                <a:gd name="connsiteY3" fmla="*/ 42930 h 716812"/>
                <a:gd name="connsiteX4" fmla="*/ 329694 w 994120"/>
                <a:gd name="connsiteY4" fmla="*/ 844 h 716812"/>
                <a:gd name="connsiteX5" fmla="*/ 532469 w 994120"/>
                <a:gd name="connsiteY5" fmla="*/ 73537 h 716812"/>
                <a:gd name="connsiteX6" fmla="*/ 654899 w 994120"/>
                <a:gd name="connsiteY6" fmla="*/ 215096 h 716812"/>
                <a:gd name="connsiteX7" fmla="*/ 827067 w 994120"/>
                <a:gd name="connsiteY7" fmla="*/ 283963 h 716812"/>
                <a:gd name="connsiteX8" fmla="*/ 991582 w 994120"/>
                <a:gd name="connsiteY8" fmla="*/ 360482 h 716812"/>
                <a:gd name="connsiteX9" fmla="*/ 888282 w 994120"/>
                <a:gd name="connsiteY9" fmla="*/ 605342 h 716812"/>
                <a:gd name="connsiteX10" fmla="*/ 601336 w 994120"/>
                <a:gd name="connsiteY10" fmla="*/ 716295 h 716812"/>
                <a:gd name="connsiteX11" fmla="*/ 318217 w 994120"/>
                <a:gd name="connsiteY11" fmla="*/ 643602 h 716812"/>
                <a:gd name="connsiteX12" fmla="*/ 69531 w 994120"/>
                <a:gd name="connsiteY12" fmla="*/ 567083 h 716812"/>
                <a:gd name="connsiteX0" fmla="*/ 69531 w 974302"/>
                <a:gd name="connsiteY0" fmla="*/ 567083 h 716812"/>
                <a:gd name="connsiteX1" fmla="*/ 663 w 974302"/>
                <a:gd name="connsiteY1" fmla="*/ 371960 h 716812"/>
                <a:gd name="connsiteX2" fmla="*/ 42750 w 974302"/>
                <a:gd name="connsiteY2" fmla="*/ 173011 h 716812"/>
                <a:gd name="connsiteX3" fmla="*/ 169005 w 974302"/>
                <a:gd name="connsiteY3" fmla="*/ 42930 h 716812"/>
                <a:gd name="connsiteX4" fmla="*/ 329694 w 974302"/>
                <a:gd name="connsiteY4" fmla="*/ 844 h 716812"/>
                <a:gd name="connsiteX5" fmla="*/ 532469 w 974302"/>
                <a:gd name="connsiteY5" fmla="*/ 73537 h 716812"/>
                <a:gd name="connsiteX6" fmla="*/ 654899 w 974302"/>
                <a:gd name="connsiteY6" fmla="*/ 215096 h 716812"/>
                <a:gd name="connsiteX7" fmla="*/ 827067 w 974302"/>
                <a:gd name="connsiteY7" fmla="*/ 283963 h 716812"/>
                <a:gd name="connsiteX8" fmla="*/ 972452 w 974302"/>
                <a:gd name="connsiteY8" fmla="*/ 394915 h 716812"/>
                <a:gd name="connsiteX9" fmla="*/ 888282 w 974302"/>
                <a:gd name="connsiteY9" fmla="*/ 605342 h 716812"/>
                <a:gd name="connsiteX10" fmla="*/ 601336 w 974302"/>
                <a:gd name="connsiteY10" fmla="*/ 716295 h 716812"/>
                <a:gd name="connsiteX11" fmla="*/ 318217 w 974302"/>
                <a:gd name="connsiteY11" fmla="*/ 643602 h 716812"/>
                <a:gd name="connsiteX12" fmla="*/ 69531 w 974302"/>
                <a:gd name="connsiteY12" fmla="*/ 567083 h 716812"/>
                <a:gd name="connsiteX0" fmla="*/ 69531 w 974302"/>
                <a:gd name="connsiteY0" fmla="*/ 567083 h 716563"/>
                <a:gd name="connsiteX1" fmla="*/ 663 w 974302"/>
                <a:gd name="connsiteY1" fmla="*/ 371960 h 716563"/>
                <a:gd name="connsiteX2" fmla="*/ 42750 w 974302"/>
                <a:gd name="connsiteY2" fmla="*/ 173011 h 716563"/>
                <a:gd name="connsiteX3" fmla="*/ 169005 w 974302"/>
                <a:gd name="connsiteY3" fmla="*/ 42930 h 716563"/>
                <a:gd name="connsiteX4" fmla="*/ 329694 w 974302"/>
                <a:gd name="connsiteY4" fmla="*/ 844 h 716563"/>
                <a:gd name="connsiteX5" fmla="*/ 532469 w 974302"/>
                <a:gd name="connsiteY5" fmla="*/ 73537 h 716563"/>
                <a:gd name="connsiteX6" fmla="*/ 654899 w 974302"/>
                <a:gd name="connsiteY6" fmla="*/ 215096 h 716563"/>
                <a:gd name="connsiteX7" fmla="*/ 827067 w 974302"/>
                <a:gd name="connsiteY7" fmla="*/ 283963 h 716563"/>
                <a:gd name="connsiteX8" fmla="*/ 972452 w 974302"/>
                <a:gd name="connsiteY8" fmla="*/ 394915 h 716563"/>
                <a:gd name="connsiteX9" fmla="*/ 888282 w 974302"/>
                <a:gd name="connsiteY9" fmla="*/ 616820 h 716563"/>
                <a:gd name="connsiteX10" fmla="*/ 601336 w 974302"/>
                <a:gd name="connsiteY10" fmla="*/ 716295 h 716563"/>
                <a:gd name="connsiteX11" fmla="*/ 318217 w 974302"/>
                <a:gd name="connsiteY11" fmla="*/ 643602 h 716563"/>
                <a:gd name="connsiteX12" fmla="*/ 69531 w 974302"/>
                <a:gd name="connsiteY12" fmla="*/ 567083 h 716563"/>
                <a:gd name="connsiteX0" fmla="*/ 69531 w 974327"/>
                <a:gd name="connsiteY0" fmla="*/ 567083 h 701339"/>
                <a:gd name="connsiteX1" fmla="*/ 663 w 974327"/>
                <a:gd name="connsiteY1" fmla="*/ 371960 h 701339"/>
                <a:gd name="connsiteX2" fmla="*/ 42750 w 974327"/>
                <a:gd name="connsiteY2" fmla="*/ 173011 h 701339"/>
                <a:gd name="connsiteX3" fmla="*/ 169005 w 974327"/>
                <a:gd name="connsiteY3" fmla="*/ 42930 h 701339"/>
                <a:gd name="connsiteX4" fmla="*/ 329694 w 974327"/>
                <a:gd name="connsiteY4" fmla="*/ 844 h 701339"/>
                <a:gd name="connsiteX5" fmla="*/ 532469 w 974327"/>
                <a:gd name="connsiteY5" fmla="*/ 73537 h 701339"/>
                <a:gd name="connsiteX6" fmla="*/ 654899 w 974327"/>
                <a:gd name="connsiteY6" fmla="*/ 215096 h 701339"/>
                <a:gd name="connsiteX7" fmla="*/ 827067 w 974327"/>
                <a:gd name="connsiteY7" fmla="*/ 283963 h 701339"/>
                <a:gd name="connsiteX8" fmla="*/ 972452 w 974327"/>
                <a:gd name="connsiteY8" fmla="*/ 394915 h 701339"/>
                <a:gd name="connsiteX9" fmla="*/ 888282 w 974327"/>
                <a:gd name="connsiteY9" fmla="*/ 616820 h 701339"/>
                <a:gd name="connsiteX10" fmla="*/ 597510 w 974327"/>
                <a:gd name="connsiteY10" fmla="*/ 700991 h 701339"/>
                <a:gd name="connsiteX11" fmla="*/ 318217 w 974327"/>
                <a:gd name="connsiteY11" fmla="*/ 643602 h 701339"/>
                <a:gd name="connsiteX12" fmla="*/ 69531 w 974327"/>
                <a:gd name="connsiteY12" fmla="*/ 567083 h 701339"/>
                <a:gd name="connsiteX0" fmla="*/ 69531 w 956191"/>
                <a:gd name="connsiteY0" fmla="*/ 567083 h 701339"/>
                <a:gd name="connsiteX1" fmla="*/ 663 w 956191"/>
                <a:gd name="connsiteY1" fmla="*/ 371960 h 701339"/>
                <a:gd name="connsiteX2" fmla="*/ 42750 w 956191"/>
                <a:gd name="connsiteY2" fmla="*/ 173011 h 701339"/>
                <a:gd name="connsiteX3" fmla="*/ 169005 w 956191"/>
                <a:gd name="connsiteY3" fmla="*/ 42930 h 701339"/>
                <a:gd name="connsiteX4" fmla="*/ 329694 w 956191"/>
                <a:gd name="connsiteY4" fmla="*/ 844 h 701339"/>
                <a:gd name="connsiteX5" fmla="*/ 532469 w 956191"/>
                <a:gd name="connsiteY5" fmla="*/ 73537 h 701339"/>
                <a:gd name="connsiteX6" fmla="*/ 654899 w 956191"/>
                <a:gd name="connsiteY6" fmla="*/ 215096 h 701339"/>
                <a:gd name="connsiteX7" fmla="*/ 827067 w 956191"/>
                <a:gd name="connsiteY7" fmla="*/ 283963 h 701339"/>
                <a:gd name="connsiteX8" fmla="*/ 953323 w 956191"/>
                <a:gd name="connsiteY8" fmla="*/ 414045 h 701339"/>
                <a:gd name="connsiteX9" fmla="*/ 888282 w 956191"/>
                <a:gd name="connsiteY9" fmla="*/ 616820 h 701339"/>
                <a:gd name="connsiteX10" fmla="*/ 597510 w 956191"/>
                <a:gd name="connsiteY10" fmla="*/ 700991 h 701339"/>
                <a:gd name="connsiteX11" fmla="*/ 318217 w 956191"/>
                <a:gd name="connsiteY11" fmla="*/ 643602 h 701339"/>
                <a:gd name="connsiteX12" fmla="*/ 69531 w 956191"/>
                <a:gd name="connsiteY12" fmla="*/ 567083 h 701339"/>
                <a:gd name="connsiteX0" fmla="*/ 69531 w 956191"/>
                <a:gd name="connsiteY0" fmla="*/ 567083 h 702462"/>
                <a:gd name="connsiteX1" fmla="*/ 663 w 956191"/>
                <a:gd name="connsiteY1" fmla="*/ 371960 h 702462"/>
                <a:gd name="connsiteX2" fmla="*/ 42750 w 956191"/>
                <a:gd name="connsiteY2" fmla="*/ 173011 h 702462"/>
                <a:gd name="connsiteX3" fmla="*/ 169005 w 956191"/>
                <a:gd name="connsiteY3" fmla="*/ 42930 h 702462"/>
                <a:gd name="connsiteX4" fmla="*/ 329694 w 956191"/>
                <a:gd name="connsiteY4" fmla="*/ 844 h 702462"/>
                <a:gd name="connsiteX5" fmla="*/ 532469 w 956191"/>
                <a:gd name="connsiteY5" fmla="*/ 73537 h 702462"/>
                <a:gd name="connsiteX6" fmla="*/ 654899 w 956191"/>
                <a:gd name="connsiteY6" fmla="*/ 215096 h 702462"/>
                <a:gd name="connsiteX7" fmla="*/ 827067 w 956191"/>
                <a:gd name="connsiteY7" fmla="*/ 283963 h 702462"/>
                <a:gd name="connsiteX8" fmla="*/ 953323 w 956191"/>
                <a:gd name="connsiteY8" fmla="*/ 414045 h 702462"/>
                <a:gd name="connsiteX9" fmla="*/ 888282 w 956191"/>
                <a:gd name="connsiteY9" fmla="*/ 616820 h 702462"/>
                <a:gd name="connsiteX10" fmla="*/ 597510 w 956191"/>
                <a:gd name="connsiteY10" fmla="*/ 700991 h 702462"/>
                <a:gd name="connsiteX11" fmla="*/ 302913 w 956191"/>
                <a:gd name="connsiteY11" fmla="*/ 662731 h 702462"/>
                <a:gd name="connsiteX12" fmla="*/ 69531 w 956191"/>
                <a:gd name="connsiteY12" fmla="*/ 567083 h 702462"/>
                <a:gd name="connsiteX0" fmla="*/ 69484 w 956144"/>
                <a:gd name="connsiteY0" fmla="*/ 568514 h 703893"/>
                <a:gd name="connsiteX1" fmla="*/ 616 w 956144"/>
                <a:gd name="connsiteY1" fmla="*/ 373391 h 703893"/>
                <a:gd name="connsiteX2" fmla="*/ 42703 w 956144"/>
                <a:gd name="connsiteY2" fmla="*/ 174442 h 703893"/>
                <a:gd name="connsiteX3" fmla="*/ 157480 w 956144"/>
                <a:gd name="connsiteY3" fmla="*/ 32883 h 703893"/>
                <a:gd name="connsiteX4" fmla="*/ 329647 w 956144"/>
                <a:gd name="connsiteY4" fmla="*/ 2275 h 703893"/>
                <a:gd name="connsiteX5" fmla="*/ 532422 w 956144"/>
                <a:gd name="connsiteY5" fmla="*/ 74968 h 703893"/>
                <a:gd name="connsiteX6" fmla="*/ 654852 w 956144"/>
                <a:gd name="connsiteY6" fmla="*/ 216527 h 703893"/>
                <a:gd name="connsiteX7" fmla="*/ 827020 w 956144"/>
                <a:gd name="connsiteY7" fmla="*/ 285394 h 703893"/>
                <a:gd name="connsiteX8" fmla="*/ 953276 w 956144"/>
                <a:gd name="connsiteY8" fmla="*/ 415476 h 703893"/>
                <a:gd name="connsiteX9" fmla="*/ 888235 w 956144"/>
                <a:gd name="connsiteY9" fmla="*/ 618251 h 703893"/>
                <a:gd name="connsiteX10" fmla="*/ 597463 w 956144"/>
                <a:gd name="connsiteY10" fmla="*/ 702422 h 703893"/>
                <a:gd name="connsiteX11" fmla="*/ 302866 w 956144"/>
                <a:gd name="connsiteY11" fmla="*/ 664162 h 703893"/>
                <a:gd name="connsiteX12" fmla="*/ 69484 w 956144"/>
                <a:gd name="connsiteY12" fmla="*/ 568514 h 703893"/>
                <a:gd name="connsiteX0" fmla="*/ 70651 w 957311"/>
                <a:gd name="connsiteY0" fmla="*/ 568447 h 703826"/>
                <a:gd name="connsiteX1" fmla="*/ 1783 w 957311"/>
                <a:gd name="connsiteY1" fmla="*/ 373324 h 703826"/>
                <a:gd name="connsiteX2" fmla="*/ 32392 w 957311"/>
                <a:gd name="connsiteY2" fmla="*/ 170549 h 703826"/>
                <a:gd name="connsiteX3" fmla="*/ 158647 w 957311"/>
                <a:gd name="connsiteY3" fmla="*/ 32816 h 703826"/>
                <a:gd name="connsiteX4" fmla="*/ 330814 w 957311"/>
                <a:gd name="connsiteY4" fmla="*/ 2208 h 703826"/>
                <a:gd name="connsiteX5" fmla="*/ 533589 w 957311"/>
                <a:gd name="connsiteY5" fmla="*/ 74901 h 703826"/>
                <a:gd name="connsiteX6" fmla="*/ 656019 w 957311"/>
                <a:gd name="connsiteY6" fmla="*/ 216460 h 703826"/>
                <a:gd name="connsiteX7" fmla="*/ 828187 w 957311"/>
                <a:gd name="connsiteY7" fmla="*/ 285327 h 703826"/>
                <a:gd name="connsiteX8" fmla="*/ 954443 w 957311"/>
                <a:gd name="connsiteY8" fmla="*/ 415409 h 703826"/>
                <a:gd name="connsiteX9" fmla="*/ 889402 w 957311"/>
                <a:gd name="connsiteY9" fmla="*/ 618184 h 703826"/>
                <a:gd name="connsiteX10" fmla="*/ 598630 w 957311"/>
                <a:gd name="connsiteY10" fmla="*/ 702355 h 703826"/>
                <a:gd name="connsiteX11" fmla="*/ 304033 w 957311"/>
                <a:gd name="connsiteY11" fmla="*/ 664095 h 703826"/>
                <a:gd name="connsiteX12" fmla="*/ 70651 w 957311"/>
                <a:gd name="connsiteY12" fmla="*/ 568447 h 703826"/>
                <a:gd name="connsiteX0" fmla="*/ 70651 w 957311"/>
                <a:gd name="connsiteY0" fmla="*/ 582838 h 718217"/>
                <a:gd name="connsiteX1" fmla="*/ 1783 w 957311"/>
                <a:gd name="connsiteY1" fmla="*/ 387715 h 718217"/>
                <a:gd name="connsiteX2" fmla="*/ 32392 w 957311"/>
                <a:gd name="connsiteY2" fmla="*/ 184940 h 718217"/>
                <a:gd name="connsiteX3" fmla="*/ 158647 w 957311"/>
                <a:gd name="connsiteY3" fmla="*/ 47207 h 718217"/>
                <a:gd name="connsiteX4" fmla="*/ 338466 w 957311"/>
                <a:gd name="connsiteY4" fmla="*/ 1296 h 718217"/>
                <a:gd name="connsiteX5" fmla="*/ 533589 w 957311"/>
                <a:gd name="connsiteY5" fmla="*/ 89292 h 718217"/>
                <a:gd name="connsiteX6" fmla="*/ 656019 w 957311"/>
                <a:gd name="connsiteY6" fmla="*/ 230851 h 718217"/>
                <a:gd name="connsiteX7" fmla="*/ 828187 w 957311"/>
                <a:gd name="connsiteY7" fmla="*/ 299718 h 718217"/>
                <a:gd name="connsiteX8" fmla="*/ 954443 w 957311"/>
                <a:gd name="connsiteY8" fmla="*/ 429800 h 718217"/>
                <a:gd name="connsiteX9" fmla="*/ 889402 w 957311"/>
                <a:gd name="connsiteY9" fmla="*/ 632575 h 718217"/>
                <a:gd name="connsiteX10" fmla="*/ 598630 w 957311"/>
                <a:gd name="connsiteY10" fmla="*/ 716746 h 718217"/>
                <a:gd name="connsiteX11" fmla="*/ 304033 w 957311"/>
                <a:gd name="connsiteY11" fmla="*/ 678486 h 718217"/>
                <a:gd name="connsiteX12" fmla="*/ 70651 w 957311"/>
                <a:gd name="connsiteY12" fmla="*/ 582838 h 718217"/>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56019 w 957311"/>
                <a:gd name="connsiteY6" fmla="*/ 230183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63671 w 957311"/>
                <a:gd name="connsiteY6" fmla="*/ 218705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50419 w 956209"/>
                <a:gd name="connsiteY0" fmla="*/ 582170 h 717549"/>
                <a:gd name="connsiteX1" fmla="*/ 681 w 956209"/>
                <a:gd name="connsiteY1" fmla="*/ 387047 h 717549"/>
                <a:gd name="connsiteX2" fmla="*/ 31290 w 956209"/>
                <a:gd name="connsiteY2" fmla="*/ 184272 h 717549"/>
                <a:gd name="connsiteX3" fmla="*/ 157545 w 956209"/>
                <a:gd name="connsiteY3" fmla="*/ 46539 h 717549"/>
                <a:gd name="connsiteX4" fmla="*/ 337364 w 956209"/>
                <a:gd name="connsiteY4" fmla="*/ 628 h 717549"/>
                <a:gd name="connsiteX5" fmla="*/ 543965 w 956209"/>
                <a:gd name="connsiteY5" fmla="*/ 73321 h 717549"/>
                <a:gd name="connsiteX6" fmla="*/ 662569 w 956209"/>
                <a:gd name="connsiteY6" fmla="*/ 218705 h 717549"/>
                <a:gd name="connsiteX7" fmla="*/ 827085 w 956209"/>
                <a:gd name="connsiteY7" fmla="*/ 299050 h 717549"/>
                <a:gd name="connsiteX8" fmla="*/ 953341 w 956209"/>
                <a:gd name="connsiteY8" fmla="*/ 429132 h 717549"/>
                <a:gd name="connsiteX9" fmla="*/ 888300 w 956209"/>
                <a:gd name="connsiteY9" fmla="*/ 631907 h 717549"/>
                <a:gd name="connsiteX10" fmla="*/ 597528 w 956209"/>
                <a:gd name="connsiteY10" fmla="*/ 716078 h 717549"/>
                <a:gd name="connsiteX11" fmla="*/ 302931 w 956209"/>
                <a:gd name="connsiteY11" fmla="*/ 677818 h 717549"/>
                <a:gd name="connsiteX12" fmla="*/ 50419 w 95620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9692 h 725071"/>
                <a:gd name="connsiteX1" fmla="*/ 327 w 971159"/>
                <a:gd name="connsiteY1" fmla="*/ 394569 h 725071"/>
                <a:gd name="connsiteX2" fmla="*/ 46240 w 971159"/>
                <a:gd name="connsiteY2" fmla="*/ 191794 h 725071"/>
                <a:gd name="connsiteX3" fmla="*/ 172495 w 971159"/>
                <a:gd name="connsiteY3" fmla="*/ 54061 h 725071"/>
                <a:gd name="connsiteX4" fmla="*/ 359966 w 971159"/>
                <a:gd name="connsiteY4" fmla="*/ 498 h 725071"/>
                <a:gd name="connsiteX5" fmla="*/ 558915 w 971159"/>
                <a:gd name="connsiteY5" fmla="*/ 80843 h 725071"/>
                <a:gd name="connsiteX6" fmla="*/ 677519 w 971159"/>
                <a:gd name="connsiteY6" fmla="*/ 226227 h 725071"/>
                <a:gd name="connsiteX7" fmla="*/ 842035 w 971159"/>
                <a:gd name="connsiteY7" fmla="*/ 306572 h 725071"/>
                <a:gd name="connsiteX8" fmla="*/ 968291 w 971159"/>
                <a:gd name="connsiteY8" fmla="*/ 436654 h 725071"/>
                <a:gd name="connsiteX9" fmla="*/ 903250 w 971159"/>
                <a:gd name="connsiteY9" fmla="*/ 639429 h 725071"/>
                <a:gd name="connsiteX10" fmla="*/ 612478 w 971159"/>
                <a:gd name="connsiteY10" fmla="*/ 723600 h 725071"/>
                <a:gd name="connsiteX11" fmla="*/ 317881 w 971159"/>
                <a:gd name="connsiteY11" fmla="*/ 685340 h 725071"/>
                <a:gd name="connsiteX12" fmla="*/ 65369 w 971159"/>
                <a:gd name="connsiteY12" fmla="*/ 589692 h 725071"/>
                <a:gd name="connsiteX0" fmla="*/ 65339 w 971129"/>
                <a:gd name="connsiteY0" fmla="*/ 589692 h 725071"/>
                <a:gd name="connsiteX1" fmla="*/ 297 w 971129"/>
                <a:gd name="connsiteY1" fmla="*/ 394569 h 725071"/>
                <a:gd name="connsiteX2" fmla="*/ 46210 w 971129"/>
                <a:gd name="connsiteY2" fmla="*/ 191794 h 725071"/>
                <a:gd name="connsiteX3" fmla="*/ 157161 w 971129"/>
                <a:gd name="connsiteY3" fmla="*/ 54061 h 725071"/>
                <a:gd name="connsiteX4" fmla="*/ 359936 w 971129"/>
                <a:gd name="connsiteY4" fmla="*/ 498 h 725071"/>
                <a:gd name="connsiteX5" fmla="*/ 558885 w 971129"/>
                <a:gd name="connsiteY5" fmla="*/ 80843 h 725071"/>
                <a:gd name="connsiteX6" fmla="*/ 677489 w 971129"/>
                <a:gd name="connsiteY6" fmla="*/ 226227 h 725071"/>
                <a:gd name="connsiteX7" fmla="*/ 842005 w 971129"/>
                <a:gd name="connsiteY7" fmla="*/ 306572 h 725071"/>
                <a:gd name="connsiteX8" fmla="*/ 968261 w 971129"/>
                <a:gd name="connsiteY8" fmla="*/ 436654 h 725071"/>
                <a:gd name="connsiteX9" fmla="*/ 903220 w 971129"/>
                <a:gd name="connsiteY9" fmla="*/ 639429 h 725071"/>
                <a:gd name="connsiteX10" fmla="*/ 612448 w 971129"/>
                <a:gd name="connsiteY10" fmla="*/ 723600 h 725071"/>
                <a:gd name="connsiteX11" fmla="*/ 317851 w 971129"/>
                <a:gd name="connsiteY11" fmla="*/ 685340 h 725071"/>
                <a:gd name="connsiteX12" fmla="*/ 65339 w 971129"/>
                <a:gd name="connsiteY12" fmla="*/ 589692 h 725071"/>
                <a:gd name="connsiteX0" fmla="*/ 66591 w 972381"/>
                <a:gd name="connsiteY0" fmla="*/ 589692 h 725071"/>
                <a:gd name="connsiteX1" fmla="*/ 1549 w 972381"/>
                <a:gd name="connsiteY1" fmla="*/ 394569 h 725071"/>
                <a:gd name="connsiteX2" fmla="*/ 32158 w 972381"/>
                <a:gd name="connsiteY2" fmla="*/ 191794 h 725071"/>
                <a:gd name="connsiteX3" fmla="*/ 158413 w 972381"/>
                <a:gd name="connsiteY3" fmla="*/ 54061 h 725071"/>
                <a:gd name="connsiteX4" fmla="*/ 361188 w 972381"/>
                <a:gd name="connsiteY4" fmla="*/ 498 h 725071"/>
                <a:gd name="connsiteX5" fmla="*/ 560137 w 972381"/>
                <a:gd name="connsiteY5" fmla="*/ 80843 h 725071"/>
                <a:gd name="connsiteX6" fmla="*/ 678741 w 972381"/>
                <a:gd name="connsiteY6" fmla="*/ 226227 h 725071"/>
                <a:gd name="connsiteX7" fmla="*/ 843257 w 972381"/>
                <a:gd name="connsiteY7" fmla="*/ 306572 h 725071"/>
                <a:gd name="connsiteX8" fmla="*/ 969513 w 972381"/>
                <a:gd name="connsiteY8" fmla="*/ 436654 h 725071"/>
                <a:gd name="connsiteX9" fmla="*/ 904472 w 972381"/>
                <a:gd name="connsiteY9" fmla="*/ 639429 h 725071"/>
                <a:gd name="connsiteX10" fmla="*/ 613700 w 972381"/>
                <a:gd name="connsiteY10" fmla="*/ 723600 h 725071"/>
                <a:gd name="connsiteX11" fmla="*/ 319103 w 972381"/>
                <a:gd name="connsiteY11" fmla="*/ 685340 h 725071"/>
                <a:gd name="connsiteX12" fmla="*/ 66591 w 972381"/>
                <a:gd name="connsiteY12" fmla="*/ 589692 h 725071"/>
                <a:gd name="connsiteX0" fmla="*/ 66591 w 969820"/>
                <a:gd name="connsiteY0" fmla="*/ 589692 h 724534"/>
                <a:gd name="connsiteX1" fmla="*/ 1549 w 969820"/>
                <a:gd name="connsiteY1" fmla="*/ 394569 h 724534"/>
                <a:gd name="connsiteX2" fmla="*/ 32158 w 969820"/>
                <a:gd name="connsiteY2" fmla="*/ 191794 h 724534"/>
                <a:gd name="connsiteX3" fmla="*/ 158413 w 969820"/>
                <a:gd name="connsiteY3" fmla="*/ 54061 h 724534"/>
                <a:gd name="connsiteX4" fmla="*/ 361188 w 969820"/>
                <a:gd name="connsiteY4" fmla="*/ 498 h 724534"/>
                <a:gd name="connsiteX5" fmla="*/ 560137 w 969820"/>
                <a:gd name="connsiteY5" fmla="*/ 80843 h 724534"/>
                <a:gd name="connsiteX6" fmla="*/ 678741 w 969820"/>
                <a:gd name="connsiteY6" fmla="*/ 226227 h 724534"/>
                <a:gd name="connsiteX7" fmla="*/ 843257 w 969820"/>
                <a:gd name="connsiteY7" fmla="*/ 306572 h 724534"/>
                <a:gd name="connsiteX8" fmla="*/ 969513 w 969820"/>
                <a:gd name="connsiteY8" fmla="*/ 436654 h 724534"/>
                <a:gd name="connsiteX9" fmla="*/ 870038 w 969820"/>
                <a:gd name="connsiteY9" fmla="*/ 650907 h 724534"/>
                <a:gd name="connsiteX10" fmla="*/ 613700 w 969820"/>
                <a:gd name="connsiteY10" fmla="*/ 723600 h 724534"/>
                <a:gd name="connsiteX11" fmla="*/ 319103 w 969820"/>
                <a:gd name="connsiteY11" fmla="*/ 685340 h 724534"/>
                <a:gd name="connsiteX12" fmla="*/ 66591 w 969820"/>
                <a:gd name="connsiteY12" fmla="*/ 589692 h 724534"/>
                <a:gd name="connsiteX0" fmla="*/ 66591 w 958416"/>
                <a:gd name="connsiteY0" fmla="*/ 589692 h 724534"/>
                <a:gd name="connsiteX1" fmla="*/ 1549 w 958416"/>
                <a:gd name="connsiteY1" fmla="*/ 394569 h 724534"/>
                <a:gd name="connsiteX2" fmla="*/ 32158 w 958416"/>
                <a:gd name="connsiteY2" fmla="*/ 191794 h 724534"/>
                <a:gd name="connsiteX3" fmla="*/ 158413 w 958416"/>
                <a:gd name="connsiteY3" fmla="*/ 54061 h 724534"/>
                <a:gd name="connsiteX4" fmla="*/ 361188 w 958416"/>
                <a:gd name="connsiteY4" fmla="*/ 498 h 724534"/>
                <a:gd name="connsiteX5" fmla="*/ 560137 w 958416"/>
                <a:gd name="connsiteY5" fmla="*/ 80843 h 724534"/>
                <a:gd name="connsiteX6" fmla="*/ 678741 w 958416"/>
                <a:gd name="connsiteY6" fmla="*/ 226227 h 724534"/>
                <a:gd name="connsiteX7" fmla="*/ 843257 w 958416"/>
                <a:gd name="connsiteY7" fmla="*/ 306572 h 724534"/>
                <a:gd name="connsiteX8" fmla="*/ 958035 w 958416"/>
                <a:gd name="connsiteY8" fmla="*/ 440480 h 724534"/>
                <a:gd name="connsiteX9" fmla="*/ 870038 w 958416"/>
                <a:gd name="connsiteY9" fmla="*/ 650907 h 724534"/>
                <a:gd name="connsiteX10" fmla="*/ 613700 w 958416"/>
                <a:gd name="connsiteY10" fmla="*/ 723600 h 724534"/>
                <a:gd name="connsiteX11" fmla="*/ 319103 w 958416"/>
                <a:gd name="connsiteY11" fmla="*/ 685340 h 724534"/>
                <a:gd name="connsiteX12" fmla="*/ 66591 w 958416"/>
                <a:gd name="connsiteY12" fmla="*/ 589692 h 724534"/>
                <a:gd name="connsiteX0" fmla="*/ 66591 w 958042"/>
                <a:gd name="connsiteY0" fmla="*/ 589692 h 724534"/>
                <a:gd name="connsiteX1" fmla="*/ 1549 w 958042"/>
                <a:gd name="connsiteY1" fmla="*/ 394569 h 724534"/>
                <a:gd name="connsiteX2" fmla="*/ 32158 w 958042"/>
                <a:gd name="connsiteY2" fmla="*/ 191794 h 724534"/>
                <a:gd name="connsiteX3" fmla="*/ 158413 w 958042"/>
                <a:gd name="connsiteY3" fmla="*/ 54061 h 724534"/>
                <a:gd name="connsiteX4" fmla="*/ 361188 w 958042"/>
                <a:gd name="connsiteY4" fmla="*/ 498 h 724534"/>
                <a:gd name="connsiteX5" fmla="*/ 560137 w 958042"/>
                <a:gd name="connsiteY5" fmla="*/ 80843 h 724534"/>
                <a:gd name="connsiteX6" fmla="*/ 678741 w 958042"/>
                <a:gd name="connsiteY6" fmla="*/ 226227 h 724534"/>
                <a:gd name="connsiteX7" fmla="*/ 873864 w 958042"/>
                <a:gd name="connsiteY7" fmla="*/ 298920 h 724534"/>
                <a:gd name="connsiteX8" fmla="*/ 958035 w 958042"/>
                <a:gd name="connsiteY8" fmla="*/ 440480 h 724534"/>
                <a:gd name="connsiteX9" fmla="*/ 870038 w 958042"/>
                <a:gd name="connsiteY9" fmla="*/ 650907 h 724534"/>
                <a:gd name="connsiteX10" fmla="*/ 613700 w 958042"/>
                <a:gd name="connsiteY10" fmla="*/ 723600 h 724534"/>
                <a:gd name="connsiteX11" fmla="*/ 319103 w 958042"/>
                <a:gd name="connsiteY11" fmla="*/ 685340 h 724534"/>
                <a:gd name="connsiteX12" fmla="*/ 66591 w 958042"/>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8301" h="724534">
                  <a:moveTo>
                    <a:pt x="66591" y="589692"/>
                  </a:moveTo>
                  <a:cubicBezTo>
                    <a:pt x="13665" y="541230"/>
                    <a:pt x="7288" y="460885"/>
                    <a:pt x="1549" y="394569"/>
                  </a:cubicBezTo>
                  <a:cubicBezTo>
                    <a:pt x="-4190" y="328253"/>
                    <a:pt x="6014" y="248545"/>
                    <a:pt x="32158" y="191794"/>
                  </a:cubicBezTo>
                  <a:cubicBezTo>
                    <a:pt x="58302" y="135043"/>
                    <a:pt x="103575" y="85944"/>
                    <a:pt x="158413" y="54061"/>
                  </a:cubicBezTo>
                  <a:cubicBezTo>
                    <a:pt x="213251" y="22178"/>
                    <a:pt x="294234" y="-3966"/>
                    <a:pt x="361188" y="498"/>
                  </a:cubicBezTo>
                  <a:cubicBezTo>
                    <a:pt x="428142" y="4962"/>
                    <a:pt x="507212" y="43222"/>
                    <a:pt x="560137" y="80843"/>
                  </a:cubicBezTo>
                  <a:cubicBezTo>
                    <a:pt x="613062" y="118464"/>
                    <a:pt x="639207" y="174577"/>
                    <a:pt x="678741" y="226227"/>
                  </a:cubicBezTo>
                  <a:cubicBezTo>
                    <a:pt x="718275" y="277877"/>
                    <a:pt x="842619" y="263211"/>
                    <a:pt x="889168" y="298920"/>
                  </a:cubicBezTo>
                  <a:cubicBezTo>
                    <a:pt x="935717" y="334629"/>
                    <a:pt x="961223" y="381816"/>
                    <a:pt x="958035" y="440480"/>
                  </a:cubicBezTo>
                  <a:cubicBezTo>
                    <a:pt x="954847" y="499145"/>
                    <a:pt x="927427" y="603720"/>
                    <a:pt x="870038" y="650907"/>
                  </a:cubicBezTo>
                  <a:cubicBezTo>
                    <a:pt x="812649" y="698094"/>
                    <a:pt x="705523" y="717861"/>
                    <a:pt x="613700" y="723600"/>
                  </a:cubicBezTo>
                  <a:cubicBezTo>
                    <a:pt x="521878" y="729339"/>
                    <a:pt x="410288" y="707658"/>
                    <a:pt x="319103" y="685340"/>
                  </a:cubicBezTo>
                  <a:cubicBezTo>
                    <a:pt x="227918" y="663022"/>
                    <a:pt x="119517" y="638154"/>
                    <a:pt x="66591" y="589692"/>
                  </a:cubicBezTo>
                  <a:close/>
                </a:path>
              </a:pathLst>
            </a:custGeom>
            <a:solidFill>
              <a:srgbClr val="9987C2">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883843BB-8428-D256-7EDF-C60BFF5B0056}"/>
                </a:ext>
              </a:extLst>
            </p:cNvPr>
            <p:cNvSpPr/>
            <p:nvPr/>
          </p:nvSpPr>
          <p:spPr>
            <a:xfrm>
              <a:off x="3027177" y="2142859"/>
              <a:ext cx="501919" cy="318743"/>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07AE15D5-4B7E-C3B1-2894-A19421822EE3}"/>
              </a:ext>
            </a:extLst>
          </p:cNvPr>
          <p:cNvGrpSpPr>
            <a:grpSpLocks noChangeAspect="1"/>
          </p:cNvGrpSpPr>
          <p:nvPr/>
        </p:nvGrpSpPr>
        <p:grpSpPr>
          <a:xfrm>
            <a:off x="3192440" y="2974423"/>
            <a:ext cx="713677" cy="548640"/>
            <a:chOff x="2983505" y="2053715"/>
            <a:chExt cx="958301" cy="724534"/>
          </a:xfrm>
        </p:grpSpPr>
        <p:sp>
          <p:nvSpPr>
            <p:cNvPr id="44" name="Freeform 43">
              <a:extLst>
                <a:ext uri="{FF2B5EF4-FFF2-40B4-BE49-F238E27FC236}">
                  <a16:creationId xmlns:a16="http://schemas.microsoft.com/office/drawing/2014/main" id="{68AEC44D-2612-9611-8166-9930B4108741}"/>
                </a:ext>
              </a:extLst>
            </p:cNvPr>
            <p:cNvSpPr/>
            <p:nvPr/>
          </p:nvSpPr>
          <p:spPr>
            <a:xfrm>
              <a:off x="2983505" y="2053715"/>
              <a:ext cx="958301" cy="724534"/>
            </a:xfrm>
            <a:custGeom>
              <a:avLst/>
              <a:gdLst>
                <a:gd name="connsiteX0" fmla="*/ 22956 w 975615"/>
                <a:gd name="connsiteY0" fmla="*/ 554761 h 703973"/>
                <a:gd name="connsiteX1" fmla="*/ 0 w 975615"/>
                <a:gd name="connsiteY1" fmla="*/ 363464 h 703973"/>
                <a:gd name="connsiteX2" fmla="*/ 38260 w 975615"/>
                <a:gd name="connsiteY2" fmla="*/ 160689 h 703973"/>
                <a:gd name="connsiteX3" fmla="*/ 164516 w 975615"/>
                <a:gd name="connsiteY3" fmla="*/ 49737 h 703973"/>
                <a:gd name="connsiteX4" fmla="*/ 275468 w 975615"/>
                <a:gd name="connsiteY4" fmla="*/ 0 h 703973"/>
                <a:gd name="connsiteX5" fmla="*/ 516502 w 975615"/>
                <a:gd name="connsiteY5" fmla="*/ 61215 h 703973"/>
                <a:gd name="connsiteX6" fmla="*/ 638932 w 975615"/>
                <a:gd name="connsiteY6" fmla="*/ 202774 h 703973"/>
                <a:gd name="connsiteX7" fmla="*/ 811100 w 975615"/>
                <a:gd name="connsiteY7" fmla="*/ 271641 h 703973"/>
                <a:gd name="connsiteX8" fmla="*/ 975615 w 975615"/>
                <a:gd name="connsiteY8" fmla="*/ 348160 h 703973"/>
                <a:gd name="connsiteX9" fmla="*/ 872315 w 975615"/>
                <a:gd name="connsiteY9" fmla="*/ 593020 h 703973"/>
                <a:gd name="connsiteX10" fmla="*/ 585369 w 975615"/>
                <a:gd name="connsiteY10" fmla="*/ 703973 h 703973"/>
                <a:gd name="connsiteX11" fmla="*/ 302250 w 975615"/>
                <a:gd name="connsiteY11" fmla="*/ 631280 h 703973"/>
                <a:gd name="connsiteX12" fmla="*/ 22956 w 975615"/>
                <a:gd name="connsiteY12" fmla="*/ 554761 h 703973"/>
                <a:gd name="connsiteX0" fmla="*/ 22956 w 976974"/>
                <a:gd name="connsiteY0" fmla="*/ 554761 h 703973"/>
                <a:gd name="connsiteX1" fmla="*/ 0 w 976974"/>
                <a:gd name="connsiteY1" fmla="*/ 363464 h 703973"/>
                <a:gd name="connsiteX2" fmla="*/ 38260 w 976974"/>
                <a:gd name="connsiteY2" fmla="*/ 160689 h 703973"/>
                <a:gd name="connsiteX3" fmla="*/ 164516 w 976974"/>
                <a:gd name="connsiteY3" fmla="*/ 49737 h 703973"/>
                <a:gd name="connsiteX4" fmla="*/ 275468 w 976974"/>
                <a:gd name="connsiteY4" fmla="*/ 0 h 703973"/>
                <a:gd name="connsiteX5" fmla="*/ 516502 w 976974"/>
                <a:gd name="connsiteY5" fmla="*/ 61215 h 703973"/>
                <a:gd name="connsiteX6" fmla="*/ 638932 w 976974"/>
                <a:gd name="connsiteY6" fmla="*/ 202774 h 703973"/>
                <a:gd name="connsiteX7" fmla="*/ 811100 w 976974"/>
                <a:gd name="connsiteY7" fmla="*/ 271641 h 703973"/>
                <a:gd name="connsiteX8" fmla="*/ 975615 w 976974"/>
                <a:gd name="connsiteY8" fmla="*/ 348160 h 703973"/>
                <a:gd name="connsiteX9" fmla="*/ 872315 w 976974"/>
                <a:gd name="connsiteY9" fmla="*/ 593020 h 703973"/>
                <a:gd name="connsiteX10" fmla="*/ 585369 w 976974"/>
                <a:gd name="connsiteY10" fmla="*/ 703973 h 703973"/>
                <a:gd name="connsiteX11" fmla="*/ 302250 w 976974"/>
                <a:gd name="connsiteY11" fmla="*/ 631280 h 703973"/>
                <a:gd name="connsiteX12" fmla="*/ 22956 w 976974"/>
                <a:gd name="connsiteY12" fmla="*/ 554761 h 703973"/>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5349"/>
                <a:gd name="connsiteY0" fmla="*/ 554864 h 713276"/>
                <a:gd name="connsiteX1" fmla="*/ 8375 w 985349"/>
                <a:gd name="connsiteY1" fmla="*/ 363567 h 713276"/>
                <a:gd name="connsiteX2" fmla="*/ 46635 w 985349"/>
                <a:gd name="connsiteY2" fmla="*/ 160792 h 713276"/>
                <a:gd name="connsiteX3" fmla="*/ 172891 w 985349"/>
                <a:gd name="connsiteY3" fmla="*/ 49840 h 713276"/>
                <a:gd name="connsiteX4" fmla="*/ 283843 w 985349"/>
                <a:gd name="connsiteY4" fmla="*/ 103 h 713276"/>
                <a:gd name="connsiteX5" fmla="*/ 524877 w 985349"/>
                <a:gd name="connsiteY5" fmla="*/ 61318 h 713276"/>
                <a:gd name="connsiteX6" fmla="*/ 647307 w 985349"/>
                <a:gd name="connsiteY6" fmla="*/ 202877 h 713276"/>
                <a:gd name="connsiteX7" fmla="*/ 819475 w 985349"/>
                <a:gd name="connsiteY7" fmla="*/ 271744 h 713276"/>
                <a:gd name="connsiteX8" fmla="*/ 983990 w 985349"/>
                <a:gd name="connsiteY8" fmla="*/ 348263 h 713276"/>
                <a:gd name="connsiteX9" fmla="*/ 880690 w 985349"/>
                <a:gd name="connsiteY9" fmla="*/ 593123 h 713276"/>
                <a:gd name="connsiteX10" fmla="*/ 593744 w 985349"/>
                <a:gd name="connsiteY10" fmla="*/ 704076 h 713276"/>
                <a:gd name="connsiteX11" fmla="*/ 310625 w 985349"/>
                <a:gd name="connsiteY11" fmla="*/ 631383 h 713276"/>
                <a:gd name="connsiteX12" fmla="*/ 31331 w 985349"/>
                <a:gd name="connsiteY12" fmla="*/ 554864 h 7132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6129 h 705858"/>
                <a:gd name="connsiteX1" fmla="*/ 8375 w 986528"/>
                <a:gd name="connsiteY1" fmla="*/ 364832 h 705858"/>
                <a:gd name="connsiteX2" fmla="*/ 46635 w 986528"/>
                <a:gd name="connsiteY2" fmla="*/ 162057 h 705858"/>
                <a:gd name="connsiteX3" fmla="*/ 161413 w 986528"/>
                <a:gd name="connsiteY3" fmla="*/ 31976 h 705858"/>
                <a:gd name="connsiteX4" fmla="*/ 283843 w 986528"/>
                <a:gd name="connsiteY4" fmla="*/ 1368 h 705858"/>
                <a:gd name="connsiteX5" fmla="*/ 524877 w 986528"/>
                <a:gd name="connsiteY5" fmla="*/ 62583 h 705858"/>
                <a:gd name="connsiteX6" fmla="*/ 647307 w 986528"/>
                <a:gd name="connsiteY6" fmla="*/ 204142 h 705858"/>
                <a:gd name="connsiteX7" fmla="*/ 819475 w 986528"/>
                <a:gd name="connsiteY7" fmla="*/ 273009 h 705858"/>
                <a:gd name="connsiteX8" fmla="*/ 983990 w 986528"/>
                <a:gd name="connsiteY8" fmla="*/ 349528 h 705858"/>
                <a:gd name="connsiteX9" fmla="*/ 880690 w 986528"/>
                <a:gd name="connsiteY9" fmla="*/ 594388 h 705858"/>
                <a:gd name="connsiteX10" fmla="*/ 593744 w 986528"/>
                <a:gd name="connsiteY10" fmla="*/ 705341 h 705858"/>
                <a:gd name="connsiteX11" fmla="*/ 310625 w 986528"/>
                <a:gd name="connsiteY11" fmla="*/ 632648 h 705858"/>
                <a:gd name="connsiteX12" fmla="*/ 31331 w 986528"/>
                <a:gd name="connsiteY12" fmla="*/ 556129 h 705858"/>
                <a:gd name="connsiteX0" fmla="*/ 30635 w 985832"/>
                <a:gd name="connsiteY0" fmla="*/ 556129 h 705858"/>
                <a:gd name="connsiteX1" fmla="*/ 7679 w 985832"/>
                <a:gd name="connsiteY1" fmla="*/ 364832 h 705858"/>
                <a:gd name="connsiteX2" fmla="*/ 34462 w 985832"/>
                <a:gd name="connsiteY2" fmla="*/ 162057 h 705858"/>
                <a:gd name="connsiteX3" fmla="*/ 160717 w 985832"/>
                <a:gd name="connsiteY3" fmla="*/ 31976 h 705858"/>
                <a:gd name="connsiteX4" fmla="*/ 283147 w 985832"/>
                <a:gd name="connsiteY4" fmla="*/ 1368 h 705858"/>
                <a:gd name="connsiteX5" fmla="*/ 524181 w 985832"/>
                <a:gd name="connsiteY5" fmla="*/ 62583 h 705858"/>
                <a:gd name="connsiteX6" fmla="*/ 646611 w 985832"/>
                <a:gd name="connsiteY6" fmla="*/ 204142 h 705858"/>
                <a:gd name="connsiteX7" fmla="*/ 818779 w 985832"/>
                <a:gd name="connsiteY7" fmla="*/ 273009 h 705858"/>
                <a:gd name="connsiteX8" fmla="*/ 983294 w 985832"/>
                <a:gd name="connsiteY8" fmla="*/ 349528 h 705858"/>
                <a:gd name="connsiteX9" fmla="*/ 879994 w 985832"/>
                <a:gd name="connsiteY9" fmla="*/ 594388 h 705858"/>
                <a:gd name="connsiteX10" fmla="*/ 593048 w 985832"/>
                <a:gd name="connsiteY10" fmla="*/ 705341 h 705858"/>
                <a:gd name="connsiteX11" fmla="*/ 309929 w 985832"/>
                <a:gd name="connsiteY11" fmla="*/ 632648 h 705858"/>
                <a:gd name="connsiteX12" fmla="*/ 30635 w 985832"/>
                <a:gd name="connsiteY12" fmla="*/ 556129 h 705858"/>
                <a:gd name="connsiteX0" fmla="*/ 54941 w 979530"/>
                <a:gd name="connsiteY0" fmla="*/ 556129 h 705858"/>
                <a:gd name="connsiteX1" fmla="*/ 1377 w 979530"/>
                <a:gd name="connsiteY1" fmla="*/ 364832 h 705858"/>
                <a:gd name="connsiteX2" fmla="*/ 28160 w 979530"/>
                <a:gd name="connsiteY2" fmla="*/ 162057 h 705858"/>
                <a:gd name="connsiteX3" fmla="*/ 154415 w 979530"/>
                <a:gd name="connsiteY3" fmla="*/ 31976 h 705858"/>
                <a:gd name="connsiteX4" fmla="*/ 276845 w 979530"/>
                <a:gd name="connsiteY4" fmla="*/ 1368 h 705858"/>
                <a:gd name="connsiteX5" fmla="*/ 517879 w 979530"/>
                <a:gd name="connsiteY5" fmla="*/ 62583 h 705858"/>
                <a:gd name="connsiteX6" fmla="*/ 640309 w 979530"/>
                <a:gd name="connsiteY6" fmla="*/ 204142 h 705858"/>
                <a:gd name="connsiteX7" fmla="*/ 812477 w 979530"/>
                <a:gd name="connsiteY7" fmla="*/ 273009 h 705858"/>
                <a:gd name="connsiteX8" fmla="*/ 976992 w 979530"/>
                <a:gd name="connsiteY8" fmla="*/ 349528 h 705858"/>
                <a:gd name="connsiteX9" fmla="*/ 873692 w 979530"/>
                <a:gd name="connsiteY9" fmla="*/ 594388 h 705858"/>
                <a:gd name="connsiteX10" fmla="*/ 586746 w 979530"/>
                <a:gd name="connsiteY10" fmla="*/ 705341 h 705858"/>
                <a:gd name="connsiteX11" fmla="*/ 303627 w 979530"/>
                <a:gd name="connsiteY11" fmla="*/ 632648 h 705858"/>
                <a:gd name="connsiteX12" fmla="*/ 54941 w 979530"/>
                <a:gd name="connsiteY12" fmla="*/ 556129 h 705858"/>
                <a:gd name="connsiteX0" fmla="*/ 69531 w 994120"/>
                <a:gd name="connsiteY0" fmla="*/ 556129 h 705858"/>
                <a:gd name="connsiteX1" fmla="*/ 663 w 994120"/>
                <a:gd name="connsiteY1" fmla="*/ 361006 h 705858"/>
                <a:gd name="connsiteX2" fmla="*/ 42750 w 994120"/>
                <a:gd name="connsiteY2" fmla="*/ 162057 h 705858"/>
                <a:gd name="connsiteX3" fmla="*/ 169005 w 994120"/>
                <a:gd name="connsiteY3" fmla="*/ 31976 h 705858"/>
                <a:gd name="connsiteX4" fmla="*/ 291435 w 994120"/>
                <a:gd name="connsiteY4" fmla="*/ 1368 h 705858"/>
                <a:gd name="connsiteX5" fmla="*/ 532469 w 994120"/>
                <a:gd name="connsiteY5" fmla="*/ 62583 h 705858"/>
                <a:gd name="connsiteX6" fmla="*/ 654899 w 994120"/>
                <a:gd name="connsiteY6" fmla="*/ 204142 h 705858"/>
                <a:gd name="connsiteX7" fmla="*/ 827067 w 994120"/>
                <a:gd name="connsiteY7" fmla="*/ 273009 h 705858"/>
                <a:gd name="connsiteX8" fmla="*/ 991582 w 994120"/>
                <a:gd name="connsiteY8" fmla="*/ 349528 h 705858"/>
                <a:gd name="connsiteX9" fmla="*/ 888282 w 994120"/>
                <a:gd name="connsiteY9" fmla="*/ 594388 h 705858"/>
                <a:gd name="connsiteX10" fmla="*/ 601336 w 994120"/>
                <a:gd name="connsiteY10" fmla="*/ 705341 h 705858"/>
                <a:gd name="connsiteX11" fmla="*/ 318217 w 994120"/>
                <a:gd name="connsiteY11" fmla="*/ 632648 h 705858"/>
                <a:gd name="connsiteX12" fmla="*/ 69531 w 994120"/>
                <a:gd name="connsiteY12" fmla="*/ 556129 h 705858"/>
                <a:gd name="connsiteX0" fmla="*/ 69531 w 994120"/>
                <a:gd name="connsiteY0" fmla="*/ 567083 h 716812"/>
                <a:gd name="connsiteX1" fmla="*/ 663 w 994120"/>
                <a:gd name="connsiteY1" fmla="*/ 371960 h 716812"/>
                <a:gd name="connsiteX2" fmla="*/ 42750 w 994120"/>
                <a:gd name="connsiteY2" fmla="*/ 173011 h 716812"/>
                <a:gd name="connsiteX3" fmla="*/ 169005 w 994120"/>
                <a:gd name="connsiteY3" fmla="*/ 42930 h 716812"/>
                <a:gd name="connsiteX4" fmla="*/ 329694 w 994120"/>
                <a:gd name="connsiteY4" fmla="*/ 844 h 716812"/>
                <a:gd name="connsiteX5" fmla="*/ 532469 w 994120"/>
                <a:gd name="connsiteY5" fmla="*/ 73537 h 716812"/>
                <a:gd name="connsiteX6" fmla="*/ 654899 w 994120"/>
                <a:gd name="connsiteY6" fmla="*/ 215096 h 716812"/>
                <a:gd name="connsiteX7" fmla="*/ 827067 w 994120"/>
                <a:gd name="connsiteY7" fmla="*/ 283963 h 716812"/>
                <a:gd name="connsiteX8" fmla="*/ 991582 w 994120"/>
                <a:gd name="connsiteY8" fmla="*/ 360482 h 716812"/>
                <a:gd name="connsiteX9" fmla="*/ 888282 w 994120"/>
                <a:gd name="connsiteY9" fmla="*/ 605342 h 716812"/>
                <a:gd name="connsiteX10" fmla="*/ 601336 w 994120"/>
                <a:gd name="connsiteY10" fmla="*/ 716295 h 716812"/>
                <a:gd name="connsiteX11" fmla="*/ 318217 w 994120"/>
                <a:gd name="connsiteY11" fmla="*/ 643602 h 716812"/>
                <a:gd name="connsiteX12" fmla="*/ 69531 w 994120"/>
                <a:gd name="connsiteY12" fmla="*/ 567083 h 716812"/>
                <a:gd name="connsiteX0" fmla="*/ 69531 w 974302"/>
                <a:gd name="connsiteY0" fmla="*/ 567083 h 716812"/>
                <a:gd name="connsiteX1" fmla="*/ 663 w 974302"/>
                <a:gd name="connsiteY1" fmla="*/ 371960 h 716812"/>
                <a:gd name="connsiteX2" fmla="*/ 42750 w 974302"/>
                <a:gd name="connsiteY2" fmla="*/ 173011 h 716812"/>
                <a:gd name="connsiteX3" fmla="*/ 169005 w 974302"/>
                <a:gd name="connsiteY3" fmla="*/ 42930 h 716812"/>
                <a:gd name="connsiteX4" fmla="*/ 329694 w 974302"/>
                <a:gd name="connsiteY4" fmla="*/ 844 h 716812"/>
                <a:gd name="connsiteX5" fmla="*/ 532469 w 974302"/>
                <a:gd name="connsiteY5" fmla="*/ 73537 h 716812"/>
                <a:gd name="connsiteX6" fmla="*/ 654899 w 974302"/>
                <a:gd name="connsiteY6" fmla="*/ 215096 h 716812"/>
                <a:gd name="connsiteX7" fmla="*/ 827067 w 974302"/>
                <a:gd name="connsiteY7" fmla="*/ 283963 h 716812"/>
                <a:gd name="connsiteX8" fmla="*/ 972452 w 974302"/>
                <a:gd name="connsiteY8" fmla="*/ 394915 h 716812"/>
                <a:gd name="connsiteX9" fmla="*/ 888282 w 974302"/>
                <a:gd name="connsiteY9" fmla="*/ 605342 h 716812"/>
                <a:gd name="connsiteX10" fmla="*/ 601336 w 974302"/>
                <a:gd name="connsiteY10" fmla="*/ 716295 h 716812"/>
                <a:gd name="connsiteX11" fmla="*/ 318217 w 974302"/>
                <a:gd name="connsiteY11" fmla="*/ 643602 h 716812"/>
                <a:gd name="connsiteX12" fmla="*/ 69531 w 974302"/>
                <a:gd name="connsiteY12" fmla="*/ 567083 h 716812"/>
                <a:gd name="connsiteX0" fmla="*/ 69531 w 974302"/>
                <a:gd name="connsiteY0" fmla="*/ 567083 h 716563"/>
                <a:gd name="connsiteX1" fmla="*/ 663 w 974302"/>
                <a:gd name="connsiteY1" fmla="*/ 371960 h 716563"/>
                <a:gd name="connsiteX2" fmla="*/ 42750 w 974302"/>
                <a:gd name="connsiteY2" fmla="*/ 173011 h 716563"/>
                <a:gd name="connsiteX3" fmla="*/ 169005 w 974302"/>
                <a:gd name="connsiteY3" fmla="*/ 42930 h 716563"/>
                <a:gd name="connsiteX4" fmla="*/ 329694 w 974302"/>
                <a:gd name="connsiteY4" fmla="*/ 844 h 716563"/>
                <a:gd name="connsiteX5" fmla="*/ 532469 w 974302"/>
                <a:gd name="connsiteY5" fmla="*/ 73537 h 716563"/>
                <a:gd name="connsiteX6" fmla="*/ 654899 w 974302"/>
                <a:gd name="connsiteY6" fmla="*/ 215096 h 716563"/>
                <a:gd name="connsiteX7" fmla="*/ 827067 w 974302"/>
                <a:gd name="connsiteY7" fmla="*/ 283963 h 716563"/>
                <a:gd name="connsiteX8" fmla="*/ 972452 w 974302"/>
                <a:gd name="connsiteY8" fmla="*/ 394915 h 716563"/>
                <a:gd name="connsiteX9" fmla="*/ 888282 w 974302"/>
                <a:gd name="connsiteY9" fmla="*/ 616820 h 716563"/>
                <a:gd name="connsiteX10" fmla="*/ 601336 w 974302"/>
                <a:gd name="connsiteY10" fmla="*/ 716295 h 716563"/>
                <a:gd name="connsiteX11" fmla="*/ 318217 w 974302"/>
                <a:gd name="connsiteY11" fmla="*/ 643602 h 716563"/>
                <a:gd name="connsiteX12" fmla="*/ 69531 w 974302"/>
                <a:gd name="connsiteY12" fmla="*/ 567083 h 716563"/>
                <a:gd name="connsiteX0" fmla="*/ 69531 w 974327"/>
                <a:gd name="connsiteY0" fmla="*/ 567083 h 701339"/>
                <a:gd name="connsiteX1" fmla="*/ 663 w 974327"/>
                <a:gd name="connsiteY1" fmla="*/ 371960 h 701339"/>
                <a:gd name="connsiteX2" fmla="*/ 42750 w 974327"/>
                <a:gd name="connsiteY2" fmla="*/ 173011 h 701339"/>
                <a:gd name="connsiteX3" fmla="*/ 169005 w 974327"/>
                <a:gd name="connsiteY3" fmla="*/ 42930 h 701339"/>
                <a:gd name="connsiteX4" fmla="*/ 329694 w 974327"/>
                <a:gd name="connsiteY4" fmla="*/ 844 h 701339"/>
                <a:gd name="connsiteX5" fmla="*/ 532469 w 974327"/>
                <a:gd name="connsiteY5" fmla="*/ 73537 h 701339"/>
                <a:gd name="connsiteX6" fmla="*/ 654899 w 974327"/>
                <a:gd name="connsiteY6" fmla="*/ 215096 h 701339"/>
                <a:gd name="connsiteX7" fmla="*/ 827067 w 974327"/>
                <a:gd name="connsiteY7" fmla="*/ 283963 h 701339"/>
                <a:gd name="connsiteX8" fmla="*/ 972452 w 974327"/>
                <a:gd name="connsiteY8" fmla="*/ 394915 h 701339"/>
                <a:gd name="connsiteX9" fmla="*/ 888282 w 974327"/>
                <a:gd name="connsiteY9" fmla="*/ 616820 h 701339"/>
                <a:gd name="connsiteX10" fmla="*/ 597510 w 974327"/>
                <a:gd name="connsiteY10" fmla="*/ 700991 h 701339"/>
                <a:gd name="connsiteX11" fmla="*/ 318217 w 974327"/>
                <a:gd name="connsiteY11" fmla="*/ 643602 h 701339"/>
                <a:gd name="connsiteX12" fmla="*/ 69531 w 974327"/>
                <a:gd name="connsiteY12" fmla="*/ 567083 h 701339"/>
                <a:gd name="connsiteX0" fmla="*/ 69531 w 956191"/>
                <a:gd name="connsiteY0" fmla="*/ 567083 h 701339"/>
                <a:gd name="connsiteX1" fmla="*/ 663 w 956191"/>
                <a:gd name="connsiteY1" fmla="*/ 371960 h 701339"/>
                <a:gd name="connsiteX2" fmla="*/ 42750 w 956191"/>
                <a:gd name="connsiteY2" fmla="*/ 173011 h 701339"/>
                <a:gd name="connsiteX3" fmla="*/ 169005 w 956191"/>
                <a:gd name="connsiteY3" fmla="*/ 42930 h 701339"/>
                <a:gd name="connsiteX4" fmla="*/ 329694 w 956191"/>
                <a:gd name="connsiteY4" fmla="*/ 844 h 701339"/>
                <a:gd name="connsiteX5" fmla="*/ 532469 w 956191"/>
                <a:gd name="connsiteY5" fmla="*/ 73537 h 701339"/>
                <a:gd name="connsiteX6" fmla="*/ 654899 w 956191"/>
                <a:gd name="connsiteY6" fmla="*/ 215096 h 701339"/>
                <a:gd name="connsiteX7" fmla="*/ 827067 w 956191"/>
                <a:gd name="connsiteY7" fmla="*/ 283963 h 701339"/>
                <a:gd name="connsiteX8" fmla="*/ 953323 w 956191"/>
                <a:gd name="connsiteY8" fmla="*/ 414045 h 701339"/>
                <a:gd name="connsiteX9" fmla="*/ 888282 w 956191"/>
                <a:gd name="connsiteY9" fmla="*/ 616820 h 701339"/>
                <a:gd name="connsiteX10" fmla="*/ 597510 w 956191"/>
                <a:gd name="connsiteY10" fmla="*/ 700991 h 701339"/>
                <a:gd name="connsiteX11" fmla="*/ 318217 w 956191"/>
                <a:gd name="connsiteY11" fmla="*/ 643602 h 701339"/>
                <a:gd name="connsiteX12" fmla="*/ 69531 w 956191"/>
                <a:gd name="connsiteY12" fmla="*/ 567083 h 701339"/>
                <a:gd name="connsiteX0" fmla="*/ 69531 w 956191"/>
                <a:gd name="connsiteY0" fmla="*/ 567083 h 702462"/>
                <a:gd name="connsiteX1" fmla="*/ 663 w 956191"/>
                <a:gd name="connsiteY1" fmla="*/ 371960 h 702462"/>
                <a:gd name="connsiteX2" fmla="*/ 42750 w 956191"/>
                <a:gd name="connsiteY2" fmla="*/ 173011 h 702462"/>
                <a:gd name="connsiteX3" fmla="*/ 169005 w 956191"/>
                <a:gd name="connsiteY3" fmla="*/ 42930 h 702462"/>
                <a:gd name="connsiteX4" fmla="*/ 329694 w 956191"/>
                <a:gd name="connsiteY4" fmla="*/ 844 h 702462"/>
                <a:gd name="connsiteX5" fmla="*/ 532469 w 956191"/>
                <a:gd name="connsiteY5" fmla="*/ 73537 h 702462"/>
                <a:gd name="connsiteX6" fmla="*/ 654899 w 956191"/>
                <a:gd name="connsiteY6" fmla="*/ 215096 h 702462"/>
                <a:gd name="connsiteX7" fmla="*/ 827067 w 956191"/>
                <a:gd name="connsiteY7" fmla="*/ 283963 h 702462"/>
                <a:gd name="connsiteX8" fmla="*/ 953323 w 956191"/>
                <a:gd name="connsiteY8" fmla="*/ 414045 h 702462"/>
                <a:gd name="connsiteX9" fmla="*/ 888282 w 956191"/>
                <a:gd name="connsiteY9" fmla="*/ 616820 h 702462"/>
                <a:gd name="connsiteX10" fmla="*/ 597510 w 956191"/>
                <a:gd name="connsiteY10" fmla="*/ 700991 h 702462"/>
                <a:gd name="connsiteX11" fmla="*/ 302913 w 956191"/>
                <a:gd name="connsiteY11" fmla="*/ 662731 h 702462"/>
                <a:gd name="connsiteX12" fmla="*/ 69531 w 956191"/>
                <a:gd name="connsiteY12" fmla="*/ 567083 h 702462"/>
                <a:gd name="connsiteX0" fmla="*/ 69484 w 956144"/>
                <a:gd name="connsiteY0" fmla="*/ 568514 h 703893"/>
                <a:gd name="connsiteX1" fmla="*/ 616 w 956144"/>
                <a:gd name="connsiteY1" fmla="*/ 373391 h 703893"/>
                <a:gd name="connsiteX2" fmla="*/ 42703 w 956144"/>
                <a:gd name="connsiteY2" fmla="*/ 174442 h 703893"/>
                <a:gd name="connsiteX3" fmla="*/ 157480 w 956144"/>
                <a:gd name="connsiteY3" fmla="*/ 32883 h 703893"/>
                <a:gd name="connsiteX4" fmla="*/ 329647 w 956144"/>
                <a:gd name="connsiteY4" fmla="*/ 2275 h 703893"/>
                <a:gd name="connsiteX5" fmla="*/ 532422 w 956144"/>
                <a:gd name="connsiteY5" fmla="*/ 74968 h 703893"/>
                <a:gd name="connsiteX6" fmla="*/ 654852 w 956144"/>
                <a:gd name="connsiteY6" fmla="*/ 216527 h 703893"/>
                <a:gd name="connsiteX7" fmla="*/ 827020 w 956144"/>
                <a:gd name="connsiteY7" fmla="*/ 285394 h 703893"/>
                <a:gd name="connsiteX8" fmla="*/ 953276 w 956144"/>
                <a:gd name="connsiteY8" fmla="*/ 415476 h 703893"/>
                <a:gd name="connsiteX9" fmla="*/ 888235 w 956144"/>
                <a:gd name="connsiteY9" fmla="*/ 618251 h 703893"/>
                <a:gd name="connsiteX10" fmla="*/ 597463 w 956144"/>
                <a:gd name="connsiteY10" fmla="*/ 702422 h 703893"/>
                <a:gd name="connsiteX11" fmla="*/ 302866 w 956144"/>
                <a:gd name="connsiteY11" fmla="*/ 664162 h 703893"/>
                <a:gd name="connsiteX12" fmla="*/ 69484 w 956144"/>
                <a:gd name="connsiteY12" fmla="*/ 568514 h 703893"/>
                <a:gd name="connsiteX0" fmla="*/ 70651 w 957311"/>
                <a:gd name="connsiteY0" fmla="*/ 568447 h 703826"/>
                <a:gd name="connsiteX1" fmla="*/ 1783 w 957311"/>
                <a:gd name="connsiteY1" fmla="*/ 373324 h 703826"/>
                <a:gd name="connsiteX2" fmla="*/ 32392 w 957311"/>
                <a:gd name="connsiteY2" fmla="*/ 170549 h 703826"/>
                <a:gd name="connsiteX3" fmla="*/ 158647 w 957311"/>
                <a:gd name="connsiteY3" fmla="*/ 32816 h 703826"/>
                <a:gd name="connsiteX4" fmla="*/ 330814 w 957311"/>
                <a:gd name="connsiteY4" fmla="*/ 2208 h 703826"/>
                <a:gd name="connsiteX5" fmla="*/ 533589 w 957311"/>
                <a:gd name="connsiteY5" fmla="*/ 74901 h 703826"/>
                <a:gd name="connsiteX6" fmla="*/ 656019 w 957311"/>
                <a:gd name="connsiteY6" fmla="*/ 216460 h 703826"/>
                <a:gd name="connsiteX7" fmla="*/ 828187 w 957311"/>
                <a:gd name="connsiteY7" fmla="*/ 285327 h 703826"/>
                <a:gd name="connsiteX8" fmla="*/ 954443 w 957311"/>
                <a:gd name="connsiteY8" fmla="*/ 415409 h 703826"/>
                <a:gd name="connsiteX9" fmla="*/ 889402 w 957311"/>
                <a:gd name="connsiteY9" fmla="*/ 618184 h 703826"/>
                <a:gd name="connsiteX10" fmla="*/ 598630 w 957311"/>
                <a:gd name="connsiteY10" fmla="*/ 702355 h 703826"/>
                <a:gd name="connsiteX11" fmla="*/ 304033 w 957311"/>
                <a:gd name="connsiteY11" fmla="*/ 664095 h 703826"/>
                <a:gd name="connsiteX12" fmla="*/ 70651 w 957311"/>
                <a:gd name="connsiteY12" fmla="*/ 568447 h 703826"/>
                <a:gd name="connsiteX0" fmla="*/ 70651 w 957311"/>
                <a:gd name="connsiteY0" fmla="*/ 582838 h 718217"/>
                <a:gd name="connsiteX1" fmla="*/ 1783 w 957311"/>
                <a:gd name="connsiteY1" fmla="*/ 387715 h 718217"/>
                <a:gd name="connsiteX2" fmla="*/ 32392 w 957311"/>
                <a:gd name="connsiteY2" fmla="*/ 184940 h 718217"/>
                <a:gd name="connsiteX3" fmla="*/ 158647 w 957311"/>
                <a:gd name="connsiteY3" fmla="*/ 47207 h 718217"/>
                <a:gd name="connsiteX4" fmla="*/ 338466 w 957311"/>
                <a:gd name="connsiteY4" fmla="*/ 1296 h 718217"/>
                <a:gd name="connsiteX5" fmla="*/ 533589 w 957311"/>
                <a:gd name="connsiteY5" fmla="*/ 89292 h 718217"/>
                <a:gd name="connsiteX6" fmla="*/ 656019 w 957311"/>
                <a:gd name="connsiteY6" fmla="*/ 230851 h 718217"/>
                <a:gd name="connsiteX7" fmla="*/ 828187 w 957311"/>
                <a:gd name="connsiteY7" fmla="*/ 299718 h 718217"/>
                <a:gd name="connsiteX8" fmla="*/ 954443 w 957311"/>
                <a:gd name="connsiteY8" fmla="*/ 429800 h 718217"/>
                <a:gd name="connsiteX9" fmla="*/ 889402 w 957311"/>
                <a:gd name="connsiteY9" fmla="*/ 632575 h 718217"/>
                <a:gd name="connsiteX10" fmla="*/ 598630 w 957311"/>
                <a:gd name="connsiteY10" fmla="*/ 716746 h 718217"/>
                <a:gd name="connsiteX11" fmla="*/ 304033 w 957311"/>
                <a:gd name="connsiteY11" fmla="*/ 678486 h 718217"/>
                <a:gd name="connsiteX12" fmla="*/ 70651 w 957311"/>
                <a:gd name="connsiteY12" fmla="*/ 582838 h 718217"/>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56019 w 957311"/>
                <a:gd name="connsiteY6" fmla="*/ 230183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63671 w 957311"/>
                <a:gd name="connsiteY6" fmla="*/ 218705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50419 w 956209"/>
                <a:gd name="connsiteY0" fmla="*/ 582170 h 717549"/>
                <a:gd name="connsiteX1" fmla="*/ 681 w 956209"/>
                <a:gd name="connsiteY1" fmla="*/ 387047 h 717549"/>
                <a:gd name="connsiteX2" fmla="*/ 31290 w 956209"/>
                <a:gd name="connsiteY2" fmla="*/ 184272 h 717549"/>
                <a:gd name="connsiteX3" fmla="*/ 157545 w 956209"/>
                <a:gd name="connsiteY3" fmla="*/ 46539 h 717549"/>
                <a:gd name="connsiteX4" fmla="*/ 337364 w 956209"/>
                <a:gd name="connsiteY4" fmla="*/ 628 h 717549"/>
                <a:gd name="connsiteX5" fmla="*/ 543965 w 956209"/>
                <a:gd name="connsiteY5" fmla="*/ 73321 h 717549"/>
                <a:gd name="connsiteX6" fmla="*/ 662569 w 956209"/>
                <a:gd name="connsiteY6" fmla="*/ 218705 h 717549"/>
                <a:gd name="connsiteX7" fmla="*/ 827085 w 956209"/>
                <a:gd name="connsiteY7" fmla="*/ 299050 h 717549"/>
                <a:gd name="connsiteX8" fmla="*/ 953341 w 956209"/>
                <a:gd name="connsiteY8" fmla="*/ 429132 h 717549"/>
                <a:gd name="connsiteX9" fmla="*/ 888300 w 956209"/>
                <a:gd name="connsiteY9" fmla="*/ 631907 h 717549"/>
                <a:gd name="connsiteX10" fmla="*/ 597528 w 956209"/>
                <a:gd name="connsiteY10" fmla="*/ 716078 h 717549"/>
                <a:gd name="connsiteX11" fmla="*/ 302931 w 956209"/>
                <a:gd name="connsiteY11" fmla="*/ 677818 h 717549"/>
                <a:gd name="connsiteX12" fmla="*/ 50419 w 95620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9692 h 725071"/>
                <a:gd name="connsiteX1" fmla="*/ 327 w 971159"/>
                <a:gd name="connsiteY1" fmla="*/ 394569 h 725071"/>
                <a:gd name="connsiteX2" fmla="*/ 46240 w 971159"/>
                <a:gd name="connsiteY2" fmla="*/ 191794 h 725071"/>
                <a:gd name="connsiteX3" fmla="*/ 172495 w 971159"/>
                <a:gd name="connsiteY3" fmla="*/ 54061 h 725071"/>
                <a:gd name="connsiteX4" fmla="*/ 359966 w 971159"/>
                <a:gd name="connsiteY4" fmla="*/ 498 h 725071"/>
                <a:gd name="connsiteX5" fmla="*/ 558915 w 971159"/>
                <a:gd name="connsiteY5" fmla="*/ 80843 h 725071"/>
                <a:gd name="connsiteX6" fmla="*/ 677519 w 971159"/>
                <a:gd name="connsiteY6" fmla="*/ 226227 h 725071"/>
                <a:gd name="connsiteX7" fmla="*/ 842035 w 971159"/>
                <a:gd name="connsiteY7" fmla="*/ 306572 h 725071"/>
                <a:gd name="connsiteX8" fmla="*/ 968291 w 971159"/>
                <a:gd name="connsiteY8" fmla="*/ 436654 h 725071"/>
                <a:gd name="connsiteX9" fmla="*/ 903250 w 971159"/>
                <a:gd name="connsiteY9" fmla="*/ 639429 h 725071"/>
                <a:gd name="connsiteX10" fmla="*/ 612478 w 971159"/>
                <a:gd name="connsiteY10" fmla="*/ 723600 h 725071"/>
                <a:gd name="connsiteX11" fmla="*/ 317881 w 971159"/>
                <a:gd name="connsiteY11" fmla="*/ 685340 h 725071"/>
                <a:gd name="connsiteX12" fmla="*/ 65369 w 971159"/>
                <a:gd name="connsiteY12" fmla="*/ 589692 h 725071"/>
                <a:gd name="connsiteX0" fmla="*/ 65339 w 971129"/>
                <a:gd name="connsiteY0" fmla="*/ 589692 h 725071"/>
                <a:gd name="connsiteX1" fmla="*/ 297 w 971129"/>
                <a:gd name="connsiteY1" fmla="*/ 394569 h 725071"/>
                <a:gd name="connsiteX2" fmla="*/ 46210 w 971129"/>
                <a:gd name="connsiteY2" fmla="*/ 191794 h 725071"/>
                <a:gd name="connsiteX3" fmla="*/ 157161 w 971129"/>
                <a:gd name="connsiteY3" fmla="*/ 54061 h 725071"/>
                <a:gd name="connsiteX4" fmla="*/ 359936 w 971129"/>
                <a:gd name="connsiteY4" fmla="*/ 498 h 725071"/>
                <a:gd name="connsiteX5" fmla="*/ 558885 w 971129"/>
                <a:gd name="connsiteY5" fmla="*/ 80843 h 725071"/>
                <a:gd name="connsiteX6" fmla="*/ 677489 w 971129"/>
                <a:gd name="connsiteY6" fmla="*/ 226227 h 725071"/>
                <a:gd name="connsiteX7" fmla="*/ 842005 w 971129"/>
                <a:gd name="connsiteY7" fmla="*/ 306572 h 725071"/>
                <a:gd name="connsiteX8" fmla="*/ 968261 w 971129"/>
                <a:gd name="connsiteY8" fmla="*/ 436654 h 725071"/>
                <a:gd name="connsiteX9" fmla="*/ 903220 w 971129"/>
                <a:gd name="connsiteY9" fmla="*/ 639429 h 725071"/>
                <a:gd name="connsiteX10" fmla="*/ 612448 w 971129"/>
                <a:gd name="connsiteY10" fmla="*/ 723600 h 725071"/>
                <a:gd name="connsiteX11" fmla="*/ 317851 w 971129"/>
                <a:gd name="connsiteY11" fmla="*/ 685340 h 725071"/>
                <a:gd name="connsiteX12" fmla="*/ 65339 w 971129"/>
                <a:gd name="connsiteY12" fmla="*/ 589692 h 725071"/>
                <a:gd name="connsiteX0" fmla="*/ 66591 w 972381"/>
                <a:gd name="connsiteY0" fmla="*/ 589692 h 725071"/>
                <a:gd name="connsiteX1" fmla="*/ 1549 w 972381"/>
                <a:gd name="connsiteY1" fmla="*/ 394569 h 725071"/>
                <a:gd name="connsiteX2" fmla="*/ 32158 w 972381"/>
                <a:gd name="connsiteY2" fmla="*/ 191794 h 725071"/>
                <a:gd name="connsiteX3" fmla="*/ 158413 w 972381"/>
                <a:gd name="connsiteY3" fmla="*/ 54061 h 725071"/>
                <a:gd name="connsiteX4" fmla="*/ 361188 w 972381"/>
                <a:gd name="connsiteY4" fmla="*/ 498 h 725071"/>
                <a:gd name="connsiteX5" fmla="*/ 560137 w 972381"/>
                <a:gd name="connsiteY5" fmla="*/ 80843 h 725071"/>
                <a:gd name="connsiteX6" fmla="*/ 678741 w 972381"/>
                <a:gd name="connsiteY6" fmla="*/ 226227 h 725071"/>
                <a:gd name="connsiteX7" fmla="*/ 843257 w 972381"/>
                <a:gd name="connsiteY7" fmla="*/ 306572 h 725071"/>
                <a:gd name="connsiteX8" fmla="*/ 969513 w 972381"/>
                <a:gd name="connsiteY8" fmla="*/ 436654 h 725071"/>
                <a:gd name="connsiteX9" fmla="*/ 904472 w 972381"/>
                <a:gd name="connsiteY9" fmla="*/ 639429 h 725071"/>
                <a:gd name="connsiteX10" fmla="*/ 613700 w 972381"/>
                <a:gd name="connsiteY10" fmla="*/ 723600 h 725071"/>
                <a:gd name="connsiteX11" fmla="*/ 319103 w 972381"/>
                <a:gd name="connsiteY11" fmla="*/ 685340 h 725071"/>
                <a:gd name="connsiteX12" fmla="*/ 66591 w 972381"/>
                <a:gd name="connsiteY12" fmla="*/ 589692 h 725071"/>
                <a:gd name="connsiteX0" fmla="*/ 66591 w 969820"/>
                <a:gd name="connsiteY0" fmla="*/ 589692 h 724534"/>
                <a:gd name="connsiteX1" fmla="*/ 1549 w 969820"/>
                <a:gd name="connsiteY1" fmla="*/ 394569 h 724534"/>
                <a:gd name="connsiteX2" fmla="*/ 32158 w 969820"/>
                <a:gd name="connsiteY2" fmla="*/ 191794 h 724534"/>
                <a:gd name="connsiteX3" fmla="*/ 158413 w 969820"/>
                <a:gd name="connsiteY3" fmla="*/ 54061 h 724534"/>
                <a:gd name="connsiteX4" fmla="*/ 361188 w 969820"/>
                <a:gd name="connsiteY4" fmla="*/ 498 h 724534"/>
                <a:gd name="connsiteX5" fmla="*/ 560137 w 969820"/>
                <a:gd name="connsiteY5" fmla="*/ 80843 h 724534"/>
                <a:gd name="connsiteX6" fmla="*/ 678741 w 969820"/>
                <a:gd name="connsiteY6" fmla="*/ 226227 h 724534"/>
                <a:gd name="connsiteX7" fmla="*/ 843257 w 969820"/>
                <a:gd name="connsiteY7" fmla="*/ 306572 h 724534"/>
                <a:gd name="connsiteX8" fmla="*/ 969513 w 969820"/>
                <a:gd name="connsiteY8" fmla="*/ 436654 h 724534"/>
                <a:gd name="connsiteX9" fmla="*/ 870038 w 969820"/>
                <a:gd name="connsiteY9" fmla="*/ 650907 h 724534"/>
                <a:gd name="connsiteX10" fmla="*/ 613700 w 969820"/>
                <a:gd name="connsiteY10" fmla="*/ 723600 h 724534"/>
                <a:gd name="connsiteX11" fmla="*/ 319103 w 969820"/>
                <a:gd name="connsiteY11" fmla="*/ 685340 h 724534"/>
                <a:gd name="connsiteX12" fmla="*/ 66591 w 969820"/>
                <a:gd name="connsiteY12" fmla="*/ 589692 h 724534"/>
                <a:gd name="connsiteX0" fmla="*/ 66591 w 958416"/>
                <a:gd name="connsiteY0" fmla="*/ 589692 h 724534"/>
                <a:gd name="connsiteX1" fmla="*/ 1549 w 958416"/>
                <a:gd name="connsiteY1" fmla="*/ 394569 h 724534"/>
                <a:gd name="connsiteX2" fmla="*/ 32158 w 958416"/>
                <a:gd name="connsiteY2" fmla="*/ 191794 h 724534"/>
                <a:gd name="connsiteX3" fmla="*/ 158413 w 958416"/>
                <a:gd name="connsiteY3" fmla="*/ 54061 h 724534"/>
                <a:gd name="connsiteX4" fmla="*/ 361188 w 958416"/>
                <a:gd name="connsiteY4" fmla="*/ 498 h 724534"/>
                <a:gd name="connsiteX5" fmla="*/ 560137 w 958416"/>
                <a:gd name="connsiteY5" fmla="*/ 80843 h 724534"/>
                <a:gd name="connsiteX6" fmla="*/ 678741 w 958416"/>
                <a:gd name="connsiteY6" fmla="*/ 226227 h 724534"/>
                <a:gd name="connsiteX7" fmla="*/ 843257 w 958416"/>
                <a:gd name="connsiteY7" fmla="*/ 306572 h 724534"/>
                <a:gd name="connsiteX8" fmla="*/ 958035 w 958416"/>
                <a:gd name="connsiteY8" fmla="*/ 440480 h 724534"/>
                <a:gd name="connsiteX9" fmla="*/ 870038 w 958416"/>
                <a:gd name="connsiteY9" fmla="*/ 650907 h 724534"/>
                <a:gd name="connsiteX10" fmla="*/ 613700 w 958416"/>
                <a:gd name="connsiteY10" fmla="*/ 723600 h 724534"/>
                <a:gd name="connsiteX11" fmla="*/ 319103 w 958416"/>
                <a:gd name="connsiteY11" fmla="*/ 685340 h 724534"/>
                <a:gd name="connsiteX12" fmla="*/ 66591 w 958416"/>
                <a:gd name="connsiteY12" fmla="*/ 589692 h 724534"/>
                <a:gd name="connsiteX0" fmla="*/ 66591 w 958042"/>
                <a:gd name="connsiteY0" fmla="*/ 589692 h 724534"/>
                <a:gd name="connsiteX1" fmla="*/ 1549 w 958042"/>
                <a:gd name="connsiteY1" fmla="*/ 394569 h 724534"/>
                <a:gd name="connsiteX2" fmla="*/ 32158 w 958042"/>
                <a:gd name="connsiteY2" fmla="*/ 191794 h 724534"/>
                <a:gd name="connsiteX3" fmla="*/ 158413 w 958042"/>
                <a:gd name="connsiteY3" fmla="*/ 54061 h 724534"/>
                <a:gd name="connsiteX4" fmla="*/ 361188 w 958042"/>
                <a:gd name="connsiteY4" fmla="*/ 498 h 724534"/>
                <a:gd name="connsiteX5" fmla="*/ 560137 w 958042"/>
                <a:gd name="connsiteY5" fmla="*/ 80843 h 724534"/>
                <a:gd name="connsiteX6" fmla="*/ 678741 w 958042"/>
                <a:gd name="connsiteY6" fmla="*/ 226227 h 724534"/>
                <a:gd name="connsiteX7" fmla="*/ 873864 w 958042"/>
                <a:gd name="connsiteY7" fmla="*/ 298920 h 724534"/>
                <a:gd name="connsiteX8" fmla="*/ 958035 w 958042"/>
                <a:gd name="connsiteY8" fmla="*/ 440480 h 724534"/>
                <a:gd name="connsiteX9" fmla="*/ 870038 w 958042"/>
                <a:gd name="connsiteY9" fmla="*/ 650907 h 724534"/>
                <a:gd name="connsiteX10" fmla="*/ 613700 w 958042"/>
                <a:gd name="connsiteY10" fmla="*/ 723600 h 724534"/>
                <a:gd name="connsiteX11" fmla="*/ 319103 w 958042"/>
                <a:gd name="connsiteY11" fmla="*/ 685340 h 724534"/>
                <a:gd name="connsiteX12" fmla="*/ 66591 w 958042"/>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8301" h="724534">
                  <a:moveTo>
                    <a:pt x="66591" y="589692"/>
                  </a:moveTo>
                  <a:cubicBezTo>
                    <a:pt x="13665" y="541230"/>
                    <a:pt x="7288" y="460885"/>
                    <a:pt x="1549" y="394569"/>
                  </a:cubicBezTo>
                  <a:cubicBezTo>
                    <a:pt x="-4190" y="328253"/>
                    <a:pt x="6014" y="248545"/>
                    <a:pt x="32158" y="191794"/>
                  </a:cubicBezTo>
                  <a:cubicBezTo>
                    <a:pt x="58302" y="135043"/>
                    <a:pt x="103575" y="85944"/>
                    <a:pt x="158413" y="54061"/>
                  </a:cubicBezTo>
                  <a:cubicBezTo>
                    <a:pt x="213251" y="22178"/>
                    <a:pt x="294234" y="-3966"/>
                    <a:pt x="361188" y="498"/>
                  </a:cubicBezTo>
                  <a:cubicBezTo>
                    <a:pt x="428142" y="4962"/>
                    <a:pt x="507212" y="43222"/>
                    <a:pt x="560137" y="80843"/>
                  </a:cubicBezTo>
                  <a:cubicBezTo>
                    <a:pt x="613062" y="118464"/>
                    <a:pt x="639207" y="174577"/>
                    <a:pt x="678741" y="226227"/>
                  </a:cubicBezTo>
                  <a:cubicBezTo>
                    <a:pt x="718275" y="277877"/>
                    <a:pt x="842619" y="263211"/>
                    <a:pt x="889168" y="298920"/>
                  </a:cubicBezTo>
                  <a:cubicBezTo>
                    <a:pt x="935717" y="334629"/>
                    <a:pt x="961223" y="381816"/>
                    <a:pt x="958035" y="440480"/>
                  </a:cubicBezTo>
                  <a:cubicBezTo>
                    <a:pt x="954847" y="499145"/>
                    <a:pt x="927427" y="603720"/>
                    <a:pt x="870038" y="650907"/>
                  </a:cubicBezTo>
                  <a:cubicBezTo>
                    <a:pt x="812649" y="698094"/>
                    <a:pt x="705523" y="717861"/>
                    <a:pt x="613700" y="723600"/>
                  </a:cubicBezTo>
                  <a:cubicBezTo>
                    <a:pt x="521878" y="729339"/>
                    <a:pt x="410288" y="707658"/>
                    <a:pt x="319103" y="685340"/>
                  </a:cubicBezTo>
                  <a:cubicBezTo>
                    <a:pt x="227918" y="663022"/>
                    <a:pt x="119517" y="638154"/>
                    <a:pt x="66591" y="589692"/>
                  </a:cubicBezTo>
                  <a:close/>
                </a:path>
              </a:pathLst>
            </a:custGeom>
            <a:solidFill>
              <a:srgbClr val="9987C2">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3C0DE5A-6BFC-B2F1-AAEE-7285E92FBA32}"/>
                </a:ext>
              </a:extLst>
            </p:cNvPr>
            <p:cNvSpPr/>
            <p:nvPr/>
          </p:nvSpPr>
          <p:spPr>
            <a:xfrm>
              <a:off x="3027177" y="2142859"/>
              <a:ext cx="501919" cy="318743"/>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E61CE621-14BB-0092-5F71-61E15584FF3C}"/>
              </a:ext>
            </a:extLst>
          </p:cNvPr>
          <p:cNvGrpSpPr>
            <a:grpSpLocks noChangeAspect="1"/>
          </p:cNvGrpSpPr>
          <p:nvPr/>
        </p:nvGrpSpPr>
        <p:grpSpPr>
          <a:xfrm>
            <a:off x="4083192" y="2974423"/>
            <a:ext cx="713677" cy="548640"/>
            <a:chOff x="2983505" y="2053715"/>
            <a:chExt cx="958301" cy="724534"/>
          </a:xfrm>
        </p:grpSpPr>
        <p:sp>
          <p:nvSpPr>
            <p:cNvPr id="47" name="Freeform 46">
              <a:extLst>
                <a:ext uri="{FF2B5EF4-FFF2-40B4-BE49-F238E27FC236}">
                  <a16:creationId xmlns:a16="http://schemas.microsoft.com/office/drawing/2014/main" id="{96A58893-0927-8456-BD64-515C12B9D4A5}"/>
                </a:ext>
              </a:extLst>
            </p:cNvPr>
            <p:cNvSpPr/>
            <p:nvPr/>
          </p:nvSpPr>
          <p:spPr>
            <a:xfrm>
              <a:off x="2983505" y="2053715"/>
              <a:ext cx="958301" cy="724534"/>
            </a:xfrm>
            <a:custGeom>
              <a:avLst/>
              <a:gdLst>
                <a:gd name="connsiteX0" fmla="*/ 22956 w 975615"/>
                <a:gd name="connsiteY0" fmla="*/ 554761 h 703973"/>
                <a:gd name="connsiteX1" fmla="*/ 0 w 975615"/>
                <a:gd name="connsiteY1" fmla="*/ 363464 h 703973"/>
                <a:gd name="connsiteX2" fmla="*/ 38260 w 975615"/>
                <a:gd name="connsiteY2" fmla="*/ 160689 h 703973"/>
                <a:gd name="connsiteX3" fmla="*/ 164516 w 975615"/>
                <a:gd name="connsiteY3" fmla="*/ 49737 h 703973"/>
                <a:gd name="connsiteX4" fmla="*/ 275468 w 975615"/>
                <a:gd name="connsiteY4" fmla="*/ 0 h 703973"/>
                <a:gd name="connsiteX5" fmla="*/ 516502 w 975615"/>
                <a:gd name="connsiteY5" fmla="*/ 61215 h 703973"/>
                <a:gd name="connsiteX6" fmla="*/ 638932 w 975615"/>
                <a:gd name="connsiteY6" fmla="*/ 202774 h 703973"/>
                <a:gd name="connsiteX7" fmla="*/ 811100 w 975615"/>
                <a:gd name="connsiteY7" fmla="*/ 271641 h 703973"/>
                <a:gd name="connsiteX8" fmla="*/ 975615 w 975615"/>
                <a:gd name="connsiteY8" fmla="*/ 348160 h 703973"/>
                <a:gd name="connsiteX9" fmla="*/ 872315 w 975615"/>
                <a:gd name="connsiteY9" fmla="*/ 593020 h 703973"/>
                <a:gd name="connsiteX10" fmla="*/ 585369 w 975615"/>
                <a:gd name="connsiteY10" fmla="*/ 703973 h 703973"/>
                <a:gd name="connsiteX11" fmla="*/ 302250 w 975615"/>
                <a:gd name="connsiteY11" fmla="*/ 631280 h 703973"/>
                <a:gd name="connsiteX12" fmla="*/ 22956 w 975615"/>
                <a:gd name="connsiteY12" fmla="*/ 554761 h 703973"/>
                <a:gd name="connsiteX0" fmla="*/ 22956 w 976974"/>
                <a:gd name="connsiteY0" fmla="*/ 554761 h 703973"/>
                <a:gd name="connsiteX1" fmla="*/ 0 w 976974"/>
                <a:gd name="connsiteY1" fmla="*/ 363464 h 703973"/>
                <a:gd name="connsiteX2" fmla="*/ 38260 w 976974"/>
                <a:gd name="connsiteY2" fmla="*/ 160689 h 703973"/>
                <a:gd name="connsiteX3" fmla="*/ 164516 w 976974"/>
                <a:gd name="connsiteY3" fmla="*/ 49737 h 703973"/>
                <a:gd name="connsiteX4" fmla="*/ 275468 w 976974"/>
                <a:gd name="connsiteY4" fmla="*/ 0 h 703973"/>
                <a:gd name="connsiteX5" fmla="*/ 516502 w 976974"/>
                <a:gd name="connsiteY5" fmla="*/ 61215 h 703973"/>
                <a:gd name="connsiteX6" fmla="*/ 638932 w 976974"/>
                <a:gd name="connsiteY6" fmla="*/ 202774 h 703973"/>
                <a:gd name="connsiteX7" fmla="*/ 811100 w 976974"/>
                <a:gd name="connsiteY7" fmla="*/ 271641 h 703973"/>
                <a:gd name="connsiteX8" fmla="*/ 975615 w 976974"/>
                <a:gd name="connsiteY8" fmla="*/ 348160 h 703973"/>
                <a:gd name="connsiteX9" fmla="*/ 872315 w 976974"/>
                <a:gd name="connsiteY9" fmla="*/ 593020 h 703973"/>
                <a:gd name="connsiteX10" fmla="*/ 585369 w 976974"/>
                <a:gd name="connsiteY10" fmla="*/ 703973 h 703973"/>
                <a:gd name="connsiteX11" fmla="*/ 302250 w 976974"/>
                <a:gd name="connsiteY11" fmla="*/ 631280 h 703973"/>
                <a:gd name="connsiteX12" fmla="*/ 22956 w 976974"/>
                <a:gd name="connsiteY12" fmla="*/ 554761 h 703973"/>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5349"/>
                <a:gd name="connsiteY0" fmla="*/ 554864 h 713276"/>
                <a:gd name="connsiteX1" fmla="*/ 8375 w 985349"/>
                <a:gd name="connsiteY1" fmla="*/ 363567 h 713276"/>
                <a:gd name="connsiteX2" fmla="*/ 46635 w 985349"/>
                <a:gd name="connsiteY2" fmla="*/ 160792 h 713276"/>
                <a:gd name="connsiteX3" fmla="*/ 172891 w 985349"/>
                <a:gd name="connsiteY3" fmla="*/ 49840 h 713276"/>
                <a:gd name="connsiteX4" fmla="*/ 283843 w 985349"/>
                <a:gd name="connsiteY4" fmla="*/ 103 h 713276"/>
                <a:gd name="connsiteX5" fmla="*/ 524877 w 985349"/>
                <a:gd name="connsiteY5" fmla="*/ 61318 h 713276"/>
                <a:gd name="connsiteX6" fmla="*/ 647307 w 985349"/>
                <a:gd name="connsiteY6" fmla="*/ 202877 h 713276"/>
                <a:gd name="connsiteX7" fmla="*/ 819475 w 985349"/>
                <a:gd name="connsiteY7" fmla="*/ 271744 h 713276"/>
                <a:gd name="connsiteX8" fmla="*/ 983990 w 985349"/>
                <a:gd name="connsiteY8" fmla="*/ 348263 h 713276"/>
                <a:gd name="connsiteX9" fmla="*/ 880690 w 985349"/>
                <a:gd name="connsiteY9" fmla="*/ 593123 h 713276"/>
                <a:gd name="connsiteX10" fmla="*/ 593744 w 985349"/>
                <a:gd name="connsiteY10" fmla="*/ 704076 h 713276"/>
                <a:gd name="connsiteX11" fmla="*/ 310625 w 985349"/>
                <a:gd name="connsiteY11" fmla="*/ 631383 h 713276"/>
                <a:gd name="connsiteX12" fmla="*/ 31331 w 985349"/>
                <a:gd name="connsiteY12" fmla="*/ 554864 h 7132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6129 h 705858"/>
                <a:gd name="connsiteX1" fmla="*/ 8375 w 986528"/>
                <a:gd name="connsiteY1" fmla="*/ 364832 h 705858"/>
                <a:gd name="connsiteX2" fmla="*/ 46635 w 986528"/>
                <a:gd name="connsiteY2" fmla="*/ 162057 h 705858"/>
                <a:gd name="connsiteX3" fmla="*/ 161413 w 986528"/>
                <a:gd name="connsiteY3" fmla="*/ 31976 h 705858"/>
                <a:gd name="connsiteX4" fmla="*/ 283843 w 986528"/>
                <a:gd name="connsiteY4" fmla="*/ 1368 h 705858"/>
                <a:gd name="connsiteX5" fmla="*/ 524877 w 986528"/>
                <a:gd name="connsiteY5" fmla="*/ 62583 h 705858"/>
                <a:gd name="connsiteX6" fmla="*/ 647307 w 986528"/>
                <a:gd name="connsiteY6" fmla="*/ 204142 h 705858"/>
                <a:gd name="connsiteX7" fmla="*/ 819475 w 986528"/>
                <a:gd name="connsiteY7" fmla="*/ 273009 h 705858"/>
                <a:gd name="connsiteX8" fmla="*/ 983990 w 986528"/>
                <a:gd name="connsiteY8" fmla="*/ 349528 h 705858"/>
                <a:gd name="connsiteX9" fmla="*/ 880690 w 986528"/>
                <a:gd name="connsiteY9" fmla="*/ 594388 h 705858"/>
                <a:gd name="connsiteX10" fmla="*/ 593744 w 986528"/>
                <a:gd name="connsiteY10" fmla="*/ 705341 h 705858"/>
                <a:gd name="connsiteX11" fmla="*/ 310625 w 986528"/>
                <a:gd name="connsiteY11" fmla="*/ 632648 h 705858"/>
                <a:gd name="connsiteX12" fmla="*/ 31331 w 986528"/>
                <a:gd name="connsiteY12" fmla="*/ 556129 h 705858"/>
                <a:gd name="connsiteX0" fmla="*/ 30635 w 985832"/>
                <a:gd name="connsiteY0" fmla="*/ 556129 h 705858"/>
                <a:gd name="connsiteX1" fmla="*/ 7679 w 985832"/>
                <a:gd name="connsiteY1" fmla="*/ 364832 h 705858"/>
                <a:gd name="connsiteX2" fmla="*/ 34462 w 985832"/>
                <a:gd name="connsiteY2" fmla="*/ 162057 h 705858"/>
                <a:gd name="connsiteX3" fmla="*/ 160717 w 985832"/>
                <a:gd name="connsiteY3" fmla="*/ 31976 h 705858"/>
                <a:gd name="connsiteX4" fmla="*/ 283147 w 985832"/>
                <a:gd name="connsiteY4" fmla="*/ 1368 h 705858"/>
                <a:gd name="connsiteX5" fmla="*/ 524181 w 985832"/>
                <a:gd name="connsiteY5" fmla="*/ 62583 h 705858"/>
                <a:gd name="connsiteX6" fmla="*/ 646611 w 985832"/>
                <a:gd name="connsiteY6" fmla="*/ 204142 h 705858"/>
                <a:gd name="connsiteX7" fmla="*/ 818779 w 985832"/>
                <a:gd name="connsiteY7" fmla="*/ 273009 h 705858"/>
                <a:gd name="connsiteX8" fmla="*/ 983294 w 985832"/>
                <a:gd name="connsiteY8" fmla="*/ 349528 h 705858"/>
                <a:gd name="connsiteX9" fmla="*/ 879994 w 985832"/>
                <a:gd name="connsiteY9" fmla="*/ 594388 h 705858"/>
                <a:gd name="connsiteX10" fmla="*/ 593048 w 985832"/>
                <a:gd name="connsiteY10" fmla="*/ 705341 h 705858"/>
                <a:gd name="connsiteX11" fmla="*/ 309929 w 985832"/>
                <a:gd name="connsiteY11" fmla="*/ 632648 h 705858"/>
                <a:gd name="connsiteX12" fmla="*/ 30635 w 985832"/>
                <a:gd name="connsiteY12" fmla="*/ 556129 h 705858"/>
                <a:gd name="connsiteX0" fmla="*/ 54941 w 979530"/>
                <a:gd name="connsiteY0" fmla="*/ 556129 h 705858"/>
                <a:gd name="connsiteX1" fmla="*/ 1377 w 979530"/>
                <a:gd name="connsiteY1" fmla="*/ 364832 h 705858"/>
                <a:gd name="connsiteX2" fmla="*/ 28160 w 979530"/>
                <a:gd name="connsiteY2" fmla="*/ 162057 h 705858"/>
                <a:gd name="connsiteX3" fmla="*/ 154415 w 979530"/>
                <a:gd name="connsiteY3" fmla="*/ 31976 h 705858"/>
                <a:gd name="connsiteX4" fmla="*/ 276845 w 979530"/>
                <a:gd name="connsiteY4" fmla="*/ 1368 h 705858"/>
                <a:gd name="connsiteX5" fmla="*/ 517879 w 979530"/>
                <a:gd name="connsiteY5" fmla="*/ 62583 h 705858"/>
                <a:gd name="connsiteX6" fmla="*/ 640309 w 979530"/>
                <a:gd name="connsiteY6" fmla="*/ 204142 h 705858"/>
                <a:gd name="connsiteX7" fmla="*/ 812477 w 979530"/>
                <a:gd name="connsiteY7" fmla="*/ 273009 h 705858"/>
                <a:gd name="connsiteX8" fmla="*/ 976992 w 979530"/>
                <a:gd name="connsiteY8" fmla="*/ 349528 h 705858"/>
                <a:gd name="connsiteX9" fmla="*/ 873692 w 979530"/>
                <a:gd name="connsiteY9" fmla="*/ 594388 h 705858"/>
                <a:gd name="connsiteX10" fmla="*/ 586746 w 979530"/>
                <a:gd name="connsiteY10" fmla="*/ 705341 h 705858"/>
                <a:gd name="connsiteX11" fmla="*/ 303627 w 979530"/>
                <a:gd name="connsiteY11" fmla="*/ 632648 h 705858"/>
                <a:gd name="connsiteX12" fmla="*/ 54941 w 979530"/>
                <a:gd name="connsiteY12" fmla="*/ 556129 h 705858"/>
                <a:gd name="connsiteX0" fmla="*/ 69531 w 994120"/>
                <a:gd name="connsiteY0" fmla="*/ 556129 h 705858"/>
                <a:gd name="connsiteX1" fmla="*/ 663 w 994120"/>
                <a:gd name="connsiteY1" fmla="*/ 361006 h 705858"/>
                <a:gd name="connsiteX2" fmla="*/ 42750 w 994120"/>
                <a:gd name="connsiteY2" fmla="*/ 162057 h 705858"/>
                <a:gd name="connsiteX3" fmla="*/ 169005 w 994120"/>
                <a:gd name="connsiteY3" fmla="*/ 31976 h 705858"/>
                <a:gd name="connsiteX4" fmla="*/ 291435 w 994120"/>
                <a:gd name="connsiteY4" fmla="*/ 1368 h 705858"/>
                <a:gd name="connsiteX5" fmla="*/ 532469 w 994120"/>
                <a:gd name="connsiteY5" fmla="*/ 62583 h 705858"/>
                <a:gd name="connsiteX6" fmla="*/ 654899 w 994120"/>
                <a:gd name="connsiteY6" fmla="*/ 204142 h 705858"/>
                <a:gd name="connsiteX7" fmla="*/ 827067 w 994120"/>
                <a:gd name="connsiteY7" fmla="*/ 273009 h 705858"/>
                <a:gd name="connsiteX8" fmla="*/ 991582 w 994120"/>
                <a:gd name="connsiteY8" fmla="*/ 349528 h 705858"/>
                <a:gd name="connsiteX9" fmla="*/ 888282 w 994120"/>
                <a:gd name="connsiteY9" fmla="*/ 594388 h 705858"/>
                <a:gd name="connsiteX10" fmla="*/ 601336 w 994120"/>
                <a:gd name="connsiteY10" fmla="*/ 705341 h 705858"/>
                <a:gd name="connsiteX11" fmla="*/ 318217 w 994120"/>
                <a:gd name="connsiteY11" fmla="*/ 632648 h 705858"/>
                <a:gd name="connsiteX12" fmla="*/ 69531 w 994120"/>
                <a:gd name="connsiteY12" fmla="*/ 556129 h 705858"/>
                <a:gd name="connsiteX0" fmla="*/ 69531 w 994120"/>
                <a:gd name="connsiteY0" fmla="*/ 567083 h 716812"/>
                <a:gd name="connsiteX1" fmla="*/ 663 w 994120"/>
                <a:gd name="connsiteY1" fmla="*/ 371960 h 716812"/>
                <a:gd name="connsiteX2" fmla="*/ 42750 w 994120"/>
                <a:gd name="connsiteY2" fmla="*/ 173011 h 716812"/>
                <a:gd name="connsiteX3" fmla="*/ 169005 w 994120"/>
                <a:gd name="connsiteY3" fmla="*/ 42930 h 716812"/>
                <a:gd name="connsiteX4" fmla="*/ 329694 w 994120"/>
                <a:gd name="connsiteY4" fmla="*/ 844 h 716812"/>
                <a:gd name="connsiteX5" fmla="*/ 532469 w 994120"/>
                <a:gd name="connsiteY5" fmla="*/ 73537 h 716812"/>
                <a:gd name="connsiteX6" fmla="*/ 654899 w 994120"/>
                <a:gd name="connsiteY6" fmla="*/ 215096 h 716812"/>
                <a:gd name="connsiteX7" fmla="*/ 827067 w 994120"/>
                <a:gd name="connsiteY7" fmla="*/ 283963 h 716812"/>
                <a:gd name="connsiteX8" fmla="*/ 991582 w 994120"/>
                <a:gd name="connsiteY8" fmla="*/ 360482 h 716812"/>
                <a:gd name="connsiteX9" fmla="*/ 888282 w 994120"/>
                <a:gd name="connsiteY9" fmla="*/ 605342 h 716812"/>
                <a:gd name="connsiteX10" fmla="*/ 601336 w 994120"/>
                <a:gd name="connsiteY10" fmla="*/ 716295 h 716812"/>
                <a:gd name="connsiteX11" fmla="*/ 318217 w 994120"/>
                <a:gd name="connsiteY11" fmla="*/ 643602 h 716812"/>
                <a:gd name="connsiteX12" fmla="*/ 69531 w 994120"/>
                <a:gd name="connsiteY12" fmla="*/ 567083 h 716812"/>
                <a:gd name="connsiteX0" fmla="*/ 69531 w 974302"/>
                <a:gd name="connsiteY0" fmla="*/ 567083 h 716812"/>
                <a:gd name="connsiteX1" fmla="*/ 663 w 974302"/>
                <a:gd name="connsiteY1" fmla="*/ 371960 h 716812"/>
                <a:gd name="connsiteX2" fmla="*/ 42750 w 974302"/>
                <a:gd name="connsiteY2" fmla="*/ 173011 h 716812"/>
                <a:gd name="connsiteX3" fmla="*/ 169005 w 974302"/>
                <a:gd name="connsiteY3" fmla="*/ 42930 h 716812"/>
                <a:gd name="connsiteX4" fmla="*/ 329694 w 974302"/>
                <a:gd name="connsiteY4" fmla="*/ 844 h 716812"/>
                <a:gd name="connsiteX5" fmla="*/ 532469 w 974302"/>
                <a:gd name="connsiteY5" fmla="*/ 73537 h 716812"/>
                <a:gd name="connsiteX6" fmla="*/ 654899 w 974302"/>
                <a:gd name="connsiteY6" fmla="*/ 215096 h 716812"/>
                <a:gd name="connsiteX7" fmla="*/ 827067 w 974302"/>
                <a:gd name="connsiteY7" fmla="*/ 283963 h 716812"/>
                <a:gd name="connsiteX8" fmla="*/ 972452 w 974302"/>
                <a:gd name="connsiteY8" fmla="*/ 394915 h 716812"/>
                <a:gd name="connsiteX9" fmla="*/ 888282 w 974302"/>
                <a:gd name="connsiteY9" fmla="*/ 605342 h 716812"/>
                <a:gd name="connsiteX10" fmla="*/ 601336 w 974302"/>
                <a:gd name="connsiteY10" fmla="*/ 716295 h 716812"/>
                <a:gd name="connsiteX11" fmla="*/ 318217 w 974302"/>
                <a:gd name="connsiteY11" fmla="*/ 643602 h 716812"/>
                <a:gd name="connsiteX12" fmla="*/ 69531 w 974302"/>
                <a:gd name="connsiteY12" fmla="*/ 567083 h 716812"/>
                <a:gd name="connsiteX0" fmla="*/ 69531 w 974302"/>
                <a:gd name="connsiteY0" fmla="*/ 567083 h 716563"/>
                <a:gd name="connsiteX1" fmla="*/ 663 w 974302"/>
                <a:gd name="connsiteY1" fmla="*/ 371960 h 716563"/>
                <a:gd name="connsiteX2" fmla="*/ 42750 w 974302"/>
                <a:gd name="connsiteY2" fmla="*/ 173011 h 716563"/>
                <a:gd name="connsiteX3" fmla="*/ 169005 w 974302"/>
                <a:gd name="connsiteY3" fmla="*/ 42930 h 716563"/>
                <a:gd name="connsiteX4" fmla="*/ 329694 w 974302"/>
                <a:gd name="connsiteY4" fmla="*/ 844 h 716563"/>
                <a:gd name="connsiteX5" fmla="*/ 532469 w 974302"/>
                <a:gd name="connsiteY5" fmla="*/ 73537 h 716563"/>
                <a:gd name="connsiteX6" fmla="*/ 654899 w 974302"/>
                <a:gd name="connsiteY6" fmla="*/ 215096 h 716563"/>
                <a:gd name="connsiteX7" fmla="*/ 827067 w 974302"/>
                <a:gd name="connsiteY7" fmla="*/ 283963 h 716563"/>
                <a:gd name="connsiteX8" fmla="*/ 972452 w 974302"/>
                <a:gd name="connsiteY8" fmla="*/ 394915 h 716563"/>
                <a:gd name="connsiteX9" fmla="*/ 888282 w 974302"/>
                <a:gd name="connsiteY9" fmla="*/ 616820 h 716563"/>
                <a:gd name="connsiteX10" fmla="*/ 601336 w 974302"/>
                <a:gd name="connsiteY10" fmla="*/ 716295 h 716563"/>
                <a:gd name="connsiteX11" fmla="*/ 318217 w 974302"/>
                <a:gd name="connsiteY11" fmla="*/ 643602 h 716563"/>
                <a:gd name="connsiteX12" fmla="*/ 69531 w 974302"/>
                <a:gd name="connsiteY12" fmla="*/ 567083 h 716563"/>
                <a:gd name="connsiteX0" fmla="*/ 69531 w 974327"/>
                <a:gd name="connsiteY0" fmla="*/ 567083 h 701339"/>
                <a:gd name="connsiteX1" fmla="*/ 663 w 974327"/>
                <a:gd name="connsiteY1" fmla="*/ 371960 h 701339"/>
                <a:gd name="connsiteX2" fmla="*/ 42750 w 974327"/>
                <a:gd name="connsiteY2" fmla="*/ 173011 h 701339"/>
                <a:gd name="connsiteX3" fmla="*/ 169005 w 974327"/>
                <a:gd name="connsiteY3" fmla="*/ 42930 h 701339"/>
                <a:gd name="connsiteX4" fmla="*/ 329694 w 974327"/>
                <a:gd name="connsiteY4" fmla="*/ 844 h 701339"/>
                <a:gd name="connsiteX5" fmla="*/ 532469 w 974327"/>
                <a:gd name="connsiteY5" fmla="*/ 73537 h 701339"/>
                <a:gd name="connsiteX6" fmla="*/ 654899 w 974327"/>
                <a:gd name="connsiteY6" fmla="*/ 215096 h 701339"/>
                <a:gd name="connsiteX7" fmla="*/ 827067 w 974327"/>
                <a:gd name="connsiteY7" fmla="*/ 283963 h 701339"/>
                <a:gd name="connsiteX8" fmla="*/ 972452 w 974327"/>
                <a:gd name="connsiteY8" fmla="*/ 394915 h 701339"/>
                <a:gd name="connsiteX9" fmla="*/ 888282 w 974327"/>
                <a:gd name="connsiteY9" fmla="*/ 616820 h 701339"/>
                <a:gd name="connsiteX10" fmla="*/ 597510 w 974327"/>
                <a:gd name="connsiteY10" fmla="*/ 700991 h 701339"/>
                <a:gd name="connsiteX11" fmla="*/ 318217 w 974327"/>
                <a:gd name="connsiteY11" fmla="*/ 643602 h 701339"/>
                <a:gd name="connsiteX12" fmla="*/ 69531 w 974327"/>
                <a:gd name="connsiteY12" fmla="*/ 567083 h 701339"/>
                <a:gd name="connsiteX0" fmla="*/ 69531 w 956191"/>
                <a:gd name="connsiteY0" fmla="*/ 567083 h 701339"/>
                <a:gd name="connsiteX1" fmla="*/ 663 w 956191"/>
                <a:gd name="connsiteY1" fmla="*/ 371960 h 701339"/>
                <a:gd name="connsiteX2" fmla="*/ 42750 w 956191"/>
                <a:gd name="connsiteY2" fmla="*/ 173011 h 701339"/>
                <a:gd name="connsiteX3" fmla="*/ 169005 w 956191"/>
                <a:gd name="connsiteY3" fmla="*/ 42930 h 701339"/>
                <a:gd name="connsiteX4" fmla="*/ 329694 w 956191"/>
                <a:gd name="connsiteY4" fmla="*/ 844 h 701339"/>
                <a:gd name="connsiteX5" fmla="*/ 532469 w 956191"/>
                <a:gd name="connsiteY5" fmla="*/ 73537 h 701339"/>
                <a:gd name="connsiteX6" fmla="*/ 654899 w 956191"/>
                <a:gd name="connsiteY6" fmla="*/ 215096 h 701339"/>
                <a:gd name="connsiteX7" fmla="*/ 827067 w 956191"/>
                <a:gd name="connsiteY7" fmla="*/ 283963 h 701339"/>
                <a:gd name="connsiteX8" fmla="*/ 953323 w 956191"/>
                <a:gd name="connsiteY8" fmla="*/ 414045 h 701339"/>
                <a:gd name="connsiteX9" fmla="*/ 888282 w 956191"/>
                <a:gd name="connsiteY9" fmla="*/ 616820 h 701339"/>
                <a:gd name="connsiteX10" fmla="*/ 597510 w 956191"/>
                <a:gd name="connsiteY10" fmla="*/ 700991 h 701339"/>
                <a:gd name="connsiteX11" fmla="*/ 318217 w 956191"/>
                <a:gd name="connsiteY11" fmla="*/ 643602 h 701339"/>
                <a:gd name="connsiteX12" fmla="*/ 69531 w 956191"/>
                <a:gd name="connsiteY12" fmla="*/ 567083 h 701339"/>
                <a:gd name="connsiteX0" fmla="*/ 69531 w 956191"/>
                <a:gd name="connsiteY0" fmla="*/ 567083 h 702462"/>
                <a:gd name="connsiteX1" fmla="*/ 663 w 956191"/>
                <a:gd name="connsiteY1" fmla="*/ 371960 h 702462"/>
                <a:gd name="connsiteX2" fmla="*/ 42750 w 956191"/>
                <a:gd name="connsiteY2" fmla="*/ 173011 h 702462"/>
                <a:gd name="connsiteX3" fmla="*/ 169005 w 956191"/>
                <a:gd name="connsiteY3" fmla="*/ 42930 h 702462"/>
                <a:gd name="connsiteX4" fmla="*/ 329694 w 956191"/>
                <a:gd name="connsiteY4" fmla="*/ 844 h 702462"/>
                <a:gd name="connsiteX5" fmla="*/ 532469 w 956191"/>
                <a:gd name="connsiteY5" fmla="*/ 73537 h 702462"/>
                <a:gd name="connsiteX6" fmla="*/ 654899 w 956191"/>
                <a:gd name="connsiteY6" fmla="*/ 215096 h 702462"/>
                <a:gd name="connsiteX7" fmla="*/ 827067 w 956191"/>
                <a:gd name="connsiteY7" fmla="*/ 283963 h 702462"/>
                <a:gd name="connsiteX8" fmla="*/ 953323 w 956191"/>
                <a:gd name="connsiteY8" fmla="*/ 414045 h 702462"/>
                <a:gd name="connsiteX9" fmla="*/ 888282 w 956191"/>
                <a:gd name="connsiteY9" fmla="*/ 616820 h 702462"/>
                <a:gd name="connsiteX10" fmla="*/ 597510 w 956191"/>
                <a:gd name="connsiteY10" fmla="*/ 700991 h 702462"/>
                <a:gd name="connsiteX11" fmla="*/ 302913 w 956191"/>
                <a:gd name="connsiteY11" fmla="*/ 662731 h 702462"/>
                <a:gd name="connsiteX12" fmla="*/ 69531 w 956191"/>
                <a:gd name="connsiteY12" fmla="*/ 567083 h 702462"/>
                <a:gd name="connsiteX0" fmla="*/ 69484 w 956144"/>
                <a:gd name="connsiteY0" fmla="*/ 568514 h 703893"/>
                <a:gd name="connsiteX1" fmla="*/ 616 w 956144"/>
                <a:gd name="connsiteY1" fmla="*/ 373391 h 703893"/>
                <a:gd name="connsiteX2" fmla="*/ 42703 w 956144"/>
                <a:gd name="connsiteY2" fmla="*/ 174442 h 703893"/>
                <a:gd name="connsiteX3" fmla="*/ 157480 w 956144"/>
                <a:gd name="connsiteY3" fmla="*/ 32883 h 703893"/>
                <a:gd name="connsiteX4" fmla="*/ 329647 w 956144"/>
                <a:gd name="connsiteY4" fmla="*/ 2275 h 703893"/>
                <a:gd name="connsiteX5" fmla="*/ 532422 w 956144"/>
                <a:gd name="connsiteY5" fmla="*/ 74968 h 703893"/>
                <a:gd name="connsiteX6" fmla="*/ 654852 w 956144"/>
                <a:gd name="connsiteY6" fmla="*/ 216527 h 703893"/>
                <a:gd name="connsiteX7" fmla="*/ 827020 w 956144"/>
                <a:gd name="connsiteY7" fmla="*/ 285394 h 703893"/>
                <a:gd name="connsiteX8" fmla="*/ 953276 w 956144"/>
                <a:gd name="connsiteY8" fmla="*/ 415476 h 703893"/>
                <a:gd name="connsiteX9" fmla="*/ 888235 w 956144"/>
                <a:gd name="connsiteY9" fmla="*/ 618251 h 703893"/>
                <a:gd name="connsiteX10" fmla="*/ 597463 w 956144"/>
                <a:gd name="connsiteY10" fmla="*/ 702422 h 703893"/>
                <a:gd name="connsiteX11" fmla="*/ 302866 w 956144"/>
                <a:gd name="connsiteY11" fmla="*/ 664162 h 703893"/>
                <a:gd name="connsiteX12" fmla="*/ 69484 w 956144"/>
                <a:gd name="connsiteY12" fmla="*/ 568514 h 703893"/>
                <a:gd name="connsiteX0" fmla="*/ 70651 w 957311"/>
                <a:gd name="connsiteY0" fmla="*/ 568447 h 703826"/>
                <a:gd name="connsiteX1" fmla="*/ 1783 w 957311"/>
                <a:gd name="connsiteY1" fmla="*/ 373324 h 703826"/>
                <a:gd name="connsiteX2" fmla="*/ 32392 w 957311"/>
                <a:gd name="connsiteY2" fmla="*/ 170549 h 703826"/>
                <a:gd name="connsiteX3" fmla="*/ 158647 w 957311"/>
                <a:gd name="connsiteY3" fmla="*/ 32816 h 703826"/>
                <a:gd name="connsiteX4" fmla="*/ 330814 w 957311"/>
                <a:gd name="connsiteY4" fmla="*/ 2208 h 703826"/>
                <a:gd name="connsiteX5" fmla="*/ 533589 w 957311"/>
                <a:gd name="connsiteY5" fmla="*/ 74901 h 703826"/>
                <a:gd name="connsiteX6" fmla="*/ 656019 w 957311"/>
                <a:gd name="connsiteY6" fmla="*/ 216460 h 703826"/>
                <a:gd name="connsiteX7" fmla="*/ 828187 w 957311"/>
                <a:gd name="connsiteY7" fmla="*/ 285327 h 703826"/>
                <a:gd name="connsiteX8" fmla="*/ 954443 w 957311"/>
                <a:gd name="connsiteY8" fmla="*/ 415409 h 703826"/>
                <a:gd name="connsiteX9" fmla="*/ 889402 w 957311"/>
                <a:gd name="connsiteY9" fmla="*/ 618184 h 703826"/>
                <a:gd name="connsiteX10" fmla="*/ 598630 w 957311"/>
                <a:gd name="connsiteY10" fmla="*/ 702355 h 703826"/>
                <a:gd name="connsiteX11" fmla="*/ 304033 w 957311"/>
                <a:gd name="connsiteY11" fmla="*/ 664095 h 703826"/>
                <a:gd name="connsiteX12" fmla="*/ 70651 w 957311"/>
                <a:gd name="connsiteY12" fmla="*/ 568447 h 703826"/>
                <a:gd name="connsiteX0" fmla="*/ 70651 w 957311"/>
                <a:gd name="connsiteY0" fmla="*/ 582838 h 718217"/>
                <a:gd name="connsiteX1" fmla="*/ 1783 w 957311"/>
                <a:gd name="connsiteY1" fmla="*/ 387715 h 718217"/>
                <a:gd name="connsiteX2" fmla="*/ 32392 w 957311"/>
                <a:gd name="connsiteY2" fmla="*/ 184940 h 718217"/>
                <a:gd name="connsiteX3" fmla="*/ 158647 w 957311"/>
                <a:gd name="connsiteY3" fmla="*/ 47207 h 718217"/>
                <a:gd name="connsiteX4" fmla="*/ 338466 w 957311"/>
                <a:gd name="connsiteY4" fmla="*/ 1296 h 718217"/>
                <a:gd name="connsiteX5" fmla="*/ 533589 w 957311"/>
                <a:gd name="connsiteY5" fmla="*/ 89292 h 718217"/>
                <a:gd name="connsiteX6" fmla="*/ 656019 w 957311"/>
                <a:gd name="connsiteY6" fmla="*/ 230851 h 718217"/>
                <a:gd name="connsiteX7" fmla="*/ 828187 w 957311"/>
                <a:gd name="connsiteY7" fmla="*/ 299718 h 718217"/>
                <a:gd name="connsiteX8" fmla="*/ 954443 w 957311"/>
                <a:gd name="connsiteY8" fmla="*/ 429800 h 718217"/>
                <a:gd name="connsiteX9" fmla="*/ 889402 w 957311"/>
                <a:gd name="connsiteY9" fmla="*/ 632575 h 718217"/>
                <a:gd name="connsiteX10" fmla="*/ 598630 w 957311"/>
                <a:gd name="connsiteY10" fmla="*/ 716746 h 718217"/>
                <a:gd name="connsiteX11" fmla="*/ 304033 w 957311"/>
                <a:gd name="connsiteY11" fmla="*/ 678486 h 718217"/>
                <a:gd name="connsiteX12" fmla="*/ 70651 w 957311"/>
                <a:gd name="connsiteY12" fmla="*/ 582838 h 718217"/>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56019 w 957311"/>
                <a:gd name="connsiteY6" fmla="*/ 230183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63671 w 957311"/>
                <a:gd name="connsiteY6" fmla="*/ 218705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50419 w 956209"/>
                <a:gd name="connsiteY0" fmla="*/ 582170 h 717549"/>
                <a:gd name="connsiteX1" fmla="*/ 681 w 956209"/>
                <a:gd name="connsiteY1" fmla="*/ 387047 h 717549"/>
                <a:gd name="connsiteX2" fmla="*/ 31290 w 956209"/>
                <a:gd name="connsiteY2" fmla="*/ 184272 h 717549"/>
                <a:gd name="connsiteX3" fmla="*/ 157545 w 956209"/>
                <a:gd name="connsiteY3" fmla="*/ 46539 h 717549"/>
                <a:gd name="connsiteX4" fmla="*/ 337364 w 956209"/>
                <a:gd name="connsiteY4" fmla="*/ 628 h 717549"/>
                <a:gd name="connsiteX5" fmla="*/ 543965 w 956209"/>
                <a:gd name="connsiteY5" fmla="*/ 73321 h 717549"/>
                <a:gd name="connsiteX6" fmla="*/ 662569 w 956209"/>
                <a:gd name="connsiteY6" fmla="*/ 218705 h 717549"/>
                <a:gd name="connsiteX7" fmla="*/ 827085 w 956209"/>
                <a:gd name="connsiteY7" fmla="*/ 299050 h 717549"/>
                <a:gd name="connsiteX8" fmla="*/ 953341 w 956209"/>
                <a:gd name="connsiteY8" fmla="*/ 429132 h 717549"/>
                <a:gd name="connsiteX9" fmla="*/ 888300 w 956209"/>
                <a:gd name="connsiteY9" fmla="*/ 631907 h 717549"/>
                <a:gd name="connsiteX10" fmla="*/ 597528 w 956209"/>
                <a:gd name="connsiteY10" fmla="*/ 716078 h 717549"/>
                <a:gd name="connsiteX11" fmla="*/ 302931 w 956209"/>
                <a:gd name="connsiteY11" fmla="*/ 677818 h 717549"/>
                <a:gd name="connsiteX12" fmla="*/ 50419 w 95620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9692 h 725071"/>
                <a:gd name="connsiteX1" fmla="*/ 327 w 971159"/>
                <a:gd name="connsiteY1" fmla="*/ 394569 h 725071"/>
                <a:gd name="connsiteX2" fmla="*/ 46240 w 971159"/>
                <a:gd name="connsiteY2" fmla="*/ 191794 h 725071"/>
                <a:gd name="connsiteX3" fmla="*/ 172495 w 971159"/>
                <a:gd name="connsiteY3" fmla="*/ 54061 h 725071"/>
                <a:gd name="connsiteX4" fmla="*/ 359966 w 971159"/>
                <a:gd name="connsiteY4" fmla="*/ 498 h 725071"/>
                <a:gd name="connsiteX5" fmla="*/ 558915 w 971159"/>
                <a:gd name="connsiteY5" fmla="*/ 80843 h 725071"/>
                <a:gd name="connsiteX6" fmla="*/ 677519 w 971159"/>
                <a:gd name="connsiteY6" fmla="*/ 226227 h 725071"/>
                <a:gd name="connsiteX7" fmla="*/ 842035 w 971159"/>
                <a:gd name="connsiteY7" fmla="*/ 306572 h 725071"/>
                <a:gd name="connsiteX8" fmla="*/ 968291 w 971159"/>
                <a:gd name="connsiteY8" fmla="*/ 436654 h 725071"/>
                <a:gd name="connsiteX9" fmla="*/ 903250 w 971159"/>
                <a:gd name="connsiteY9" fmla="*/ 639429 h 725071"/>
                <a:gd name="connsiteX10" fmla="*/ 612478 w 971159"/>
                <a:gd name="connsiteY10" fmla="*/ 723600 h 725071"/>
                <a:gd name="connsiteX11" fmla="*/ 317881 w 971159"/>
                <a:gd name="connsiteY11" fmla="*/ 685340 h 725071"/>
                <a:gd name="connsiteX12" fmla="*/ 65369 w 971159"/>
                <a:gd name="connsiteY12" fmla="*/ 589692 h 725071"/>
                <a:gd name="connsiteX0" fmla="*/ 65339 w 971129"/>
                <a:gd name="connsiteY0" fmla="*/ 589692 h 725071"/>
                <a:gd name="connsiteX1" fmla="*/ 297 w 971129"/>
                <a:gd name="connsiteY1" fmla="*/ 394569 h 725071"/>
                <a:gd name="connsiteX2" fmla="*/ 46210 w 971129"/>
                <a:gd name="connsiteY2" fmla="*/ 191794 h 725071"/>
                <a:gd name="connsiteX3" fmla="*/ 157161 w 971129"/>
                <a:gd name="connsiteY3" fmla="*/ 54061 h 725071"/>
                <a:gd name="connsiteX4" fmla="*/ 359936 w 971129"/>
                <a:gd name="connsiteY4" fmla="*/ 498 h 725071"/>
                <a:gd name="connsiteX5" fmla="*/ 558885 w 971129"/>
                <a:gd name="connsiteY5" fmla="*/ 80843 h 725071"/>
                <a:gd name="connsiteX6" fmla="*/ 677489 w 971129"/>
                <a:gd name="connsiteY6" fmla="*/ 226227 h 725071"/>
                <a:gd name="connsiteX7" fmla="*/ 842005 w 971129"/>
                <a:gd name="connsiteY7" fmla="*/ 306572 h 725071"/>
                <a:gd name="connsiteX8" fmla="*/ 968261 w 971129"/>
                <a:gd name="connsiteY8" fmla="*/ 436654 h 725071"/>
                <a:gd name="connsiteX9" fmla="*/ 903220 w 971129"/>
                <a:gd name="connsiteY9" fmla="*/ 639429 h 725071"/>
                <a:gd name="connsiteX10" fmla="*/ 612448 w 971129"/>
                <a:gd name="connsiteY10" fmla="*/ 723600 h 725071"/>
                <a:gd name="connsiteX11" fmla="*/ 317851 w 971129"/>
                <a:gd name="connsiteY11" fmla="*/ 685340 h 725071"/>
                <a:gd name="connsiteX12" fmla="*/ 65339 w 971129"/>
                <a:gd name="connsiteY12" fmla="*/ 589692 h 725071"/>
                <a:gd name="connsiteX0" fmla="*/ 66591 w 972381"/>
                <a:gd name="connsiteY0" fmla="*/ 589692 h 725071"/>
                <a:gd name="connsiteX1" fmla="*/ 1549 w 972381"/>
                <a:gd name="connsiteY1" fmla="*/ 394569 h 725071"/>
                <a:gd name="connsiteX2" fmla="*/ 32158 w 972381"/>
                <a:gd name="connsiteY2" fmla="*/ 191794 h 725071"/>
                <a:gd name="connsiteX3" fmla="*/ 158413 w 972381"/>
                <a:gd name="connsiteY3" fmla="*/ 54061 h 725071"/>
                <a:gd name="connsiteX4" fmla="*/ 361188 w 972381"/>
                <a:gd name="connsiteY4" fmla="*/ 498 h 725071"/>
                <a:gd name="connsiteX5" fmla="*/ 560137 w 972381"/>
                <a:gd name="connsiteY5" fmla="*/ 80843 h 725071"/>
                <a:gd name="connsiteX6" fmla="*/ 678741 w 972381"/>
                <a:gd name="connsiteY6" fmla="*/ 226227 h 725071"/>
                <a:gd name="connsiteX7" fmla="*/ 843257 w 972381"/>
                <a:gd name="connsiteY7" fmla="*/ 306572 h 725071"/>
                <a:gd name="connsiteX8" fmla="*/ 969513 w 972381"/>
                <a:gd name="connsiteY8" fmla="*/ 436654 h 725071"/>
                <a:gd name="connsiteX9" fmla="*/ 904472 w 972381"/>
                <a:gd name="connsiteY9" fmla="*/ 639429 h 725071"/>
                <a:gd name="connsiteX10" fmla="*/ 613700 w 972381"/>
                <a:gd name="connsiteY10" fmla="*/ 723600 h 725071"/>
                <a:gd name="connsiteX11" fmla="*/ 319103 w 972381"/>
                <a:gd name="connsiteY11" fmla="*/ 685340 h 725071"/>
                <a:gd name="connsiteX12" fmla="*/ 66591 w 972381"/>
                <a:gd name="connsiteY12" fmla="*/ 589692 h 725071"/>
                <a:gd name="connsiteX0" fmla="*/ 66591 w 969820"/>
                <a:gd name="connsiteY0" fmla="*/ 589692 h 724534"/>
                <a:gd name="connsiteX1" fmla="*/ 1549 w 969820"/>
                <a:gd name="connsiteY1" fmla="*/ 394569 h 724534"/>
                <a:gd name="connsiteX2" fmla="*/ 32158 w 969820"/>
                <a:gd name="connsiteY2" fmla="*/ 191794 h 724534"/>
                <a:gd name="connsiteX3" fmla="*/ 158413 w 969820"/>
                <a:gd name="connsiteY3" fmla="*/ 54061 h 724534"/>
                <a:gd name="connsiteX4" fmla="*/ 361188 w 969820"/>
                <a:gd name="connsiteY4" fmla="*/ 498 h 724534"/>
                <a:gd name="connsiteX5" fmla="*/ 560137 w 969820"/>
                <a:gd name="connsiteY5" fmla="*/ 80843 h 724534"/>
                <a:gd name="connsiteX6" fmla="*/ 678741 w 969820"/>
                <a:gd name="connsiteY6" fmla="*/ 226227 h 724534"/>
                <a:gd name="connsiteX7" fmla="*/ 843257 w 969820"/>
                <a:gd name="connsiteY7" fmla="*/ 306572 h 724534"/>
                <a:gd name="connsiteX8" fmla="*/ 969513 w 969820"/>
                <a:gd name="connsiteY8" fmla="*/ 436654 h 724534"/>
                <a:gd name="connsiteX9" fmla="*/ 870038 w 969820"/>
                <a:gd name="connsiteY9" fmla="*/ 650907 h 724534"/>
                <a:gd name="connsiteX10" fmla="*/ 613700 w 969820"/>
                <a:gd name="connsiteY10" fmla="*/ 723600 h 724534"/>
                <a:gd name="connsiteX11" fmla="*/ 319103 w 969820"/>
                <a:gd name="connsiteY11" fmla="*/ 685340 h 724534"/>
                <a:gd name="connsiteX12" fmla="*/ 66591 w 969820"/>
                <a:gd name="connsiteY12" fmla="*/ 589692 h 724534"/>
                <a:gd name="connsiteX0" fmla="*/ 66591 w 958416"/>
                <a:gd name="connsiteY0" fmla="*/ 589692 h 724534"/>
                <a:gd name="connsiteX1" fmla="*/ 1549 w 958416"/>
                <a:gd name="connsiteY1" fmla="*/ 394569 h 724534"/>
                <a:gd name="connsiteX2" fmla="*/ 32158 w 958416"/>
                <a:gd name="connsiteY2" fmla="*/ 191794 h 724534"/>
                <a:gd name="connsiteX3" fmla="*/ 158413 w 958416"/>
                <a:gd name="connsiteY3" fmla="*/ 54061 h 724534"/>
                <a:gd name="connsiteX4" fmla="*/ 361188 w 958416"/>
                <a:gd name="connsiteY4" fmla="*/ 498 h 724534"/>
                <a:gd name="connsiteX5" fmla="*/ 560137 w 958416"/>
                <a:gd name="connsiteY5" fmla="*/ 80843 h 724534"/>
                <a:gd name="connsiteX6" fmla="*/ 678741 w 958416"/>
                <a:gd name="connsiteY6" fmla="*/ 226227 h 724534"/>
                <a:gd name="connsiteX7" fmla="*/ 843257 w 958416"/>
                <a:gd name="connsiteY7" fmla="*/ 306572 h 724534"/>
                <a:gd name="connsiteX8" fmla="*/ 958035 w 958416"/>
                <a:gd name="connsiteY8" fmla="*/ 440480 h 724534"/>
                <a:gd name="connsiteX9" fmla="*/ 870038 w 958416"/>
                <a:gd name="connsiteY9" fmla="*/ 650907 h 724534"/>
                <a:gd name="connsiteX10" fmla="*/ 613700 w 958416"/>
                <a:gd name="connsiteY10" fmla="*/ 723600 h 724534"/>
                <a:gd name="connsiteX11" fmla="*/ 319103 w 958416"/>
                <a:gd name="connsiteY11" fmla="*/ 685340 h 724534"/>
                <a:gd name="connsiteX12" fmla="*/ 66591 w 958416"/>
                <a:gd name="connsiteY12" fmla="*/ 589692 h 724534"/>
                <a:gd name="connsiteX0" fmla="*/ 66591 w 958042"/>
                <a:gd name="connsiteY0" fmla="*/ 589692 h 724534"/>
                <a:gd name="connsiteX1" fmla="*/ 1549 w 958042"/>
                <a:gd name="connsiteY1" fmla="*/ 394569 h 724534"/>
                <a:gd name="connsiteX2" fmla="*/ 32158 w 958042"/>
                <a:gd name="connsiteY2" fmla="*/ 191794 h 724534"/>
                <a:gd name="connsiteX3" fmla="*/ 158413 w 958042"/>
                <a:gd name="connsiteY3" fmla="*/ 54061 h 724534"/>
                <a:gd name="connsiteX4" fmla="*/ 361188 w 958042"/>
                <a:gd name="connsiteY4" fmla="*/ 498 h 724534"/>
                <a:gd name="connsiteX5" fmla="*/ 560137 w 958042"/>
                <a:gd name="connsiteY5" fmla="*/ 80843 h 724534"/>
                <a:gd name="connsiteX6" fmla="*/ 678741 w 958042"/>
                <a:gd name="connsiteY6" fmla="*/ 226227 h 724534"/>
                <a:gd name="connsiteX7" fmla="*/ 873864 w 958042"/>
                <a:gd name="connsiteY7" fmla="*/ 298920 h 724534"/>
                <a:gd name="connsiteX8" fmla="*/ 958035 w 958042"/>
                <a:gd name="connsiteY8" fmla="*/ 440480 h 724534"/>
                <a:gd name="connsiteX9" fmla="*/ 870038 w 958042"/>
                <a:gd name="connsiteY9" fmla="*/ 650907 h 724534"/>
                <a:gd name="connsiteX10" fmla="*/ 613700 w 958042"/>
                <a:gd name="connsiteY10" fmla="*/ 723600 h 724534"/>
                <a:gd name="connsiteX11" fmla="*/ 319103 w 958042"/>
                <a:gd name="connsiteY11" fmla="*/ 685340 h 724534"/>
                <a:gd name="connsiteX12" fmla="*/ 66591 w 958042"/>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8301" h="724534">
                  <a:moveTo>
                    <a:pt x="66591" y="589692"/>
                  </a:moveTo>
                  <a:cubicBezTo>
                    <a:pt x="13665" y="541230"/>
                    <a:pt x="7288" y="460885"/>
                    <a:pt x="1549" y="394569"/>
                  </a:cubicBezTo>
                  <a:cubicBezTo>
                    <a:pt x="-4190" y="328253"/>
                    <a:pt x="6014" y="248545"/>
                    <a:pt x="32158" y="191794"/>
                  </a:cubicBezTo>
                  <a:cubicBezTo>
                    <a:pt x="58302" y="135043"/>
                    <a:pt x="103575" y="85944"/>
                    <a:pt x="158413" y="54061"/>
                  </a:cubicBezTo>
                  <a:cubicBezTo>
                    <a:pt x="213251" y="22178"/>
                    <a:pt x="294234" y="-3966"/>
                    <a:pt x="361188" y="498"/>
                  </a:cubicBezTo>
                  <a:cubicBezTo>
                    <a:pt x="428142" y="4962"/>
                    <a:pt x="507212" y="43222"/>
                    <a:pt x="560137" y="80843"/>
                  </a:cubicBezTo>
                  <a:cubicBezTo>
                    <a:pt x="613062" y="118464"/>
                    <a:pt x="639207" y="174577"/>
                    <a:pt x="678741" y="226227"/>
                  </a:cubicBezTo>
                  <a:cubicBezTo>
                    <a:pt x="718275" y="277877"/>
                    <a:pt x="842619" y="263211"/>
                    <a:pt x="889168" y="298920"/>
                  </a:cubicBezTo>
                  <a:cubicBezTo>
                    <a:pt x="935717" y="334629"/>
                    <a:pt x="961223" y="381816"/>
                    <a:pt x="958035" y="440480"/>
                  </a:cubicBezTo>
                  <a:cubicBezTo>
                    <a:pt x="954847" y="499145"/>
                    <a:pt x="927427" y="603720"/>
                    <a:pt x="870038" y="650907"/>
                  </a:cubicBezTo>
                  <a:cubicBezTo>
                    <a:pt x="812649" y="698094"/>
                    <a:pt x="705523" y="717861"/>
                    <a:pt x="613700" y="723600"/>
                  </a:cubicBezTo>
                  <a:cubicBezTo>
                    <a:pt x="521878" y="729339"/>
                    <a:pt x="410288" y="707658"/>
                    <a:pt x="319103" y="685340"/>
                  </a:cubicBezTo>
                  <a:cubicBezTo>
                    <a:pt x="227918" y="663022"/>
                    <a:pt x="119517" y="638154"/>
                    <a:pt x="66591" y="589692"/>
                  </a:cubicBezTo>
                  <a:close/>
                </a:path>
              </a:pathLst>
            </a:custGeom>
            <a:solidFill>
              <a:srgbClr val="9987C2">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97C346B8-C60F-3200-6208-CCB1694DBE24}"/>
                </a:ext>
              </a:extLst>
            </p:cNvPr>
            <p:cNvSpPr/>
            <p:nvPr/>
          </p:nvSpPr>
          <p:spPr>
            <a:xfrm>
              <a:off x="3027177" y="2142859"/>
              <a:ext cx="501919" cy="318743"/>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id="{F4CE54EC-7014-7A9C-A2B8-4FA2E630A7C1}"/>
              </a:ext>
            </a:extLst>
          </p:cNvPr>
          <p:cNvGrpSpPr>
            <a:grpSpLocks noChangeAspect="1"/>
          </p:cNvGrpSpPr>
          <p:nvPr/>
        </p:nvGrpSpPr>
        <p:grpSpPr>
          <a:xfrm>
            <a:off x="5021240" y="2990189"/>
            <a:ext cx="713677" cy="548640"/>
            <a:chOff x="2983505" y="2053715"/>
            <a:chExt cx="958301" cy="724534"/>
          </a:xfrm>
        </p:grpSpPr>
        <p:sp>
          <p:nvSpPr>
            <p:cNvPr id="50" name="Freeform 49">
              <a:extLst>
                <a:ext uri="{FF2B5EF4-FFF2-40B4-BE49-F238E27FC236}">
                  <a16:creationId xmlns:a16="http://schemas.microsoft.com/office/drawing/2014/main" id="{664F82DC-18C9-D435-5331-8768BF2CFA66}"/>
                </a:ext>
              </a:extLst>
            </p:cNvPr>
            <p:cNvSpPr/>
            <p:nvPr/>
          </p:nvSpPr>
          <p:spPr>
            <a:xfrm>
              <a:off x="2983505" y="2053715"/>
              <a:ext cx="958301" cy="724534"/>
            </a:xfrm>
            <a:custGeom>
              <a:avLst/>
              <a:gdLst>
                <a:gd name="connsiteX0" fmla="*/ 22956 w 975615"/>
                <a:gd name="connsiteY0" fmla="*/ 554761 h 703973"/>
                <a:gd name="connsiteX1" fmla="*/ 0 w 975615"/>
                <a:gd name="connsiteY1" fmla="*/ 363464 h 703973"/>
                <a:gd name="connsiteX2" fmla="*/ 38260 w 975615"/>
                <a:gd name="connsiteY2" fmla="*/ 160689 h 703973"/>
                <a:gd name="connsiteX3" fmla="*/ 164516 w 975615"/>
                <a:gd name="connsiteY3" fmla="*/ 49737 h 703973"/>
                <a:gd name="connsiteX4" fmla="*/ 275468 w 975615"/>
                <a:gd name="connsiteY4" fmla="*/ 0 h 703973"/>
                <a:gd name="connsiteX5" fmla="*/ 516502 w 975615"/>
                <a:gd name="connsiteY5" fmla="*/ 61215 h 703973"/>
                <a:gd name="connsiteX6" fmla="*/ 638932 w 975615"/>
                <a:gd name="connsiteY6" fmla="*/ 202774 h 703973"/>
                <a:gd name="connsiteX7" fmla="*/ 811100 w 975615"/>
                <a:gd name="connsiteY7" fmla="*/ 271641 h 703973"/>
                <a:gd name="connsiteX8" fmla="*/ 975615 w 975615"/>
                <a:gd name="connsiteY8" fmla="*/ 348160 h 703973"/>
                <a:gd name="connsiteX9" fmla="*/ 872315 w 975615"/>
                <a:gd name="connsiteY9" fmla="*/ 593020 h 703973"/>
                <a:gd name="connsiteX10" fmla="*/ 585369 w 975615"/>
                <a:gd name="connsiteY10" fmla="*/ 703973 h 703973"/>
                <a:gd name="connsiteX11" fmla="*/ 302250 w 975615"/>
                <a:gd name="connsiteY11" fmla="*/ 631280 h 703973"/>
                <a:gd name="connsiteX12" fmla="*/ 22956 w 975615"/>
                <a:gd name="connsiteY12" fmla="*/ 554761 h 703973"/>
                <a:gd name="connsiteX0" fmla="*/ 22956 w 976974"/>
                <a:gd name="connsiteY0" fmla="*/ 554761 h 703973"/>
                <a:gd name="connsiteX1" fmla="*/ 0 w 976974"/>
                <a:gd name="connsiteY1" fmla="*/ 363464 h 703973"/>
                <a:gd name="connsiteX2" fmla="*/ 38260 w 976974"/>
                <a:gd name="connsiteY2" fmla="*/ 160689 h 703973"/>
                <a:gd name="connsiteX3" fmla="*/ 164516 w 976974"/>
                <a:gd name="connsiteY3" fmla="*/ 49737 h 703973"/>
                <a:gd name="connsiteX4" fmla="*/ 275468 w 976974"/>
                <a:gd name="connsiteY4" fmla="*/ 0 h 703973"/>
                <a:gd name="connsiteX5" fmla="*/ 516502 w 976974"/>
                <a:gd name="connsiteY5" fmla="*/ 61215 h 703973"/>
                <a:gd name="connsiteX6" fmla="*/ 638932 w 976974"/>
                <a:gd name="connsiteY6" fmla="*/ 202774 h 703973"/>
                <a:gd name="connsiteX7" fmla="*/ 811100 w 976974"/>
                <a:gd name="connsiteY7" fmla="*/ 271641 h 703973"/>
                <a:gd name="connsiteX8" fmla="*/ 975615 w 976974"/>
                <a:gd name="connsiteY8" fmla="*/ 348160 h 703973"/>
                <a:gd name="connsiteX9" fmla="*/ 872315 w 976974"/>
                <a:gd name="connsiteY9" fmla="*/ 593020 h 703973"/>
                <a:gd name="connsiteX10" fmla="*/ 585369 w 976974"/>
                <a:gd name="connsiteY10" fmla="*/ 703973 h 703973"/>
                <a:gd name="connsiteX11" fmla="*/ 302250 w 976974"/>
                <a:gd name="connsiteY11" fmla="*/ 631280 h 703973"/>
                <a:gd name="connsiteX12" fmla="*/ 22956 w 976974"/>
                <a:gd name="connsiteY12" fmla="*/ 554761 h 703973"/>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5349"/>
                <a:gd name="connsiteY0" fmla="*/ 554864 h 713276"/>
                <a:gd name="connsiteX1" fmla="*/ 8375 w 985349"/>
                <a:gd name="connsiteY1" fmla="*/ 363567 h 713276"/>
                <a:gd name="connsiteX2" fmla="*/ 46635 w 985349"/>
                <a:gd name="connsiteY2" fmla="*/ 160792 h 713276"/>
                <a:gd name="connsiteX3" fmla="*/ 172891 w 985349"/>
                <a:gd name="connsiteY3" fmla="*/ 49840 h 713276"/>
                <a:gd name="connsiteX4" fmla="*/ 283843 w 985349"/>
                <a:gd name="connsiteY4" fmla="*/ 103 h 713276"/>
                <a:gd name="connsiteX5" fmla="*/ 524877 w 985349"/>
                <a:gd name="connsiteY5" fmla="*/ 61318 h 713276"/>
                <a:gd name="connsiteX6" fmla="*/ 647307 w 985349"/>
                <a:gd name="connsiteY6" fmla="*/ 202877 h 713276"/>
                <a:gd name="connsiteX7" fmla="*/ 819475 w 985349"/>
                <a:gd name="connsiteY7" fmla="*/ 271744 h 713276"/>
                <a:gd name="connsiteX8" fmla="*/ 983990 w 985349"/>
                <a:gd name="connsiteY8" fmla="*/ 348263 h 713276"/>
                <a:gd name="connsiteX9" fmla="*/ 880690 w 985349"/>
                <a:gd name="connsiteY9" fmla="*/ 593123 h 713276"/>
                <a:gd name="connsiteX10" fmla="*/ 593744 w 985349"/>
                <a:gd name="connsiteY10" fmla="*/ 704076 h 713276"/>
                <a:gd name="connsiteX11" fmla="*/ 310625 w 985349"/>
                <a:gd name="connsiteY11" fmla="*/ 631383 h 713276"/>
                <a:gd name="connsiteX12" fmla="*/ 31331 w 985349"/>
                <a:gd name="connsiteY12" fmla="*/ 554864 h 7132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6129 h 705858"/>
                <a:gd name="connsiteX1" fmla="*/ 8375 w 986528"/>
                <a:gd name="connsiteY1" fmla="*/ 364832 h 705858"/>
                <a:gd name="connsiteX2" fmla="*/ 46635 w 986528"/>
                <a:gd name="connsiteY2" fmla="*/ 162057 h 705858"/>
                <a:gd name="connsiteX3" fmla="*/ 161413 w 986528"/>
                <a:gd name="connsiteY3" fmla="*/ 31976 h 705858"/>
                <a:gd name="connsiteX4" fmla="*/ 283843 w 986528"/>
                <a:gd name="connsiteY4" fmla="*/ 1368 h 705858"/>
                <a:gd name="connsiteX5" fmla="*/ 524877 w 986528"/>
                <a:gd name="connsiteY5" fmla="*/ 62583 h 705858"/>
                <a:gd name="connsiteX6" fmla="*/ 647307 w 986528"/>
                <a:gd name="connsiteY6" fmla="*/ 204142 h 705858"/>
                <a:gd name="connsiteX7" fmla="*/ 819475 w 986528"/>
                <a:gd name="connsiteY7" fmla="*/ 273009 h 705858"/>
                <a:gd name="connsiteX8" fmla="*/ 983990 w 986528"/>
                <a:gd name="connsiteY8" fmla="*/ 349528 h 705858"/>
                <a:gd name="connsiteX9" fmla="*/ 880690 w 986528"/>
                <a:gd name="connsiteY9" fmla="*/ 594388 h 705858"/>
                <a:gd name="connsiteX10" fmla="*/ 593744 w 986528"/>
                <a:gd name="connsiteY10" fmla="*/ 705341 h 705858"/>
                <a:gd name="connsiteX11" fmla="*/ 310625 w 986528"/>
                <a:gd name="connsiteY11" fmla="*/ 632648 h 705858"/>
                <a:gd name="connsiteX12" fmla="*/ 31331 w 986528"/>
                <a:gd name="connsiteY12" fmla="*/ 556129 h 705858"/>
                <a:gd name="connsiteX0" fmla="*/ 30635 w 985832"/>
                <a:gd name="connsiteY0" fmla="*/ 556129 h 705858"/>
                <a:gd name="connsiteX1" fmla="*/ 7679 w 985832"/>
                <a:gd name="connsiteY1" fmla="*/ 364832 h 705858"/>
                <a:gd name="connsiteX2" fmla="*/ 34462 w 985832"/>
                <a:gd name="connsiteY2" fmla="*/ 162057 h 705858"/>
                <a:gd name="connsiteX3" fmla="*/ 160717 w 985832"/>
                <a:gd name="connsiteY3" fmla="*/ 31976 h 705858"/>
                <a:gd name="connsiteX4" fmla="*/ 283147 w 985832"/>
                <a:gd name="connsiteY4" fmla="*/ 1368 h 705858"/>
                <a:gd name="connsiteX5" fmla="*/ 524181 w 985832"/>
                <a:gd name="connsiteY5" fmla="*/ 62583 h 705858"/>
                <a:gd name="connsiteX6" fmla="*/ 646611 w 985832"/>
                <a:gd name="connsiteY6" fmla="*/ 204142 h 705858"/>
                <a:gd name="connsiteX7" fmla="*/ 818779 w 985832"/>
                <a:gd name="connsiteY7" fmla="*/ 273009 h 705858"/>
                <a:gd name="connsiteX8" fmla="*/ 983294 w 985832"/>
                <a:gd name="connsiteY8" fmla="*/ 349528 h 705858"/>
                <a:gd name="connsiteX9" fmla="*/ 879994 w 985832"/>
                <a:gd name="connsiteY9" fmla="*/ 594388 h 705858"/>
                <a:gd name="connsiteX10" fmla="*/ 593048 w 985832"/>
                <a:gd name="connsiteY10" fmla="*/ 705341 h 705858"/>
                <a:gd name="connsiteX11" fmla="*/ 309929 w 985832"/>
                <a:gd name="connsiteY11" fmla="*/ 632648 h 705858"/>
                <a:gd name="connsiteX12" fmla="*/ 30635 w 985832"/>
                <a:gd name="connsiteY12" fmla="*/ 556129 h 705858"/>
                <a:gd name="connsiteX0" fmla="*/ 54941 w 979530"/>
                <a:gd name="connsiteY0" fmla="*/ 556129 h 705858"/>
                <a:gd name="connsiteX1" fmla="*/ 1377 w 979530"/>
                <a:gd name="connsiteY1" fmla="*/ 364832 h 705858"/>
                <a:gd name="connsiteX2" fmla="*/ 28160 w 979530"/>
                <a:gd name="connsiteY2" fmla="*/ 162057 h 705858"/>
                <a:gd name="connsiteX3" fmla="*/ 154415 w 979530"/>
                <a:gd name="connsiteY3" fmla="*/ 31976 h 705858"/>
                <a:gd name="connsiteX4" fmla="*/ 276845 w 979530"/>
                <a:gd name="connsiteY4" fmla="*/ 1368 h 705858"/>
                <a:gd name="connsiteX5" fmla="*/ 517879 w 979530"/>
                <a:gd name="connsiteY5" fmla="*/ 62583 h 705858"/>
                <a:gd name="connsiteX6" fmla="*/ 640309 w 979530"/>
                <a:gd name="connsiteY6" fmla="*/ 204142 h 705858"/>
                <a:gd name="connsiteX7" fmla="*/ 812477 w 979530"/>
                <a:gd name="connsiteY7" fmla="*/ 273009 h 705858"/>
                <a:gd name="connsiteX8" fmla="*/ 976992 w 979530"/>
                <a:gd name="connsiteY8" fmla="*/ 349528 h 705858"/>
                <a:gd name="connsiteX9" fmla="*/ 873692 w 979530"/>
                <a:gd name="connsiteY9" fmla="*/ 594388 h 705858"/>
                <a:gd name="connsiteX10" fmla="*/ 586746 w 979530"/>
                <a:gd name="connsiteY10" fmla="*/ 705341 h 705858"/>
                <a:gd name="connsiteX11" fmla="*/ 303627 w 979530"/>
                <a:gd name="connsiteY11" fmla="*/ 632648 h 705858"/>
                <a:gd name="connsiteX12" fmla="*/ 54941 w 979530"/>
                <a:gd name="connsiteY12" fmla="*/ 556129 h 705858"/>
                <a:gd name="connsiteX0" fmla="*/ 69531 w 994120"/>
                <a:gd name="connsiteY0" fmla="*/ 556129 h 705858"/>
                <a:gd name="connsiteX1" fmla="*/ 663 w 994120"/>
                <a:gd name="connsiteY1" fmla="*/ 361006 h 705858"/>
                <a:gd name="connsiteX2" fmla="*/ 42750 w 994120"/>
                <a:gd name="connsiteY2" fmla="*/ 162057 h 705858"/>
                <a:gd name="connsiteX3" fmla="*/ 169005 w 994120"/>
                <a:gd name="connsiteY3" fmla="*/ 31976 h 705858"/>
                <a:gd name="connsiteX4" fmla="*/ 291435 w 994120"/>
                <a:gd name="connsiteY4" fmla="*/ 1368 h 705858"/>
                <a:gd name="connsiteX5" fmla="*/ 532469 w 994120"/>
                <a:gd name="connsiteY5" fmla="*/ 62583 h 705858"/>
                <a:gd name="connsiteX6" fmla="*/ 654899 w 994120"/>
                <a:gd name="connsiteY6" fmla="*/ 204142 h 705858"/>
                <a:gd name="connsiteX7" fmla="*/ 827067 w 994120"/>
                <a:gd name="connsiteY7" fmla="*/ 273009 h 705858"/>
                <a:gd name="connsiteX8" fmla="*/ 991582 w 994120"/>
                <a:gd name="connsiteY8" fmla="*/ 349528 h 705858"/>
                <a:gd name="connsiteX9" fmla="*/ 888282 w 994120"/>
                <a:gd name="connsiteY9" fmla="*/ 594388 h 705858"/>
                <a:gd name="connsiteX10" fmla="*/ 601336 w 994120"/>
                <a:gd name="connsiteY10" fmla="*/ 705341 h 705858"/>
                <a:gd name="connsiteX11" fmla="*/ 318217 w 994120"/>
                <a:gd name="connsiteY11" fmla="*/ 632648 h 705858"/>
                <a:gd name="connsiteX12" fmla="*/ 69531 w 994120"/>
                <a:gd name="connsiteY12" fmla="*/ 556129 h 705858"/>
                <a:gd name="connsiteX0" fmla="*/ 69531 w 994120"/>
                <a:gd name="connsiteY0" fmla="*/ 567083 h 716812"/>
                <a:gd name="connsiteX1" fmla="*/ 663 w 994120"/>
                <a:gd name="connsiteY1" fmla="*/ 371960 h 716812"/>
                <a:gd name="connsiteX2" fmla="*/ 42750 w 994120"/>
                <a:gd name="connsiteY2" fmla="*/ 173011 h 716812"/>
                <a:gd name="connsiteX3" fmla="*/ 169005 w 994120"/>
                <a:gd name="connsiteY3" fmla="*/ 42930 h 716812"/>
                <a:gd name="connsiteX4" fmla="*/ 329694 w 994120"/>
                <a:gd name="connsiteY4" fmla="*/ 844 h 716812"/>
                <a:gd name="connsiteX5" fmla="*/ 532469 w 994120"/>
                <a:gd name="connsiteY5" fmla="*/ 73537 h 716812"/>
                <a:gd name="connsiteX6" fmla="*/ 654899 w 994120"/>
                <a:gd name="connsiteY6" fmla="*/ 215096 h 716812"/>
                <a:gd name="connsiteX7" fmla="*/ 827067 w 994120"/>
                <a:gd name="connsiteY7" fmla="*/ 283963 h 716812"/>
                <a:gd name="connsiteX8" fmla="*/ 991582 w 994120"/>
                <a:gd name="connsiteY8" fmla="*/ 360482 h 716812"/>
                <a:gd name="connsiteX9" fmla="*/ 888282 w 994120"/>
                <a:gd name="connsiteY9" fmla="*/ 605342 h 716812"/>
                <a:gd name="connsiteX10" fmla="*/ 601336 w 994120"/>
                <a:gd name="connsiteY10" fmla="*/ 716295 h 716812"/>
                <a:gd name="connsiteX11" fmla="*/ 318217 w 994120"/>
                <a:gd name="connsiteY11" fmla="*/ 643602 h 716812"/>
                <a:gd name="connsiteX12" fmla="*/ 69531 w 994120"/>
                <a:gd name="connsiteY12" fmla="*/ 567083 h 716812"/>
                <a:gd name="connsiteX0" fmla="*/ 69531 w 974302"/>
                <a:gd name="connsiteY0" fmla="*/ 567083 h 716812"/>
                <a:gd name="connsiteX1" fmla="*/ 663 w 974302"/>
                <a:gd name="connsiteY1" fmla="*/ 371960 h 716812"/>
                <a:gd name="connsiteX2" fmla="*/ 42750 w 974302"/>
                <a:gd name="connsiteY2" fmla="*/ 173011 h 716812"/>
                <a:gd name="connsiteX3" fmla="*/ 169005 w 974302"/>
                <a:gd name="connsiteY3" fmla="*/ 42930 h 716812"/>
                <a:gd name="connsiteX4" fmla="*/ 329694 w 974302"/>
                <a:gd name="connsiteY4" fmla="*/ 844 h 716812"/>
                <a:gd name="connsiteX5" fmla="*/ 532469 w 974302"/>
                <a:gd name="connsiteY5" fmla="*/ 73537 h 716812"/>
                <a:gd name="connsiteX6" fmla="*/ 654899 w 974302"/>
                <a:gd name="connsiteY6" fmla="*/ 215096 h 716812"/>
                <a:gd name="connsiteX7" fmla="*/ 827067 w 974302"/>
                <a:gd name="connsiteY7" fmla="*/ 283963 h 716812"/>
                <a:gd name="connsiteX8" fmla="*/ 972452 w 974302"/>
                <a:gd name="connsiteY8" fmla="*/ 394915 h 716812"/>
                <a:gd name="connsiteX9" fmla="*/ 888282 w 974302"/>
                <a:gd name="connsiteY9" fmla="*/ 605342 h 716812"/>
                <a:gd name="connsiteX10" fmla="*/ 601336 w 974302"/>
                <a:gd name="connsiteY10" fmla="*/ 716295 h 716812"/>
                <a:gd name="connsiteX11" fmla="*/ 318217 w 974302"/>
                <a:gd name="connsiteY11" fmla="*/ 643602 h 716812"/>
                <a:gd name="connsiteX12" fmla="*/ 69531 w 974302"/>
                <a:gd name="connsiteY12" fmla="*/ 567083 h 716812"/>
                <a:gd name="connsiteX0" fmla="*/ 69531 w 974302"/>
                <a:gd name="connsiteY0" fmla="*/ 567083 h 716563"/>
                <a:gd name="connsiteX1" fmla="*/ 663 w 974302"/>
                <a:gd name="connsiteY1" fmla="*/ 371960 h 716563"/>
                <a:gd name="connsiteX2" fmla="*/ 42750 w 974302"/>
                <a:gd name="connsiteY2" fmla="*/ 173011 h 716563"/>
                <a:gd name="connsiteX3" fmla="*/ 169005 w 974302"/>
                <a:gd name="connsiteY3" fmla="*/ 42930 h 716563"/>
                <a:gd name="connsiteX4" fmla="*/ 329694 w 974302"/>
                <a:gd name="connsiteY4" fmla="*/ 844 h 716563"/>
                <a:gd name="connsiteX5" fmla="*/ 532469 w 974302"/>
                <a:gd name="connsiteY5" fmla="*/ 73537 h 716563"/>
                <a:gd name="connsiteX6" fmla="*/ 654899 w 974302"/>
                <a:gd name="connsiteY6" fmla="*/ 215096 h 716563"/>
                <a:gd name="connsiteX7" fmla="*/ 827067 w 974302"/>
                <a:gd name="connsiteY7" fmla="*/ 283963 h 716563"/>
                <a:gd name="connsiteX8" fmla="*/ 972452 w 974302"/>
                <a:gd name="connsiteY8" fmla="*/ 394915 h 716563"/>
                <a:gd name="connsiteX9" fmla="*/ 888282 w 974302"/>
                <a:gd name="connsiteY9" fmla="*/ 616820 h 716563"/>
                <a:gd name="connsiteX10" fmla="*/ 601336 w 974302"/>
                <a:gd name="connsiteY10" fmla="*/ 716295 h 716563"/>
                <a:gd name="connsiteX11" fmla="*/ 318217 w 974302"/>
                <a:gd name="connsiteY11" fmla="*/ 643602 h 716563"/>
                <a:gd name="connsiteX12" fmla="*/ 69531 w 974302"/>
                <a:gd name="connsiteY12" fmla="*/ 567083 h 716563"/>
                <a:gd name="connsiteX0" fmla="*/ 69531 w 974327"/>
                <a:gd name="connsiteY0" fmla="*/ 567083 h 701339"/>
                <a:gd name="connsiteX1" fmla="*/ 663 w 974327"/>
                <a:gd name="connsiteY1" fmla="*/ 371960 h 701339"/>
                <a:gd name="connsiteX2" fmla="*/ 42750 w 974327"/>
                <a:gd name="connsiteY2" fmla="*/ 173011 h 701339"/>
                <a:gd name="connsiteX3" fmla="*/ 169005 w 974327"/>
                <a:gd name="connsiteY3" fmla="*/ 42930 h 701339"/>
                <a:gd name="connsiteX4" fmla="*/ 329694 w 974327"/>
                <a:gd name="connsiteY4" fmla="*/ 844 h 701339"/>
                <a:gd name="connsiteX5" fmla="*/ 532469 w 974327"/>
                <a:gd name="connsiteY5" fmla="*/ 73537 h 701339"/>
                <a:gd name="connsiteX6" fmla="*/ 654899 w 974327"/>
                <a:gd name="connsiteY6" fmla="*/ 215096 h 701339"/>
                <a:gd name="connsiteX7" fmla="*/ 827067 w 974327"/>
                <a:gd name="connsiteY7" fmla="*/ 283963 h 701339"/>
                <a:gd name="connsiteX8" fmla="*/ 972452 w 974327"/>
                <a:gd name="connsiteY8" fmla="*/ 394915 h 701339"/>
                <a:gd name="connsiteX9" fmla="*/ 888282 w 974327"/>
                <a:gd name="connsiteY9" fmla="*/ 616820 h 701339"/>
                <a:gd name="connsiteX10" fmla="*/ 597510 w 974327"/>
                <a:gd name="connsiteY10" fmla="*/ 700991 h 701339"/>
                <a:gd name="connsiteX11" fmla="*/ 318217 w 974327"/>
                <a:gd name="connsiteY11" fmla="*/ 643602 h 701339"/>
                <a:gd name="connsiteX12" fmla="*/ 69531 w 974327"/>
                <a:gd name="connsiteY12" fmla="*/ 567083 h 701339"/>
                <a:gd name="connsiteX0" fmla="*/ 69531 w 956191"/>
                <a:gd name="connsiteY0" fmla="*/ 567083 h 701339"/>
                <a:gd name="connsiteX1" fmla="*/ 663 w 956191"/>
                <a:gd name="connsiteY1" fmla="*/ 371960 h 701339"/>
                <a:gd name="connsiteX2" fmla="*/ 42750 w 956191"/>
                <a:gd name="connsiteY2" fmla="*/ 173011 h 701339"/>
                <a:gd name="connsiteX3" fmla="*/ 169005 w 956191"/>
                <a:gd name="connsiteY3" fmla="*/ 42930 h 701339"/>
                <a:gd name="connsiteX4" fmla="*/ 329694 w 956191"/>
                <a:gd name="connsiteY4" fmla="*/ 844 h 701339"/>
                <a:gd name="connsiteX5" fmla="*/ 532469 w 956191"/>
                <a:gd name="connsiteY5" fmla="*/ 73537 h 701339"/>
                <a:gd name="connsiteX6" fmla="*/ 654899 w 956191"/>
                <a:gd name="connsiteY6" fmla="*/ 215096 h 701339"/>
                <a:gd name="connsiteX7" fmla="*/ 827067 w 956191"/>
                <a:gd name="connsiteY7" fmla="*/ 283963 h 701339"/>
                <a:gd name="connsiteX8" fmla="*/ 953323 w 956191"/>
                <a:gd name="connsiteY8" fmla="*/ 414045 h 701339"/>
                <a:gd name="connsiteX9" fmla="*/ 888282 w 956191"/>
                <a:gd name="connsiteY9" fmla="*/ 616820 h 701339"/>
                <a:gd name="connsiteX10" fmla="*/ 597510 w 956191"/>
                <a:gd name="connsiteY10" fmla="*/ 700991 h 701339"/>
                <a:gd name="connsiteX11" fmla="*/ 318217 w 956191"/>
                <a:gd name="connsiteY11" fmla="*/ 643602 h 701339"/>
                <a:gd name="connsiteX12" fmla="*/ 69531 w 956191"/>
                <a:gd name="connsiteY12" fmla="*/ 567083 h 701339"/>
                <a:gd name="connsiteX0" fmla="*/ 69531 w 956191"/>
                <a:gd name="connsiteY0" fmla="*/ 567083 h 702462"/>
                <a:gd name="connsiteX1" fmla="*/ 663 w 956191"/>
                <a:gd name="connsiteY1" fmla="*/ 371960 h 702462"/>
                <a:gd name="connsiteX2" fmla="*/ 42750 w 956191"/>
                <a:gd name="connsiteY2" fmla="*/ 173011 h 702462"/>
                <a:gd name="connsiteX3" fmla="*/ 169005 w 956191"/>
                <a:gd name="connsiteY3" fmla="*/ 42930 h 702462"/>
                <a:gd name="connsiteX4" fmla="*/ 329694 w 956191"/>
                <a:gd name="connsiteY4" fmla="*/ 844 h 702462"/>
                <a:gd name="connsiteX5" fmla="*/ 532469 w 956191"/>
                <a:gd name="connsiteY5" fmla="*/ 73537 h 702462"/>
                <a:gd name="connsiteX6" fmla="*/ 654899 w 956191"/>
                <a:gd name="connsiteY6" fmla="*/ 215096 h 702462"/>
                <a:gd name="connsiteX7" fmla="*/ 827067 w 956191"/>
                <a:gd name="connsiteY7" fmla="*/ 283963 h 702462"/>
                <a:gd name="connsiteX8" fmla="*/ 953323 w 956191"/>
                <a:gd name="connsiteY8" fmla="*/ 414045 h 702462"/>
                <a:gd name="connsiteX9" fmla="*/ 888282 w 956191"/>
                <a:gd name="connsiteY9" fmla="*/ 616820 h 702462"/>
                <a:gd name="connsiteX10" fmla="*/ 597510 w 956191"/>
                <a:gd name="connsiteY10" fmla="*/ 700991 h 702462"/>
                <a:gd name="connsiteX11" fmla="*/ 302913 w 956191"/>
                <a:gd name="connsiteY11" fmla="*/ 662731 h 702462"/>
                <a:gd name="connsiteX12" fmla="*/ 69531 w 956191"/>
                <a:gd name="connsiteY12" fmla="*/ 567083 h 702462"/>
                <a:gd name="connsiteX0" fmla="*/ 69484 w 956144"/>
                <a:gd name="connsiteY0" fmla="*/ 568514 h 703893"/>
                <a:gd name="connsiteX1" fmla="*/ 616 w 956144"/>
                <a:gd name="connsiteY1" fmla="*/ 373391 h 703893"/>
                <a:gd name="connsiteX2" fmla="*/ 42703 w 956144"/>
                <a:gd name="connsiteY2" fmla="*/ 174442 h 703893"/>
                <a:gd name="connsiteX3" fmla="*/ 157480 w 956144"/>
                <a:gd name="connsiteY3" fmla="*/ 32883 h 703893"/>
                <a:gd name="connsiteX4" fmla="*/ 329647 w 956144"/>
                <a:gd name="connsiteY4" fmla="*/ 2275 h 703893"/>
                <a:gd name="connsiteX5" fmla="*/ 532422 w 956144"/>
                <a:gd name="connsiteY5" fmla="*/ 74968 h 703893"/>
                <a:gd name="connsiteX6" fmla="*/ 654852 w 956144"/>
                <a:gd name="connsiteY6" fmla="*/ 216527 h 703893"/>
                <a:gd name="connsiteX7" fmla="*/ 827020 w 956144"/>
                <a:gd name="connsiteY7" fmla="*/ 285394 h 703893"/>
                <a:gd name="connsiteX8" fmla="*/ 953276 w 956144"/>
                <a:gd name="connsiteY8" fmla="*/ 415476 h 703893"/>
                <a:gd name="connsiteX9" fmla="*/ 888235 w 956144"/>
                <a:gd name="connsiteY9" fmla="*/ 618251 h 703893"/>
                <a:gd name="connsiteX10" fmla="*/ 597463 w 956144"/>
                <a:gd name="connsiteY10" fmla="*/ 702422 h 703893"/>
                <a:gd name="connsiteX11" fmla="*/ 302866 w 956144"/>
                <a:gd name="connsiteY11" fmla="*/ 664162 h 703893"/>
                <a:gd name="connsiteX12" fmla="*/ 69484 w 956144"/>
                <a:gd name="connsiteY12" fmla="*/ 568514 h 703893"/>
                <a:gd name="connsiteX0" fmla="*/ 70651 w 957311"/>
                <a:gd name="connsiteY0" fmla="*/ 568447 h 703826"/>
                <a:gd name="connsiteX1" fmla="*/ 1783 w 957311"/>
                <a:gd name="connsiteY1" fmla="*/ 373324 h 703826"/>
                <a:gd name="connsiteX2" fmla="*/ 32392 w 957311"/>
                <a:gd name="connsiteY2" fmla="*/ 170549 h 703826"/>
                <a:gd name="connsiteX3" fmla="*/ 158647 w 957311"/>
                <a:gd name="connsiteY3" fmla="*/ 32816 h 703826"/>
                <a:gd name="connsiteX4" fmla="*/ 330814 w 957311"/>
                <a:gd name="connsiteY4" fmla="*/ 2208 h 703826"/>
                <a:gd name="connsiteX5" fmla="*/ 533589 w 957311"/>
                <a:gd name="connsiteY5" fmla="*/ 74901 h 703826"/>
                <a:gd name="connsiteX6" fmla="*/ 656019 w 957311"/>
                <a:gd name="connsiteY6" fmla="*/ 216460 h 703826"/>
                <a:gd name="connsiteX7" fmla="*/ 828187 w 957311"/>
                <a:gd name="connsiteY7" fmla="*/ 285327 h 703826"/>
                <a:gd name="connsiteX8" fmla="*/ 954443 w 957311"/>
                <a:gd name="connsiteY8" fmla="*/ 415409 h 703826"/>
                <a:gd name="connsiteX9" fmla="*/ 889402 w 957311"/>
                <a:gd name="connsiteY9" fmla="*/ 618184 h 703826"/>
                <a:gd name="connsiteX10" fmla="*/ 598630 w 957311"/>
                <a:gd name="connsiteY10" fmla="*/ 702355 h 703826"/>
                <a:gd name="connsiteX11" fmla="*/ 304033 w 957311"/>
                <a:gd name="connsiteY11" fmla="*/ 664095 h 703826"/>
                <a:gd name="connsiteX12" fmla="*/ 70651 w 957311"/>
                <a:gd name="connsiteY12" fmla="*/ 568447 h 703826"/>
                <a:gd name="connsiteX0" fmla="*/ 70651 w 957311"/>
                <a:gd name="connsiteY0" fmla="*/ 582838 h 718217"/>
                <a:gd name="connsiteX1" fmla="*/ 1783 w 957311"/>
                <a:gd name="connsiteY1" fmla="*/ 387715 h 718217"/>
                <a:gd name="connsiteX2" fmla="*/ 32392 w 957311"/>
                <a:gd name="connsiteY2" fmla="*/ 184940 h 718217"/>
                <a:gd name="connsiteX3" fmla="*/ 158647 w 957311"/>
                <a:gd name="connsiteY3" fmla="*/ 47207 h 718217"/>
                <a:gd name="connsiteX4" fmla="*/ 338466 w 957311"/>
                <a:gd name="connsiteY4" fmla="*/ 1296 h 718217"/>
                <a:gd name="connsiteX5" fmla="*/ 533589 w 957311"/>
                <a:gd name="connsiteY5" fmla="*/ 89292 h 718217"/>
                <a:gd name="connsiteX6" fmla="*/ 656019 w 957311"/>
                <a:gd name="connsiteY6" fmla="*/ 230851 h 718217"/>
                <a:gd name="connsiteX7" fmla="*/ 828187 w 957311"/>
                <a:gd name="connsiteY7" fmla="*/ 299718 h 718217"/>
                <a:gd name="connsiteX8" fmla="*/ 954443 w 957311"/>
                <a:gd name="connsiteY8" fmla="*/ 429800 h 718217"/>
                <a:gd name="connsiteX9" fmla="*/ 889402 w 957311"/>
                <a:gd name="connsiteY9" fmla="*/ 632575 h 718217"/>
                <a:gd name="connsiteX10" fmla="*/ 598630 w 957311"/>
                <a:gd name="connsiteY10" fmla="*/ 716746 h 718217"/>
                <a:gd name="connsiteX11" fmla="*/ 304033 w 957311"/>
                <a:gd name="connsiteY11" fmla="*/ 678486 h 718217"/>
                <a:gd name="connsiteX12" fmla="*/ 70651 w 957311"/>
                <a:gd name="connsiteY12" fmla="*/ 582838 h 718217"/>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56019 w 957311"/>
                <a:gd name="connsiteY6" fmla="*/ 230183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63671 w 957311"/>
                <a:gd name="connsiteY6" fmla="*/ 218705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50419 w 956209"/>
                <a:gd name="connsiteY0" fmla="*/ 582170 h 717549"/>
                <a:gd name="connsiteX1" fmla="*/ 681 w 956209"/>
                <a:gd name="connsiteY1" fmla="*/ 387047 h 717549"/>
                <a:gd name="connsiteX2" fmla="*/ 31290 w 956209"/>
                <a:gd name="connsiteY2" fmla="*/ 184272 h 717549"/>
                <a:gd name="connsiteX3" fmla="*/ 157545 w 956209"/>
                <a:gd name="connsiteY3" fmla="*/ 46539 h 717549"/>
                <a:gd name="connsiteX4" fmla="*/ 337364 w 956209"/>
                <a:gd name="connsiteY4" fmla="*/ 628 h 717549"/>
                <a:gd name="connsiteX5" fmla="*/ 543965 w 956209"/>
                <a:gd name="connsiteY5" fmla="*/ 73321 h 717549"/>
                <a:gd name="connsiteX6" fmla="*/ 662569 w 956209"/>
                <a:gd name="connsiteY6" fmla="*/ 218705 h 717549"/>
                <a:gd name="connsiteX7" fmla="*/ 827085 w 956209"/>
                <a:gd name="connsiteY7" fmla="*/ 299050 h 717549"/>
                <a:gd name="connsiteX8" fmla="*/ 953341 w 956209"/>
                <a:gd name="connsiteY8" fmla="*/ 429132 h 717549"/>
                <a:gd name="connsiteX9" fmla="*/ 888300 w 956209"/>
                <a:gd name="connsiteY9" fmla="*/ 631907 h 717549"/>
                <a:gd name="connsiteX10" fmla="*/ 597528 w 956209"/>
                <a:gd name="connsiteY10" fmla="*/ 716078 h 717549"/>
                <a:gd name="connsiteX11" fmla="*/ 302931 w 956209"/>
                <a:gd name="connsiteY11" fmla="*/ 677818 h 717549"/>
                <a:gd name="connsiteX12" fmla="*/ 50419 w 95620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9692 h 725071"/>
                <a:gd name="connsiteX1" fmla="*/ 327 w 971159"/>
                <a:gd name="connsiteY1" fmla="*/ 394569 h 725071"/>
                <a:gd name="connsiteX2" fmla="*/ 46240 w 971159"/>
                <a:gd name="connsiteY2" fmla="*/ 191794 h 725071"/>
                <a:gd name="connsiteX3" fmla="*/ 172495 w 971159"/>
                <a:gd name="connsiteY3" fmla="*/ 54061 h 725071"/>
                <a:gd name="connsiteX4" fmla="*/ 359966 w 971159"/>
                <a:gd name="connsiteY4" fmla="*/ 498 h 725071"/>
                <a:gd name="connsiteX5" fmla="*/ 558915 w 971159"/>
                <a:gd name="connsiteY5" fmla="*/ 80843 h 725071"/>
                <a:gd name="connsiteX6" fmla="*/ 677519 w 971159"/>
                <a:gd name="connsiteY6" fmla="*/ 226227 h 725071"/>
                <a:gd name="connsiteX7" fmla="*/ 842035 w 971159"/>
                <a:gd name="connsiteY7" fmla="*/ 306572 h 725071"/>
                <a:gd name="connsiteX8" fmla="*/ 968291 w 971159"/>
                <a:gd name="connsiteY8" fmla="*/ 436654 h 725071"/>
                <a:gd name="connsiteX9" fmla="*/ 903250 w 971159"/>
                <a:gd name="connsiteY9" fmla="*/ 639429 h 725071"/>
                <a:gd name="connsiteX10" fmla="*/ 612478 w 971159"/>
                <a:gd name="connsiteY10" fmla="*/ 723600 h 725071"/>
                <a:gd name="connsiteX11" fmla="*/ 317881 w 971159"/>
                <a:gd name="connsiteY11" fmla="*/ 685340 h 725071"/>
                <a:gd name="connsiteX12" fmla="*/ 65369 w 971159"/>
                <a:gd name="connsiteY12" fmla="*/ 589692 h 725071"/>
                <a:gd name="connsiteX0" fmla="*/ 65339 w 971129"/>
                <a:gd name="connsiteY0" fmla="*/ 589692 h 725071"/>
                <a:gd name="connsiteX1" fmla="*/ 297 w 971129"/>
                <a:gd name="connsiteY1" fmla="*/ 394569 h 725071"/>
                <a:gd name="connsiteX2" fmla="*/ 46210 w 971129"/>
                <a:gd name="connsiteY2" fmla="*/ 191794 h 725071"/>
                <a:gd name="connsiteX3" fmla="*/ 157161 w 971129"/>
                <a:gd name="connsiteY3" fmla="*/ 54061 h 725071"/>
                <a:gd name="connsiteX4" fmla="*/ 359936 w 971129"/>
                <a:gd name="connsiteY4" fmla="*/ 498 h 725071"/>
                <a:gd name="connsiteX5" fmla="*/ 558885 w 971129"/>
                <a:gd name="connsiteY5" fmla="*/ 80843 h 725071"/>
                <a:gd name="connsiteX6" fmla="*/ 677489 w 971129"/>
                <a:gd name="connsiteY6" fmla="*/ 226227 h 725071"/>
                <a:gd name="connsiteX7" fmla="*/ 842005 w 971129"/>
                <a:gd name="connsiteY7" fmla="*/ 306572 h 725071"/>
                <a:gd name="connsiteX8" fmla="*/ 968261 w 971129"/>
                <a:gd name="connsiteY8" fmla="*/ 436654 h 725071"/>
                <a:gd name="connsiteX9" fmla="*/ 903220 w 971129"/>
                <a:gd name="connsiteY9" fmla="*/ 639429 h 725071"/>
                <a:gd name="connsiteX10" fmla="*/ 612448 w 971129"/>
                <a:gd name="connsiteY10" fmla="*/ 723600 h 725071"/>
                <a:gd name="connsiteX11" fmla="*/ 317851 w 971129"/>
                <a:gd name="connsiteY11" fmla="*/ 685340 h 725071"/>
                <a:gd name="connsiteX12" fmla="*/ 65339 w 971129"/>
                <a:gd name="connsiteY12" fmla="*/ 589692 h 725071"/>
                <a:gd name="connsiteX0" fmla="*/ 66591 w 972381"/>
                <a:gd name="connsiteY0" fmla="*/ 589692 h 725071"/>
                <a:gd name="connsiteX1" fmla="*/ 1549 w 972381"/>
                <a:gd name="connsiteY1" fmla="*/ 394569 h 725071"/>
                <a:gd name="connsiteX2" fmla="*/ 32158 w 972381"/>
                <a:gd name="connsiteY2" fmla="*/ 191794 h 725071"/>
                <a:gd name="connsiteX3" fmla="*/ 158413 w 972381"/>
                <a:gd name="connsiteY3" fmla="*/ 54061 h 725071"/>
                <a:gd name="connsiteX4" fmla="*/ 361188 w 972381"/>
                <a:gd name="connsiteY4" fmla="*/ 498 h 725071"/>
                <a:gd name="connsiteX5" fmla="*/ 560137 w 972381"/>
                <a:gd name="connsiteY5" fmla="*/ 80843 h 725071"/>
                <a:gd name="connsiteX6" fmla="*/ 678741 w 972381"/>
                <a:gd name="connsiteY6" fmla="*/ 226227 h 725071"/>
                <a:gd name="connsiteX7" fmla="*/ 843257 w 972381"/>
                <a:gd name="connsiteY7" fmla="*/ 306572 h 725071"/>
                <a:gd name="connsiteX8" fmla="*/ 969513 w 972381"/>
                <a:gd name="connsiteY8" fmla="*/ 436654 h 725071"/>
                <a:gd name="connsiteX9" fmla="*/ 904472 w 972381"/>
                <a:gd name="connsiteY9" fmla="*/ 639429 h 725071"/>
                <a:gd name="connsiteX10" fmla="*/ 613700 w 972381"/>
                <a:gd name="connsiteY10" fmla="*/ 723600 h 725071"/>
                <a:gd name="connsiteX11" fmla="*/ 319103 w 972381"/>
                <a:gd name="connsiteY11" fmla="*/ 685340 h 725071"/>
                <a:gd name="connsiteX12" fmla="*/ 66591 w 972381"/>
                <a:gd name="connsiteY12" fmla="*/ 589692 h 725071"/>
                <a:gd name="connsiteX0" fmla="*/ 66591 w 969820"/>
                <a:gd name="connsiteY0" fmla="*/ 589692 h 724534"/>
                <a:gd name="connsiteX1" fmla="*/ 1549 w 969820"/>
                <a:gd name="connsiteY1" fmla="*/ 394569 h 724534"/>
                <a:gd name="connsiteX2" fmla="*/ 32158 w 969820"/>
                <a:gd name="connsiteY2" fmla="*/ 191794 h 724534"/>
                <a:gd name="connsiteX3" fmla="*/ 158413 w 969820"/>
                <a:gd name="connsiteY3" fmla="*/ 54061 h 724534"/>
                <a:gd name="connsiteX4" fmla="*/ 361188 w 969820"/>
                <a:gd name="connsiteY4" fmla="*/ 498 h 724534"/>
                <a:gd name="connsiteX5" fmla="*/ 560137 w 969820"/>
                <a:gd name="connsiteY5" fmla="*/ 80843 h 724534"/>
                <a:gd name="connsiteX6" fmla="*/ 678741 w 969820"/>
                <a:gd name="connsiteY6" fmla="*/ 226227 h 724534"/>
                <a:gd name="connsiteX7" fmla="*/ 843257 w 969820"/>
                <a:gd name="connsiteY7" fmla="*/ 306572 h 724534"/>
                <a:gd name="connsiteX8" fmla="*/ 969513 w 969820"/>
                <a:gd name="connsiteY8" fmla="*/ 436654 h 724534"/>
                <a:gd name="connsiteX9" fmla="*/ 870038 w 969820"/>
                <a:gd name="connsiteY9" fmla="*/ 650907 h 724534"/>
                <a:gd name="connsiteX10" fmla="*/ 613700 w 969820"/>
                <a:gd name="connsiteY10" fmla="*/ 723600 h 724534"/>
                <a:gd name="connsiteX11" fmla="*/ 319103 w 969820"/>
                <a:gd name="connsiteY11" fmla="*/ 685340 h 724534"/>
                <a:gd name="connsiteX12" fmla="*/ 66591 w 969820"/>
                <a:gd name="connsiteY12" fmla="*/ 589692 h 724534"/>
                <a:gd name="connsiteX0" fmla="*/ 66591 w 958416"/>
                <a:gd name="connsiteY0" fmla="*/ 589692 h 724534"/>
                <a:gd name="connsiteX1" fmla="*/ 1549 w 958416"/>
                <a:gd name="connsiteY1" fmla="*/ 394569 h 724534"/>
                <a:gd name="connsiteX2" fmla="*/ 32158 w 958416"/>
                <a:gd name="connsiteY2" fmla="*/ 191794 h 724534"/>
                <a:gd name="connsiteX3" fmla="*/ 158413 w 958416"/>
                <a:gd name="connsiteY3" fmla="*/ 54061 h 724534"/>
                <a:gd name="connsiteX4" fmla="*/ 361188 w 958416"/>
                <a:gd name="connsiteY4" fmla="*/ 498 h 724534"/>
                <a:gd name="connsiteX5" fmla="*/ 560137 w 958416"/>
                <a:gd name="connsiteY5" fmla="*/ 80843 h 724534"/>
                <a:gd name="connsiteX6" fmla="*/ 678741 w 958416"/>
                <a:gd name="connsiteY6" fmla="*/ 226227 h 724534"/>
                <a:gd name="connsiteX7" fmla="*/ 843257 w 958416"/>
                <a:gd name="connsiteY7" fmla="*/ 306572 h 724534"/>
                <a:gd name="connsiteX8" fmla="*/ 958035 w 958416"/>
                <a:gd name="connsiteY8" fmla="*/ 440480 h 724534"/>
                <a:gd name="connsiteX9" fmla="*/ 870038 w 958416"/>
                <a:gd name="connsiteY9" fmla="*/ 650907 h 724534"/>
                <a:gd name="connsiteX10" fmla="*/ 613700 w 958416"/>
                <a:gd name="connsiteY10" fmla="*/ 723600 h 724534"/>
                <a:gd name="connsiteX11" fmla="*/ 319103 w 958416"/>
                <a:gd name="connsiteY11" fmla="*/ 685340 h 724534"/>
                <a:gd name="connsiteX12" fmla="*/ 66591 w 958416"/>
                <a:gd name="connsiteY12" fmla="*/ 589692 h 724534"/>
                <a:gd name="connsiteX0" fmla="*/ 66591 w 958042"/>
                <a:gd name="connsiteY0" fmla="*/ 589692 h 724534"/>
                <a:gd name="connsiteX1" fmla="*/ 1549 w 958042"/>
                <a:gd name="connsiteY1" fmla="*/ 394569 h 724534"/>
                <a:gd name="connsiteX2" fmla="*/ 32158 w 958042"/>
                <a:gd name="connsiteY2" fmla="*/ 191794 h 724534"/>
                <a:gd name="connsiteX3" fmla="*/ 158413 w 958042"/>
                <a:gd name="connsiteY3" fmla="*/ 54061 h 724534"/>
                <a:gd name="connsiteX4" fmla="*/ 361188 w 958042"/>
                <a:gd name="connsiteY4" fmla="*/ 498 h 724534"/>
                <a:gd name="connsiteX5" fmla="*/ 560137 w 958042"/>
                <a:gd name="connsiteY5" fmla="*/ 80843 h 724534"/>
                <a:gd name="connsiteX6" fmla="*/ 678741 w 958042"/>
                <a:gd name="connsiteY6" fmla="*/ 226227 h 724534"/>
                <a:gd name="connsiteX7" fmla="*/ 873864 w 958042"/>
                <a:gd name="connsiteY7" fmla="*/ 298920 h 724534"/>
                <a:gd name="connsiteX8" fmla="*/ 958035 w 958042"/>
                <a:gd name="connsiteY8" fmla="*/ 440480 h 724534"/>
                <a:gd name="connsiteX9" fmla="*/ 870038 w 958042"/>
                <a:gd name="connsiteY9" fmla="*/ 650907 h 724534"/>
                <a:gd name="connsiteX10" fmla="*/ 613700 w 958042"/>
                <a:gd name="connsiteY10" fmla="*/ 723600 h 724534"/>
                <a:gd name="connsiteX11" fmla="*/ 319103 w 958042"/>
                <a:gd name="connsiteY11" fmla="*/ 685340 h 724534"/>
                <a:gd name="connsiteX12" fmla="*/ 66591 w 958042"/>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8301" h="724534">
                  <a:moveTo>
                    <a:pt x="66591" y="589692"/>
                  </a:moveTo>
                  <a:cubicBezTo>
                    <a:pt x="13665" y="541230"/>
                    <a:pt x="7288" y="460885"/>
                    <a:pt x="1549" y="394569"/>
                  </a:cubicBezTo>
                  <a:cubicBezTo>
                    <a:pt x="-4190" y="328253"/>
                    <a:pt x="6014" y="248545"/>
                    <a:pt x="32158" y="191794"/>
                  </a:cubicBezTo>
                  <a:cubicBezTo>
                    <a:pt x="58302" y="135043"/>
                    <a:pt x="103575" y="85944"/>
                    <a:pt x="158413" y="54061"/>
                  </a:cubicBezTo>
                  <a:cubicBezTo>
                    <a:pt x="213251" y="22178"/>
                    <a:pt x="294234" y="-3966"/>
                    <a:pt x="361188" y="498"/>
                  </a:cubicBezTo>
                  <a:cubicBezTo>
                    <a:pt x="428142" y="4962"/>
                    <a:pt x="507212" y="43222"/>
                    <a:pt x="560137" y="80843"/>
                  </a:cubicBezTo>
                  <a:cubicBezTo>
                    <a:pt x="613062" y="118464"/>
                    <a:pt x="639207" y="174577"/>
                    <a:pt x="678741" y="226227"/>
                  </a:cubicBezTo>
                  <a:cubicBezTo>
                    <a:pt x="718275" y="277877"/>
                    <a:pt x="842619" y="263211"/>
                    <a:pt x="889168" y="298920"/>
                  </a:cubicBezTo>
                  <a:cubicBezTo>
                    <a:pt x="935717" y="334629"/>
                    <a:pt x="961223" y="381816"/>
                    <a:pt x="958035" y="440480"/>
                  </a:cubicBezTo>
                  <a:cubicBezTo>
                    <a:pt x="954847" y="499145"/>
                    <a:pt x="927427" y="603720"/>
                    <a:pt x="870038" y="650907"/>
                  </a:cubicBezTo>
                  <a:cubicBezTo>
                    <a:pt x="812649" y="698094"/>
                    <a:pt x="705523" y="717861"/>
                    <a:pt x="613700" y="723600"/>
                  </a:cubicBezTo>
                  <a:cubicBezTo>
                    <a:pt x="521878" y="729339"/>
                    <a:pt x="410288" y="707658"/>
                    <a:pt x="319103" y="685340"/>
                  </a:cubicBezTo>
                  <a:cubicBezTo>
                    <a:pt x="227918" y="663022"/>
                    <a:pt x="119517" y="638154"/>
                    <a:pt x="66591" y="589692"/>
                  </a:cubicBezTo>
                  <a:close/>
                </a:path>
              </a:pathLst>
            </a:custGeom>
            <a:solidFill>
              <a:srgbClr val="9987C2">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964C419F-19FD-4CDA-47A5-F4CB26446626}"/>
                </a:ext>
              </a:extLst>
            </p:cNvPr>
            <p:cNvSpPr/>
            <p:nvPr/>
          </p:nvSpPr>
          <p:spPr>
            <a:xfrm>
              <a:off x="3027177" y="2142859"/>
              <a:ext cx="501919" cy="318743"/>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6BE620D1-221E-E731-BA28-2979533DE10D}"/>
              </a:ext>
            </a:extLst>
          </p:cNvPr>
          <p:cNvGrpSpPr>
            <a:grpSpLocks noChangeAspect="1"/>
          </p:cNvGrpSpPr>
          <p:nvPr/>
        </p:nvGrpSpPr>
        <p:grpSpPr>
          <a:xfrm>
            <a:off x="5904109" y="2982306"/>
            <a:ext cx="713677" cy="548640"/>
            <a:chOff x="2983505" y="2053715"/>
            <a:chExt cx="958301" cy="724534"/>
          </a:xfrm>
        </p:grpSpPr>
        <p:sp>
          <p:nvSpPr>
            <p:cNvPr id="53" name="Freeform 52">
              <a:extLst>
                <a:ext uri="{FF2B5EF4-FFF2-40B4-BE49-F238E27FC236}">
                  <a16:creationId xmlns:a16="http://schemas.microsoft.com/office/drawing/2014/main" id="{D107605E-E4DD-366B-0880-CA3CB9DB6454}"/>
                </a:ext>
              </a:extLst>
            </p:cNvPr>
            <p:cNvSpPr/>
            <p:nvPr/>
          </p:nvSpPr>
          <p:spPr>
            <a:xfrm>
              <a:off x="2983505" y="2053715"/>
              <a:ext cx="958301" cy="724534"/>
            </a:xfrm>
            <a:custGeom>
              <a:avLst/>
              <a:gdLst>
                <a:gd name="connsiteX0" fmla="*/ 22956 w 975615"/>
                <a:gd name="connsiteY0" fmla="*/ 554761 h 703973"/>
                <a:gd name="connsiteX1" fmla="*/ 0 w 975615"/>
                <a:gd name="connsiteY1" fmla="*/ 363464 h 703973"/>
                <a:gd name="connsiteX2" fmla="*/ 38260 w 975615"/>
                <a:gd name="connsiteY2" fmla="*/ 160689 h 703973"/>
                <a:gd name="connsiteX3" fmla="*/ 164516 w 975615"/>
                <a:gd name="connsiteY3" fmla="*/ 49737 h 703973"/>
                <a:gd name="connsiteX4" fmla="*/ 275468 w 975615"/>
                <a:gd name="connsiteY4" fmla="*/ 0 h 703973"/>
                <a:gd name="connsiteX5" fmla="*/ 516502 w 975615"/>
                <a:gd name="connsiteY5" fmla="*/ 61215 h 703973"/>
                <a:gd name="connsiteX6" fmla="*/ 638932 w 975615"/>
                <a:gd name="connsiteY6" fmla="*/ 202774 h 703973"/>
                <a:gd name="connsiteX7" fmla="*/ 811100 w 975615"/>
                <a:gd name="connsiteY7" fmla="*/ 271641 h 703973"/>
                <a:gd name="connsiteX8" fmla="*/ 975615 w 975615"/>
                <a:gd name="connsiteY8" fmla="*/ 348160 h 703973"/>
                <a:gd name="connsiteX9" fmla="*/ 872315 w 975615"/>
                <a:gd name="connsiteY9" fmla="*/ 593020 h 703973"/>
                <a:gd name="connsiteX10" fmla="*/ 585369 w 975615"/>
                <a:gd name="connsiteY10" fmla="*/ 703973 h 703973"/>
                <a:gd name="connsiteX11" fmla="*/ 302250 w 975615"/>
                <a:gd name="connsiteY11" fmla="*/ 631280 h 703973"/>
                <a:gd name="connsiteX12" fmla="*/ 22956 w 975615"/>
                <a:gd name="connsiteY12" fmla="*/ 554761 h 703973"/>
                <a:gd name="connsiteX0" fmla="*/ 22956 w 976974"/>
                <a:gd name="connsiteY0" fmla="*/ 554761 h 703973"/>
                <a:gd name="connsiteX1" fmla="*/ 0 w 976974"/>
                <a:gd name="connsiteY1" fmla="*/ 363464 h 703973"/>
                <a:gd name="connsiteX2" fmla="*/ 38260 w 976974"/>
                <a:gd name="connsiteY2" fmla="*/ 160689 h 703973"/>
                <a:gd name="connsiteX3" fmla="*/ 164516 w 976974"/>
                <a:gd name="connsiteY3" fmla="*/ 49737 h 703973"/>
                <a:gd name="connsiteX4" fmla="*/ 275468 w 976974"/>
                <a:gd name="connsiteY4" fmla="*/ 0 h 703973"/>
                <a:gd name="connsiteX5" fmla="*/ 516502 w 976974"/>
                <a:gd name="connsiteY5" fmla="*/ 61215 h 703973"/>
                <a:gd name="connsiteX6" fmla="*/ 638932 w 976974"/>
                <a:gd name="connsiteY6" fmla="*/ 202774 h 703973"/>
                <a:gd name="connsiteX7" fmla="*/ 811100 w 976974"/>
                <a:gd name="connsiteY7" fmla="*/ 271641 h 703973"/>
                <a:gd name="connsiteX8" fmla="*/ 975615 w 976974"/>
                <a:gd name="connsiteY8" fmla="*/ 348160 h 703973"/>
                <a:gd name="connsiteX9" fmla="*/ 872315 w 976974"/>
                <a:gd name="connsiteY9" fmla="*/ 593020 h 703973"/>
                <a:gd name="connsiteX10" fmla="*/ 585369 w 976974"/>
                <a:gd name="connsiteY10" fmla="*/ 703973 h 703973"/>
                <a:gd name="connsiteX11" fmla="*/ 302250 w 976974"/>
                <a:gd name="connsiteY11" fmla="*/ 631280 h 703973"/>
                <a:gd name="connsiteX12" fmla="*/ 22956 w 976974"/>
                <a:gd name="connsiteY12" fmla="*/ 554761 h 703973"/>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5349"/>
                <a:gd name="connsiteY0" fmla="*/ 554864 h 713276"/>
                <a:gd name="connsiteX1" fmla="*/ 8375 w 985349"/>
                <a:gd name="connsiteY1" fmla="*/ 363567 h 713276"/>
                <a:gd name="connsiteX2" fmla="*/ 46635 w 985349"/>
                <a:gd name="connsiteY2" fmla="*/ 160792 h 713276"/>
                <a:gd name="connsiteX3" fmla="*/ 172891 w 985349"/>
                <a:gd name="connsiteY3" fmla="*/ 49840 h 713276"/>
                <a:gd name="connsiteX4" fmla="*/ 283843 w 985349"/>
                <a:gd name="connsiteY4" fmla="*/ 103 h 713276"/>
                <a:gd name="connsiteX5" fmla="*/ 524877 w 985349"/>
                <a:gd name="connsiteY5" fmla="*/ 61318 h 713276"/>
                <a:gd name="connsiteX6" fmla="*/ 647307 w 985349"/>
                <a:gd name="connsiteY6" fmla="*/ 202877 h 713276"/>
                <a:gd name="connsiteX7" fmla="*/ 819475 w 985349"/>
                <a:gd name="connsiteY7" fmla="*/ 271744 h 713276"/>
                <a:gd name="connsiteX8" fmla="*/ 983990 w 985349"/>
                <a:gd name="connsiteY8" fmla="*/ 348263 h 713276"/>
                <a:gd name="connsiteX9" fmla="*/ 880690 w 985349"/>
                <a:gd name="connsiteY9" fmla="*/ 593123 h 713276"/>
                <a:gd name="connsiteX10" fmla="*/ 593744 w 985349"/>
                <a:gd name="connsiteY10" fmla="*/ 704076 h 713276"/>
                <a:gd name="connsiteX11" fmla="*/ 310625 w 985349"/>
                <a:gd name="connsiteY11" fmla="*/ 631383 h 713276"/>
                <a:gd name="connsiteX12" fmla="*/ 31331 w 985349"/>
                <a:gd name="connsiteY12" fmla="*/ 554864 h 7132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6129 h 705858"/>
                <a:gd name="connsiteX1" fmla="*/ 8375 w 986528"/>
                <a:gd name="connsiteY1" fmla="*/ 364832 h 705858"/>
                <a:gd name="connsiteX2" fmla="*/ 46635 w 986528"/>
                <a:gd name="connsiteY2" fmla="*/ 162057 h 705858"/>
                <a:gd name="connsiteX3" fmla="*/ 161413 w 986528"/>
                <a:gd name="connsiteY3" fmla="*/ 31976 h 705858"/>
                <a:gd name="connsiteX4" fmla="*/ 283843 w 986528"/>
                <a:gd name="connsiteY4" fmla="*/ 1368 h 705858"/>
                <a:gd name="connsiteX5" fmla="*/ 524877 w 986528"/>
                <a:gd name="connsiteY5" fmla="*/ 62583 h 705858"/>
                <a:gd name="connsiteX6" fmla="*/ 647307 w 986528"/>
                <a:gd name="connsiteY6" fmla="*/ 204142 h 705858"/>
                <a:gd name="connsiteX7" fmla="*/ 819475 w 986528"/>
                <a:gd name="connsiteY7" fmla="*/ 273009 h 705858"/>
                <a:gd name="connsiteX8" fmla="*/ 983990 w 986528"/>
                <a:gd name="connsiteY8" fmla="*/ 349528 h 705858"/>
                <a:gd name="connsiteX9" fmla="*/ 880690 w 986528"/>
                <a:gd name="connsiteY9" fmla="*/ 594388 h 705858"/>
                <a:gd name="connsiteX10" fmla="*/ 593744 w 986528"/>
                <a:gd name="connsiteY10" fmla="*/ 705341 h 705858"/>
                <a:gd name="connsiteX11" fmla="*/ 310625 w 986528"/>
                <a:gd name="connsiteY11" fmla="*/ 632648 h 705858"/>
                <a:gd name="connsiteX12" fmla="*/ 31331 w 986528"/>
                <a:gd name="connsiteY12" fmla="*/ 556129 h 705858"/>
                <a:gd name="connsiteX0" fmla="*/ 30635 w 985832"/>
                <a:gd name="connsiteY0" fmla="*/ 556129 h 705858"/>
                <a:gd name="connsiteX1" fmla="*/ 7679 w 985832"/>
                <a:gd name="connsiteY1" fmla="*/ 364832 h 705858"/>
                <a:gd name="connsiteX2" fmla="*/ 34462 w 985832"/>
                <a:gd name="connsiteY2" fmla="*/ 162057 h 705858"/>
                <a:gd name="connsiteX3" fmla="*/ 160717 w 985832"/>
                <a:gd name="connsiteY3" fmla="*/ 31976 h 705858"/>
                <a:gd name="connsiteX4" fmla="*/ 283147 w 985832"/>
                <a:gd name="connsiteY4" fmla="*/ 1368 h 705858"/>
                <a:gd name="connsiteX5" fmla="*/ 524181 w 985832"/>
                <a:gd name="connsiteY5" fmla="*/ 62583 h 705858"/>
                <a:gd name="connsiteX6" fmla="*/ 646611 w 985832"/>
                <a:gd name="connsiteY6" fmla="*/ 204142 h 705858"/>
                <a:gd name="connsiteX7" fmla="*/ 818779 w 985832"/>
                <a:gd name="connsiteY7" fmla="*/ 273009 h 705858"/>
                <a:gd name="connsiteX8" fmla="*/ 983294 w 985832"/>
                <a:gd name="connsiteY8" fmla="*/ 349528 h 705858"/>
                <a:gd name="connsiteX9" fmla="*/ 879994 w 985832"/>
                <a:gd name="connsiteY9" fmla="*/ 594388 h 705858"/>
                <a:gd name="connsiteX10" fmla="*/ 593048 w 985832"/>
                <a:gd name="connsiteY10" fmla="*/ 705341 h 705858"/>
                <a:gd name="connsiteX11" fmla="*/ 309929 w 985832"/>
                <a:gd name="connsiteY11" fmla="*/ 632648 h 705858"/>
                <a:gd name="connsiteX12" fmla="*/ 30635 w 985832"/>
                <a:gd name="connsiteY12" fmla="*/ 556129 h 705858"/>
                <a:gd name="connsiteX0" fmla="*/ 54941 w 979530"/>
                <a:gd name="connsiteY0" fmla="*/ 556129 h 705858"/>
                <a:gd name="connsiteX1" fmla="*/ 1377 w 979530"/>
                <a:gd name="connsiteY1" fmla="*/ 364832 h 705858"/>
                <a:gd name="connsiteX2" fmla="*/ 28160 w 979530"/>
                <a:gd name="connsiteY2" fmla="*/ 162057 h 705858"/>
                <a:gd name="connsiteX3" fmla="*/ 154415 w 979530"/>
                <a:gd name="connsiteY3" fmla="*/ 31976 h 705858"/>
                <a:gd name="connsiteX4" fmla="*/ 276845 w 979530"/>
                <a:gd name="connsiteY4" fmla="*/ 1368 h 705858"/>
                <a:gd name="connsiteX5" fmla="*/ 517879 w 979530"/>
                <a:gd name="connsiteY5" fmla="*/ 62583 h 705858"/>
                <a:gd name="connsiteX6" fmla="*/ 640309 w 979530"/>
                <a:gd name="connsiteY6" fmla="*/ 204142 h 705858"/>
                <a:gd name="connsiteX7" fmla="*/ 812477 w 979530"/>
                <a:gd name="connsiteY7" fmla="*/ 273009 h 705858"/>
                <a:gd name="connsiteX8" fmla="*/ 976992 w 979530"/>
                <a:gd name="connsiteY8" fmla="*/ 349528 h 705858"/>
                <a:gd name="connsiteX9" fmla="*/ 873692 w 979530"/>
                <a:gd name="connsiteY9" fmla="*/ 594388 h 705858"/>
                <a:gd name="connsiteX10" fmla="*/ 586746 w 979530"/>
                <a:gd name="connsiteY10" fmla="*/ 705341 h 705858"/>
                <a:gd name="connsiteX11" fmla="*/ 303627 w 979530"/>
                <a:gd name="connsiteY11" fmla="*/ 632648 h 705858"/>
                <a:gd name="connsiteX12" fmla="*/ 54941 w 979530"/>
                <a:gd name="connsiteY12" fmla="*/ 556129 h 705858"/>
                <a:gd name="connsiteX0" fmla="*/ 69531 w 994120"/>
                <a:gd name="connsiteY0" fmla="*/ 556129 h 705858"/>
                <a:gd name="connsiteX1" fmla="*/ 663 w 994120"/>
                <a:gd name="connsiteY1" fmla="*/ 361006 h 705858"/>
                <a:gd name="connsiteX2" fmla="*/ 42750 w 994120"/>
                <a:gd name="connsiteY2" fmla="*/ 162057 h 705858"/>
                <a:gd name="connsiteX3" fmla="*/ 169005 w 994120"/>
                <a:gd name="connsiteY3" fmla="*/ 31976 h 705858"/>
                <a:gd name="connsiteX4" fmla="*/ 291435 w 994120"/>
                <a:gd name="connsiteY4" fmla="*/ 1368 h 705858"/>
                <a:gd name="connsiteX5" fmla="*/ 532469 w 994120"/>
                <a:gd name="connsiteY5" fmla="*/ 62583 h 705858"/>
                <a:gd name="connsiteX6" fmla="*/ 654899 w 994120"/>
                <a:gd name="connsiteY6" fmla="*/ 204142 h 705858"/>
                <a:gd name="connsiteX7" fmla="*/ 827067 w 994120"/>
                <a:gd name="connsiteY7" fmla="*/ 273009 h 705858"/>
                <a:gd name="connsiteX8" fmla="*/ 991582 w 994120"/>
                <a:gd name="connsiteY8" fmla="*/ 349528 h 705858"/>
                <a:gd name="connsiteX9" fmla="*/ 888282 w 994120"/>
                <a:gd name="connsiteY9" fmla="*/ 594388 h 705858"/>
                <a:gd name="connsiteX10" fmla="*/ 601336 w 994120"/>
                <a:gd name="connsiteY10" fmla="*/ 705341 h 705858"/>
                <a:gd name="connsiteX11" fmla="*/ 318217 w 994120"/>
                <a:gd name="connsiteY11" fmla="*/ 632648 h 705858"/>
                <a:gd name="connsiteX12" fmla="*/ 69531 w 994120"/>
                <a:gd name="connsiteY12" fmla="*/ 556129 h 705858"/>
                <a:gd name="connsiteX0" fmla="*/ 69531 w 994120"/>
                <a:gd name="connsiteY0" fmla="*/ 567083 h 716812"/>
                <a:gd name="connsiteX1" fmla="*/ 663 w 994120"/>
                <a:gd name="connsiteY1" fmla="*/ 371960 h 716812"/>
                <a:gd name="connsiteX2" fmla="*/ 42750 w 994120"/>
                <a:gd name="connsiteY2" fmla="*/ 173011 h 716812"/>
                <a:gd name="connsiteX3" fmla="*/ 169005 w 994120"/>
                <a:gd name="connsiteY3" fmla="*/ 42930 h 716812"/>
                <a:gd name="connsiteX4" fmla="*/ 329694 w 994120"/>
                <a:gd name="connsiteY4" fmla="*/ 844 h 716812"/>
                <a:gd name="connsiteX5" fmla="*/ 532469 w 994120"/>
                <a:gd name="connsiteY5" fmla="*/ 73537 h 716812"/>
                <a:gd name="connsiteX6" fmla="*/ 654899 w 994120"/>
                <a:gd name="connsiteY6" fmla="*/ 215096 h 716812"/>
                <a:gd name="connsiteX7" fmla="*/ 827067 w 994120"/>
                <a:gd name="connsiteY7" fmla="*/ 283963 h 716812"/>
                <a:gd name="connsiteX8" fmla="*/ 991582 w 994120"/>
                <a:gd name="connsiteY8" fmla="*/ 360482 h 716812"/>
                <a:gd name="connsiteX9" fmla="*/ 888282 w 994120"/>
                <a:gd name="connsiteY9" fmla="*/ 605342 h 716812"/>
                <a:gd name="connsiteX10" fmla="*/ 601336 w 994120"/>
                <a:gd name="connsiteY10" fmla="*/ 716295 h 716812"/>
                <a:gd name="connsiteX11" fmla="*/ 318217 w 994120"/>
                <a:gd name="connsiteY11" fmla="*/ 643602 h 716812"/>
                <a:gd name="connsiteX12" fmla="*/ 69531 w 994120"/>
                <a:gd name="connsiteY12" fmla="*/ 567083 h 716812"/>
                <a:gd name="connsiteX0" fmla="*/ 69531 w 974302"/>
                <a:gd name="connsiteY0" fmla="*/ 567083 h 716812"/>
                <a:gd name="connsiteX1" fmla="*/ 663 w 974302"/>
                <a:gd name="connsiteY1" fmla="*/ 371960 h 716812"/>
                <a:gd name="connsiteX2" fmla="*/ 42750 w 974302"/>
                <a:gd name="connsiteY2" fmla="*/ 173011 h 716812"/>
                <a:gd name="connsiteX3" fmla="*/ 169005 w 974302"/>
                <a:gd name="connsiteY3" fmla="*/ 42930 h 716812"/>
                <a:gd name="connsiteX4" fmla="*/ 329694 w 974302"/>
                <a:gd name="connsiteY4" fmla="*/ 844 h 716812"/>
                <a:gd name="connsiteX5" fmla="*/ 532469 w 974302"/>
                <a:gd name="connsiteY5" fmla="*/ 73537 h 716812"/>
                <a:gd name="connsiteX6" fmla="*/ 654899 w 974302"/>
                <a:gd name="connsiteY6" fmla="*/ 215096 h 716812"/>
                <a:gd name="connsiteX7" fmla="*/ 827067 w 974302"/>
                <a:gd name="connsiteY7" fmla="*/ 283963 h 716812"/>
                <a:gd name="connsiteX8" fmla="*/ 972452 w 974302"/>
                <a:gd name="connsiteY8" fmla="*/ 394915 h 716812"/>
                <a:gd name="connsiteX9" fmla="*/ 888282 w 974302"/>
                <a:gd name="connsiteY9" fmla="*/ 605342 h 716812"/>
                <a:gd name="connsiteX10" fmla="*/ 601336 w 974302"/>
                <a:gd name="connsiteY10" fmla="*/ 716295 h 716812"/>
                <a:gd name="connsiteX11" fmla="*/ 318217 w 974302"/>
                <a:gd name="connsiteY11" fmla="*/ 643602 h 716812"/>
                <a:gd name="connsiteX12" fmla="*/ 69531 w 974302"/>
                <a:gd name="connsiteY12" fmla="*/ 567083 h 716812"/>
                <a:gd name="connsiteX0" fmla="*/ 69531 w 974302"/>
                <a:gd name="connsiteY0" fmla="*/ 567083 h 716563"/>
                <a:gd name="connsiteX1" fmla="*/ 663 w 974302"/>
                <a:gd name="connsiteY1" fmla="*/ 371960 h 716563"/>
                <a:gd name="connsiteX2" fmla="*/ 42750 w 974302"/>
                <a:gd name="connsiteY2" fmla="*/ 173011 h 716563"/>
                <a:gd name="connsiteX3" fmla="*/ 169005 w 974302"/>
                <a:gd name="connsiteY3" fmla="*/ 42930 h 716563"/>
                <a:gd name="connsiteX4" fmla="*/ 329694 w 974302"/>
                <a:gd name="connsiteY4" fmla="*/ 844 h 716563"/>
                <a:gd name="connsiteX5" fmla="*/ 532469 w 974302"/>
                <a:gd name="connsiteY5" fmla="*/ 73537 h 716563"/>
                <a:gd name="connsiteX6" fmla="*/ 654899 w 974302"/>
                <a:gd name="connsiteY6" fmla="*/ 215096 h 716563"/>
                <a:gd name="connsiteX7" fmla="*/ 827067 w 974302"/>
                <a:gd name="connsiteY7" fmla="*/ 283963 h 716563"/>
                <a:gd name="connsiteX8" fmla="*/ 972452 w 974302"/>
                <a:gd name="connsiteY8" fmla="*/ 394915 h 716563"/>
                <a:gd name="connsiteX9" fmla="*/ 888282 w 974302"/>
                <a:gd name="connsiteY9" fmla="*/ 616820 h 716563"/>
                <a:gd name="connsiteX10" fmla="*/ 601336 w 974302"/>
                <a:gd name="connsiteY10" fmla="*/ 716295 h 716563"/>
                <a:gd name="connsiteX11" fmla="*/ 318217 w 974302"/>
                <a:gd name="connsiteY11" fmla="*/ 643602 h 716563"/>
                <a:gd name="connsiteX12" fmla="*/ 69531 w 974302"/>
                <a:gd name="connsiteY12" fmla="*/ 567083 h 716563"/>
                <a:gd name="connsiteX0" fmla="*/ 69531 w 974327"/>
                <a:gd name="connsiteY0" fmla="*/ 567083 h 701339"/>
                <a:gd name="connsiteX1" fmla="*/ 663 w 974327"/>
                <a:gd name="connsiteY1" fmla="*/ 371960 h 701339"/>
                <a:gd name="connsiteX2" fmla="*/ 42750 w 974327"/>
                <a:gd name="connsiteY2" fmla="*/ 173011 h 701339"/>
                <a:gd name="connsiteX3" fmla="*/ 169005 w 974327"/>
                <a:gd name="connsiteY3" fmla="*/ 42930 h 701339"/>
                <a:gd name="connsiteX4" fmla="*/ 329694 w 974327"/>
                <a:gd name="connsiteY4" fmla="*/ 844 h 701339"/>
                <a:gd name="connsiteX5" fmla="*/ 532469 w 974327"/>
                <a:gd name="connsiteY5" fmla="*/ 73537 h 701339"/>
                <a:gd name="connsiteX6" fmla="*/ 654899 w 974327"/>
                <a:gd name="connsiteY6" fmla="*/ 215096 h 701339"/>
                <a:gd name="connsiteX7" fmla="*/ 827067 w 974327"/>
                <a:gd name="connsiteY7" fmla="*/ 283963 h 701339"/>
                <a:gd name="connsiteX8" fmla="*/ 972452 w 974327"/>
                <a:gd name="connsiteY8" fmla="*/ 394915 h 701339"/>
                <a:gd name="connsiteX9" fmla="*/ 888282 w 974327"/>
                <a:gd name="connsiteY9" fmla="*/ 616820 h 701339"/>
                <a:gd name="connsiteX10" fmla="*/ 597510 w 974327"/>
                <a:gd name="connsiteY10" fmla="*/ 700991 h 701339"/>
                <a:gd name="connsiteX11" fmla="*/ 318217 w 974327"/>
                <a:gd name="connsiteY11" fmla="*/ 643602 h 701339"/>
                <a:gd name="connsiteX12" fmla="*/ 69531 w 974327"/>
                <a:gd name="connsiteY12" fmla="*/ 567083 h 701339"/>
                <a:gd name="connsiteX0" fmla="*/ 69531 w 956191"/>
                <a:gd name="connsiteY0" fmla="*/ 567083 h 701339"/>
                <a:gd name="connsiteX1" fmla="*/ 663 w 956191"/>
                <a:gd name="connsiteY1" fmla="*/ 371960 h 701339"/>
                <a:gd name="connsiteX2" fmla="*/ 42750 w 956191"/>
                <a:gd name="connsiteY2" fmla="*/ 173011 h 701339"/>
                <a:gd name="connsiteX3" fmla="*/ 169005 w 956191"/>
                <a:gd name="connsiteY3" fmla="*/ 42930 h 701339"/>
                <a:gd name="connsiteX4" fmla="*/ 329694 w 956191"/>
                <a:gd name="connsiteY4" fmla="*/ 844 h 701339"/>
                <a:gd name="connsiteX5" fmla="*/ 532469 w 956191"/>
                <a:gd name="connsiteY5" fmla="*/ 73537 h 701339"/>
                <a:gd name="connsiteX6" fmla="*/ 654899 w 956191"/>
                <a:gd name="connsiteY6" fmla="*/ 215096 h 701339"/>
                <a:gd name="connsiteX7" fmla="*/ 827067 w 956191"/>
                <a:gd name="connsiteY7" fmla="*/ 283963 h 701339"/>
                <a:gd name="connsiteX8" fmla="*/ 953323 w 956191"/>
                <a:gd name="connsiteY8" fmla="*/ 414045 h 701339"/>
                <a:gd name="connsiteX9" fmla="*/ 888282 w 956191"/>
                <a:gd name="connsiteY9" fmla="*/ 616820 h 701339"/>
                <a:gd name="connsiteX10" fmla="*/ 597510 w 956191"/>
                <a:gd name="connsiteY10" fmla="*/ 700991 h 701339"/>
                <a:gd name="connsiteX11" fmla="*/ 318217 w 956191"/>
                <a:gd name="connsiteY11" fmla="*/ 643602 h 701339"/>
                <a:gd name="connsiteX12" fmla="*/ 69531 w 956191"/>
                <a:gd name="connsiteY12" fmla="*/ 567083 h 701339"/>
                <a:gd name="connsiteX0" fmla="*/ 69531 w 956191"/>
                <a:gd name="connsiteY0" fmla="*/ 567083 h 702462"/>
                <a:gd name="connsiteX1" fmla="*/ 663 w 956191"/>
                <a:gd name="connsiteY1" fmla="*/ 371960 h 702462"/>
                <a:gd name="connsiteX2" fmla="*/ 42750 w 956191"/>
                <a:gd name="connsiteY2" fmla="*/ 173011 h 702462"/>
                <a:gd name="connsiteX3" fmla="*/ 169005 w 956191"/>
                <a:gd name="connsiteY3" fmla="*/ 42930 h 702462"/>
                <a:gd name="connsiteX4" fmla="*/ 329694 w 956191"/>
                <a:gd name="connsiteY4" fmla="*/ 844 h 702462"/>
                <a:gd name="connsiteX5" fmla="*/ 532469 w 956191"/>
                <a:gd name="connsiteY5" fmla="*/ 73537 h 702462"/>
                <a:gd name="connsiteX6" fmla="*/ 654899 w 956191"/>
                <a:gd name="connsiteY6" fmla="*/ 215096 h 702462"/>
                <a:gd name="connsiteX7" fmla="*/ 827067 w 956191"/>
                <a:gd name="connsiteY7" fmla="*/ 283963 h 702462"/>
                <a:gd name="connsiteX8" fmla="*/ 953323 w 956191"/>
                <a:gd name="connsiteY8" fmla="*/ 414045 h 702462"/>
                <a:gd name="connsiteX9" fmla="*/ 888282 w 956191"/>
                <a:gd name="connsiteY9" fmla="*/ 616820 h 702462"/>
                <a:gd name="connsiteX10" fmla="*/ 597510 w 956191"/>
                <a:gd name="connsiteY10" fmla="*/ 700991 h 702462"/>
                <a:gd name="connsiteX11" fmla="*/ 302913 w 956191"/>
                <a:gd name="connsiteY11" fmla="*/ 662731 h 702462"/>
                <a:gd name="connsiteX12" fmla="*/ 69531 w 956191"/>
                <a:gd name="connsiteY12" fmla="*/ 567083 h 702462"/>
                <a:gd name="connsiteX0" fmla="*/ 69484 w 956144"/>
                <a:gd name="connsiteY0" fmla="*/ 568514 h 703893"/>
                <a:gd name="connsiteX1" fmla="*/ 616 w 956144"/>
                <a:gd name="connsiteY1" fmla="*/ 373391 h 703893"/>
                <a:gd name="connsiteX2" fmla="*/ 42703 w 956144"/>
                <a:gd name="connsiteY2" fmla="*/ 174442 h 703893"/>
                <a:gd name="connsiteX3" fmla="*/ 157480 w 956144"/>
                <a:gd name="connsiteY3" fmla="*/ 32883 h 703893"/>
                <a:gd name="connsiteX4" fmla="*/ 329647 w 956144"/>
                <a:gd name="connsiteY4" fmla="*/ 2275 h 703893"/>
                <a:gd name="connsiteX5" fmla="*/ 532422 w 956144"/>
                <a:gd name="connsiteY5" fmla="*/ 74968 h 703893"/>
                <a:gd name="connsiteX6" fmla="*/ 654852 w 956144"/>
                <a:gd name="connsiteY6" fmla="*/ 216527 h 703893"/>
                <a:gd name="connsiteX7" fmla="*/ 827020 w 956144"/>
                <a:gd name="connsiteY7" fmla="*/ 285394 h 703893"/>
                <a:gd name="connsiteX8" fmla="*/ 953276 w 956144"/>
                <a:gd name="connsiteY8" fmla="*/ 415476 h 703893"/>
                <a:gd name="connsiteX9" fmla="*/ 888235 w 956144"/>
                <a:gd name="connsiteY9" fmla="*/ 618251 h 703893"/>
                <a:gd name="connsiteX10" fmla="*/ 597463 w 956144"/>
                <a:gd name="connsiteY10" fmla="*/ 702422 h 703893"/>
                <a:gd name="connsiteX11" fmla="*/ 302866 w 956144"/>
                <a:gd name="connsiteY11" fmla="*/ 664162 h 703893"/>
                <a:gd name="connsiteX12" fmla="*/ 69484 w 956144"/>
                <a:gd name="connsiteY12" fmla="*/ 568514 h 703893"/>
                <a:gd name="connsiteX0" fmla="*/ 70651 w 957311"/>
                <a:gd name="connsiteY0" fmla="*/ 568447 h 703826"/>
                <a:gd name="connsiteX1" fmla="*/ 1783 w 957311"/>
                <a:gd name="connsiteY1" fmla="*/ 373324 h 703826"/>
                <a:gd name="connsiteX2" fmla="*/ 32392 w 957311"/>
                <a:gd name="connsiteY2" fmla="*/ 170549 h 703826"/>
                <a:gd name="connsiteX3" fmla="*/ 158647 w 957311"/>
                <a:gd name="connsiteY3" fmla="*/ 32816 h 703826"/>
                <a:gd name="connsiteX4" fmla="*/ 330814 w 957311"/>
                <a:gd name="connsiteY4" fmla="*/ 2208 h 703826"/>
                <a:gd name="connsiteX5" fmla="*/ 533589 w 957311"/>
                <a:gd name="connsiteY5" fmla="*/ 74901 h 703826"/>
                <a:gd name="connsiteX6" fmla="*/ 656019 w 957311"/>
                <a:gd name="connsiteY6" fmla="*/ 216460 h 703826"/>
                <a:gd name="connsiteX7" fmla="*/ 828187 w 957311"/>
                <a:gd name="connsiteY7" fmla="*/ 285327 h 703826"/>
                <a:gd name="connsiteX8" fmla="*/ 954443 w 957311"/>
                <a:gd name="connsiteY8" fmla="*/ 415409 h 703826"/>
                <a:gd name="connsiteX9" fmla="*/ 889402 w 957311"/>
                <a:gd name="connsiteY9" fmla="*/ 618184 h 703826"/>
                <a:gd name="connsiteX10" fmla="*/ 598630 w 957311"/>
                <a:gd name="connsiteY10" fmla="*/ 702355 h 703826"/>
                <a:gd name="connsiteX11" fmla="*/ 304033 w 957311"/>
                <a:gd name="connsiteY11" fmla="*/ 664095 h 703826"/>
                <a:gd name="connsiteX12" fmla="*/ 70651 w 957311"/>
                <a:gd name="connsiteY12" fmla="*/ 568447 h 703826"/>
                <a:gd name="connsiteX0" fmla="*/ 70651 w 957311"/>
                <a:gd name="connsiteY0" fmla="*/ 582838 h 718217"/>
                <a:gd name="connsiteX1" fmla="*/ 1783 w 957311"/>
                <a:gd name="connsiteY1" fmla="*/ 387715 h 718217"/>
                <a:gd name="connsiteX2" fmla="*/ 32392 w 957311"/>
                <a:gd name="connsiteY2" fmla="*/ 184940 h 718217"/>
                <a:gd name="connsiteX3" fmla="*/ 158647 w 957311"/>
                <a:gd name="connsiteY3" fmla="*/ 47207 h 718217"/>
                <a:gd name="connsiteX4" fmla="*/ 338466 w 957311"/>
                <a:gd name="connsiteY4" fmla="*/ 1296 h 718217"/>
                <a:gd name="connsiteX5" fmla="*/ 533589 w 957311"/>
                <a:gd name="connsiteY5" fmla="*/ 89292 h 718217"/>
                <a:gd name="connsiteX6" fmla="*/ 656019 w 957311"/>
                <a:gd name="connsiteY6" fmla="*/ 230851 h 718217"/>
                <a:gd name="connsiteX7" fmla="*/ 828187 w 957311"/>
                <a:gd name="connsiteY7" fmla="*/ 299718 h 718217"/>
                <a:gd name="connsiteX8" fmla="*/ 954443 w 957311"/>
                <a:gd name="connsiteY8" fmla="*/ 429800 h 718217"/>
                <a:gd name="connsiteX9" fmla="*/ 889402 w 957311"/>
                <a:gd name="connsiteY9" fmla="*/ 632575 h 718217"/>
                <a:gd name="connsiteX10" fmla="*/ 598630 w 957311"/>
                <a:gd name="connsiteY10" fmla="*/ 716746 h 718217"/>
                <a:gd name="connsiteX11" fmla="*/ 304033 w 957311"/>
                <a:gd name="connsiteY11" fmla="*/ 678486 h 718217"/>
                <a:gd name="connsiteX12" fmla="*/ 70651 w 957311"/>
                <a:gd name="connsiteY12" fmla="*/ 582838 h 718217"/>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56019 w 957311"/>
                <a:gd name="connsiteY6" fmla="*/ 230183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63671 w 957311"/>
                <a:gd name="connsiteY6" fmla="*/ 218705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50419 w 956209"/>
                <a:gd name="connsiteY0" fmla="*/ 582170 h 717549"/>
                <a:gd name="connsiteX1" fmla="*/ 681 w 956209"/>
                <a:gd name="connsiteY1" fmla="*/ 387047 h 717549"/>
                <a:gd name="connsiteX2" fmla="*/ 31290 w 956209"/>
                <a:gd name="connsiteY2" fmla="*/ 184272 h 717549"/>
                <a:gd name="connsiteX3" fmla="*/ 157545 w 956209"/>
                <a:gd name="connsiteY3" fmla="*/ 46539 h 717549"/>
                <a:gd name="connsiteX4" fmla="*/ 337364 w 956209"/>
                <a:gd name="connsiteY4" fmla="*/ 628 h 717549"/>
                <a:gd name="connsiteX5" fmla="*/ 543965 w 956209"/>
                <a:gd name="connsiteY5" fmla="*/ 73321 h 717549"/>
                <a:gd name="connsiteX6" fmla="*/ 662569 w 956209"/>
                <a:gd name="connsiteY6" fmla="*/ 218705 h 717549"/>
                <a:gd name="connsiteX7" fmla="*/ 827085 w 956209"/>
                <a:gd name="connsiteY7" fmla="*/ 299050 h 717549"/>
                <a:gd name="connsiteX8" fmla="*/ 953341 w 956209"/>
                <a:gd name="connsiteY8" fmla="*/ 429132 h 717549"/>
                <a:gd name="connsiteX9" fmla="*/ 888300 w 956209"/>
                <a:gd name="connsiteY9" fmla="*/ 631907 h 717549"/>
                <a:gd name="connsiteX10" fmla="*/ 597528 w 956209"/>
                <a:gd name="connsiteY10" fmla="*/ 716078 h 717549"/>
                <a:gd name="connsiteX11" fmla="*/ 302931 w 956209"/>
                <a:gd name="connsiteY11" fmla="*/ 677818 h 717549"/>
                <a:gd name="connsiteX12" fmla="*/ 50419 w 95620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9692 h 725071"/>
                <a:gd name="connsiteX1" fmla="*/ 327 w 971159"/>
                <a:gd name="connsiteY1" fmla="*/ 394569 h 725071"/>
                <a:gd name="connsiteX2" fmla="*/ 46240 w 971159"/>
                <a:gd name="connsiteY2" fmla="*/ 191794 h 725071"/>
                <a:gd name="connsiteX3" fmla="*/ 172495 w 971159"/>
                <a:gd name="connsiteY3" fmla="*/ 54061 h 725071"/>
                <a:gd name="connsiteX4" fmla="*/ 359966 w 971159"/>
                <a:gd name="connsiteY4" fmla="*/ 498 h 725071"/>
                <a:gd name="connsiteX5" fmla="*/ 558915 w 971159"/>
                <a:gd name="connsiteY5" fmla="*/ 80843 h 725071"/>
                <a:gd name="connsiteX6" fmla="*/ 677519 w 971159"/>
                <a:gd name="connsiteY6" fmla="*/ 226227 h 725071"/>
                <a:gd name="connsiteX7" fmla="*/ 842035 w 971159"/>
                <a:gd name="connsiteY7" fmla="*/ 306572 h 725071"/>
                <a:gd name="connsiteX8" fmla="*/ 968291 w 971159"/>
                <a:gd name="connsiteY8" fmla="*/ 436654 h 725071"/>
                <a:gd name="connsiteX9" fmla="*/ 903250 w 971159"/>
                <a:gd name="connsiteY9" fmla="*/ 639429 h 725071"/>
                <a:gd name="connsiteX10" fmla="*/ 612478 w 971159"/>
                <a:gd name="connsiteY10" fmla="*/ 723600 h 725071"/>
                <a:gd name="connsiteX11" fmla="*/ 317881 w 971159"/>
                <a:gd name="connsiteY11" fmla="*/ 685340 h 725071"/>
                <a:gd name="connsiteX12" fmla="*/ 65369 w 971159"/>
                <a:gd name="connsiteY12" fmla="*/ 589692 h 725071"/>
                <a:gd name="connsiteX0" fmla="*/ 65339 w 971129"/>
                <a:gd name="connsiteY0" fmla="*/ 589692 h 725071"/>
                <a:gd name="connsiteX1" fmla="*/ 297 w 971129"/>
                <a:gd name="connsiteY1" fmla="*/ 394569 h 725071"/>
                <a:gd name="connsiteX2" fmla="*/ 46210 w 971129"/>
                <a:gd name="connsiteY2" fmla="*/ 191794 h 725071"/>
                <a:gd name="connsiteX3" fmla="*/ 157161 w 971129"/>
                <a:gd name="connsiteY3" fmla="*/ 54061 h 725071"/>
                <a:gd name="connsiteX4" fmla="*/ 359936 w 971129"/>
                <a:gd name="connsiteY4" fmla="*/ 498 h 725071"/>
                <a:gd name="connsiteX5" fmla="*/ 558885 w 971129"/>
                <a:gd name="connsiteY5" fmla="*/ 80843 h 725071"/>
                <a:gd name="connsiteX6" fmla="*/ 677489 w 971129"/>
                <a:gd name="connsiteY6" fmla="*/ 226227 h 725071"/>
                <a:gd name="connsiteX7" fmla="*/ 842005 w 971129"/>
                <a:gd name="connsiteY7" fmla="*/ 306572 h 725071"/>
                <a:gd name="connsiteX8" fmla="*/ 968261 w 971129"/>
                <a:gd name="connsiteY8" fmla="*/ 436654 h 725071"/>
                <a:gd name="connsiteX9" fmla="*/ 903220 w 971129"/>
                <a:gd name="connsiteY9" fmla="*/ 639429 h 725071"/>
                <a:gd name="connsiteX10" fmla="*/ 612448 w 971129"/>
                <a:gd name="connsiteY10" fmla="*/ 723600 h 725071"/>
                <a:gd name="connsiteX11" fmla="*/ 317851 w 971129"/>
                <a:gd name="connsiteY11" fmla="*/ 685340 h 725071"/>
                <a:gd name="connsiteX12" fmla="*/ 65339 w 971129"/>
                <a:gd name="connsiteY12" fmla="*/ 589692 h 725071"/>
                <a:gd name="connsiteX0" fmla="*/ 66591 w 972381"/>
                <a:gd name="connsiteY0" fmla="*/ 589692 h 725071"/>
                <a:gd name="connsiteX1" fmla="*/ 1549 w 972381"/>
                <a:gd name="connsiteY1" fmla="*/ 394569 h 725071"/>
                <a:gd name="connsiteX2" fmla="*/ 32158 w 972381"/>
                <a:gd name="connsiteY2" fmla="*/ 191794 h 725071"/>
                <a:gd name="connsiteX3" fmla="*/ 158413 w 972381"/>
                <a:gd name="connsiteY3" fmla="*/ 54061 h 725071"/>
                <a:gd name="connsiteX4" fmla="*/ 361188 w 972381"/>
                <a:gd name="connsiteY4" fmla="*/ 498 h 725071"/>
                <a:gd name="connsiteX5" fmla="*/ 560137 w 972381"/>
                <a:gd name="connsiteY5" fmla="*/ 80843 h 725071"/>
                <a:gd name="connsiteX6" fmla="*/ 678741 w 972381"/>
                <a:gd name="connsiteY6" fmla="*/ 226227 h 725071"/>
                <a:gd name="connsiteX7" fmla="*/ 843257 w 972381"/>
                <a:gd name="connsiteY7" fmla="*/ 306572 h 725071"/>
                <a:gd name="connsiteX8" fmla="*/ 969513 w 972381"/>
                <a:gd name="connsiteY8" fmla="*/ 436654 h 725071"/>
                <a:gd name="connsiteX9" fmla="*/ 904472 w 972381"/>
                <a:gd name="connsiteY9" fmla="*/ 639429 h 725071"/>
                <a:gd name="connsiteX10" fmla="*/ 613700 w 972381"/>
                <a:gd name="connsiteY10" fmla="*/ 723600 h 725071"/>
                <a:gd name="connsiteX11" fmla="*/ 319103 w 972381"/>
                <a:gd name="connsiteY11" fmla="*/ 685340 h 725071"/>
                <a:gd name="connsiteX12" fmla="*/ 66591 w 972381"/>
                <a:gd name="connsiteY12" fmla="*/ 589692 h 725071"/>
                <a:gd name="connsiteX0" fmla="*/ 66591 w 969820"/>
                <a:gd name="connsiteY0" fmla="*/ 589692 h 724534"/>
                <a:gd name="connsiteX1" fmla="*/ 1549 w 969820"/>
                <a:gd name="connsiteY1" fmla="*/ 394569 h 724534"/>
                <a:gd name="connsiteX2" fmla="*/ 32158 w 969820"/>
                <a:gd name="connsiteY2" fmla="*/ 191794 h 724534"/>
                <a:gd name="connsiteX3" fmla="*/ 158413 w 969820"/>
                <a:gd name="connsiteY3" fmla="*/ 54061 h 724534"/>
                <a:gd name="connsiteX4" fmla="*/ 361188 w 969820"/>
                <a:gd name="connsiteY4" fmla="*/ 498 h 724534"/>
                <a:gd name="connsiteX5" fmla="*/ 560137 w 969820"/>
                <a:gd name="connsiteY5" fmla="*/ 80843 h 724534"/>
                <a:gd name="connsiteX6" fmla="*/ 678741 w 969820"/>
                <a:gd name="connsiteY6" fmla="*/ 226227 h 724534"/>
                <a:gd name="connsiteX7" fmla="*/ 843257 w 969820"/>
                <a:gd name="connsiteY7" fmla="*/ 306572 h 724534"/>
                <a:gd name="connsiteX8" fmla="*/ 969513 w 969820"/>
                <a:gd name="connsiteY8" fmla="*/ 436654 h 724534"/>
                <a:gd name="connsiteX9" fmla="*/ 870038 w 969820"/>
                <a:gd name="connsiteY9" fmla="*/ 650907 h 724534"/>
                <a:gd name="connsiteX10" fmla="*/ 613700 w 969820"/>
                <a:gd name="connsiteY10" fmla="*/ 723600 h 724534"/>
                <a:gd name="connsiteX11" fmla="*/ 319103 w 969820"/>
                <a:gd name="connsiteY11" fmla="*/ 685340 h 724534"/>
                <a:gd name="connsiteX12" fmla="*/ 66591 w 969820"/>
                <a:gd name="connsiteY12" fmla="*/ 589692 h 724534"/>
                <a:gd name="connsiteX0" fmla="*/ 66591 w 958416"/>
                <a:gd name="connsiteY0" fmla="*/ 589692 h 724534"/>
                <a:gd name="connsiteX1" fmla="*/ 1549 w 958416"/>
                <a:gd name="connsiteY1" fmla="*/ 394569 h 724534"/>
                <a:gd name="connsiteX2" fmla="*/ 32158 w 958416"/>
                <a:gd name="connsiteY2" fmla="*/ 191794 h 724534"/>
                <a:gd name="connsiteX3" fmla="*/ 158413 w 958416"/>
                <a:gd name="connsiteY3" fmla="*/ 54061 h 724534"/>
                <a:gd name="connsiteX4" fmla="*/ 361188 w 958416"/>
                <a:gd name="connsiteY4" fmla="*/ 498 h 724534"/>
                <a:gd name="connsiteX5" fmla="*/ 560137 w 958416"/>
                <a:gd name="connsiteY5" fmla="*/ 80843 h 724534"/>
                <a:gd name="connsiteX6" fmla="*/ 678741 w 958416"/>
                <a:gd name="connsiteY6" fmla="*/ 226227 h 724534"/>
                <a:gd name="connsiteX7" fmla="*/ 843257 w 958416"/>
                <a:gd name="connsiteY7" fmla="*/ 306572 h 724534"/>
                <a:gd name="connsiteX8" fmla="*/ 958035 w 958416"/>
                <a:gd name="connsiteY8" fmla="*/ 440480 h 724534"/>
                <a:gd name="connsiteX9" fmla="*/ 870038 w 958416"/>
                <a:gd name="connsiteY9" fmla="*/ 650907 h 724534"/>
                <a:gd name="connsiteX10" fmla="*/ 613700 w 958416"/>
                <a:gd name="connsiteY10" fmla="*/ 723600 h 724534"/>
                <a:gd name="connsiteX11" fmla="*/ 319103 w 958416"/>
                <a:gd name="connsiteY11" fmla="*/ 685340 h 724534"/>
                <a:gd name="connsiteX12" fmla="*/ 66591 w 958416"/>
                <a:gd name="connsiteY12" fmla="*/ 589692 h 724534"/>
                <a:gd name="connsiteX0" fmla="*/ 66591 w 958042"/>
                <a:gd name="connsiteY0" fmla="*/ 589692 h 724534"/>
                <a:gd name="connsiteX1" fmla="*/ 1549 w 958042"/>
                <a:gd name="connsiteY1" fmla="*/ 394569 h 724534"/>
                <a:gd name="connsiteX2" fmla="*/ 32158 w 958042"/>
                <a:gd name="connsiteY2" fmla="*/ 191794 h 724534"/>
                <a:gd name="connsiteX3" fmla="*/ 158413 w 958042"/>
                <a:gd name="connsiteY3" fmla="*/ 54061 h 724534"/>
                <a:gd name="connsiteX4" fmla="*/ 361188 w 958042"/>
                <a:gd name="connsiteY4" fmla="*/ 498 h 724534"/>
                <a:gd name="connsiteX5" fmla="*/ 560137 w 958042"/>
                <a:gd name="connsiteY5" fmla="*/ 80843 h 724534"/>
                <a:gd name="connsiteX6" fmla="*/ 678741 w 958042"/>
                <a:gd name="connsiteY6" fmla="*/ 226227 h 724534"/>
                <a:gd name="connsiteX7" fmla="*/ 873864 w 958042"/>
                <a:gd name="connsiteY7" fmla="*/ 298920 h 724534"/>
                <a:gd name="connsiteX8" fmla="*/ 958035 w 958042"/>
                <a:gd name="connsiteY8" fmla="*/ 440480 h 724534"/>
                <a:gd name="connsiteX9" fmla="*/ 870038 w 958042"/>
                <a:gd name="connsiteY9" fmla="*/ 650907 h 724534"/>
                <a:gd name="connsiteX10" fmla="*/ 613700 w 958042"/>
                <a:gd name="connsiteY10" fmla="*/ 723600 h 724534"/>
                <a:gd name="connsiteX11" fmla="*/ 319103 w 958042"/>
                <a:gd name="connsiteY11" fmla="*/ 685340 h 724534"/>
                <a:gd name="connsiteX12" fmla="*/ 66591 w 958042"/>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8301" h="724534">
                  <a:moveTo>
                    <a:pt x="66591" y="589692"/>
                  </a:moveTo>
                  <a:cubicBezTo>
                    <a:pt x="13665" y="541230"/>
                    <a:pt x="7288" y="460885"/>
                    <a:pt x="1549" y="394569"/>
                  </a:cubicBezTo>
                  <a:cubicBezTo>
                    <a:pt x="-4190" y="328253"/>
                    <a:pt x="6014" y="248545"/>
                    <a:pt x="32158" y="191794"/>
                  </a:cubicBezTo>
                  <a:cubicBezTo>
                    <a:pt x="58302" y="135043"/>
                    <a:pt x="103575" y="85944"/>
                    <a:pt x="158413" y="54061"/>
                  </a:cubicBezTo>
                  <a:cubicBezTo>
                    <a:pt x="213251" y="22178"/>
                    <a:pt x="294234" y="-3966"/>
                    <a:pt x="361188" y="498"/>
                  </a:cubicBezTo>
                  <a:cubicBezTo>
                    <a:pt x="428142" y="4962"/>
                    <a:pt x="507212" y="43222"/>
                    <a:pt x="560137" y="80843"/>
                  </a:cubicBezTo>
                  <a:cubicBezTo>
                    <a:pt x="613062" y="118464"/>
                    <a:pt x="639207" y="174577"/>
                    <a:pt x="678741" y="226227"/>
                  </a:cubicBezTo>
                  <a:cubicBezTo>
                    <a:pt x="718275" y="277877"/>
                    <a:pt x="842619" y="263211"/>
                    <a:pt x="889168" y="298920"/>
                  </a:cubicBezTo>
                  <a:cubicBezTo>
                    <a:pt x="935717" y="334629"/>
                    <a:pt x="961223" y="381816"/>
                    <a:pt x="958035" y="440480"/>
                  </a:cubicBezTo>
                  <a:cubicBezTo>
                    <a:pt x="954847" y="499145"/>
                    <a:pt x="927427" y="603720"/>
                    <a:pt x="870038" y="650907"/>
                  </a:cubicBezTo>
                  <a:cubicBezTo>
                    <a:pt x="812649" y="698094"/>
                    <a:pt x="705523" y="717861"/>
                    <a:pt x="613700" y="723600"/>
                  </a:cubicBezTo>
                  <a:cubicBezTo>
                    <a:pt x="521878" y="729339"/>
                    <a:pt x="410288" y="707658"/>
                    <a:pt x="319103" y="685340"/>
                  </a:cubicBezTo>
                  <a:cubicBezTo>
                    <a:pt x="227918" y="663022"/>
                    <a:pt x="119517" y="638154"/>
                    <a:pt x="66591" y="589692"/>
                  </a:cubicBezTo>
                  <a:close/>
                </a:path>
              </a:pathLst>
            </a:custGeom>
            <a:solidFill>
              <a:srgbClr val="9987C2">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FA2CB78B-E5F5-32BC-2589-533703CF5295}"/>
                </a:ext>
              </a:extLst>
            </p:cNvPr>
            <p:cNvSpPr/>
            <p:nvPr/>
          </p:nvSpPr>
          <p:spPr>
            <a:xfrm>
              <a:off x="3027177" y="2142859"/>
              <a:ext cx="501919" cy="318743"/>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E31A917D-3D3A-6FCF-7339-5BAA7C3C1D4E}"/>
              </a:ext>
            </a:extLst>
          </p:cNvPr>
          <p:cNvGrpSpPr>
            <a:grpSpLocks noChangeAspect="1"/>
          </p:cNvGrpSpPr>
          <p:nvPr/>
        </p:nvGrpSpPr>
        <p:grpSpPr>
          <a:xfrm>
            <a:off x="6834274" y="2982306"/>
            <a:ext cx="713677" cy="548640"/>
            <a:chOff x="2983505" y="2053715"/>
            <a:chExt cx="958301" cy="724534"/>
          </a:xfrm>
        </p:grpSpPr>
        <p:sp>
          <p:nvSpPr>
            <p:cNvPr id="56" name="Freeform 55">
              <a:extLst>
                <a:ext uri="{FF2B5EF4-FFF2-40B4-BE49-F238E27FC236}">
                  <a16:creationId xmlns:a16="http://schemas.microsoft.com/office/drawing/2014/main" id="{0BD12656-BD1D-A856-6AD0-1B93AECE10C4}"/>
                </a:ext>
              </a:extLst>
            </p:cNvPr>
            <p:cNvSpPr/>
            <p:nvPr/>
          </p:nvSpPr>
          <p:spPr>
            <a:xfrm>
              <a:off x="2983505" y="2053715"/>
              <a:ext cx="958301" cy="724534"/>
            </a:xfrm>
            <a:custGeom>
              <a:avLst/>
              <a:gdLst>
                <a:gd name="connsiteX0" fmla="*/ 22956 w 975615"/>
                <a:gd name="connsiteY0" fmla="*/ 554761 h 703973"/>
                <a:gd name="connsiteX1" fmla="*/ 0 w 975615"/>
                <a:gd name="connsiteY1" fmla="*/ 363464 h 703973"/>
                <a:gd name="connsiteX2" fmla="*/ 38260 w 975615"/>
                <a:gd name="connsiteY2" fmla="*/ 160689 h 703973"/>
                <a:gd name="connsiteX3" fmla="*/ 164516 w 975615"/>
                <a:gd name="connsiteY3" fmla="*/ 49737 h 703973"/>
                <a:gd name="connsiteX4" fmla="*/ 275468 w 975615"/>
                <a:gd name="connsiteY4" fmla="*/ 0 h 703973"/>
                <a:gd name="connsiteX5" fmla="*/ 516502 w 975615"/>
                <a:gd name="connsiteY5" fmla="*/ 61215 h 703973"/>
                <a:gd name="connsiteX6" fmla="*/ 638932 w 975615"/>
                <a:gd name="connsiteY6" fmla="*/ 202774 h 703973"/>
                <a:gd name="connsiteX7" fmla="*/ 811100 w 975615"/>
                <a:gd name="connsiteY7" fmla="*/ 271641 h 703973"/>
                <a:gd name="connsiteX8" fmla="*/ 975615 w 975615"/>
                <a:gd name="connsiteY8" fmla="*/ 348160 h 703973"/>
                <a:gd name="connsiteX9" fmla="*/ 872315 w 975615"/>
                <a:gd name="connsiteY9" fmla="*/ 593020 h 703973"/>
                <a:gd name="connsiteX10" fmla="*/ 585369 w 975615"/>
                <a:gd name="connsiteY10" fmla="*/ 703973 h 703973"/>
                <a:gd name="connsiteX11" fmla="*/ 302250 w 975615"/>
                <a:gd name="connsiteY11" fmla="*/ 631280 h 703973"/>
                <a:gd name="connsiteX12" fmla="*/ 22956 w 975615"/>
                <a:gd name="connsiteY12" fmla="*/ 554761 h 703973"/>
                <a:gd name="connsiteX0" fmla="*/ 22956 w 976974"/>
                <a:gd name="connsiteY0" fmla="*/ 554761 h 703973"/>
                <a:gd name="connsiteX1" fmla="*/ 0 w 976974"/>
                <a:gd name="connsiteY1" fmla="*/ 363464 h 703973"/>
                <a:gd name="connsiteX2" fmla="*/ 38260 w 976974"/>
                <a:gd name="connsiteY2" fmla="*/ 160689 h 703973"/>
                <a:gd name="connsiteX3" fmla="*/ 164516 w 976974"/>
                <a:gd name="connsiteY3" fmla="*/ 49737 h 703973"/>
                <a:gd name="connsiteX4" fmla="*/ 275468 w 976974"/>
                <a:gd name="connsiteY4" fmla="*/ 0 h 703973"/>
                <a:gd name="connsiteX5" fmla="*/ 516502 w 976974"/>
                <a:gd name="connsiteY5" fmla="*/ 61215 h 703973"/>
                <a:gd name="connsiteX6" fmla="*/ 638932 w 976974"/>
                <a:gd name="connsiteY6" fmla="*/ 202774 h 703973"/>
                <a:gd name="connsiteX7" fmla="*/ 811100 w 976974"/>
                <a:gd name="connsiteY7" fmla="*/ 271641 h 703973"/>
                <a:gd name="connsiteX8" fmla="*/ 975615 w 976974"/>
                <a:gd name="connsiteY8" fmla="*/ 348160 h 703973"/>
                <a:gd name="connsiteX9" fmla="*/ 872315 w 976974"/>
                <a:gd name="connsiteY9" fmla="*/ 593020 h 703973"/>
                <a:gd name="connsiteX10" fmla="*/ 585369 w 976974"/>
                <a:gd name="connsiteY10" fmla="*/ 703973 h 703973"/>
                <a:gd name="connsiteX11" fmla="*/ 302250 w 976974"/>
                <a:gd name="connsiteY11" fmla="*/ 631280 h 703973"/>
                <a:gd name="connsiteX12" fmla="*/ 22956 w 976974"/>
                <a:gd name="connsiteY12" fmla="*/ 554761 h 703973"/>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5349"/>
                <a:gd name="connsiteY0" fmla="*/ 554864 h 713276"/>
                <a:gd name="connsiteX1" fmla="*/ 8375 w 985349"/>
                <a:gd name="connsiteY1" fmla="*/ 363567 h 713276"/>
                <a:gd name="connsiteX2" fmla="*/ 46635 w 985349"/>
                <a:gd name="connsiteY2" fmla="*/ 160792 h 713276"/>
                <a:gd name="connsiteX3" fmla="*/ 172891 w 985349"/>
                <a:gd name="connsiteY3" fmla="*/ 49840 h 713276"/>
                <a:gd name="connsiteX4" fmla="*/ 283843 w 985349"/>
                <a:gd name="connsiteY4" fmla="*/ 103 h 713276"/>
                <a:gd name="connsiteX5" fmla="*/ 524877 w 985349"/>
                <a:gd name="connsiteY5" fmla="*/ 61318 h 713276"/>
                <a:gd name="connsiteX6" fmla="*/ 647307 w 985349"/>
                <a:gd name="connsiteY6" fmla="*/ 202877 h 713276"/>
                <a:gd name="connsiteX7" fmla="*/ 819475 w 985349"/>
                <a:gd name="connsiteY7" fmla="*/ 271744 h 713276"/>
                <a:gd name="connsiteX8" fmla="*/ 983990 w 985349"/>
                <a:gd name="connsiteY8" fmla="*/ 348263 h 713276"/>
                <a:gd name="connsiteX9" fmla="*/ 880690 w 985349"/>
                <a:gd name="connsiteY9" fmla="*/ 593123 h 713276"/>
                <a:gd name="connsiteX10" fmla="*/ 593744 w 985349"/>
                <a:gd name="connsiteY10" fmla="*/ 704076 h 713276"/>
                <a:gd name="connsiteX11" fmla="*/ 310625 w 985349"/>
                <a:gd name="connsiteY11" fmla="*/ 631383 h 713276"/>
                <a:gd name="connsiteX12" fmla="*/ 31331 w 985349"/>
                <a:gd name="connsiteY12" fmla="*/ 554864 h 7132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6129 h 705858"/>
                <a:gd name="connsiteX1" fmla="*/ 8375 w 986528"/>
                <a:gd name="connsiteY1" fmla="*/ 364832 h 705858"/>
                <a:gd name="connsiteX2" fmla="*/ 46635 w 986528"/>
                <a:gd name="connsiteY2" fmla="*/ 162057 h 705858"/>
                <a:gd name="connsiteX3" fmla="*/ 161413 w 986528"/>
                <a:gd name="connsiteY3" fmla="*/ 31976 h 705858"/>
                <a:gd name="connsiteX4" fmla="*/ 283843 w 986528"/>
                <a:gd name="connsiteY4" fmla="*/ 1368 h 705858"/>
                <a:gd name="connsiteX5" fmla="*/ 524877 w 986528"/>
                <a:gd name="connsiteY5" fmla="*/ 62583 h 705858"/>
                <a:gd name="connsiteX6" fmla="*/ 647307 w 986528"/>
                <a:gd name="connsiteY6" fmla="*/ 204142 h 705858"/>
                <a:gd name="connsiteX7" fmla="*/ 819475 w 986528"/>
                <a:gd name="connsiteY7" fmla="*/ 273009 h 705858"/>
                <a:gd name="connsiteX8" fmla="*/ 983990 w 986528"/>
                <a:gd name="connsiteY8" fmla="*/ 349528 h 705858"/>
                <a:gd name="connsiteX9" fmla="*/ 880690 w 986528"/>
                <a:gd name="connsiteY9" fmla="*/ 594388 h 705858"/>
                <a:gd name="connsiteX10" fmla="*/ 593744 w 986528"/>
                <a:gd name="connsiteY10" fmla="*/ 705341 h 705858"/>
                <a:gd name="connsiteX11" fmla="*/ 310625 w 986528"/>
                <a:gd name="connsiteY11" fmla="*/ 632648 h 705858"/>
                <a:gd name="connsiteX12" fmla="*/ 31331 w 986528"/>
                <a:gd name="connsiteY12" fmla="*/ 556129 h 705858"/>
                <a:gd name="connsiteX0" fmla="*/ 30635 w 985832"/>
                <a:gd name="connsiteY0" fmla="*/ 556129 h 705858"/>
                <a:gd name="connsiteX1" fmla="*/ 7679 w 985832"/>
                <a:gd name="connsiteY1" fmla="*/ 364832 h 705858"/>
                <a:gd name="connsiteX2" fmla="*/ 34462 w 985832"/>
                <a:gd name="connsiteY2" fmla="*/ 162057 h 705858"/>
                <a:gd name="connsiteX3" fmla="*/ 160717 w 985832"/>
                <a:gd name="connsiteY3" fmla="*/ 31976 h 705858"/>
                <a:gd name="connsiteX4" fmla="*/ 283147 w 985832"/>
                <a:gd name="connsiteY4" fmla="*/ 1368 h 705858"/>
                <a:gd name="connsiteX5" fmla="*/ 524181 w 985832"/>
                <a:gd name="connsiteY5" fmla="*/ 62583 h 705858"/>
                <a:gd name="connsiteX6" fmla="*/ 646611 w 985832"/>
                <a:gd name="connsiteY6" fmla="*/ 204142 h 705858"/>
                <a:gd name="connsiteX7" fmla="*/ 818779 w 985832"/>
                <a:gd name="connsiteY7" fmla="*/ 273009 h 705858"/>
                <a:gd name="connsiteX8" fmla="*/ 983294 w 985832"/>
                <a:gd name="connsiteY8" fmla="*/ 349528 h 705858"/>
                <a:gd name="connsiteX9" fmla="*/ 879994 w 985832"/>
                <a:gd name="connsiteY9" fmla="*/ 594388 h 705858"/>
                <a:gd name="connsiteX10" fmla="*/ 593048 w 985832"/>
                <a:gd name="connsiteY10" fmla="*/ 705341 h 705858"/>
                <a:gd name="connsiteX11" fmla="*/ 309929 w 985832"/>
                <a:gd name="connsiteY11" fmla="*/ 632648 h 705858"/>
                <a:gd name="connsiteX12" fmla="*/ 30635 w 985832"/>
                <a:gd name="connsiteY12" fmla="*/ 556129 h 705858"/>
                <a:gd name="connsiteX0" fmla="*/ 54941 w 979530"/>
                <a:gd name="connsiteY0" fmla="*/ 556129 h 705858"/>
                <a:gd name="connsiteX1" fmla="*/ 1377 w 979530"/>
                <a:gd name="connsiteY1" fmla="*/ 364832 h 705858"/>
                <a:gd name="connsiteX2" fmla="*/ 28160 w 979530"/>
                <a:gd name="connsiteY2" fmla="*/ 162057 h 705858"/>
                <a:gd name="connsiteX3" fmla="*/ 154415 w 979530"/>
                <a:gd name="connsiteY3" fmla="*/ 31976 h 705858"/>
                <a:gd name="connsiteX4" fmla="*/ 276845 w 979530"/>
                <a:gd name="connsiteY4" fmla="*/ 1368 h 705858"/>
                <a:gd name="connsiteX5" fmla="*/ 517879 w 979530"/>
                <a:gd name="connsiteY5" fmla="*/ 62583 h 705858"/>
                <a:gd name="connsiteX6" fmla="*/ 640309 w 979530"/>
                <a:gd name="connsiteY6" fmla="*/ 204142 h 705858"/>
                <a:gd name="connsiteX7" fmla="*/ 812477 w 979530"/>
                <a:gd name="connsiteY7" fmla="*/ 273009 h 705858"/>
                <a:gd name="connsiteX8" fmla="*/ 976992 w 979530"/>
                <a:gd name="connsiteY8" fmla="*/ 349528 h 705858"/>
                <a:gd name="connsiteX9" fmla="*/ 873692 w 979530"/>
                <a:gd name="connsiteY9" fmla="*/ 594388 h 705858"/>
                <a:gd name="connsiteX10" fmla="*/ 586746 w 979530"/>
                <a:gd name="connsiteY10" fmla="*/ 705341 h 705858"/>
                <a:gd name="connsiteX11" fmla="*/ 303627 w 979530"/>
                <a:gd name="connsiteY11" fmla="*/ 632648 h 705858"/>
                <a:gd name="connsiteX12" fmla="*/ 54941 w 979530"/>
                <a:gd name="connsiteY12" fmla="*/ 556129 h 705858"/>
                <a:gd name="connsiteX0" fmla="*/ 69531 w 994120"/>
                <a:gd name="connsiteY0" fmla="*/ 556129 h 705858"/>
                <a:gd name="connsiteX1" fmla="*/ 663 w 994120"/>
                <a:gd name="connsiteY1" fmla="*/ 361006 h 705858"/>
                <a:gd name="connsiteX2" fmla="*/ 42750 w 994120"/>
                <a:gd name="connsiteY2" fmla="*/ 162057 h 705858"/>
                <a:gd name="connsiteX3" fmla="*/ 169005 w 994120"/>
                <a:gd name="connsiteY3" fmla="*/ 31976 h 705858"/>
                <a:gd name="connsiteX4" fmla="*/ 291435 w 994120"/>
                <a:gd name="connsiteY4" fmla="*/ 1368 h 705858"/>
                <a:gd name="connsiteX5" fmla="*/ 532469 w 994120"/>
                <a:gd name="connsiteY5" fmla="*/ 62583 h 705858"/>
                <a:gd name="connsiteX6" fmla="*/ 654899 w 994120"/>
                <a:gd name="connsiteY6" fmla="*/ 204142 h 705858"/>
                <a:gd name="connsiteX7" fmla="*/ 827067 w 994120"/>
                <a:gd name="connsiteY7" fmla="*/ 273009 h 705858"/>
                <a:gd name="connsiteX8" fmla="*/ 991582 w 994120"/>
                <a:gd name="connsiteY8" fmla="*/ 349528 h 705858"/>
                <a:gd name="connsiteX9" fmla="*/ 888282 w 994120"/>
                <a:gd name="connsiteY9" fmla="*/ 594388 h 705858"/>
                <a:gd name="connsiteX10" fmla="*/ 601336 w 994120"/>
                <a:gd name="connsiteY10" fmla="*/ 705341 h 705858"/>
                <a:gd name="connsiteX11" fmla="*/ 318217 w 994120"/>
                <a:gd name="connsiteY11" fmla="*/ 632648 h 705858"/>
                <a:gd name="connsiteX12" fmla="*/ 69531 w 994120"/>
                <a:gd name="connsiteY12" fmla="*/ 556129 h 705858"/>
                <a:gd name="connsiteX0" fmla="*/ 69531 w 994120"/>
                <a:gd name="connsiteY0" fmla="*/ 567083 h 716812"/>
                <a:gd name="connsiteX1" fmla="*/ 663 w 994120"/>
                <a:gd name="connsiteY1" fmla="*/ 371960 h 716812"/>
                <a:gd name="connsiteX2" fmla="*/ 42750 w 994120"/>
                <a:gd name="connsiteY2" fmla="*/ 173011 h 716812"/>
                <a:gd name="connsiteX3" fmla="*/ 169005 w 994120"/>
                <a:gd name="connsiteY3" fmla="*/ 42930 h 716812"/>
                <a:gd name="connsiteX4" fmla="*/ 329694 w 994120"/>
                <a:gd name="connsiteY4" fmla="*/ 844 h 716812"/>
                <a:gd name="connsiteX5" fmla="*/ 532469 w 994120"/>
                <a:gd name="connsiteY5" fmla="*/ 73537 h 716812"/>
                <a:gd name="connsiteX6" fmla="*/ 654899 w 994120"/>
                <a:gd name="connsiteY6" fmla="*/ 215096 h 716812"/>
                <a:gd name="connsiteX7" fmla="*/ 827067 w 994120"/>
                <a:gd name="connsiteY7" fmla="*/ 283963 h 716812"/>
                <a:gd name="connsiteX8" fmla="*/ 991582 w 994120"/>
                <a:gd name="connsiteY8" fmla="*/ 360482 h 716812"/>
                <a:gd name="connsiteX9" fmla="*/ 888282 w 994120"/>
                <a:gd name="connsiteY9" fmla="*/ 605342 h 716812"/>
                <a:gd name="connsiteX10" fmla="*/ 601336 w 994120"/>
                <a:gd name="connsiteY10" fmla="*/ 716295 h 716812"/>
                <a:gd name="connsiteX11" fmla="*/ 318217 w 994120"/>
                <a:gd name="connsiteY11" fmla="*/ 643602 h 716812"/>
                <a:gd name="connsiteX12" fmla="*/ 69531 w 994120"/>
                <a:gd name="connsiteY12" fmla="*/ 567083 h 716812"/>
                <a:gd name="connsiteX0" fmla="*/ 69531 w 974302"/>
                <a:gd name="connsiteY0" fmla="*/ 567083 h 716812"/>
                <a:gd name="connsiteX1" fmla="*/ 663 w 974302"/>
                <a:gd name="connsiteY1" fmla="*/ 371960 h 716812"/>
                <a:gd name="connsiteX2" fmla="*/ 42750 w 974302"/>
                <a:gd name="connsiteY2" fmla="*/ 173011 h 716812"/>
                <a:gd name="connsiteX3" fmla="*/ 169005 w 974302"/>
                <a:gd name="connsiteY3" fmla="*/ 42930 h 716812"/>
                <a:gd name="connsiteX4" fmla="*/ 329694 w 974302"/>
                <a:gd name="connsiteY4" fmla="*/ 844 h 716812"/>
                <a:gd name="connsiteX5" fmla="*/ 532469 w 974302"/>
                <a:gd name="connsiteY5" fmla="*/ 73537 h 716812"/>
                <a:gd name="connsiteX6" fmla="*/ 654899 w 974302"/>
                <a:gd name="connsiteY6" fmla="*/ 215096 h 716812"/>
                <a:gd name="connsiteX7" fmla="*/ 827067 w 974302"/>
                <a:gd name="connsiteY7" fmla="*/ 283963 h 716812"/>
                <a:gd name="connsiteX8" fmla="*/ 972452 w 974302"/>
                <a:gd name="connsiteY8" fmla="*/ 394915 h 716812"/>
                <a:gd name="connsiteX9" fmla="*/ 888282 w 974302"/>
                <a:gd name="connsiteY9" fmla="*/ 605342 h 716812"/>
                <a:gd name="connsiteX10" fmla="*/ 601336 w 974302"/>
                <a:gd name="connsiteY10" fmla="*/ 716295 h 716812"/>
                <a:gd name="connsiteX11" fmla="*/ 318217 w 974302"/>
                <a:gd name="connsiteY11" fmla="*/ 643602 h 716812"/>
                <a:gd name="connsiteX12" fmla="*/ 69531 w 974302"/>
                <a:gd name="connsiteY12" fmla="*/ 567083 h 716812"/>
                <a:gd name="connsiteX0" fmla="*/ 69531 w 974302"/>
                <a:gd name="connsiteY0" fmla="*/ 567083 h 716563"/>
                <a:gd name="connsiteX1" fmla="*/ 663 w 974302"/>
                <a:gd name="connsiteY1" fmla="*/ 371960 h 716563"/>
                <a:gd name="connsiteX2" fmla="*/ 42750 w 974302"/>
                <a:gd name="connsiteY2" fmla="*/ 173011 h 716563"/>
                <a:gd name="connsiteX3" fmla="*/ 169005 w 974302"/>
                <a:gd name="connsiteY3" fmla="*/ 42930 h 716563"/>
                <a:gd name="connsiteX4" fmla="*/ 329694 w 974302"/>
                <a:gd name="connsiteY4" fmla="*/ 844 h 716563"/>
                <a:gd name="connsiteX5" fmla="*/ 532469 w 974302"/>
                <a:gd name="connsiteY5" fmla="*/ 73537 h 716563"/>
                <a:gd name="connsiteX6" fmla="*/ 654899 w 974302"/>
                <a:gd name="connsiteY6" fmla="*/ 215096 h 716563"/>
                <a:gd name="connsiteX7" fmla="*/ 827067 w 974302"/>
                <a:gd name="connsiteY7" fmla="*/ 283963 h 716563"/>
                <a:gd name="connsiteX8" fmla="*/ 972452 w 974302"/>
                <a:gd name="connsiteY8" fmla="*/ 394915 h 716563"/>
                <a:gd name="connsiteX9" fmla="*/ 888282 w 974302"/>
                <a:gd name="connsiteY9" fmla="*/ 616820 h 716563"/>
                <a:gd name="connsiteX10" fmla="*/ 601336 w 974302"/>
                <a:gd name="connsiteY10" fmla="*/ 716295 h 716563"/>
                <a:gd name="connsiteX11" fmla="*/ 318217 w 974302"/>
                <a:gd name="connsiteY11" fmla="*/ 643602 h 716563"/>
                <a:gd name="connsiteX12" fmla="*/ 69531 w 974302"/>
                <a:gd name="connsiteY12" fmla="*/ 567083 h 716563"/>
                <a:gd name="connsiteX0" fmla="*/ 69531 w 974327"/>
                <a:gd name="connsiteY0" fmla="*/ 567083 h 701339"/>
                <a:gd name="connsiteX1" fmla="*/ 663 w 974327"/>
                <a:gd name="connsiteY1" fmla="*/ 371960 h 701339"/>
                <a:gd name="connsiteX2" fmla="*/ 42750 w 974327"/>
                <a:gd name="connsiteY2" fmla="*/ 173011 h 701339"/>
                <a:gd name="connsiteX3" fmla="*/ 169005 w 974327"/>
                <a:gd name="connsiteY3" fmla="*/ 42930 h 701339"/>
                <a:gd name="connsiteX4" fmla="*/ 329694 w 974327"/>
                <a:gd name="connsiteY4" fmla="*/ 844 h 701339"/>
                <a:gd name="connsiteX5" fmla="*/ 532469 w 974327"/>
                <a:gd name="connsiteY5" fmla="*/ 73537 h 701339"/>
                <a:gd name="connsiteX6" fmla="*/ 654899 w 974327"/>
                <a:gd name="connsiteY6" fmla="*/ 215096 h 701339"/>
                <a:gd name="connsiteX7" fmla="*/ 827067 w 974327"/>
                <a:gd name="connsiteY7" fmla="*/ 283963 h 701339"/>
                <a:gd name="connsiteX8" fmla="*/ 972452 w 974327"/>
                <a:gd name="connsiteY8" fmla="*/ 394915 h 701339"/>
                <a:gd name="connsiteX9" fmla="*/ 888282 w 974327"/>
                <a:gd name="connsiteY9" fmla="*/ 616820 h 701339"/>
                <a:gd name="connsiteX10" fmla="*/ 597510 w 974327"/>
                <a:gd name="connsiteY10" fmla="*/ 700991 h 701339"/>
                <a:gd name="connsiteX11" fmla="*/ 318217 w 974327"/>
                <a:gd name="connsiteY11" fmla="*/ 643602 h 701339"/>
                <a:gd name="connsiteX12" fmla="*/ 69531 w 974327"/>
                <a:gd name="connsiteY12" fmla="*/ 567083 h 701339"/>
                <a:gd name="connsiteX0" fmla="*/ 69531 w 956191"/>
                <a:gd name="connsiteY0" fmla="*/ 567083 h 701339"/>
                <a:gd name="connsiteX1" fmla="*/ 663 w 956191"/>
                <a:gd name="connsiteY1" fmla="*/ 371960 h 701339"/>
                <a:gd name="connsiteX2" fmla="*/ 42750 w 956191"/>
                <a:gd name="connsiteY2" fmla="*/ 173011 h 701339"/>
                <a:gd name="connsiteX3" fmla="*/ 169005 w 956191"/>
                <a:gd name="connsiteY3" fmla="*/ 42930 h 701339"/>
                <a:gd name="connsiteX4" fmla="*/ 329694 w 956191"/>
                <a:gd name="connsiteY4" fmla="*/ 844 h 701339"/>
                <a:gd name="connsiteX5" fmla="*/ 532469 w 956191"/>
                <a:gd name="connsiteY5" fmla="*/ 73537 h 701339"/>
                <a:gd name="connsiteX6" fmla="*/ 654899 w 956191"/>
                <a:gd name="connsiteY6" fmla="*/ 215096 h 701339"/>
                <a:gd name="connsiteX7" fmla="*/ 827067 w 956191"/>
                <a:gd name="connsiteY7" fmla="*/ 283963 h 701339"/>
                <a:gd name="connsiteX8" fmla="*/ 953323 w 956191"/>
                <a:gd name="connsiteY8" fmla="*/ 414045 h 701339"/>
                <a:gd name="connsiteX9" fmla="*/ 888282 w 956191"/>
                <a:gd name="connsiteY9" fmla="*/ 616820 h 701339"/>
                <a:gd name="connsiteX10" fmla="*/ 597510 w 956191"/>
                <a:gd name="connsiteY10" fmla="*/ 700991 h 701339"/>
                <a:gd name="connsiteX11" fmla="*/ 318217 w 956191"/>
                <a:gd name="connsiteY11" fmla="*/ 643602 h 701339"/>
                <a:gd name="connsiteX12" fmla="*/ 69531 w 956191"/>
                <a:gd name="connsiteY12" fmla="*/ 567083 h 701339"/>
                <a:gd name="connsiteX0" fmla="*/ 69531 w 956191"/>
                <a:gd name="connsiteY0" fmla="*/ 567083 h 702462"/>
                <a:gd name="connsiteX1" fmla="*/ 663 w 956191"/>
                <a:gd name="connsiteY1" fmla="*/ 371960 h 702462"/>
                <a:gd name="connsiteX2" fmla="*/ 42750 w 956191"/>
                <a:gd name="connsiteY2" fmla="*/ 173011 h 702462"/>
                <a:gd name="connsiteX3" fmla="*/ 169005 w 956191"/>
                <a:gd name="connsiteY3" fmla="*/ 42930 h 702462"/>
                <a:gd name="connsiteX4" fmla="*/ 329694 w 956191"/>
                <a:gd name="connsiteY4" fmla="*/ 844 h 702462"/>
                <a:gd name="connsiteX5" fmla="*/ 532469 w 956191"/>
                <a:gd name="connsiteY5" fmla="*/ 73537 h 702462"/>
                <a:gd name="connsiteX6" fmla="*/ 654899 w 956191"/>
                <a:gd name="connsiteY6" fmla="*/ 215096 h 702462"/>
                <a:gd name="connsiteX7" fmla="*/ 827067 w 956191"/>
                <a:gd name="connsiteY7" fmla="*/ 283963 h 702462"/>
                <a:gd name="connsiteX8" fmla="*/ 953323 w 956191"/>
                <a:gd name="connsiteY8" fmla="*/ 414045 h 702462"/>
                <a:gd name="connsiteX9" fmla="*/ 888282 w 956191"/>
                <a:gd name="connsiteY9" fmla="*/ 616820 h 702462"/>
                <a:gd name="connsiteX10" fmla="*/ 597510 w 956191"/>
                <a:gd name="connsiteY10" fmla="*/ 700991 h 702462"/>
                <a:gd name="connsiteX11" fmla="*/ 302913 w 956191"/>
                <a:gd name="connsiteY11" fmla="*/ 662731 h 702462"/>
                <a:gd name="connsiteX12" fmla="*/ 69531 w 956191"/>
                <a:gd name="connsiteY12" fmla="*/ 567083 h 702462"/>
                <a:gd name="connsiteX0" fmla="*/ 69484 w 956144"/>
                <a:gd name="connsiteY0" fmla="*/ 568514 h 703893"/>
                <a:gd name="connsiteX1" fmla="*/ 616 w 956144"/>
                <a:gd name="connsiteY1" fmla="*/ 373391 h 703893"/>
                <a:gd name="connsiteX2" fmla="*/ 42703 w 956144"/>
                <a:gd name="connsiteY2" fmla="*/ 174442 h 703893"/>
                <a:gd name="connsiteX3" fmla="*/ 157480 w 956144"/>
                <a:gd name="connsiteY3" fmla="*/ 32883 h 703893"/>
                <a:gd name="connsiteX4" fmla="*/ 329647 w 956144"/>
                <a:gd name="connsiteY4" fmla="*/ 2275 h 703893"/>
                <a:gd name="connsiteX5" fmla="*/ 532422 w 956144"/>
                <a:gd name="connsiteY5" fmla="*/ 74968 h 703893"/>
                <a:gd name="connsiteX6" fmla="*/ 654852 w 956144"/>
                <a:gd name="connsiteY6" fmla="*/ 216527 h 703893"/>
                <a:gd name="connsiteX7" fmla="*/ 827020 w 956144"/>
                <a:gd name="connsiteY7" fmla="*/ 285394 h 703893"/>
                <a:gd name="connsiteX8" fmla="*/ 953276 w 956144"/>
                <a:gd name="connsiteY8" fmla="*/ 415476 h 703893"/>
                <a:gd name="connsiteX9" fmla="*/ 888235 w 956144"/>
                <a:gd name="connsiteY9" fmla="*/ 618251 h 703893"/>
                <a:gd name="connsiteX10" fmla="*/ 597463 w 956144"/>
                <a:gd name="connsiteY10" fmla="*/ 702422 h 703893"/>
                <a:gd name="connsiteX11" fmla="*/ 302866 w 956144"/>
                <a:gd name="connsiteY11" fmla="*/ 664162 h 703893"/>
                <a:gd name="connsiteX12" fmla="*/ 69484 w 956144"/>
                <a:gd name="connsiteY12" fmla="*/ 568514 h 703893"/>
                <a:gd name="connsiteX0" fmla="*/ 70651 w 957311"/>
                <a:gd name="connsiteY0" fmla="*/ 568447 h 703826"/>
                <a:gd name="connsiteX1" fmla="*/ 1783 w 957311"/>
                <a:gd name="connsiteY1" fmla="*/ 373324 h 703826"/>
                <a:gd name="connsiteX2" fmla="*/ 32392 w 957311"/>
                <a:gd name="connsiteY2" fmla="*/ 170549 h 703826"/>
                <a:gd name="connsiteX3" fmla="*/ 158647 w 957311"/>
                <a:gd name="connsiteY3" fmla="*/ 32816 h 703826"/>
                <a:gd name="connsiteX4" fmla="*/ 330814 w 957311"/>
                <a:gd name="connsiteY4" fmla="*/ 2208 h 703826"/>
                <a:gd name="connsiteX5" fmla="*/ 533589 w 957311"/>
                <a:gd name="connsiteY5" fmla="*/ 74901 h 703826"/>
                <a:gd name="connsiteX6" fmla="*/ 656019 w 957311"/>
                <a:gd name="connsiteY6" fmla="*/ 216460 h 703826"/>
                <a:gd name="connsiteX7" fmla="*/ 828187 w 957311"/>
                <a:gd name="connsiteY7" fmla="*/ 285327 h 703826"/>
                <a:gd name="connsiteX8" fmla="*/ 954443 w 957311"/>
                <a:gd name="connsiteY8" fmla="*/ 415409 h 703826"/>
                <a:gd name="connsiteX9" fmla="*/ 889402 w 957311"/>
                <a:gd name="connsiteY9" fmla="*/ 618184 h 703826"/>
                <a:gd name="connsiteX10" fmla="*/ 598630 w 957311"/>
                <a:gd name="connsiteY10" fmla="*/ 702355 h 703826"/>
                <a:gd name="connsiteX11" fmla="*/ 304033 w 957311"/>
                <a:gd name="connsiteY11" fmla="*/ 664095 h 703826"/>
                <a:gd name="connsiteX12" fmla="*/ 70651 w 957311"/>
                <a:gd name="connsiteY12" fmla="*/ 568447 h 703826"/>
                <a:gd name="connsiteX0" fmla="*/ 70651 w 957311"/>
                <a:gd name="connsiteY0" fmla="*/ 582838 h 718217"/>
                <a:gd name="connsiteX1" fmla="*/ 1783 w 957311"/>
                <a:gd name="connsiteY1" fmla="*/ 387715 h 718217"/>
                <a:gd name="connsiteX2" fmla="*/ 32392 w 957311"/>
                <a:gd name="connsiteY2" fmla="*/ 184940 h 718217"/>
                <a:gd name="connsiteX3" fmla="*/ 158647 w 957311"/>
                <a:gd name="connsiteY3" fmla="*/ 47207 h 718217"/>
                <a:gd name="connsiteX4" fmla="*/ 338466 w 957311"/>
                <a:gd name="connsiteY4" fmla="*/ 1296 h 718217"/>
                <a:gd name="connsiteX5" fmla="*/ 533589 w 957311"/>
                <a:gd name="connsiteY5" fmla="*/ 89292 h 718217"/>
                <a:gd name="connsiteX6" fmla="*/ 656019 w 957311"/>
                <a:gd name="connsiteY6" fmla="*/ 230851 h 718217"/>
                <a:gd name="connsiteX7" fmla="*/ 828187 w 957311"/>
                <a:gd name="connsiteY7" fmla="*/ 299718 h 718217"/>
                <a:gd name="connsiteX8" fmla="*/ 954443 w 957311"/>
                <a:gd name="connsiteY8" fmla="*/ 429800 h 718217"/>
                <a:gd name="connsiteX9" fmla="*/ 889402 w 957311"/>
                <a:gd name="connsiteY9" fmla="*/ 632575 h 718217"/>
                <a:gd name="connsiteX10" fmla="*/ 598630 w 957311"/>
                <a:gd name="connsiteY10" fmla="*/ 716746 h 718217"/>
                <a:gd name="connsiteX11" fmla="*/ 304033 w 957311"/>
                <a:gd name="connsiteY11" fmla="*/ 678486 h 718217"/>
                <a:gd name="connsiteX12" fmla="*/ 70651 w 957311"/>
                <a:gd name="connsiteY12" fmla="*/ 582838 h 718217"/>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56019 w 957311"/>
                <a:gd name="connsiteY6" fmla="*/ 230183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63671 w 957311"/>
                <a:gd name="connsiteY6" fmla="*/ 218705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50419 w 956209"/>
                <a:gd name="connsiteY0" fmla="*/ 582170 h 717549"/>
                <a:gd name="connsiteX1" fmla="*/ 681 w 956209"/>
                <a:gd name="connsiteY1" fmla="*/ 387047 h 717549"/>
                <a:gd name="connsiteX2" fmla="*/ 31290 w 956209"/>
                <a:gd name="connsiteY2" fmla="*/ 184272 h 717549"/>
                <a:gd name="connsiteX3" fmla="*/ 157545 w 956209"/>
                <a:gd name="connsiteY3" fmla="*/ 46539 h 717549"/>
                <a:gd name="connsiteX4" fmla="*/ 337364 w 956209"/>
                <a:gd name="connsiteY4" fmla="*/ 628 h 717549"/>
                <a:gd name="connsiteX5" fmla="*/ 543965 w 956209"/>
                <a:gd name="connsiteY5" fmla="*/ 73321 h 717549"/>
                <a:gd name="connsiteX6" fmla="*/ 662569 w 956209"/>
                <a:gd name="connsiteY6" fmla="*/ 218705 h 717549"/>
                <a:gd name="connsiteX7" fmla="*/ 827085 w 956209"/>
                <a:gd name="connsiteY7" fmla="*/ 299050 h 717549"/>
                <a:gd name="connsiteX8" fmla="*/ 953341 w 956209"/>
                <a:gd name="connsiteY8" fmla="*/ 429132 h 717549"/>
                <a:gd name="connsiteX9" fmla="*/ 888300 w 956209"/>
                <a:gd name="connsiteY9" fmla="*/ 631907 h 717549"/>
                <a:gd name="connsiteX10" fmla="*/ 597528 w 956209"/>
                <a:gd name="connsiteY10" fmla="*/ 716078 h 717549"/>
                <a:gd name="connsiteX11" fmla="*/ 302931 w 956209"/>
                <a:gd name="connsiteY11" fmla="*/ 677818 h 717549"/>
                <a:gd name="connsiteX12" fmla="*/ 50419 w 95620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9692 h 725071"/>
                <a:gd name="connsiteX1" fmla="*/ 327 w 971159"/>
                <a:gd name="connsiteY1" fmla="*/ 394569 h 725071"/>
                <a:gd name="connsiteX2" fmla="*/ 46240 w 971159"/>
                <a:gd name="connsiteY2" fmla="*/ 191794 h 725071"/>
                <a:gd name="connsiteX3" fmla="*/ 172495 w 971159"/>
                <a:gd name="connsiteY3" fmla="*/ 54061 h 725071"/>
                <a:gd name="connsiteX4" fmla="*/ 359966 w 971159"/>
                <a:gd name="connsiteY4" fmla="*/ 498 h 725071"/>
                <a:gd name="connsiteX5" fmla="*/ 558915 w 971159"/>
                <a:gd name="connsiteY5" fmla="*/ 80843 h 725071"/>
                <a:gd name="connsiteX6" fmla="*/ 677519 w 971159"/>
                <a:gd name="connsiteY6" fmla="*/ 226227 h 725071"/>
                <a:gd name="connsiteX7" fmla="*/ 842035 w 971159"/>
                <a:gd name="connsiteY7" fmla="*/ 306572 h 725071"/>
                <a:gd name="connsiteX8" fmla="*/ 968291 w 971159"/>
                <a:gd name="connsiteY8" fmla="*/ 436654 h 725071"/>
                <a:gd name="connsiteX9" fmla="*/ 903250 w 971159"/>
                <a:gd name="connsiteY9" fmla="*/ 639429 h 725071"/>
                <a:gd name="connsiteX10" fmla="*/ 612478 w 971159"/>
                <a:gd name="connsiteY10" fmla="*/ 723600 h 725071"/>
                <a:gd name="connsiteX11" fmla="*/ 317881 w 971159"/>
                <a:gd name="connsiteY11" fmla="*/ 685340 h 725071"/>
                <a:gd name="connsiteX12" fmla="*/ 65369 w 971159"/>
                <a:gd name="connsiteY12" fmla="*/ 589692 h 725071"/>
                <a:gd name="connsiteX0" fmla="*/ 65339 w 971129"/>
                <a:gd name="connsiteY0" fmla="*/ 589692 h 725071"/>
                <a:gd name="connsiteX1" fmla="*/ 297 w 971129"/>
                <a:gd name="connsiteY1" fmla="*/ 394569 h 725071"/>
                <a:gd name="connsiteX2" fmla="*/ 46210 w 971129"/>
                <a:gd name="connsiteY2" fmla="*/ 191794 h 725071"/>
                <a:gd name="connsiteX3" fmla="*/ 157161 w 971129"/>
                <a:gd name="connsiteY3" fmla="*/ 54061 h 725071"/>
                <a:gd name="connsiteX4" fmla="*/ 359936 w 971129"/>
                <a:gd name="connsiteY4" fmla="*/ 498 h 725071"/>
                <a:gd name="connsiteX5" fmla="*/ 558885 w 971129"/>
                <a:gd name="connsiteY5" fmla="*/ 80843 h 725071"/>
                <a:gd name="connsiteX6" fmla="*/ 677489 w 971129"/>
                <a:gd name="connsiteY6" fmla="*/ 226227 h 725071"/>
                <a:gd name="connsiteX7" fmla="*/ 842005 w 971129"/>
                <a:gd name="connsiteY7" fmla="*/ 306572 h 725071"/>
                <a:gd name="connsiteX8" fmla="*/ 968261 w 971129"/>
                <a:gd name="connsiteY8" fmla="*/ 436654 h 725071"/>
                <a:gd name="connsiteX9" fmla="*/ 903220 w 971129"/>
                <a:gd name="connsiteY9" fmla="*/ 639429 h 725071"/>
                <a:gd name="connsiteX10" fmla="*/ 612448 w 971129"/>
                <a:gd name="connsiteY10" fmla="*/ 723600 h 725071"/>
                <a:gd name="connsiteX11" fmla="*/ 317851 w 971129"/>
                <a:gd name="connsiteY11" fmla="*/ 685340 h 725071"/>
                <a:gd name="connsiteX12" fmla="*/ 65339 w 971129"/>
                <a:gd name="connsiteY12" fmla="*/ 589692 h 725071"/>
                <a:gd name="connsiteX0" fmla="*/ 66591 w 972381"/>
                <a:gd name="connsiteY0" fmla="*/ 589692 h 725071"/>
                <a:gd name="connsiteX1" fmla="*/ 1549 w 972381"/>
                <a:gd name="connsiteY1" fmla="*/ 394569 h 725071"/>
                <a:gd name="connsiteX2" fmla="*/ 32158 w 972381"/>
                <a:gd name="connsiteY2" fmla="*/ 191794 h 725071"/>
                <a:gd name="connsiteX3" fmla="*/ 158413 w 972381"/>
                <a:gd name="connsiteY3" fmla="*/ 54061 h 725071"/>
                <a:gd name="connsiteX4" fmla="*/ 361188 w 972381"/>
                <a:gd name="connsiteY4" fmla="*/ 498 h 725071"/>
                <a:gd name="connsiteX5" fmla="*/ 560137 w 972381"/>
                <a:gd name="connsiteY5" fmla="*/ 80843 h 725071"/>
                <a:gd name="connsiteX6" fmla="*/ 678741 w 972381"/>
                <a:gd name="connsiteY6" fmla="*/ 226227 h 725071"/>
                <a:gd name="connsiteX7" fmla="*/ 843257 w 972381"/>
                <a:gd name="connsiteY7" fmla="*/ 306572 h 725071"/>
                <a:gd name="connsiteX8" fmla="*/ 969513 w 972381"/>
                <a:gd name="connsiteY8" fmla="*/ 436654 h 725071"/>
                <a:gd name="connsiteX9" fmla="*/ 904472 w 972381"/>
                <a:gd name="connsiteY9" fmla="*/ 639429 h 725071"/>
                <a:gd name="connsiteX10" fmla="*/ 613700 w 972381"/>
                <a:gd name="connsiteY10" fmla="*/ 723600 h 725071"/>
                <a:gd name="connsiteX11" fmla="*/ 319103 w 972381"/>
                <a:gd name="connsiteY11" fmla="*/ 685340 h 725071"/>
                <a:gd name="connsiteX12" fmla="*/ 66591 w 972381"/>
                <a:gd name="connsiteY12" fmla="*/ 589692 h 725071"/>
                <a:gd name="connsiteX0" fmla="*/ 66591 w 969820"/>
                <a:gd name="connsiteY0" fmla="*/ 589692 h 724534"/>
                <a:gd name="connsiteX1" fmla="*/ 1549 w 969820"/>
                <a:gd name="connsiteY1" fmla="*/ 394569 h 724534"/>
                <a:gd name="connsiteX2" fmla="*/ 32158 w 969820"/>
                <a:gd name="connsiteY2" fmla="*/ 191794 h 724534"/>
                <a:gd name="connsiteX3" fmla="*/ 158413 w 969820"/>
                <a:gd name="connsiteY3" fmla="*/ 54061 h 724534"/>
                <a:gd name="connsiteX4" fmla="*/ 361188 w 969820"/>
                <a:gd name="connsiteY4" fmla="*/ 498 h 724534"/>
                <a:gd name="connsiteX5" fmla="*/ 560137 w 969820"/>
                <a:gd name="connsiteY5" fmla="*/ 80843 h 724534"/>
                <a:gd name="connsiteX6" fmla="*/ 678741 w 969820"/>
                <a:gd name="connsiteY6" fmla="*/ 226227 h 724534"/>
                <a:gd name="connsiteX7" fmla="*/ 843257 w 969820"/>
                <a:gd name="connsiteY7" fmla="*/ 306572 h 724534"/>
                <a:gd name="connsiteX8" fmla="*/ 969513 w 969820"/>
                <a:gd name="connsiteY8" fmla="*/ 436654 h 724534"/>
                <a:gd name="connsiteX9" fmla="*/ 870038 w 969820"/>
                <a:gd name="connsiteY9" fmla="*/ 650907 h 724534"/>
                <a:gd name="connsiteX10" fmla="*/ 613700 w 969820"/>
                <a:gd name="connsiteY10" fmla="*/ 723600 h 724534"/>
                <a:gd name="connsiteX11" fmla="*/ 319103 w 969820"/>
                <a:gd name="connsiteY11" fmla="*/ 685340 h 724534"/>
                <a:gd name="connsiteX12" fmla="*/ 66591 w 969820"/>
                <a:gd name="connsiteY12" fmla="*/ 589692 h 724534"/>
                <a:gd name="connsiteX0" fmla="*/ 66591 w 958416"/>
                <a:gd name="connsiteY0" fmla="*/ 589692 h 724534"/>
                <a:gd name="connsiteX1" fmla="*/ 1549 w 958416"/>
                <a:gd name="connsiteY1" fmla="*/ 394569 h 724534"/>
                <a:gd name="connsiteX2" fmla="*/ 32158 w 958416"/>
                <a:gd name="connsiteY2" fmla="*/ 191794 h 724534"/>
                <a:gd name="connsiteX3" fmla="*/ 158413 w 958416"/>
                <a:gd name="connsiteY3" fmla="*/ 54061 h 724534"/>
                <a:gd name="connsiteX4" fmla="*/ 361188 w 958416"/>
                <a:gd name="connsiteY4" fmla="*/ 498 h 724534"/>
                <a:gd name="connsiteX5" fmla="*/ 560137 w 958416"/>
                <a:gd name="connsiteY5" fmla="*/ 80843 h 724534"/>
                <a:gd name="connsiteX6" fmla="*/ 678741 w 958416"/>
                <a:gd name="connsiteY6" fmla="*/ 226227 h 724534"/>
                <a:gd name="connsiteX7" fmla="*/ 843257 w 958416"/>
                <a:gd name="connsiteY7" fmla="*/ 306572 h 724534"/>
                <a:gd name="connsiteX8" fmla="*/ 958035 w 958416"/>
                <a:gd name="connsiteY8" fmla="*/ 440480 h 724534"/>
                <a:gd name="connsiteX9" fmla="*/ 870038 w 958416"/>
                <a:gd name="connsiteY9" fmla="*/ 650907 h 724534"/>
                <a:gd name="connsiteX10" fmla="*/ 613700 w 958416"/>
                <a:gd name="connsiteY10" fmla="*/ 723600 h 724534"/>
                <a:gd name="connsiteX11" fmla="*/ 319103 w 958416"/>
                <a:gd name="connsiteY11" fmla="*/ 685340 h 724534"/>
                <a:gd name="connsiteX12" fmla="*/ 66591 w 958416"/>
                <a:gd name="connsiteY12" fmla="*/ 589692 h 724534"/>
                <a:gd name="connsiteX0" fmla="*/ 66591 w 958042"/>
                <a:gd name="connsiteY0" fmla="*/ 589692 h 724534"/>
                <a:gd name="connsiteX1" fmla="*/ 1549 w 958042"/>
                <a:gd name="connsiteY1" fmla="*/ 394569 h 724534"/>
                <a:gd name="connsiteX2" fmla="*/ 32158 w 958042"/>
                <a:gd name="connsiteY2" fmla="*/ 191794 h 724534"/>
                <a:gd name="connsiteX3" fmla="*/ 158413 w 958042"/>
                <a:gd name="connsiteY3" fmla="*/ 54061 h 724534"/>
                <a:gd name="connsiteX4" fmla="*/ 361188 w 958042"/>
                <a:gd name="connsiteY4" fmla="*/ 498 h 724534"/>
                <a:gd name="connsiteX5" fmla="*/ 560137 w 958042"/>
                <a:gd name="connsiteY5" fmla="*/ 80843 h 724534"/>
                <a:gd name="connsiteX6" fmla="*/ 678741 w 958042"/>
                <a:gd name="connsiteY6" fmla="*/ 226227 h 724534"/>
                <a:gd name="connsiteX7" fmla="*/ 873864 w 958042"/>
                <a:gd name="connsiteY7" fmla="*/ 298920 h 724534"/>
                <a:gd name="connsiteX8" fmla="*/ 958035 w 958042"/>
                <a:gd name="connsiteY8" fmla="*/ 440480 h 724534"/>
                <a:gd name="connsiteX9" fmla="*/ 870038 w 958042"/>
                <a:gd name="connsiteY9" fmla="*/ 650907 h 724534"/>
                <a:gd name="connsiteX10" fmla="*/ 613700 w 958042"/>
                <a:gd name="connsiteY10" fmla="*/ 723600 h 724534"/>
                <a:gd name="connsiteX11" fmla="*/ 319103 w 958042"/>
                <a:gd name="connsiteY11" fmla="*/ 685340 h 724534"/>
                <a:gd name="connsiteX12" fmla="*/ 66591 w 958042"/>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8301" h="724534">
                  <a:moveTo>
                    <a:pt x="66591" y="589692"/>
                  </a:moveTo>
                  <a:cubicBezTo>
                    <a:pt x="13665" y="541230"/>
                    <a:pt x="7288" y="460885"/>
                    <a:pt x="1549" y="394569"/>
                  </a:cubicBezTo>
                  <a:cubicBezTo>
                    <a:pt x="-4190" y="328253"/>
                    <a:pt x="6014" y="248545"/>
                    <a:pt x="32158" y="191794"/>
                  </a:cubicBezTo>
                  <a:cubicBezTo>
                    <a:pt x="58302" y="135043"/>
                    <a:pt x="103575" y="85944"/>
                    <a:pt x="158413" y="54061"/>
                  </a:cubicBezTo>
                  <a:cubicBezTo>
                    <a:pt x="213251" y="22178"/>
                    <a:pt x="294234" y="-3966"/>
                    <a:pt x="361188" y="498"/>
                  </a:cubicBezTo>
                  <a:cubicBezTo>
                    <a:pt x="428142" y="4962"/>
                    <a:pt x="507212" y="43222"/>
                    <a:pt x="560137" y="80843"/>
                  </a:cubicBezTo>
                  <a:cubicBezTo>
                    <a:pt x="613062" y="118464"/>
                    <a:pt x="639207" y="174577"/>
                    <a:pt x="678741" y="226227"/>
                  </a:cubicBezTo>
                  <a:cubicBezTo>
                    <a:pt x="718275" y="277877"/>
                    <a:pt x="842619" y="263211"/>
                    <a:pt x="889168" y="298920"/>
                  </a:cubicBezTo>
                  <a:cubicBezTo>
                    <a:pt x="935717" y="334629"/>
                    <a:pt x="961223" y="381816"/>
                    <a:pt x="958035" y="440480"/>
                  </a:cubicBezTo>
                  <a:cubicBezTo>
                    <a:pt x="954847" y="499145"/>
                    <a:pt x="927427" y="603720"/>
                    <a:pt x="870038" y="650907"/>
                  </a:cubicBezTo>
                  <a:cubicBezTo>
                    <a:pt x="812649" y="698094"/>
                    <a:pt x="705523" y="717861"/>
                    <a:pt x="613700" y="723600"/>
                  </a:cubicBezTo>
                  <a:cubicBezTo>
                    <a:pt x="521878" y="729339"/>
                    <a:pt x="410288" y="707658"/>
                    <a:pt x="319103" y="685340"/>
                  </a:cubicBezTo>
                  <a:cubicBezTo>
                    <a:pt x="227918" y="663022"/>
                    <a:pt x="119517" y="638154"/>
                    <a:pt x="66591" y="589692"/>
                  </a:cubicBezTo>
                  <a:close/>
                </a:path>
              </a:pathLst>
            </a:custGeom>
            <a:solidFill>
              <a:srgbClr val="9987C2">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17865D8E-9417-10E5-DAE7-B5DDAED36AA9}"/>
                </a:ext>
              </a:extLst>
            </p:cNvPr>
            <p:cNvSpPr/>
            <p:nvPr/>
          </p:nvSpPr>
          <p:spPr>
            <a:xfrm>
              <a:off x="3027177" y="2142859"/>
              <a:ext cx="501919" cy="318743"/>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2">
            <a:extLst>
              <a:ext uri="{FF2B5EF4-FFF2-40B4-BE49-F238E27FC236}">
                <a16:creationId xmlns:a16="http://schemas.microsoft.com/office/drawing/2014/main" id="{51334AFC-ED64-6281-A8CC-2FD437647E9A}"/>
              </a:ext>
            </a:extLst>
          </p:cNvPr>
          <p:cNvSpPr/>
          <p:nvPr/>
        </p:nvSpPr>
        <p:spPr>
          <a:xfrm rot="11111775" flipV="1">
            <a:off x="1857416" y="3031847"/>
            <a:ext cx="201443" cy="225916"/>
          </a:xfrm>
          <a:custGeom>
            <a:avLst/>
            <a:gdLst>
              <a:gd name="connsiteX0" fmla="*/ 34599 w 84660"/>
              <a:gd name="connsiteY0" fmla="*/ 0 h 568411"/>
              <a:gd name="connsiteX1" fmla="*/ 79083 w 84660"/>
              <a:gd name="connsiteY1" fmla="*/ 103797 h 568411"/>
              <a:gd name="connsiteX2" fmla="*/ 59312 w 84660"/>
              <a:gd name="connsiteY2" fmla="*/ 168052 h 568411"/>
              <a:gd name="connsiteX3" fmla="*/ 29656 w 84660"/>
              <a:gd name="connsiteY3" fmla="*/ 301505 h 568411"/>
              <a:gd name="connsiteX4" fmla="*/ 79083 w 84660"/>
              <a:gd name="connsiteY4" fmla="*/ 380588 h 568411"/>
              <a:gd name="connsiteX5" fmla="*/ 79083 w 84660"/>
              <a:gd name="connsiteY5" fmla="*/ 430015 h 568411"/>
              <a:gd name="connsiteX6" fmla="*/ 39541 w 84660"/>
              <a:gd name="connsiteY6" fmla="*/ 514041 h 568411"/>
              <a:gd name="connsiteX7" fmla="*/ 0 w 84660"/>
              <a:gd name="connsiteY7" fmla="*/ 568411 h 568411"/>
              <a:gd name="connsiteX8" fmla="*/ 0 w 84660"/>
              <a:gd name="connsiteY8" fmla="*/ 568411 h 568411"/>
              <a:gd name="connsiteX9" fmla="*/ 4942 w 84660"/>
              <a:gd name="connsiteY9" fmla="*/ 568411 h 568411"/>
              <a:gd name="connsiteX0" fmla="*/ 34599 w 84660"/>
              <a:gd name="connsiteY0" fmla="*/ 0 h 568411"/>
              <a:gd name="connsiteX1" fmla="*/ 59312 w 84660"/>
              <a:gd name="connsiteY1" fmla="*/ 168052 h 568411"/>
              <a:gd name="connsiteX2" fmla="*/ 29656 w 84660"/>
              <a:gd name="connsiteY2" fmla="*/ 301505 h 568411"/>
              <a:gd name="connsiteX3" fmla="*/ 79083 w 84660"/>
              <a:gd name="connsiteY3" fmla="*/ 380588 h 568411"/>
              <a:gd name="connsiteX4" fmla="*/ 79083 w 84660"/>
              <a:gd name="connsiteY4" fmla="*/ 430015 h 568411"/>
              <a:gd name="connsiteX5" fmla="*/ 39541 w 84660"/>
              <a:gd name="connsiteY5" fmla="*/ 514041 h 568411"/>
              <a:gd name="connsiteX6" fmla="*/ 0 w 84660"/>
              <a:gd name="connsiteY6" fmla="*/ 568411 h 568411"/>
              <a:gd name="connsiteX7" fmla="*/ 0 w 84660"/>
              <a:gd name="connsiteY7" fmla="*/ 568411 h 568411"/>
              <a:gd name="connsiteX8" fmla="*/ 4942 w 8466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79083 w 93920"/>
              <a:gd name="connsiteY4" fmla="*/ 430015 h 568411"/>
              <a:gd name="connsiteX5" fmla="*/ 39541 w 93920"/>
              <a:gd name="connsiteY5" fmla="*/ 514041 h 568411"/>
              <a:gd name="connsiteX6" fmla="*/ 0 w 93920"/>
              <a:gd name="connsiteY6" fmla="*/ 568411 h 568411"/>
              <a:gd name="connsiteX7" fmla="*/ 0 w 93920"/>
              <a:gd name="connsiteY7" fmla="*/ 568411 h 568411"/>
              <a:gd name="connsiteX8" fmla="*/ 4942 w 9392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607953"/>
              <a:gd name="connsiteX1" fmla="*/ 93911 w 93920"/>
              <a:gd name="connsiteY1" fmla="*/ 172994 h 607953"/>
              <a:gd name="connsiteX2" fmla="*/ 29656 w 93920"/>
              <a:gd name="connsiteY2" fmla="*/ 301505 h 607953"/>
              <a:gd name="connsiteX3" fmla="*/ 74140 w 93920"/>
              <a:gd name="connsiteY3" fmla="*/ 415187 h 607953"/>
              <a:gd name="connsiteX4" fmla="*/ 39541 w 93920"/>
              <a:gd name="connsiteY4" fmla="*/ 514041 h 607953"/>
              <a:gd name="connsiteX5" fmla="*/ 0 w 93920"/>
              <a:gd name="connsiteY5" fmla="*/ 568411 h 607953"/>
              <a:gd name="connsiteX6" fmla="*/ 0 w 93920"/>
              <a:gd name="connsiteY6" fmla="*/ 568411 h 607953"/>
              <a:gd name="connsiteX7" fmla="*/ 9885 w 93920"/>
              <a:gd name="connsiteY7" fmla="*/ 607953 h 607953"/>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0" fmla="*/ 69198 w 128519"/>
              <a:gd name="connsiteY0" fmla="*/ 0 h 647494"/>
              <a:gd name="connsiteX1" fmla="*/ 128510 w 128519"/>
              <a:gd name="connsiteY1" fmla="*/ 172994 h 647494"/>
              <a:gd name="connsiteX2" fmla="*/ 64255 w 128519"/>
              <a:gd name="connsiteY2" fmla="*/ 301505 h 647494"/>
              <a:gd name="connsiteX3" fmla="*/ 108739 w 128519"/>
              <a:gd name="connsiteY3" fmla="*/ 415187 h 647494"/>
              <a:gd name="connsiteX4" fmla="*/ 74140 w 128519"/>
              <a:gd name="connsiteY4" fmla="*/ 514041 h 647494"/>
              <a:gd name="connsiteX5" fmla="*/ 34599 w 128519"/>
              <a:gd name="connsiteY5" fmla="*/ 568411 h 647494"/>
              <a:gd name="connsiteX6" fmla="*/ 0 w 128519"/>
              <a:gd name="connsiteY6" fmla="*/ 647494 h 647494"/>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14828 w 108748"/>
              <a:gd name="connsiteY5" fmla="*/ 568411 h 622780"/>
              <a:gd name="connsiteX6" fmla="*/ 0 w 108748"/>
              <a:gd name="connsiteY6"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0 w 108748"/>
              <a:gd name="connsiteY5"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34598 w 108748"/>
              <a:gd name="connsiteY4" fmla="*/ 509098 h 622780"/>
              <a:gd name="connsiteX5" fmla="*/ 0 w 108748"/>
              <a:gd name="connsiteY5" fmla="*/ 622780 h 622780"/>
              <a:gd name="connsiteX0" fmla="*/ 17225 w 76546"/>
              <a:gd name="connsiteY0" fmla="*/ 0 h 657379"/>
              <a:gd name="connsiteX1" fmla="*/ 76537 w 76546"/>
              <a:gd name="connsiteY1" fmla="*/ 172994 h 657379"/>
              <a:gd name="connsiteX2" fmla="*/ 12282 w 76546"/>
              <a:gd name="connsiteY2" fmla="*/ 301505 h 657379"/>
              <a:gd name="connsiteX3" fmla="*/ 56766 w 76546"/>
              <a:gd name="connsiteY3" fmla="*/ 415187 h 657379"/>
              <a:gd name="connsiteX4" fmla="*/ 2396 w 76546"/>
              <a:gd name="connsiteY4" fmla="*/ 509098 h 657379"/>
              <a:gd name="connsiteX5" fmla="*/ 2397 w 76546"/>
              <a:gd name="connsiteY5" fmla="*/ 657379 h 657379"/>
              <a:gd name="connsiteX0" fmla="*/ 38601 w 76895"/>
              <a:gd name="connsiteY0" fmla="*/ 0 h 677150"/>
              <a:gd name="connsiteX1" fmla="*/ 76537 w 76895"/>
              <a:gd name="connsiteY1" fmla="*/ 192765 h 677150"/>
              <a:gd name="connsiteX2" fmla="*/ 12282 w 76895"/>
              <a:gd name="connsiteY2" fmla="*/ 321276 h 677150"/>
              <a:gd name="connsiteX3" fmla="*/ 56766 w 76895"/>
              <a:gd name="connsiteY3" fmla="*/ 434958 h 677150"/>
              <a:gd name="connsiteX4" fmla="*/ 2396 w 76895"/>
              <a:gd name="connsiteY4" fmla="*/ 528869 h 677150"/>
              <a:gd name="connsiteX5" fmla="*/ 2397 w 76895"/>
              <a:gd name="connsiteY5" fmla="*/ 677150 h 677150"/>
              <a:gd name="connsiteX0" fmla="*/ 59978 w 78428"/>
              <a:gd name="connsiteY0" fmla="*/ 0 h 682093"/>
              <a:gd name="connsiteX1" fmla="*/ 76537 w 78428"/>
              <a:gd name="connsiteY1" fmla="*/ 197708 h 682093"/>
              <a:gd name="connsiteX2" fmla="*/ 12282 w 78428"/>
              <a:gd name="connsiteY2" fmla="*/ 326219 h 682093"/>
              <a:gd name="connsiteX3" fmla="*/ 56766 w 78428"/>
              <a:gd name="connsiteY3" fmla="*/ 439901 h 682093"/>
              <a:gd name="connsiteX4" fmla="*/ 2396 w 78428"/>
              <a:gd name="connsiteY4" fmla="*/ 533812 h 682093"/>
              <a:gd name="connsiteX5" fmla="*/ 2397 w 78428"/>
              <a:gd name="connsiteY5" fmla="*/ 682093 h 682093"/>
              <a:gd name="connsiteX0" fmla="*/ 59664 w 144968"/>
              <a:gd name="connsiteY0" fmla="*/ 0 h 581027"/>
              <a:gd name="connsiteX1" fmla="*/ 76223 w 144968"/>
              <a:gd name="connsiteY1" fmla="*/ 197708 h 581027"/>
              <a:gd name="connsiteX2" fmla="*/ 11968 w 144968"/>
              <a:gd name="connsiteY2" fmla="*/ 326219 h 581027"/>
              <a:gd name="connsiteX3" fmla="*/ 56452 w 144968"/>
              <a:gd name="connsiteY3" fmla="*/ 439901 h 581027"/>
              <a:gd name="connsiteX4" fmla="*/ 2082 w 144968"/>
              <a:gd name="connsiteY4" fmla="*/ 533812 h 581027"/>
              <a:gd name="connsiteX5" fmla="*/ 144313 w 144968"/>
              <a:gd name="connsiteY5" fmla="*/ 581027 h 581027"/>
              <a:gd name="connsiteX0" fmla="*/ 59263 w 134203"/>
              <a:gd name="connsiteY0" fmla="*/ 0 h 595465"/>
              <a:gd name="connsiteX1" fmla="*/ 75822 w 134203"/>
              <a:gd name="connsiteY1" fmla="*/ 197708 h 595465"/>
              <a:gd name="connsiteX2" fmla="*/ 11567 w 134203"/>
              <a:gd name="connsiteY2" fmla="*/ 326219 h 595465"/>
              <a:gd name="connsiteX3" fmla="*/ 56051 w 134203"/>
              <a:gd name="connsiteY3" fmla="*/ 439901 h 595465"/>
              <a:gd name="connsiteX4" fmla="*/ 1681 w 134203"/>
              <a:gd name="connsiteY4" fmla="*/ 533812 h 595465"/>
              <a:gd name="connsiteX5" fmla="*/ 133505 w 134203"/>
              <a:gd name="connsiteY5" fmla="*/ 595465 h 595465"/>
              <a:gd name="connsiteX0" fmla="*/ 58331 w 133253"/>
              <a:gd name="connsiteY0" fmla="*/ 0 h 595465"/>
              <a:gd name="connsiteX1" fmla="*/ 74890 w 133253"/>
              <a:gd name="connsiteY1" fmla="*/ 197708 h 595465"/>
              <a:gd name="connsiteX2" fmla="*/ 10635 w 133253"/>
              <a:gd name="connsiteY2" fmla="*/ 326219 h 595465"/>
              <a:gd name="connsiteX3" fmla="*/ 75934 w 133253"/>
              <a:gd name="connsiteY3" fmla="*/ 444714 h 595465"/>
              <a:gd name="connsiteX4" fmla="*/ 749 w 133253"/>
              <a:gd name="connsiteY4" fmla="*/ 533812 h 595465"/>
              <a:gd name="connsiteX5" fmla="*/ 132573 w 133253"/>
              <a:gd name="connsiteY5" fmla="*/ 595465 h 595465"/>
              <a:gd name="connsiteX0" fmla="*/ 47697 w 122714"/>
              <a:gd name="connsiteY0" fmla="*/ 0 h 595465"/>
              <a:gd name="connsiteX1" fmla="*/ 64256 w 122714"/>
              <a:gd name="connsiteY1" fmla="*/ 197708 h 595465"/>
              <a:gd name="connsiteX2" fmla="*/ 1 w 122714"/>
              <a:gd name="connsiteY2" fmla="*/ 326219 h 595465"/>
              <a:gd name="connsiteX3" fmla="*/ 65300 w 122714"/>
              <a:gd name="connsiteY3" fmla="*/ 444714 h 595465"/>
              <a:gd name="connsiteX4" fmla="*/ 7460 w 122714"/>
              <a:gd name="connsiteY4" fmla="*/ 543437 h 595465"/>
              <a:gd name="connsiteX5" fmla="*/ 121939 w 122714"/>
              <a:gd name="connsiteY5" fmla="*/ 595465 h 595465"/>
              <a:gd name="connsiteX0" fmla="*/ 47697 w 150345"/>
              <a:gd name="connsiteY0" fmla="*/ 0 h 590653"/>
              <a:gd name="connsiteX1" fmla="*/ 64256 w 150345"/>
              <a:gd name="connsiteY1" fmla="*/ 197708 h 590653"/>
              <a:gd name="connsiteX2" fmla="*/ 1 w 150345"/>
              <a:gd name="connsiteY2" fmla="*/ 326219 h 590653"/>
              <a:gd name="connsiteX3" fmla="*/ 65300 w 150345"/>
              <a:gd name="connsiteY3" fmla="*/ 444714 h 590653"/>
              <a:gd name="connsiteX4" fmla="*/ 7460 w 150345"/>
              <a:gd name="connsiteY4" fmla="*/ 543437 h 590653"/>
              <a:gd name="connsiteX5" fmla="*/ 149692 w 150345"/>
              <a:gd name="connsiteY5" fmla="*/ 590653 h 590653"/>
              <a:gd name="connsiteX0" fmla="*/ 47772 w 150410"/>
              <a:gd name="connsiteY0" fmla="*/ 0 h 590653"/>
              <a:gd name="connsiteX1" fmla="*/ 64331 w 150410"/>
              <a:gd name="connsiteY1" fmla="*/ 197708 h 590653"/>
              <a:gd name="connsiteX2" fmla="*/ 76 w 150410"/>
              <a:gd name="connsiteY2" fmla="*/ 326219 h 590653"/>
              <a:gd name="connsiteX3" fmla="*/ 79251 w 150410"/>
              <a:gd name="connsiteY3" fmla="*/ 430276 h 590653"/>
              <a:gd name="connsiteX4" fmla="*/ 7535 w 150410"/>
              <a:gd name="connsiteY4" fmla="*/ 543437 h 590653"/>
              <a:gd name="connsiteX5" fmla="*/ 149767 w 150410"/>
              <a:gd name="connsiteY5" fmla="*/ 590653 h 590653"/>
              <a:gd name="connsiteX0" fmla="*/ 47772 w 178077"/>
              <a:gd name="connsiteY0" fmla="*/ 0 h 571403"/>
              <a:gd name="connsiteX1" fmla="*/ 64331 w 178077"/>
              <a:gd name="connsiteY1" fmla="*/ 197708 h 571403"/>
              <a:gd name="connsiteX2" fmla="*/ 76 w 178077"/>
              <a:gd name="connsiteY2" fmla="*/ 326219 h 571403"/>
              <a:gd name="connsiteX3" fmla="*/ 79251 w 178077"/>
              <a:gd name="connsiteY3" fmla="*/ 430276 h 571403"/>
              <a:gd name="connsiteX4" fmla="*/ 7535 w 178077"/>
              <a:gd name="connsiteY4" fmla="*/ 543437 h 571403"/>
              <a:gd name="connsiteX5" fmla="*/ 177520 w 178077"/>
              <a:gd name="connsiteY5" fmla="*/ 571403 h 571403"/>
              <a:gd name="connsiteX0" fmla="*/ 47772 w 178217"/>
              <a:gd name="connsiteY0" fmla="*/ 0 h 571403"/>
              <a:gd name="connsiteX1" fmla="*/ 64331 w 178217"/>
              <a:gd name="connsiteY1" fmla="*/ 197708 h 571403"/>
              <a:gd name="connsiteX2" fmla="*/ 76 w 178217"/>
              <a:gd name="connsiteY2" fmla="*/ 326219 h 571403"/>
              <a:gd name="connsiteX3" fmla="*/ 79251 w 178217"/>
              <a:gd name="connsiteY3" fmla="*/ 430276 h 571403"/>
              <a:gd name="connsiteX4" fmla="*/ 42226 w 178217"/>
              <a:gd name="connsiteY4" fmla="*/ 538624 h 571403"/>
              <a:gd name="connsiteX5" fmla="*/ 177520 w 178217"/>
              <a:gd name="connsiteY5" fmla="*/ 571403 h 571403"/>
              <a:gd name="connsiteX0" fmla="*/ 47772 w 178168"/>
              <a:gd name="connsiteY0" fmla="*/ 0 h 571403"/>
              <a:gd name="connsiteX1" fmla="*/ 64331 w 178168"/>
              <a:gd name="connsiteY1" fmla="*/ 197708 h 571403"/>
              <a:gd name="connsiteX2" fmla="*/ 76 w 178168"/>
              <a:gd name="connsiteY2" fmla="*/ 326219 h 571403"/>
              <a:gd name="connsiteX3" fmla="*/ 79251 w 178168"/>
              <a:gd name="connsiteY3" fmla="*/ 430276 h 571403"/>
              <a:gd name="connsiteX4" fmla="*/ 31819 w 178168"/>
              <a:gd name="connsiteY4" fmla="*/ 553062 h 571403"/>
              <a:gd name="connsiteX5" fmla="*/ 177520 w 178168"/>
              <a:gd name="connsiteY5" fmla="*/ 571403 h 571403"/>
              <a:gd name="connsiteX0" fmla="*/ 92881 w 178179"/>
              <a:gd name="connsiteY0" fmla="*/ 0 h 558641"/>
              <a:gd name="connsiteX1" fmla="*/ 64342 w 178179"/>
              <a:gd name="connsiteY1" fmla="*/ 184946 h 558641"/>
              <a:gd name="connsiteX2" fmla="*/ 87 w 178179"/>
              <a:gd name="connsiteY2" fmla="*/ 313457 h 558641"/>
              <a:gd name="connsiteX3" fmla="*/ 79262 w 178179"/>
              <a:gd name="connsiteY3" fmla="*/ 417514 h 558641"/>
              <a:gd name="connsiteX4" fmla="*/ 31830 w 178179"/>
              <a:gd name="connsiteY4" fmla="*/ 540300 h 558641"/>
              <a:gd name="connsiteX5" fmla="*/ 177531 w 178179"/>
              <a:gd name="connsiteY5" fmla="*/ 558641 h 558641"/>
              <a:gd name="connsiteX0" fmla="*/ 84944 w 178178"/>
              <a:gd name="connsiteY0" fmla="*/ 0 h 628785"/>
              <a:gd name="connsiteX1" fmla="*/ 64341 w 178178"/>
              <a:gd name="connsiteY1" fmla="*/ 255090 h 628785"/>
              <a:gd name="connsiteX2" fmla="*/ 86 w 178178"/>
              <a:gd name="connsiteY2" fmla="*/ 383601 h 628785"/>
              <a:gd name="connsiteX3" fmla="*/ 79261 w 178178"/>
              <a:gd name="connsiteY3" fmla="*/ 487658 h 628785"/>
              <a:gd name="connsiteX4" fmla="*/ 31829 w 178178"/>
              <a:gd name="connsiteY4" fmla="*/ 610444 h 628785"/>
              <a:gd name="connsiteX5" fmla="*/ 177530 w 178178"/>
              <a:gd name="connsiteY5" fmla="*/ 628785 h 628785"/>
              <a:gd name="connsiteX0" fmla="*/ 87670 w 180904"/>
              <a:gd name="connsiteY0" fmla="*/ 0 h 628785"/>
              <a:gd name="connsiteX1" fmla="*/ 67067 w 180904"/>
              <a:gd name="connsiteY1" fmla="*/ 255090 h 628785"/>
              <a:gd name="connsiteX2" fmla="*/ 2812 w 180904"/>
              <a:gd name="connsiteY2" fmla="*/ 383601 h 628785"/>
              <a:gd name="connsiteX3" fmla="*/ 170724 w 180904"/>
              <a:gd name="connsiteY3" fmla="*/ 547764 h 628785"/>
              <a:gd name="connsiteX4" fmla="*/ 34555 w 180904"/>
              <a:gd name="connsiteY4" fmla="*/ 610444 h 628785"/>
              <a:gd name="connsiteX5" fmla="*/ 180256 w 180904"/>
              <a:gd name="connsiteY5" fmla="*/ 628785 h 628785"/>
              <a:gd name="connsiteX0" fmla="*/ 62379 w 155613"/>
              <a:gd name="connsiteY0" fmla="*/ 0 h 628785"/>
              <a:gd name="connsiteX1" fmla="*/ 41776 w 155613"/>
              <a:gd name="connsiteY1" fmla="*/ 255090 h 628785"/>
              <a:gd name="connsiteX2" fmla="*/ 3882 w 155613"/>
              <a:gd name="connsiteY2" fmla="*/ 524136 h 628785"/>
              <a:gd name="connsiteX3" fmla="*/ 145433 w 155613"/>
              <a:gd name="connsiteY3" fmla="*/ 547764 h 628785"/>
              <a:gd name="connsiteX4" fmla="*/ 9264 w 155613"/>
              <a:gd name="connsiteY4" fmla="*/ 610444 h 628785"/>
              <a:gd name="connsiteX5" fmla="*/ 154965 w 155613"/>
              <a:gd name="connsiteY5" fmla="*/ 628785 h 628785"/>
              <a:gd name="connsiteX0" fmla="*/ 58547 w 151781"/>
              <a:gd name="connsiteY0" fmla="*/ 0 h 628785"/>
              <a:gd name="connsiteX1" fmla="*/ 124749 w 151781"/>
              <a:gd name="connsiteY1" fmla="*/ 452191 h 628785"/>
              <a:gd name="connsiteX2" fmla="*/ 50 w 151781"/>
              <a:gd name="connsiteY2" fmla="*/ 524136 h 628785"/>
              <a:gd name="connsiteX3" fmla="*/ 141601 w 151781"/>
              <a:gd name="connsiteY3" fmla="*/ 547764 h 628785"/>
              <a:gd name="connsiteX4" fmla="*/ 5432 w 151781"/>
              <a:gd name="connsiteY4" fmla="*/ 610444 h 628785"/>
              <a:gd name="connsiteX5" fmla="*/ 151133 w 151781"/>
              <a:gd name="connsiteY5" fmla="*/ 628785 h 628785"/>
              <a:gd name="connsiteX0" fmla="*/ 19309 w 151778"/>
              <a:gd name="connsiteY0" fmla="*/ 0 h 251384"/>
              <a:gd name="connsiteX1" fmla="*/ 124746 w 151778"/>
              <a:gd name="connsiteY1" fmla="*/ 74790 h 251384"/>
              <a:gd name="connsiteX2" fmla="*/ 47 w 151778"/>
              <a:gd name="connsiteY2" fmla="*/ 146735 h 251384"/>
              <a:gd name="connsiteX3" fmla="*/ 141598 w 151778"/>
              <a:gd name="connsiteY3" fmla="*/ 170363 h 251384"/>
              <a:gd name="connsiteX4" fmla="*/ 5429 w 151778"/>
              <a:gd name="connsiteY4" fmla="*/ 233043 h 251384"/>
              <a:gd name="connsiteX5" fmla="*/ 151130 w 151778"/>
              <a:gd name="connsiteY5" fmla="*/ 251384 h 251384"/>
              <a:gd name="connsiteX0" fmla="*/ 30465 w 151778"/>
              <a:gd name="connsiteY0" fmla="*/ 0 h 249989"/>
              <a:gd name="connsiteX1" fmla="*/ 124746 w 151778"/>
              <a:gd name="connsiteY1" fmla="*/ 73395 h 249989"/>
              <a:gd name="connsiteX2" fmla="*/ 47 w 151778"/>
              <a:gd name="connsiteY2" fmla="*/ 145340 h 249989"/>
              <a:gd name="connsiteX3" fmla="*/ 141598 w 151778"/>
              <a:gd name="connsiteY3" fmla="*/ 168968 h 249989"/>
              <a:gd name="connsiteX4" fmla="*/ 5429 w 151778"/>
              <a:gd name="connsiteY4" fmla="*/ 231648 h 249989"/>
              <a:gd name="connsiteX5" fmla="*/ 151130 w 151778"/>
              <a:gd name="connsiteY5" fmla="*/ 249989 h 249989"/>
              <a:gd name="connsiteX0" fmla="*/ 4093 w 151777"/>
              <a:gd name="connsiteY0" fmla="*/ 0 h 233959"/>
              <a:gd name="connsiteX1" fmla="*/ 124745 w 151777"/>
              <a:gd name="connsiteY1" fmla="*/ 57365 h 233959"/>
              <a:gd name="connsiteX2" fmla="*/ 46 w 151777"/>
              <a:gd name="connsiteY2" fmla="*/ 129310 h 233959"/>
              <a:gd name="connsiteX3" fmla="*/ 141597 w 151777"/>
              <a:gd name="connsiteY3" fmla="*/ 152938 h 233959"/>
              <a:gd name="connsiteX4" fmla="*/ 5428 w 151777"/>
              <a:gd name="connsiteY4" fmla="*/ 215618 h 233959"/>
              <a:gd name="connsiteX5" fmla="*/ 151129 w 151777"/>
              <a:gd name="connsiteY5" fmla="*/ 233959 h 23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777" h="233959">
                <a:moveTo>
                  <a:pt x="4093" y="0"/>
                </a:moveTo>
                <a:cubicBezTo>
                  <a:pt x="9242" y="35011"/>
                  <a:pt x="125419" y="35813"/>
                  <a:pt x="124745" y="57365"/>
                </a:cubicBezTo>
                <a:cubicBezTo>
                  <a:pt x="124071" y="78917"/>
                  <a:pt x="-2763" y="113381"/>
                  <a:pt x="46" y="129310"/>
                </a:cubicBezTo>
                <a:cubicBezTo>
                  <a:pt x="2855" y="145239"/>
                  <a:pt x="140700" y="138553"/>
                  <a:pt x="141597" y="152938"/>
                </a:cubicBezTo>
                <a:cubicBezTo>
                  <a:pt x="142494" y="167323"/>
                  <a:pt x="-10950" y="192097"/>
                  <a:pt x="5428" y="215618"/>
                </a:cubicBezTo>
                <a:cubicBezTo>
                  <a:pt x="21806" y="239139"/>
                  <a:pt x="162456" y="211305"/>
                  <a:pt x="151129" y="233959"/>
                </a:cubicBezTo>
              </a:path>
            </a:pathLst>
          </a:custGeom>
          <a:noFill/>
          <a:ln w="28575" cmpd="tri">
            <a:solidFill>
              <a:srgbClr val="00B0F0"/>
            </a:solid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1E169F19-7202-40DB-D539-2B2CDD3BAA7B}"/>
              </a:ext>
            </a:extLst>
          </p:cNvPr>
          <p:cNvSpPr/>
          <p:nvPr/>
        </p:nvSpPr>
        <p:spPr>
          <a:xfrm rot="11111775" flipV="1">
            <a:off x="2747962" y="3031846"/>
            <a:ext cx="201443" cy="225916"/>
          </a:xfrm>
          <a:custGeom>
            <a:avLst/>
            <a:gdLst>
              <a:gd name="connsiteX0" fmla="*/ 34599 w 84660"/>
              <a:gd name="connsiteY0" fmla="*/ 0 h 568411"/>
              <a:gd name="connsiteX1" fmla="*/ 79083 w 84660"/>
              <a:gd name="connsiteY1" fmla="*/ 103797 h 568411"/>
              <a:gd name="connsiteX2" fmla="*/ 59312 w 84660"/>
              <a:gd name="connsiteY2" fmla="*/ 168052 h 568411"/>
              <a:gd name="connsiteX3" fmla="*/ 29656 w 84660"/>
              <a:gd name="connsiteY3" fmla="*/ 301505 h 568411"/>
              <a:gd name="connsiteX4" fmla="*/ 79083 w 84660"/>
              <a:gd name="connsiteY4" fmla="*/ 380588 h 568411"/>
              <a:gd name="connsiteX5" fmla="*/ 79083 w 84660"/>
              <a:gd name="connsiteY5" fmla="*/ 430015 h 568411"/>
              <a:gd name="connsiteX6" fmla="*/ 39541 w 84660"/>
              <a:gd name="connsiteY6" fmla="*/ 514041 h 568411"/>
              <a:gd name="connsiteX7" fmla="*/ 0 w 84660"/>
              <a:gd name="connsiteY7" fmla="*/ 568411 h 568411"/>
              <a:gd name="connsiteX8" fmla="*/ 0 w 84660"/>
              <a:gd name="connsiteY8" fmla="*/ 568411 h 568411"/>
              <a:gd name="connsiteX9" fmla="*/ 4942 w 84660"/>
              <a:gd name="connsiteY9" fmla="*/ 568411 h 568411"/>
              <a:gd name="connsiteX0" fmla="*/ 34599 w 84660"/>
              <a:gd name="connsiteY0" fmla="*/ 0 h 568411"/>
              <a:gd name="connsiteX1" fmla="*/ 59312 w 84660"/>
              <a:gd name="connsiteY1" fmla="*/ 168052 h 568411"/>
              <a:gd name="connsiteX2" fmla="*/ 29656 w 84660"/>
              <a:gd name="connsiteY2" fmla="*/ 301505 h 568411"/>
              <a:gd name="connsiteX3" fmla="*/ 79083 w 84660"/>
              <a:gd name="connsiteY3" fmla="*/ 380588 h 568411"/>
              <a:gd name="connsiteX4" fmla="*/ 79083 w 84660"/>
              <a:gd name="connsiteY4" fmla="*/ 430015 h 568411"/>
              <a:gd name="connsiteX5" fmla="*/ 39541 w 84660"/>
              <a:gd name="connsiteY5" fmla="*/ 514041 h 568411"/>
              <a:gd name="connsiteX6" fmla="*/ 0 w 84660"/>
              <a:gd name="connsiteY6" fmla="*/ 568411 h 568411"/>
              <a:gd name="connsiteX7" fmla="*/ 0 w 84660"/>
              <a:gd name="connsiteY7" fmla="*/ 568411 h 568411"/>
              <a:gd name="connsiteX8" fmla="*/ 4942 w 8466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79083 w 93920"/>
              <a:gd name="connsiteY4" fmla="*/ 430015 h 568411"/>
              <a:gd name="connsiteX5" fmla="*/ 39541 w 93920"/>
              <a:gd name="connsiteY5" fmla="*/ 514041 h 568411"/>
              <a:gd name="connsiteX6" fmla="*/ 0 w 93920"/>
              <a:gd name="connsiteY6" fmla="*/ 568411 h 568411"/>
              <a:gd name="connsiteX7" fmla="*/ 0 w 93920"/>
              <a:gd name="connsiteY7" fmla="*/ 568411 h 568411"/>
              <a:gd name="connsiteX8" fmla="*/ 4942 w 9392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607953"/>
              <a:gd name="connsiteX1" fmla="*/ 93911 w 93920"/>
              <a:gd name="connsiteY1" fmla="*/ 172994 h 607953"/>
              <a:gd name="connsiteX2" fmla="*/ 29656 w 93920"/>
              <a:gd name="connsiteY2" fmla="*/ 301505 h 607953"/>
              <a:gd name="connsiteX3" fmla="*/ 74140 w 93920"/>
              <a:gd name="connsiteY3" fmla="*/ 415187 h 607953"/>
              <a:gd name="connsiteX4" fmla="*/ 39541 w 93920"/>
              <a:gd name="connsiteY4" fmla="*/ 514041 h 607953"/>
              <a:gd name="connsiteX5" fmla="*/ 0 w 93920"/>
              <a:gd name="connsiteY5" fmla="*/ 568411 h 607953"/>
              <a:gd name="connsiteX6" fmla="*/ 0 w 93920"/>
              <a:gd name="connsiteY6" fmla="*/ 568411 h 607953"/>
              <a:gd name="connsiteX7" fmla="*/ 9885 w 93920"/>
              <a:gd name="connsiteY7" fmla="*/ 607953 h 607953"/>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0" fmla="*/ 69198 w 128519"/>
              <a:gd name="connsiteY0" fmla="*/ 0 h 647494"/>
              <a:gd name="connsiteX1" fmla="*/ 128510 w 128519"/>
              <a:gd name="connsiteY1" fmla="*/ 172994 h 647494"/>
              <a:gd name="connsiteX2" fmla="*/ 64255 w 128519"/>
              <a:gd name="connsiteY2" fmla="*/ 301505 h 647494"/>
              <a:gd name="connsiteX3" fmla="*/ 108739 w 128519"/>
              <a:gd name="connsiteY3" fmla="*/ 415187 h 647494"/>
              <a:gd name="connsiteX4" fmla="*/ 74140 w 128519"/>
              <a:gd name="connsiteY4" fmla="*/ 514041 h 647494"/>
              <a:gd name="connsiteX5" fmla="*/ 34599 w 128519"/>
              <a:gd name="connsiteY5" fmla="*/ 568411 h 647494"/>
              <a:gd name="connsiteX6" fmla="*/ 0 w 128519"/>
              <a:gd name="connsiteY6" fmla="*/ 647494 h 647494"/>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14828 w 108748"/>
              <a:gd name="connsiteY5" fmla="*/ 568411 h 622780"/>
              <a:gd name="connsiteX6" fmla="*/ 0 w 108748"/>
              <a:gd name="connsiteY6"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0 w 108748"/>
              <a:gd name="connsiteY5"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34598 w 108748"/>
              <a:gd name="connsiteY4" fmla="*/ 509098 h 622780"/>
              <a:gd name="connsiteX5" fmla="*/ 0 w 108748"/>
              <a:gd name="connsiteY5" fmla="*/ 622780 h 622780"/>
              <a:gd name="connsiteX0" fmla="*/ 17225 w 76546"/>
              <a:gd name="connsiteY0" fmla="*/ 0 h 657379"/>
              <a:gd name="connsiteX1" fmla="*/ 76537 w 76546"/>
              <a:gd name="connsiteY1" fmla="*/ 172994 h 657379"/>
              <a:gd name="connsiteX2" fmla="*/ 12282 w 76546"/>
              <a:gd name="connsiteY2" fmla="*/ 301505 h 657379"/>
              <a:gd name="connsiteX3" fmla="*/ 56766 w 76546"/>
              <a:gd name="connsiteY3" fmla="*/ 415187 h 657379"/>
              <a:gd name="connsiteX4" fmla="*/ 2396 w 76546"/>
              <a:gd name="connsiteY4" fmla="*/ 509098 h 657379"/>
              <a:gd name="connsiteX5" fmla="*/ 2397 w 76546"/>
              <a:gd name="connsiteY5" fmla="*/ 657379 h 657379"/>
              <a:gd name="connsiteX0" fmla="*/ 38601 w 76895"/>
              <a:gd name="connsiteY0" fmla="*/ 0 h 677150"/>
              <a:gd name="connsiteX1" fmla="*/ 76537 w 76895"/>
              <a:gd name="connsiteY1" fmla="*/ 192765 h 677150"/>
              <a:gd name="connsiteX2" fmla="*/ 12282 w 76895"/>
              <a:gd name="connsiteY2" fmla="*/ 321276 h 677150"/>
              <a:gd name="connsiteX3" fmla="*/ 56766 w 76895"/>
              <a:gd name="connsiteY3" fmla="*/ 434958 h 677150"/>
              <a:gd name="connsiteX4" fmla="*/ 2396 w 76895"/>
              <a:gd name="connsiteY4" fmla="*/ 528869 h 677150"/>
              <a:gd name="connsiteX5" fmla="*/ 2397 w 76895"/>
              <a:gd name="connsiteY5" fmla="*/ 677150 h 677150"/>
              <a:gd name="connsiteX0" fmla="*/ 59978 w 78428"/>
              <a:gd name="connsiteY0" fmla="*/ 0 h 682093"/>
              <a:gd name="connsiteX1" fmla="*/ 76537 w 78428"/>
              <a:gd name="connsiteY1" fmla="*/ 197708 h 682093"/>
              <a:gd name="connsiteX2" fmla="*/ 12282 w 78428"/>
              <a:gd name="connsiteY2" fmla="*/ 326219 h 682093"/>
              <a:gd name="connsiteX3" fmla="*/ 56766 w 78428"/>
              <a:gd name="connsiteY3" fmla="*/ 439901 h 682093"/>
              <a:gd name="connsiteX4" fmla="*/ 2396 w 78428"/>
              <a:gd name="connsiteY4" fmla="*/ 533812 h 682093"/>
              <a:gd name="connsiteX5" fmla="*/ 2397 w 78428"/>
              <a:gd name="connsiteY5" fmla="*/ 682093 h 682093"/>
              <a:gd name="connsiteX0" fmla="*/ 59664 w 144968"/>
              <a:gd name="connsiteY0" fmla="*/ 0 h 581027"/>
              <a:gd name="connsiteX1" fmla="*/ 76223 w 144968"/>
              <a:gd name="connsiteY1" fmla="*/ 197708 h 581027"/>
              <a:gd name="connsiteX2" fmla="*/ 11968 w 144968"/>
              <a:gd name="connsiteY2" fmla="*/ 326219 h 581027"/>
              <a:gd name="connsiteX3" fmla="*/ 56452 w 144968"/>
              <a:gd name="connsiteY3" fmla="*/ 439901 h 581027"/>
              <a:gd name="connsiteX4" fmla="*/ 2082 w 144968"/>
              <a:gd name="connsiteY4" fmla="*/ 533812 h 581027"/>
              <a:gd name="connsiteX5" fmla="*/ 144313 w 144968"/>
              <a:gd name="connsiteY5" fmla="*/ 581027 h 581027"/>
              <a:gd name="connsiteX0" fmla="*/ 59263 w 134203"/>
              <a:gd name="connsiteY0" fmla="*/ 0 h 595465"/>
              <a:gd name="connsiteX1" fmla="*/ 75822 w 134203"/>
              <a:gd name="connsiteY1" fmla="*/ 197708 h 595465"/>
              <a:gd name="connsiteX2" fmla="*/ 11567 w 134203"/>
              <a:gd name="connsiteY2" fmla="*/ 326219 h 595465"/>
              <a:gd name="connsiteX3" fmla="*/ 56051 w 134203"/>
              <a:gd name="connsiteY3" fmla="*/ 439901 h 595465"/>
              <a:gd name="connsiteX4" fmla="*/ 1681 w 134203"/>
              <a:gd name="connsiteY4" fmla="*/ 533812 h 595465"/>
              <a:gd name="connsiteX5" fmla="*/ 133505 w 134203"/>
              <a:gd name="connsiteY5" fmla="*/ 595465 h 595465"/>
              <a:gd name="connsiteX0" fmla="*/ 58331 w 133253"/>
              <a:gd name="connsiteY0" fmla="*/ 0 h 595465"/>
              <a:gd name="connsiteX1" fmla="*/ 74890 w 133253"/>
              <a:gd name="connsiteY1" fmla="*/ 197708 h 595465"/>
              <a:gd name="connsiteX2" fmla="*/ 10635 w 133253"/>
              <a:gd name="connsiteY2" fmla="*/ 326219 h 595465"/>
              <a:gd name="connsiteX3" fmla="*/ 75934 w 133253"/>
              <a:gd name="connsiteY3" fmla="*/ 444714 h 595465"/>
              <a:gd name="connsiteX4" fmla="*/ 749 w 133253"/>
              <a:gd name="connsiteY4" fmla="*/ 533812 h 595465"/>
              <a:gd name="connsiteX5" fmla="*/ 132573 w 133253"/>
              <a:gd name="connsiteY5" fmla="*/ 595465 h 595465"/>
              <a:gd name="connsiteX0" fmla="*/ 47697 w 122714"/>
              <a:gd name="connsiteY0" fmla="*/ 0 h 595465"/>
              <a:gd name="connsiteX1" fmla="*/ 64256 w 122714"/>
              <a:gd name="connsiteY1" fmla="*/ 197708 h 595465"/>
              <a:gd name="connsiteX2" fmla="*/ 1 w 122714"/>
              <a:gd name="connsiteY2" fmla="*/ 326219 h 595465"/>
              <a:gd name="connsiteX3" fmla="*/ 65300 w 122714"/>
              <a:gd name="connsiteY3" fmla="*/ 444714 h 595465"/>
              <a:gd name="connsiteX4" fmla="*/ 7460 w 122714"/>
              <a:gd name="connsiteY4" fmla="*/ 543437 h 595465"/>
              <a:gd name="connsiteX5" fmla="*/ 121939 w 122714"/>
              <a:gd name="connsiteY5" fmla="*/ 595465 h 595465"/>
              <a:gd name="connsiteX0" fmla="*/ 47697 w 150345"/>
              <a:gd name="connsiteY0" fmla="*/ 0 h 590653"/>
              <a:gd name="connsiteX1" fmla="*/ 64256 w 150345"/>
              <a:gd name="connsiteY1" fmla="*/ 197708 h 590653"/>
              <a:gd name="connsiteX2" fmla="*/ 1 w 150345"/>
              <a:gd name="connsiteY2" fmla="*/ 326219 h 590653"/>
              <a:gd name="connsiteX3" fmla="*/ 65300 w 150345"/>
              <a:gd name="connsiteY3" fmla="*/ 444714 h 590653"/>
              <a:gd name="connsiteX4" fmla="*/ 7460 w 150345"/>
              <a:gd name="connsiteY4" fmla="*/ 543437 h 590653"/>
              <a:gd name="connsiteX5" fmla="*/ 149692 w 150345"/>
              <a:gd name="connsiteY5" fmla="*/ 590653 h 590653"/>
              <a:gd name="connsiteX0" fmla="*/ 47772 w 150410"/>
              <a:gd name="connsiteY0" fmla="*/ 0 h 590653"/>
              <a:gd name="connsiteX1" fmla="*/ 64331 w 150410"/>
              <a:gd name="connsiteY1" fmla="*/ 197708 h 590653"/>
              <a:gd name="connsiteX2" fmla="*/ 76 w 150410"/>
              <a:gd name="connsiteY2" fmla="*/ 326219 h 590653"/>
              <a:gd name="connsiteX3" fmla="*/ 79251 w 150410"/>
              <a:gd name="connsiteY3" fmla="*/ 430276 h 590653"/>
              <a:gd name="connsiteX4" fmla="*/ 7535 w 150410"/>
              <a:gd name="connsiteY4" fmla="*/ 543437 h 590653"/>
              <a:gd name="connsiteX5" fmla="*/ 149767 w 150410"/>
              <a:gd name="connsiteY5" fmla="*/ 590653 h 590653"/>
              <a:gd name="connsiteX0" fmla="*/ 47772 w 178077"/>
              <a:gd name="connsiteY0" fmla="*/ 0 h 571403"/>
              <a:gd name="connsiteX1" fmla="*/ 64331 w 178077"/>
              <a:gd name="connsiteY1" fmla="*/ 197708 h 571403"/>
              <a:gd name="connsiteX2" fmla="*/ 76 w 178077"/>
              <a:gd name="connsiteY2" fmla="*/ 326219 h 571403"/>
              <a:gd name="connsiteX3" fmla="*/ 79251 w 178077"/>
              <a:gd name="connsiteY3" fmla="*/ 430276 h 571403"/>
              <a:gd name="connsiteX4" fmla="*/ 7535 w 178077"/>
              <a:gd name="connsiteY4" fmla="*/ 543437 h 571403"/>
              <a:gd name="connsiteX5" fmla="*/ 177520 w 178077"/>
              <a:gd name="connsiteY5" fmla="*/ 571403 h 571403"/>
              <a:gd name="connsiteX0" fmla="*/ 47772 w 178217"/>
              <a:gd name="connsiteY0" fmla="*/ 0 h 571403"/>
              <a:gd name="connsiteX1" fmla="*/ 64331 w 178217"/>
              <a:gd name="connsiteY1" fmla="*/ 197708 h 571403"/>
              <a:gd name="connsiteX2" fmla="*/ 76 w 178217"/>
              <a:gd name="connsiteY2" fmla="*/ 326219 h 571403"/>
              <a:gd name="connsiteX3" fmla="*/ 79251 w 178217"/>
              <a:gd name="connsiteY3" fmla="*/ 430276 h 571403"/>
              <a:gd name="connsiteX4" fmla="*/ 42226 w 178217"/>
              <a:gd name="connsiteY4" fmla="*/ 538624 h 571403"/>
              <a:gd name="connsiteX5" fmla="*/ 177520 w 178217"/>
              <a:gd name="connsiteY5" fmla="*/ 571403 h 571403"/>
              <a:gd name="connsiteX0" fmla="*/ 47772 w 178168"/>
              <a:gd name="connsiteY0" fmla="*/ 0 h 571403"/>
              <a:gd name="connsiteX1" fmla="*/ 64331 w 178168"/>
              <a:gd name="connsiteY1" fmla="*/ 197708 h 571403"/>
              <a:gd name="connsiteX2" fmla="*/ 76 w 178168"/>
              <a:gd name="connsiteY2" fmla="*/ 326219 h 571403"/>
              <a:gd name="connsiteX3" fmla="*/ 79251 w 178168"/>
              <a:gd name="connsiteY3" fmla="*/ 430276 h 571403"/>
              <a:gd name="connsiteX4" fmla="*/ 31819 w 178168"/>
              <a:gd name="connsiteY4" fmla="*/ 553062 h 571403"/>
              <a:gd name="connsiteX5" fmla="*/ 177520 w 178168"/>
              <a:gd name="connsiteY5" fmla="*/ 571403 h 571403"/>
              <a:gd name="connsiteX0" fmla="*/ 92881 w 178179"/>
              <a:gd name="connsiteY0" fmla="*/ 0 h 558641"/>
              <a:gd name="connsiteX1" fmla="*/ 64342 w 178179"/>
              <a:gd name="connsiteY1" fmla="*/ 184946 h 558641"/>
              <a:gd name="connsiteX2" fmla="*/ 87 w 178179"/>
              <a:gd name="connsiteY2" fmla="*/ 313457 h 558641"/>
              <a:gd name="connsiteX3" fmla="*/ 79262 w 178179"/>
              <a:gd name="connsiteY3" fmla="*/ 417514 h 558641"/>
              <a:gd name="connsiteX4" fmla="*/ 31830 w 178179"/>
              <a:gd name="connsiteY4" fmla="*/ 540300 h 558641"/>
              <a:gd name="connsiteX5" fmla="*/ 177531 w 178179"/>
              <a:gd name="connsiteY5" fmla="*/ 558641 h 558641"/>
              <a:gd name="connsiteX0" fmla="*/ 84944 w 178178"/>
              <a:gd name="connsiteY0" fmla="*/ 0 h 628785"/>
              <a:gd name="connsiteX1" fmla="*/ 64341 w 178178"/>
              <a:gd name="connsiteY1" fmla="*/ 255090 h 628785"/>
              <a:gd name="connsiteX2" fmla="*/ 86 w 178178"/>
              <a:gd name="connsiteY2" fmla="*/ 383601 h 628785"/>
              <a:gd name="connsiteX3" fmla="*/ 79261 w 178178"/>
              <a:gd name="connsiteY3" fmla="*/ 487658 h 628785"/>
              <a:gd name="connsiteX4" fmla="*/ 31829 w 178178"/>
              <a:gd name="connsiteY4" fmla="*/ 610444 h 628785"/>
              <a:gd name="connsiteX5" fmla="*/ 177530 w 178178"/>
              <a:gd name="connsiteY5" fmla="*/ 628785 h 628785"/>
              <a:gd name="connsiteX0" fmla="*/ 87670 w 180904"/>
              <a:gd name="connsiteY0" fmla="*/ 0 h 628785"/>
              <a:gd name="connsiteX1" fmla="*/ 67067 w 180904"/>
              <a:gd name="connsiteY1" fmla="*/ 255090 h 628785"/>
              <a:gd name="connsiteX2" fmla="*/ 2812 w 180904"/>
              <a:gd name="connsiteY2" fmla="*/ 383601 h 628785"/>
              <a:gd name="connsiteX3" fmla="*/ 170724 w 180904"/>
              <a:gd name="connsiteY3" fmla="*/ 547764 h 628785"/>
              <a:gd name="connsiteX4" fmla="*/ 34555 w 180904"/>
              <a:gd name="connsiteY4" fmla="*/ 610444 h 628785"/>
              <a:gd name="connsiteX5" fmla="*/ 180256 w 180904"/>
              <a:gd name="connsiteY5" fmla="*/ 628785 h 628785"/>
              <a:gd name="connsiteX0" fmla="*/ 62379 w 155613"/>
              <a:gd name="connsiteY0" fmla="*/ 0 h 628785"/>
              <a:gd name="connsiteX1" fmla="*/ 41776 w 155613"/>
              <a:gd name="connsiteY1" fmla="*/ 255090 h 628785"/>
              <a:gd name="connsiteX2" fmla="*/ 3882 w 155613"/>
              <a:gd name="connsiteY2" fmla="*/ 524136 h 628785"/>
              <a:gd name="connsiteX3" fmla="*/ 145433 w 155613"/>
              <a:gd name="connsiteY3" fmla="*/ 547764 h 628785"/>
              <a:gd name="connsiteX4" fmla="*/ 9264 w 155613"/>
              <a:gd name="connsiteY4" fmla="*/ 610444 h 628785"/>
              <a:gd name="connsiteX5" fmla="*/ 154965 w 155613"/>
              <a:gd name="connsiteY5" fmla="*/ 628785 h 628785"/>
              <a:gd name="connsiteX0" fmla="*/ 58547 w 151781"/>
              <a:gd name="connsiteY0" fmla="*/ 0 h 628785"/>
              <a:gd name="connsiteX1" fmla="*/ 124749 w 151781"/>
              <a:gd name="connsiteY1" fmla="*/ 452191 h 628785"/>
              <a:gd name="connsiteX2" fmla="*/ 50 w 151781"/>
              <a:gd name="connsiteY2" fmla="*/ 524136 h 628785"/>
              <a:gd name="connsiteX3" fmla="*/ 141601 w 151781"/>
              <a:gd name="connsiteY3" fmla="*/ 547764 h 628785"/>
              <a:gd name="connsiteX4" fmla="*/ 5432 w 151781"/>
              <a:gd name="connsiteY4" fmla="*/ 610444 h 628785"/>
              <a:gd name="connsiteX5" fmla="*/ 151133 w 151781"/>
              <a:gd name="connsiteY5" fmla="*/ 628785 h 628785"/>
              <a:gd name="connsiteX0" fmla="*/ 19309 w 151778"/>
              <a:gd name="connsiteY0" fmla="*/ 0 h 251384"/>
              <a:gd name="connsiteX1" fmla="*/ 124746 w 151778"/>
              <a:gd name="connsiteY1" fmla="*/ 74790 h 251384"/>
              <a:gd name="connsiteX2" fmla="*/ 47 w 151778"/>
              <a:gd name="connsiteY2" fmla="*/ 146735 h 251384"/>
              <a:gd name="connsiteX3" fmla="*/ 141598 w 151778"/>
              <a:gd name="connsiteY3" fmla="*/ 170363 h 251384"/>
              <a:gd name="connsiteX4" fmla="*/ 5429 w 151778"/>
              <a:gd name="connsiteY4" fmla="*/ 233043 h 251384"/>
              <a:gd name="connsiteX5" fmla="*/ 151130 w 151778"/>
              <a:gd name="connsiteY5" fmla="*/ 251384 h 251384"/>
              <a:gd name="connsiteX0" fmla="*/ 30465 w 151778"/>
              <a:gd name="connsiteY0" fmla="*/ 0 h 249989"/>
              <a:gd name="connsiteX1" fmla="*/ 124746 w 151778"/>
              <a:gd name="connsiteY1" fmla="*/ 73395 h 249989"/>
              <a:gd name="connsiteX2" fmla="*/ 47 w 151778"/>
              <a:gd name="connsiteY2" fmla="*/ 145340 h 249989"/>
              <a:gd name="connsiteX3" fmla="*/ 141598 w 151778"/>
              <a:gd name="connsiteY3" fmla="*/ 168968 h 249989"/>
              <a:gd name="connsiteX4" fmla="*/ 5429 w 151778"/>
              <a:gd name="connsiteY4" fmla="*/ 231648 h 249989"/>
              <a:gd name="connsiteX5" fmla="*/ 151130 w 151778"/>
              <a:gd name="connsiteY5" fmla="*/ 249989 h 249989"/>
              <a:gd name="connsiteX0" fmla="*/ 4093 w 151777"/>
              <a:gd name="connsiteY0" fmla="*/ 0 h 233959"/>
              <a:gd name="connsiteX1" fmla="*/ 124745 w 151777"/>
              <a:gd name="connsiteY1" fmla="*/ 57365 h 233959"/>
              <a:gd name="connsiteX2" fmla="*/ 46 w 151777"/>
              <a:gd name="connsiteY2" fmla="*/ 129310 h 233959"/>
              <a:gd name="connsiteX3" fmla="*/ 141597 w 151777"/>
              <a:gd name="connsiteY3" fmla="*/ 152938 h 233959"/>
              <a:gd name="connsiteX4" fmla="*/ 5428 w 151777"/>
              <a:gd name="connsiteY4" fmla="*/ 215618 h 233959"/>
              <a:gd name="connsiteX5" fmla="*/ 151129 w 151777"/>
              <a:gd name="connsiteY5" fmla="*/ 233959 h 23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777" h="233959">
                <a:moveTo>
                  <a:pt x="4093" y="0"/>
                </a:moveTo>
                <a:cubicBezTo>
                  <a:pt x="9242" y="35011"/>
                  <a:pt x="125419" y="35813"/>
                  <a:pt x="124745" y="57365"/>
                </a:cubicBezTo>
                <a:cubicBezTo>
                  <a:pt x="124071" y="78917"/>
                  <a:pt x="-2763" y="113381"/>
                  <a:pt x="46" y="129310"/>
                </a:cubicBezTo>
                <a:cubicBezTo>
                  <a:pt x="2855" y="145239"/>
                  <a:pt x="140700" y="138553"/>
                  <a:pt x="141597" y="152938"/>
                </a:cubicBezTo>
                <a:cubicBezTo>
                  <a:pt x="142494" y="167323"/>
                  <a:pt x="-10950" y="192097"/>
                  <a:pt x="5428" y="215618"/>
                </a:cubicBezTo>
                <a:cubicBezTo>
                  <a:pt x="21806" y="239139"/>
                  <a:pt x="162456" y="211305"/>
                  <a:pt x="151129" y="233959"/>
                </a:cubicBezTo>
              </a:path>
            </a:pathLst>
          </a:custGeom>
          <a:noFill/>
          <a:ln w="28575" cmpd="tri">
            <a:solidFill>
              <a:srgbClr val="00B0F0"/>
            </a:solid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60C06ECC-1620-8036-D5D4-B4A090B3394D}"/>
              </a:ext>
            </a:extLst>
          </p:cNvPr>
          <p:cNvSpPr/>
          <p:nvPr/>
        </p:nvSpPr>
        <p:spPr>
          <a:xfrm rot="11111775" flipV="1">
            <a:off x="3539199" y="3031846"/>
            <a:ext cx="201443" cy="225916"/>
          </a:xfrm>
          <a:custGeom>
            <a:avLst/>
            <a:gdLst>
              <a:gd name="connsiteX0" fmla="*/ 34599 w 84660"/>
              <a:gd name="connsiteY0" fmla="*/ 0 h 568411"/>
              <a:gd name="connsiteX1" fmla="*/ 79083 w 84660"/>
              <a:gd name="connsiteY1" fmla="*/ 103797 h 568411"/>
              <a:gd name="connsiteX2" fmla="*/ 59312 w 84660"/>
              <a:gd name="connsiteY2" fmla="*/ 168052 h 568411"/>
              <a:gd name="connsiteX3" fmla="*/ 29656 w 84660"/>
              <a:gd name="connsiteY3" fmla="*/ 301505 h 568411"/>
              <a:gd name="connsiteX4" fmla="*/ 79083 w 84660"/>
              <a:gd name="connsiteY4" fmla="*/ 380588 h 568411"/>
              <a:gd name="connsiteX5" fmla="*/ 79083 w 84660"/>
              <a:gd name="connsiteY5" fmla="*/ 430015 h 568411"/>
              <a:gd name="connsiteX6" fmla="*/ 39541 w 84660"/>
              <a:gd name="connsiteY6" fmla="*/ 514041 h 568411"/>
              <a:gd name="connsiteX7" fmla="*/ 0 w 84660"/>
              <a:gd name="connsiteY7" fmla="*/ 568411 h 568411"/>
              <a:gd name="connsiteX8" fmla="*/ 0 w 84660"/>
              <a:gd name="connsiteY8" fmla="*/ 568411 h 568411"/>
              <a:gd name="connsiteX9" fmla="*/ 4942 w 84660"/>
              <a:gd name="connsiteY9" fmla="*/ 568411 h 568411"/>
              <a:gd name="connsiteX0" fmla="*/ 34599 w 84660"/>
              <a:gd name="connsiteY0" fmla="*/ 0 h 568411"/>
              <a:gd name="connsiteX1" fmla="*/ 59312 w 84660"/>
              <a:gd name="connsiteY1" fmla="*/ 168052 h 568411"/>
              <a:gd name="connsiteX2" fmla="*/ 29656 w 84660"/>
              <a:gd name="connsiteY2" fmla="*/ 301505 h 568411"/>
              <a:gd name="connsiteX3" fmla="*/ 79083 w 84660"/>
              <a:gd name="connsiteY3" fmla="*/ 380588 h 568411"/>
              <a:gd name="connsiteX4" fmla="*/ 79083 w 84660"/>
              <a:gd name="connsiteY4" fmla="*/ 430015 h 568411"/>
              <a:gd name="connsiteX5" fmla="*/ 39541 w 84660"/>
              <a:gd name="connsiteY5" fmla="*/ 514041 h 568411"/>
              <a:gd name="connsiteX6" fmla="*/ 0 w 84660"/>
              <a:gd name="connsiteY6" fmla="*/ 568411 h 568411"/>
              <a:gd name="connsiteX7" fmla="*/ 0 w 84660"/>
              <a:gd name="connsiteY7" fmla="*/ 568411 h 568411"/>
              <a:gd name="connsiteX8" fmla="*/ 4942 w 8466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79083 w 93920"/>
              <a:gd name="connsiteY4" fmla="*/ 430015 h 568411"/>
              <a:gd name="connsiteX5" fmla="*/ 39541 w 93920"/>
              <a:gd name="connsiteY5" fmla="*/ 514041 h 568411"/>
              <a:gd name="connsiteX6" fmla="*/ 0 w 93920"/>
              <a:gd name="connsiteY6" fmla="*/ 568411 h 568411"/>
              <a:gd name="connsiteX7" fmla="*/ 0 w 93920"/>
              <a:gd name="connsiteY7" fmla="*/ 568411 h 568411"/>
              <a:gd name="connsiteX8" fmla="*/ 4942 w 9392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607953"/>
              <a:gd name="connsiteX1" fmla="*/ 93911 w 93920"/>
              <a:gd name="connsiteY1" fmla="*/ 172994 h 607953"/>
              <a:gd name="connsiteX2" fmla="*/ 29656 w 93920"/>
              <a:gd name="connsiteY2" fmla="*/ 301505 h 607953"/>
              <a:gd name="connsiteX3" fmla="*/ 74140 w 93920"/>
              <a:gd name="connsiteY3" fmla="*/ 415187 h 607953"/>
              <a:gd name="connsiteX4" fmla="*/ 39541 w 93920"/>
              <a:gd name="connsiteY4" fmla="*/ 514041 h 607953"/>
              <a:gd name="connsiteX5" fmla="*/ 0 w 93920"/>
              <a:gd name="connsiteY5" fmla="*/ 568411 h 607953"/>
              <a:gd name="connsiteX6" fmla="*/ 0 w 93920"/>
              <a:gd name="connsiteY6" fmla="*/ 568411 h 607953"/>
              <a:gd name="connsiteX7" fmla="*/ 9885 w 93920"/>
              <a:gd name="connsiteY7" fmla="*/ 607953 h 607953"/>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0" fmla="*/ 69198 w 128519"/>
              <a:gd name="connsiteY0" fmla="*/ 0 h 647494"/>
              <a:gd name="connsiteX1" fmla="*/ 128510 w 128519"/>
              <a:gd name="connsiteY1" fmla="*/ 172994 h 647494"/>
              <a:gd name="connsiteX2" fmla="*/ 64255 w 128519"/>
              <a:gd name="connsiteY2" fmla="*/ 301505 h 647494"/>
              <a:gd name="connsiteX3" fmla="*/ 108739 w 128519"/>
              <a:gd name="connsiteY3" fmla="*/ 415187 h 647494"/>
              <a:gd name="connsiteX4" fmla="*/ 74140 w 128519"/>
              <a:gd name="connsiteY4" fmla="*/ 514041 h 647494"/>
              <a:gd name="connsiteX5" fmla="*/ 34599 w 128519"/>
              <a:gd name="connsiteY5" fmla="*/ 568411 h 647494"/>
              <a:gd name="connsiteX6" fmla="*/ 0 w 128519"/>
              <a:gd name="connsiteY6" fmla="*/ 647494 h 647494"/>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14828 w 108748"/>
              <a:gd name="connsiteY5" fmla="*/ 568411 h 622780"/>
              <a:gd name="connsiteX6" fmla="*/ 0 w 108748"/>
              <a:gd name="connsiteY6"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0 w 108748"/>
              <a:gd name="connsiteY5"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34598 w 108748"/>
              <a:gd name="connsiteY4" fmla="*/ 509098 h 622780"/>
              <a:gd name="connsiteX5" fmla="*/ 0 w 108748"/>
              <a:gd name="connsiteY5" fmla="*/ 622780 h 622780"/>
              <a:gd name="connsiteX0" fmla="*/ 17225 w 76546"/>
              <a:gd name="connsiteY0" fmla="*/ 0 h 657379"/>
              <a:gd name="connsiteX1" fmla="*/ 76537 w 76546"/>
              <a:gd name="connsiteY1" fmla="*/ 172994 h 657379"/>
              <a:gd name="connsiteX2" fmla="*/ 12282 w 76546"/>
              <a:gd name="connsiteY2" fmla="*/ 301505 h 657379"/>
              <a:gd name="connsiteX3" fmla="*/ 56766 w 76546"/>
              <a:gd name="connsiteY3" fmla="*/ 415187 h 657379"/>
              <a:gd name="connsiteX4" fmla="*/ 2396 w 76546"/>
              <a:gd name="connsiteY4" fmla="*/ 509098 h 657379"/>
              <a:gd name="connsiteX5" fmla="*/ 2397 w 76546"/>
              <a:gd name="connsiteY5" fmla="*/ 657379 h 657379"/>
              <a:gd name="connsiteX0" fmla="*/ 38601 w 76895"/>
              <a:gd name="connsiteY0" fmla="*/ 0 h 677150"/>
              <a:gd name="connsiteX1" fmla="*/ 76537 w 76895"/>
              <a:gd name="connsiteY1" fmla="*/ 192765 h 677150"/>
              <a:gd name="connsiteX2" fmla="*/ 12282 w 76895"/>
              <a:gd name="connsiteY2" fmla="*/ 321276 h 677150"/>
              <a:gd name="connsiteX3" fmla="*/ 56766 w 76895"/>
              <a:gd name="connsiteY3" fmla="*/ 434958 h 677150"/>
              <a:gd name="connsiteX4" fmla="*/ 2396 w 76895"/>
              <a:gd name="connsiteY4" fmla="*/ 528869 h 677150"/>
              <a:gd name="connsiteX5" fmla="*/ 2397 w 76895"/>
              <a:gd name="connsiteY5" fmla="*/ 677150 h 677150"/>
              <a:gd name="connsiteX0" fmla="*/ 59978 w 78428"/>
              <a:gd name="connsiteY0" fmla="*/ 0 h 682093"/>
              <a:gd name="connsiteX1" fmla="*/ 76537 w 78428"/>
              <a:gd name="connsiteY1" fmla="*/ 197708 h 682093"/>
              <a:gd name="connsiteX2" fmla="*/ 12282 w 78428"/>
              <a:gd name="connsiteY2" fmla="*/ 326219 h 682093"/>
              <a:gd name="connsiteX3" fmla="*/ 56766 w 78428"/>
              <a:gd name="connsiteY3" fmla="*/ 439901 h 682093"/>
              <a:gd name="connsiteX4" fmla="*/ 2396 w 78428"/>
              <a:gd name="connsiteY4" fmla="*/ 533812 h 682093"/>
              <a:gd name="connsiteX5" fmla="*/ 2397 w 78428"/>
              <a:gd name="connsiteY5" fmla="*/ 682093 h 682093"/>
              <a:gd name="connsiteX0" fmla="*/ 59664 w 144968"/>
              <a:gd name="connsiteY0" fmla="*/ 0 h 581027"/>
              <a:gd name="connsiteX1" fmla="*/ 76223 w 144968"/>
              <a:gd name="connsiteY1" fmla="*/ 197708 h 581027"/>
              <a:gd name="connsiteX2" fmla="*/ 11968 w 144968"/>
              <a:gd name="connsiteY2" fmla="*/ 326219 h 581027"/>
              <a:gd name="connsiteX3" fmla="*/ 56452 w 144968"/>
              <a:gd name="connsiteY3" fmla="*/ 439901 h 581027"/>
              <a:gd name="connsiteX4" fmla="*/ 2082 w 144968"/>
              <a:gd name="connsiteY4" fmla="*/ 533812 h 581027"/>
              <a:gd name="connsiteX5" fmla="*/ 144313 w 144968"/>
              <a:gd name="connsiteY5" fmla="*/ 581027 h 581027"/>
              <a:gd name="connsiteX0" fmla="*/ 59263 w 134203"/>
              <a:gd name="connsiteY0" fmla="*/ 0 h 595465"/>
              <a:gd name="connsiteX1" fmla="*/ 75822 w 134203"/>
              <a:gd name="connsiteY1" fmla="*/ 197708 h 595465"/>
              <a:gd name="connsiteX2" fmla="*/ 11567 w 134203"/>
              <a:gd name="connsiteY2" fmla="*/ 326219 h 595465"/>
              <a:gd name="connsiteX3" fmla="*/ 56051 w 134203"/>
              <a:gd name="connsiteY3" fmla="*/ 439901 h 595465"/>
              <a:gd name="connsiteX4" fmla="*/ 1681 w 134203"/>
              <a:gd name="connsiteY4" fmla="*/ 533812 h 595465"/>
              <a:gd name="connsiteX5" fmla="*/ 133505 w 134203"/>
              <a:gd name="connsiteY5" fmla="*/ 595465 h 595465"/>
              <a:gd name="connsiteX0" fmla="*/ 58331 w 133253"/>
              <a:gd name="connsiteY0" fmla="*/ 0 h 595465"/>
              <a:gd name="connsiteX1" fmla="*/ 74890 w 133253"/>
              <a:gd name="connsiteY1" fmla="*/ 197708 h 595465"/>
              <a:gd name="connsiteX2" fmla="*/ 10635 w 133253"/>
              <a:gd name="connsiteY2" fmla="*/ 326219 h 595465"/>
              <a:gd name="connsiteX3" fmla="*/ 75934 w 133253"/>
              <a:gd name="connsiteY3" fmla="*/ 444714 h 595465"/>
              <a:gd name="connsiteX4" fmla="*/ 749 w 133253"/>
              <a:gd name="connsiteY4" fmla="*/ 533812 h 595465"/>
              <a:gd name="connsiteX5" fmla="*/ 132573 w 133253"/>
              <a:gd name="connsiteY5" fmla="*/ 595465 h 595465"/>
              <a:gd name="connsiteX0" fmla="*/ 47697 w 122714"/>
              <a:gd name="connsiteY0" fmla="*/ 0 h 595465"/>
              <a:gd name="connsiteX1" fmla="*/ 64256 w 122714"/>
              <a:gd name="connsiteY1" fmla="*/ 197708 h 595465"/>
              <a:gd name="connsiteX2" fmla="*/ 1 w 122714"/>
              <a:gd name="connsiteY2" fmla="*/ 326219 h 595465"/>
              <a:gd name="connsiteX3" fmla="*/ 65300 w 122714"/>
              <a:gd name="connsiteY3" fmla="*/ 444714 h 595465"/>
              <a:gd name="connsiteX4" fmla="*/ 7460 w 122714"/>
              <a:gd name="connsiteY4" fmla="*/ 543437 h 595465"/>
              <a:gd name="connsiteX5" fmla="*/ 121939 w 122714"/>
              <a:gd name="connsiteY5" fmla="*/ 595465 h 595465"/>
              <a:gd name="connsiteX0" fmla="*/ 47697 w 150345"/>
              <a:gd name="connsiteY0" fmla="*/ 0 h 590653"/>
              <a:gd name="connsiteX1" fmla="*/ 64256 w 150345"/>
              <a:gd name="connsiteY1" fmla="*/ 197708 h 590653"/>
              <a:gd name="connsiteX2" fmla="*/ 1 w 150345"/>
              <a:gd name="connsiteY2" fmla="*/ 326219 h 590653"/>
              <a:gd name="connsiteX3" fmla="*/ 65300 w 150345"/>
              <a:gd name="connsiteY3" fmla="*/ 444714 h 590653"/>
              <a:gd name="connsiteX4" fmla="*/ 7460 w 150345"/>
              <a:gd name="connsiteY4" fmla="*/ 543437 h 590653"/>
              <a:gd name="connsiteX5" fmla="*/ 149692 w 150345"/>
              <a:gd name="connsiteY5" fmla="*/ 590653 h 590653"/>
              <a:gd name="connsiteX0" fmla="*/ 47772 w 150410"/>
              <a:gd name="connsiteY0" fmla="*/ 0 h 590653"/>
              <a:gd name="connsiteX1" fmla="*/ 64331 w 150410"/>
              <a:gd name="connsiteY1" fmla="*/ 197708 h 590653"/>
              <a:gd name="connsiteX2" fmla="*/ 76 w 150410"/>
              <a:gd name="connsiteY2" fmla="*/ 326219 h 590653"/>
              <a:gd name="connsiteX3" fmla="*/ 79251 w 150410"/>
              <a:gd name="connsiteY3" fmla="*/ 430276 h 590653"/>
              <a:gd name="connsiteX4" fmla="*/ 7535 w 150410"/>
              <a:gd name="connsiteY4" fmla="*/ 543437 h 590653"/>
              <a:gd name="connsiteX5" fmla="*/ 149767 w 150410"/>
              <a:gd name="connsiteY5" fmla="*/ 590653 h 590653"/>
              <a:gd name="connsiteX0" fmla="*/ 47772 w 178077"/>
              <a:gd name="connsiteY0" fmla="*/ 0 h 571403"/>
              <a:gd name="connsiteX1" fmla="*/ 64331 w 178077"/>
              <a:gd name="connsiteY1" fmla="*/ 197708 h 571403"/>
              <a:gd name="connsiteX2" fmla="*/ 76 w 178077"/>
              <a:gd name="connsiteY2" fmla="*/ 326219 h 571403"/>
              <a:gd name="connsiteX3" fmla="*/ 79251 w 178077"/>
              <a:gd name="connsiteY3" fmla="*/ 430276 h 571403"/>
              <a:gd name="connsiteX4" fmla="*/ 7535 w 178077"/>
              <a:gd name="connsiteY4" fmla="*/ 543437 h 571403"/>
              <a:gd name="connsiteX5" fmla="*/ 177520 w 178077"/>
              <a:gd name="connsiteY5" fmla="*/ 571403 h 571403"/>
              <a:gd name="connsiteX0" fmla="*/ 47772 w 178217"/>
              <a:gd name="connsiteY0" fmla="*/ 0 h 571403"/>
              <a:gd name="connsiteX1" fmla="*/ 64331 w 178217"/>
              <a:gd name="connsiteY1" fmla="*/ 197708 h 571403"/>
              <a:gd name="connsiteX2" fmla="*/ 76 w 178217"/>
              <a:gd name="connsiteY2" fmla="*/ 326219 h 571403"/>
              <a:gd name="connsiteX3" fmla="*/ 79251 w 178217"/>
              <a:gd name="connsiteY3" fmla="*/ 430276 h 571403"/>
              <a:gd name="connsiteX4" fmla="*/ 42226 w 178217"/>
              <a:gd name="connsiteY4" fmla="*/ 538624 h 571403"/>
              <a:gd name="connsiteX5" fmla="*/ 177520 w 178217"/>
              <a:gd name="connsiteY5" fmla="*/ 571403 h 571403"/>
              <a:gd name="connsiteX0" fmla="*/ 47772 w 178168"/>
              <a:gd name="connsiteY0" fmla="*/ 0 h 571403"/>
              <a:gd name="connsiteX1" fmla="*/ 64331 w 178168"/>
              <a:gd name="connsiteY1" fmla="*/ 197708 h 571403"/>
              <a:gd name="connsiteX2" fmla="*/ 76 w 178168"/>
              <a:gd name="connsiteY2" fmla="*/ 326219 h 571403"/>
              <a:gd name="connsiteX3" fmla="*/ 79251 w 178168"/>
              <a:gd name="connsiteY3" fmla="*/ 430276 h 571403"/>
              <a:gd name="connsiteX4" fmla="*/ 31819 w 178168"/>
              <a:gd name="connsiteY4" fmla="*/ 553062 h 571403"/>
              <a:gd name="connsiteX5" fmla="*/ 177520 w 178168"/>
              <a:gd name="connsiteY5" fmla="*/ 571403 h 571403"/>
              <a:gd name="connsiteX0" fmla="*/ 92881 w 178179"/>
              <a:gd name="connsiteY0" fmla="*/ 0 h 558641"/>
              <a:gd name="connsiteX1" fmla="*/ 64342 w 178179"/>
              <a:gd name="connsiteY1" fmla="*/ 184946 h 558641"/>
              <a:gd name="connsiteX2" fmla="*/ 87 w 178179"/>
              <a:gd name="connsiteY2" fmla="*/ 313457 h 558641"/>
              <a:gd name="connsiteX3" fmla="*/ 79262 w 178179"/>
              <a:gd name="connsiteY3" fmla="*/ 417514 h 558641"/>
              <a:gd name="connsiteX4" fmla="*/ 31830 w 178179"/>
              <a:gd name="connsiteY4" fmla="*/ 540300 h 558641"/>
              <a:gd name="connsiteX5" fmla="*/ 177531 w 178179"/>
              <a:gd name="connsiteY5" fmla="*/ 558641 h 558641"/>
              <a:gd name="connsiteX0" fmla="*/ 84944 w 178178"/>
              <a:gd name="connsiteY0" fmla="*/ 0 h 628785"/>
              <a:gd name="connsiteX1" fmla="*/ 64341 w 178178"/>
              <a:gd name="connsiteY1" fmla="*/ 255090 h 628785"/>
              <a:gd name="connsiteX2" fmla="*/ 86 w 178178"/>
              <a:gd name="connsiteY2" fmla="*/ 383601 h 628785"/>
              <a:gd name="connsiteX3" fmla="*/ 79261 w 178178"/>
              <a:gd name="connsiteY3" fmla="*/ 487658 h 628785"/>
              <a:gd name="connsiteX4" fmla="*/ 31829 w 178178"/>
              <a:gd name="connsiteY4" fmla="*/ 610444 h 628785"/>
              <a:gd name="connsiteX5" fmla="*/ 177530 w 178178"/>
              <a:gd name="connsiteY5" fmla="*/ 628785 h 628785"/>
              <a:gd name="connsiteX0" fmla="*/ 87670 w 180904"/>
              <a:gd name="connsiteY0" fmla="*/ 0 h 628785"/>
              <a:gd name="connsiteX1" fmla="*/ 67067 w 180904"/>
              <a:gd name="connsiteY1" fmla="*/ 255090 h 628785"/>
              <a:gd name="connsiteX2" fmla="*/ 2812 w 180904"/>
              <a:gd name="connsiteY2" fmla="*/ 383601 h 628785"/>
              <a:gd name="connsiteX3" fmla="*/ 170724 w 180904"/>
              <a:gd name="connsiteY3" fmla="*/ 547764 h 628785"/>
              <a:gd name="connsiteX4" fmla="*/ 34555 w 180904"/>
              <a:gd name="connsiteY4" fmla="*/ 610444 h 628785"/>
              <a:gd name="connsiteX5" fmla="*/ 180256 w 180904"/>
              <a:gd name="connsiteY5" fmla="*/ 628785 h 628785"/>
              <a:gd name="connsiteX0" fmla="*/ 62379 w 155613"/>
              <a:gd name="connsiteY0" fmla="*/ 0 h 628785"/>
              <a:gd name="connsiteX1" fmla="*/ 41776 w 155613"/>
              <a:gd name="connsiteY1" fmla="*/ 255090 h 628785"/>
              <a:gd name="connsiteX2" fmla="*/ 3882 w 155613"/>
              <a:gd name="connsiteY2" fmla="*/ 524136 h 628785"/>
              <a:gd name="connsiteX3" fmla="*/ 145433 w 155613"/>
              <a:gd name="connsiteY3" fmla="*/ 547764 h 628785"/>
              <a:gd name="connsiteX4" fmla="*/ 9264 w 155613"/>
              <a:gd name="connsiteY4" fmla="*/ 610444 h 628785"/>
              <a:gd name="connsiteX5" fmla="*/ 154965 w 155613"/>
              <a:gd name="connsiteY5" fmla="*/ 628785 h 628785"/>
              <a:gd name="connsiteX0" fmla="*/ 58547 w 151781"/>
              <a:gd name="connsiteY0" fmla="*/ 0 h 628785"/>
              <a:gd name="connsiteX1" fmla="*/ 124749 w 151781"/>
              <a:gd name="connsiteY1" fmla="*/ 452191 h 628785"/>
              <a:gd name="connsiteX2" fmla="*/ 50 w 151781"/>
              <a:gd name="connsiteY2" fmla="*/ 524136 h 628785"/>
              <a:gd name="connsiteX3" fmla="*/ 141601 w 151781"/>
              <a:gd name="connsiteY3" fmla="*/ 547764 h 628785"/>
              <a:gd name="connsiteX4" fmla="*/ 5432 w 151781"/>
              <a:gd name="connsiteY4" fmla="*/ 610444 h 628785"/>
              <a:gd name="connsiteX5" fmla="*/ 151133 w 151781"/>
              <a:gd name="connsiteY5" fmla="*/ 628785 h 628785"/>
              <a:gd name="connsiteX0" fmla="*/ 19309 w 151778"/>
              <a:gd name="connsiteY0" fmla="*/ 0 h 251384"/>
              <a:gd name="connsiteX1" fmla="*/ 124746 w 151778"/>
              <a:gd name="connsiteY1" fmla="*/ 74790 h 251384"/>
              <a:gd name="connsiteX2" fmla="*/ 47 w 151778"/>
              <a:gd name="connsiteY2" fmla="*/ 146735 h 251384"/>
              <a:gd name="connsiteX3" fmla="*/ 141598 w 151778"/>
              <a:gd name="connsiteY3" fmla="*/ 170363 h 251384"/>
              <a:gd name="connsiteX4" fmla="*/ 5429 w 151778"/>
              <a:gd name="connsiteY4" fmla="*/ 233043 h 251384"/>
              <a:gd name="connsiteX5" fmla="*/ 151130 w 151778"/>
              <a:gd name="connsiteY5" fmla="*/ 251384 h 251384"/>
              <a:gd name="connsiteX0" fmla="*/ 30465 w 151778"/>
              <a:gd name="connsiteY0" fmla="*/ 0 h 249989"/>
              <a:gd name="connsiteX1" fmla="*/ 124746 w 151778"/>
              <a:gd name="connsiteY1" fmla="*/ 73395 h 249989"/>
              <a:gd name="connsiteX2" fmla="*/ 47 w 151778"/>
              <a:gd name="connsiteY2" fmla="*/ 145340 h 249989"/>
              <a:gd name="connsiteX3" fmla="*/ 141598 w 151778"/>
              <a:gd name="connsiteY3" fmla="*/ 168968 h 249989"/>
              <a:gd name="connsiteX4" fmla="*/ 5429 w 151778"/>
              <a:gd name="connsiteY4" fmla="*/ 231648 h 249989"/>
              <a:gd name="connsiteX5" fmla="*/ 151130 w 151778"/>
              <a:gd name="connsiteY5" fmla="*/ 249989 h 249989"/>
              <a:gd name="connsiteX0" fmla="*/ 4093 w 151777"/>
              <a:gd name="connsiteY0" fmla="*/ 0 h 233959"/>
              <a:gd name="connsiteX1" fmla="*/ 124745 w 151777"/>
              <a:gd name="connsiteY1" fmla="*/ 57365 h 233959"/>
              <a:gd name="connsiteX2" fmla="*/ 46 w 151777"/>
              <a:gd name="connsiteY2" fmla="*/ 129310 h 233959"/>
              <a:gd name="connsiteX3" fmla="*/ 141597 w 151777"/>
              <a:gd name="connsiteY3" fmla="*/ 152938 h 233959"/>
              <a:gd name="connsiteX4" fmla="*/ 5428 w 151777"/>
              <a:gd name="connsiteY4" fmla="*/ 215618 h 233959"/>
              <a:gd name="connsiteX5" fmla="*/ 151129 w 151777"/>
              <a:gd name="connsiteY5" fmla="*/ 233959 h 23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777" h="233959">
                <a:moveTo>
                  <a:pt x="4093" y="0"/>
                </a:moveTo>
                <a:cubicBezTo>
                  <a:pt x="9242" y="35011"/>
                  <a:pt x="125419" y="35813"/>
                  <a:pt x="124745" y="57365"/>
                </a:cubicBezTo>
                <a:cubicBezTo>
                  <a:pt x="124071" y="78917"/>
                  <a:pt x="-2763" y="113381"/>
                  <a:pt x="46" y="129310"/>
                </a:cubicBezTo>
                <a:cubicBezTo>
                  <a:pt x="2855" y="145239"/>
                  <a:pt x="140700" y="138553"/>
                  <a:pt x="141597" y="152938"/>
                </a:cubicBezTo>
                <a:cubicBezTo>
                  <a:pt x="142494" y="167323"/>
                  <a:pt x="-10950" y="192097"/>
                  <a:pt x="5428" y="215618"/>
                </a:cubicBezTo>
                <a:cubicBezTo>
                  <a:pt x="21806" y="239139"/>
                  <a:pt x="162456" y="211305"/>
                  <a:pt x="151129" y="233959"/>
                </a:cubicBezTo>
              </a:path>
            </a:pathLst>
          </a:custGeom>
          <a:noFill/>
          <a:ln w="28575" cmpd="tri">
            <a:solidFill>
              <a:srgbClr val="00B0F0"/>
            </a:solid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1B098DC5-CA6B-617E-F354-50C7BDECF3A0}"/>
              </a:ext>
            </a:extLst>
          </p:cNvPr>
          <p:cNvSpPr/>
          <p:nvPr/>
        </p:nvSpPr>
        <p:spPr>
          <a:xfrm rot="11111775" flipV="1">
            <a:off x="4403468" y="3031845"/>
            <a:ext cx="201443" cy="225916"/>
          </a:xfrm>
          <a:custGeom>
            <a:avLst/>
            <a:gdLst>
              <a:gd name="connsiteX0" fmla="*/ 34599 w 84660"/>
              <a:gd name="connsiteY0" fmla="*/ 0 h 568411"/>
              <a:gd name="connsiteX1" fmla="*/ 79083 w 84660"/>
              <a:gd name="connsiteY1" fmla="*/ 103797 h 568411"/>
              <a:gd name="connsiteX2" fmla="*/ 59312 w 84660"/>
              <a:gd name="connsiteY2" fmla="*/ 168052 h 568411"/>
              <a:gd name="connsiteX3" fmla="*/ 29656 w 84660"/>
              <a:gd name="connsiteY3" fmla="*/ 301505 h 568411"/>
              <a:gd name="connsiteX4" fmla="*/ 79083 w 84660"/>
              <a:gd name="connsiteY4" fmla="*/ 380588 h 568411"/>
              <a:gd name="connsiteX5" fmla="*/ 79083 w 84660"/>
              <a:gd name="connsiteY5" fmla="*/ 430015 h 568411"/>
              <a:gd name="connsiteX6" fmla="*/ 39541 w 84660"/>
              <a:gd name="connsiteY6" fmla="*/ 514041 h 568411"/>
              <a:gd name="connsiteX7" fmla="*/ 0 w 84660"/>
              <a:gd name="connsiteY7" fmla="*/ 568411 h 568411"/>
              <a:gd name="connsiteX8" fmla="*/ 0 w 84660"/>
              <a:gd name="connsiteY8" fmla="*/ 568411 h 568411"/>
              <a:gd name="connsiteX9" fmla="*/ 4942 w 84660"/>
              <a:gd name="connsiteY9" fmla="*/ 568411 h 568411"/>
              <a:gd name="connsiteX0" fmla="*/ 34599 w 84660"/>
              <a:gd name="connsiteY0" fmla="*/ 0 h 568411"/>
              <a:gd name="connsiteX1" fmla="*/ 59312 w 84660"/>
              <a:gd name="connsiteY1" fmla="*/ 168052 h 568411"/>
              <a:gd name="connsiteX2" fmla="*/ 29656 w 84660"/>
              <a:gd name="connsiteY2" fmla="*/ 301505 h 568411"/>
              <a:gd name="connsiteX3" fmla="*/ 79083 w 84660"/>
              <a:gd name="connsiteY3" fmla="*/ 380588 h 568411"/>
              <a:gd name="connsiteX4" fmla="*/ 79083 w 84660"/>
              <a:gd name="connsiteY4" fmla="*/ 430015 h 568411"/>
              <a:gd name="connsiteX5" fmla="*/ 39541 w 84660"/>
              <a:gd name="connsiteY5" fmla="*/ 514041 h 568411"/>
              <a:gd name="connsiteX6" fmla="*/ 0 w 84660"/>
              <a:gd name="connsiteY6" fmla="*/ 568411 h 568411"/>
              <a:gd name="connsiteX7" fmla="*/ 0 w 84660"/>
              <a:gd name="connsiteY7" fmla="*/ 568411 h 568411"/>
              <a:gd name="connsiteX8" fmla="*/ 4942 w 8466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79083 w 93920"/>
              <a:gd name="connsiteY4" fmla="*/ 430015 h 568411"/>
              <a:gd name="connsiteX5" fmla="*/ 39541 w 93920"/>
              <a:gd name="connsiteY5" fmla="*/ 514041 h 568411"/>
              <a:gd name="connsiteX6" fmla="*/ 0 w 93920"/>
              <a:gd name="connsiteY6" fmla="*/ 568411 h 568411"/>
              <a:gd name="connsiteX7" fmla="*/ 0 w 93920"/>
              <a:gd name="connsiteY7" fmla="*/ 568411 h 568411"/>
              <a:gd name="connsiteX8" fmla="*/ 4942 w 9392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607953"/>
              <a:gd name="connsiteX1" fmla="*/ 93911 w 93920"/>
              <a:gd name="connsiteY1" fmla="*/ 172994 h 607953"/>
              <a:gd name="connsiteX2" fmla="*/ 29656 w 93920"/>
              <a:gd name="connsiteY2" fmla="*/ 301505 h 607953"/>
              <a:gd name="connsiteX3" fmla="*/ 74140 w 93920"/>
              <a:gd name="connsiteY3" fmla="*/ 415187 h 607953"/>
              <a:gd name="connsiteX4" fmla="*/ 39541 w 93920"/>
              <a:gd name="connsiteY4" fmla="*/ 514041 h 607953"/>
              <a:gd name="connsiteX5" fmla="*/ 0 w 93920"/>
              <a:gd name="connsiteY5" fmla="*/ 568411 h 607953"/>
              <a:gd name="connsiteX6" fmla="*/ 0 w 93920"/>
              <a:gd name="connsiteY6" fmla="*/ 568411 h 607953"/>
              <a:gd name="connsiteX7" fmla="*/ 9885 w 93920"/>
              <a:gd name="connsiteY7" fmla="*/ 607953 h 607953"/>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0" fmla="*/ 69198 w 128519"/>
              <a:gd name="connsiteY0" fmla="*/ 0 h 647494"/>
              <a:gd name="connsiteX1" fmla="*/ 128510 w 128519"/>
              <a:gd name="connsiteY1" fmla="*/ 172994 h 647494"/>
              <a:gd name="connsiteX2" fmla="*/ 64255 w 128519"/>
              <a:gd name="connsiteY2" fmla="*/ 301505 h 647494"/>
              <a:gd name="connsiteX3" fmla="*/ 108739 w 128519"/>
              <a:gd name="connsiteY3" fmla="*/ 415187 h 647494"/>
              <a:gd name="connsiteX4" fmla="*/ 74140 w 128519"/>
              <a:gd name="connsiteY4" fmla="*/ 514041 h 647494"/>
              <a:gd name="connsiteX5" fmla="*/ 34599 w 128519"/>
              <a:gd name="connsiteY5" fmla="*/ 568411 h 647494"/>
              <a:gd name="connsiteX6" fmla="*/ 0 w 128519"/>
              <a:gd name="connsiteY6" fmla="*/ 647494 h 647494"/>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14828 w 108748"/>
              <a:gd name="connsiteY5" fmla="*/ 568411 h 622780"/>
              <a:gd name="connsiteX6" fmla="*/ 0 w 108748"/>
              <a:gd name="connsiteY6"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0 w 108748"/>
              <a:gd name="connsiteY5"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34598 w 108748"/>
              <a:gd name="connsiteY4" fmla="*/ 509098 h 622780"/>
              <a:gd name="connsiteX5" fmla="*/ 0 w 108748"/>
              <a:gd name="connsiteY5" fmla="*/ 622780 h 622780"/>
              <a:gd name="connsiteX0" fmla="*/ 17225 w 76546"/>
              <a:gd name="connsiteY0" fmla="*/ 0 h 657379"/>
              <a:gd name="connsiteX1" fmla="*/ 76537 w 76546"/>
              <a:gd name="connsiteY1" fmla="*/ 172994 h 657379"/>
              <a:gd name="connsiteX2" fmla="*/ 12282 w 76546"/>
              <a:gd name="connsiteY2" fmla="*/ 301505 h 657379"/>
              <a:gd name="connsiteX3" fmla="*/ 56766 w 76546"/>
              <a:gd name="connsiteY3" fmla="*/ 415187 h 657379"/>
              <a:gd name="connsiteX4" fmla="*/ 2396 w 76546"/>
              <a:gd name="connsiteY4" fmla="*/ 509098 h 657379"/>
              <a:gd name="connsiteX5" fmla="*/ 2397 w 76546"/>
              <a:gd name="connsiteY5" fmla="*/ 657379 h 657379"/>
              <a:gd name="connsiteX0" fmla="*/ 38601 w 76895"/>
              <a:gd name="connsiteY0" fmla="*/ 0 h 677150"/>
              <a:gd name="connsiteX1" fmla="*/ 76537 w 76895"/>
              <a:gd name="connsiteY1" fmla="*/ 192765 h 677150"/>
              <a:gd name="connsiteX2" fmla="*/ 12282 w 76895"/>
              <a:gd name="connsiteY2" fmla="*/ 321276 h 677150"/>
              <a:gd name="connsiteX3" fmla="*/ 56766 w 76895"/>
              <a:gd name="connsiteY3" fmla="*/ 434958 h 677150"/>
              <a:gd name="connsiteX4" fmla="*/ 2396 w 76895"/>
              <a:gd name="connsiteY4" fmla="*/ 528869 h 677150"/>
              <a:gd name="connsiteX5" fmla="*/ 2397 w 76895"/>
              <a:gd name="connsiteY5" fmla="*/ 677150 h 677150"/>
              <a:gd name="connsiteX0" fmla="*/ 59978 w 78428"/>
              <a:gd name="connsiteY0" fmla="*/ 0 h 682093"/>
              <a:gd name="connsiteX1" fmla="*/ 76537 w 78428"/>
              <a:gd name="connsiteY1" fmla="*/ 197708 h 682093"/>
              <a:gd name="connsiteX2" fmla="*/ 12282 w 78428"/>
              <a:gd name="connsiteY2" fmla="*/ 326219 h 682093"/>
              <a:gd name="connsiteX3" fmla="*/ 56766 w 78428"/>
              <a:gd name="connsiteY3" fmla="*/ 439901 h 682093"/>
              <a:gd name="connsiteX4" fmla="*/ 2396 w 78428"/>
              <a:gd name="connsiteY4" fmla="*/ 533812 h 682093"/>
              <a:gd name="connsiteX5" fmla="*/ 2397 w 78428"/>
              <a:gd name="connsiteY5" fmla="*/ 682093 h 682093"/>
              <a:gd name="connsiteX0" fmla="*/ 59664 w 144968"/>
              <a:gd name="connsiteY0" fmla="*/ 0 h 581027"/>
              <a:gd name="connsiteX1" fmla="*/ 76223 w 144968"/>
              <a:gd name="connsiteY1" fmla="*/ 197708 h 581027"/>
              <a:gd name="connsiteX2" fmla="*/ 11968 w 144968"/>
              <a:gd name="connsiteY2" fmla="*/ 326219 h 581027"/>
              <a:gd name="connsiteX3" fmla="*/ 56452 w 144968"/>
              <a:gd name="connsiteY3" fmla="*/ 439901 h 581027"/>
              <a:gd name="connsiteX4" fmla="*/ 2082 w 144968"/>
              <a:gd name="connsiteY4" fmla="*/ 533812 h 581027"/>
              <a:gd name="connsiteX5" fmla="*/ 144313 w 144968"/>
              <a:gd name="connsiteY5" fmla="*/ 581027 h 581027"/>
              <a:gd name="connsiteX0" fmla="*/ 59263 w 134203"/>
              <a:gd name="connsiteY0" fmla="*/ 0 h 595465"/>
              <a:gd name="connsiteX1" fmla="*/ 75822 w 134203"/>
              <a:gd name="connsiteY1" fmla="*/ 197708 h 595465"/>
              <a:gd name="connsiteX2" fmla="*/ 11567 w 134203"/>
              <a:gd name="connsiteY2" fmla="*/ 326219 h 595465"/>
              <a:gd name="connsiteX3" fmla="*/ 56051 w 134203"/>
              <a:gd name="connsiteY3" fmla="*/ 439901 h 595465"/>
              <a:gd name="connsiteX4" fmla="*/ 1681 w 134203"/>
              <a:gd name="connsiteY4" fmla="*/ 533812 h 595465"/>
              <a:gd name="connsiteX5" fmla="*/ 133505 w 134203"/>
              <a:gd name="connsiteY5" fmla="*/ 595465 h 595465"/>
              <a:gd name="connsiteX0" fmla="*/ 58331 w 133253"/>
              <a:gd name="connsiteY0" fmla="*/ 0 h 595465"/>
              <a:gd name="connsiteX1" fmla="*/ 74890 w 133253"/>
              <a:gd name="connsiteY1" fmla="*/ 197708 h 595465"/>
              <a:gd name="connsiteX2" fmla="*/ 10635 w 133253"/>
              <a:gd name="connsiteY2" fmla="*/ 326219 h 595465"/>
              <a:gd name="connsiteX3" fmla="*/ 75934 w 133253"/>
              <a:gd name="connsiteY3" fmla="*/ 444714 h 595465"/>
              <a:gd name="connsiteX4" fmla="*/ 749 w 133253"/>
              <a:gd name="connsiteY4" fmla="*/ 533812 h 595465"/>
              <a:gd name="connsiteX5" fmla="*/ 132573 w 133253"/>
              <a:gd name="connsiteY5" fmla="*/ 595465 h 595465"/>
              <a:gd name="connsiteX0" fmla="*/ 47697 w 122714"/>
              <a:gd name="connsiteY0" fmla="*/ 0 h 595465"/>
              <a:gd name="connsiteX1" fmla="*/ 64256 w 122714"/>
              <a:gd name="connsiteY1" fmla="*/ 197708 h 595465"/>
              <a:gd name="connsiteX2" fmla="*/ 1 w 122714"/>
              <a:gd name="connsiteY2" fmla="*/ 326219 h 595465"/>
              <a:gd name="connsiteX3" fmla="*/ 65300 w 122714"/>
              <a:gd name="connsiteY3" fmla="*/ 444714 h 595465"/>
              <a:gd name="connsiteX4" fmla="*/ 7460 w 122714"/>
              <a:gd name="connsiteY4" fmla="*/ 543437 h 595465"/>
              <a:gd name="connsiteX5" fmla="*/ 121939 w 122714"/>
              <a:gd name="connsiteY5" fmla="*/ 595465 h 595465"/>
              <a:gd name="connsiteX0" fmla="*/ 47697 w 150345"/>
              <a:gd name="connsiteY0" fmla="*/ 0 h 590653"/>
              <a:gd name="connsiteX1" fmla="*/ 64256 w 150345"/>
              <a:gd name="connsiteY1" fmla="*/ 197708 h 590653"/>
              <a:gd name="connsiteX2" fmla="*/ 1 w 150345"/>
              <a:gd name="connsiteY2" fmla="*/ 326219 h 590653"/>
              <a:gd name="connsiteX3" fmla="*/ 65300 w 150345"/>
              <a:gd name="connsiteY3" fmla="*/ 444714 h 590653"/>
              <a:gd name="connsiteX4" fmla="*/ 7460 w 150345"/>
              <a:gd name="connsiteY4" fmla="*/ 543437 h 590653"/>
              <a:gd name="connsiteX5" fmla="*/ 149692 w 150345"/>
              <a:gd name="connsiteY5" fmla="*/ 590653 h 590653"/>
              <a:gd name="connsiteX0" fmla="*/ 47772 w 150410"/>
              <a:gd name="connsiteY0" fmla="*/ 0 h 590653"/>
              <a:gd name="connsiteX1" fmla="*/ 64331 w 150410"/>
              <a:gd name="connsiteY1" fmla="*/ 197708 h 590653"/>
              <a:gd name="connsiteX2" fmla="*/ 76 w 150410"/>
              <a:gd name="connsiteY2" fmla="*/ 326219 h 590653"/>
              <a:gd name="connsiteX3" fmla="*/ 79251 w 150410"/>
              <a:gd name="connsiteY3" fmla="*/ 430276 h 590653"/>
              <a:gd name="connsiteX4" fmla="*/ 7535 w 150410"/>
              <a:gd name="connsiteY4" fmla="*/ 543437 h 590653"/>
              <a:gd name="connsiteX5" fmla="*/ 149767 w 150410"/>
              <a:gd name="connsiteY5" fmla="*/ 590653 h 590653"/>
              <a:gd name="connsiteX0" fmla="*/ 47772 w 178077"/>
              <a:gd name="connsiteY0" fmla="*/ 0 h 571403"/>
              <a:gd name="connsiteX1" fmla="*/ 64331 w 178077"/>
              <a:gd name="connsiteY1" fmla="*/ 197708 h 571403"/>
              <a:gd name="connsiteX2" fmla="*/ 76 w 178077"/>
              <a:gd name="connsiteY2" fmla="*/ 326219 h 571403"/>
              <a:gd name="connsiteX3" fmla="*/ 79251 w 178077"/>
              <a:gd name="connsiteY3" fmla="*/ 430276 h 571403"/>
              <a:gd name="connsiteX4" fmla="*/ 7535 w 178077"/>
              <a:gd name="connsiteY4" fmla="*/ 543437 h 571403"/>
              <a:gd name="connsiteX5" fmla="*/ 177520 w 178077"/>
              <a:gd name="connsiteY5" fmla="*/ 571403 h 571403"/>
              <a:gd name="connsiteX0" fmla="*/ 47772 w 178217"/>
              <a:gd name="connsiteY0" fmla="*/ 0 h 571403"/>
              <a:gd name="connsiteX1" fmla="*/ 64331 w 178217"/>
              <a:gd name="connsiteY1" fmla="*/ 197708 h 571403"/>
              <a:gd name="connsiteX2" fmla="*/ 76 w 178217"/>
              <a:gd name="connsiteY2" fmla="*/ 326219 h 571403"/>
              <a:gd name="connsiteX3" fmla="*/ 79251 w 178217"/>
              <a:gd name="connsiteY3" fmla="*/ 430276 h 571403"/>
              <a:gd name="connsiteX4" fmla="*/ 42226 w 178217"/>
              <a:gd name="connsiteY4" fmla="*/ 538624 h 571403"/>
              <a:gd name="connsiteX5" fmla="*/ 177520 w 178217"/>
              <a:gd name="connsiteY5" fmla="*/ 571403 h 571403"/>
              <a:gd name="connsiteX0" fmla="*/ 47772 w 178168"/>
              <a:gd name="connsiteY0" fmla="*/ 0 h 571403"/>
              <a:gd name="connsiteX1" fmla="*/ 64331 w 178168"/>
              <a:gd name="connsiteY1" fmla="*/ 197708 h 571403"/>
              <a:gd name="connsiteX2" fmla="*/ 76 w 178168"/>
              <a:gd name="connsiteY2" fmla="*/ 326219 h 571403"/>
              <a:gd name="connsiteX3" fmla="*/ 79251 w 178168"/>
              <a:gd name="connsiteY3" fmla="*/ 430276 h 571403"/>
              <a:gd name="connsiteX4" fmla="*/ 31819 w 178168"/>
              <a:gd name="connsiteY4" fmla="*/ 553062 h 571403"/>
              <a:gd name="connsiteX5" fmla="*/ 177520 w 178168"/>
              <a:gd name="connsiteY5" fmla="*/ 571403 h 571403"/>
              <a:gd name="connsiteX0" fmla="*/ 92881 w 178179"/>
              <a:gd name="connsiteY0" fmla="*/ 0 h 558641"/>
              <a:gd name="connsiteX1" fmla="*/ 64342 w 178179"/>
              <a:gd name="connsiteY1" fmla="*/ 184946 h 558641"/>
              <a:gd name="connsiteX2" fmla="*/ 87 w 178179"/>
              <a:gd name="connsiteY2" fmla="*/ 313457 h 558641"/>
              <a:gd name="connsiteX3" fmla="*/ 79262 w 178179"/>
              <a:gd name="connsiteY3" fmla="*/ 417514 h 558641"/>
              <a:gd name="connsiteX4" fmla="*/ 31830 w 178179"/>
              <a:gd name="connsiteY4" fmla="*/ 540300 h 558641"/>
              <a:gd name="connsiteX5" fmla="*/ 177531 w 178179"/>
              <a:gd name="connsiteY5" fmla="*/ 558641 h 558641"/>
              <a:gd name="connsiteX0" fmla="*/ 84944 w 178178"/>
              <a:gd name="connsiteY0" fmla="*/ 0 h 628785"/>
              <a:gd name="connsiteX1" fmla="*/ 64341 w 178178"/>
              <a:gd name="connsiteY1" fmla="*/ 255090 h 628785"/>
              <a:gd name="connsiteX2" fmla="*/ 86 w 178178"/>
              <a:gd name="connsiteY2" fmla="*/ 383601 h 628785"/>
              <a:gd name="connsiteX3" fmla="*/ 79261 w 178178"/>
              <a:gd name="connsiteY3" fmla="*/ 487658 h 628785"/>
              <a:gd name="connsiteX4" fmla="*/ 31829 w 178178"/>
              <a:gd name="connsiteY4" fmla="*/ 610444 h 628785"/>
              <a:gd name="connsiteX5" fmla="*/ 177530 w 178178"/>
              <a:gd name="connsiteY5" fmla="*/ 628785 h 628785"/>
              <a:gd name="connsiteX0" fmla="*/ 87670 w 180904"/>
              <a:gd name="connsiteY0" fmla="*/ 0 h 628785"/>
              <a:gd name="connsiteX1" fmla="*/ 67067 w 180904"/>
              <a:gd name="connsiteY1" fmla="*/ 255090 h 628785"/>
              <a:gd name="connsiteX2" fmla="*/ 2812 w 180904"/>
              <a:gd name="connsiteY2" fmla="*/ 383601 h 628785"/>
              <a:gd name="connsiteX3" fmla="*/ 170724 w 180904"/>
              <a:gd name="connsiteY3" fmla="*/ 547764 h 628785"/>
              <a:gd name="connsiteX4" fmla="*/ 34555 w 180904"/>
              <a:gd name="connsiteY4" fmla="*/ 610444 h 628785"/>
              <a:gd name="connsiteX5" fmla="*/ 180256 w 180904"/>
              <a:gd name="connsiteY5" fmla="*/ 628785 h 628785"/>
              <a:gd name="connsiteX0" fmla="*/ 62379 w 155613"/>
              <a:gd name="connsiteY0" fmla="*/ 0 h 628785"/>
              <a:gd name="connsiteX1" fmla="*/ 41776 w 155613"/>
              <a:gd name="connsiteY1" fmla="*/ 255090 h 628785"/>
              <a:gd name="connsiteX2" fmla="*/ 3882 w 155613"/>
              <a:gd name="connsiteY2" fmla="*/ 524136 h 628785"/>
              <a:gd name="connsiteX3" fmla="*/ 145433 w 155613"/>
              <a:gd name="connsiteY3" fmla="*/ 547764 h 628785"/>
              <a:gd name="connsiteX4" fmla="*/ 9264 w 155613"/>
              <a:gd name="connsiteY4" fmla="*/ 610444 h 628785"/>
              <a:gd name="connsiteX5" fmla="*/ 154965 w 155613"/>
              <a:gd name="connsiteY5" fmla="*/ 628785 h 628785"/>
              <a:gd name="connsiteX0" fmla="*/ 58547 w 151781"/>
              <a:gd name="connsiteY0" fmla="*/ 0 h 628785"/>
              <a:gd name="connsiteX1" fmla="*/ 124749 w 151781"/>
              <a:gd name="connsiteY1" fmla="*/ 452191 h 628785"/>
              <a:gd name="connsiteX2" fmla="*/ 50 w 151781"/>
              <a:gd name="connsiteY2" fmla="*/ 524136 h 628785"/>
              <a:gd name="connsiteX3" fmla="*/ 141601 w 151781"/>
              <a:gd name="connsiteY3" fmla="*/ 547764 h 628785"/>
              <a:gd name="connsiteX4" fmla="*/ 5432 w 151781"/>
              <a:gd name="connsiteY4" fmla="*/ 610444 h 628785"/>
              <a:gd name="connsiteX5" fmla="*/ 151133 w 151781"/>
              <a:gd name="connsiteY5" fmla="*/ 628785 h 628785"/>
              <a:gd name="connsiteX0" fmla="*/ 19309 w 151778"/>
              <a:gd name="connsiteY0" fmla="*/ 0 h 251384"/>
              <a:gd name="connsiteX1" fmla="*/ 124746 w 151778"/>
              <a:gd name="connsiteY1" fmla="*/ 74790 h 251384"/>
              <a:gd name="connsiteX2" fmla="*/ 47 w 151778"/>
              <a:gd name="connsiteY2" fmla="*/ 146735 h 251384"/>
              <a:gd name="connsiteX3" fmla="*/ 141598 w 151778"/>
              <a:gd name="connsiteY3" fmla="*/ 170363 h 251384"/>
              <a:gd name="connsiteX4" fmla="*/ 5429 w 151778"/>
              <a:gd name="connsiteY4" fmla="*/ 233043 h 251384"/>
              <a:gd name="connsiteX5" fmla="*/ 151130 w 151778"/>
              <a:gd name="connsiteY5" fmla="*/ 251384 h 251384"/>
              <a:gd name="connsiteX0" fmla="*/ 30465 w 151778"/>
              <a:gd name="connsiteY0" fmla="*/ 0 h 249989"/>
              <a:gd name="connsiteX1" fmla="*/ 124746 w 151778"/>
              <a:gd name="connsiteY1" fmla="*/ 73395 h 249989"/>
              <a:gd name="connsiteX2" fmla="*/ 47 w 151778"/>
              <a:gd name="connsiteY2" fmla="*/ 145340 h 249989"/>
              <a:gd name="connsiteX3" fmla="*/ 141598 w 151778"/>
              <a:gd name="connsiteY3" fmla="*/ 168968 h 249989"/>
              <a:gd name="connsiteX4" fmla="*/ 5429 w 151778"/>
              <a:gd name="connsiteY4" fmla="*/ 231648 h 249989"/>
              <a:gd name="connsiteX5" fmla="*/ 151130 w 151778"/>
              <a:gd name="connsiteY5" fmla="*/ 249989 h 249989"/>
              <a:gd name="connsiteX0" fmla="*/ 4093 w 151777"/>
              <a:gd name="connsiteY0" fmla="*/ 0 h 233959"/>
              <a:gd name="connsiteX1" fmla="*/ 124745 w 151777"/>
              <a:gd name="connsiteY1" fmla="*/ 57365 h 233959"/>
              <a:gd name="connsiteX2" fmla="*/ 46 w 151777"/>
              <a:gd name="connsiteY2" fmla="*/ 129310 h 233959"/>
              <a:gd name="connsiteX3" fmla="*/ 141597 w 151777"/>
              <a:gd name="connsiteY3" fmla="*/ 152938 h 233959"/>
              <a:gd name="connsiteX4" fmla="*/ 5428 w 151777"/>
              <a:gd name="connsiteY4" fmla="*/ 215618 h 233959"/>
              <a:gd name="connsiteX5" fmla="*/ 151129 w 151777"/>
              <a:gd name="connsiteY5" fmla="*/ 233959 h 23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777" h="233959">
                <a:moveTo>
                  <a:pt x="4093" y="0"/>
                </a:moveTo>
                <a:cubicBezTo>
                  <a:pt x="9242" y="35011"/>
                  <a:pt x="125419" y="35813"/>
                  <a:pt x="124745" y="57365"/>
                </a:cubicBezTo>
                <a:cubicBezTo>
                  <a:pt x="124071" y="78917"/>
                  <a:pt x="-2763" y="113381"/>
                  <a:pt x="46" y="129310"/>
                </a:cubicBezTo>
                <a:cubicBezTo>
                  <a:pt x="2855" y="145239"/>
                  <a:pt x="140700" y="138553"/>
                  <a:pt x="141597" y="152938"/>
                </a:cubicBezTo>
                <a:cubicBezTo>
                  <a:pt x="142494" y="167323"/>
                  <a:pt x="-10950" y="192097"/>
                  <a:pt x="5428" y="215618"/>
                </a:cubicBezTo>
                <a:cubicBezTo>
                  <a:pt x="21806" y="239139"/>
                  <a:pt x="162456" y="211305"/>
                  <a:pt x="151129" y="233959"/>
                </a:cubicBezTo>
              </a:path>
            </a:pathLst>
          </a:custGeom>
          <a:noFill/>
          <a:ln w="28575" cmpd="tri">
            <a:solidFill>
              <a:srgbClr val="00B0F0"/>
            </a:solid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9DB5159F-0D0D-3A4F-96E6-EF74998B300C}"/>
              </a:ext>
            </a:extLst>
          </p:cNvPr>
          <p:cNvSpPr/>
          <p:nvPr/>
        </p:nvSpPr>
        <p:spPr>
          <a:xfrm rot="11111775" flipV="1">
            <a:off x="5343678" y="3031844"/>
            <a:ext cx="201443" cy="225916"/>
          </a:xfrm>
          <a:custGeom>
            <a:avLst/>
            <a:gdLst>
              <a:gd name="connsiteX0" fmla="*/ 34599 w 84660"/>
              <a:gd name="connsiteY0" fmla="*/ 0 h 568411"/>
              <a:gd name="connsiteX1" fmla="*/ 79083 w 84660"/>
              <a:gd name="connsiteY1" fmla="*/ 103797 h 568411"/>
              <a:gd name="connsiteX2" fmla="*/ 59312 w 84660"/>
              <a:gd name="connsiteY2" fmla="*/ 168052 h 568411"/>
              <a:gd name="connsiteX3" fmla="*/ 29656 w 84660"/>
              <a:gd name="connsiteY3" fmla="*/ 301505 h 568411"/>
              <a:gd name="connsiteX4" fmla="*/ 79083 w 84660"/>
              <a:gd name="connsiteY4" fmla="*/ 380588 h 568411"/>
              <a:gd name="connsiteX5" fmla="*/ 79083 w 84660"/>
              <a:gd name="connsiteY5" fmla="*/ 430015 h 568411"/>
              <a:gd name="connsiteX6" fmla="*/ 39541 w 84660"/>
              <a:gd name="connsiteY6" fmla="*/ 514041 h 568411"/>
              <a:gd name="connsiteX7" fmla="*/ 0 w 84660"/>
              <a:gd name="connsiteY7" fmla="*/ 568411 h 568411"/>
              <a:gd name="connsiteX8" fmla="*/ 0 w 84660"/>
              <a:gd name="connsiteY8" fmla="*/ 568411 h 568411"/>
              <a:gd name="connsiteX9" fmla="*/ 4942 w 84660"/>
              <a:gd name="connsiteY9" fmla="*/ 568411 h 568411"/>
              <a:gd name="connsiteX0" fmla="*/ 34599 w 84660"/>
              <a:gd name="connsiteY0" fmla="*/ 0 h 568411"/>
              <a:gd name="connsiteX1" fmla="*/ 59312 w 84660"/>
              <a:gd name="connsiteY1" fmla="*/ 168052 h 568411"/>
              <a:gd name="connsiteX2" fmla="*/ 29656 w 84660"/>
              <a:gd name="connsiteY2" fmla="*/ 301505 h 568411"/>
              <a:gd name="connsiteX3" fmla="*/ 79083 w 84660"/>
              <a:gd name="connsiteY3" fmla="*/ 380588 h 568411"/>
              <a:gd name="connsiteX4" fmla="*/ 79083 w 84660"/>
              <a:gd name="connsiteY4" fmla="*/ 430015 h 568411"/>
              <a:gd name="connsiteX5" fmla="*/ 39541 w 84660"/>
              <a:gd name="connsiteY5" fmla="*/ 514041 h 568411"/>
              <a:gd name="connsiteX6" fmla="*/ 0 w 84660"/>
              <a:gd name="connsiteY6" fmla="*/ 568411 h 568411"/>
              <a:gd name="connsiteX7" fmla="*/ 0 w 84660"/>
              <a:gd name="connsiteY7" fmla="*/ 568411 h 568411"/>
              <a:gd name="connsiteX8" fmla="*/ 4942 w 8466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79083 w 93920"/>
              <a:gd name="connsiteY4" fmla="*/ 430015 h 568411"/>
              <a:gd name="connsiteX5" fmla="*/ 39541 w 93920"/>
              <a:gd name="connsiteY5" fmla="*/ 514041 h 568411"/>
              <a:gd name="connsiteX6" fmla="*/ 0 w 93920"/>
              <a:gd name="connsiteY6" fmla="*/ 568411 h 568411"/>
              <a:gd name="connsiteX7" fmla="*/ 0 w 93920"/>
              <a:gd name="connsiteY7" fmla="*/ 568411 h 568411"/>
              <a:gd name="connsiteX8" fmla="*/ 4942 w 9392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607953"/>
              <a:gd name="connsiteX1" fmla="*/ 93911 w 93920"/>
              <a:gd name="connsiteY1" fmla="*/ 172994 h 607953"/>
              <a:gd name="connsiteX2" fmla="*/ 29656 w 93920"/>
              <a:gd name="connsiteY2" fmla="*/ 301505 h 607953"/>
              <a:gd name="connsiteX3" fmla="*/ 74140 w 93920"/>
              <a:gd name="connsiteY3" fmla="*/ 415187 h 607953"/>
              <a:gd name="connsiteX4" fmla="*/ 39541 w 93920"/>
              <a:gd name="connsiteY4" fmla="*/ 514041 h 607953"/>
              <a:gd name="connsiteX5" fmla="*/ 0 w 93920"/>
              <a:gd name="connsiteY5" fmla="*/ 568411 h 607953"/>
              <a:gd name="connsiteX6" fmla="*/ 0 w 93920"/>
              <a:gd name="connsiteY6" fmla="*/ 568411 h 607953"/>
              <a:gd name="connsiteX7" fmla="*/ 9885 w 93920"/>
              <a:gd name="connsiteY7" fmla="*/ 607953 h 607953"/>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0" fmla="*/ 69198 w 128519"/>
              <a:gd name="connsiteY0" fmla="*/ 0 h 647494"/>
              <a:gd name="connsiteX1" fmla="*/ 128510 w 128519"/>
              <a:gd name="connsiteY1" fmla="*/ 172994 h 647494"/>
              <a:gd name="connsiteX2" fmla="*/ 64255 w 128519"/>
              <a:gd name="connsiteY2" fmla="*/ 301505 h 647494"/>
              <a:gd name="connsiteX3" fmla="*/ 108739 w 128519"/>
              <a:gd name="connsiteY3" fmla="*/ 415187 h 647494"/>
              <a:gd name="connsiteX4" fmla="*/ 74140 w 128519"/>
              <a:gd name="connsiteY4" fmla="*/ 514041 h 647494"/>
              <a:gd name="connsiteX5" fmla="*/ 34599 w 128519"/>
              <a:gd name="connsiteY5" fmla="*/ 568411 h 647494"/>
              <a:gd name="connsiteX6" fmla="*/ 0 w 128519"/>
              <a:gd name="connsiteY6" fmla="*/ 647494 h 647494"/>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14828 w 108748"/>
              <a:gd name="connsiteY5" fmla="*/ 568411 h 622780"/>
              <a:gd name="connsiteX6" fmla="*/ 0 w 108748"/>
              <a:gd name="connsiteY6"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0 w 108748"/>
              <a:gd name="connsiteY5"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34598 w 108748"/>
              <a:gd name="connsiteY4" fmla="*/ 509098 h 622780"/>
              <a:gd name="connsiteX5" fmla="*/ 0 w 108748"/>
              <a:gd name="connsiteY5" fmla="*/ 622780 h 622780"/>
              <a:gd name="connsiteX0" fmla="*/ 17225 w 76546"/>
              <a:gd name="connsiteY0" fmla="*/ 0 h 657379"/>
              <a:gd name="connsiteX1" fmla="*/ 76537 w 76546"/>
              <a:gd name="connsiteY1" fmla="*/ 172994 h 657379"/>
              <a:gd name="connsiteX2" fmla="*/ 12282 w 76546"/>
              <a:gd name="connsiteY2" fmla="*/ 301505 h 657379"/>
              <a:gd name="connsiteX3" fmla="*/ 56766 w 76546"/>
              <a:gd name="connsiteY3" fmla="*/ 415187 h 657379"/>
              <a:gd name="connsiteX4" fmla="*/ 2396 w 76546"/>
              <a:gd name="connsiteY4" fmla="*/ 509098 h 657379"/>
              <a:gd name="connsiteX5" fmla="*/ 2397 w 76546"/>
              <a:gd name="connsiteY5" fmla="*/ 657379 h 657379"/>
              <a:gd name="connsiteX0" fmla="*/ 38601 w 76895"/>
              <a:gd name="connsiteY0" fmla="*/ 0 h 677150"/>
              <a:gd name="connsiteX1" fmla="*/ 76537 w 76895"/>
              <a:gd name="connsiteY1" fmla="*/ 192765 h 677150"/>
              <a:gd name="connsiteX2" fmla="*/ 12282 w 76895"/>
              <a:gd name="connsiteY2" fmla="*/ 321276 h 677150"/>
              <a:gd name="connsiteX3" fmla="*/ 56766 w 76895"/>
              <a:gd name="connsiteY3" fmla="*/ 434958 h 677150"/>
              <a:gd name="connsiteX4" fmla="*/ 2396 w 76895"/>
              <a:gd name="connsiteY4" fmla="*/ 528869 h 677150"/>
              <a:gd name="connsiteX5" fmla="*/ 2397 w 76895"/>
              <a:gd name="connsiteY5" fmla="*/ 677150 h 677150"/>
              <a:gd name="connsiteX0" fmla="*/ 59978 w 78428"/>
              <a:gd name="connsiteY0" fmla="*/ 0 h 682093"/>
              <a:gd name="connsiteX1" fmla="*/ 76537 w 78428"/>
              <a:gd name="connsiteY1" fmla="*/ 197708 h 682093"/>
              <a:gd name="connsiteX2" fmla="*/ 12282 w 78428"/>
              <a:gd name="connsiteY2" fmla="*/ 326219 h 682093"/>
              <a:gd name="connsiteX3" fmla="*/ 56766 w 78428"/>
              <a:gd name="connsiteY3" fmla="*/ 439901 h 682093"/>
              <a:gd name="connsiteX4" fmla="*/ 2396 w 78428"/>
              <a:gd name="connsiteY4" fmla="*/ 533812 h 682093"/>
              <a:gd name="connsiteX5" fmla="*/ 2397 w 78428"/>
              <a:gd name="connsiteY5" fmla="*/ 682093 h 682093"/>
              <a:gd name="connsiteX0" fmla="*/ 59664 w 144968"/>
              <a:gd name="connsiteY0" fmla="*/ 0 h 581027"/>
              <a:gd name="connsiteX1" fmla="*/ 76223 w 144968"/>
              <a:gd name="connsiteY1" fmla="*/ 197708 h 581027"/>
              <a:gd name="connsiteX2" fmla="*/ 11968 w 144968"/>
              <a:gd name="connsiteY2" fmla="*/ 326219 h 581027"/>
              <a:gd name="connsiteX3" fmla="*/ 56452 w 144968"/>
              <a:gd name="connsiteY3" fmla="*/ 439901 h 581027"/>
              <a:gd name="connsiteX4" fmla="*/ 2082 w 144968"/>
              <a:gd name="connsiteY4" fmla="*/ 533812 h 581027"/>
              <a:gd name="connsiteX5" fmla="*/ 144313 w 144968"/>
              <a:gd name="connsiteY5" fmla="*/ 581027 h 581027"/>
              <a:gd name="connsiteX0" fmla="*/ 59263 w 134203"/>
              <a:gd name="connsiteY0" fmla="*/ 0 h 595465"/>
              <a:gd name="connsiteX1" fmla="*/ 75822 w 134203"/>
              <a:gd name="connsiteY1" fmla="*/ 197708 h 595465"/>
              <a:gd name="connsiteX2" fmla="*/ 11567 w 134203"/>
              <a:gd name="connsiteY2" fmla="*/ 326219 h 595465"/>
              <a:gd name="connsiteX3" fmla="*/ 56051 w 134203"/>
              <a:gd name="connsiteY3" fmla="*/ 439901 h 595465"/>
              <a:gd name="connsiteX4" fmla="*/ 1681 w 134203"/>
              <a:gd name="connsiteY4" fmla="*/ 533812 h 595465"/>
              <a:gd name="connsiteX5" fmla="*/ 133505 w 134203"/>
              <a:gd name="connsiteY5" fmla="*/ 595465 h 595465"/>
              <a:gd name="connsiteX0" fmla="*/ 58331 w 133253"/>
              <a:gd name="connsiteY0" fmla="*/ 0 h 595465"/>
              <a:gd name="connsiteX1" fmla="*/ 74890 w 133253"/>
              <a:gd name="connsiteY1" fmla="*/ 197708 h 595465"/>
              <a:gd name="connsiteX2" fmla="*/ 10635 w 133253"/>
              <a:gd name="connsiteY2" fmla="*/ 326219 h 595465"/>
              <a:gd name="connsiteX3" fmla="*/ 75934 w 133253"/>
              <a:gd name="connsiteY3" fmla="*/ 444714 h 595465"/>
              <a:gd name="connsiteX4" fmla="*/ 749 w 133253"/>
              <a:gd name="connsiteY4" fmla="*/ 533812 h 595465"/>
              <a:gd name="connsiteX5" fmla="*/ 132573 w 133253"/>
              <a:gd name="connsiteY5" fmla="*/ 595465 h 595465"/>
              <a:gd name="connsiteX0" fmla="*/ 47697 w 122714"/>
              <a:gd name="connsiteY0" fmla="*/ 0 h 595465"/>
              <a:gd name="connsiteX1" fmla="*/ 64256 w 122714"/>
              <a:gd name="connsiteY1" fmla="*/ 197708 h 595465"/>
              <a:gd name="connsiteX2" fmla="*/ 1 w 122714"/>
              <a:gd name="connsiteY2" fmla="*/ 326219 h 595465"/>
              <a:gd name="connsiteX3" fmla="*/ 65300 w 122714"/>
              <a:gd name="connsiteY3" fmla="*/ 444714 h 595465"/>
              <a:gd name="connsiteX4" fmla="*/ 7460 w 122714"/>
              <a:gd name="connsiteY4" fmla="*/ 543437 h 595465"/>
              <a:gd name="connsiteX5" fmla="*/ 121939 w 122714"/>
              <a:gd name="connsiteY5" fmla="*/ 595465 h 595465"/>
              <a:gd name="connsiteX0" fmla="*/ 47697 w 150345"/>
              <a:gd name="connsiteY0" fmla="*/ 0 h 590653"/>
              <a:gd name="connsiteX1" fmla="*/ 64256 w 150345"/>
              <a:gd name="connsiteY1" fmla="*/ 197708 h 590653"/>
              <a:gd name="connsiteX2" fmla="*/ 1 w 150345"/>
              <a:gd name="connsiteY2" fmla="*/ 326219 h 590653"/>
              <a:gd name="connsiteX3" fmla="*/ 65300 w 150345"/>
              <a:gd name="connsiteY3" fmla="*/ 444714 h 590653"/>
              <a:gd name="connsiteX4" fmla="*/ 7460 w 150345"/>
              <a:gd name="connsiteY4" fmla="*/ 543437 h 590653"/>
              <a:gd name="connsiteX5" fmla="*/ 149692 w 150345"/>
              <a:gd name="connsiteY5" fmla="*/ 590653 h 590653"/>
              <a:gd name="connsiteX0" fmla="*/ 47772 w 150410"/>
              <a:gd name="connsiteY0" fmla="*/ 0 h 590653"/>
              <a:gd name="connsiteX1" fmla="*/ 64331 w 150410"/>
              <a:gd name="connsiteY1" fmla="*/ 197708 h 590653"/>
              <a:gd name="connsiteX2" fmla="*/ 76 w 150410"/>
              <a:gd name="connsiteY2" fmla="*/ 326219 h 590653"/>
              <a:gd name="connsiteX3" fmla="*/ 79251 w 150410"/>
              <a:gd name="connsiteY3" fmla="*/ 430276 h 590653"/>
              <a:gd name="connsiteX4" fmla="*/ 7535 w 150410"/>
              <a:gd name="connsiteY4" fmla="*/ 543437 h 590653"/>
              <a:gd name="connsiteX5" fmla="*/ 149767 w 150410"/>
              <a:gd name="connsiteY5" fmla="*/ 590653 h 590653"/>
              <a:gd name="connsiteX0" fmla="*/ 47772 w 178077"/>
              <a:gd name="connsiteY0" fmla="*/ 0 h 571403"/>
              <a:gd name="connsiteX1" fmla="*/ 64331 w 178077"/>
              <a:gd name="connsiteY1" fmla="*/ 197708 h 571403"/>
              <a:gd name="connsiteX2" fmla="*/ 76 w 178077"/>
              <a:gd name="connsiteY2" fmla="*/ 326219 h 571403"/>
              <a:gd name="connsiteX3" fmla="*/ 79251 w 178077"/>
              <a:gd name="connsiteY3" fmla="*/ 430276 h 571403"/>
              <a:gd name="connsiteX4" fmla="*/ 7535 w 178077"/>
              <a:gd name="connsiteY4" fmla="*/ 543437 h 571403"/>
              <a:gd name="connsiteX5" fmla="*/ 177520 w 178077"/>
              <a:gd name="connsiteY5" fmla="*/ 571403 h 571403"/>
              <a:gd name="connsiteX0" fmla="*/ 47772 w 178217"/>
              <a:gd name="connsiteY0" fmla="*/ 0 h 571403"/>
              <a:gd name="connsiteX1" fmla="*/ 64331 w 178217"/>
              <a:gd name="connsiteY1" fmla="*/ 197708 h 571403"/>
              <a:gd name="connsiteX2" fmla="*/ 76 w 178217"/>
              <a:gd name="connsiteY2" fmla="*/ 326219 h 571403"/>
              <a:gd name="connsiteX3" fmla="*/ 79251 w 178217"/>
              <a:gd name="connsiteY3" fmla="*/ 430276 h 571403"/>
              <a:gd name="connsiteX4" fmla="*/ 42226 w 178217"/>
              <a:gd name="connsiteY4" fmla="*/ 538624 h 571403"/>
              <a:gd name="connsiteX5" fmla="*/ 177520 w 178217"/>
              <a:gd name="connsiteY5" fmla="*/ 571403 h 571403"/>
              <a:gd name="connsiteX0" fmla="*/ 47772 w 178168"/>
              <a:gd name="connsiteY0" fmla="*/ 0 h 571403"/>
              <a:gd name="connsiteX1" fmla="*/ 64331 w 178168"/>
              <a:gd name="connsiteY1" fmla="*/ 197708 h 571403"/>
              <a:gd name="connsiteX2" fmla="*/ 76 w 178168"/>
              <a:gd name="connsiteY2" fmla="*/ 326219 h 571403"/>
              <a:gd name="connsiteX3" fmla="*/ 79251 w 178168"/>
              <a:gd name="connsiteY3" fmla="*/ 430276 h 571403"/>
              <a:gd name="connsiteX4" fmla="*/ 31819 w 178168"/>
              <a:gd name="connsiteY4" fmla="*/ 553062 h 571403"/>
              <a:gd name="connsiteX5" fmla="*/ 177520 w 178168"/>
              <a:gd name="connsiteY5" fmla="*/ 571403 h 571403"/>
              <a:gd name="connsiteX0" fmla="*/ 92881 w 178179"/>
              <a:gd name="connsiteY0" fmla="*/ 0 h 558641"/>
              <a:gd name="connsiteX1" fmla="*/ 64342 w 178179"/>
              <a:gd name="connsiteY1" fmla="*/ 184946 h 558641"/>
              <a:gd name="connsiteX2" fmla="*/ 87 w 178179"/>
              <a:gd name="connsiteY2" fmla="*/ 313457 h 558641"/>
              <a:gd name="connsiteX3" fmla="*/ 79262 w 178179"/>
              <a:gd name="connsiteY3" fmla="*/ 417514 h 558641"/>
              <a:gd name="connsiteX4" fmla="*/ 31830 w 178179"/>
              <a:gd name="connsiteY4" fmla="*/ 540300 h 558641"/>
              <a:gd name="connsiteX5" fmla="*/ 177531 w 178179"/>
              <a:gd name="connsiteY5" fmla="*/ 558641 h 558641"/>
              <a:gd name="connsiteX0" fmla="*/ 84944 w 178178"/>
              <a:gd name="connsiteY0" fmla="*/ 0 h 628785"/>
              <a:gd name="connsiteX1" fmla="*/ 64341 w 178178"/>
              <a:gd name="connsiteY1" fmla="*/ 255090 h 628785"/>
              <a:gd name="connsiteX2" fmla="*/ 86 w 178178"/>
              <a:gd name="connsiteY2" fmla="*/ 383601 h 628785"/>
              <a:gd name="connsiteX3" fmla="*/ 79261 w 178178"/>
              <a:gd name="connsiteY3" fmla="*/ 487658 h 628785"/>
              <a:gd name="connsiteX4" fmla="*/ 31829 w 178178"/>
              <a:gd name="connsiteY4" fmla="*/ 610444 h 628785"/>
              <a:gd name="connsiteX5" fmla="*/ 177530 w 178178"/>
              <a:gd name="connsiteY5" fmla="*/ 628785 h 628785"/>
              <a:gd name="connsiteX0" fmla="*/ 87670 w 180904"/>
              <a:gd name="connsiteY0" fmla="*/ 0 h 628785"/>
              <a:gd name="connsiteX1" fmla="*/ 67067 w 180904"/>
              <a:gd name="connsiteY1" fmla="*/ 255090 h 628785"/>
              <a:gd name="connsiteX2" fmla="*/ 2812 w 180904"/>
              <a:gd name="connsiteY2" fmla="*/ 383601 h 628785"/>
              <a:gd name="connsiteX3" fmla="*/ 170724 w 180904"/>
              <a:gd name="connsiteY3" fmla="*/ 547764 h 628785"/>
              <a:gd name="connsiteX4" fmla="*/ 34555 w 180904"/>
              <a:gd name="connsiteY4" fmla="*/ 610444 h 628785"/>
              <a:gd name="connsiteX5" fmla="*/ 180256 w 180904"/>
              <a:gd name="connsiteY5" fmla="*/ 628785 h 628785"/>
              <a:gd name="connsiteX0" fmla="*/ 62379 w 155613"/>
              <a:gd name="connsiteY0" fmla="*/ 0 h 628785"/>
              <a:gd name="connsiteX1" fmla="*/ 41776 w 155613"/>
              <a:gd name="connsiteY1" fmla="*/ 255090 h 628785"/>
              <a:gd name="connsiteX2" fmla="*/ 3882 w 155613"/>
              <a:gd name="connsiteY2" fmla="*/ 524136 h 628785"/>
              <a:gd name="connsiteX3" fmla="*/ 145433 w 155613"/>
              <a:gd name="connsiteY3" fmla="*/ 547764 h 628785"/>
              <a:gd name="connsiteX4" fmla="*/ 9264 w 155613"/>
              <a:gd name="connsiteY4" fmla="*/ 610444 h 628785"/>
              <a:gd name="connsiteX5" fmla="*/ 154965 w 155613"/>
              <a:gd name="connsiteY5" fmla="*/ 628785 h 628785"/>
              <a:gd name="connsiteX0" fmla="*/ 58547 w 151781"/>
              <a:gd name="connsiteY0" fmla="*/ 0 h 628785"/>
              <a:gd name="connsiteX1" fmla="*/ 124749 w 151781"/>
              <a:gd name="connsiteY1" fmla="*/ 452191 h 628785"/>
              <a:gd name="connsiteX2" fmla="*/ 50 w 151781"/>
              <a:gd name="connsiteY2" fmla="*/ 524136 h 628785"/>
              <a:gd name="connsiteX3" fmla="*/ 141601 w 151781"/>
              <a:gd name="connsiteY3" fmla="*/ 547764 h 628785"/>
              <a:gd name="connsiteX4" fmla="*/ 5432 w 151781"/>
              <a:gd name="connsiteY4" fmla="*/ 610444 h 628785"/>
              <a:gd name="connsiteX5" fmla="*/ 151133 w 151781"/>
              <a:gd name="connsiteY5" fmla="*/ 628785 h 628785"/>
              <a:gd name="connsiteX0" fmla="*/ 19309 w 151778"/>
              <a:gd name="connsiteY0" fmla="*/ 0 h 251384"/>
              <a:gd name="connsiteX1" fmla="*/ 124746 w 151778"/>
              <a:gd name="connsiteY1" fmla="*/ 74790 h 251384"/>
              <a:gd name="connsiteX2" fmla="*/ 47 w 151778"/>
              <a:gd name="connsiteY2" fmla="*/ 146735 h 251384"/>
              <a:gd name="connsiteX3" fmla="*/ 141598 w 151778"/>
              <a:gd name="connsiteY3" fmla="*/ 170363 h 251384"/>
              <a:gd name="connsiteX4" fmla="*/ 5429 w 151778"/>
              <a:gd name="connsiteY4" fmla="*/ 233043 h 251384"/>
              <a:gd name="connsiteX5" fmla="*/ 151130 w 151778"/>
              <a:gd name="connsiteY5" fmla="*/ 251384 h 251384"/>
              <a:gd name="connsiteX0" fmla="*/ 30465 w 151778"/>
              <a:gd name="connsiteY0" fmla="*/ 0 h 249989"/>
              <a:gd name="connsiteX1" fmla="*/ 124746 w 151778"/>
              <a:gd name="connsiteY1" fmla="*/ 73395 h 249989"/>
              <a:gd name="connsiteX2" fmla="*/ 47 w 151778"/>
              <a:gd name="connsiteY2" fmla="*/ 145340 h 249989"/>
              <a:gd name="connsiteX3" fmla="*/ 141598 w 151778"/>
              <a:gd name="connsiteY3" fmla="*/ 168968 h 249989"/>
              <a:gd name="connsiteX4" fmla="*/ 5429 w 151778"/>
              <a:gd name="connsiteY4" fmla="*/ 231648 h 249989"/>
              <a:gd name="connsiteX5" fmla="*/ 151130 w 151778"/>
              <a:gd name="connsiteY5" fmla="*/ 249989 h 249989"/>
              <a:gd name="connsiteX0" fmla="*/ 4093 w 151777"/>
              <a:gd name="connsiteY0" fmla="*/ 0 h 233959"/>
              <a:gd name="connsiteX1" fmla="*/ 124745 w 151777"/>
              <a:gd name="connsiteY1" fmla="*/ 57365 h 233959"/>
              <a:gd name="connsiteX2" fmla="*/ 46 w 151777"/>
              <a:gd name="connsiteY2" fmla="*/ 129310 h 233959"/>
              <a:gd name="connsiteX3" fmla="*/ 141597 w 151777"/>
              <a:gd name="connsiteY3" fmla="*/ 152938 h 233959"/>
              <a:gd name="connsiteX4" fmla="*/ 5428 w 151777"/>
              <a:gd name="connsiteY4" fmla="*/ 215618 h 233959"/>
              <a:gd name="connsiteX5" fmla="*/ 151129 w 151777"/>
              <a:gd name="connsiteY5" fmla="*/ 233959 h 23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777" h="233959">
                <a:moveTo>
                  <a:pt x="4093" y="0"/>
                </a:moveTo>
                <a:cubicBezTo>
                  <a:pt x="9242" y="35011"/>
                  <a:pt x="125419" y="35813"/>
                  <a:pt x="124745" y="57365"/>
                </a:cubicBezTo>
                <a:cubicBezTo>
                  <a:pt x="124071" y="78917"/>
                  <a:pt x="-2763" y="113381"/>
                  <a:pt x="46" y="129310"/>
                </a:cubicBezTo>
                <a:cubicBezTo>
                  <a:pt x="2855" y="145239"/>
                  <a:pt x="140700" y="138553"/>
                  <a:pt x="141597" y="152938"/>
                </a:cubicBezTo>
                <a:cubicBezTo>
                  <a:pt x="142494" y="167323"/>
                  <a:pt x="-10950" y="192097"/>
                  <a:pt x="5428" y="215618"/>
                </a:cubicBezTo>
                <a:cubicBezTo>
                  <a:pt x="21806" y="239139"/>
                  <a:pt x="162456" y="211305"/>
                  <a:pt x="151129" y="233959"/>
                </a:cubicBezTo>
              </a:path>
            </a:pathLst>
          </a:custGeom>
          <a:noFill/>
          <a:ln w="28575" cmpd="tri">
            <a:solidFill>
              <a:srgbClr val="00B0F0"/>
            </a:solid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F7A855F5-F0DD-2475-5484-5194E1716414}"/>
              </a:ext>
            </a:extLst>
          </p:cNvPr>
          <p:cNvSpPr/>
          <p:nvPr/>
        </p:nvSpPr>
        <p:spPr>
          <a:xfrm rot="11111775" flipV="1">
            <a:off x="6250704" y="3031844"/>
            <a:ext cx="201443" cy="225916"/>
          </a:xfrm>
          <a:custGeom>
            <a:avLst/>
            <a:gdLst>
              <a:gd name="connsiteX0" fmla="*/ 34599 w 84660"/>
              <a:gd name="connsiteY0" fmla="*/ 0 h 568411"/>
              <a:gd name="connsiteX1" fmla="*/ 79083 w 84660"/>
              <a:gd name="connsiteY1" fmla="*/ 103797 h 568411"/>
              <a:gd name="connsiteX2" fmla="*/ 59312 w 84660"/>
              <a:gd name="connsiteY2" fmla="*/ 168052 h 568411"/>
              <a:gd name="connsiteX3" fmla="*/ 29656 w 84660"/>
              <a:gd name="connsiteY3" fmla="*/ 301505 h 568411"/>
              <a:gd name="connsiteX4" fmla="*/ 79083 w 84660"/>
              <a:gd name="connsiteY4" fmla="*/ 380588 h 568411"/>
              <a:gd name="connsiteX5" fmla="*/ 79083 w 84660"/>
              <a:gd name="connsiteY5" fmla="*/ 430015 h 568411"/>
              <a:gd name="connsiteX6" fmla="*/ 39541 w 84660"/>
              <a:gd name="connsiteY6" fmla="*/ 514041 h 568411"/>
              <a:gd name="connsiteX7" fmla="*/ 0 w 84660"/>
              <a:gd name="connsiteY7" fmla="*/ 568411 h 568411"/>
              <a:gd name="connsiteX8" fmla="*/ 0 w 84660"/>
              <a:gd name="connsiteY8" fmla="*/ 568411 h 568411"/>
              <a:gd name="connsiteX9" fmla="*/ 4942 w 84660"/>
              <a:gd name="connsiteY9" fmla="*/ 568411 h 568411"/>
              <a:gd name="connsiteX0" fmla="*/ 34599 w 84660"/>
              <a:gd name="connsiteY0" fmla="*/ 0 h 568411"/>
              <a:gd name="connsiteX1" fmla="*/ 59312 w 84660"/>
              <a:gd name="connsiteY1" fmla="*/ 168052 h 568411"/>
              <a:gd name="connsiteX2" fmla="*/ 29656 w 84660"/>
              <a:gd name="connsiteY2" fmla="*/ 301505 h 568411"/>
              <a:gd name="connsiteX3" fmla="*/ 79083 w 84660"/>
              <a:gd name="connsiteY3" fmla="*/ 380588 h 568411"/>
              <a:gd name="connsiteX4" fmla="*/ 79083 w 84660"/>
              <a:gd name="connsiteY4" fmla="*/ 430015 h 568411"/>
              <a:gd name="connsiteX5" fmla="*/ 39541 w 84660"/>
              <a:gd name="connsiteY5" fmla="*/ 514041 h 568411"/>
              <a:gd name="connsiteX6" fmla="*/ 0 w 84660"/>
              <a:gd name="connsiteY6" fmla="*/ 568411 h 568411"/>
              <a:gd name="connsiteX7" fmla="*/ 0 w 84660"/>
              <a:gd name="connsiteY7" fmla="*/ 568411 h 568411"/>
              <a:gd name="connsiteX8" fmla="*/ 4942 w 8466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79083 w 93920"/>
              <a:gd name="connsiteY4" fmla="*/ 430015 h 568411"/>
              <a:gd name="connsiteX5" fmla="*/ 39541 w 93920"/>
              <a:gd name="connsiteY5" fmla="*/ 514041 h 568411"/>
              <a:gd name="connsiteX6" fmla="*/ 0 w 93920"/>
              <a:gd name="connsiteY6" fmla="*/ 568411 h 568411"/>
              <a:gd name="connsiteX7" fmla="*/ 0 w 93920"/>
              <a:gd name="connsiteY7" fmla="*/ 568411 h 568411"/>
              <a:gd name="connsiteX8" fmla="*/ 4942 w 9392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607953"/>
              <a:gd name="connsiteX1" fmla="*/ 93911 w 93920"/>
              <a:gd name="connsiteY1" fmla="*/ 172994 h 607953"/>
              <a:gd name="connsiteX2" fmla="*/ 29656 w 93920"/>
              <a:gd name="connsiteY2" fmla="*/ 301505 h 607953"/>
              <a:gd name="connsiteX3" fmla="*/ 74140 w 93920"/>
              <a:gd name="connsiteY3" fmla="*/ 415187 h 607953"/>
              <a:gd name="connsiteX4" fmla="*/ 39541 w 93920"/>
              <a:gd name="connsiteY4" fmla="*/ 514041 h 607953"/>
              <a:gd name="connsiteX5" fmla="*/ 0 w 93920"/>
              <a:gd name="connsiteY5" fmla="*/ 568411 h 607953"/>
              <a:gd name="connsiteX6" fmla="*/ 0 w 93920"/>
              <a:gd name="connsiteY6" fmla="*/ 568411 h 607953"/>
              <a:gd name="connsiteX7" fmla="*/ 9885 w 93920"/>
              <a:gd name="connsiteY7" fmla="*/ 607953 h 607953"/>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0" fmla="*/ 69198 w 128519"/>
              <a:gd name="connsiteY0" fmla="*/ 0 h 647494"/>
              <a:gd name="connsiteX1" fmla="*/ 128510 w 128519"/>
              <a:gd name="connsiteY1" fmla="*/ 172994 h 647494"/>
              <a:gd name="connsiteX2" fmla="*/ 64255 w 128519"/>
              <a:gd name="connsiteY2" fmla="*/ 301505 h 647494"/>
              <a:gd name="connsiteX3" fmla="*/ 108739 w 128519"/>
              <a:gd name="connsiteY3" fmla="*/ 415187 h 647494"/>
              <a:gd name="connsiteX4" fmla="*/ 74140 w 128519"/>
              <a:gd name="connsiteY4" fmla="*/ 514041 h 647494"/>
              <a:gd name="connsiteX5" fmla="*/ 34599 w 128519"/>
              <a:gd name="connsiteY5" fmla="*/ 568411 h 647494"/>
              <a:gd name="connsiteX6" fmla="*/ 0 w 128519"/>
              <a:gd name="connsiteY6" fmla="*/ 647494 h 647494"/>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14828 w 108748"/>
              <a:gd name="connsiteY5" fmla="*/ 568411 h 622780"/>
              <a:gd name="connsiteX6" fmla="*/ 0 w 108748"/>
              <a:gd name="connsiteY6"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0 w 108748"/>
              <a:gd name="connsiteY5"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34598 w 108748"/>
              <a:gd name="connsiteY4" fmla="*/ 509098 h 622780"/>
              <a:gd name="connsiteX5" fmla="*/ 0 w 108748"/>
              <a:gd name="connsiteY5" fmla="*/ 622780 h 622780"/>
              <a:gd name="connsiteX0" fmla="*/ 17225 w 76546"/>
              <a:gd name="connsiteY0" fmla="*/ 0 h 657379"/>
              <a:gd name="connsiteX1" fmla="*/ 76537 w 76546"/>
              <a:gd name="connsiteY1" fmla="*/ 172994 h 657379"/>
              <a:gd name="connsiteX2" fmla="*/ 12282 w 76546"/>
              <a:gd name="connsiteY2" fmla="*/ 301505 h 657379"/>
              <a:gd name="connsiteX3" fmla="*/ 56766 w 76546"/>
              <a:gd name="connsiteY3" fmla="*/ 415187 h 657379"/>
              <a:gd name="connsiteX4" fmla="*/ 2396 w 76546"/>
              <a:gd name="connsiteY4" fmla="*/ 509098 h 657379"/>
              <a:gd name="connsiteX5" fmla="*/ 2397 w 76546"/>
              <a:gd name="connsiteY5" fmla="*/ 657379 h 657379"/>
              <a:gd name="connsiteX0" fmla="*/ 38601 w 76895"/>
              <a:gd name="connsiteY0" fmla="*/ 0 h 677150"/>
              <a:gd name="connsiteX1" fmla="*/ 76537 w 76895"/>
              <a:gd name="connsiteY1" fmla="*/ 192765 h 677150"/>
              <a:gd name="connsiteX2" fmla="*/ 12282 w 76895"/>
              <a:gd name="connsiteY2" fmla="*/ 321276 h 677150"/>
              <a:gd name="connsiteX3" fmla="*/ 56766 w 76895"/>
              <a:gd name="connsiteY3" fmla="*/ 434958 h 677150"/>
              <a:gd name="connsiteX4" fmla="*/ 2396 w 76895"/>
              <a:gd name="connsiteY4" fmla="*/ 528869 h 677150"/>
              <a:gd name="connsiteX5" fmla="*/ 2397 w 76895"/>
              <a:gd name="connsiteY5" fmla="*/ 677150 h 677150"/>
              <a:gd name="connsiteX0" fmla="*/ 59978 w 78428"/>
              <a:gd name="connsiteY0" fmla="*/ 0 h 682093"/>
              <a:gd name="connsiteX1" fmla="*/ 76537 w 78428"/>
              <a:gd name="connsiteY1" fmla="*/ 197708 h 682093"/>
              <a:gd name="connsiteX2" fmla="*/ 12282 w 78428"/>
              <a:gd name="connsiteY2" fmla="*/ 326219 h 682093"/>
              <a:gd name="connsiteX3" fmla="*/ 56766 w 78428"/>
              <a:gd name="connsiteY3" fmla="*/ 439901 h 682093"/>
              <a:gd name="connsiteX4" fmla="*/ 2396 w 78428"/>
              <a:gd name="connsiteY4" fmla="*/ 533812 h 682093"/>
              <a:gd name="connsiteX5" fmla="*/ 2397 w 78428"/>
              <a:gd name="connsiteY5" fmla="*/ 682093 h 682093"/>
              <a:gd name="connsiteX0" fmla="*/ 59664 w 144968"/>
              <a:gd name="connsiteY0" fmla="*/ 0 h 581027"/>
              <a:gd name="connsiteX1" fmla="*/ 76223 w 144968"/>
              <a:gd name="connsiteY1" fmla="*/ 197708 h 581027"/>
              <a:gd name="connsiteX2" fmla="*/ 11968 w 144968"/>
              <a:gd name="connsiteY2" fmla="*/ 326219 h 581027"/>
              <a:gd name="connsiteX3" fmla="*/ 56452 w 144968"/>
              <a:gd name="connsiteY3" fmla="*/ 439901 h 581027"/>
              <a:gd name="connsiteX4" fmla="*/ 2082 w 144968"/>
              <a:gd name="connsiteY4" fmla="*/ 533812 h 581027"/>
              <a:gd name="connsiteX5" fmla="*/ 144313 w 144968"/>
              <a:gd name="connsiteY5" fmla="*/ 581027 h 581027"/>
              <a:gd name="connsiteX0" fmla="*/ 59263 w 134203"/>
              <a:gd name="connsiteY0" fmla="*/ 0 h 595465"/>
              <a:gd name="connsiteX1" fmla="*/ 75822 w 134203"/>
              <a:gd name="connsiteY1" fmla="*/ 197708 h 595465"/>
              <a:gd name="connsiteX2" fmla="*/ 11567 w 134203"/>
              <a:gd name="connsiteY2" fmla="*/ 326219 h 595465"/>
              <a:gd name="connsiteX3" fmla="*/ 56051 w 134203"/>
              <a:gd name="connsiteY3" fmla="*/ 439901 h 595465"/>
              <a:gd name="connsiteX4" fmla="*/ 1681 w 134203"/>
              <a:gd name="connsiteY4" fmla="*/ 533812 h 595465"/>
              <a:gd name="connsiteX5" fmla="*/ 133505 w 134203"/>
              <a:gd name="connsiteY5" fmla="*/ 595465 h 595465"/>
              <a:gd name="connsiteX0" fmla="*/ 58331 w 133253"/>
              <a:gd name="connsiteY0" fmla="*/ 0 h 595465"/>
              <a:gd name="connsiteX1" fmla="*/ 74890 w 133253"/>
              <a:gd name="connsiteY1" fmla="*/ 197708 h 595465"/>
              <a:gd name="connsiteX2" fmla="*/ 10635 w 133253"/>
              <a:gd name="connsiteY2" fmla="*/ 326219 h 595465"/>
              <a:gd name="connsiteX3" fmla="*/ 75934 w 133253"/>
              <a:gd name="connsiteY3" fmla="*/ 444714 h 595465"/>
              <a:gd name="connsiteX4" fmla="*/ 749 w 133253"/>
              <a:gd name="connsiteY4" fmla="*/ 533812 h 595465"/>
              <a:gd name="connsiteX5" fmla="*/ 132573 w 133253"/>
              <a:gd name="connsiteY5" fmla="*/ 595465 h 595465"/>
              <a:gd name="connsiteX0" fmla="*/ 47697 w 122714"/>
              <a:gd name="connsiteY0" fmla="*/ 0 h 595465"/>
              <a:gd name="connsiteX1" fmla="*/ 64256 w 122714"/>
              <a:gd name="connsiteY1" fmla="*/ 197708 h 595465"/>
              <a:gd name="connsiteX2" fmla="*/ 1 w 122714"/>
              <a:gd name="connsiteY2" fmla="*/ 326219 h 595465"/>
              <a:gd name="connsiteX3" fmla="*/ 65300 w 122714"/>
              <a:gd name="connsiteY3" fmla="*/ 444714 h 595465"/>
              <a:gd name="connsiteX4" fmla="*/ 7460 w 122714"/>
              <a:gd name="connsiteY4" fmla="*/ 543437 h 595465"/>
              <a:gd name="connsiteX5" fmla="*/ 121939 w 122714"/>
              <a:gd name="connsiteY5" fmla="*/ 595465 h 595465"/>
              <a:gd name="connsiteX0" fmla="*/ 47697 w 150345"/>
              <a:gd name="connsiteY0" fmla="*/ 0 h 590653"/>
              <a:gd name="connsiteX1" fmla="*/ 64256 w 150345"/>
              <a:gd name="connsiteY1" fmla="*/ 197708 h 590653"/>
              <a:gd name="connsiteX2" fmla="*/ 1 w 150345"/>
              <a:gd name="connsiteY2" fmla="*/ 326219 h 590653"/>
              <a:gd name="connsiteX3" fmla="*/ 65300 w 150345"/>
              <a:gd name="connsiteY3" fmla="*/ 444714 h 590653"/>
              <a:gd name="connsiteX4" fmla="*/ 7460 w 150345"/>
              <a:gd name="connsiteY4" fmla="*/ 543437 h 590653"/>
              <a:gd name="connsiteX5" fmla="*/ 149692 w 150345"/>
              <a:gd name="connsiteY5" fmla="*/ 590653 h 590653"/>
              <a:gd name="connsiteX0" fmla="*/ 47772 w 150410"/>
              <a:gd name="connsiteY0" fmla="*/ 0 h 590653"/>
              <a:gd name="connsiteX1" fmla="*/ 64331 w 150410"/>
              <a:gd name="connsiteY1" fmla="*/ 197708 h 590653"/>
              <a:gd name="connsiteX2" fmla="*/ 76 w 150410"/>
              <a:gd name="connsiteY2" fmla="*/ 326219 h 590653"/>
              <a:gd name="connsiteX3" fmla="*/ 79251 w 150410"/>
              <a:gd name="connsiteY3" fmla="*/ 430276 h 590653"/>
              <a:gd name="connsiteX4" fmla="*/ 7535 w 150410"/>
              <a:gd name="connsiteY4" fmla="*/ 543437 h 590653"/>
              <a:gd name="connsiteX5" fmla="*/ 149767 w 150410"/>
              <a:gd name="connsiteY5" fmla="*/ 590653 h 590653"/>
              <a:gd name="connsiteX0" fmla="*/ 47772 w 178077"/>
              <a:gd name="connsiteY0" fmla="*/ 0 h 571403"/>
              <a:gd name="connsiteX1" fmla="*/ 64331 w 178077"/>
              <a:gd name="connsiteY1" fmla="*/ 197708 h 571403"/>
              <a:gd name="connsiteX2" fmla="*/ 76 w 178077"/>
              <a:gd name="connsiteY2" fmla="*/ 326219 h 571403"/>
              <a:gd name="connsiteX3" fmla="*/ 79251 w 178077"/>
              <a:gd name="connsiteY3" fmla="*/ 430276 h 571403"/>
              <a:gd name="connsiteX4" fmla="*/ 7535 w 178077"/>
              <a:gd name="connsiteY4" fmla="*/ 543437 h 571403"/>
              <a:gd name="connsiteX5" fmla="*/ 177520 w 178077"/>
              <a:gd name="connsiteY5" fmla="*/ 571403 h 571403"/>
              <a:gd name="connsiteX0" fmla="*/ 47772 w 178217"/>
              <a:gd name="connsiteY0" fmla="*/ 0 h 571403"/>
              <a:gd name="connsiteX1" fmla="*/ 64331 w 178217"/>
              <a:gd name="connsiteY1" fmla="*/ 197708 h 571403"/>
              <a:gd name="connsiteX2" fmla="*/ 76 w 178217"/>
              <a:gd name="connsiteY2" fmla="*/ 326219 h 571403"/>
              <a:gd name="connsiteX3" fmla="*/ 79251 w 178217"/>
              <a:gd name="connsiteY3" fmla="*/ 430276 h 571403"/>
              <a:gd name="connsiteX4" fmla="*/ 42226 w 178217"/>
              <a:gd name="connsiteY4" fmla="*/ 538624 h 571403"/>
              <a:gd name="connsiteX5" fmla="*/ 177520 w 178217"/>
              <a:gd name="connsiteY5" fmla="*/ 571403 h 571403"/>
              <a:gd name="connsiteX0" fmla="*/ 47772 w 178168"/>
              <a:gd name="connsiteY0" fmla="*/ 0 h 571403"/>
              <a:gd name="connsiteX1" fmla="*/ 64331 w 178168"/>
              <a:gd name="connsiteY1" fmla="*/ 197708 h 571403"/>
              <a:gd name="connsiteX2" fmla="*/ 76 w 178168"/>
              <a:gd name="connsiteY2" fmla="*/ 326219 h 571403"/>
              <a:gd name="connsiteX3" fmla="*/ 79251 w 178168"/>
              <a:gd name="connsiteY3" fmla="*/ 430276 h 571403"/>
              <a:gd name="connsiteX4" fmla="*/ 31819 w 178168"/>
              <a:gd name="connsiteY4" fmla="*/ 553062 h 571403"/>
              <a:gd name="connsiteX5" fmla="*/ 177520 w 178168"/>
              <a:gd name="connsiteY5" fmla="*/ 571403 h 571403"/>
              <a:gd name="connsiteX0" fmla="*/ 92881 w 178179"/>
              <a:gd name="connsiteY0" fmla="*/ 0 h 558641"/>
              <a:gd name="connsiteX1" fmla="*/ 64342 w 178179"/>
              <a:gd name="connsiteY1" fmla="*/ 184946 h 558641"/>
              <a:gd name="connsiteX2" fmla="*/ 87 w 178179"/>
              <a:gd name="connsiteY2" fmla="*/ 313457 h 558641"/>
              <a:gd name="connsiteX3" fmla="*/ 79262 w 178179"/>
              <a:gd name="connsiteY3" fmla="*/ 417514 h 558641"/>
              <a:gd name="connsiteX4" fmla="*/ 31830 w 178179"/>
              <a:gd name="connsiteY4" fmla="*/ 540300 h 558641"/>
              <a:gd name="connsiteX5" fmla="*/ 177531 w 178179"/>
              <a:gd name="connsiteY5" fmla="*/ 558641 h 558641"/>
              <a:gd name="connsiteX0" fmla="*/ 84944 w 178178"/>
              <a:gd name="connsiteY0" fmla="*/ 0 h 628785"/>
              <a:gd name="connsiteX1" fmla="*/ 64341 w 178178"/>
              <a:gd name="connsiteY1" fmla="*/ 255090 h 628785"/>
              <a:gd name="connsiteX2" fmla="*/ 86 w 178178"/>
              <a:gd name="connsiteY2" fmla="*/ 383601 h 628785"/>
              <a:gd name="connsiteX3" fmla="*/ 79261 w 178178"/>
              <a:gd name="connsiteY3" fmla="*/ 487658 h 628785"/>
              <a:gd name="connsiteX4" fmla="*/ 31829 w 178178"/>
              <a:gd name="connsiteY4" fmla="*/ 610444 h 628785"/>
              <a:gd name="connsiteX5" fmla="*/ 177530 w 178178"/>
              <a:gd name="connsiteY5" fmla="*/ 628785 h 628785"/>
              <a:gd name="connsiteX0" fmla="*/ 87670 w 180904"/>
              <a:gd name="connsiteY0" fmla="*/ 0 h 628785"/>
              <a:gd name="connsiteX1" fmla="*/ 67067 w 180904"/>
              <a:gd name="connsiteY1" fmla="*/ 255090 h 628785"/>
              <a:gd name="connsiteX2" fmla="*/ 2812 w 180904"/>
              <a:gd name="connsiteY2" fmla="*/ 383601 h 628785"/>
              <a:gd name="connsiteX3" fmla="*/ 170724 w 180904"/>
              <a:gd name="connsiteY3" fmla="*/ 547764 h 628785"/>
              <a:gd name="connsiteX4" fmla="*/ 34555 w 180904"/>
              <a:gd name="connsiteY4" fmla="*/ 610444 h 628785"/>
              <a:gd name="connsiteX5" fmla="*/ 180256 w 180904"/>
              <a:gd name="connsiteY5" fmla="*/ 628785 h 628785"/>
              <a:gd name="connsiteX0" fmla="*/ 62379 w 155613"/>
              <a:gd name="connsiteY0" fmla="*/ 0 h 628785"/>
              <a:gd name="connsiteX1" fmla="*/ 41776 w 155613"/>
              <a:gd name="connsiteY1" fmla="*/ 255090 h 628785"/>
              <a:gd name="connsiteX2" fmla="*/ 3882 w 155613"/>
              <a:gd name="connsiteY2" fmla="*/ 524136 h 628785"/>
              <a:gd name="connsiteX3" fmla="*/ 145433 w 155613"/>
              <a:gd name="connsiteY3" fmla="*/ 547764 h 628785"/>
              <a:gd name="connsiteX4" fmla="*/ 9264 w 155613"/>
              <a:gd name="connsiteY4" fmla="*/ 610444 h 628785"/>
              <a:gd name="connsiteX5" fmla="*/ 154965 w 155613"/>
              <a:gd name="connsiteY5" fmla="*/ 628785 h 628785"/>
              <a:gd name="connsiteX0" fmla="*/ 58547 w 151781"/>
              <a:gd name="connsiteY0" fmla="*/ 0 h 628785"/>
              <a:gd name="connsiteX1" fmla="*/ 124749 w 151781"/>
              <a:gd name="connsiteY1" fmla="*/ 452191 h 628785"/>
              <a:gd name="connsiteX2" fmla="*/ 50 w 151781"/>
              <a:gd name="connsiteY2" fmla="*/ 524136 h 628785"/>
              <a:gd name="connsiteX3" fmla="*/ 141601 w 151781"/>
              <a:gd name="connsiteY3" fmla="*/ 547764 h 628785"/>
              <a:gd name="connsiteX4" fmla="*/ 5432 w 151781"/>
              <a:gd name="connsiteY4" fmla="*/ 610444 h 628785"/>
              <a:gd name="connsiteX5" fmla="*/ 151133 w 151781"/>
              <a:gd name="connsiteY5" fmla="*/ 628785 h 628785"/>
              <a:gd name="connsiteX0" fmla="*/ 19309 w 151778"/>
              <a:gd name="connsiteY0" fmla="*/ 0 h 251384"/>
              <a:gd name="connsiteX1" fmla="*/ 124746 w 151778"/>
              <a:gd name="connsiteY1" fmla="*/ 74790 h 251384"/>
              <a:gd name="connsiteX2" fmla="*/ 47 w 151778"/>
              <a:gd name="connsiteY2" fmla="*/ 146735 h 251384"/>
              <a:gd name="connsiteX3" fmla="*/ 141598 w 151778"/>
              <a:gd name="connsiteY3" fmla="*/ 170363 h 251384"/>
              <a:gd name="connsiteX4" fmla="*/ 5429 w 151778"/>
              <a:gd name="connsiteY4" fmla="*/ 233043 h 251384"/>
              <a:gd name="connsiteX5" fmla="*/ 151130 w 151778"/>
              <a:gd name="connsiteY5" fmla="*/ 251384 h 251384"/>
              <a:gd name="connsiteX0" fmla="*/ 30465 w 151778"/>
              <a:gd name="connsiteY0" fmla="*/ 0 h 249989"/>
              <a:gd name="connsiteX1" fmla="*/ 124746 w 151778"/>
              <a:gd name="connsiteY1" fmla="*/ 73395 h 249989"/>
              <a:gd name="connsiteX2" fmla="*/ 47 w 151778"/>
              <a:gd name="connsiteY2" fmla="*/ 145340 h 249989"/>
              <a:gd name="connsiteX3" fmla="*/ 141598 w 151778"/>
              <a:gd name="connsiteY3" fmla="*/ 168968 h 249989"/>
              <a:gd name="connsiteX4" fmla="*/ 5429 w 151778"/>
              <a:gd name="connsiteY4" fmla="*/ 231648 h 249989"/>
              <a:gd name="connsiteX5" fmla="*/ 151130 w 151778"/>
              <a:gd name="connsiteY5" fmla="*/ 249989 h 249989"/>
              <a:gd name="connsiteX0" fmla="*/ 4093 w 151777"/>
              <a:gd name="connsiteY0" fmla="*/ 0 h 233959"/>
              <a:gd name="connsiteX1" fmla="*/ 124745 w 151777"/>
              <a:gd name="connsiteY1" fmla="*/ 57365 h 233959"/>
              <a:gd name="connsiteX2" fmla="*/ 46 w 151777"/>
              <a:gd name="connsiteY2" fmla="*/ 129310 h 233959"/>
              <a:gd name="connsiteX3" fmla="*/ 141597 w 151777"/>
              <a:gd name="connsiteY3" fmla="*/ 152938 h 233959"/>
              <a:gd name="connsiteX4" fmla="*/ 5428 w 151777"/>
              <a:gd name="connsiteY4" fmla="*/ 215618 h 233959"/>
              <a:gd name="connsiteX5" fmla="*/ 151129 w 151777"/>
              <a:gd name="connsiteY5" fmla="*/ 233959 h 23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777" h="233959">
                <a:moveTo>
                  <a:pt x="4093" y="0"/>
                </a:moveTo>
                <a:cubicBezTo>
                  <a:pt x="9242" y="35011"/>
                  <a:pt x="125419" y="35813"/>
                  <a:pt x="124745" y="57365"/>
                </a:cubicBezTo>
                <a:cubicBezTo>
                  <a:pt x="124071" y="78917"/>
                  <a:pt x="-2763" y="113381"/>
                  <a:pt x="46" y="129310"/>
                </a:cubicBezTo>
                <a:cubicBezTo>
                  <a:pt x="2855" y="145239"/>
                  <a:pt x="140700" y="138553"/>
                  <a:pt x="141597" y="152938"/>
                </a:cubicBezTo>
                <a:cubicBezTo>
                  <a:pt x="142494" y="167323"/>
                  <a:pt x="-10950" y="192097"/>
                  <a:pt x="5428" y="215618"/>
                </a:cubicBezTo>
                <a:cubicBezTo>
                  <a:pt x="21806" y="239139"/>
                  <a:pt x="162456" y="211305"/>
                  <a:pt x="151129" y="233959"/>
                </a:cubicBezTo>
              </a:path>
            </a:pathLst>
          </a:custGeom>
          <a:noFill/>
          <a:ln w="28575" cmpd="tri">
            <a:solidFill>
              <a:srgbClr val="00B0F0"/>
            </a:solid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0E69A649-4909-6D17-9940-0CB0D611660E}"/>
              </a:ext>
            </a:extLst>
          </p:cNvPr>
          <p:cNvSpPr/>
          <p:nvPr/>
        </p:nvSpPr>
        <p:spPr>
          <a:xfrm rot="11111775" flipV="1">
            <a:off x="7183540" y="3031844"/>
            <a:ext cx="201443" cy="225916"/>
          </a:xfrm>
          <a:custGeom>
            <a:avLst/>
            <a:gdLst>
              <a:gd name="connsiteX0" fmla="*/ 34599 w 84660"/>
              <a:gd name="connsiteY0" fmla="*/ 0 h 568411"/>
              <a:gd name="connsiteX1" fmla="*/ 79083 w 84660"/>
              <a:gd name="connsiteY1" fmla="*/ 103797 h 568411"/>
              <a:gd name="connsiteX2" fmla="*/ 59312 w 84660"/>
              <a:gd name="connsiteY2" fmla="*/ 168052 h 568411"/>
              <a:gd name="connsiteX3" fmla="*/ 29656 w 84660"/>
              <a:gd name="connsiteY3" fmla="*/ 301505 h 568411"/>
              <a:gd name="connsiteX4" fmla="*/ 79083 w 84660"/>
              <a:gd name="connsiteY4" fmla="*/ 380588 h 568411"/>
              <a:gd name="connsiteX5" fmla="*/ 79083 w 84660"/>
              <a:gd name="connsiteY5" fmla="*/ 430015 h 568411"/>
              <a:gd name="connsiteX6" fmla="*/ 39541 w 84660"/>
              <a:gd name="connsiteY6" fmla="*/ 514041 h 568411"/>
              <a:gd name="connsiteX7" fmla="*/ 0 w 84660"/>
              <a:gd name="connsiteY7" fmla="*/ 568411 h 568411"/>
              <a:gd name="connsiteX8" fmla="*/ 0 w 84660"/>
              <a:gd name="connsiteY8" fmla="*/ 568411 h 568411"/>
              <a:gd name="connsiteX9" fmla="*/ 4942 w 84660"/>
              <a:gd name="connsiteY9" fmla="*/ 568411 h 568411"/>
              <a:gd name="connsiteX0" fmla="*/ 34599 w 84660"/>
              <a:gd name="connsiteY0" fmla="*/ 0 h 568411"/>
              <a:gd name="connsiteX1" fmla="*/ 59312 w 84660"/>
              <a:gd name="connsiteY1" fmla="*/ 168052 h 568411"/>
              <a:gd name="connsiteX2" fmla="*/ 29656 w 84660"/>
              <a:gd name="connsiteY2" fmla="*/ 301505 h 568411"/>
              <a:gd name="connsiteX3" fmla="*/ 79083 w 84660"/>
              <a:gd name="connsiteY3" fmla="*/ 380588 h 568411"/>
              <a:gd name="connsiteX4" fmla="*/ 79083 w 84660"/>
              <a:gd name="connsiteY4" fmla="*/ 430015 h 568411"/>
              <a:gd name="connsiteX5" fmla="*/ 39541 w 84660"/>
              <a:gd name="connsiteY5" fmla="*/ 514041 h 568411"/>
              <a:gd name="connsiteX6" fmla="*/ 0 w 84660"/>
              <a:gd name="connsiteY6" fmla="*/ 568411 h 568411"/>
              <a:gd name="connsiteX7" fmla="*/ 0 w 84660"/>
              <a:gd name="connsiteY7" fmla="*/ 568411 h 568411"/>
              <a:gd name="connsiteX8" fmla="*/ 4942 w 8466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79083 w 93920"/>
              <a:gd name="connsiteY4" fmla="*/ 430015 h 568411"/>
              <a:gd name="connsiteX5" fmla="*/ 39541 w 93920"/>
              <a:gd name="connsiteY5" fmla="*/ 514041 h 568411"/>
              <a:gd name="connsiteX6" fmla="*/ 0 w 93920"/>
              <a:gd name="connsiteY6" fmla="*/ 568411 h 568411"/>
              <a:gd name="connsiteX7" fmla="*/ 0 w 93920"/>
              <a:gd name="connsiteY7" fmla="*/ 568411 h 568411"/>
              <a:gd name="connsiteX8" fmla="*/ 4942 w 9392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607953"/>
              <a:gd name="connsiteX1" fmla="*/ 93911 w 93920"/>
              <a:gd name="connsiteY1" fmla="*/ 172994 h 607953"/>
              <a:gd name="connsiteX2" fmla="*/ 29656 w 93920"/>
              <a:gd name="connsiteY2" fmla="*/ 301505 h 607953"/>
              <a:gd name="connsiteX3" fmla="*/ 74140 w 93920"/>
              <a:gd name="connsiteY3" fmla="*/ 415187 h 607953"/>
              <a:gd name="connsiteX4" fmla="*/ 39541 w 93920"/>
              <a:gd name="connsiteY4" fmla="*/ 514041 h 607953"/>
              <a:gd name="connsiteX5" fmla="*/ 0 w 93920"/>
              <a:gd name="connsiteY5" fmla="*/ 568411 h 607953"/>
              <a:gd name="connsiteX6" fmla="*/ 0 w 93920"/>
              <a:gd name="connsiteY6" fmla="*/ 568411 h 607953"/>
              <a:gd name="connsiteX7" fmla="*/ 9885 w 93920"/>
              <a:gd name="connsiteY7" fmla="*/ 607953 h 607953"/>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0" fmla="*/ 69198 w 128519"/>
              <a:gd name="connsiteY0" fmla="*/ 0 h 647494"/>
              <a:gd name="connsiteX1" fmla="*/ 128510 w 128519"/>
              <a:gd name="connsiteY1" fmla="*/ 172994 h 647494"/>
              <a:gd name="connsiteX2" fmla="*/ 64255 w 128519"/>
              <a:gd name="connsiteY2" fmla="*/ 301505 h 647494"/>
              <a:gd name="connsiteX3" fmla="*/ 108739 w 128519"/>
              <a:gd name="connsiteY3" fmla="*/ 415187 h 647494"/>
              <a:gd name="connsiteX4" fmla="*/ 74140 w 128519"/>
              <a:gd name="connsiteY4" fmla="*/ 514041 h 647494"/>
              <a:gd name="connsiteX5" fmla="*/ 34599 w 128519"/>
              <a:gd name="connsiteY5" fmla="*/ 568411 h 647494"/>
              <a:gd name="connsiteX6" fmla="*/ 0 w 128519"/>
              <a:gd name="connsiteY6" fmla="*/ 647494 h 647494"/>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14828 w 108748"/>
              <a:gd name="connsiteY5" fmla="*/ 568411 h 622780"/>
              <a:gd name="connsiteX6" fmla="*/ 0 w 108748"/>
              <a:gd name="connsiteY6"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0 w 108748"/>
              <a:gd name="connsiteY5"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34598 w 108748"/>
              <a:gd name="connsiteY4" fmla="*/ 509098 h 622780"/>
              <a:gd name="connsiteX5" fmla="*/ 0 w 108748"/>
              <a:gd name="connsiteY5" fmla="*/ 622780 h 622780"/>
              <a:gd name="connsiteX0" fmla="*/ 17225 w 76546"/>
              <a:gd name="connsiteY0" fmla="*/ 0 h 657379"/>
              <a:gd name="connsiteX1" fmla="*/ 76537 w 76546"/>
              <a:gd name="connsiteY1" fmla="*/ 172994 h 657379"/>
              <a:gd name="connsiteX2" fmla="*/ 12282 w 76546"/>
              <a:gd name="connsiteY2" fmla="*/ 301505 h 657379"/>
              <a:gd name="connsiteX3" fmla="*/ 56766 w 76546"/>
              <a:gd name="connsiteY3" fmla="*/ 415187 h 657379"/>
              <a:gd name="connsiteX4" fmla="*/ 2396 w 76546"/>
              <a:gd name="connsiteY4" fmla="*/ 509098 h 657379"/>
              <a:gd name="connsiteX5" fmla="*/ 2397 w 76546"/>
              <a:gd name="connsiteY5" fmla="*/ 657379 h 657379"/>
              <a:gd name="connsiteX0" fmla="*/ 38601 w 76895"/>
              <a:gd name="connsiteY0" fmla="*/ 0 h 677150"/>
              <a:gd name="connsiteX1" fmla="*/ 76537 w 76895"/>
              <a:gd name="connsiteY1" fmla="*/ 192765 h 677150"/>
              <a:gd name="connsiteX2" fmla="*/ 12282 w 76895"/>
              <a:gd name="connsiteY2" fmla="*/ 321276 h 677150"/>
              <a:gd name="connsiteX3" fmla="*/ 56766 w 76895"/>
              <a:gd name="connsiteY3" fmla="*/ 434958 h 677150"/>
              <a:gd name="connsiteX4" fmla="*/ 2396 w 76895"/>
              <a:gd name="connsiteY4" fmla="*/ 528869 h 677150"/>
              <a:gd name="connsiteX5" fmla="*/ 2397 w 76895"/>
              <a:gd name="connsiteY5" fmla="*/ 677150 h 677150"/>
              <a:gd name="connsiteX0" fmla="*/ 59978 w 78428"/>
              <a:gd name="connsiteY0" fmla="*/ 0 h 682093"/>
              <a:gd name="connsiteX1" fmla="*/ 76537 w 78428"/>
              <a:gd name="connsiteY1" fmla="*/ 197708 h 682093"/>
              <a:gd name="connsiteX2" fmla="*/ 12282 w 78428"/>
              <a:gd name="connsiteY2" fmla="*/ 326219 h 682093"/>
              <a:gd name="connsiteX3" fmla="*/ 56766 w 78428"/>
              <a:gd name="connsiteY3" fmla="*/ 439901 h 682093"/>
              <a:gd name="connsiteX4" fmla="*/ 2396 w 78428"/>
              <a:gd name="connsiteY4" fmla="*/ 533812 h 682093"/>
              <a:gd name="connsiteX5" fmla="*/ 2397 w 78428"/>
              <a:gd name="connsiteY5" fmla="*/ 682093 h 682093"/>
              <a:gd name="connsiteX0" fmla="*/ 59664 w 144968"/>
              <a:gd name="connsiteY0" fmla="*/ 0 h 581027"/>
              <a:gd name="connsiteX1" fmla="*/ 76223 w 144968"/>
              <a:gd name="connsiteY1" fmla="*/ 197708 h 581027"/>
              <a:gd name="connsiteX2" fmla="*/ 11968 w 144968"/>
              <a:gd name="connsiteY2" fmla="*/ 326219 h 581027"/>
              <a:gd name="connsiteX3" fmla="*/ 56452 w 144968"/>
              <a:gd name="connsiteY3" fmla="*/ 439901 h 581027"/>
              <a:gd name="connsiteX4" fmla="*/ 2082 w 144968"/>
              <a:gd name="connsiteY4" fmla="*/ 533812 h 581027"/>
              <a:gd name="connsiteX5" fmla="*/ 144313 w 144968"/>
              <a:gd name="connsiteY5" fmla="*/ 581027 h 581027"/>
              <a:gd name="connsiteX0" fmla="*/ 59263 w 134203"/>
              <a:gd name="connsiteY0" fmla="*/ 0 h 595465"/>
              <a:gd name="connsiteX1" fmla="*/ 75822 w 134203"/>
              <a:gd name="connsiteY1" fmla="*/ 197708 h 595465"/>
              <a:gd name="connsiteX2" fmla="*/ 11567 w 134203"/>
              <a:gd name="connsiteY2" fmla="*/ 326219 h 595465"/>
              <a:gd name="connsiteX3" fmla="*/ 56051 w 134203"/>
              <a:gd name="connsiteY3" fmla="*/ 439901 h 595465"/>
              <a:gd name="connsiteX4" fmla="*/ 1681 w 134203"/>
              <a:gd name="connsiteY4" fmla="*/ 533812 h 595465"/>
              <a:gd name="connsiteX5" fmla="*/ 133505 w 134203"/>
              <a:gd name="connsiteY5" fmla="*/ 595465 h 595465"/>
              <a:gd name="connsiteX0" fmla="*/ 58331 w 133253"/>
              <a:gd name="connsiteY0" fmla="*/ 0 h 595465"/>
              <a:gd name="connsiteX1" fmla="*/ 74890 w 133253"/>
              <a:gd name="connsiteY1" fmla="*/ 197708 h 595465"/>
              <a:gd name="connsiteX2" fmla="*/ 10635 w 133253"/>
              <a:gd name="connsiteY2" fmla="*/ 326219 h 595465"/>
              <a:gd name="connsiteX3" fmla="*/ 75934 w 133253"/>
              <a:gd name="connsiteY3" fmla="*/ 444714 h 595465"/>
              <a:gd name="connsiteX4" fmla="*/ 749 w 133253"/>
              <a:gd name="connsiteY4" fmla="*/ 533812 h 595465"/>
              <a:gd name="connsiteX5" fmla="*/ 132573 w 133253"/>
              <a:gd name="connsiteY5" fmla="*/ 595465 h 595465"/>
              <a:gd name="connsiteX0" fmla="*/ 47697 w 122714"/>
              <a:gd name="connsiteY0" fmla="*/ 0 h 595465"/>
              <a:gd name="connsiteX1" fmla="*/ 64256 w 122714"/>
              <a:gd name="connsiteY1" fmla="*/ 197708 h 595465"/>
              <a:gd name="connsiteX2" fmla="*/ 1 w 122714"/>
              <a:gd name="connsiteY2" fmla="*/ 326219 h 595465"/>
              <a:gd name="connsiteX3" fmla="*/ 65300 w 122714"/>
              <a:gd name="connsiteY3" fmla="*/ 444714 h 595465"/>
              <a:gd name="connsiteX4" fmla="*/ 7460 w 122714"/>
              <a:gd name="connsiteY4" fmla="*/ 543437 h 595465"/>
              <a:gd name="connsiteX5" fmla="*/ 121939 w 122714"/>
              <a:gd name="connsiteY5" fmla="*/ 595465 h 595465"/>
              <a:gd name="connsiteX0" fmla="*/ 47697 w 150345"/>
              <a:gd name="connsiteY0" fmla="*/ 0 h 590653"/>
              <a:gd name="connsiteX1" fmla="*/ 64256 w 150345"/>
              <a:gd name="connsiteY1" fmla="*/ 197708 h 590653"/>
              <a:gd name="connsiteX2" fmla="*/ 1 w 150345"/>
              <a:gd name="connsiteY2" fmla="*/ 326219 h 590653"/>
              <a:gd name="connsiteX3" fmla="*/ 65300 w 150345"/>
              <a:gd name="connsiteY3" fmla="*/ 444714 h 590653"/>
              <a:gd name="connsiteX4" fmla="*/ 7460 w 150345"/>
              <a:gd name="connsiteY4" fmla="*/ 543437 h 590653"/>
              <a:gd name="connsiteX5" fmla="*/ 149692 w 150345"/>
              <a:gd name="connsiteY5" fmla="*/ 590653 h 590653"/>
              <a:gd name="connsiteX0" fmla="*/ 47772 w 150410"/>
              <a:gd name="connsiteY0" fmla="*/ 0 h 590653"/>
              <a:gd name="connsiteX1" fmla="*/ 64331 w 150410"/>
              <a:gd name="connsiteY1" fmla="*/ 197708 h 590653"/>
              <a:gd name="connsiteX2" fmla="*/ 76 w 150410"/>
              <a:gd name="connsiteY2" fmla="*/ 326219 h 590653"/>
              <a:gd name="connsiteX3" fmla="*/ 79251 w 150410"/>
              <a:gd name="connsiteY3" fmla="*/ 430276 h 590653"/>
              <a:gd name="connsiteX4" fmla="*/ 7535 w 150410"/>
              <a:gd name="connsiteY4" fmla="*/ 543437 h 590653"/>
              <a:gd name="connsiteX5" fmla="*/ 149767 w 150410"/>
              <a:gd name="connsiteY5" fmla="*/ 590653 h 590653"/>
              <a:gd name="connsiteX0" fmla="*/ 47772 w 178077"/>
              <a:gd name="connsiteY0" fmla="*/ 0 h 571403"/>
              <a:gd name="connsiteX1" fmla="*/ 64331 w 178077"/>
              <a:gd name="connsiteY1" fmla="*/ 197708 h 571403"/>
              <a:gd name="connsiteX2" fmla="*/ 76 w 178077"/>
              <a:gd name="connsiteY2" fmla="*/ 326219 h 571403"/>
              <a:gd name="connsiteX3" fmla="*/ 79251 w 178077"/>
              <a:gd name="connsiteY3" fmla="*/ 430276 h 571403"/>
              <a:gd name="connsiteX4" fmla="*/ 7535 w 178077"/>
              <a:gd name="connsiteY4" fmla="*/ 543437 h 571403"/>
              <a:gd name="connsiteX5" fmla="*/ 177520 w 178077"/>
              <a:gd name="connsiteY5" fmla="*/ 571403 h 571403"/>
              <a:gd name="connsiteX0" fmla="*/ 47772 w 178217"/>
              <a:gd name="connsiteY0" fmla="*/ 0 h 571403"/>
              <a:gd name="connsiteX1" fmla="*/ 64331 w 178217"/>
              <a:gd name="connsiteY1" fmla="*/ 197708 h 571403"/>
              <a:gd name="connsiteX2" fmla="*/ 76 w 178217"/>
              <a:gd name="connsiteY2" fmla="*/ 326219 h 571403"/>
              <a:gd name="connsiteX3" fmla="*/ 79251 w 178217"/>
              <a:gd name="connsiteY3" fmla="*/ 430276 h 571403"/>
              <a:gd name="connsiteX4" fmla="*/ 42226 w 178217"/>
              <a:gd name="connsiteY4" fmla="*/ 538624 h 571403"/>
              <a:gd name="connsiteX5" fmla="*/ 177520 w 178217"/>
              <a:gd name="connsiteY5" fmla="*/ 571403 h 571403"/>
              <a:gd name="connsiteX0" fmla="*/ 47772 w 178168"/>
              <a:gd name="connsiteY0" fmla="*/ 0 h 571403"/>
              <a:gd name="connsiteX1" fmla="*/ 64331 w 178168"/>
              <a:gd name="connsiteY1" fmla="*/ 197708 h 571403"/>
              <a:gd name="connsiteX2" fmla="*/ 76 w 178168"/>
              <a:gd name="connsiteY2" fmla="*/ 326219 h 571403"/>
              <a:gd name="connsiteX3" fmla="*/ 79251 w 178168"/>
              <a:gd name="connsiteY3" fmla="*/ 430276 h 571403"/>
              <a:gd name="connsiteX4" fmla="*/ 31819 w 178168"/>
              <a:gd name="connsiteY4" fmla="*/ 553062 h 571403"/>
              <a:gd name="connsiteX5" fmla="*/ 177520 w 178168"/>
              <a:gd name="connsiteY5" fmla="*/ 571403 h 571403"/>
              <a:gd name="connsiteX0" fmla="*/ 92881 w 178179"/>
              <a:gd name="connsiteY0" fmla="*/ 0 h 558641"/>
              <a:gd name="connsiteX1" fmla="*/ 64342 w 178179"/>
              <a:gd name="connsiteY1" fmla="*/ 184946 h 558641"/>
              <a:gd name="connsiteX2" fmla="*/ 87 w 178179"/>
              <a:gd name="connsiteY2" fmla="*/ 313457 h 558641"/>
              <a:gd name="connsiteX3" fmla="*/ 79262 w 178179"/>
              <a:gd name="connsiteY3" fmla="*/ 417514 h 558641"/>
              <a:gd name="connsiteX4" fmla="*/ 31830 w 178179"/>
              <a:gd name="connsiteY4" fmla="*/ 540300 h 558641"/>
              <a:gd name="connsiteX5" fmla="*/ 177531 w 178179"/>
              <a:gd name="connsiteY5" fmla="*/ 558641 h 558641"/>
              <a:gd name="connsiteX0" fmla="*/ 84944 w 178178"/>
              <a:gd name="connsiteY0" fmla="*/ 0 h 628785"/>
              <a:gd name="connsiteX1" fmla="*/ 64341 w 178178"/>
              <a:gd name="connsiteY1" fmla="*/ 255090 h 628785"/>
              <a:gd name="connsiteX2" fmla="*/ 86 w 178178"/>
              <a:gd name="connsiteY2" fmla="*/ 383601 h 628785"/>
              <a:gd name="connsiteX3" fmla="*/ 79261 w 178178"/>
              <a:gd name="connsiteY3" fmla="*/ 487658 h 628785"/>
              <a:gd name="connsiteX4" fmla="*/ 31829 w 178178"/>
              <a:gd name="connsiteY4" fmla="*/ 610444 h 628785"/>
              <a:gd name="connsiteX5" fmla="*/ 177530 w 178178"/>
              <a:gd name="connsiteY5" fmla="*/ 628785 h 628785"/>
              <a:gd name="connsiteX0" fmla="*/ 87670 w 180904"/>
              <a:gd name="connsiteY0" fmla="*/ 0 h 628785"/>
              <a:gd name="connsiteX1" fmla="*/ 67067 w 180904"/>
              <a:gd name="connsiteY1" fmla="*/ 255090 h 628785"/>
              <a:gd name="connsiteX2" fmla="*/ 2812 w 180904"/>
              <a:gd name="connsiteY2" fmla="*/ 383601 h 628785"/>
              <a:gd name="connsiteX3" fmla="*/ 170724 w 180904"/>
              <a:gd name="connsiteY3" fmla="*/ 547764 h 628785"/>
              <a:gd name="connsiteX4" fmla="*/ 34555 w 180904"/>
              <a:gd name="connsiteY4" fmla="*/ 610444 h 628785"/>
              <a:gd name="connsiteX5" fmla="*/ 180256 w 180904"/>
              <a:gd name="connsiteY5" fmla="*/ 628785 h 628785"/>
              <a:gd name="connsiteX0" fmla="*/ 62379 w 155613"/>
              <a:gd name="connsiteY0" fmla="*/ 0 h 628785"/>
              <a:gd name="connsiteX1" fmla="*/ 41776 w 155613"/>
              <a:gd name="connsiteY1" fmla="*/ 255090 h 628785"/>
              <a:gd name="connsiteX2" fmla="*/ 3882 w 155613"/>
              <a:gd name="connsiteY2" fmla="*/ 524136 h 628785"/>
              <a:gd name="connsiteX3" fmla="*/ 145433 w 155613"/>
              <a:gd name="connsiteY3" fmla="*/ 547764 h 628785"/>
              <a:gd name="connsiteX4" fmla="*/ 9264 w 155613"/>
              <a:gd name="connsiteY4" fmla="*/ 610444 h 628785"/>
              <a:gd name="connsiteX5" fmla="*/ 154965 w 155613"/>
              <a:gd name="connsiteY5" fmla="*/ 628785 h 628785"/>
              <a:gd name="connsiteX0" fmla="*/ 58547 w 151781"/>
              <a:gd name="connsiteY0" fmla="*/ 0 h 628785"/>
              <a:gd name="connsiteX1" fmla="*/ 124749 w 151781"/>
              <a:gd name="connsiteY1" fmla="*/ 452191 h 628785"/>
              <a:gd name="connsiteX2" fmla="*/ 50 w 151781"/>
              <a:gd name="connsiteY2" fmla="*/ 524136 h 628785"/>
              <a:gd name="connsiteX3" fmla="*/ 141601 w 151781"/>
              <a:gd name="connsiteY3" fmla="*/ 547764 h 628785"/>
              <a:gd name="connsiteX4" fmla="*/ 5432 w 151781"/>
              <a:gd name="connsiteY4" fmla="*/ 610444 h 628785"/>
              <a:gd name="connsiteX5" fmla="*/ 151133 w 151781"/>
              <a:gd name="connsiteY5" fmla="*/ 628785 h 628785"/>
              <a:gd name="connsiteX0" fmla="*/ 19309 w 151778"/>
              <a:gd name="connsiteY0" fmla="*/ 0 h 251384"/>
              <a:gd name="connsiteX1" fmla="*/ 124746 w 151778"/>
              <a:gd name="connsiteY1" fmla="*/ 74790 h 251384"/>
              <a:gd name="connsiteX2" fmla="*/ 47 w 151778"/>
              <a:gd name="connsiteY2" fmla="*/ 146735 h 251384"/>
              <a:gd name="connsiteX3" fmla="*/ 141598 w 151778"/>
              <a:gd name="connsiteY3" fmla="*/ 170363 h 251384"/>
              <a:gd name="connsiteX4" fmla="*/ 5429 w 151778"/>
              <a:gd name="connsiteY4" fmla="*/ 233043 h 251384"/>
              <a:gd name="connsiteX5" fmla="*/ 151130 w 151778"/>
              <a:gd name="connsiteY5" fmla="*/ 251384 h 251384"/>
              <a:gd name="connsiteX0" fmla="*/ 30465 w 151778"/>
              <a:gd name="connsiteY0" fmla="*/ 0 h 249989"/>
              <a:gd name="connsiteX1" fmla="*/ 124746 w 151778"/>
              <a:gd name="connsiteY1" fmla="*/ 73395 h 249989"/>
              <a:gd name="connsiteX2" fmla="*/ 47 w 151778"/>
              <a:gd name="connsiteY2" fmla="*/ 145340 h 249989"/>
              <a:gd name="connsiteX3" fmla="*/ 141598 w 151778"/>
              <a:gd name="connsiteY3" fmla="*/ 168968 h 249989"/>
              <a:gd name="connsiteX4" fmla="*/ 5429 w 151778"/>
              <a:gd name="connsiteY4" fmla="*/ 231648 h 249989"/>
              <a:gd name="connsiteX5" fmla="*/ 151130 w 151778"/>
              <a:gd name="connsiteY5" fmla="*/ 249989 h 249989"/>
              <a:gd name="connsiteX0" fmla="*/ 4093 w 151777"/>
              <a:gd name="connsiteY0" fmla="*/ 0 h 233959"/>
              <a:gd name="connsiteX1" fmla="*/ 124745 w 151777"/>
              <a:gd name="connsiteY1" fmla="*/ 57365 h 233959"/>
              <a:gd name="connsiteX2" fmla="*/ 46 w 151777"/>
              <a:gd name="connsiteY2" fmla="*/ 129310 h 233959"/>
              <a:gd name="connsiteX3" fmla="*/ 141597 w 151777"/>
              <a:gd name="connsiteY3" fmla="*/ 152938 h 233959"/>
              <a:gd name="connsiteX4" fmla="*/ 5428 w 151777"/>
              <a:gd name="connsiteY4" fmla="*/ 215618 h 233959"/>
              <a:gd name="connsiteX5" fmla="*/ 151129 w 151777"/>
              <a:gd name="connsiteY5" fmla="*/ 233959 h 23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777" h="233959">
                <a:moveTo>
                  <a:pt x="4093" y="0"/>
                </a:moveTo>
                <a:cubicBezTo>
                  <a:pt x="9242" y="35011"/>
                  <a:pt x="125419" y="35813"/>
                  <a:pt x="124745" y="57365"/>
                </a:cubicBezTo>
                <a:cubicBezTo>
                  <a:pt x="124071" y="78917"/>
                  <a:pt x="-2763" y="113381"/>
                  <a:pt x="46" y="129310"/>
                </a:cubicBezTo>
                <a:cubicBezTo>
                  <a:pt x="2855" y="145239"/>
                  <a:pt x="140700" y="138553"/>
                  <a:pt x="141597" y="152938"/>
                </a:cubicBezTo>
                <a:cubicBezTo>
                  <a:pt x="142494" y="167323"/>
                  <a:pt x="-10950" y="192097"/>
                  <a:pt x="5428" y="215618"/>
                </a:cubicBezTo>
                <a:cubicBezTo>
                  <a:pt x="21806" y="239139"/>
                  <a:pt x="162456" y="211305"/>
                  <a:pt x="151129" y="233959"/>
                </a:cubicBezTo>
              </a:path>
            </a:pathLst>
          </a:custGeom>
          <a:noFill/>
          <a:ln w="28575" cmpd="tri">
            <a:solidFill>
              <a:srgbClr val="00B0F0"/>
            </a:solid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71">
            <a:extLst>
              <a:ext uri="{FF2B5EF4-FFF2-40B4-BE49-F238E27FC236}">
                <a16:creationId xmlns:a16="http://schemas.microsoft.com/office/drawing/2014/main" id="{9254F5A4-CADA-3E91-BCDE-47FB6A0E3228}"/>
              </a:ext>
            </a:extLst>
          </p:cNvPr>
          <p:cNvGrpSpPr/>
          <p:nvPr userDrawn="1"/>
        </p:nvGrpSpPr>
        <p:grpSpPr>
          <a:xfrm>
            <a:off x="1463251" y="2586609"/>
            <a:ext cx="210206" cy="461018"/>
            <a:chOff x="1284236" y="1707762"/>
            <a:chExt cx="210206" cy="461018"/>
          </a:xfrm>
        </p:grpSpPr>
        <p:cxnSp>
          <p:nvCxnSpPr>
            <p:cNvPr id="73" name="Straight Connector 72">
              <a:extLst>
                <a:ext uri="{FF2B5EF4-FFF2-40B4-BE49-F238E27FC236}">
                  <a16:creationId xmlns:a16="http://schemas.microsoft.com/office/drawing/2014/main" id="{128E8258-55C6-71F1-6DF6-0C4BB23E99EB}"/>
                </a:ext>
              </a:extLst>
            </p:cNvPr>
            <p:cNvCxnSpPr>
              <a:cxnSpLocks/>
              <a:endCxn id="79" idx="3"/>
            </p:cNvCxnSpPr>
            <p:nvPr userDrawn="1"/>
          </p:nvCxnSpPr>
          <p:spPr>
            <a:xfrm>
              <a:off x="1388251" y="2034328"/>
              <a:ext cx="38473" cy="22672"/>
            </a:xfrm>
            <a:prstGeom prst="line">
              <a:avLst/>
            </a:prstGeom>
            <a:ln w="6350">
              <a:solidFill>
                <a:srgbClr val="C00000">
                  <a:alpha val="49000"/>
                </a:srgbClr>
              </a:solidFill>
            </a:ln>
          </p:spPr>
          <p:style>
            <a:lnRef idx="1">
              <a:schemeClr val="accent1"/>
            </a:lnRef>
            <a:fillRef idx="0">
              <a:schemeClr val="accent1"/>
            </a:fillRef>
            <a:effectRef idx="0">
              <a:schemeClr val="accent1"/>
            </a:effectRef>
            <a:fontRef idx="minor">
              <a:schemeClr val="tx1"/>
            </a:fontRef>
          </p:style>
        </p:cxnSp>
        <p:grpSp>
          <p:nvGrpSpPr>
            <p:cNvPr id="74" name="Group 73">
              <a:extLst>
                <a:ext uri="{FF2B5EF4-FFF2-40B4-BE49-F238E27FC236}">
                  <a16:creationId xmlns:a16="http://schemas.microsoft.com/office/drawing/2014/main" id="{CF6BF0F6-3F53-A667-FE1C-4858EB07D8C8}"/>
                </a:ext>
              </a:extLst>
            </p:cNvPr>
            <p:cNvGrpSpPr/>
            <p:nvPr userDrawn="1"/>
          </p:nvGrpSpPr>
          <p:grpSpPr>
            <a:xfrm>
              <a:off x="1390144" y="2056998"/>
              <a:ext cx="104298" cy="111782"/>
              <a:chOff x="2494937" y="3470034"/>
              <a:chExt cx="134344" cy="143983"/>
            </a:xfrm>
          </p:grpSpPr>
          <p:sp>
            <p:nvSpPr>
              <p:cNvPr id="79" name="Hexagon 78">
                <a:extLst>
                  <a:ext uri="{FF2B5EF4-FFF2-40B4-BE49-F238E27FC236}">
                    <a16:creationId xmlns:a16="http://schemas.microsoft.com/office/drawing/2014/main" id="{24123EC5-18C6-A684-F957-28EDB8124BAC}"/>
                  </a:ext>
                </a:extLst>
              </p:cNvPr>
              <p:cNvSpPr/>
              <p:nvPr/>
            </p:nvSpPr>
            <p:spPr>
              <a:xfrm rot="5400000">
                <a:off x="2494937" y="3470034"/>
                <a:ext cx="94225" cy="94225"/>
              </a:xfrm>
              <a:prstGeom prst="hexagon">
                <a:avLst/>
              </a:prstGeom>
              <a:solidFill>
                <a:srgbClr val="FFFF00">
                  <a:alpha val="84070"/>
                </a:srgbClr>
              </a:solidFill>
              <a:ln w="6350">
                <a:solidFill>
                  <a:srgbClr val="C00000">
                    <a:alpha val="46000"/>
                  </a:srgb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endParaRPr>
              </a:p>
            </p:txBody>
          </p:sp>
          <p:cxnSp>
            <p:nvCxnSpPr>
              <p:cNvPr id="80" name="Straight Connector 79">
                <a:extLst>
                  <a:ext uri="{FF2B5EF4-FFF2-40B4-BE49-F238E27FC236}">
                    <a16:creationId xmlns:a16="http://schemas.microsoft.com/office/drawing/2014/main" id="{224D4282-D423-994B-BAA2-434114CF9075}"/>
                  </a:ext>
                </a:extLst>
              </p:cNvPr>
              <p:cNvCxnSpPr/>
              <p:nvPr/>
            </p:nvCxnSpPr>
            <p:spPr>
              <a:xfrm>
                <a:off x="2545947" y="3559310"/>
                <a:ext cx="0" cy="54707"/>
              </a:xfrm>
              <a:prstGeom prst="line">
                <a:avLst/>
              </a:prstGeom>
              <a:ln w="6350">
                <a:solidFill>
                  <a:srgbClr val="C00000">
                    <a:alpha val="51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42541079-84A7-A60D-B662-E6C857AD8336}"/>
                  </a:ext>
                </a:extLst>
              </p:cNvPr>
              <p:cNvCxnSpPr>
                <a:cxnSpLocks/>
              </p:cNvCxnSpPr>
              <p:nvPr/>
            </p:nvCxnSpPr>
            <p:spPr>
              <a:xfrm>
                <a:off x="2585807" y="3534825"/>
                <a:ext cx="43474" cy="38345"/>
              </a:xfrm>
              <a:prstGeom prst="line">
                <a:avLst/>
              </a:prstGeom>
              <a:ln w="6350">
                <a:solidFill>
                  <a:srgbClr val="C00000">
                    <a:alpha val="50160"/>
                  </a:srgbClr>
                </a:solidFill>
              </a:ln>
            </p:spPr>
            <p:style>
              <a:lnRef idx="1">
                <a:schemeClr val="accent1"/>
              </a:lnRef>
              <a:fillRef idx="0">
                <a:schemeClr val="accent1"/>
              </a:fillRef>
              <a:effectRef idx="0">
                <a:schemeClr val="accent1"/>
              </a:effectRef>
              <a:fontRef idx="minor">
                <a:schemeClr val="tx1"/>
              </a:fontRef>
            </p:style>
          </p:cxnSp>
        </p:grpSp>
        <p:sp>
          <p:nvSpPr>
            <p:cNvPr id="75" name="Freeform 74">
              <a:extLst>
                <a:ext uri="{FF2B5EF4-FFF2-40B4-BE49-F238E27FC236}">
                  <a16:creationId xmlns:a16="http://schemas.microsoft.com/office/drawing/2014/main" id="{C3C7CC59-CF59-42C4-9A56-31752EB7F120}"/>
                </a:ext>
              </a:extLst>
            </p:cNvPr>
            <p:cNvSpPr/>
            <p:nvPr userDrawn="1"/>
          </p:nvSpPr>
          <p:spPr>
            <a:xfrm rot="21403466">
              <a:off x="1319917" y="1707762"/>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68395B46-6DC8-48FC-991E-891707F794E4}"/>
                </a:ext>
              </a:extLst>
            </p:cNvPr>
            <p:cNvSpPr/>
            <p:nvPr userDrawn="1"/>
          </p:nvSpPr>
          <p:spPr>
            <a:xfrm rot="18958268">
              <a:off x="1302913" y="1875494"/>
              <a:ext cx="118400" cy="194190"/>
            </a:xfrm>
            <a:prstGeom prst="ellipse">
              <a:avLst/>
            </a:prstGeom>
            <a:solidFill>
              <a:srgbClr val="D7D70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C2B81946-A853-BB12-49B9-102B596BC43B}"/>
                </a:ext>
              </a:extLst>
            </p:cNvPr>
            <p:cNvSpPr/>
            <p:nvPr userDrawn="1"/>
          </p:nvSpPr>
          <p:spPr>
            <a:xfrm rot="18958268">
              <a:off x="1300682" y="1923103"/>
              <a:ext cx="101963" cy="144578"/>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reeform 153">
              <a:extLst>
                <a:ext uri="{FF2B5EF4-FFF2-40B4-BE49-F238E27FC236}">
                  <a16:creationId xmlns:a16="http://schemas.microsoft.com/office/drawing/2014/main" id="{3BEB1AE8-5663-6D00-822E-82139DFADE47}"/>
                </a:ext>
              </a:extLst>
            </p:cNvPr>
            <p:cNvSpPr/>
            <p:nvPr/>
          </p:nvSpPr>
          <p:spPr>
            <a:xfrm rot="469081">
              <a:off x="1401817" y="1707762"/>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4498B078-EC9C-4F7B-7094-8AA1E1D02FDA}"/>
                </a:ext>
              </a:extLst>
            </p:cNvPr>
            <p:cNvSpPr>
              <a:spLocks noChangeAspect="1"/>
            </p:cNvSpPr>
            <p:nvPr userDrawn="1"/>
          </p:nvSpPr>
          <p:spPr bwMode="auto">
            <a:xfrm flipH="1" flipV="1">
              <a:off x="1284236" y="1878188"/>
              <a:ext cx="182880" cy="182880"/>
            </a:xfrm>
            <a:prstGeom prst="ellipse">
              <a:avLst/>
            </a:prstGeom>
            <a:solidFill>
              <a:srgbClr val="E9E900"/>
            </a:solidFill>
            <a:ln w="3175" cap="flat" cmpd="sng" algn="ctr">
              <a:solidFill>
                <a:srgbClr val="C00000">
                  <a:alpha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grpSp>
      <p:grpSp>
        <p:nvGrpSpPr>
          <p:cNvPr id="239" name="Group 238">
            <a:extLst>
              <a:ext uri="{FF2B5EF4-FFF2-40B4-BE49-F238E27FC236}">
                <a16:creationId xmlns:a16="http://schemas.microsoft.com/office/drawing/2014/main" id="{F615A30D-6468-3463-B7A3-EA71F5A80335}"/>
              </a:ext>
            </a:extLst>
          </p:cNvPr>
          <p:cNvGrpSpPr/>
          <p:nvPr/>
        </p:nvGrpSpPr>
        <p:grpSpPr>
          <a:xfrm>
            <a:off x="2371017" y="2586609"/>
            <a:ext cx="210206" cy="461018"/>
            <a:chOff x="1284236" y="1707762"/>
            <a:chExt cx="210206" cy="461018"/>
          </a:xfrm>
        </p:grpSpPr>
        <p:cxnSp>
          <p:nvCxnSpPr>
            <p:cNvPr id="240" name="Straight Connector 239">
              <a:extLst>
                <a:ext uri="{FF2B5EF4-FFF2-40B4-BE49-F238E27FC236}">
                  <a16:creationId xmlns:a16="http://schemas.microsoft.com/office/drawing/2014/main" id="{C30DB45B-FB73-43E5-CFB5-46D36906137D}"/>
                </a:ext>
              </a:extLst>
            </p:cNvPr>
            <p:cNvCxnSpPr>
              <a:cxnSpLocks/>
              <a:endCxn id="247" idx="3"/>
            </p:cNvCxnSpPr>
            <p:nvPr userDrawn="1"/>
          </p:nvCxnSpPr>
          <p:spPr>
            <a:xfrm>
              <a:off x="1388251" y="2034328"/>
              <a:ext cx="38473" cy="22672"/>
            </a:xfrm>
            <a:prstGeom prst="line">
              <a:avLst/>
            </a:prstGeom>
            <a:ln w="6350">
              <a:solidFill>
                <a:srgbClr val="C00000">
                  <a:alpha val="49000"/>
                </a:srgbClr>
              </a:solidFill>
            </a:ln>
          </p:spPr>
          <p:style>
            <a:lnRef idx="1">
              <a:schemeClr val="accent1"/>
            </a:lnRef>
            <a:fillRef idx="0">
              <a:schemeClr val="accent1"/>
            </a:fillRef>
            <a:effectRef idx="0">
              <a:schemeClr val="accent1"/>
            </a:effectRef>
            <a:fontRef idx="minor">
              <a:schemeClr val="tx1"/>
            </a:fontRef>
          </p:style>
        </p:cxnSp>
        <p:grpSp>
          <p:nvGrpSpPr>
            <p:cNvPr id="241" name="Group 240">
              <a:extLst>
                <a:ext uri="{FF2B5EF4-FFF2-40B4-BE49-F238E27FC236}">
                  <a16:creationId xmlns:a16="http://schemas.microsoft.com/office/drawing/2014/main" id="{A4499B83-DE0A-85DB-2623-E230D163C71D}"/>
                </a:ext>
              </a:extLst>
            </p:cNvPr>
            <p:cNvGrpSpPr/>
            <p:nvPr userDrawn="1"/>
          </p:nvGrpSpPr>
          <p:grpSpPr>
            <a:xfrm>
              <a:off x="1390144" y="2056998"/>
              <a:ext cx="104298" cy="111782"/>
              <a:chOff x="2494937" y="3470034"/>
              <a:chExt cx="134344" cy="143983"/>
            </a:xfrm>
          </p:grpSpPr>
          <p:sp>
            <p:nvSpPr>
              <p:cNvPr id="247" name="Hexagon 246">
                <a:extLst>
                  <a:ext uri="{FF2B5EF4-FFF2-40B4-BE49-F238E27FC236}">
                    <a16:creationId xmlns:a16="http://schemas.microsoft.com/office/drawing/2014/main" id="{CAD44662-900C-E36C-8793-EFD4373259CA}"/>
                  </a:ext>
                </a:extLst>
              </p:cNvPr>
              <p:cNvSpPr/>
              <p:nvPr/>
            </p:nvSpPr>
            <p:spPr>
              <a:xfrm rot="5400000">
                <a:off x="2494937" y="3470034"/>
                <a:ext cx="94225" cy="94225"/>
              </a:xfrm>
              <a:prstGeom prst="hexagon">
                <a:avLst/>
              </a:prstGeom>
              <a:solidFill>
                <a:srgbClr val="FFFF00">
                  <a:alpha val="84070"/>
                </a:srgbClr>
              </a:solidFill>
              <a:ln w="6350">
                <a:solidFill>
                  <a:srgbClr val="C00000">
                    <a:alpha val="46000"/>
                  </a:srgb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endParaRPr>
              </a:p>
            </p:txBody>
          </p:sp>
          <p:cxnSp>
            <p:nvCxnSpPr>
              <p:cNvPr id="248" name="Straight Connector 247">
                <a:extLst>
                  <a:ext uri="{FF2B5EF4-FFF2-40B4-BE49-F238E27FC236}">
                    <a16:creationId xmlns:a16="http://schemas.microsoft.com/office/drawing/2014/main" id="{8BAEE6DE-37C2-E46B-735D-7607AD556C01}"/>
                  </a:ext>
                </a:extLst>
              </p:cNvPr>
              <p:cNvCxnSpPr/>
              <p:nvPr/>
            </p:nvCxnSpPr>
            <p:spPr>
              <a:xfrm>
                <a:off x="2545947" y="3559310"/>
                <a:ext cx="0" cy="54707"/>
              </a:xfrm>
              <a:prstGeom prst="line">
                <a:avLst/>
              </a:prstGeom>
              <a:ln w="6350">
                <a:solidFill>
                  <a:srgbClr val="C00000">
                    <a:alpha val="51000"/>
                  </a:srgbClr>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C2363A3D-9800-2424-E5E4-FB8D5C6A79F1}"/>
                  </a:ext>
                </a:extLst>
              </p:cNvPr>
              <p:cNvCxnSpPr>
                <a:cxnSpLocks/>
              </p:cNvCxnSpPr>
              <p:nvPr/>
            </p:nvCxnSpPr>
            <p:spPr>
              <a:xfrm>
                <a:off x="2585807" y="3534825"/>
                <a:ext cx="43474" cy="38345"/>
              </a:xfrm>
              <a:prstGeom prst="line">
                <a:avLst/>
              </a:prstGeom>
              <a:ln w="6350">
                <a:solidFill>
                  <a:srgbClr val="C00000">
                    <a:alpha val="50160"/>
                  </a:srgbClr>
                </a:solidFill>
              </a:ln>
            </p:spPr>
            <p:style>
              <a:lnRef idx="1">
                <a:schemeClr val="accent1"/>
              </a:lnRef>
              <a:fillRef idx="0">
                <a:schemeClr val="accent1"/>
              </a:fillRef>
              <a:effectRef idx="0">
                <a:schemeClr val="accent1"/>
              </a:effectRef>
              <a:fontRef idx="minor">
                <a:schemeClr val="tx1"/>
              </a:fontRef>
            </p:style>
          </p:cxnSp>
        </p:grpSp>
        <p:sp>
          <p:nvSpPr>
            <p:cNvPr id="242" name="Freeform 241">
              <a:extLst>
                <a:ext uri="{FF2B5EF4-FFF2-40B4-BE49-F238E27FC236}">
                  <a16:creationId xmlns:a16="http://schemas.microsoft.com/office/drawing/2014/main" id="{4B8B53CD-E7FF-FB60-4116-2D56DFE72412}"/>
                </a:ext>
              </a:extLst>
            </p:cNvPr>
            <p:cNvSpPr/>
            <p:nvPr userDrawn="1"/>
          </p:nvSpPr>
          <p:spPr>
            <a:xfrm rot="21403466">
              <a:off x="1327569" y="1707762"/>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42">
              <a:extLst>
                <a:ext uri="{FF2B5EF4-FFF2-40B4-BE49-F238E27FC236}">
                  <a16:creationId xmlns:a16="http://schemas.microsoft.com/office/drawing/2014/main" id="{D4E3A9FD-660F-BDD1-0BB9-25100EED0CC0}"/>
                </a:ext>
              </a:extLst>
            </p:cNvPr>
            <p:cNvSpPr/>
            <p:nvPr userDrawn="1"/>
          </p:nvSpPr>
          <p:spPr>
            <a:xfrm rot="18958268">
              <a:off x="1302913" y="1875494"/>
              <a:ext cx="118400" cy="194190"/>
            </a:xfrm>
            <a:prstGeom prst="ellipse">
              <a:avLst/>
            </a:prstGeom>
            <a:solidFill>
              <a:srgbClr val="D7D70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a:extLst>
                <a:ext uri="{FF2B5EF4-FFF2-40B4-BE49-F238E27FC236}">
                  <a16:creationId xmlns:a16="http://schemas.microsoft.com/office/drawing/2014/main" id="{4AB59E9F-E9EA-1E6A-75C3-550362694DD5}"/>
                </a:ext>
              </a:extLst>
            </p:cNvPr>
            <p:cNvSpPr/>
            <p:nvPr userDrawn="1"/>
          </p:nvSpPr>
          <p:spPr>
            <a:xfrm rot="18958268">
              <a:off x="1300682" y="1923103"/>
              <a:ext cx="101963" cy="144578"/>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Freeform 244">
              <a:extLst>
                <a:ext uri="{FF2B5EF4-FFF2-40B4-BE49-F238E27FC236}">
                  <a16:creationId xmlns:a16="http://schemas.microsoft.com/office/drawing/2014/main" id="{DE5E3C9B-9D14-F846-B4B4-4E7CB97E9DC9}"/>
                </a:ext>
              </a:extLst>
            </p:cNvPr>
            <p:cNvSpPr/>
            <p:nvPr/>
          </p:nvSpPr>
          <p:spPr>
            <a:xfrm rot="469081">
              <a:off x="1406945" y="1707762"/>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a:extLst>
                <a:ext uri="{FF2B5EF4-FFF2-40B4-BE49-F238E27FC236}">
                  <a16:creationId xmlns:a16="http://schemas.microsoft.com/office/drawing/2014/main" id="{F83CC6EA-20AF-D934-9FE3-C23A1B66F420}"/>
                </a:ext>
              </a:extLst>
            </p:cNvPr>
            <p:cNvSpPr>
              <a:spLocks noChangeAspect="1"/>
            </p:cNvSpPr>
            <p:nvPr userDrawn="1"/>
          </p:nvSpPr>
          <p:spPr bwMode="auto">
            <a:xfrm flipH="1" flipV="1">
              <a:off x="1284236" y="1878188"/>
              <a:ext cx="182880" cy="182880"/>
            </a:xfrm>
            <a:prstGeom prst="ellipse">
              <a:avLst/>
            </a:prstGeom>
            <a:solidFill>
              <a:srgbClr val="E9E900"/>
            </a:solidFill>
            <a:ln w="3175" cap="flat" cmpd="sng" algn="ctr">
              <a:solidFill>
                <a:srgbClr val="C00000">
                  <a:alpha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grpSp>
      <p:grpSp>
        <p:nvGrpSpPr>
          <p:cNvPr id="250" name="Group 249">
            <a:extLst>
              <a:ext uri="{FF2B5EF4-FFF2-40B4-BE49-F238E27FC236}">
                <a16:creationId xmlns:a16="http://schemas.microsoft.com/office/drawing/2014/main" id="{27337809-F58D-3A72-511B-6A6906F89AC5}"/>
              </a:ext>
            </a:extLst>
          </p:cNvPr>
          <p:cNvGrpSpPr/>
          <p:nvPr/>
        </p:nvGrpSpPr>
        <p:grpSpPr>
          <a:xfrm>
            <a:off x="3301084" y="2586609"/>
            <a:ext cx="210206" cy="461018"/>
            <a:chOff x="1284236" y="1707762"/>
            <a:chExt cx="210206" cy="461018"/>
          </a:xfrm>
        </p:grpSpPr>
        <p:cxnSp>
          <p:nvCxnSpPr>
            <p:cNvPr id="251" name="Straight Connector 250">
              <a:extLst>
                <a:ext uri="{FF2B5EF4-FFF2-40B4-BE49-F238E27FC236}">
                  <a16:creationId xmlns:a16="http://schemas.microsoft.com/office/drawing/2014/main" id="{FBBFB3BB-C9A9-4C33-9274-A95563CA3AF9}"/>
                </a:ext>
              </a:extLst>
            </p:cNvPr>
            <p:cNvCxnSpPr>
              <a:cxnSpLocks/>
              <a:endCxn id="258" idx="3"/>
            </p:cNvCxnSpPr>
            <p:nvPr userDrawn="1"/>
          </p:nvCxnSpPr>
          <p:spPr>
            <a:xfrm>
              <a:off x="1388251" y="2034328"/>
              <a:ext cx="38473" cy="22672"/>
            </a:xfrm>
            <a:prstGeom prst="line">
              <a:avLst/>
            </a:prstGeom>
            <a:ln w="6350">
              <a:solidFill>
                <a:srgbClr val="C00000">
                  <a:alpha val="49000"/>
                </a:srgbClr>
              </a:solidFill>
            </a:ln>
          </p:spPr>
          <p:style>
            <a:lnRef idx="1">
              <a:schemeClr val="accent1"/>
            </a:lnRef>
            <a:fillRef idx="0">
              <a:schemeClr val="accent1"/>
            </a:fillRef>
            <a:effectRef idx="0">
              <a:schemeClr val="accent1"/>
            </a:effectRef>
            <a:fontRef idx="minor">
              <a:schemeClr val="tx1"/>
            </a:fontRef>
          </p:style>
        </p:cxnSp>
        <p:grpSp>
          <p:nvGrpSpPr>
            <p:cNvPr id="252" name="Group 251">
              <a:extLst>
                <a:ext uri="{FF2B5EF4-FFF2-40B4-BE49-F238E27FC236}">
                  <a16:creationId xmlns:a16="http://schemas.microsoft.com/office/drawing/2014/main" id="{A788E482-BFD8-44D2-D6BD-8C25E819E951}"/>
                </a:ext>
              </a:extLst>
            </p:cNvPr>
            <p:cNvGrpSpPr/>
            <p:nvPr userDrawn="1"/>
          </p:nvGrpSpPr>
          <p:grpSpPr>
            <a:xfrm>
              <a:off x="1390144" y="2056998"/>
              <a:ext cx="104298" cy="111782"/>
              <a:chOff x="2494937" y="3470034"/>
              <a:chExt cx="134344" cy="143983"/>
            </a:xfrm>
          </p:grpSpPr>
          <p:sp>
            <p:nvSpPr>
              <p:cNvPr id="258" name="Hexagon 257">
                <a:extLst>
                  <a:ext uri="{FF2B5EF4-FFF2-40B4-BE49-F238E27FC236}">
                    <a16:creationId xmlns:a16="http://schemas.microsoft.com/office/drawing/2014/main" id="{EF1A825F-E3C7-6404-C6A5-F2C6DEC3091C}"/>
                  </a:ext>
                </a:extLst>
              </p:cNvPr>
              <p:cNvSpPr/>
              <p:nvPr/>
            </p:nvSpPr>
            <p:spPr>
              <a:xfrm rot="5400000">
                <a:off x="2494937" y="3470034"/>
                <a:ext cx="94225" cy="94225"/>
              </a:xfrm>
              <a:prstGeom prst="hexagon">
                <a:avLst/>
              </a:prstGeom>
              <a:solidFill>
                <a:srgbClr val="FFFF00">
                  <a:alpha val="84070"/>
                </a:srgbClr>
              </a:solidFill>
              <a:ln w="6350">
                <a:solidFill>
                  <a:srgbClr val="C00000">
                    <a:alpha val="46000"/>
                  </a:srgb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endParaRPr>
              </a:p>
            </p:txBody>
          </p:sp>
          <p:cxnSp>
            <p:nvCxnSpPr>
              <p:cNvPr id="259" name="Straight Connector 258">
                <a:extLst>
                  <a:ext uri="{FF2B5EF4-FFF2-40B4-BE49-F238E27FC236}">
                    <a16:creationId xmlns:a16="http://schemas.microsoft.com/office/drawing/2014/main" id="{0014B876-8AB5-2171-7B7D-FF317D7F5434}"/>
                  </a:ext>
                </a:extLst>
              </p:cNvPr>
              <p:cNvCxnSpPr/>
              <p:nvPr/>
            </p:nvCxnSpPr>
            <p:spPr>
              <a:xfrm>
                <a:off x="2545947" y="3559310"/>
                <a:ext cx="0" cy="54707"/>
              </a:xfrm>
              <a:prstGeom prst="line">
                <a:avLst/>
              </a:prstGeom>
              <a:ln w="6350">
                <a:solidFill>
                  <a:srgbClr val="C00000">
                    <a:alpha val="51000"/>
                  </a:srgb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0D49CCAF-7AB6-D4A0-CBFE-D120822CB930}"/>
                  </a:ext>
                </a:extLst>
              </p:cNvPr>
              <p:cNvCxnSpPr>
                <a:cxnSpLocks/>
              </p:cNvCxnSpPr>
              <p:nvPr/>
            </p:nvCxnSpPr>
            <p:spPr>
              <a:xfrm>
                <a:off x="2585807" y="3534825"/>
                <a:ext cx="43474" cy="38345"/>
              </a:xfrm>
              <a:prstGeom prst="line">
                <a:avLst/>
              </a:prstGeom>
              <a:ln w="6350">
                <a:solidFill>
                  <a:srgbClr val="C00000">
                    <a:alpha val="50160"/>
                  </a:srgbClr>
                </a:solidFill>
              </a:ln>
            </p:spPr>
            <p:style>
              <a:lnRef idx="1">
                <a:schemeClr val="accent1"/>
              </a:lnRef>
              <a:fillRef idx="0">
                <a:schemeClr val="accent1"/>
              </a:fillRef>
              <a:effectRef idx="0">
                <a:schemeClr val="accent1"/>
              </a:effectRef>
              <a:fontRef idx="minor">
                <a:schemeClr val="tx1"/>
              </a:fontRef>
            </p:style>
          </p:cxnSp>
        </p:grpSp>
        <p:sp>
          <p:nvSpPr>
            <p:cNvPr id="253" name="Freeform 252">
              <a:extLst>
                <a:ext uri="{FF2B5EF4-FFF2-40B4-BE49-F238E27FC236}">
                  <a16:creationId xmlns:a16="http://schemas.microsoft.com/office/drawing/2014/main" id="{B55B1699-8C23-A25F-755D-A31EE5C908D1}"/>
                </a:ext>
              </a:extLst>
            </p:cNvPr>
            <p:cNvSpPr/>
            <p:nvPr userDrawn="1"/>
          </p:nvSpPr>
          <p:spPr>
            <a:xfrm rot="21403466">
              <a:off x="1327569" y="1707762"/>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Oval 253">
              <a:extLst>
                <a:ext uri="{FF2B5EF4-FFF2-40B4-BE49-F238E27FC236}">
                  <a16:creationId xmlns:a16="http://schemas.microsoft.com/office/drawing/2014/main" id="{C4A54A9D-225D-2722-1FEB-FE4C7A675D1A}"/>
                </a:ext>
              </a:extLst>
            </p:cNvPr>
            <p:cNvSpPr/>
            <p:nvPr userDrawn="1"/>
          </p:nvSpPr>
          <p:spPr>
            <a:xfrm rot="18958268">
              <a:off x="1302913" y="1875494"/>
              <a:ext cx="118400" cy="194190"/>
            </a:xfrm>
            <a:prstGeom prst="ellipse">
              <a:avLst/>
            </a:prstGeom>
            <a:solidFill>
              <a:srgbClr val="D7D70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Oval 254">
              <a:extLst>
                <a:ext uri="{FF2B5EF4-FFF2-40B4-BE49-F238E27FC236}">
                  <a16:creationId xmlns:a16="http://schemas.microsoft.com/office/drawing/2014/main" id="{D66C763B-6CE0-B14F-09FC-4A72356835A1}"/>
                </a:ext>
              </a:extLst>
            </p:cNvPr>
            <p:cNvSpPr/>
            <p:nvPr userDrawn="1"/>
          </p:nvSpPr>
          <p:spPr>
            <a:xfrm rot="18958268">
              <a:off x="1300682" y="1923103"/>
              <a:ext cx="101963" cy="144578"/>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Freeform 255">
              <a:extLst>
                <a:ext uri="{FF2B5EF4-FFF2-40B4-BE49-F238E27FC236}">
                  <a16:creationId xmlns:a16="http://schemas.microsoft.com/office/drawing/2014/main" id="{3498CA0A-801D-7F4F-BEA3-D16470A9963F}"/>
                </a:ext>
              </a:extLst>
            </p:cNvPr>
            <p:cNvSpPr/>
            <p:nvPr/>
          </p:nvSpPr>
          <p:spPr>
            <a:xfrm rot="469081">
              <a:off x="1406945" y="1707762"/>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7" name="Oval 256">
              <a:extLst>
                <a:ext uri="{FF2B5EF4-FFF2-40B4-BE49-F238E27FC236}">
                  <a16:creationId xmlns:a16="http://schemas.microsoft.com/office/drawing/2014/main" id="{970ADB9C-AB90-C150-E3D5-61165CD3AF0A}"/>
                </a:ext>
              </a:extLst>
            </p:cNvPr>
            <p:cNvSpPr>
              <a:spLocks noChangeAspect="1"/>
            </p:cNvSpPr>
            <p:nvPr userDrawn="1"/>
          </p:nvSpPr>
          <p:spPr bwMode="auto">
            <a:xfrm flipH="1" flipV="1">
              <a:off x="1284236" y="1878188"/>
              <a:ext cx="182880" cy="182880"/>
            </a:xfrm>
            <a:prstGeom prst="ellipse">
              <a:avLst/>
            </a:prstGeom>
            <a:solidFill>
              <a:srgbClr val="E9E900"/>
            </a:solidFill>
            <a:ln w="3175" cap="flat" cmpd="sng" algn="ctr">
              <a:solidFill>
                <a:srgbClr val="C00000">
                  <a:alpha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grpSp>
      <p:grpSp>
        <p:nvGrpSpPr>
          <p:cNvPr id="261" name="Group 260">
            <a:extLst>
              <a:ext uri="{FF2B5EF4-FFF2-40B4-BE49-F238E27FC236}">
                <a16:creationId xmlns:a16="http://schemas.microsoft.com/office/drawing/2014/main" id="{663EC903-1341-8068-7DB3-F64B4559FFEB}"/>
              </a:ext>
            </a:extLst>
          </p:cNvPr>
          <p:cNvGrpSpPr/>
          <p:nvPr/>
        </p:nvGrpSpPr>
        <p:grpSpPr>
          <a:xfrm>
            <a:off x="4216604" y="2586609"/>
            <a:ext cx="210206" cy="461018"/>
            <a:chOff x="1284236" y="1707762"/>
            <a:chExt cx="210206" cy="461018"/>
          </a:xfrm>
        </p:grpSpPr>
        <p:cxnSp>
          <p:nvCxnSpPr>
            <p:cNvPr id="262" name="Straight Connector 261">
              <a:extLst>
                <a:ext uri="{FF2B5EF4-FFF2-40B4-BE49-F238E27FC236}">
                  <a16:creationId xmlns:a16="http://schemas.microsoft.com/office/drawing/2014/main" id="{E05B21BF-A118-BA84-A8B0-CEB493AEC4CD}"/>
                </a:ext>
              </a:extLst>
            </p:cNvPr>
            <p:cNvCxnSpPr>
              <a:cxnSpLocks/>
              <a:endCxn id="269" idx="3"/>
            </p:cNvCxnSpPr>
            <p:nvPr userDrawn="1"/>
          </p:nvCxnSpPr>
          <p:spPr>
            <a:xfrm>
              <a:off x="1388251" y="2034328"/>
              <a:ext cx="38473" cy="22672"/>
            </a:xfrm>
            <a:prstGeom prst="line">
              <a:avLst/>
            </a:prstGeom>
            <a:ln w="6350">
              <a:solidFill>
                <a:srgbClr val="C00000">
                  <a:alpha val="49000"/>
                </a:srgbClr>
              </a:solidFill>
            </a:ln>
          </p:spPr>
          <p:style>
            <a:lnRef idx="1">
              <a:schemeClr val="accent1"/>
            </a:lnRef>
            <a:fillRef idx="0">
              <a:schemeClr val="accent1"/>
            </a:fillRef>
            <a:effectRef idx="0">
              <a:schemeClr val="accent1"/>
            </a:effectRef>
            <a:fontRef idx="minor">
              <a:schemeClr val="tx1"/>
            </a:fontRef>
          </p:style>
        </p:cxnSp>
        <p:grpSp>
          <p:nvGrpSpPr>
            <p:cNvPr id="263" name="Group 262">
              <a:extLst>
                <a:ext uri="{FF2B5EF4-FFF2-40B4-BE49-F238E27FC236}">
                  <a16:creationId xmlns:a16="http://schemas.microsoft.com/office/drawing/2014/main" id="{F3769D9E-29DF-D56B-BC52-CE32A1020506}"/>
                </a:ext>
              </a:extLst>
            </p:cNvPr>
            <p:cNvGrpSpPr/>
            <p:nvPr userDrawn="1"/>
          </p:nvGrpSpPr>
          <p:grpSpPr>
            <a:xfrm>
              <a:off x="1390144" y="2056998"/>
              <a:ext cx="104298" cy="111782"/>
              <a:chOff x="2494937" y="3470034"/>
              <a:chExt cx="134344" cy="143983"/>
            </a:xfrm>
          </p:grpSpPr>
          <p:sp>
            <p:nvSpPr>
              <p:cNvPr id="269" name="Hexagon 268">
                <a:extLst>
                  <a:ext uri="{FF2B5EF4-FFF2-40B4-BE49-F238E27FC236}">
                    <a16:creationId xmlns:a16="http://schemas.microsoft.com/office/drawing/2014/main" id="{7C02CF60-100D-4B4F-861D-54EBB6350607}"/>
                  </a:ext>
                </a:extLst>
              </p:cNvPr>
              <p:cNvSpPr/>
              <p:nvPr/>
            </p:nvSpPr>
            <p:spPr>
              <a:xfrm rot="5400000">
                <a:off x="2494937" y="3470034"/>
                <a:ext cx="94225" cy="94225"/>
              </a:xfrm>
              <a:prstGeom prst="hexagon">
                <a:avLst/>
              </a:prstGeom>
              <a:solidFill>
                <a:srgbClr val="FFFF00">
                  <a:alpha val="84070"/>
                </a:srgbClr>
              </a:solidFill>
              <a:ln w="6350">
                <a:solidFill>
                  <a:srgbClr val="C00000">
                    <a:alpha val="46000"/>
                  </a:srgb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endParaRPr>
              </a:p>
            </p:txBody>
          </p:sp>
          <p:cxnSp>
            <p:nvCxnSpPr>
              <p:cNvPr id="270" name="Straight Connector 269">
                <a:extLst>
                  <a:ext uri="{FF2B5EF4-FFF2-40B4-BE49-F238E27FC236}">
                    <a16:creationId xmlns:a16="http://schemas.microsoft.com/office/drawing/2014/main" id="{462EFB73-1AF9-F6FA-B052-D5C726D4005B}"/>
                  </a:ext>
                </a:extLst>
              </p:cNvPr>
              <p:cNvCxnSpPr/>
              <p:nvPr/>
            </p:nvCxnSpPr>
            <p:spPr>
              <a:xfrm>
                <a:off x="2545947" y="3559310"/>
                <a:ext cx="0" cy="54707"/>
              </a:xfrm>
              <a:prstGeom prst="line">
                <a:avLst/>
              </a:prstGeom>
              <a:ln w="6350">
                <a:solidFill>
                  <a:srgbClr val="C00000">
                    <a:alpha val="51000"/>
                  </a:srgb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47369A5B-75DB-D2D8-B50D-FF55267A5829}"/>
                  </a:ext>
                </a:extLst>
              </p:cNvPr>
              <p:cNvCxnSpPr>
                <a:cxnSpLocks/>
              </p:cNvCxnSpPr>
              <p:nvPr/>
            </p:nvCxnSpPr>
            <p:spPr>
              <a:xfrm>
                <a:off x="2585807" y="3534825"/>
                <a:ext cx="43474" cy="38345"/>
              </a:xfrm>
              <a:prstGeom prst="line">
                <a:avLst/>
              </a:prstGeom>
              <a:ln w="6350">
                <a:solidFill>
                  <a:srgbClr val="C00000">
                    <a:alpha val="50160"/>
                  </a:srgbClr>
                </a:solidFill>
              </a:ln>
            </p:spPr>
            <p:style>
              <a:lnRef idx="1">
                <a:schemeClr val="accent1"/>
              </a:lnRef>
              <a:fillRef idx="0">
                <a:schemeClr val="accent1"/>
              </a:fillRef>
              <a:effectRef idx="0">
                <a:schemeClr val="accent1"/>
              </a:effectRef>
              <a:fontRef idx="minor">
                <a:schemeClr val="tx1"/>
              </a:fontRef>
            </p:style>
          </p:cxnSp>
        </p:grpSp>
        <p:sp>
          <p:nvSpPr>
            <p:cNvPr id="264" name="Freeform 263">
              <a:extLst>
                <a:ext uri="{FF2B5EF4-FFF2-40B4-BE49-F238E27FC236}">
                  <a16:creationId xmlns:a16="http://schemas.microsoft.com/office/drawing/2014/main" id="{E978FEE5-2D2A-F7F6-671E-9F0F3991B57B}"/>
                </a:ext>
              </a:extLst>
            </p:cNvPr>
            <p:cNvSpPr/>
            <p:nvPr userDrawn="1"/>
          </p:nvSpPr>
          <p:spPr>
            <a:xfrm rot="21403466">
              <a:off x="1327569" y="1707762"/>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Oval 264">
              <a:extLst>
                <a:ext uri="{FF2B5EF4-FFF2-40B4-BE49-F238E27FC236}">
                  <a16:creationId xmlns:a16="http://schemas.microsoft.com/office/drawing/2014/main" id="{22AE16C6-7459-33EB-DFEA-A1CFA8883C68}"/>
                </a:ext>
              </a:extLst>
            </p:cNvPr>
            <p:cNvSpPr/>
            <p:nvPr userDrawn="1"/>
          </p:nvSpPr>
          <p:spPr>
            <a:xfrm rot="18958268">
              <a:off x="1302913" y="1875494"/>
              <a:ext cx="118400" cy="194190"/>
            </a:xfrm>
            <a:prstGeom prst="ellipse">
              <a:avLst/>
            </a:prstGeom>
            <a:solidFill>
              <a:srgbClr val="D7D70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0831BB3F-96D7-0814-F6AB-04C9B8AE3452}"/>
                </a:ext>
              </a:extLst>
            </p:cNvPr>
            <p:cNvSpPr/>
            <p:nvPr userDrawn="1"/>
          </p:nvSpPr>
          <p:spPr>
            <a:xfrm rot="18958268">
              <a:off x="1300682" y="1923103"/>
              <a:ext cx="101963" cy="144578"/>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Freeform 266">
              <a:extLst>
                <a:ext uri="{FF2B5EF4-FFF2-40B4-BE49-F238E27FC236}">
                  <a16:creationId xmlns:a16="http://schemas.microsoft.com/office/drawing/2014/main" id="{B53D0005-A41E-8875-25F3-568878C5CDF4}"/>
                </a:ext>
              </a:extLst>
            </p:cNvPr>
            <p:cNvSpPr/>
            <p:nvPr/>
          </p:nvSpPr>
          <p:spPr>
            <a:xfrm rot="469081">
              <a:off x="1413295" y="1707762"/>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Oval 267">
              <a:extLst>
                <a:ext uri="{FF2B5EF4-FFF2-40B4-BE49-F238E27FC236}">
                  <a16:creationId xmlns:a16="http://schemas.microsoft.com/office/drawing/2014/main" id="{7DCBD33F-11DA-5187-9F65-97736956094A}"/>
                </a:ext>
              </a:extLst>
            </p:cNvPr>
            <p:cNvSpPr>
              <a:spLocks noChangeAspect="1"/>
            </p:cNvSpPr>
            <p:nvPr userDrawn="1"/>
          </p:nvSpPr>
          <p:spPr bwMode="auto">
            <a:xfrm flipH="1" flipV="1">
              <a:off x="1284236" y="1878188"/>
              <a:ext cx="182880" cy="182880"/>
            </a:xfrm>
            <a:prstGeom prst="ellipse">
              <a:avLst/>
            </a:prstGeom>
            <a:solidFill>
              <a:srgbClr val="E9E900"/>
            </a:solidFill>
            <a:ln w="3175" cap="flat" cmpd="sng" algn="ctr">
              <a:solidFill>
                <a:srgbClr val="C00000">
                  <a:alpha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grpSp>
      <p:grpSp>
        <p:nvGrpSpPr>
          <p:cNvPr id="272" name="Group 271">
            <a:extLst>
              <a:ext uri="{FF2B5EF4-FFF2-40B4-BE49-F238E27FC236}">
                <a16:creationId xmlns:a16="http://schemas.microsoft.com/office/drawing/2014/main" id="{D5A66D12-03BA-282F-A0CB-9EC5CDC791D2}"/>
              </a:ext>
            </a:extLst>
          </p:cNvPr>
          <p:cNvGrpSpPr/>
          <p:nvPr/>
        </p:nvGrpSpPr>
        <p:grpSpPr>
          <a:xfrm>
            <a:off x="5140529" y="2586609"/>
            <a:ext cx="210206" cy="461018"/>
            <a:chOff x="1284236" y="1707762"/>
            <a:chExt cx="210206" cy="461018"/>
          </a:xfrm>
        </p:grpSpPr>
        <p:cxnSp>
          <p:nvCxnSpPr>
            <p:cNvPr id="273" name="Straight Connector 272">
              <a:extLst>
                <a:ext uri="{FF2B5EF4-FFF2-40B4-BE49-F238E27FC236}">
                  <a16:creationId xmlns:a16="http://schemas.microsoft.com/office/drawing/2014/main" id="{F6218AA2-16D3-63BC-F532-CFEF4B0DC1C9}"/>
                </a:ext>
              </a:extLst>
            </p:cNvPr>
            <p:cNvCxnSpPr>
              <a:cxnSpLocks/>
              <a:endCxn id="280" idx="3"/>
            </p:cNvCxnSpPr>
            <p:nvPr userDrawn="1"/>
          </p:nvCxnSpPr>
          <p:spPr>
            <a:xfrm>
              <a:off x="1388251" y="2034328"/>
              <a:ext cx="38473" cy="22672"/>
            </a:xfrm>
            <a:prstGeom prst="line">
              <a:avLst/>
            </a:prstGeom>
            <a:ln w="6350">
              <a:solidFill>
                <a:srgbClr val="C00000">
                  <a:alpha val="49000"/>
                </a:srgbClr>
              </a:solidFill>
            </a:ln>
          </p:spPr>
          <p:style>
            <a:lnRef idx="1">
              <a:schemeClr val="accent1"/>
            </a:lnRef>
            <a:fillRef idx="0">
              <a:schemeClr val="accent1"/>
            </a:fillRef>
            <a:effectRef idx="0">
              <a:schemeClr val="accent1"/>
            </a:effectRef>
            <a:fontRef idx="minor">
              <a:schemeClr val="tx1"/>
            </a:fontRef>
          </p:style>
        </p:cxnSp>
        <p:grpSp>
          <p:nvGrpSpPr>
            <p:cNvPr id="274" name="Group 273">
              <a:extLst>
                <a:ext uri="{FF2B5EF4-FFF2-40B4-BE49-F238E27FC236}">
                  <a16:creationId xmlns:a16="http://schemas.microsoft.com/office/drawing/2014/main" id="{0C1D9DF5-2B06-E885-33DF-8D8109BA90DE}"/>
                </a:ext>
              </a:extLst>
            </p:cNvPr>
            <p:cNvGrpSpPr/>
            <p:nvPr userDrawn="1"/>
          </p:nvGrpSpPr>
          <p:grpSpPr>
            <a:xfrm>
              <a:off x="1390144" y="2056998"/>
              <a:ext cx="104298" cy="111782"/>
              <a:chOff x="2494937" y="3470034"/>
              <a:chExt cx="134344" cy="143983"/>
            </a:xfrm>
          </p:grpSpPr>
          <p:sp>
            <p:nvSpPr>
              <p:cNvPr id="280" name="Hexagon 279">
                <a:extLst>
                  <a:ext uri="{FF2B5EF4-FFF2-40B4-BE49-F238E27FC236}">
                    <a16:creationId xmlns:a16="http://schemas.microsoft.com/office/drawing/2014/main" id="{10EB8EA7-CF7F-7BBE-D17A-A4E25310BC70}"/>
                  </a:ext>
                </a:extLst>
              </p:cNvPr>
              <p:cNvSpPr/>
              <p:nvPr/>
            </p:nvSpPr>
            <p:spPr>
              <a:xfrm rot="5400000">
                <a:off x="2494937" y="3470034"/>
                <a:ext cx="94225" cy="94225"/>
              </a:xfrm>
              <a:prstGeom prst="hexagon">
                <a:avLst/>
              </a:prstGeom>
              <a:solidFill>
                <a:srgbClr val="FFFF00">
                  <a:alpha val="84070"/>
                </a:srgbClr>
              </a:solidFill>
              <a:ln w="6350">
                <a:solidFill>
                  <a:srgbClr val="C00000">
                    <a:alpha val="46000"/>
                  </a:srgb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endParaRPr>
              </a:p>
            </p:txBody>
          </p:sp>
          <p:cxnSp>
            <p:nvCxnSpPr>
              <p:cNvPr id="281" name="Straight Connector 280">
                <a:extLst>
                  <a:ext uri="{FF2B5EF4-FFF2-40B4-BE49-F238E27FC236}">
                    <a16:creationId xmlns:a16="http://schemas.microsoft.com/office/drawing/2014/main" id="{AA93D502-CCFF-2E6C-48F4-9871E24D8DFB}"/>
                  </a:ext>
                </a:extLst>
              </p:cNvPr>
              <p:cNvCxnSpPr/>
              <p:nvPr/>
            </p:nvCxnSpPr>
            <p:spPr>
              <a:xfrm>
                <a:off x="2545947" y="3559310"/>
                <a:ext cx="0" cy="54707"/>
              </a:xfrm>
              <a:prstGeom prst="line">
                <a:avLst/>
              </a:prstGeom>
              <a:ln w="6350">
                <a:solidFill>
                  <a:srgbClr val="C00000">
                    <a:alpha val="51000"/>
                  </a:srgbClr>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B49D0253-ECC9-6C95-0CDF-ADFD5DA94A31}"/>
                  </a:ext>
                </a:extLst>
              </p:cNvPr>
              <p:cNvCxnSpPr>
                <a:cxnSpLocks/>
              </p:cNvCxnSpPr>
              <p:nvPr/>
            </p:nvCxnSpPr>
            <p:spPr>
              <a:xfrm>
                <a:off x="2585807" y="3534825"/>
                <a:ext cx="43474" cy="38345"/>
              </a:xfrm>
              <a:prstGeom prst="line">
                <a:avLst/>
              </a:prstGeom>
              <a:ln w="6350">
                <a:solidFill>
                  <a:srgbClr val="C00000">
                    <a:alpha val="50160"/>
                  </a:srgbClr>
                </a:solidFill>
              </a:ln>
            </p:spPr>
            <p:style>
              <a:lnRef idx="1">
                <a:schemeClr val="accent1"/>
              </a:lnRef>
              <a:fillRef idx="0">
                <a:schemeClr val="accent1"/>
              </a:fillRef>
              <a:effectRef idx="0">
                <a:schemeClr val="accent1"/>
              </a:effectRef>
              <a:fontRef idx="minor">
                <a:schemeClr val="tx1"/>
              </a:fontRef>
            </p:style>
          </p:cxnSp>
        </p:grpSp>
        <p:sp>
          <p:nvSpPr>
            <p:cNvPr id="275" name="Freeform 274">
              <a:extLst>
                <a:ext uri="{FF2B5EF4-FFF2-40B4-BE49-F238E27FC236}">
                  <a16:creationId xmlns:a16="http://schemas.microsoft.com/office/drawing/2014/main" id="{217C8D24-64EB-E50A-A4A8-44A26643CA2F}"/>
                </a:ext>
              </a:extLst>
            </p:cNvPr>
            <p:cNvSpPr/>
            <p:nvPr userDrawn="1"/>
          </p:nvSpPr>
          <p:spPr>
            <a:xfrm rot="21403466">
              <a:off x="1327569" y="1707762"/>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Oval 275">
              <a:extLst>
                <a:ext uri="{FF2B5EF4-FFF2-40B4-BE49-F238E27FC236}">
                  <a16:creationId xmlns:a16="http://schemas.microsoft.com/office/drawing/2014/main" id="{8C6333FC-AA80-39D9-A97D-0DD66AB1F521}"/>
                </a:ext>
              </a:extLst>
            </p:cNvPr>
            <p:cNvSpPr/>
            <p:nvPr userDrawn="1"/>
          </p:nvSpPr>
          <p:spPr>
            <a:xfrm rot="18958268">
              <a:off x="1302913" y="1875494"/>
              <a:ext cx="118400" cy="194190"/>
            </a:xfrm>
            <a:prstGeom prst="ellipse">
              <a:avLst/>
            </a:prstGeom>
            <a:solidFill>
              <a:srgbClr val="D7D70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Oval 276">
              <a:extLst>
                <a:ext uri="{FF2B5EF4-FFF2-40B4-BE49-F238E27FC236}">
                  <a16:creationId xmlns:a16="http://schemas.microsoft.com/office/drawing/2014/main" id="{14E75FE5-7DDA-AAC4-AB0D-BB6CD70E1C95}"/>
                </a:ext>
              </a:extLst>
            </p:cNvPr>
            <p:cNvSpPr/>
            <p:nvPr userDrawn="1"/>
          </p:nvSpPr>
          <p:spPr>
            <a:xfrm rot="18958268">
              <a:off x="1300682" y="1923103"/>
              <a:ext cx="101963" cy="144578"/>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Freeform 277">
              <a:extLst>
                <a:ext uri="{FF2B5EF4-FFF2-40B4-BE49-F238E27FC236}">
                  <a16:creationId xmlns:a16="http://schemas.microsoft.com/office/drawing/2014/main" id="{3183DB4B-0B3D-127B-57E7-B3957593F760}"/>
                </a:ext>
              </a:extLst>
            </p:cNvPr>
            <p:cNvSpPr/>
            <p:nvPr/>
          </p:nvSpPr>
          <p:spPr>
            <a:xfrm rot="469081">
              <a:off x="1406945" y="1707762"/>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a:extLst>
                <a:ext uri="{FF2B5EF4-FFF2-40B4-BE49-F238E27FC236}">
                  <a16:creationId xmlns:a16="http://schemas.microsoft.com/office/drawing/2014/main" id="{6E5DF543-A462-FBDC-AC64-5DD40C9472EA}"/>
                </a:ext>
              </a:extLst>
            </p:cNvPr>
            <p:cNvSpPr>
              <a:spLocks noChangeAspect="1"/>
            </p:cNvSpPr>
            <p:nvPr userDrawn="1"/>
          </p:nvSpPr>
          <p:spPr bwMode="auto">
            <a:xfrm flipH="1" flipV="1">
              <a:off x="1284236" y="1878188"/>
              <a:ext cx="182880" cy="182880"/>
            </a:xfrm>
            <a:prstGeom prst="ellipse">
              <a:avLst/>
            </a:prstGeom>
            <a:solidFill>
              <a:srgbClr val="E9E900"/>
            </a:solidFill>
            <a:ln w="3175" cap="flat" cmpd="sng" algn="ctr">
              <a:solidFill>
                <a:srgbClr val="C00000">
                  <a:alpha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grpSp>
      <p:grpSp>
        <p:nvGrpSpPr>
          <p:cNvPr id="283" name="Group 282">
            <a:extLst>
              <a:ext uri="{FF2B5EF4-FFF2-40B4-BE49-F238E27FC236}">
                <a16:creationId xmlns:a16="http://schemas.microsoft.com/office/drawing/2014/main" id="{78619552-AB3C-764B-F6DA-50F92AFCA553}"/>
              </a:ext>
            </a:extLst>
          </p:cNvPr>
          <p:cNvGrpSpPr/>
          <p:nvPr/>
        </p:nvGrpSpPr>
        <p:grpSpPr>
          <a:xfrm>
            <a:off x="6045404" y="2586609"/>
            <a:ext cx="210206" cy="461018"/>
            <a:chOff x="1284236" y="1707762"/>
            <a:chExt cx="210206" cy="461018"/>
          </a:xfrm>
        </p:grpSpPr>
        <p:cxnSp>
          <p:nvCxnSpPr>
            <p:cNvPr id="284" name="Straight Connector 283">
              <a:extLst>
                <a:ext uri="{FF2B5EF4-FFF2-40B4-BE49-F238E27FC236}">
                  <a16:creationId xmlns:a16="http://schemas.microsoft.com/office/drawing/2014/main" id="{AEB6ABFD-9035-AC2E-6EA7-53129EFE2F34}"/>
                </a:ext>
              </a:extLst>
            </p:cNvPr>
            <p:cNvCxnSpPr>
              <a:cxnSpLocks/>
              <a:endCxn id="291" idx="3"/>
            </p:cNvCxnSpPr>
            <p:nvPr userDrawn="1"/>
          </p:nvCxnSpPr>
          <p:spPr>
            <a:xfrm>
              <a:off x="1388251" y="2034328"/>
              <a:ext cx="38473" cy="22672"/>
            </a:xfrm>
            <a:prstGeom prst="line">
              <a:avLst/>
            </a:prstGeom>
            <a:ln w="6350">
              <a:solidFill>
                <a:srgbClr val="C00000">
                  <a:alpha val="49000"/>
                </a:srgbClr>
              </a:solidFill>
            </a:ln>
          </p:spPr>
          <p:style>
            <a:lnRef idx="1">
              <a:schemeClr val="accent1"/>
            </a:lnRef>
            <a:fillRef idx="0">
              <a:schemeClr val="accent1"/>
            </a:fillRef>
            <a:effectRef idx="0">
              <a:schemeClr val="accent1"/>
            </a:effectRef>
            <a:fontRef idx="minor">
              <a:schemeClr val="tx1"/>
            </a:fontRef>
          </p:style>
        </p:cxnSp>
        <p:grpSp>
          <p:nvGrpSpPr>
            <p:cNvPr id="285" name="Group 284">
              <a:extLst>
                <a:ext uri="{FF2B5EF4-FFF2-40B4-BE49-F238E27FC236}">
                  <a16:creationId xmlns:a16="http://schemas.microsoft.com/office/drawing/2014/main" id="{58AC1B57-7A48-8C5E-9DD4-330F6C829BFF}"/>
                </a:ext>
              </a:extLst>
            </p:cNvPr>
            <p:cNvGrpSpPr/>
            <p:nvPr userDrawn="1"/>
          </p:nvGrpSpPr>
          <p:grpSpPr>
            <a:xfrm>
              <a:off x="1390144" y="2056998"/>
              <a:ext cx="104298" cy="111782"/>
              <a:chOff x="2494937" y="3470034"/>
              <a:chExt cx="134344" cy="143983"/>
            </a:xfrm>
          </p:grpSpPr>
          <p:sp>
            <p:nvSpPr>
              <p:cNvPr id="291" name="Hexagon 290">
                <a:extLst>
                  <a:ext uri="{FF2B5EF4-FFF2-40B4-BE49-F238E27FC236}">
                    <a16:creationId xmlns:a16="http://schemas.microsoft.com/office/drawing/2014/main" id="{548FA56E-1871-2B64-71B3-9E5FC9753D88}"/>
                  </a:ext>
                </a:extLst>
              </p:cNvPr>
              <p:cNvSpPr/>
              <p:nvPr/>
            </p:nvSpPr>
            <p:spPr>
              <a:xfrm rot="5400000">
                <a:off x="2494937" y="3470034"/>
                <a:ext cx="94225" cy="94225"/>
              </a:xfrm>
              <a:prstGeom prst="hexagon">
                <a:avLst/>
              </a:prstGeom>
              <a:solidFill>
                <a:srgbClr val="FFFF00">
                  <a:alpha val="84070"/>
                </a:srgbClr>
              </a:solidFill>
              <a:ln w="6350">
                <a:solidFill>
                  <a:srgbClr val="C00000">
                    <a:alpha val="46000"/>
                  </a:srgb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endParaRPr>
              </a:p>
            </p:txBody>
          </p:sp>
          <p:cxnSp>
            <p:nvCxnSpPr>
              <p:cNvPr id="292" name="Straight Connector 291">
                <a:extLst>
                  <a:ext uri="{FF2B5EF4-FFF2-40B4-BE49-F238E27FC236}">
                    <a16:creationId xmlns:a16="http://schemas.microsoft.com/office/drawing/2014/main" id="{BC3131FC-FD5F-D132-378C-8EF88E8E93B5}"/>
                  </a:ext>
                </a:extLst>
              </p:cNvPr>
              <p:cNvCxnSpPr/>
              <p:nvPr/>
            </p:nvCxnSpPr>
            <p:spPr>
              <a:xfrm>
                <a:off x="2545947" y="3559310"/>
                <a:ext cx="0" cy="54707"/>
              </a:xfrm>
              <a:prstGeom prst="line">
                <a:avLst/>
              </a:prstGeom>
              <a:ln w="6350">
                <a:solidFill>
                  <a:srgbClr val="C00000">
                    <a:alpha val="51000"/>
                  </a:srgbClr>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121F7E7B-AB06-0999-60B3-3F77676C2F5D}"/>
                  </a:ext>
                </a:extLst>
              </p:cNvPr>
              <p:cNvCxnSpPr>
                <a:cxnSpLocks/>
              </p:cNvCxnSpPr>
              <p:nvPr/>
            </p:nvCxnSpPr>
            <p:spPr>
              <a:xfrm>
                <a:off x="2585807" y="3534825"/>
                <a:ext cx="43474" cy="38345"/>
              </a:xfrm>
              <a:prstGeom prst="line">
                <a:avLst/>
              </a:prstGeom>
              <a:ln w="6350">
                <a:solidFill>
                  <a:srgbClr val="C00000">
                    <a:alpha val="50160"/>
                  </a:srgbClr>
                </a:solidFill>
              </a:ln>
            </p:spPr>
            <p:style>
              <a:lnRef idx="1">
                <a:schemeClr val="accent1"/>
              </a:lnRef>
              <a:fillRef idx="0">
                <a:schemeClr val="accent1"/>
              </a:fillRef>
              <a:effectRef idx="0">
                <a:schemeClr val="accent1"/>
              </a:effectRef>
              <a:fontRef idx="minor">
                <a:schemeClr val="tx1"/>
              </a:fontRef>
            </p:style>
          </p:cxnSp>
        </p:grpSp>
        <p:sp>
          <p:nvSpPr>
            <p:cNvPr id="286" name="Freeform 285">
              <a:extLst>
                <a:ext uri="{FF2B5EF4-FFF2-40B4-BE49-F238E27FC236}">
                  <a16:creationId xmlns:a16="http://schemas.microsoft.com/office/drawing/2014/main" id="{FDE91FA8-AACA-E368-0B23-BE9CA14AFE18}"/>
                </a:ext>
              </a:extLst>
            </p:cNvPr>
            <p:cNvSpPr/>
            <p:nvPr userDrawn="1"/>
          </p:nvSpPr>
          <p:spPr>
            <a:xfrm rot="21403466">
              <a:off x="1327569" y="1707762"/>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Oval 286">
              <a:extLst>
                <a:ext uri="{FF2B5EF4-FFF2-40B4-BE49-F238E27FC236}">
                  <a16:creationId xmlns:a16="http://schemas.microsoft.com/office/drawing/2014/main" id="{5A865411-2440-501F-3577-F76CEE19E00F}"/>
                </a:ext>
              </a:extLst>
            </p:cNvPr>
            <p:cNvSpPr/>
            <p:nvPr userDrawn="1"/>
          </p:nvSpPr>
          <p:spPr>
            <a:xfrm rot="18958268">
              <a:off x="1302913" y="1875494"/>
              <a:ext cx="118400" cy="194190"/>
            </a:xfrm>
            <a:prstGeom prst="ellipse">
              <a:avLst/>
            </a:prstGeom>
            <a:solidFill>
              <a:srgbClr val="D7D70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a:extLst>
                <a:ext uri="{FF2B5EF4-FFF2-40B4-BE49-F238E27FC236}">
                  <a16:creationId xmlns:a16="http://schemas.microsoft.com/office/drawing/2014/main" id="{7C078B50-9151-A540-D91F-F847CF4D3B06}"/>
                </a:ext>
              </a:extLst>
            </p:cNvPr>
            <p:cNvSpPr/>
            <p:nvPr userDrawn="1"/>
          </p:nvSpPr>
          <p:spPr>
            <a:xfrm rot="18958268">
              <a:off x="1300682" y="1923103"/>
              <a:ext cx="101963" cy="144578"/>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Freeform 288">
              <a:extLst>
                <a:ext uri="{FF2B5EF4-FFF2-40B4-BE49-F238E27FC236}">
                  <a16:creationId xmlns:a16="http://schemas.microsoft.com/office/drawing/2014/main" id="{8C95B3C1-695E-F979-0CEC-1B2D86A98FA0}"/>
                </a:ext>
              </a:extLst>
            </p:cNvPr>
            <p:cNvSpPr/>
            <p:nvPr/>
          </p:nvSpPr>
          <p:spPr>
            <a:xfrm rot="469081">
              <a:off x="1413295" y="1707762"/>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289">
              <a:extLst>
                <a:ext uri="{FF2B5EF4-FFF2-40B4-BE49-F238E27FC236}">
                  <a16:creationId xmlns:a16="http://schemas.microsoft.com/office/drawing/2014/main" id="{112A4727-E33E-02BF-C698-B8C9B008E946}"/>
                </a:ext>
              </a:extLst>
            </p:cNvPr>
            <p:cNvSpPr>
              <a:spLocks noChangeAspect="1"/>
            </p:cNvSpPr>
            <p:nvPr userDrawn="1"/>
          </p:nvSpPr>
          <p:spPr bwMode="auto">
            <a:xfrm flipH="1" flipV="1">
              <a:off x="1284236" y="1878188"/>
              <a:ext cx="182880" cy="182880"/>
            </a:xfrm>
            <a:prstGeom prst="ellipse">
              <a:avLst/>
            </a:prstGeom>
            <a:solidFill>
              <a:srgbClr val="E9E900"/>
            </a:solidFill>
            <a:ln w="3175" cap="flat" cmpd="sng" algn="ctr">
              <a:solidFill>
                <a:srgbClr val="C00000">
                  <a:alpha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grpSp>
      <p:grpSp>
        <p:nvGrpSpPr>
          <p:cNvPr id="306" name="Group 305">
            <a:extLst>
              <a:ext uri="{FF2B5EF4-FFF2-40B4-BE49-F238E27FC236}">
                <a16:creationId xmlns:a16="http://schemas.microsoft.com/office/drawing/2014/main" id="{BE765534-1A48-670D-0575-70F09BB0E276}"/>
              </a:ext>
            </a:extLst>
          </p:cNvPr>
          <p:cNvGrpSpPr/>
          <p:nvPr/>
        </p:nvGrpSpPr>
        <p:grpSpPr>
          <a:xfrm>
            <a:off x="6971093" y="2586609"/>
            <a:ext cx="210206" cy="461018"/>
            <a:chOff x="1284236" y="1707762"/>
            <a:chExt cx="210206" cy="461018"/>
          </a:xfrm>
        </p:grpSpPr>
        <p:cxnSp>
          <p:nvCxnSpPr>
            <p:cNvPr id="307" name="Straight Connector 306">
              <a:extLst>
                <a:ext uri="{FF2B5EF4-FFF2-40B4-BE49-F238E27FC236}">
                  <a16:creationId xmlns:a16="http://schemas.microsoft.com/office/drawing/2014/main" id="{83CEE9B8-9982-69D0-3B69-D965C6A05E85}"/>
                </a:ext>
              </a:extLst>
            </p:cNvPr>
            <p:cNvCxnSpPr>
              <a:cxnSpLocks/>
              <a:endCxn id="314" idx="3"/>
            </p:cNvCxnSpPr>
            <p:nvPr userDrawn="1"/>
          </p:nvCxnSpPr>
          <p:spPr>
            <a:xfrm>
              <a:off x="1388251" y="2034328"/>
              <a:ext cx="38473" cy="22672"/>
            </a:xfrm>
            <a:prstGeom prst="line">
              <a:avLst/>
            </a:prstGeom>
            <a:ln w="6350">
              <a:solidFill>
                <a:srgbClr val="C00000">
                  <a:alpha val="49000"/>
                </a:srgbClr>
              </a:solidFill>
            </a:ln>
          </p:spPr>
          <p:style>
            <a:lnRef idx="1">
              <a:schemeClr val="accent1"/>
            </a:lnRef>
            <a:fillRef idx="0">
              <a:schemeClr val="accent1"/>
            </a:fillRef>
            <a:effectRef idx="0">
              <a:schemeClr val="accent1"/>
            </a:effectRef>
            <a:fontRef idx="minor">
              <a:schemeClr val="tx1"/>
            </a:fontRef>
          </p:style>
        </p:cxnSp>
        <p:grpSp>
          <p:nvGrpSpPr>
            <p:cNvPr id="308" name="Group 307">
              <a:extLst>
                <a:ext uri="{FF2B5EF4-FFF2-40B4-BE49-F238E27FC236}">
                  <a16:creationId xmlns:a16="http://schemas.microsoft.com/office/drawing/2014/main" id="{BEED66D4-2F08-41B3-5FA3-29EEA2CED96B}"/>
                </a:ext>
              </a:extLst>
            </p:cNvPr>
            <p:cNvGrpSpPr/>
            <p:nvPr userDrawn="1"/>
          </p:nvGrpSpPr>
          <p:grpSpPr>
            <a:xfrm>
              <a:off x="1390144" y="2056998"/>
              <a:ext cx="104298" cy="111782"/>
              <a:chOff x="2494937" y="3470034"/>
              <a:chExt cx="134344" cy="143983"/>
            </a:xfrm>
          </p:grpSpPr>
          <p:sp>
            <p:nvSpPr>
              <p:cNvPr id="314" name="Hexagon 313">
                <a:extLst>
                  <a:ext uri="{FF2B5EF4-FFF2-40B4-BE49-F238E27FC236}">
                    <a16:creationId xmlns:a16="http://schemas.microsoft.com/office/drawing/2014/main" id="{0E2B0047-F73E-CE58-B418-F7E686304569}"/>
                  </a:ext>
                </a:extLst>
              </p:cNvPr>
              <p:cNvSpPr/>
              <p:nvPr/>
            </p:nvSpPr>
            <p:spPr>
              <a:xfrm rot="5400000">
                <a:off x="2494937" y="3470034"/>
                <a:ext cx="94225" cy="94225"/>
              </a:xfrm>
              <a:prstGeom prst="hexagon">
                <a:avLst/>
              </a:prstGeom>
              <a:solidFill>
                <a:srgbClr val="FFFF00">
                  <a:alpha val="84070"/>
                </a:srgbClr>
              </a:solidFill>
              <a:ln w="6350">
                <a:solidFill>
                  <a:srgbClr val="C00000">
                    <a:alpha val="46000"/>
                  </a:srgb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endParaRPr>
              </a:p>
            </p:txBody>
          </p:sp>
          <p:cxnSp>
            <p:nvCxnSpPr>
              <p:cNvPr id="315" name="Straight Connector 314">
                <a:extLst>
                  <a:ext uri="{FF2B5EF4-FFF2-40B4-BE49-F238E27FC236}">
                    <a16:creationId xmlns:a16="http://schemas.microsoft.com/office/drawing/2014/main" id="{14D653E4-D4C9-3EE1-D85C-B97AF6B75784}"/>
                  </a:ext>
                </a:extLst>
              </p:cNvPr>
              <p:cNvCxnSpPr/>
              <p:nvPr/>
            </p:nvCxnSpPr>
            <p:spPr>
              <a:xfrm>
                <a:off x="2545947" y="3559310"/>
                <a:ext cx="0" cy="54707"/>
              </a:xfrm>
              <a:prstGeom prst="line">
                <a:avLst/>
              </a:prstGeom>
              <a:ln w="6350">
                <a:solidFill>
                  <a:srgbClr val="C00000">
                    <a:alpha val="51000"/>
                  </a:srgbClr>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C2CF3B7F-7573-FD7B-4282-A9FD2EA8BD12}"/>
                  </a:ext>
                </a:extLst>
              </p:cNvPr>
              <p:cNvCxnSpPr>
                <a:cxnSpLocks/>
              </p:cNvCxnSpPr>
              <p:nvPr/>
            </p:nvCxnSpPr>
            <p:spPr>
              <a:xfrm>
                <a:off x="2585807" y="3534825"/>
                <a:ext cx="43474" cy="38345"/>
              </a:xfrm>
              <a:prstGeom prst="line">
                <a:avLst/>
              </a:prstGeom>
              <a:ln w="6350">
                <a:solidFill>
                  <a:srgbClr val="C00000">
                    <a:alpha val="50160"/>
                  </a:srgbClr>
                </a:solidFill>
              </a:ln>
            </p:spPr>
            <p:style>
              <a:lnRef idx="1">
                <a:schemeClr val="accent1"/>
              </a:lnRef>
              <a:fillRef idx="0">
                <a:schemeClr val="accent1"/>
              </a:fillRef>
              <a:effectRef idx="0">
                <a:schemeClr val="accent1"/>
              </a:effectRef>
              <a:fontRef idx="minor">
                <a:schemeClr val="tx1"/>
              </a:fontRef>
            </p:style>
          </p:cxnSp>
        </p:grpSp>
        <p:sp>
          <p:nvSpPr>
            <p:cNvPr id="309" name="Freeform 308">
              <a:extLst>
                <a:ext uri="{FF2B5EF4-FFF2-40B4-BE49-F238E27FC236}">
                  <a16:creationId xmlns:a16="http://schemas.microsoft.com/office/drawing/2014/main" id="{3D21ABB8-2D58-C501-5AAD-FD3B4D830850}"/>
                </a:ext>
              </a:extLst>
            </p:cNvPr>
            <p:cNvSpPr/>
            <p:nvPr userDrawn="1"/>
          </p:nvSpPr>
          <p:spPr>
            <a:xfrm rot="21403466">
              <a:off x="1327569" y="1707762"/>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0028CC82-C2D4-24CB-C539-58256108B24F}"/>
                </a:ext>
              </a:extLst>
            </p:cNvPr>
            <p:cNvSpPr/>
            <p:nvPr userDrawn="1"/>
          </p:nvSpPr>
          <p:spPr>
            <a:xfrm rot="18958268">
              <a:off x="1302913" y="1875494"/>
              <a:ext cx="118400" cy="194190"/>
            </a:xfrm>
            <a:prstGeom prst="ellipse">
              <a:avLst/>
            </a:prstGeom>
            <a:solidFill>
              <a:srgbClr val="D7D70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9ACF43C5-7840-A861-90AA-5CFDC7B4C815}"/>
                </a:ext>
              </a:extLst>
            </p:cNvPr>
            <p:cNvSpPr/>
            <p:nvPr userDrawn="1"/>
          </p:nvSpPr>
          <p:spPr>
            <a:xfrm rot="18958268">
              <a:off x="1300682" y="1923103"/>
              <a:ext cx="101963" cy="144578"/>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Freeform 311">
              <a:extLst>
                <a:ext uri="{FF2B5EF4-FFF2-40B4-BE49-F238E27FC236}">
                  <a16:creationId xmlns:a16="http://schemas.microsoft.com/office/drawing/2014/main" id="{0EE1B000-1D68-CB42-4C81-F0C47DC6371B}"/>
                </a:ext>
              </a:extLst>
            </p:cNvPr>
            <p:cNvSpPr/>
            <p:nvPr/>
          </p:nvSpPr>
          <p:spPr>
            <a:xfrm rot="469081">
              <a:off x="1413295" y="1707762"/>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23EB918D-D254-4DCE-8485-744CD118E5B2}"/>
                </a:ext>
              </a:extLst>
            </p:cNvPr>
            <p:cNvSpPr>
              <a:spLocks noChangeAspect="1"/>
            </p:cNvSpPr>
            <p:nvPr userDrawn="1"/>
          </p:nvSpPr>
          <p:spPr bwMode="auto">
            <a:xfrm flipH="1" flipV="1">
              <a:off x="1284236" y="1878188"/>
              <a:ext cx="182880" cy="182880"/>
            </a:xfrm>
            <a:prstGeom prst="ellipse">
              <a:avLst/>
            </a:prstGeom>
            <a:solidFill>
              <a:srgbClr val="E9E900"/>
            </a:solidFill>
            <a:ln w="3175" cap="flat" cmpd="sng" algn="ctr">
              <a:solidFill>
                <a:srgbClr val="C00000">
                  <a:alpha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grpSp>
      <p:sp>
        <p:nvSpPr>
          <p:cNvPr id="317" name="Oval 316">
            <a:extLst>
              <a:ext uri="{FF2B5EF4-FFF2-40B4-BE49-F238E27FC236}">
                <a16:creationId xmlns:a16="http://schemas.microsoft.com/office/drawing/2014/main" id="{F01C49FF-C713-0EFE-2CE8-9FE86AE5E39A}"/>
              </a:ext>
            </a:extLst>
          </p:cNvPr>
          <p:cNvSpPr/>
          <p:nvPr/>
        </p:nvSpPr>
        <p:spPr>
          <a:xfrm>
            <a:off x="3308381" y="2810541"/>
            <a:ext cx="137160" cy="137160"/>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A93C55B2-9666-BCC5-4882-78307B0E48BA}"/>
              </a:ext>
            </a:extLst>
          </p:cNvPr>
          <p:cNvSpPr/>
          <p:nvPr/>
        </p:nvSpPr>
        <p:spPr>
          <a:xfrm>
            <a:off x="2388336" y="2810541"/>
            <a:ext cx="137160" cy="137160"/>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47A81F34-9492-894A-3979-C64D56058B5C}"/>
              </a:ext>
            </a:extLst>
          </p:cNvPr>
          <p:cNvSpPr/>
          <p:nvPr/>
        </p:nvSpPr>
        <p:spPr>
          <a:xfrm>
            <a:off x="1473936" y="2810541"/>
            <a:ext cx="137160" cy="137160"/>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950EACFD-21CF-FC85-BE7C-EB00FC00B734}"/>
              </a:ext>
            </a:extLst>
          </p:cNvPr>
          <p:cNvSpPr/>
          <p:nvPr/>
        </p:nvSpPr>
        <p:spPr>
          <a:xfrm>
            <a:off x="4222782" y="2810541"/>
            <a:ext cx="137160" cy="137160"/>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190DA38F-4D9E-279B-5952-9883F5B3EA35}"/>
              </a:ext>
            </a:extLst>
          </p:cNvPr>
          <p:cNvSpPr/>
          <p:nvPr/>
        </p:nvSpPr>
        <p:spPr>
          <a:xfrm>
            <a:off x="5165405" y="2810541"/>
            <a:ext cx="137160" cy="137160"/>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1C25CB84-0748-D41F-5808-614FBFF31DE6}"/>
              </a:ext>
            </a:extLst>
          </p:cNvPr>
          <p:cNvSpPr/>
          <p:nvPr/>
        </p:nvSpPr>
        <p:spPr>
          <a:xfrm>
            <a:off x="6068516" y="2810541"/>
            <a:ext cx="137160" cy="137160"/>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0AA8ECE2-2436-3D8C-24E7-106D551419D5}"/>
              </a:ext>
            </a:extLst>
          </p:cNvPr>
          <p:cNvSpPr/>
          <p:nvPr/>
        </p:nvSpPr>
        <p:spPr>
          <a:xfrm>
            <a:off x="6982916" y="2810541"/>
            <a:ext cx="137160" cy="137160"/>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4" name="Group 323">
            <a:extLst>
              <a:ext uri="{FF2B5EF4-FFF2-40B4-BE49-F238E27FC236}">
                <a16:creationId xmlns:a16="http://schemas.microsoft.com/office/drawing/2014/main" id="{FB5CC0D4-FAD8-78C0-1A1A-545AD8FCA76B}"/>
              </a:ext>
            </a:extLst>
          </p:cNvPr>
          <p:cNvGrpSpPr/>
          <p:nvPr/>
        </p:nvGrpSpPr>
        <p:grpSpPr>
          <a:xfrm>
            <a:off x="261051" y="1753863"/>
            <a:ext cx="193760" cy="441563"/>
            <a:chOff x="1300682" y="1727217"/>
            <a:chExt cx="193760" cy="441563"/>
          </a:xfrm>
        </p:grpSpPr>
        <p:cxnSp>
          <p:nvCxnSpPr>
            <p:cNvPr id="325" name="Straight Connector 324">
              <a:extLst>
                <a:ext uri="{FF2B5EF4-FFF2-40B4-BE49-F238E27FC236}">
                  <a16:creationId xmlns:a16="http://schemas.microsoft.com/office/drawing/2014/main" id="{3BC05845-4DE6-BAC2-31FE-2B110DC3B883}"/>
                </a:ext>
              </a:extLst>
            </p:cNvPr>
            <p:cNvCxnSpPr>
              <a:cxnSpLocks/>
              <a:endCxn id="332" idx="3"/>
            </p:cNvCxnSpPr>
            <p:nvPr userDrawn="1"/>
          </p:nvCxnSpPr>
          <p:spPr>
            <a:xfrm>
              <a:off x="1388251" y="2034328"/>
              <a:ext cx="38473" cy="22672"/>
            </a:xfrm>
            <a:prstGeom prst="line">
              <a:avLst/>
            </a:prstGeom>
            <a:ln w="6350">
              <a:solidFill>
                <a:srgbClr val="C00000">
                  <a:alpha val="49000"/>
                </a:srgbClr>
              </a:solidFill>
            </a:ln>
          </p:spPr>
          <p:style>
            <a:lnRef idx="1">
              <a:schemeClr val="accent1"/>
            </a:lnRef>
            <a:fillRef idx="0">
              <a:schemeClr val="accent1"/>
            </a:fillRef>
            <a:effectRef idx="0">
              <a:schemeClr val="accent1"/>
            </a:effectRef>
            <a:fontRef idx="minor">
              <a:schemeClr val="tx1"/>
            </a:fontRef>
          </p:style>
        </p:cxnSp>
        <p:grpSp>
          <p:nvGrpSpPr>
            <p:cNvPr id="326" name="Group 325">
              <a:extLst>
                <a:ext uri="{FF2B5EF4-FFF2-40B4-BE49-F238E27FC236}">
                  <a16:creationId xmlns:a16="http://schemas.microsoft.com/office/drawing/2014/main" id="{62104862-4CF5-5B65-1C11-3224DA547CE8}"/>
                </a:ext>
              </a:extLst>
            </p:cNvPr>
            <p:cNvGrpSpPr/>
            <p:nvPr userDrawn="1"/>
          </p:nvGrpSpPr>
          <p:grpSpPr>
            <a:xfrm>
              <a:off x="1390144" y="2056998"/>
              <a:ext cx="104298" cy="111782"/>
              <a:chOff x="2494937" y="3470034"/>
              <a:chExt cx="134344" cy="143983"/>
            </a:xfrm>
          </p:grpSpPr>
          <p:sp>
            <p:nvSpPr>
              <p:cNvPr id="332" name="Hexagon 331">
                <a:extLst>
                  <a:ext uri="{FF2B5EF4-FFF2-40B4-BE49-F238E27FC236}">
                    <a16:creationId xmlns:a16="http://schemas.microsoft.com/office/drawing/2014/main" id="{2B94C8F1-5EFD-6B62-7F1F-F034D40C1C24}"/>
                  </a:ext>
                </a:extLst>
              </p:cNvPr>
              <p:cNvSpPr/>
              <p:nvPr/>
            </p:nvSpPr>
            <p:spPr>
              <a:xfrm rot="5400000">
                <a:off x="2494937" y="3470034"/>
                <a:ext cx="94225" cy="94225"/>
              </a:xfrm>
              <a:prstGeom prst="hexagon">
                <a:avLst/>
              </a:prstGeom>
              <a:solidFill>
                <a:srgbClr val="FFFF00">
                  <a:alpha val="84070"/>
                </a:srgbClr>
              </a:solidFill>
              <a:ln w="6350">
                <a:solidFill>
                  <a:srgbClr val="C00000">
                    <a:alpha val="46000"/>
                  </a:srgb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endParaRPr>
              </a:p>
            </p:txBody>
          </p:sp>
          <p:cxnSp>
            <p:nvCxnSpPr>
              <p:cNvPr id="333" name="Straight Connector 332">
                <a:extLst>
                  <a:ext uri="{FF2B5EF4-FFF2-40B4-BE49-F238E27FC236}">
                    <a16:creationId xmlns:a16="http://schemas.microsoft.com/office/drawing/2014/main" id="{0CCAE6F9-17C8-9AC1-9509-0694F70D07FC}"/>
                  </a:ext>
                </a:extLst>
              </p:cNvPr>
              <p:cNvCxnSpPr/>
              <p:nvPr/>
            </p:nvCxnSpPr>
            <p:spPr>
              <a:xfrm>
                <a:off x="2545947" y="3559310"/>
                <a:ext cx="0" cy="54707"/>
              </a:xfrm>
              <a:prstGeom prst="line">
                <a:avLst/>
              </a:prstGeom>
              <a:ln w="6350">
                <a:solidFill>
                  <a:srgbClr val="C00000">
                    <a:alpha val="51000"/>
                  </a:srgb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8699D42E-493D-ADE3-90B1-BD75398CC7E7}"/>
                  </a:ext>
                </a:extLst>
              </p:cNvPr>
              <p:cNvCxnSpPr>
                <a:cxnSpLocks/>
              </p:cNvCxnSpPr>
              <p:nvPr/>
            </p:nvCxnSpPr>
            <p:spPr>
              <a:xfrm>
                <a:off x="2585807" y="3534825"/>
                <a:ext cx="43474" cy="38345"/>
              </a:xfrm>
              <a:prstGeom prst="line">
                <a:avLst/>
              </a:prstGeom>
              <a:ln w="6350">
                <a:solidFill>
                  <a:srgbClr val="C00000">
                    <a:alpha val="50160"/>
                  </a:srgbClr>
                </a:solidFill>
              </a:ln>
            </p:spPr>
            <p:style>
              <a:lnRef idx="1">
                <a:schemeClr val="accent1"/>
              </a:lnRef>
              <a:fillRef idx="0">
                <a:schemeClr val="accent1"/>
              </a:fillRef>
              <a:effectRef idx="0">
                <a:schemeClr val="accent1"/>
              </a:effectRef>
              <a:fontRef idx="minor">
                <a:schemeClr val="tx1"/>
              </a:fontRef>
            </p:style>
          </p:cxnSp>
        </p:grpSp>
        <p:sp>
          <p:nvSpPr>
            <p:cNvPr id="327" name="Freeform 326">
              <a:extLst>
                <a:ext uri="{FF2B5EF4-FFF2-40B4-BE49-F238E27FC236}">
                  <a16:creationId xmlns:a16="http://schemas.microsoft.com/office/drawing/2014/main" id="{99253DB1-BD28-D6BF-73F4-A146E9900E54}"/>
                </a:ext>
              </a:extLst>
            </p:cNvPr>
            <p:cNvSpPr/>
            <p:nvPr userDrawn="1"/>
          </p:nvSpPr>
          <p:spPr>
            <a:xfrm rot="21403466">
              <a:off x="1339372" y="1727217"/>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F3667530-8513-1C74-03DF-4C55C12C8653}"/>
                </a:ext>
              </a:extLst>
            </p:cNvPr>
            <p:cNvSpPr/>
            <p:nvPr userDrawn="1"/>
          </p:nvSpPr>
          <p:spPr>
            <a:xfrm rot="18958268">
              <a:off x="1302913" y="1875494"/>
              <a:ext cx="118400" cy="194190"/>
            </a:xfrm>
            <a:prstGeom prst="ellipse">
              <a:avLst/>
            </a:prstGeom>
            <a:solidFill>
              <a:srgbClr val="D7D70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E084621B-5CFD-878E-B2FE-AFE6A7491FE2}"/>
                </a:ext>
              </a:extLst>
            </p:cNvPr>
            <p:cNvSpPr/>
            <p:nvPr userDrawn="1"/>
          </p:nvSpPr>
          <p:spPr>
            <a:xfrm rot="18958268">
              <a:off x="1300682" y="1923103"/>
              <a:ext cx="101963" cy="144578"/>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Freeform 329">
              <a:extLst>
                <a:ext uri="{FF2B5EF4-FFF2-40B4-BE49-F238E27FC236}">
                  <a16:creationId xmlns:a16="http://schemas.microsoft.com/office/drawing/2014/main" id="{F7FF3DF4-8517-87B4-EB65-2BFF3A380767}"/>
                </a:ext>
              </a:extLst>
            </p:cNvPr>
            <p:cNvSpPr/>
            <p:nvPr/>
          </p:nvSpPr>
          <p:spPr>
            <a:xfrm rot="469081">
              <a:off x="1401817" y="1727217"/>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5260855B-2AE7-047E-D31C-F32366CB1D70}"/>
                </a:ext>
              </a:extLst>
            </p:cNvPr>
            <p:cNvSpPr>
              <a:spLocks noChangeAspect="1"/>
            </p:cNvSpPr>
            <p:nvPr userDrawn="1"/>
          </p:nvSpPr>
          <p:spPr bwMode="auto">
            <a:xfrm flipH="1" flipV="1">
              <a:off x="1316661" y="1904128"/>
              <a:ext cx="137160" cy="137160"/>
            </a:xfrm>
            <a:prstGeom prst="ellipse">
              <a:avLst/>
            </a:prstGeom>
            <a:solidFill>
              <a:srgbClr val="E9E900"/>
            </a:solidFill>
            <a:ln w="3175" cap="flat" cmpd="sng" algn="ctr">
              <a:solidFill>
                <a:srgbClr val="C00000">
                  <a:alpha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grpSp>
      <p:sp>
        <p:nvSpPr>
          <p:cNvPr id="335" name="Oval 334">
            <a:extLst>
              <a:ext uri="{FF2B5EF4-FFF2-40B4-BE49-F238E27FC236}">
                <a16:creationId xmlns:a16="http://schemas.microsoft.com/office/drawing/2014/main" id="{1A9843BF-7D7A-0E4F-FCE2-F929F629F75C}"/>
              </a:ext>
            </a:extLst>
          </p:cNvPr>
          <p:cNvSpPr/>
          <p:nvPr/>
        </p:nvSpPr>
        <p:spPr>
          <a:xfrm>
            <a:off x="264463" y="1944781"/>
            <a:ext cx="137160" cy="137160"/>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Rectangle 335">
            <a:extLst>
              <a:ext uri="{FF2B5EF4-FFF2-40B4-BE49-F238E27FC236}">
                <a16:creationId xmlns:a16="http://schemas.microsoft.com/office/drawing/2014/main" id="{BE66A8EF-E560-7398-5BA0-FCB86ECB9462}"/>
              </a:ext>
            </a:extLst>
          </p:cNvPr>
          <p:cNvSpPr/>
          <p:nvPr/>
        </p:nvSpPr>
        <p:spPr>
          <a:xfrm>
            <a:off x="493001" y="1860412"/>
            <a:ext cx="2589925" cy="276999"/>
          </a:xfrm>
          <a:prstGeom prst="rect">
            <a:avLst/>
          </a:prstGeom>
          <a:solidFill>
            <a:srgbClr val="FFFF00">
              <a:alpha val="40000"/>
            </a:srgbClr>
          </a:solidFill>
        </p:spPr>
        <p:txBody>
          <a:bodyPr wrap="square">
            <a:spAutoFit/>
          </a:bodyPr>
          <a:lstStyle/>
          <a:p>
            <a:r>
              <a:rPr lang="en-US" sz="1200" dirty="0">
                <a:latin typeface="Calibri" panose="020F0502020204030204" pitchFamily="34" charset="0"/>
                <a:cs typeface="Calibri" panose="020F0502020204030204" pitchFamily="34" charset="0"/>
              </a:rPr>
              <a:t>phosphatidylinositol-4,5-bisphosphate</a:t>
            </a:r>
          </a:p>
        </p:txBody>
      </p:sp>
      <p:sp>
        <p:nvSpPr>
          <p:cNvPr id="337" name="Rectangle 336">
            <a:extLst>
              <a:ext uri="{FF2B5EF4-FFF2-40B4-BE49-F238E27FC236}">
                <a16:creationId xmlns:a16="http://schemas.microsoft.com/office/drawing/2014/main" id="{1CF63400-6594-AFA5-E652-223A95E8B58C}"/>
              </a:ext>
            </a:extLst>
          </p:cNvPr>
          <p:cNvSpPr/>
          <p:nvPr/>
        </p:nvSpPr>
        <p:spPr>
          <a:xfrm>
            <a:off x="276560" y="3127990"/>
            <a:ext cx="1229971" cy="276999"/>
          </a:xfrm>
          <a:prstGeom prst="rect">
            <a:avLst/>
          </a:prstGeom>
          <a:noFill/>
        </p:spPr>
        <p:txBody>
          <a:bodyPr wrap="square">
            <a:spAutoFit/>
          </a:bodyPr>
          <a:lstStyle/>
          <a:p>
            <a:r>
              <a:rPr lang="en-US" sz="1200" dirty="0">
                <a:latin typeface="Corbel" panose="020B0503020204020204" pitchFamily="34" charset="0"/>
                <a:cs typeface="Calibri" panose="020F0502020204030204" pitchFamily="34" charset="0"/>
              </a:rPr>
              <a:t>Basic domain</a:t>
            </a:r>
          </a:p>
        </p:txBody>
      </p:sp>
      <p:cxnSp>
        <p:nvCxnSpPr>
          <p:cNvPr id="338" name="Straight Connector 337">
            <a:extLst>
              <a:ext uri="{FF2B5EF4-FFF2-40B4-BE49-F238E27FC236}">
                <a16:creationId xmlns:a16="http://schemas.microsoft.com/office/drawing/2014/main" id="{ADFFCFF1-51DB-4E5A-6081-DCE05F35EDEA}"/>
              </a:ext>
            </a:extLst>
          </p:cNvPr>
          <p:cNvCxnSpPr>
            <a:cxnSpLocks/>
          </p:cNvCxnSpPr>
          <p:nvPr/>
        </p:nvCxnSpPr>
        <p:spPr>
          <a:xfrm flipV="1">
            <a:off x="1239116" y="3269598"/>
            <a:ext cx="393195" cy="0"/>
          </a:xfrm>
          <a:prstGeom prst="line">
            <a:avLst/>
          </a:prstGeom>
          <a:ln w="12700" cap="rnd">
            <a:solidFill>
              <a:schemeClr val="tx1">
                <a:lumMod val="65000"/>
                <a:lumOff val="35000"/>
              </a:schemeClr>
            </a:solidFill>
          </a:ln>
          <a:effectLst>
            <a:glow rad="19050">
              <a:schemeClr val="bg1">
                <a:lumMod val="95000"/>
                <a:alpha val="5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8012271"/>
      </p:ext>
    </p:extLst>
  </p:cSld>
  <p:clrMapOvr>
    <a:masterClrMapping/>
  </p:clrMapOvr>
  <mc:AlternateContent xmlns:mc="http://schemas.openxmlformats.org/markup-compatibility/2006" xmlns:p14="http://schemas.microsoft.com/office/powerpoint/2010/main">
    <mc:Choice Requires="p14">
      <p:transition spd="slow" p14:dur="1250" advTm="10453">
        <p:fade/>
      </p:transition>
    </mc:Choice>
    <mc:Fallback xmlns="">
      <p:transition spd="slow" advTm="10453">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2BEFB-144F-364C-B2D5-5B00C6C0C723}"/>
              </a:ext>
            </a:extLst>
          </p:cNvPr>
          <p:cNvSpPr>
            <a:spLocks noGrp="1"/>
          </p:cNvSpPr>
          <p:nvPr>
            <p:ph type="title"/>
          </p:nvPr>
        </p:nvSpPr>
        <p:spPr/>
        <p:txBody>
          <a:bodyPr/>
          <a:lstStyle/>
          <a:p>
            <a:r>
              <a:rPr lang="en-US" dirty="0"/>
              <a:t>Assembly</a:t>
            </a:r>
          </a:p>
        </p:txBody>
      </p:sp>
      <p:sp>
        <p:nvSpPr>
          <p:cNvPr id="6" name="Text Placeholder 5">
            <a:extLst>
              <a:ext uri="{FF2B5EF4-FFF2-40B4-BE49-F238E27FC236}">
                <a16:creationId xmlns:a16="http://schemas.microsoft.com/office/drawing/2014/main" id="{35A055A3-2E95-2C8B-1277-668884A2A07F}"/>
              </a:ext>
            </a:extLst>
          </p:cNvPr>
          <p:cNvSpPr>
            <a:spLocks noGrp="1"/>
          </p:cNvSpPr>
          <p:nvPr>
            <p:ph type="body" sz="quarter" idx="14"/>
          </p:nvPr>
        </p:nvSpPr>
        <p:spPr/>
        <p:txBody>
          <a:bodyPr/>
          <a:lstStyle/>
          <a:p>
            <a:r>
              <a:rPr lang="en-US" dirty="0"/>
              <a:t>Illustration: David H. Spach, MD</a:t>
            </a:r>
          </a:p>
        </p:txBody>
      </p:sp>
      <p:pic>
        <p:nvPicPr>
          <p:cNvPr id="9" name="Picture 8">
            <a:extLst>
              <a:ext uri="{FF2B5EF4-FFF2-40B4-BE49-F238E27FC236}">
                <a16:creationId xmlns:a16="http://schemas.microsoft.com/office/drawing/2014/main" id="{9623E581-EF3F-CB84-9703-AC6DFF90DEE2}"/>
              </a:ext>
            </a:extLst>
          </p:cNvPr>
          <p:cNvPicPr>
            <a:picLocks noChangeAspect="1"/>
          </p:cNvPicPr>
          <p:nvPr/>
        </p:nvPicPr>
        <p:blipFill>
          <a:blip r:embed="rId2"/>
          <a:stretch>
            <a:fillRect/>
          </a:stretch>
        </p:blipFill>
        <p:spPr>
          <a:xfrm>
            <a:off x="812800" y="2570166"/>
            <a:ext cx="7607206" cy="2588637"/>
          </a:xfrm>
          <a:prstGeom prst="rect">
            <a:avLst/>
          </a:prstGeom>
        </p:spPr>
      </p:pic>
      <p:sp>
        <p:nvSpPr>
          <p:cNvPr id="47" name="Rectangle 46">
            <a:extLst>
              <a:ext uri="{FF2B5EF4-FFF2-40B4-BE49-F238E27FC236}">
                <a16:creationId xmlns:a16="http://schemas.microsoft.com/office/drawing/2014/main" id="{67B8E60B-F3CC-1FC2-6001-9D056DB4E899}"/>
              </a:ext>
            </a:extLst>
          </p:cNvPr>
          <p:cNvSpPr/>
          <p:nvPr/>
        </p:nvSpPr>
        <p:spPr>
          <a:xfrm>
            <a:off x="7369382" y="2065262"/>
            <a:ext cx="1611824" cy="19998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lumMod val="75000"/>
                    <a:lumOff val="25000"/>
                  </a:schemeClr>
                </a:solidFill>
                <a:latin typeface="Corbel" panose="020B0503020204020204" pitchFamily="34" charset="0"/>
                <a:cs typeface="Arial" panose="020B0604020202020204" pitchFamily="34" charset="0"/>
              </a:rPr>
              <a:t>Host Cell Membrane</a:t>
            </a:r>
          </a:p>
        </p:txBody>
      </p:sp>
      <p:sp>
        <p:nvSpPr>
          <p:cNvPr id="48" name="Rectangle 47">
            <a:extLst>
              <a:ext uri="{FF2B5EF4-FFF2-40B4-BE49-F238E27FC236}">
                <a16:creationId xmlns:a16="http://schemas.microsoft.com/office/drawing/2014/main" id="{0815C6B3-45C8-924C-1EE4-FC56B4C04105}"/>
              </a:ext>
            </a:extLst>
          </p:cNvPr>
          <p:cNvSpPr/>
          <p:nvPr/>
        </p:nvSpPr>
        <p:spPr>
          <a:xfrm>
            <a:off x="7842864" y="2959770"/>
            <a:ext cx="1111768" cy="461665"/>
          </a:xfrm>
          <a:prstGeom prst="rect">
            <a:avLst/>
          </a:prstGeom>
          <a:solidFill>
            <a:srgbClr val="00B0F0">
              <a:alpha val="51000"/>
            </a:srgbClr>
          </a:solidFill>
        </p:spPr>
        <p:txBody>
          <a:bodyPr wrap="square">
            <a:spAutoFit/>
          </a:bodyPr>
          <a:lstStyle/>
          <a:p>
            <a:r>
              <a:rPr lang="en-US" sz="1200" dirty="0" err="1">
                <a:latin typeface="Corbel" panose="020B0503020204020204" pitchFamily="34" charset="0"/>
                <a:cs typeface="Calibri" panose="020F0502020204030204" pitchFamily="34" charset="0"/>
              </a:rPr>
              <a:t>Myristyl</a:t>
            </a:r>
            <a:r>
              <a:rPr lang="en-US" sz="1200" dirty="0">
                <a:latin typeface="Corbel" panose="020B0503020204020204" pitchFamily="34" charset="0"/>
                <a:cs typeface="Calibri" panose="020F0502020204030204" pitchFamily="34" charset="0"/>
              </a:rPr>
              <a:t> Group</a:t>
            </a:r>
            <a:br>
              <a:rPr lang="en-US" sz="1200" dirty="0">
                <a:latin typeface="Corbel" panose="020B0503020204020204" pitchFamily="34" charset="0"/>
                <a:cs typeface="Calibri" panose="020F0502020204030204" pitchFamily="34" charset="0"/>
              </a:rPr>
            </a:br>
            <a:r>
              <a:rPr lang="en-US" sz="1200" dirty="0">
                <a:latin typeface="Corbel" panose="020B0503020204020204" pitchFamily="34" charset="0"/>
                <a:cs typeface="Calibri" panose="020F0502020204030204" pitchFamily="34" charset="0"/>
              </a:rPr>
              <a:t>(exposed)</a:t>
            </a:r>
          </a:p>
        </p:txBody>
      </p:sp>
      <p:cxnSp>
        <p:nvCxnSpPr>
          <p:cNvPr id="49" name="Straight Connector 48">
            <a:extLst>
              <a:ext uri="{FF2B5EF4-FFF2-40B4-BE49-F238E27FC236}">
                <a16:creationId xmlns:a16="http://schemas.microsoft.com/office/drawing/2014/main" id="{88970951-D1E7-EAE0-A5C8-D4B1A37653E6}"/>
              </a:ext>
            </a:extLst>
          </p:cNvPr>
          <p:cNvCxnSpPr>
            <a:cxnSpLocks/>
          </p:cNvCxnSpPr>
          <p:nvPr/>
        </p:nvCxnSpPr>
        <p:spPr>
          <a:xfrm flipH="1">
            <a:off x="7330706" y="3111300"/>
            <a:ext cx="512158" cy="0"/>
          </a:xfrm>
          <a:prstGeom prst="line">
            <a:avLst/>
          </a:prstGeom>
          <a:ln w="1270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98AC9297-13DC-186A-8353-2E9BCCE17590}"/>
              </a:ext>
            </a:extLst>
          </p:cNvPr>
          <p:cNvGrpSpPr>
            <a:grpSpLocks/>
          </p:cNvGrpSpPr>
          <p:nvPr/>
        </p:nvGrpSpPr>
        <p:grpSpPr>
          <a:xfrm>
            <a:off x="1379404" y="2868536"/>
            <a:ext cx="731520" cy="548640"/>
            <a:chOff x="2983505" y="2053715"/>
            <a:chExt cx="958301" cy="724534"/>
          </a:xfrm>
        </p:grpSpPr>
        <p:sp>
          <p:nvSpPr>
            <p:cNvPr id="52" name="Freeform 51">
              <a:extLst>
                <a:ext uri="{FF2B5EF4-FFF2-40B4-BE49-F238E27FC236}">
                  <a16:creationId xmlns:a16="http://schemas.microsoft.com/office/drawing/2014/main" id="{D39FBDE1-F903-2A45-4B92-97B9A11AEFD3}"/>
                </a:ext>
              </a:extLst>
            </p:cNvPr>
            <p:cNvSpPr/>
            <p:nvPr/>
          </p:nvSpPr>
          <p:spPr>
            <a:xfrm>
              <a:off x="2983505" y="2053715"/>
              <a:ext cx="958301" cy="724534"/>
            </a:xfrm>
            <a:custGeom>
              <a:avLst/>
              <a:gdLst>
                <a:gd name="connsiteX0" fmla="*/ 22956 w 975615"/>
                <a:gd name="connsiteY0" fmla="*/ 554761 h 703973"/>
                <a:gd name="connsiteX1" fmla="*/ 0 w 975615"/>
                <a:gd name="connsiteY1" fmla="*/ 363464 h 703973"/>
                <a:gd name="connsiteX2" fmla="*/ 38260 w 975615"/>
                <a:gd name="connsiteY2" fmla="*/ 160689 h 703973"/>
                <a:gd name="connsiteX3" fmla="*/ 164516 w 975615"/>
                <a:gd name="connsiteY3" fmla="*/ 49737 h 703973"/>
                <a:gd name="connsiteX4" fmla="*/ 275468 w 975615"/>
                <a:gd name="connsiteY4" fmla="*/ 0 h 703973"/>
                <a:gd name="connsiteX5" fmla="*/ 516502 w 975615"/>
                <a:gd name="connsiteY5" fmla="*/ 61215 h 703973"/>
                <a:gd name="connsiteX6" fmla="*/ 638932 w 975615"/>
                <a:gd name="connsiteY6" fmla="*/ 202774 h 703973"/>
                <a:gd name="connsiteX7" fmla="*/ 811100 w 975615"/>
                <a:gd name="connsiteY7" fmla="*/ 271641 h 703973"/>
                <a:gd name="connsiteX8" fmla="*/ 975615 w 975615"/>
                <a:gd name="connsiteY8" fmla="*/ 348160 h 703973"/>
                <a:gd name="connsiteX9" fmla="*/ 872315 w 975615"/>
                <a:gd name="connsiteY9" fmla="*/ 593020 h 703973"/>
                <a:gd name="connsiteX10" fmla="*/ 585369 w 975615"/>
                <a:gd name="connsiteY10" fmla="*/ 703973 h 703973"/>
                <a:gd name="connsiteX11" fmla="*/ 302250 w 975615"/>
                <a:gd name="connsiteY11" fmla="*/ 631280 h 703973"/>
                <a:gd name="connsiteX12" fmla="*/ 22956 w 975615"/>
                <a:gd name="connsiteY12" fmla="*/ 554761 h 703973"/>
                <a:gd name="connsiteX0" fmla="*/ 22956 w 976974"/>
                <a:gd name="connsiteY0" fmla="*/ 554761 h 703973"/>
                <a:gd name="connsiteX1" fmla="*/ 0 w 976974"/>
                <a:gd name="connsiteY1" fmla="*/ 363464 h 703973"/>
                <a:gd name="connsiteX2" fmla="*/ 38260 w 976974"/>
                <a:gd name="connsiteY2" fmla="*/ 160689 h 703973"/>
                <a:gd name="connsiteX3" fmla="*/ 164516 w 976974"/>
                <a:gd name="connsiteY3" fmla="*/ 49737 h 703973"/>
                <a:gd name="connsiteX4" fmla="*/ 275468 w 976974"/>
                <a:gd name="connsiteY4" fmla="*/ 0 h 703973"/>
                <a:gd name="connsiteX5" fmla="*/ 516502 w 976974"/>
                <a:gd name="connsiteY5" fmla="*/ 61215 h 703973"/>
                <a:gd name="connsiteX6" fmla="*/ 638932 w 976974"/>
                <a:gd name="connsiteY6" fmla="*/ 202774 h 703973"/>
                <a:gd name="connsiteX7" fmla="*/ 811100 w 976974"/>
                <a:gd name="connsiteY7" fmla="*/ 271641 h 703973"/>
                <a:gd name="connsiteX8" fmla="*/ 975615 w 976974"/>
                <a:gd name="connsiteY8" fmla="*/ 348160 h 703973"/>
                <a:gd name="connsiteX9" fmla="*/ 872315 w 976974"/>
                <a:gd name="connsiteY9" fmla="*/ 593020 h 703973"/>
                <a:gd name="connsiteX10" fmla="*/ 585369 w 976974"/>
                <a:gd name="connsiteY10" fmla="*/ 703973 h 703973"/>
                <a:gd name="connsiteX11" fmla="*/ 302250 w 976974"/>
                <a:gd name="connsiteY11" fmla="*/ 631280 h 703973"/>
                <a:gd name="connsiteX12" fmla="*/ 22956 w 976974"/>
                <a:gd name="connsiteY12" fmla="*/ 554761 h 703973"/>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5349"/>
                <a:gd name="connsiteY0" fmla="*/ 554864 h 713276"/>
                <a:gd name="connsiteX1" fmla="*/ 8375 w 985349"/>
                <a:gd name="connsiteY1" fmla="*/ 363567 h 713276"/>
                <a:gd name="connsiteX2" fmla="*/ 46635 w 985349"/>
                <a:gd name="connsiteY2" fmla="*/ 160792 h 713276"/>
                <a:gd name="connsiteX3" fmla="*/ 172891 w 985349"/>
                <a:gd name="connsiteY3" fmla="*/ 49840 h 713276"/>
                <a:gd name="connsiteX4" fmla="*/ 283843 w 985349"/>
                <a:gd name="connsiteY4" fmla="*/ 103 h 713276"/>
                <a:gd name="connsiteX5" fmla="*/ 524877 w 985349"/>
                <a:gd name="connsiteY5" fmla="*/ 61318 h 713276"/>
                <a:gd name="connsiteX6" fmla="*/ 647307 w 985349"/>
                <a:gd name="connsiteY6" fmla="*/ 202877 h 713276"/>
                <a:gd name="connsiteX7" fmla="*/ 819475 w 985349"/>
                <a:gd name="connsiteY7" fmla="*/ 271744 h 713276"/>
                <a:gd name="connsiteX8" fmla="*/ 983990 w 985349"/>
                <a:gd name="connsiteY8" fmla="*/ 348263 h 713276"/>
                <a:gd name="connsiteX9" fmla="*/ 880690 w 985349"/>
                <a:gd name="connsiteY9" fmla="*/ 593123 h 713276"/>
                <a:gd name="connsiteX10" fmla="*/ 593744 w 985349"/>
                <a:gd name="connsiteY10" fmla="*/ 704076 h 713276"/>
                <a:gd name="connsiteX11" fmla="*/ 310625 w 985349"/>
                <a:gd name="connsiteY11" fmla="*/ 631383 h 713276"/>
                <a:gd name="connsiteX12" fmla="*/ 31331 w 985349"/>
                <a:gd name="connsiteY12" fmla="*/ 554864 h 7132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6129 h 705858"/>
                <a:gd name="connsiteX1" fmla="*/ 8375 w 986528"/>
                <a:gd name="connsiteY1" fmla="*/ 364832 h 705858"/>
                <a:gd name="connsiteX2" fmla="*/ 46635 w 986528"/>
                <a:gd name="connsiteY2" fmla="*/ 162057 h 705858"/>
                <a:gd name="connsiteX3" fmla="*/ 161413 w 986528"/>
                <a:gd name="connsiteY3" fmla="*/ 31976 h 705858"/>
                <a:gd name="connsiteX4" fmla="*/ 283843 w 986528"/>
                <a:gd name="connsiteY4" fmla="*/ 1368 h 705858"/>
                <a:gd name="connsiteX5" fmla="*/ 524877 w 986528"/>
                <a:gd name="connsiteY5" fmla="*/ 62583 h 705858"/>
                <a:gd name="connsiteX6" fmla="*/ 647307 w 986528"/>
                <a:gd name="connsiteY6" fmla="*/ 204142 h 705858"/>
                <a:gd name="connsiteX7" fmla="*/ 819475 w 986528"/>
                <a:gd name="connsiteY7" fmla="*/ 273009 h 705858"/>
                <a:gd name="connsiteX8" fmla="*/ 983990 w 986528"/>
                <a:gd name="connsiteY8" fmla="*/ 349528 h 705858"/>
                <a:gd name="connsiteX9" fmla="*/ 880690 w 986528"/>
                <a:gd name="connsiteY9" fmla="*/ 594388 h 705858"/>
                <a:gd name="connsiteX10" fmla="*/ 593744 w 986528"/>
                <a:gd name="connsiteY10" fmla="*/ 705341 h 705858"/>
                <a:gd name="connsiteX11" fmla="*/ 310625 w 986528"/>
                <a:gd name="connsiteY11" fmla="*/ 632648 h 705858"/>
                <a:gd name="connsiteX12" fmla="*/ 31331 w 986528"/>
                <a:gd name="connsiteY12" fmla="*/ 556129 h 705858"/>
                <a:gd name="connsiteX0" fmla="*/ 30635 w 985832"/>
                <a:gd name="connsiteY0" fmla="*/ 556129 h 705858"/>
                <a:gd name="connsiteX1" fmla="*/ 7679 w 985832"/>
                <a:gd name="connsiteY1" fmla="*/ 364832 h 705858"/>
                <a:gd name="connsiteX2" fmla="*/ 34462 w 985832"/>
                <a:gd name="connsiteY2" fmla="*/ 162057 h 705858"/>
                <a:gd name="connsiteX3" fmla="*/ 160717 w 985832"/>
                <a:gd name="connsiteY3" fmla="*/ 31976 h 705858"/>
                <a:gd name="connsiteX4" fmla="*/ 283147 w 985832"/>
                <a:gd name="connsiteY4" fmla="*/ 1368 h 705858"/>
                <a:gd name="connsiteX5" fmla="*/ 524181 w 985832"/>
                <a:gd name="connsiteY5" fmla="*/ 62583 h 705858"/>
                <a:gd name="connsiteX6" fmla="*/ 646611 w 985832"/>
                <a:gd name="connsiteY6" fmla="*/ 204142 h 705858"/>
                <a:gd name="connsiteX7" fmla="*/ 818779 w 985832"/>
                <a:gd name="connsiteY7" fmla="*/ 273009 h 705858"/>
                <a:gd name="connsiteX8" fmla="*/ 983294 w 985832"/>
                <a:gd name="connsiteY8" fmla="*/ 349528 h 705858"/>
                <a:gd name="connsiteX9" fmla="*/ 879994 w 985832"/>
                <a:gd name="connsiteY9" fmla="*/ 594388 h 705858"/>
                <a:gd name="connsiteX10" fmla="*/ 593048 w 985832"/>
                <a:gd name="connsiteY10" fmla="*/ 705341 h 705858"/>
                <a:gd name="connsiteX11" fmla="*/ 309929 w 985832"/>
                <a:gd name="connsiteY11" fmla="*/ 632648 h 705858"/>
                <a:gd name="connsiteX12" fmla="*/ 30635 w 985832"/>
                <a:gd name="connsiteY12" fmla="*/ 556129 h 705858"/>
                <a:gd name="connsiteX0" fmla="*/ 54941 w 979530"/>
                <a:gd name="connsiteY0" fmla="*/ 556129 h 705858"/>
                <a:gd name="connsiteX1" fmla="*/ 1377 w 979530"/>
                <a:gd name="connsiteY1" fmla="*/ 364832 h 705858"/>
                <a:gd name="connsiteX2" fmla="*/ 28160 w 979530"/>
                <a:gd name="connsiteY2" fmla="*/ 162057 h 705858"/>
                <a:gd name="connsiteX3" fmla="*/ 154415 w 979530"/>
                <a:gd name="connsiteY3" fmla="*/ 31976 h 705858"/>
                <a:gd name="connsiteX4" fmla="*/ 276845 w 979530"/>
                <a:gd name="connsiteY4" fmla="*/ 1368 h 705858"/>
                <a:gd name="connsiteX5" fmla="*/ 517879 w 979530"/>
                <a:gd name="connsiteY5" fmla="*/ 62583 h 705858"/>
                <a:gd name="connsiteX6" fmla="*/ 640309 w 979530"/>
                <a:gd name="connsiteY6" fmla="*/ 204142 h 705858"/>
                <a:gd name="connsiteX7" fmla="*/ 812477 w 979530"/>
                <a:gd name="connsiteY7" fmla="*/ 273009 h 705858"/>
                <a:gd name="connsiteX8" fmla="*/ 976992 w 979530"/>
                <a:gd name="connsiteY8" fmla="*/ 349528 h 705858"/>
                <a:gd name="connsiteX9" fmla="*/ 873692 w 979530"/>
                <a:gd name="connsiteY9" fmla="*/ 594388 h 705858"/>
                <a:gd name="connsiteX10" fmla="*/ 586746 w 979530"/>
                <a:gd name="connsiteY10" fmla="*/ 705341 h 705858"/>
                <a:gd name="connsiteX11" fmla="*/ 303627 w 979530"/>
                <a:gd name="connsiteY11" fmla="*/ 632648 h 705858"/>
                <a:gd name="connsiteX12" fmla="*/ 54941 w 979530"/>
                <a:gd name="connsiteY12" fmla="*/ 556129 h 705858"/>
                <a:gd name="connsiteX0" fmla="*/ 69531 w 994120"/>
                <a:gd name="connsiteY0" fmla="*/ 556129 h 705858"/>
                <a:gd name="connsiteX1" fmla="*/ 663 w 994120"/>
                <a:gd name="connsiteY1" fmla="*/ 361006 h 705858"/>
                <a:gd name="connsiteX2" fmla="*/ 42750 w 994120"/>
                <a:gd name="connsiteY2" fmla="*/ 162057 h 705858"/>
                <a:gd name="connsiteX3" fmla="*/ 169005 w 994120"/>
                <a:gd name="connsiteY3" fmla="*/ 31976 h 705858"/>
                <a:gd name="connsiteX4" fmla="*/ 291435 w 994120"/>
                <a:gd name="connsiteY4" fmla="*/ 1368 h 705858"/>
                <a:gd name="connsiteX5" fmla="*/ 532469 w 994120"/>
                <a:gd name="connsiteY5" fmla="*/ 62583 h 705858"/>
                <a:gd name="connsiteX6" fmla="*/ 654899 w 994120"/>
                <a:gd name="connsiteY6" fmla="*/ 204142 h 705858"/>
                <a:gd name="connsiteX7" fmla="*/ 827067 w 994120"/>
                <a:gd name="connsiteY7" fmla="*/ 273009 h 705858"/>
                <a:gd name="connsiteX8" fmla="*/ 991582 w 994120"/>
                <a:gd name="connsiteY8" fmla="*/ 349528 h 705858"/>
                <a:gd name="connsiteX9" fmla="*/ 888282 w 994120"/>
                <a:gd name="connsiteY9" fmla="*/ 594388 h 705858"/>
                <a:gd name="connsiteX10" fmla="*/ 601336 w 994120"/>
                <a:gd name="connsiteY10" fmla="*/ 705341 h 705858"/>
                <a:gd name="connsiteX11" fmla="*/ 318217 w 994120"/>
                <a:gd name="connsiteY11" fmla="*/ 632648 h 705858"/>
                <a:gd name="connsiteX12" fmla="*/ 69531 w 994120"/>
                <a:gd name="connsiteY12" fmla="*/ 556129 h 705858"/>
                <a:gd name="connsiteX0" fmla="*/ 69531 w 994120"/>
                <a:gd name="connsiteY0" fmla="*/ 567083 h 716812"/>
                <a:gd name="connsiteX1" fmla="*/ 663 w 994120"/>
                <a:gd name="connsiteY1" fmla="*/ 371960 h 716812"/>
                <a:gd name="connsiteX2" fmla="*/ 42750 w 994120"/>
                <a:gd name="connsiteY2" fmla="*/ 173011 h 716812"/>
                <a:gd name="connsiteX3" fmla="*/ 169005 w 994120"/>
                <a:gd name="connsiteY3" fmla="*/ 42930 h 716812"/>
                <a:gd name="connsiteX4" fmla="*/ 329694 w 994120"/>
                <a:gd name="connsiteY4" fmla="*/ 844 h 716812"/>
                <a:gd name="connsiteX5" fmla="*/ 532469 w 994120"/>
                <a:gd name="connsiteY5" fmla="*/ 73537 h 716812"/>
                <a:gd name="connsiteX6" fmla="*/ 654899 w 994120"/>
                <a:gd name="connsiteY6" fmla="*/ 215096 h 716812"/>
                <a:gd name="connsiteX7" fmla="*/ 827067 w 994120"/>
                <a:gd name="connsiteY7" fmla="*/ 283963 h 716812"/>
                <a:gd name="connsiteX8" fmla="*/ 991582 w 994120"/>
                <a:gd name="connsiteY8" fmla="*/ 360482 h 716812"/>
                <a:gd name="connsiteX9" fmla="*/ 888282 w 994120"/>
                <a:gd name="connsiteY9" fmla="*/ 605342 h 716812"/>
                <a:gd name="connsiteX10" fmla="*/ 601336 w 994120"/>
                <a:gd name="connsiteY10" fmla="*/ 716295 h 716812"/>
                <a:gd name="connsiteX11" fmla="*/ 318217 w 994120"/>
                <a:gd name="connsiteY11" fmla="*/ 643602 h 716812"/>
                <a:gd name="connsiteX12" fmla="*/ 69531 w 994120"/>
                <a:gd name="connsiteY12" fmla="*/ 567083 h 716812"/>
                <a:gd name="connsiteX0" fmla="*/ 69531 w 974302"/>
                <a:gd name="connsiteY0" fmla="*/ 567083 h 716812"/>
                <a:gd name="connsiteX1" fmla="*/ 663 w 974302"/>
                <a:gd name="connsiteY1" fmla="*/ 371960 h 716812"/>
                <a:gd name="connsiteX2" fmla="*/ 42750 w 974302"/>
                <a:gd name="connsiteY2" fmla="*/ 173011 h 716812"/>
                <a:gd name="connsiteX3" fmla="*/ 169005 w 974302"/>
                <a:gd name="connsiteY3" fmla="*/ 42930 h 716812"/>
                <a:gd name="connsiteX4" fmla="*/ 329694 w 974302"/>
                <a:gd name="connsiteY4" fmla="*/ 844 h 716812"/>
                <a:gd name="connsiteX5" fmla="*/ 532469 w 974302"/>
                <a:gd name="connsiteY5" fmla="*/ 73537 h 716812"/>
                <a:gd name="connsiteX6" fmla="*/ 654899 w 974302"/>
                <a:gd name="connsiteY6" fmla="*/ 215096 h 716812"/>
                <a:gd name="connsiteX7" fmla="*/ 827067 w 974302"/>
                <a:gd name="connsiteY7" fmla="*/ 283963 h 716812"/>
                <a:gd name="connsiteX8" fmla="*/ 972452 w 974302"/>
                <a:gd name="connsiteY8" fmla="*/ 394915 h 716812"/>
                <a:gd name="connsiteX9" fmla="*/ 888282 w 974302"/>
                <a:gd name="connsiteY9" fmla="*/ 605342 h 716812"/>
                <a:gd name="connsiteX10" fmla="*/ 601336 w 974302"/>
                <a:gd name="connsiteY10" fmla="*/ 716295 h 716812"/>
                <a:gd name="connsiteX11" fmla="*/ 318217 w 974302"/>
                <a:gd name="connsiteY11" fmla="*/ 643602 h 716812"/>
                <a:gd name="connsiteX12" fmla="*/ 69531 w 974302"/>
                <a:gd name="connsiteY12" fmla="*/ 567083 h 716812"/>
                <a:gd name="connsiteX0" fmla="*/ 69531 w 974302"/>
                <a:gd name="connsiteY0" fmla="*/ 567083 h 716563"/>
                <a:gd name="connsiteX1" fmla="*/ 663 w 974302"/>
                <a:gd name="connsiteY1" fmla="*/ 371960 h 716563"/>
                <a:gd name="connsiteX2" fmla="*/ 42750 w 974302"/>
                <a:gd name="connsiteY2" fmla="*/ 173011 h 716563"/>
                <a:gd name="connsiteX3" fmla="*/ 169005 w 974302"/>
                <a:gd name="connsiteY3" fmla="*/ 42930 h 716563"/>
                <a:gd name="connsiteX4" fmla="*/ 329694 w 974302"/>
                <a:gd name="connsiteY4" fmla="*/ 844 h 716563"/>
                <a:gd name="connsiteX5" fmla="*/ 532469 w 974302"/>
                <a:gd name="connsiteY5" fmla="*/ 73537 h 716563"/>
                <a:gd name="connsiteX6" fmla="*/ 654899 w 974302"/>
                <a:gd name="connsiteY6" fmla="*/ 215096 h 716563"/>
                <a:gd name="connsiteX7" fmla="*/ 827067 w 974302"/>
                <a:gd name="connsiteY7" fmla="*/ 283963 h 716563"/>
                <a:gd name="connsiteX8" fmla="*/ 972452 w 974302"/>
                <a:gd name="connsiteY8" fmla="*/ 394915 h 716563"/>
                <a:gd name="connsiteX9" fmla="*/ 888282 w 974302"/>
                <a:gd name="connsiteY9" fmla="*/ 616820 h 716563"/>
                <a:gd name="connsiteX10" fmla="*/ 601336 w 974302"/>
                <a:gd name="connsiteY10" fmla="*/ 716295 h 716563"/>
                <a:gd name="connsiteX11" fmla="*/ 318217 w 974302"/>
                <a:gd name="connsiteY11" fmla="*/ 643602 h 716563"/>
                <a:gd name="connsiteX12" fmla="*/ 69531 w 974302"/>
                <a:gd name="connsiteY12" fmla="*/ 567083 h 716563"/>
                <a:gd name="connsiteX0" fmla="*/ 69531 w 974327"/>
                <a:gd name="connsiteY0" fmla="*/ 567083 h 701339"/>
                <a:gd name="connsiteX1" fmla="*/ 663 w 974327"/>
                <a:gd name="connsiteY1" fmla="*/ 371960 h 701339"/>
                <a:gd name="connsiteX2" fmla="*/ 42750 w 974327"/>
                <a:gd name="connsiteY2" fmla="*/ 173011 h 701339"/>
                <a:gd name="connsiteX3" fmla="*/ 169005 w 974327"/>
                <a:gd name="connsiteY3" fmla="*/ 42930 h 701339"/>
                <a:gd name="connsiteX4" fmla="*/ 329694 w 974327"/>
                <a:gd name="connsiteY4" fmla="*/ 844 h 701339"/>
                <a:gd name="connsiteX5" fmla="*/ 532469 w 974327"/>
                <a:gd name="connsiteY5" fmla="*/ 73537 h 701339"/>
                <a:gd name="connsiteX6" fmla="*/ 654899 w 974327"/>
                <a:gd name="connsiteY6" fmla="*/ 215096 h 701339"/>
                <a:gd name="connsiteX7" fmla="*/ 827067 w 974327"/>
                <a:gd name="connsiteY7" fmla="*/ 283963 h 701339"/>
                <a:gd name="connsiteX8" fmla="*/ 972452 w 974327"/>
                <a:gd name="connsiteY8" fmla="*/ 394915 h 701339"/>
                <a:gd name="connsiteX9" fmla="*/ 888282 w 974327"/>
                <a:gd name="connsiteY9" fmla="*/ 616820 h 701339"/>
                <a:gd name="connsiteX10" fmla="*/ 597510 w 974327"/>
                <a:gd name="connsiteY10" fmla="*/ 700991 h 701339"/>
                <a:gd name="connsiteX11" fmla="*/ 318217 w 974327"/>
                <a:gd name="connsiteY11" fmla="*/ 643602 h 701339"/>
                <a:gd name="connsiteX12" fmla="*/ 69531 w 974327"/>
                <a:gd name="connsiteY12" fmla="*/ 567083 h 701339"/>
                <a:gd name="connsiteX0" fmla="*/ 69531 w 956191"/>
                <a:gd name="connsiteY0" fmla="*/ 567083 h 701339"/>
                <a:gd name="connsiteX1" fmla="*/ 663 w 956191"/>
                <a:gd name="connsiteY1" fmla="*/ 371960 h 701339"/>
                <a:gd name="connsiteX2" fmla="*/ 42750 w 956191"/>
                <a:gd name="connsiteY2" fmla="*/ 173011 h 701339"/>
                <a:gd name="connsiteX3" fmla="*/ 169005 w 956191"/>
                <a:gd name="connsiteY3" fmla="*/ 42930 h 701339"/>
                <a:gd name="connsiteX4" fmla="*/ 329694 w 956191"/>
                <a:gd name="connsiteY4" fmla="*/ 844 h 701339"/>
                <a:gd name="connsiteX5" fmla="*/ 532469 w 956191"/>
                <a:gd name="connsiteY5" fmla="*/ 73537 h 701339"/>
                <a:gd name="connsiteX6" fmla="*/ 654899 w 956191"/>
                <a:gd name="connsiteY6" fmla="*/ 215096 h 701339"/>
                <a:gd name="connsiteX7" fmla="*/ 827067 w 956191"/>
                <a:gd name="connsiteY7" fmla="*/ 283963 h 701339"/>
                <a:gd name="connsiteX8" fmla="*/ 953323 w 956191"/>
                <a:gd name="connsiteY8" fmla="*/ 414045 h 701339"/>
                <a:gd name="connsiteX9" fmla="*/ 888282 w 956191"/>
                <a:gd name="connsiteY9" fmla="*/ 616820 h 701339"/>
                <a:gd name="connsiteX10" fmla="*/ 597510 w 956191"/>
                <a:gd name="connsiteY10" fmla="*/ 700991 h 701339"/>
                <a:gd name="connsiteX11" fmla="*/ 318217 w 956191"/>
                <a:gd name="connsiteY11" fmla="*/ 643602 h 701339"/>
                <a:gd name="connsiteX12" fmla="*/ 69531 w 956191"/>
                <a:gd name="connsiteY12" fmla="*/ 567083 h 701339"/>
                <a:gd name="connsiteX0" fmla="*/ 69531 w 956191"/>
                <a:gd name="connsiteY0" fmla="*/ 567083 h 702462"/>
                <a:gd name="connsiteX1" fmla="*/ 663 w 956191"/>
                <a:gd name="connsiteY1" fmla="*/ 371960 h 702462"/>
                <a:gd name="connsiteX2" fmla="*/ 42750 w 956191"/>
                <a:gd name="connsiteY2" fmla="*/ 173011 h 702462"/>
                <a:gd name="connsiteX3" fmla="*/ 169005 w 956191"/>
                <a:gd name="connsiteY3" fmla="*/ 42930 h 702462"/>
                <a:gd name="connsiteX4" fmla="*/ 329694 w 956191"/>
                <a:gd name="connsiteY4" fmla="*/ 844 h 702462"/>
                <a:gd name="connsiteX5" fmla="*/ 532469 w 956191"/>
                <a:gd name="connsiteY5" fmla="*/ 73537 h 702462"/>
                <a:gd name="connsiteX6" fmla="*/ 654899 w 956191"/>
                <a:gd name="connsiteY6" fmla="*/ 215096 h 702462"/>
                <a:gd name="connsiteX7" fmla="*/ 827067 w 956191"/>
                <a:gd name="connsiteY7" fmla="*/ 283963 h 702462"/>
                <a:gd name="connsiteX8" fmla="*/ 953323 w 956191"/>
                <a:gd name="connsiteY8" fmla="*/ 414045 h 702462"/>
                <a:gd name="connsiteX9" fmla="*/ 888282 w 956191"/>
                <a:gd name="connsiteY9" fmla="*/ 616820 h 702462"/>
                <a:gd name="connsiteX10" fmla="*/ 597510 w 956191"/>
                <a:gd name="connsiteY10" fmla="*/ 700991 h 702462"/>
                <a:gd name="connsiteX11" fmla="*/ 302913 w 956191"/>
                <a:gd name="connsiteY11" fmla="*/ 662731 h 702462"/>
                <a:gd name="connsiteX12" fmla="*/ 69531 w 956191"/>
                <a:gd name="connsiteY12" fmla="*/ 567083 h 702462"/>
                <a:gd name="connsiteX0" fmla="*/ 69484 w 956144"/>
                <a:gd name="connsiteY0" fmla="*/ 568514 h 703893"/>
                <a:gd name="connsiteX1" fmla="*/ 616 w 956144"/>
                <a:gd name="connsiteY1" fmla="*/ 373391 h 703893"/>
                <a:gd name="connsiteX2" fmla="*/ 42703 w 956144"/>
                <a:gd name="connsiteY2" fmla="*/ 174442 h 703893"/>
                <a:gd name="connsiteX3" fmla="*/ 157480 w 956144"/>
                <a:gd name="connsiteY3" fmla="*/ 32883 h 703893"/>
                <a:gd name="connsiteX4" fmla="*/ 329647 w 956144"/>
                <a:gd name="connsiteY4" fmla="*/ 2275 h 703893"/>
                <a:gd name="connsiteX5" fmla="*/ 532422 w 956144"/>
                <a:gd name="connsiteY5" fmla="*/ 74968 h 703893"/>
                <a:gd name="connsiteX6" fmla="*/ 654852 w 956144"/>
                <a:gd name="connsiteY6" fmla="*/ 216527 h 703893"/>
                <a:gd name="connsiteX7" fmla="*/ 827020 w 956144"/>
                <a:gd name="connsiteY7" fmla="*/ 285394 h 703893"/>
                <a:gd name="connsiteX8" fmla="*/ 953276 w 956144"/>
                <a:gd name="connsiteY8" fmla="*/ 415476 h 703893"/>
                <a:gd name="connsiteX9" fmla="*/ 888235 w 956144"/>
                <a:gd name="connsiteY9" fmla="*/ 618251 h 703893"/>
                <a:gd name="connsiteX10" fmla="*/ 597463 w 956144"/>
                <a:gd name="connsiteY10" fmla="*/ 702422 h 703893"/>
                <a:gd name="connsiteX11" fmla="*/ 302866 w 956144"/>
                <a:gd name="connsiteY11" fmla="*/ 664162 h 703893"/>
                <a:gd name="connsiteX12" fmla="*/ 69484 w 956144"/>
                <a:gd name="connsiteY12" fmla="*/ 568514 h 703893"/>
                <a:gd name="connsiteX0" fmla="*/ 70651 w 957311"/>
                <a:gd name="connsiteY0" fmla="*/ 568447 h 703826"/>
                <a:gd name="connsiteX1" fmla="*/ 1783 w 957311"/>
                <a:gd name="connsiteY1" fmla="*/ 373324 h 703826"/>
                <a:gd name="connsiteX2" fmla="*/ 32392 w 957311"/>
                <a:gd name="connsiteY2" fmla="*/ 170549 h 703826"/>
                <a:gd name="connsiteX3" fmla="*/ 158647 w 957311"/>
                <a:gd name="connsiteY3" fmla="*/ 32816 h 703826"/>
                <a:gd name="connsiteX4" fmla="*/ 330814 w 957311"/>
                <a:gd name="connsiteY4" fmla="*/ 2208 h 703826"/>
                <a:gd name="connsiteX5" fmla="*/ 533589 w 957311"/>
                <a:gd name="connsiteY5" fmla="*/ 74901 h 703826"/>
                <a:gd name="connsiteX6" fmla="*/ 656019 w 957311"/>
                <a:gd name="connsiteY6" fmla="*/ 216460 h 703826"/>
                <a:gd name="connsiteX7" fmla="*/ 828187 w 957311"/>
                <a:gd name="connsiteY7" fmla="*/ 285327 h 703826"/>
                <a:gd name="connsiteX8" fmla="*/ 954443 w 957311"/>
                <a:gd name="connsiteY8" fmla="*/ 415409 h 703826"/>
                <a:gd name="connsiteX9" fmla="*/ 889402 w 957311"/>
                <a:gd name="connsiteY9" fmla="*/ 618184 h 703826"/>
                <a:gd name="connsiteX10" fmla="*/ 598630 w 957311"/>
                <a:gd name="connsiteY10" fmla="*/ 702355 h 703826"/>
                <a:gd name="connsiteX11" fmla="*/ 304033 w 957311"/>
                <a:gd name="connsiteY11" fmla="*/ 664095 h 703826"/>
                <a:gd name="connsiteX12" fmla="*/ 70651 w 957311"/>
                <a:gd name="connsiteY12" fmla="*/ 568447 h 703826"/>
                <a:gd name="connsiteX0" fmla="*/ 70651 w 957311"/>
                <a:gd name="connsiteY0" fmla="*/ 582838 h 718217"/>
                <a:gd name="connsiteX1" fmla="*/ 1783 w 957311"/>
                <a:gd name="connsiteY1" fmla="*/ 387715 h 718217"/>
                <a:gd name="connsiteX2" fmla="*/ 32392 w 957311"/>
                <a:gd name="connsiteY2" fmla="*/ 184940 h 718217"/>
                <a:gd name="connsiteX3" fmla="*/ 158647 w 957311"/>
                <a:gd name="connsiteY3" fmla="*/ 47207 h 718217"/>
                <a:gd name="connsiteX4" fmla="*/ 338466 w 957311"/>
                <a:gd name="connsiteY4" fmla="*/ 1296 h 718217"/>
                <a:gd name="connsiteX5" fmla="*/ 533589 w 957311"/>
                <a:gd name="connsiteY5" fmla="*/ 89292 h 718217"/>
                <a:gd name="connsiteX6" fmla="*/ 656019 w 957311"/>
                <a:gd name="connsiteY6" fmla="*/ 230851 h 718217"/>
                <a:gd name="connsiteX7" fmla="*/ 828187 w 957311"/>
                <a:gd name="connsiteY7" fmla="*/ 299718 h 718217"/>
                <a:gd name="connsiteX8" fmla="*/ 954443 w 957311"/>
                <a:gd name="connsiteY8" fmla="*/ 429800 h 718217"/>
                <a:gd name="connsiteX9" fmla="*/ 889402 w 957311"/>
                <a:gd name="connsiteY9" fmla="*/ 632575 h 718217"/>
                <a:gd name="connsiteX10" fmla="*/ 598630 w 957311"/>
                <a:gd name="connsiteY10" fmla="*/ 716746 h 718217"/>
                <a:gd name="connsiteX11" fmla="*/ 304033 w 957311"/>
                <a:gd name="connsiteY11" fmla="*/ 678486 h 718217"/>
                <a:gd name="connsiteX12" fmla="*/ 70651 w 957311"/>
                <a:gd name="connsiteY12" fmla="*/ 582838 h 718217"/>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56019 w 957311"/>
                <a:gd name="connsiteY6" fmla="*/ 230183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63671 w 957311"/>
                <a:gd name="connsiteY6" fmla="*/ 218705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50419 w 956209"/>
                <a:gd name="connsiteY0" fmla="*/ 582170 h 717549"/>
                <a:gd name="connsiteX1" fmla="*/ 681 w 956209"/>
                <a:gd name="connsiteY1" fmla="*/ 387047 h 717549"/>
                <a:gd name="connsiteX2" fmla="*/ 31290 w 956209"/>
                <a:gd name="connsiteY2" fmla="*/ 184272 h 717549"/>
                <a:gd name="connsiteX3" fmla="*/ 157545 w 956209"/>
                <a:gd name="connsiteY3" fmla="*/ 46539 h 717549"/>
                <a:gd name="connsiteX4" fmla="*/ 337364 w 956209"/>
                <a:gd name="connsiteY4" fmla="*/ 628 h 717549"/>
                <a:gd name="connsiteX5" fmla="*/ 543965 w 956209"/>
                <a:gd name="connsiteY5" fmla="*/ 73321 h 717549"/>
                <a:gd name="connsiteX6" fmla="*/ 662569 w 956209"/>
                <a:gd name="connsiteY6" fmla="*/ 218705 h 717549"/>
                <a:gd name="connsiteX7" fmla="*/ 827085 w 956209"/>
                <a:gd name="connsiteY7" fmla="*/ 299050 h 717549"/>
                <a:gd name="connsiteX8" fmla="*/ 953341 w 956209"/>
                <a:gd name="connsiteY8" fmla="*/ 429132 h 717549"/>
                <a:gd name="connsiteX9" fmla="*/ 888300 w 956209"/>
                <a:gd name="connsiteY9" fmla="*/ 631907 h 717549"/>
                <a:gd name="connsiteX10" fmla="*/ 597528 w 956209"/>
                <a:gd name="connsiteY10" fmla="*/ 716078 h 717549"/>
                <a:gd name="connsiteX11" fmla="*/ 302931 w 956209"/>
                <a:gd name="connsiteY11" fmla="*/ 677818 h 717549"/>
                <a:gd name="connsiteX12" fmla="*/ 50419 w 95620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9692 h 725071"/>
                <a:gd name="connsiteX1" fmla="*/ 327 w 971159"/>
                <a:gd name="connsiteY1" fmla="*/ 394569 h 725071"/>
                <a:gd name="connsiteX2" fmla="*/ 46240 w 971159"/>
                <a:gd name="connsiteY2" fmla="*/ 191794 h 725071"/>
                <a:gd name="connsiteX3" fmla="*/ 172495 w 971159"/>
                <a:gd name="connsiteY3" fmla="*/ 54061 h 725071"/>
                <a:gd name="connsiteX4" fmla="*/ 359966 w 971159"/>
                <a:gd name="connsiteY4" fmla="*/ 498 h 725071"/>
                <a:gd name="connsiteX5" fmla="*/ 558915 w 971159"/>
                <a:gd name="connsiteY5" fmla="*/ 80843 h 725071"/>
                <a:gd name="connsiteX6" fmla="*/ 677519 w 971159"/>
                <a:gd name="connsiteY6" fmla="*/ 226227 h 725071"/>
                <a:gd name="connsiteX7" fmla="*/ 842035 w 971159"/>
                <a:gd name="connsiteY7" fmla="*/ 306572 h 725071"/>
                <a:gd name="connsiteX8" fmla="*/ 968291 w 971159"/>
                <a:gd name="connsiteY8" fmla="*/ 436654 h 725071"/>
                <a:gd name="connsiteX9" fmla="*/ 903250 w 971159"/>
                <a:gd name="connsiteY9" fmla="*/ 639429 h 725071"/>
                <a:gd name="connsiteX10" fmla="*/ 612478 w 971159"/>
                <a:gd name="connsiteY10" fmla="*/ 723600 h 725071"/>
                <a:gd name="connsiteX11" fmla="*/ 317881 w 971159"/>
                <a:gd name="connsiteY11" fmla="*/ 685340 h 725071"/>
                <a:gd name="connsiteX12" fmla="*/ 65369 w 971159"/>
                <a:gd name="connsiteY12" fmla="*/ 589692 h 725071"/>
                <a:gd name="connsiteX0" fmla="*/ 65339 w 971129"/>
                <a:gd name="connsiteY0" fmla="*/ 589692 h 725071"/>
                <a:gd name="connsiteX1" fmla="*/ 297 w 971129"/>
                <a:gd name="connsiteY1" fmla="*/ 394569 h 725071"/>
                <a:gd name="connsiteX2" fmla="*/ 46210 w 971129"/>
                <a:gd name="connsiteY2" fmla="*/ 191794 h 725071"/>
                <a:gd name="connsiteX3" fmla="*/ 157161 w 971129"/>
                <a:gd name="connsiteY3" fmla="*/ 54061 h 725071"/>
                <a:gd name="connsiteX4" fmla="*/ 359936 w 971129"/>
                <a:gd name="connsiteY4" fmla="*/ 498 h 725071"/>
                <a:gd name="connsiteX5" fmla="*/ 558885 w 971129"/>
                <a:gd name="connsiteY5" fmla="*/ 80843 h 725071"/>
                <a:gd name="connsiteX6" fmla="*/ 677489 w 971129"/>
                <a:gd name="connsiteY6" fmla="*/ 226227 h 725071"/>
                <a:gd name="connsiteX7" fmla="*/ 842005 w 971129"/>
                <a:gd name="connsiteY7" fmla="*/ 306572 h 725071"/>
                <a:gd name="connsiteX8" fmla="*/ 968261 w 971129"/>
                <a:gd name="connsiteY8" fmla="*/ 436654 h 725071"/>
                <a:gd name="connsiteX9" fmla="*/ 903220 w 971129"/>
                <a:gd name="connsiteY9" fmla="*/ 639429 h 725071"/>
                <a:gd name="connsiteX10" fmla="*/ 612448 w 971129"/>
                <a:gd name="connsiteY10" fmla="*/ 723600 h 725071"/>
                <a:gd name="connsiteX11" fmla="*/ 317851 w 971129"/>
                <a:gd name="connsiteY11" fmla="*/ 685340 h 725071"/>
                <a:gd name="connsiteX12" fmla="*/ 65339 w 971129"/>
                <a:gd name="connsiteY12" fmla="*/ 589692 h 725071"/>
                <a:gd name="connsiteX0" fmla="*/ 66591 w 972381"/>
                <a:gd name="connsiteY0" fmla="*/ 589692 h 725071"/>
                <a:gd name="connsiteX1" fmla="*/ 1549 w 972381"/>
                <a:gd name="connsiteY1" fmla="*/ 394569 h 725071"/>
                <a:gd name="connsiteX2" fmla="*/ 32158 w 972381"/>
                <a:gd name="connsiteY2" fmla="*/ 191794 h 725071"/>
                <a:gd name="connsiteX3" fmla="*/ 158413 w 972381"/>
                <a:gd name="connsiteY3" fmla="*/ 54061 h 725071"/>
                <a:gd name="connsiteX4" fmla="*/ 361188 w 972381"/>
                <a:gd name="connsiteY4" fmla="*/ 498 h 725071"/>
                <a:gd name="connsiteX5" fmla="*/ 560137 w 972381"/>
                <a:gd name="connsiteY5" fmla="*/ 80843 h 725071"/>
                <a:gd name="connsiteX6" fmla="*/ 678741 w 972381"/>
                <a:gd name="connsiteY6" fmla="*/ 226227 h 725071"/>
                <a:gd name="connsiteX7" fmla="*/ 843257 w 972381"/>
                <a:gd name="connsiteY7" fmla="*/ 306572 h 725071"/>
                <a:gd name="connsiteX8" fmla="*/ 969513 w 972381"/>
                <a:gd name="connsiteY8" fmla="*/ 436654 h 725071"/>
                <a:gd name="connsiteX9" fmla="*/ 904472 w 972381"/>
                <a:gd name="connsiteY9" fmla="*/ 639429 h 725071"/>
                <a:gd name="connsiteX10" fmla="*/ 613700 w 972381"/>
                <a:gd name="connsiteY10" fmla="*/ 723600 h 725071"/>
                <a:gd name="connsiteX11" fmla="*/ 319103 w 972381"/>
                <a:gd name="connsiteY11" fmla="*/ 685340 h 725071"/>
                <a:gd name="connsiteX12" fmla="*/ 66591 w 972381"/>
                <a:gd name="connsiteY12" fmla="*/ 589692 h 725071"/>
                <a:gd name="connsiteX0" fmla="*/ 66591 w 969820"/>
                <a:gd name="connsiteY0" fmla="*/ 589692 h 724534"/>
                <a:gd name="connsiteX1" fmla="*/ 1549 w 969820"/>
                <a:gd name="connsiteY1" fmla="*/ 394569 h 724534"/>
                <a:gd name="connsiteX2" fmla="*/ 32158 w 969820"/>
                <a:gd name="connsiteY2" fmla="*/ 191794 h 724534"/>
                <a:gd name="connsiteX3" fmla="*/ 158413 w 969820"/>
                <a:gd name="connsiteY3" fmla="*/ 54061 h 724534"/>
                <a:gd name="connsiteX4" fmla="*/ 361188 w 969820"/>
                <a:gd name="connsiteY4" fmla="*/ 498 h 724534"/>
                <a:gd name="connsiteX5" fmla="*/ 560137 w 969820"/>
                <a:gd name="connsiteY5" fmla="*/ 80843 h 724534"/>
                <a:gd name="connsiteX6" fmla="*/ 678741 w 969820"/>
                <a:gd name="connsiteY6" fmla="*/ 226227 h 724534"/>
                <a:gd name="connsiteX7" fmla="*/ 843257 w 969820"/>
                <a:gd name="connsiteY7" fmla="*/ 306572 h 724534"/>
                <a:gd name="connsiteX8" fmla="*/ 969513 w 969820"/>
                <a:gd name="connsiteY8" fmla="*/ 436654 h 724534"/>
                <a:gd name="connsiteX9" fmla="*/ 870038 w 969820"/>
                <a:gd name="connsiteY9" fmla="*/ 650907 h 724534"/>
                <a:gd name="connsiteX10" fmla="*/ 613700 w 969820"/>
                <a:gd name="connsiteY10" fmla="*/ 723600 h 724534"/>
                <a:gd name="connsiteX11" fmla="*/ 319103 w 969820"/>
                <a:gd name="connsiteY11" fmla="*/ 685340 h 724534"/>
                <a:gd name="connsiteX12" fmla="*/ 66591 w 969820"/>
                <a:gd name="connsiteY12" fmla="*/ 589692 h 724534"/>
                <a:gd name="connsiteX0" fmla="*/ 66591 w 958416"/>
                <a:gd name="connsiteY0" fmla="*/ 589692 h 724534"/>
                <a:gd name="connsiteX1" fmla="*/ 1549 w 958416"/>
                <a:gd name="connsiteY1" fmla="*/ 394569 h 724534"/>
                <a:gd name="connsiteX2" fmla="*/ 32158 w 958416"/>
                <a:gd name="connsiteY2" fmla="*/ 191794 h 724534"/>
                <a:gd name="connsiteX3" fmla="*/ 158413 w 958416"/>
                <a:gd name="connsiteY3" fmla="*/ 54061 h 724534"/>
                <a:gd name="connsiteX4" fmla="*/ 361188 w 958416"/>
                <a:gd name="connsiteY4" fmla="*/ 498 h 724534"/>
                <a:gd name="connsiteX5" fmla="*/ 560137 w 958416"/>
                <a:gd name="connsiteY5" fmla="*/ 80843 h 724534"/>
                <a:gd name="connsiteX6" fmla="*/ 678741 w 958416"/>
                <a:gd name="connsiteY6" fmla="*/ 226227 h 724534"/>
                <a:gd name="connsiteX7" fmla="*/ 843257 w 958416"/>
                <a:gd name="connsiteY7" fmla="*/ 306572 h 724534"/>
                <a:gd name="connsiteX8" fmla="*/ 958035 w 958416"/>
                <a:gd name="connsiteY8" fmla="*/ 440480 h 724534"/>
                <a:gd name="connsiteX9" fmla="*/ 870038 w 958416"/>
                <a:gd name="connsiteY9" fmla="*/ 650907 h 724534"/>
                <a:gd name="connsiteX10" fmla="*/ 613700 w 958416"/>
                <a:gd name="connsiteY10" fmla="*/ 723600 h 724534"/>
                <a:gd name="connsiteX11" fmla="*/ 319103 w 958416"/>
                <a:gd name="connsiteY11" fmla="*/ 685340 h 724534"/>
                <a:gd name="connsiteX12" fmla="*/ 66591 w 958416"/>
                <a:gd name="connsiteY12" fmla="*/ 589692 h 724534"/>
                <a:gd name="connsiteX0" fmla="*/ 66591 w 958042"/>
                <a:gd name="connsiteY0" fmla="*/ 589692 h 724534"/>
                <a:gd name="connsiteX1" fmla="*/ 1549 w 958042"/>
                <a:gd name="connsiteY1" fmla="*/ 394569 h 724534"/>
                <a:gd name="connsiteX2" fmla="*/ 32158 w 958042"/>
                <a:gd name="connsiteY2" fmla="*/ 191794 h 724534"/>
                <a:gd name="connsiteX3" fmla="*/ 158413 w 958042"/>
                <a:gd name="connsiteY3" fmla="*/ 54061 h 724534"/>
                <a:gd name="connsiteX4" fmla="*/ 361188 w 958042"/>
                <a:gd name="connsiteY4" fmla="*/ 498 h 724534"/>
                <a:gd name="connsiteX5" fmla="*/ 560137 w 958042"/>
                <a:gd name="connsiteY5" fmla="*/ 80843 h 724534"/>
                <a:gd name="connsiteX6" fmla="*/ 678741 w 958042"/>
                <a:gd name="connsiteY6" fmla="*/ 226227 h 724534"/>
                <a:gd name="connsiteX7" fmla="*/ 873864 w 958042"/>
                <a:gd name="connsiteY7" fmla="*/ 298920 h 724534"/>
                <a:gd name="connsiteX8" fmla="*/ 958035 w 958042"/>
                <a:gd name="connsiteY8" fmla="*/ 440480 h 724534"/>
                <a:gd name="connsiteX9" fmla="*/ 870038 w 958042"/>
                <a:gd name="connsiteY9" fmla="*/ 650907 h 724534"/>
                <a:gd name="connsiteX10" fmla="*/ 613700 w 958042"/>
                <a:gd name="connsiteY10" fmla="*/ 723600 h 724534"/>
                <a:gd name="connsiteX11" fmla="*/ 319103 w 958042"/>
                <a:gd name="connsiteY11" fmla="*/ 685340 h 724534"/>
                <a:gd name="connsiteX12" fmla="*/ 66591 w 958042"/>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8301" h="724534">
                  <a:moveTo>
                    <a:pt x="66591" y="589692"/>
                  </a:moveTo>
                  <a:cubicBezTo>
                    <a:pt x="13665" y="541230"/>
                    <a:pt x="7288" y="460885"/>
                    <a:pt x="1549" y="394569"/>
                  </a:cubicBezTo>
                  <a:cubicBezTo>
                    <a:pt x="-4190" y="328253"/>
                    <a:pt x="6014" y="248545"/>
                    <a:pt x="32158" y="191794"/>
                  </a:cubicBezTo>
                  <a:cubicBezTo>
                    <a:pt x="58302" y="135043"/>
                    <a:pt x="103575" y="85944"/>
                    <a:pt x="158413" y="54061"/>
                  </a:cubicBezTo>
                  <a:cubicBezTo>
                    <a:pt x="213251" y="22178"/>
                    <a:pt x="294234" y="-3966"/>
                    <a:pt x="361188" y="498"/>
                  </a:cubicBezTo>
                  <a:cubicBezTo>
                    <a:pt x="428142" y="4962"/>
                    <a:pt x="507212" y="43222"/>
                    <a:pt x="560137" y="80843"/>
                  </a:cubicBezTo>
                  <a:cubicBezTo>
                    <a:pt x="613062" y="118464"/>
                    <a:pt x="639207" y="174577"/>
                    <a:pt x="678741" y="226227"/>
                  </a:cubicBezTo>
                  <a:cubicBezTo>
                    <a:pt x="718275" y="277877"/>
                    <a:pt x="842619" y="263211"/>
                    <a:pt x="889168" y="298920"/>
                  </a:cubicBezTo>
                  <a:cubicBezTo>
                    <a:pt x="935717" y="334629"/>
                    <a:pt x="961223" y="381816"/>
                    <a:pt x="958035" y="440480"/>
                  </a:cubicBezTo>
                  <a:cubicBezTo>
                    <a:pt x="954847" y="499145"/>
                    <a:pt x="927427" y="603720"/>
                    <a:pt x="870038" y="650907"/>
                  </a:cubicBezTo>
                  <a:cubicBezTo>
                    <a:pt x="812649" y="698094"/>
                    <a:pt x="705523" y="717861"/>
                    <a:pt x="613700" y="723600"/>
                  </a:cubicBezTo>
                  <a:cubicBezTo>
                    <a:pt x="521878" y="729339"/>
                    <a:pt x="410288" y="707658"/>
                    <a:pt x="319103" y="685340"/>
                  </a:cubicBezTo>
                  <a:cubicBezTo>
                    <a:pt x="227918" y="663022"/>
                    <a:pt x="119517" y="638154"/>
                    <a:pt x="66591" y="589692"/>
                  </a:cubicBezTo>
                  <a:close/>
                </a:path>
              </a:pathLst>
            </a:custGeom>
            <a:solidFill>
              <a:srgbClr val="9987C2">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8F46AC1D-3BBD-1786-E711-A7CC26C38704}"/>
                </a:ext>
              </a:extLst>
            </p:cNvPr>
            <p:cNvSpPr/>
            <p:nvPr/>
          </p:nvSpPr>
          <p:spPr>
            <a:xfrm>
              <a:off x="3027177" y="2142859"/>
              <a:ext cx="501919" cy="318743"/>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F4689E04-8AB8-36F6-8A70-286DDE0FE017}"/>
              </a:ext>
            </a:extLst>
          </p:cNvPr>
          <p:cNvGrpSpPr>
            <a:grpSpLocks/>
          </p:cNvGrpSpPr>
          <p:nvPr/>
        </p:nvGrpSpPr>
        <p:grpSpPr>
          <a:xfrm>
            <a:off x="2309570" y="2882975"/>
            <a:ext cx="731520" cy="548640"/>
            <a:chOff x="2983505" y="2053715"/>
            <a:chExt cx="958301" cy="724534"/>
          </a:xfrm>
        </p:grpSpPr>
        <p:sp>
          <p:nvSpPr>
            <p:cNvPr id="55" name="Freeform 54">
              <a:extLst>
                <a:ext uri="{FF2B5EF4-FFF2-40B4-BE49-F238E27FC236}">
                  <a16:creationId xmlns:a16="http://schemas.microsoft.com/office/drawing/2014/main" id="{DD988035-86B3-536F-AA9A-C50562B4527C}"/>
                </a:ext>
              </a:extLst>
            </p:cNvPr>
            <p:cNvSpPr/>
            <p:nvPr/>
          </p:nvSpPr>
          <p:spPr>
            <a:xfrm>
              <a:off x="2983505" y="2053715"/>
              <a:ext cx="958301" cy="724534"/>
            </a:xfrm>
            <a:custGeom>
              <a:avLst/>
              <a:gdLst>
                <a:gd name="connsiteX0" fmla="*/ 22956 w 975615"/>
                <a:gd name="connsiteY0" fmla="*/ 554761 h 703973"/>
                <a:gd name="connsiteX1" fmla="*/ 0 w 975615"/>
                <a:gd name="connsiteY1" fmla="*/ 363464 h 703973"/>
                <a:gd name="connsiteX2" fmla="*/ 38260 w 975615"/>
                <a:gd name="connsiteY2" fmla="*/ 160689 h 703973"/>
                <a:gd name="connsiteX3" fmla="*/ 164516 w 975615"/>
                <a:gd name="connsiteY3" fmla="*/ 49737 h 703973"/>
                <a:gd name="connsiteX4" fmla="*/ 275468 w 975615"/>
                <a:gd name="connsiteY4" fmla="*/ 0 h 703973"/>
                <a:gd name="connsiteX5" fmla="*/ 516502 w 975615"/>
                <a:gd name="connsiteY5" fmla="*/ 61215 h 703973"/>
                <a:gd name="connsiteX6" fmla="*/ 638932 w 975615"/>
                <a:gd name="connsiteY6" fmla="*/ 202774 h 703973"/>
                <a:gd name="connsiteX7" fmla="*/ 811100 w 975615"/>
                <a:gd name="connsiteY7" fmla="*/ 271641 h 703973"/>
                <a:gd name="connsiteX8" fmla="*/ 975615 w 975615"/>
                <a:gd name="connsiteY8" fmla="*/ 348160 h 703973"/>
                <a:gd name="connsiteX9" fmla="*/ 872315 w 975615"/>
                <a:gd name="connsiteY9" fmla="*/ 593020 h 703973"/>
                <a:gd name="connsiteX10" fmla="*/ 585369 w 975615"/>
                <a:gd name="connsiteY10" fmla="*/ 703973 h 703973"/>
                <a:gd name="connsiteX11" fmla="*/ 302250 w 975615"/>
                <a:gd name="connsiteY11" fmla="*/ 631280 h 703973"/>
                <a:gd name="connsiteX12" fmla="*/ 22956 w 975615"/>
                <a:gd name="connsiteY12" fmla="*/ 554761 h 703973"/>
                <a:gd name="connsiteX0" fmla="*/ 22956 w 976974"/>
                <a:gd name="connsiteY0" fmla="*/ 554761 h 703973"/>
                <a:gd name="connsiteX1" fmla="*/ 0 w 976974"/>
                <a:gd name="connsiteY1" fmla="*/ 363464 h 703973"/>
                <a:gd name="connsiteX2" fmla="*/ 38260 w 976974"/>
                <a:gd name="connsiteY2" fmla="*/ 160689 h 703973"/>
                <a:gd name="connsiteX3" fmla="*/ 164516 w 976974"/>
                <a:gd name="connsiteY3" fmla="*/ 49737 h 703973"/>
                <a:gd name="connsiteX4" fmla="*/ 275468 w 976974"/>
                <a:gd name="connsiteY4" fmla="*/ 0 h 703973"/>
                <a:gd name="connsiteX5" fmla="*/ 516502 w 976974"/>
                <a:gd name="connsiteY5" fmla="*/ 61215 h 703973"/>
                <a:gd name="connsiteX6" fmla="*/ 638932 w 976974"/>
                <a:gd name="connsiteY6" fmla="*/ 202774 h 703973"/>
                <a:gd name="connsiteX7" fmla="*/ 811100 w 976974"/>
                <a:gd name="connsiteY7" fmla="*/ 271641 h 703973"/>
                <a:gd name="connsiteX8" fmla="*/ 975615 w 976974"/>
                <a:gd name="connsiteY8" fmla="*/ 348160 h 703973"/>
                <a:gd name="connsiteX9" fmla="*/ 872315 w 976974"/>
                <a:gd name="connsiteY9" fmla="*/ 593020 h 703973"/>
                <a:gd name="connsiteX10" fmla="*/ 585369 w 976974"/>
                <a:gd name="connsiteY10" fmla="*/ 703973 h 703973"/>
                <a:gd name="connsiteX11" fmla="*/ 302250 w 976974"/>
                <a:gd name="connsiteY11" fmla="*/ 631280 h 703973"/>
                <a:gd name="connsiteX12" fmla="*/ 22956 w 976974"/>
                <a:gd name="connsiteY12" fmla="*/ 554761 h 703973"/>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5349"/>
                <a:gd name="connsiteY0" fmla="*/ 554864 h 713276"/>
                <a:gd name="connsiteX1" fmla="*/ 8375 w 985349"/>
                <a:gd name="connsiteY1" fmla="*/ 363567 h 713276"/>
                <a:gd name="connsiteX2" fmla="*/ 46635 w 985349"/>
                <a:gd name="connsiteY2" fmla="*/ 160792 h 713276"/>
                <a:gd name="connsiteX3" fmla="*/ 172891 w 985349"/>
                <a:gd name="connsiteY3" fmla="*/ 49840 h 713276"/>
                <a:gd name="connsiteX4" fmla="*/ 283843 w 985349"/>
                <a:gd name="connsiteY4" fmla="*/ 103 h 713276"/>
                <a:gd name="connsiteX5" fmla="*/ 524877 w 985349"/>
                <a:gd name="connsiteY5" fmla="*/ 61318 h 713276"/>
                <a:gd name="connsiteX6" fmla="*/ 647307 w 985349"/>
                <a:gd name="connsiteY6" fmla="*/ 202877 h 713276"/>
                <a:gd name="connsiteX7" fmla="*/ 819475 w 985349"/>
                <a:gd name="connsiteY7" fmla="*/ 271744 h 713276"/>
                <a:gd name="connsiteX8" fmla="*/ 983990 w 985349"/>
                <a:gd name="connsiteY8" fmla="*/ 348263 h 713276"/>
                <a:gd name="connsiteX9" fmla="*/ 880690 w 985349"/>
                <a:gd name="connsiteY9" fmla="*/ 593123 h 713276"/>
                <a:gd name="connsiteX10" fmla="*/ 593744 w 985349"/>
                <a:gd name="connsiteY10" fmla="*/ 704076 h 713276"/>
                <a:gd name="connsiteX11" fmla="*/ 310625 w 985349"/>
                <a:gd name="connsiteY11" fmla="*/ 631383 h 713276"/>
                <a:gd name="connsiteX12" fmla="*/ 31331 w 985349"/>
                <a:gd name="connsiteY12" fmla="*/ 554864 h 7132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6129 h 705858"/>
                <a:gd name="connsiteX1" fmla="*/ 8375 w 986528"/>
                <a:gd name="connsiteY1" fmla="*/ 364832 h 705858"/>
                <a:gd name="connsiteX2" fmla="*/ 46635 w 986528"/>
                <a:gd name="connsiteY2" fmla="*/ 162057 h 705858"/>
                <a:gd name="connsiteX3" fmla="*/ 161413 w 986528"/>
                <a:gd name="connsiteY3" fmla="*/ 31976 h 705858"/>
                <a:gd name="connsiteX4" fmla="*/ 283843 w 986528"/>
                <a:gd name="connsiteY4" fmla="*/ 1368 h 705858"/>
                <a:gd name="connsiteX5" fmla="*/ 524877 w 986528"/>
                <a:gd name="connsiteY5" fmla="*/ 62583 h 705858"/>
                <a:gd name="connsiteX6" fmla="*/ 647307 w 986528"/>
                <a:gd name="connsiteY6" fmla="*/ 204142 h 705858"/>
                <a:gd name="connsiteX7" fmla="*/ 819475 w 986528"/>
                <a:gd name="connsiteY7" fmla="*/ 273009 h 705858"/>
                <a:gd name="connsiteX8" fmla="*/ 983990 w 986528"/>
                <a:gd name="connsiteY8" fmla="*/ 349528 h 705858"/>
                <a:gd name="connsiteX9" fmla="*/ 880690 w 986528"/>
                <a:gd name="connsiteY9" fmla="*/ 594388 h 705858"/>
                <a:gd name="connsiteX10" fmla="*/ 593744 w 986528"/>
                <a:gd name="connsiteY10" fmla="*/ 705341 h 705858"/>
                <a:gd name="connsiteX11" fmla="*/ 310625 w 986528"/>
                <a:gd name="connsiteY11" fmla="*/ 632648 h 705858"/>
                <a:gd name="connsiteX12" fmla="*/ 31331 w 986528"/>
                <a:gd name="connsiteY12" fmla="*/ 556129 h 705858"/>
                <a:gd name="connsiteX0" fmla="*/ 30635 w 985832"/>
                <a:gd name="connsiteY0" fmla="*/ 556129 h 705858"/>
                <a:gd name="connsiteX1" fmla="*/ 7679 w 985832"/>
                <a:gd name="connsiteY1" fmla="*/ 364832 h 705858"/>
                <a:gd name="connsiteX2" fmla="*/ 34462 w 985832"/>
                <a:gd name="connsiteY2" fmla="*/ 162057 h 705858"/>
                <a:gd name="connsiteX3" fmla="*/ 160717 w 985832"/>
                <a:gd name="connsiteY3" fmla="*/ 31976 h 705858"/>
                <a:gd name="connsiteX4" fmla="*/ 283147 w 985832"/>
                <a:gd name="connsiteY4" fmla="*/ 1368 h 705858"/>
                <a:gd name="connsiteX5" fmla="*/ 524181 w 985832"/>
                <a:gd name="connsiteY5" fmla="*/ 62583 h 705858"/>
                <a:gd name="connsiteX6" fmla="*/ 646611 w 985832"/>
                <a:gd name="connsiteY6" fmla="*/ 204142 h 705858"/>
                <a:gd name="connsiteX7" fmla="*/ 818779 w 985832"/>
                <a:gd name="connsiteY7" fmla="*/ 273009 h 705858"/>
                <a:gd name="connsiteX8" fmla="*/ 983294 w 985832"/>
                <a:gd name="connsiteY8" fmla="*/ 349528 h 705858"/>
                <a:gd name="connsiteX9" fmla="*/ 879994 w 985832"/>
                <a:gd name="connsiteY9" fmla="*/ 594388 h 705858"/>
                <a:gd name="connsiteX10" fmla="*/ 593048 w 985832"/>
                <a:gd name="connsiteY10" fmla="*/ 705341 h 705858"/>
                <a:gd name="connsiteX11" fmla="*/ 309929 w 985832"/>
                <a:gd name="connsiteY11" fmla="*/ 632648 h 705858"/>
                <a:gd name="connsiteX12" fmla="*/ 30635 w 985832"/>
                <a:gd name="connsiteY12" fmla="*/ 556129 h 705858"/>
                <a:gd name="connsiteX0" fmla="*/ 54941 w 979530"/>
                <a:gd name="connsiteY0" fmla="*/ 556129 h 705858"/>
                <a:gd name="connsiteX1" fmla="*/ 1377 w 979530"/>
                <a:gd name="connsiteY1" fmla="*/ 364832 h 705858"/>
                <a:gd name="connsiteX2" fmla="*/ 28160 w 979530"/>
                <a:gd name="connsiteY2" fmla="*/ 162057 h 705858"/>
                <a:gd name="connsiteX3" fmla="*/ 154415 w 979530"/>
                <a:gd name="connsiteY3" fmla="*/ 31976 h 705858"/>
                <a:gd name="connsiteX4" fmla="*/ 276845 w 979530"/>
                <a:gd name="connsiteY4" fmla="*/ 1368 h 705858"/>
                <a:gd name="connsiteX5" fmla="*/ 517879 w 979530"/>
                <a:gd name="connsiteY5" fmla="*/ 62583 h 705858"/>
                <a:gd name="connsiteX6" fmla="*/ 640309 w 979530"/>
                <a:gd name="connsiteY6" fmla="*/ 204142 h 705858"/>
                <a:gd name="connsiteX7" fmla="*/ 812477 w 979530"/>
                <a:gd name="connsiteY7" fmla="*/ 273009 h 705858"/>
                <a:gd name="connsiteX8" fmla="*/ 976992 w 979530"/>
                <a:gd name="connsiteY8" fmla="*/ 349528 h 705858"/>
                <a:gd name="connsiteX9" fmla="*/ 873692 w 979530"/>
                <a:gd name="connsiteY9" fmla="*/ 594388 h 705858"/>
                <a:gd name="connsiteX10" fmla="*/ 586746 w 979530"/>
                <a:gd name="connsiteY10" fmla="*/ 705341 h 705858"/>
                <a:gd name="connsiteX11" fmla="*/ 303627 w 979530"/>
                <a:gd name="connsiteY11" fmla="*/ 632648 h 705858"/>
                <a:gd name="connsiteX12" fmla="*/ 54941 w 979530"/>
                <a:gd name="connsiteY12" fmla="*/ 556129 h 705858"/>
                <a:gd name="connsiteX0" fmla="*/ 69531 w 994120"/>
                <a:gd name="connsiteY0" fmla="*/ 556129 h 705858"/>
                <a:gd name="connsiteX1" fmla="*/ 663 w 994120"/>
                <a:gd name="connsiteY1" fmla="*/ 361006 h 705858"/>
                <a:gd name="connsiteX2" fmla="*/ 42750 w 994120"/>
                <a:gd name="connsiteY2" fmla="*/ 162057 h 705858"/>
                <a:gd name="connsiteX3" fmla="*/ 169005 w 994120"/>
                <a:gd name="connsiteY3" fmla="*/ 31976 h 705858"/>
                <a:gd name="connsiteX4" fmla="*/ 291435 w 994120"/>
                <a:gd name="connsiteY4" fmla="*/ 1368 h 705858"/>
                <a:gd name="connsiteX5" fmla="*/ 532469 w 994120"/>
                <a:gd name="connsiteY5" fmla="*/ 62583 h 705858"/>
                <a:gd name="connsiteX6" fmla="*/ 654899 w 994120"/>
                <a:gd name="connsiteY6" fmla="*/ 204142 h 705858"/>
                <a:gd name="connsiteX7" fmla="*/ 827067 w 994120"/>
                <a:gd name="connsiteY7" fmla="*/ 273009 h 705858"/>
                <a:gd name="connsiteX8" fmla="*/ 991582 w 994120"/>
                <a:gd name="connsiteY8" fmla="*/ 349528 h 705858"/>
                <a:gd name="connsiteX9" fmla="*/ 888282 w 994120"/>
                <a:gd name="connsiteY9" fmla="*/ 594388 h 705858"/>
                <a:gd name="connsiteX10" fmla="*/ 601336 w 994120"/>
                <a:gd name="connsiteY10" fmla="*/ 705341 h 705858"/>
                <a:gd name="connsiteX11" fmla="*/ 318217 w 994120"/>
                <a:gd name="connsiteY11" fmla="*/ 632648 h 705858"/>
                <a:gd name="connsiteX12" fmla="*/ 69531 w 994120"/>
                <a:gd name="connsiteY12" fmla="*/ 556129 h 705858"/>
                <a:gd name="connsiteX0" fmla="*/ 69531 w 994120"/>
                <a:gd name="connsiteY0" fmla="*/ 567083 h 716812"/>
                <a:gd name="connsiteX1" fmla="*/ 663 w 994120"/>
                <a:gd name="connsiteY1" fmla="*/ 371960 h 716812"/>
                <a:gd name="connsiteX2" fmla="*/ 42750 w 994120"/>
                <a:gd name="connsiteY2" fmla="*/ 173011 h 716812"/>
                <a:gd name="connsiteX3" fmla="*/ 169005 w 994120"/>
                <a:gd name="connsiteY3" fmla="*/ 42930 h 716812"/>
                <a:gd name="connsiteX4" fmla="*/ 329694 w 994120"/>
                <a:gd name="connsiteY4" fmla="*/ 844 h 716812"/>
                <a:gd name="connsiteX5" fmla="*/ 532469 w 994120"/>
                <a:gd name="connsiteY5" fmla="*/ 73537 h 716812"/>
                <a:gd name="connsiteX6" fmla="*/ 654899 w 994120"/>
                <a:gd name="connsiteY6" fmla="*/ 215096 h 716812"/>
                <a:gd name="connsiteX7" fmla="*/ 827067 w 994120"/>
                <a:gd name="connsiteY7" fmla="*/ 283963 h 716812"/>
                <a:gd name="connsiteX8" fmla="*/ 991582 w 994120"/>
                <a:gd name="connsiteY8" fmla="*/ 360482 h 716812"/>
                <a:gd name="connsiteX9" fmla="*/ 888282 w 994120"/>
                <a:gd name="connsiteY9" fmla="*/ 605342 h 716812"/>
                <a:gd name="connsiteX10" fmla="*/ 601336 w 994120"/>
                <a:gd name="connsiteY10" fmla="*/ 716295 h 716812"/>
                <a:gd name="connsiteX11" fmla="*/ 318217 w 994120"/>
                <a:gd name="connsiteY11" fmla="*/ 643602 h 716812"/>
                <a:gd name="connsiteX12" fmla="*/ 69531 w 994120"/>
                <a:gd name="connsiteY12" fmla="*/ 567083 h 716812"/>
                <a:gd name="connsiteX0" fmla="*/ 69531 w 974302"/>
                <a:gd name="connsiteY0" fmla="*/ 567083 h 716812"/>
                <a:gd name="connsiteX1" fmla="*/ 663 w 974302"/>
                <a:gd name="connsiteY1" fmla="*/ 371960 h 716812"/>
                <a:gd name="connsiteX2" fmla="*/ 42750 w 974302"/>
                <a:gd name="connsiteY2" fmla="*/ 173011 h 716812"/>
                <a:gd name="connsiteX3" fmla="*/ 169005 w 974302"/>
                <a:gd name="connsiteY3" fmla="*/ 42930 h 716812"/>
                <a:gd name="connsiteX4" fmla="*/ 329694 w 974302"/>
                <a:gd name="connsiteY4" fmla="*/ 844 h 716812"/>
                <a:gd name="connsiteX5" fmla="*/ 532469 w 974302"/>
                <a:gd name="connsiteY5" fmla="*/ 73537 h 716812"/>
                <a:gd name="connsiteX6" fmla="*/ 654899 w 974302"/>
                <a:gd name="connsiteY6" fmla="*/ 215096 h 716812"/>
                <a:gd name="connsiteX7" fmla="*/ 827067 w 974302"/>
                <a:gd name="connsiteY7" fmla="*/ 283963 h 716812"/>
                <a:gd name="connsiteX8" fmla="*/ 972452 w 974302"/>
                <a:gd name="connsiteY8" fmla="*/ 394915 h 716812"/>
                <a:gd name="connsiteX9" fmla="*/ 888282 w 974302"/>
                <a:gd name="connsiteY9" fmla="*/ 605342 h 716812"/>
                <a:gd name="connsiteX10" fmla="*/ 601336 w 974302"/>
                <a:gd name="connsiteY10" fmla="*/ 716295 h 716812"/>
                <a:gd name="connsiteX11" fmla="*/ 318217 w 974302"/>
                <a:gd name="connsiteY11" fmla="*/ 643602 h 716812"/>
                <a:gd name="connsiteX12" fmla="*/ 69531 w 974302"/>
                <a:gd name="connsiteY12" fmla="*/ 567083 h 716812"/>
                <a:gd name="connsiteX0" fmla="*/ 69531 w 974302"/>
                <a:gd name="connsiteY0" fmla="*/ 567083 h 716563"/>
                <a:gd name="connsiteX1" fmla="*/ 663 w 974302"/>
                <a:gd name="connsiteY1" fmla="*/ 371960 h 716563"/>
                <a:gd name="connsiteX2" fmla="*/ 42750 w 974302"/>
                <a:gd name="connsiteY2" fmla="*/ 173011 h 716563"/>
                <a:gd name="connsiteX3" fmla="*/ 169005 w 974302"/>
                <a:gd name="connsiteY3" fmla="*/ 42930 h 716563"/>
                <a:gd name="connsiteX4" fmla="*/ 329694 w 974302"/>
                <a:gd name="connsiteY4" fmla="*/ 844 h 716563"/>
                <a:gd name="connsiteX5" fmla="*/ 532469 w 974302"/>
                <a:gd name="connsiteY5" fmla="*/ 73537 h 716563"/>
                <a:gd name="connsiteX6" fmla="*/ 654899 w 974302"/>
                <a:gd name="connsiteY6" fmla="*/ 215096 h 716563"/>
                <a:gd name="connsiteX7" fmla="*/ 827067 w 974302"/>
                <a:gd name="connsiteY7" fmla="*/ 283963 h 716563"/>
                <a:gd name="connsiteX8" fmla="*/ 972452 w 974302"/>
                <a:gd name="connsiteY8" fmla="*/ 394915 h 716563"/>
                <a:gd name="connsiteX9" fmla="*/ 888282 w 974302"/>
                <a:gd name="connsiteY9" fmla="*/ 616820 h 716563"/>
                <a:gd name="connsiteX10" fmla="*/ 601336 w 974302"/>
                <a:gd name="connsiteY10" fmla="*/ 716295 h 716563"/>
                <a:gd name="connsiteX11" fmla="*/ 318217 w 974302"/>
                <a:gd name="connsiteY11" fmla="*/ 643602 h 716563"/>
                <a:gd name="connsiteX12" fmla="*/ 69531 w 974302"/>
                <a:gd name="connsiteY12" fmla="*/ 567083 h 716563"/>
                <a:gd name="connsiteX0" fmla="*/ 69531 w 974327"/>
                <a:gd name="connsiteY0" fmla="*/ 567083 h 701339"/>
                <a:gd name="connsiteX1" fmla="*/ 663 w 974327"/>
                <a:gd name="connsiteY1" fmla="*/ 371960 h 701339"/>
                <a:gd name="connsiteX2" fmla="*/ 42750 w 974327"/>
                <a:gd name="connsiteY2" fmla="*/ 173011 h 701339"/>
                <a:gd name="connsiteX3" fmla="*/ 169005 w 974327"/>
                <a:gd name="connsiteY3" fmla="*/ 42930 h 701339"/>
                <a:gd name="connsiteX4" fmla="*/ 329694 w 974327"/>
                <a:gd name="connsiteY4" fmla="*/ 844 h 701339"/>
                <a:gd name="connsiteX5" fmla="*/ 532469 w 974327"/>
                <a:gd name="connsiteY5" fmla="*/ 73537 h 701339"/>
                <a:gd name="connsiteX6" fmla="*/ 654899 w 974327"/>
                <a:gd name="connsiteY6" fmla="*/ 215096 h 701339"/>
                <a:gd name="connsiteX7" fmla="*/ 827067 w 974327"/>
                <a:gd name="connsiteY7" fmla="*/ 283963 h 701339"/>
                <a:gd name="connsiteX8" fmla="*/ 972452 w 974327"/>
                <a:gd name="connsiteY8" fmla="*/ 394915 h 701339"/>
                <a:gd name="connsiteX9" fmla="*/ 888282 w 974327"/>
                <a:gd name="connsiteY9" fmla="*/ 616820 h 701339"/>
                <a:gd name="connsiteX10" fmla="*/ 597510 w 974327"/>
                <a:gd name="connsiteY10" fmla="*/ 700991 h 701339"/>
                <a:gd name="connsiteX11" fmla="*/ 318217 w 974327"/>
                <a:gd name="connsiteY11" fmla="*/ 643602 h 701339"/>
                <a:gd name="connsiteX12" fmla="*/ 69531 w 974327"/>
                <a:gd name="connsiteY12" fmla="*/ 567083 h 701339"/>
                <a:gd name="connsiteX0" fmla="*/ 69531 w 956191"/>
                <a:gd name="connsiteY0" fmla="*/ 567083 h 701339"/>
                <a:gd name="connsiteX1" fmla="*/ 663 w 956191"/>
                <a:gd name="connsiteY1" fmla="*/ 371960 h 701339"/>
                <a:gd name="connsiteX2" fmla="*/ 42750 w 956191"/>
                <a:gd name="connsiteY2" fmla="*/ 173011 h 701339"/>
                <a:gd name="connsiteX3" fmla="*/ 169005 w 956191"/>
                <a:gd name="connsiteY3" fmla="*/ 42930 h 701339"/>
                <a:gd name="connsiteX4" fmla="*/ 329694 w 956191"/>
                <a:gd name="connsiteY4" fmla="*/ 844 h 701339"/>
                <a:gd name="connsiteX5" fmla="*/ 532469 w 956191"/>
                <a:gd name="connsiteY5" fmla="*/ 73537 h 701339"/>
                <a:gd name="connsiteX6" fmla="*/ 654899 w 956191"/>
                <a:gd name="connsiteY6" fmla="*/ 215096 h 701339"/>
                <a:gd name="connsiteX7" fmla="*/ 827067 w 956191"/>
                <a:gd name="connsiteY7" fmla="*/ 283963 h 701339"/>
                <a:gd name="connsiteX8" fmla="*/ 953323 w 956191"/>
                <a:gd name="connsiteY8" fmla="*/ 414045 h 701339"/>
                <a:gd name="connsiteX9" fmla="*/ 888282 w 956191"/>
                <a:gd name="connsiteY9" fmla="*/ 616820 h 701339"/>
                <a:gd name="connsiteX10" fmla="*/ 597510 w 956191"/>
                <a:gd name="connsiteY10" fmla="*/ 700991 h 701339"/>
                <a:gd name="connsiteX11" fmla="*/ 318217 w 956191"/>
                <a:gd name="connsiteY11" fmla="*/ 643602 h 701339"/>
                <a:gd name="connsiteX12" fmla="*/ 69531 w 956191"/>
                <a:gd name="connsiteY12" fmla="*/ 567083 h 701339"/>
                <a:gd name="connsiteX0" fmla="*/ 69531 w 956191"/>
                <a:gd name="connsiteY0" fmla="*/ 567083 h 702462"/>
                <a:gd name="connsiteX1" fmla="*/ 663 w 956191"/>
                <a:gd name="connsiteY1" fmla="*/ 371960 h 702462"/>
                <a:gd name="connsiteX2" fmla="*/ 42750 w 956191"/>
                <a:gd name="connsiteY2" fmla="*/ 173011 h 702462"/>
                <a:gd name="connsiteX3" fmla="*/ 169005 w 956191"/>
                <a:gd name="connsiteY3" fmla="*/ 42930 h 702462"/>
                <a:gd name="connsiteX4" fmla="*/ 329694 w 956191"/>
                <a:gd name="connsiteY4" fmla="*/ 844 h 702462"/>
                <a:gd name="connsiteX5" fmla="*/ 532469 w 956191"/>
                <a:gd name="connsiteY5" fmla="*/ 73537 h 702462"/>
                <a:gd name="connsiteX6" fmla="*/ 654899 w 956191"/>
                <a:gd name="connsiteY6" fmla="*/ 215096 h 702462"/>
                <a:gd name="connsiteX7" fmla="*/ 827067 w 956191"/>
                <a:gd name="connsiteY7" fmla="*/ 283963 h 702462"/>
                <a:gd name="connsiteX8" fmla="*/ 953323 w 956191"/>
                <a:gd name="connsiteY8" fmla="*/ 414045 h 702462"/>
                <a:gd name="connsiteX9" fmla="*/ 888282 w 956191"/>
                <a:gd name="connsiteY9" fmla="*/ 616820 h 702462"/>
                <a:gd name="connsiteX10" fmla="*/ 597510 w 956191"/>
                <a:gd name="connsiteY10" fmla="*/ 700991 h 702462"/>
                <a:gd name="connsiteX11" fmla="*/ 302913 w 956191"/>
                <a:gd name="connsiteY11" fmla="*/ 662731 h 702462"/>
                <a:gd name="connsiteX12" fmla="*/ 69531 w 956191"/>
                <a:gd name="connsiteY12" fmla="*/ 567083 h 702462"/>
                <a:gd name="connsiteX0" fmla="*/ 69484 w 956144"/>
                <a:gd name="connsiteY0" fmla="*/ 568514 h 703893"/>
                <a:gd name="connsiteX1" fmla="*/ 616 w 956144"/>
                <a:gd name="connsiteY1" fmla="*/ 373391 h 703893"/>
                <a:gd name="connsiteX2" fmla="*/ 42703 w 956144"/>
                <a:gd name="connsiteY2" fmla="*/ 174442 h 703893"/>
                <a:gd name="connsiteX3" fmla="*/ 157480 w 956144"/>
                <a:gd name="connsiteY3" fmla="*/ 32883 h 703893"/>
                <a:gd name="connsiteX4" fmla="*/ 329647 w 956144"/>
                <a:gd name="connsiteY4" fmla="*/ 2275 h 703893"/>
                <a:gd name="connsiteX5" fmla="*/ 532422 w 956144"/>
                <a:gd name="connsiteY5" fmla="*/ 74968 h 703893"/>
                <a:gd name="connsiteX6" fmla="*/ 654852 w 956144"/>
                <a:gd name="connsiteY6" fmla="*/ 216527 h 703893"/>
                <a:gd name="connsiteX7" fmla="*/ 827020 w 956144"/>
                <a:gd name="connsiteY7" fmla="*/ 285394 h 703893"/>
                <a:gd name="connsiteX8" fmla="*/ 953276 w 956144"/>
                <a:gd name="connsiteY8" fmla="*/ 415476 h 703893"/>
                <a:gd name="connsiteX9" fmla="*/ 888235 w 956144"/>
                <a:gd name="connsiteY9" fmla="*/ 618251 h 703893"/>
                <a:gd name="connsiteX10" fmla="*/ 597463 w 956144"/>
                <a:gd name="connsiteY10" fmla="*/ 702422 h 703893"/>
                <a:gd name="connsiteX11" fmla="*/ 302866 w 956144"/>
                <a:gd name="connsiteY11" fmla="*/ 664162 h 703893"/>
                <a:gd name="connsiteX12" fmla="*/ 69484 w 956144"/>
                <a:gd name="connsiteY12" fmla="*/ 568514 h 703893"/>
                <a:gd name="connsiteX0" fmla="*/ 70651 w 957311"/>
                <a:gd name="connsiteY0" fmla="*/ 568447 h 703826"/>
                <a:gd name="connsiteX1" fmla="*/ 1783 w 957311"/>
                <a:gd name="connsiteY1" fmla="*/ 373324 h 703826"/>
                <a:gd name="connsiteX2" fmla="*/ 32392 w 957311"/>
                <a:gd name="connsiteY2" fmla="*/ 170549 h 703826"/>
                <a:gd name="connsiteX3" fmla="*/ 158647 w 957311"/>
                <a:gd name="connsiteY3" fmla="*/ 32816 h 703826"/>
                <a:gd name="connsiteX4" fmla="*/ 330814 w 957311"/>
                <a:gd name="connsiteY4" fmla="*/ 2208 h 703826"/>
                <a:gd name="connsiteX5" fmla="*/ 533589 w 957311"/>
                <a:gd name="connsiteY5" fmla="*/ 74901 h 703826"/>
                <a:gd name="connsiteX6" fmla="*/ 656019 w 957311"/>
                <a:gd name="connsiteY6" fmla="*/ 216460 h 703826"/>
                <a:gd name="connsiteX7" fmla="*/ 828187 w 957311"/>
                <a:gd name="connsiteY7" fmla="*/ 285327 h 703826"/>
                <a:gd name="connsiteX8" fmla="*/ 954443 w 957311"/>
                <a:gd name="connsiteY8" fmla="*/ 415409 h 703826"/>
                <a:gd name="connsiteX9" fmla="*/ 889402 w 957311"/>
                <a:gd name="connsiteY9" fmla="*/ 618184 h 703826"/>
                <a:gd name="connsiteX10" fmla="*/ 598630 w 957311"/>
                <a:gd name="connsiteY10" fmla="*/ 702355 h 703826"/>
                <a:gd name="connsiteX11" fmla="*/ 304033 w 957311"/>
                <a:gd name="connsiteY11" fmla="*/ 664095 h 703826"/>
                <a:gd name="connsiteX12" fmla="*/ 70651 w 957311"/>
                <a:gd name="connsiteY12" fmla="*/ 568447 h 703826"/>
                <a:gd name="connsiteX0" fmla="*/ 70651 w 957311"/>
                <a:gd name="connsiteY0" fmla="*/ 582838 h 718217"/>
                <a:gd name="connsiteX1" fmla="*/ 1783 w 957311"/>
                <a:gd name="connsiteY1" fmla="*/ 387715 h 718217"/>
                <a:gd name="connsiteX2" fmla="*/ 32392 w 957311"/>
                <a:gd name="connsiteY2" fmla="*/ 184940 h 718217"/>
                <a:gd name="connsiteX3" fmla="*/ 158647 w 957311"/>
                <a:gd name="connsiteY3" fmla="*/ 47207 h 718217"/>
                <a:gd name="connsiteX4" fmla="*/ 338466 w 957311"/>
                <a:gd name="connsiteY4" fmla="*/ 1296 h 718217"/>
                <a:gd name="connsiteX5" fmla="*/ 533589 w 957311"/>
                <a:gd name="connsiteY5" fmla="*/ 89292 h 718217"/>
                <a:gd name="connsiteX6" fmla="*/ 656019 w 957311"/>
                <a:gd name="connsiteY6" fmla="*/ 230851 h 718217"/>
                <a:gd name="connsiteX7" fmla="*/ 828187 w 957311"/>
                <a:gd name="connsiteY7" fmla="*/ 299718 h 718217"/>
                <a:gd name="connsiteX8" fmla="*/ 954443 w 957311"/>
                <a:gd name="connsiteY8" fmla="*/ 429800 h 718217"/>
                <a:gd name="connsiteX9" fmla="*/ 889402 w 957311"/>
                <a:gd name="connsiteY9" fmla="*/ 632575 h 718217"/>
                <a:gd name="connsiteX10" fmla="*/ 598630 w 957311"/>
                <a:gd name="connsiteY10" fmla="*/ 716746 h 718217"/>
                <a:gd name="connsiteX11" fmla="*/ 304033 w 957311"/>
                <a:gd name="connsiteY11" fmla="*/ 678486 h 718217"/>
                <a:gd name="connsiteX12" fmla="*/ 70651 w 957311"/>
                <a:gd name="connsiteY12" fmla="*/ 582838 h 718217"/>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56019 w 957311"/>
                <a:gd name="connsiteY6" fmla="*/ 230183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63671 w 957311"/>
                <a:gd name="connsiteY6" fmla="*/ 218705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50419 w 956209"/>
                <a:gd name="connsiteY0" fmla="*/ 582170 h 717549"/>
                <a:gd name="connsiteX1" fmla="*/ 681 w 956209"/>
                <a:gd name="connsiteY1" fmla="*/ 387047 h 717549"/>
                <a:gd name="connsiteX2" fmla="*/ 31290 w 956209"/>
                <a:gd name="connsiteY2" fmla="*/ 184272 h 717549"/>
                <a:gd name="connsiteX3" fmla="*/ 157545 w 956209"/>
                <a:gd name="connsiteY3" fmla="*/ 46539 h 717549"/>
                <a:gd name="connsiteX4" fmla="*/ 337364 w 956209"/>
                <a:gd name="connsiteY4" fmla="*/ 628 h 717549"/>
                <a:gd name="connsiteX5" fmla="*/ 543965 w 956209"/>
                <a:gd name="connsiteY5" fmla="*/ 73321 h 717549"/>
                <a:gd name="connsiteX6" fmla="*/ 662569 w 956209"/>
                <a:gd name="connsiteY6" fmla="*/ 218705 h 717549"/>
                <a:gd name="connsiteX7" fmla="*/ 827085 w 956209"/>
                <a:gd name="connsiteY7" fmla="*/ 299050 h 717549"/>
                <a:gd name="connsiteX8" fmla="*/ 953341 w 956209"/>
                <a:gd name="connsiteY8" fmla="*/ 429132 h 717549"/>
                <a:gd name="connsiteX9" fmla="*/ 888300 w 956209"/>
                <a:gd name="connsiteY9" fmla="*/ 631907 h 717549"/>
                <a:gd name="connsiteX10" fmla="*/ 597528 w 956209"/>
                <a:gd name="connsiteY10" fmla="*/ 716078 h 717549"/>
                <a:gd name="connsiteX11" fmla="*/ 302931 w 956209"/>
                <a:gd name="connsiteY11" fmla="*/ 677818 h 717549"/>
                <a:gd name="connsiteX12" fmla="*/ 50419 w 95620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9692 h 725071"/>
                <a:gd name="connsiteX1" fmla="*/ 327 w 971159"/>
                <a:gd name="connsiteY1" fmla="*/ 394569 h 725071"/>
                <a:gd name="connsiteX2" fmla="*/ 46240 w 971159"/>
                <a:gd name="connsiteY2" fmla="*/ 191794 h 725071"/>
                <a:gd name="connsiteX3" fmla="*/ 172495 w 971159"/>
                <a:gd name="connsiteY3" fmla="*/ 54061 h 725071"/>
                <a:gd name="connsiteX4" fmla="*/ 359966 w 971159"/>
                <a:gd name="connsiteY4" fmla="*/ 498 h 725071"/>
                <a:gd name="connsiteX5" fmla="*/ 558915 w 971159"/>
                <a:gd name="connsiteY5" fmla="*/ 80843 h 725071"/>
                <a:gd name="connsiteX6" fmla="*/ 677519 w 971159"/>
                <a:gd name="connsiteY6" fmla="*/ 226227 h 725071"/>
                <a:gd name="connsiteX7" fmla="*/ 842035 w 971159"/>
                <a:gd name="connsiteY7" fmla="*/ 306572 h 725071"/>
                <a:gd name="connsiteX8" fmla="*/ 968291 w 971159"/>
                <a:gd name="connsiteY8" fmla="*/ 436654 h 725071"/>
                <a:gd name="connsiteX9" fmla="*/ 903250 w 971159"/>
                <a:gd name="connsiteY9" fmla="*/ 639429 h 725071"/>
                <a:gd name="connsiteX10" fmla="*/ 612478 w 971159"/>
                <a:gd name="connsiteY10" fmla="*/ 723600 h 725071"/>
                <a:gd name="connsiteX11" fmla="*/ 317881 w 971159"/>
                <a:gd name="connsiteY11" fmla="*/ 685340 h 725071"/>
                <a:gd name="connsiteX12" fmla="*/ 65369 w 971159"/>
                <a:gd name="connsiteY12" fmla="*/ 589692 h 725071"/>
                <a:gd name="connsiteX0" fmla="*/ 65339 w 971129"/>
                <a:gd name="connsiteY0" fmla="*/ 589692 h 725071"/>
                <a:gd name="connsiteX1" fmla="*/ 297 w 971129"/>
                <a:gd name="connsiteY1" fmla="*/ 394569 h 725071"/>
                <a:gd name="connsiteX2" fmla="*/ 46210 w 971129"/>
                <a:gd name="connsiteY2" fmla="*/ 191794 h 725071"/>
                <a:gd name="connsiteX3" fmla="*/ 157161 w 971129"/>
                <a:gd name="connsiteY3" fmla="*/ 54061 h 725071"/>
                <a:gd name="connsiteX4" fmla="*/ 359936 w 971129"/>
                <a:gd name="connsiteY4" fmla="*/ 498 h 725071"/>
                <a:gd name="connsiteX5" fmla="*/ 558885 w 971129"/>
                <a:gd name="connsiteY5" fmla="*/ 80843 h 725071"/>
                <a:gd name="connsiteX6" fmla="*/ 677489 w 971129"/>
                <a:gd name="connsiteY6" fmla="*/ 226227 h 725071"/>
                <a:gd name="connsiteX7" fmla="*/ 842005 w 971129"/>
                <a:gd name="connsiteY7" fmla="*/ 306572 h 725071"/>
                <a:gd name="connsiteX8" fmla="*/ 968261 w 971129"/>
                <a:gd name="connsiteY8" fmla="*/ 436654 h 725071"/>
                <a:gd name="connsiteX9" fmla="*/ 903220 w 971129"/>
                <a:gd name="connsiteY9" fmla="*/ 639429 h 725071"/>
                <a:gd name="connsiteX10" fmla="*/ 612448 w 971129"/>
                <a:gd name="connsiteY10" fmla="*/ 723600 h 725071"/>
                <a:gd name="connsiteX11" fmla="*/ 317851 w 971129"/>
                <a:gd name="connsiteY11" fmla="*/ 685340 h 725071"/>
                <a:gd name="connsiteX12" fmla="*/ 65339 w 971129"/>
                <a:gd name="connsiteY12" fmla="*/ 589692 h 725071"/>
                <a:gd name="connsiteX0" fmla="*/ 66591 w 972381"/>
                <a:gd name="connsiteY0" fmla="*/ 589692 h 725071"/>
                <a:gd name="connsiteX1" fmla="*/ 1549 w 972381"/>
                <a:gd name="connsiteY1" fmla="*/ 394569 h 725071"/>
                <a:gd name="connsiteX2" fmla="*/ 32158 w 972381"/>
                <a:gd name="connsiteY2" fmla="*/ 191794 h 725071"/>
                <a:gd name="connsiteX3" fmla="*/ 158413 w 972381"/>
                <a:gd name="connsiteY3" fmla="*/ 54061 h 725071"/>
                <a:gd name="connsiteX4" fmla="*/ 361188 w 972381"/>
                <a:gd name="connsiteY4" fmla="*/ 498 h 725071"/>
                <a:gd name="connsiteX5" fmla="*/ 560137 w 972381"/>
                <a:gd name="connsiteY5" fmla="*/ 80843 h 725071"/>
                <a:gd name="connsiteX6" fmla="*/ 678741 w 972381"/>
                <a:gd name="connsiteY6" fmla="*/ 226227 h 725071"/>
                <a:gd name="connsiteX7" fmla="*/ 843257 w 972381"/>
                <a:gd name="connsiteY7" fmla="*/ 306572 h 725071"/>
                <a:gd name="connsiteX8" fmla="*/ 969513 w 972381"/>
                <a:gd name="connsiteY8" fmla="*/ 436654 h 725071"/>
                <a:gd name="connsiteX9" fmla="*/ 904472 w 972381"/>
                <a:gd name="connsiteY9" fmla="*/ 639429 h 725071"/>
                <a:gd name="connsiteX10" fmla="*/ 613700 w 972381"/>
                <a:gd name="connsiteY10" fmla="*/ 723600 h 725071"/>
                <a:gd name="connsiteX11" fmla="*/ 319103 w 972381"/>
                <a:gd name="connsiteY11" fmla="*/ 685340 h 725071"/>
                <a:gd name="connsiteX12" fmla="*/ 66591 w 972381"/>
                <a:gd name="connsiteY12" fmla="*/ 589692 h 725071"/>
                <a:gd name="connsiteX0" fmla="*/ 66591 w 969820"/>
                <a:gd name="connsiteY0" fmla="*/ 589692 h 724534"/>
                <a:gd name="connsiteX1" fmla="*/ 1549 w 969820"/>
                <a:gd name="connsiteY1" fmla="*/ 394569 h 724534"/>
                <a:gd name="connsiteX2" fmla="*/ 32158 w 969820"/>
                <a:gd name="connsiteY2" fmla="*/ 191794 h 724534"/>
                <a:gd name="connsiteX3" fmla="*/ 158413 w 969820"/>
                <a:gd name="connsiteY3" fmla="*/ 54061 h 724534"/>
                <a:gd name="connsiteX4" fmla="*/ 361188 w 969820"/>
                <a:gd name="connsiteY4" fmla="*/ 498 h 724534"/>
                <a:gd name="connsiteX5" fmla="*/ 560137 w 969820"/>
                <a:gd name="connsiteY5" fmla="*/ 80843 h 724534"/>
                <a:gd name="connsiteX6" fmla="*/ 678741 w 969820"/>
                <a:gd name="connsiteY6" fmla="*/ 226227 h 724534"/>
                <a:gd name="connsiteX7" fmla="*/ 843257 w 969820"/>
                <a:gd name="connsiteY7" fmla="*/ 306572 h 724534"/>
                <a:gd name="connsiteX8" fmla="*/ 969513 w 969820"/>
                <a:gd name="connsiteY8" fmla="*/ 436654 h 724534"/>
                <a:gd name="connsiteX9" fmla="*/ 870038 w 969820"/>
                <a:gd name="connsiteY9" fmla="*/ 650907 h 724534"/>
                <a:gd name="connsiteX10" fmla="*/ 613700 w 969820"/>
                <a:gd name="connsiteY10" fmla="*/ 723600 h 724534"/>
                <a:gd name="connsiteX11" fmla="*/ 319103 w 969820"/>
                <a:gd name="connsiteY11" fmla="*/ 685340 h 724534"/>
                <a:gd name="connsiteX12" fmla="*/ 66591 w 969820"/>
                <a:gd name="connsiteY12" fmla="*/ 589692 h 724534"/>
                <a:gd name="connsiteX0" fmla="*/ 66591 w 958416"/>
                <a:gd name="connsiteY0" fmla="*/ 589692 h 724534"/>
                <a:gd name="connsiteX1" fmla="*/ 1549 w 958416"/>
                <a:gd name="connsiteY1" fmla="*/ 394569 h 724534"/>
                <a:gd name="connsiteX2" fmla="*/ 32158 w 958416"/>
                <a:gd name="connsiteY2" fmla="*/ 191794 h 724534"/>
                <a:gd name="connsiteX3" fmla="*/ 158413 w 958416"/>
                <a:gd name="connsiteY3" fmla="*/ 54061 h 724534"/>
                <a:gd name="connsiteX4" fmla="*/ 361188 w 958416"/>
                <a:gd name="connsiteY4" fmla="*/ 498 h 724534"/>
                <a:gd name="connsiteX5" fmla="*/ 560137 w 958416"/>
                <a:gd name="connsiteY5" fmla="*/ 80843 h 724534"/>
                <a:gd name="connsiteX6" fmla="*/ 678741 w 958416"/>
                <a:gd name="connsiteY6" fmla="*/ 226227 h 724534"/>
                <a:gd name="connsiteX7" fmla="*/ 843257 w 958416"/>
                <a:gd name="connsiteY7" fmla="*/ 306572 h 724534"/>
                <a:gd name="connsiteX8" fmla="*/ 958035 w 958416"/>
                <a:gd name="connsiteY8" fmla="*/ 440480 h 724534"/>
                <a:gd name="connsiteX9" fmla="*/ 870038 w 958416"/>
                <a:gd name="connsiteY9" fmla="*/ 650907 h 724534"/>
                <a:gd name="connsiteX10" fmla="*/ 613700 w 958416"/>
                <a:gd name="connsiteY10" fmla="*/ 723600 h 724534"/>
                <a:gd name="connsiteX11" fmla="*/ 319103 w 958416"/>
                <a:gd name="connsiteY11" fmla="*/ 685340 h 724534"/>
                <a:gd name="connsiteX12" fmla="*/ 66591 w 958416"/>
                <a:gd name="connsiteY12" fmla="*/ 589692 h 724534"/>
                <a:gd name="connsiteX0" fmla="*/ 66591 w 958042"/>
                <a:gd name="connsiteY0" fmla="*/ 589692 h 724534"/>
                <a:gd name="connsiteX1" fmla="*/ 1549 w 958042"/>
                <a:gd name="connsiteY1" fmla="*/ 394569 h 724534"/>
                <a:gd name="connsiteX2" fmla="*/ 32158 w 958042"/>
                <a:gd name="connsiteY2" fmla="*/ 191794 h 724534"/>
                <a:gd name="connsiteX3" fmla="*/ 158413 w 958042"/>
                <a:gd name="connsiteY3" fmla="*/ 54061 h 724534"/>
                <a:gd name="connsiteX4" fmla="*/ 361188 w 958042"/>
                <a:gd name="connsiteY4" fmla="*/ 498 h 724534"/>
                <a:gd name="connsiteX5" fmla="*/ 560137 w 958042"/>
                <a:gd name="connsiteY5" fmla="*/ 80843 h 724534"/>
                <a:gd name="connsiteX6" fmla="*/ 678741 w 958042"/>
                <a:gd name="connsiteY6" fmla="*/ 226227 h 724534"/>
                <a:gd name="connsiteX7" fmla="*/ 873864 w 958042"/>
                <a:gd name="connsiteY7" fmla="*/ 298920 h 724534"/>
                <a:gd name="connsiteX8" fmla="*/ 958035 w 958042"/>
                <a:gd name="connsiteY8" fmla="*/ 440480 h 724534"/>
                <a:gd name="connsiteX9" fmla="*/ 870038 w 958042"/>
                <a:gd name="connsiteY9" fmla="*/ 650907 h 724534"/>
                <a:gd name="connsiteX10" fmla="*/ 613700 w 958042"/>
                <a:gd name="connsiteY10" fmla="*/ 723600 h 724534"/>
                <a:gd name="connsiteX11" fmla="*/ 319103 w 958042"/>
                <a:gd name="connsiteY11" fmla="*/ 685340 h 724534"/>
                <a:gd name="connsiteX12" fmla="*/ 66591 w 958042"/>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8301" h="724534">
                  <a:moveTo>
                    <a:pt x="66591" y="589692"/>
                  </a:moveTo>
                  <a:cubicBezTo>
                    <a:pt x="13665" y="541230"/>
                    <a:pt x="7288" y="460885"/>
                    <a:pt x="1549" y="394569"/>
                  </a:cubicBezTo>
                  <a:cubicBezTo>
                    <a:pt x="-4190" y="328253"/>
                    <a:pt x="6014" y="248545"/>
                    <a:pt x="32158" y="191794"/>
                  </a:cubicBezTo>
                  <a:cubicBezTo>
                    <a:pt x="58302" y="135043"/>
                    <a:pt x="103575" y="85944"/>
                    <a:pt x="158413" y="54061"/>
                  </a:cubicBezTo>
                  <a:cubicBezTo>
                    <a:pt x="213251" y="22178"/>
                    <a:pt x="294234" y="-3966"/>
                    <a:pt x="361188" y="498"/>
                  </a:cubicBezTo>
                  <a:cubicBezTo>
                    <a:pt x="428142" y="4962"/>
                    <a:pt x="507212" y="43222"/>
                    <a:pt x="560137" y="80843"/>
                  </a:cubicBezTo>
                  <a:cubicBezTo>
                    <a:pt x="613062" y="118464"/>
                    <a:pt x="639207" y="174577"/>
                    <a:pt x="678741" y="226227"/>
                  </a:cubicBezTo>
                  <a:cubicBezTo>
                    <a:pt x="718275" y="277877"/>
                    <a:pt x="842619" y="263211"/>
                    <a:pt x="889168" y="298920"/>
                  </a:cubicBezTo>
                  <a:cubicBezTo>
                    <a:pt x="935717" y="334629"/>
                    <a:pt x="961223" y="381816"/>
                    <a:pt x="958035" y="440480"/>
                  </a:cubicBezTo>
                  <a:cubicBezTo>
                    <a:pt x="954847" y="499145"/>
                    <a:pt x="927427" y="603720"/>
                    <a:pt x="870038" y="650907"/>
                  </a:cubicBezTo>
                  <a:cubicBezTo>
                    <a:pt x="812649" y="698094"/>
                    <a:pt x="705523" y="717861"/>
                    <a:pt x="613700" y="723600"/>
                  </a:cubicBezTo>
                  <a:cubicBezTo>
                    <a:pt x="521878" y="729339"/>
                    <a:pt x="410288" y="707658"/>
                    <a:pt x="319103" y="685340"/>
                  </a:cubicBezTo>
                  <a:cubicBezTo>
                    <a:pt x="227918" y="663022"/>
                    <a:pt x="119517" y="638154"/>
                    <a:pt x="66591" y="589692"/>
                  </a:cubicBezTo>
                  <a:close/>
                </a:path>
              </a:pathLst>
            </a:custGeom>
            <a:solidFill>
              <a:srgbClr val="9987C2">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7D473A80-2E41-B42D-8CE3-CE6AC2EF394D}"/>
                </a:ext>
              </a:extLst>
            </p:cNvPr>
            <p:cNvSpPr/>
            <p:nvPr/>
          </p:nvSpPr>
          <p:spPr>
            <a:xfrm>
              <a:off x="3027177" y="2142859"/>
              <a:ext cx="501919" cy="318743"/>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BDB01DC6-219B-D202-80E8-E1956C016F17}"/>
              </a:ext>
            </a:extLst>
          </p:cNvPr>
          <p:cNvGrpSpPr>
            <a:grpSpLocks/>
          </p:cNvGrpSpPr>
          <p:nvPr/>
        </p:nvGrpSpPr>
        <p:grpSpPr>
          <a:xfrm>
            <a:off x="3192439" y="2873349"/>
            <a:ext cx="731520" cy="548640"/>
            <a:chOff x="2983505" y="2053715"/>
            <a:chExt cx="958301" cy="724534"/>
          </a:xfrm>
        </p:grpSpPr>
        <p:sp>
          <p:nvSpPr>
            <p:cNvPr id="58" name="Freeform 57">
              <a:extLst>
                <a:ext uri="{FF2B5EF4-FFF2-40B4-BE49-F238E27FC236}">
                  <a16:creationId xmlns:a16="http://schemas.microsoft.com/office/drawing/2014/main" id="{CCDF3066-435A-1096-2B78-39DB71A9F4C2}"/>
                </a:ext>
              </a:extLst>
            </p:cNvPr>
            <p:cNvSpPr/>
            <p:nvPr/>
          </p:nvSpPr>
          <p:spPr>
            <a:xfrm>
              <a:off x="2983505" y="2053715"/>
              <a:ext cx="958301" cy="724534"/>
            </a:xfrm>
            <a:custGeom>
              <a:avLst/>
              <a:gdLst>
                <a:gd name="connsiteX0" fmla="*/ 22956 w 975615"/>
                <a:gd name="connsiteY0" fmla="*/ 554761 h 703973"/>
                <a:gd name="connsiteX1" fmla="*/ 0 w 975615"/>
                <a:gd name="connsiteY1" fmla="*/ 363464 h 703973"/>
                <a:gd name="connsiteX2" fmla="*/ 38260 w 975615"/>
                <a:gd name="connsiteY2" fmla="*/ 160689 h 703973"/>
                <a:gd name="connsiteX3" fmla="*/ 164516 w 975615"/>
                <a:gd name="connsiteY3" fmla="*/ 49737 h 703973"/>
                <a:gd name="connsiteX4" fmla="*/ 275468 w 975615"/>
                <a:gd name="connsiteY4" fmla="*/ 0 h 703973"/>
                <a:gd name="connsiteX5" fmla="*/ 516502 w 975615"/>
                <a:gd name="connsiteY5" fmla="*/ 61215 h 703973"/>
                <a:gd name="connsiteX6" fmla="*/ 638932 w 975615"/>
                <a:gd name="connsiteY6" fmla="*/ 202774 h 703973"/>
                <a:gd name="connsiteX7" fmla="*/ 811100 w 975615"/>
                <a:gd name="connsiteY7" fmla="*/ 271641 h 703973"/>
                <a:gd name="connsiteX8" fmla="*/ 975615 w 975615"/>
                <a:gd name="connsiteY8" fmla="*/ 348160 h 703973"/>
                <a:gd name="connsiteX9" fmla="*/ 872315 w 975615"/>
                <a:gd name="connsiteY9" fmla="*/ 593020 h 703973"/>
                <a:gd name="connsiteX10" fmla="*/ 585369 w 975615"/>
                <a:gd name="connsiteY10" fmla="*/ 703973 h 703973"/>
                <a:gd name="connsiteX11" fmla="*/ 302250 w 975615"/>
                <a:gd name="connsiteY11" fmla="*/ 631280 h 703973"/>
                <a:gd name="connsiteX12" fmla="*/ 22956 w 975615"/>
                <a:gd name="connsiteY12" fmla="*/ 554761 h 703973"/>
                <a:gd name="connsiteX0" fmla="*/ 22956 w 976974"/>
                <a:gd name="connsiteY0" fmla="*/ 554761 h 703973"/>
                <a:gd name="connsiteX1" fmla="*/ 0 w 976974"/>
                <a:gd name="connsiteY1" fmla="*/ 363464 h 703973"/>
                <a:gd name="connsiteX2" fmla="*/ 38260 w 976974"/>
                <a:gd name="connsiteY2" fmla="*/ 160689 h 703973"/>
                <a:gd name="connsiteX3" fmla="*/ 164516 w 976974"/>
                <a:gd name="connsiteY3" fmla="*/ 49737 h 703973"/>
                <a:gd name="connsiteX4" fmla="*/ 275468 w 976974"/>
                <a:gd name="connsiteY4" fmla="*/ 0 h 703973"/>
                <a:gd name="connsiteX5" fmla="*/ 516502 w 976974"/>
                <a:gd name="connsiteY5" fmla="*/ 61215 h 703973"/>
                <a:gd name="connsiteX6" fmla="*/ 638932 w 976974"/>
                <a:gd name="connsiteY6" fmla="*/ 202774 h 703973"/>
                <a:gd name="connsiteX7" fmla="*/ 811100 w 976974"/>
                <a:gd name="connsiteY7" fmla="*/ 271641 h 703973"/>
                <a:gd name="connsiteX8" fmla="*/ 975615 w 976974"/>
                <a:gd name="connsiteY8" fmla="*/ 348160 h 703973"/>
                <a:gd name="connsiteX9" fmla="*/ 872315 w 976974"/>
                <a:gd name="connsiteY9" fmla="*/ 593020 h 703973"/>
                <a:gd name="connsiteX10" fmla="*/ 585369 w 976974"/>
                <a:gd name="connsiteY10" fmla="*/ 703973 h 703973"/>
                <a:gd name="connsiteX11" fmla="*/ 302250 w 976974"/>
                <a:gd name="connsiteY11" fmla="*/ 631280 h 703973"/>
                <a:gd name="connsiteX12" fmla="*/ 22956 w 976974"/>
                <a:gd name="connsiteY12" fmla="*/ 554761 h 703973"/>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5349"/>
                <a:gd name="connsiteY0" fmla="*/ 554864 h 713276"/>
                <a:gd name="connsiteX1" fmla="*/ 8375 w 985349"/>
                <a:gd name="connsiteY1" fmla="*/ 363567 h 713276"/>
                <a:gd name="connsiteX2" fmla="*/ 46635 w 985349"/>
                <a:gd name="connsiteY2" fmla="*/ 160792 h 713276"/>
                <a:gd name="connsiteX3" fmla="*/ 172891 w 985349"/>
                <a:gd name="connsiteY3" fmla="*/ 49840 h 713276"/>
                <a:gd name="connsiteX4" fmla="*/ 283843 w 985349"/>
                <a:gd name="connsiteY4" fmla="*/ 103 h 713276"/>
                <a:gd name="connsiteX5" fmla="*/ 524877 w 985349"/>
                <a:gd name="connsiteY5" fmla="*/ 61318 h 713276"/>
                <a:gd name="connsiteX6" fmla="*/ 647307 w 985349"/>
                <a:gd name="connsiteY6" fmla="*/ 202877 h 713276"/>
                <a:gd name="connsiteX7" fmla="*/ 819475 w 985349"/>
                <a:gd name="connsiteY7" fmla="*/ 271744 h 713276"/>
                <a:gd name="connsiteX8" fmla="*/ 983990 w 985349"/>
                <a:gd name="connsiteY8" fmla="*/ 348263 h 713276"/>
                <a:gd name="connsiteX9" fmla="*/ 880690 w 985349"/>
                <a:gd name="connsiteY9" fmla="*/ 593123 h 713276"/>
                <a:gd name="connsiteX10" fmla="*/ 593744 w 985349"/>
                <a:gd name="connsiteY10" fmla="*/ 704076 h 713276"/>
                <a:gd name="connsiteX11" fmla="*/ 310625 w 985349"/>
                <a:gd name="connsiteY11" fmla="*/ 631383 h 713276"/>
                <a:gd name="connsiteX12" fmla="*/ 31331 w 985349"/>
                <a:gd name="connsiteY12" fmla="*/ 554864 h 7132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6129 h 705858"/>
                <a:gd name="connsiteX1" fmla="*/ 8375 w 986528"/>
                <a:gd name="connsiteY1" fmla="*/ 364832 h 705858"/>
                <a:gd name="connsiteX2" fmla="*/ 46635 w 986528"/>
                <a:gd name="connsiteY2" fmla="*/ 162057 h 705858"/>
                <a:gd name="connsiteX3" fmla="*/ 161413 w 986528"/>
                <a:gd name="connsiteY3" fmla="*/ 31976 h 705858"/>
                <a:gd name="connsiteX4" fmla="*/ 283843 w 986528"/>
                <a:gd name="connsiteY4" fmla="*/ 1368 h 705858"/>
                <a:gd name="connsiteX5" fmla="*/ 524877 w 986528"/>
                <a:gd name="connsiteY5" fmla="*/ 62583 h 705858"/>
                <a:gd name="connsiteX6" fmla="*/ 647307 w 986528"/>
                <a:gd name="connsiteY6" fmla="*/ 204142 h 705858"/>
                <a:gd name="connsiteX7" fmla="*/ 819475 w 986528"/>
                <a:gd name="connsiteY7" fmla="*/ 273009 h 705858"/>
                <a:gd name="connsiteX8" fmla="*/ 983990 w 986528"/>
                <a:gd name="connsiteY8" fmla="*/ 349528 h 705858"/>
                <a:gd name="connsiteX9" fmla="*/ 880690 w 986528"/>
                <a:gd name="connsiteY9" fmla="*/ 594388 h 705858"/>
                <a:gd name="connsiteX10" fmla="*/ 593744 w 986528"/>
                <a:gd name="connsiteY10" fmla="*/ 705341 h 705858"/>
                <a:gd name="connsiteX11" fmla="*/ 310625 w 986528"/>
                <a:gd name="connsiteY11" fmla="*/ 632648 h 705858"/>
                <a:gd name="connsiteX12" fmla="*/ 31331 w 986528"/>
                <a:gd name="connsiteY12" fmla="*/ 556129 h 705858"/>
                <a:gd name="connsiteX0" fmla="*/ 30635 w 985832"/>
                <a:gd name="connsiteY0" fmla="*/ 556129 h 705858"/>
                <a:gd name="connsiteX1" fmla="*/ 7679 w 985832"/>
                <a:gd name="connsiteY1" fmla="*/ 364832 h 705858"/>
                <a:gd name="connsiteX2" fmla="*/ 34462 w 985832"/>
                <a:gd name="connsiteY2" fmla="*/ 162057 h 705858"/>
                <a:gd name="connsiteX3" fmla="*/ 160717 w 985832"/>
                <a:gd name="connsiteY3" fmla="*/ 31976 h 705858"/>
                <a:gd name="connsiteX4" fmla="*/ 283147 w 985832"/>
                <a:gd name="connsiteY4" fmla="*/ 1368 h 705858"/>
                <a:gd name="connsiteX5" fmla="*/ 524181 w 985832"/>
                <a:gd name="connsiteY5" fmla="*/ 62583 h 705858"/>
                <a:gd name="connsiteX6" fmla="*/ 646611 w 985832"/>
                <a:gd name="connsiteY6" fmla="*/ 204142 h 705858"/>
                <a:gd name="connsiteX7" fmla="*/ 818779 w 985832"/>
                <a:gd name="connsiteY7" fmla="*/ 273009 h 705858"/>
                <a:gd name="connsiteX8" fmla="*/ 983294 w 985832"/>
                <a:gd name="connsiteY8" fmla="*/ 349528 h 705858"/>
                <a:gd name="connsiteX9" fmla="*/ 879994 w 985832"/>
                <a:gd name="connsiteY9" fmla="*/ 594388 h 705858"/>
                <a:gd name="connsiteX10" fmla="*/ 593048 w 985832"/>
                <a:gd name="connsiteY10" fmla="*/ 705341 h 705858"/>
                <a:gd name="connsiteX11" fmla="*/ 309929 w 985832"/>
                <a:gd name="connsiteY11" fmla="*/ 632648 h 705858"/>
                <a:gd name="connsiteX12" fmla="*/ 30635 w 985832"/>
                <a:gd name="connsiteY12" fmla="*/ 556129 h 705858"/>
                <a:gd name="connsiteX0" fmla="*/ 54941 w 979530"/>
                <a:gd name="connsiteY0" fmla="*/ 556129 h 705858"/>
                <a:gd name="connsiteX1" fmla="*/ 1377 w 979530"/>
                <a:gd name="connsiteY1" fmla="*/ 364832 h 705858"/>
                <a:gd name="connsiteX2" fmla="*/ 28160 w 979530"/>
                <a:gd name="connsiteY2" fmla="*/ 162057 h 705858"/>
                <a:gd name="connsiteX3" fmla="*/ 154415 w 979530"/>
                <a:gd name="connsiteY3" fmla="*/ 31976 h 705858"/>
                <a:gd name="connsiteX4" fmla="*/ 276845 w 979530"/>
                <a:gd name="connsiteY4" fmla="*/ 1368 h 705858"/>
                <a:gd name="connsiteX5" fmla="*/ 517879 w 979530"/>
                <a:gd name="connsiteY5" fmla="*/ 62583 h 705858"/>
                <a:gd name="connsiteX6" fmla="*/ 640309 w 979530"/>
                <a:gd name="connsiteY6" fmla="*/ 204142 h 705858"/>
                <a:gd name="connsiteX7" fmla="*/ 812477 w 979530"/>
                <a:gd name="connsiteY7" fmla="*/ 273009 h 705858"/>
                <a:gd name="connsiteX8" fmla="*/ 976992 w 979530"/>
                <a:gd name="connsiteY8" fmla="*/ 349528 h 705858"/>
                <a:gd name="connsiteX9" fmla="*/ 873692 w 979530"/>
                <a:gd name="connsiteY9" fmla="*/ 594388 h 705858"/>
                <a:gd name="connsiteX10" fmla="*/ 586746 w 979530"/>
                <a:gd name="connsiteY10" fmla="*/ 705341 h 705858"/>
                <a:gd name="connsiteX11" fmla="*/ 303627 w 979530"/>
                <a:gd name="connsiteY11" fmla="*/ 632648 h 705858"/>
                <a:gd name="connsiteX12" fmla="*/ 54941 w 979530"/>
                <a:gd name="connsiteY12" fmla="*/ 556129 h 705858"/>
                <a:gd name="connsiteX0" fmla="*/ 69531 w 994120"/>
                <a:gd name="connsiteY0" fmla="*/ 556129 h 705858"/>
                <a:gd name="connsiteX1" fmla="*/ 663 w 994120"/>
                <a:gd name="connsiteY1" fmla="*/ 361006 h 705858"/>
                <a:gd name="connsiteX2" fmla="*/ 42750 w 994120"/>
                <a:gd name="connsiteY2" fmla="*/ 162057 h 705858"/>
                <a:gd name="connsiteX3" fmla="*/ 169005 w 994120"/>
                <a:gd name="connsiteY3" fmla="*/ 31976 h 705858"/>
                <a:gd name="connsiteX4" fmla="*/ 291435 w 994120"/>
                <a:gd name="connsiteY4" fmla="*/ 1368 h 705858"/>
                <a:gd name="connsiteX5" fmla="*/ 532469 w 994120"/>
                <a:gd name="connsiteY5" fmla="*/ 62583 h 705858"/>
                <a:gd name="connsiteX6" fmla="*/ 654899 w 994120"/>
                <a:gd name="connsiteY6" fmla="*/ 204142 h 705858"/>
                <a:gd name="connsiteX7" fmla="*/ 827067 w 994120"/>
                <a:gd name="connsiteY7" fmla="*/ 273009 h 705858"/>
                <a:gd name="connsiteX8" fmla="*/ 991582 w 994120"/>
                <a:gd name="connsiteY8" fmla="*/ 349528 h 705858"/>
                <a:gd name="connsiteX9" fmla="*/ 888282 w 994120"/>
                <a:gd name="connsiteY9" fmla="*/ 594388 h 705858"/>
                <a:gd name="connsiteX10" fmla="*/ 601336 w 994120"/>
                <a:gd name="connsiteY10" fmla="*/ 705341 h 705858"/>
                <a:gd name="connsiteX11" fmla="*/ 318217 w 994120"/>
                <a:gd name="connsiteY11" fmla="*/ 632648 h 705858"/>
                <a:gd name="connsiteX12" fmla="*/ 69531 w 994120"/>
                <a:gd name="connsiteY12" fmla="*/ 556129 h 705858"/>
                <a:gd name="connsiteX0" fmla="*/ 69531 w 994120"/>
                <a:gd name="connsiteY0" fmla="*/ 567083 h 716812"/>
                <a:gd name="connsiteX1" fmla="*/ 663 w 994120"/>
                <a:gd name="connsiteY1" fmla="*/ 371960 h 716812"/>
                <a:gd name="connsiteX2" fmla="*/ 42750 w 994120"/>
                <a:gd name="connsiteY2" fmla="*/ 173011 h 716812"/>
                <a:gd name="connsiteX3" fmla="*/ 169005 w 994120"/>
                <a:gd name="connsiteY3" fmla="*/ 42930 h 716812"/>
                <a:gd name="connsiteX4" fmla="*/ 329694 w 994120"/>
                <a:gd name="connsiteY4" fmla="*/ 844 h 716812"/>
                <a:gd name="connsiteX5" fmla="*/ 532469 w 994120"/>
                <a:gd name="connsiteY5" fmla="*/ 73537 h 716812"/>
                <a:gd name="connsiteX6" fmla="*/ 654899 w 994120"/>
                <a:gd name="connsiteY6" fmla="*/ 215096 h 716812"/>
                <a:gd name="connsiteX7" fmla="*/ 827067 w 994120"/>
                <a:gd name="connsiteY7" fmla="*/ 283963 h 716812"/>
                <a:gd name="connsiteX8" fmla="*/ 991582 w 994120"/>
                <a:gd name="connsiteY8" fmla="*/ 360482 h 716812"/>
                <a:gd name="connsiteX9" fmla="*/ 888282 w 994120"/>
                <a:gd name="connsiteY9" fmla="*/ 605342 h 716812"/>
                <a:gd name="connsiteX10" fmla="*/ 601336 w 994120"/>
                <a:gd name="connsiteY10" fmla="*/ 716295 h 716812"/>
                <a:gd name="connsiteX11" fmla="*/ 318217 w 994120"/>
                <a:gd name="connsiteY11" fmla="*/ 643602 h 716812"/>
                <a:gd name="connsiteX12" fmla="*/ 69531 w 994120"/>
                <a:gd name="connsiteY12" fmla="*/ 567083 h 716812"/>
                <a:gd name="connsiteX0" fmla="*/ 69531 w 974302"/>
                <a:gd name="connsiteY0" fmla="*/ 567083 h 716812"/>
                <a:gd name="connsiteX1" fmla="*/ 663 w 974302"/>
                <a:gd name="connsiteY1" fmla="*/ 371960 h 716812"/>
                <a:gd name="connsiteX2" fmla="*/ 42750 w 974302"/>
                <a:gd name="connsiteY2" fmla="*/ 173011 h 716812"/>
                <a:gd name="connsiteX3" fmla="*/ 169005 w 974302"/>
                <a:gd name="connsiteY3" fmla="*/ 42930 h 716812"/>
                <a:gd name="connsiteX4" fmla="*/ 329694 w 974302"/>
                <a:gd name="connsiteY4" fmla="*/ 844 h 716812"/>
                <a:gd name="connsiteX5" fmla="*/ 532469 w 974302"/>
                <a:gd name="connsiteY5" fmla="*/ 73537 h 716812"/>
                <a:gd name="connsiteX6" fmla="*/ 654899 w 974302"/>
                <a:gd name="connsiteY6" fmla="*/ 215096 h 716812"/>
                <a:gd name="connsiteX7" fmla="*/ 827067 w 974302"/>
                <a:gd name="connsiteY7" fmla="*/ 283963 h 716812"/>
                <a:gd name="connsiteX8" fmla="*/ 972452 w 974302"/>
                <a:gd name="connsiteY8" fmla="*/ 394915 h 716812"/>
                <a:gd name="connsiteX9" fmla="*/ 888282 w 974302"/>
                <a:gd name="connsiteY9" fmla="*/ 605342 h 716812"/>
                <a:gd name="connsiteX10" fmla="*/ 601336 w 974302"/>
                <a:gd name="connsiteY10" fmla="*/ 716295 h 716812"/>
                <a:gd name="connsiteX11" fmla="*/ 318217 w 974302"/>
                <a:gd name="connsiteY11" fmla="*/ 643602 h 716812"/>
                <a:gd name="connsiteX12" fmla="*/ 69531 w 974302"/>
                <a:gd name="connsiteY12" fmla="*/ 567083 h 716812"/>
                <a:gd name="connsiteX0" fmla="*/ 69531 w 974302"/>
                <a:gd name="connsiteY0" fmla="*/ 567083 h 716563"/>
                <a:gd name="connsiteX1" fmla="*/ 663 w 974302"/>
                <a:gd name="connsiteY1" fmla="*/ 371960 h 716563"/>
                <a:gd name="connsiteX2" fmla="*/ 42750 w 974302"/>
                <a:gd name="connsiteY2" fmla="*/ 173011 h 716563"/>
                <a:gd name="connsiteX3" fmla="*/ 169005 w 974302"/>
                <a:gd name="connsiteY3" fmla="*/ 42930 h 716563"/>
                <a:gd name="connsiteX4" fmla="*/ 329694 w 974302"/>
                <a:gd name="connsiteY4" fmla="*/ 844 h 716563"/>
                <a:gd name="connsiteX5" fmla="*/ 532469 w 974302"/>
                <a:gd name="connsiteY5" fmla="*/ 73537 h 716563"/>
                <a:gd name="connsiteX6" fmla="*/ 654899 w 974302"/>
                <a:gd name="connsiteY6" fmla="*/ 215096 h 716563"/>
                <a:gd name="connsiteX7" fmla="*/ 827067 w 974302"/>
                <a:gd name="connsiteY7" fmla="*/ 283963 h 716563"/>
                <a:gd name="connsiteX8" fmla="*/ 972452 w 974302"/>
                <a:gd name="connsiteY8" fmla="*/ 394915 h 716563"/>
                <a:gd name="connsiteX9" fmla="*/ 888282 w 974302"/>
                <a:gd name="connsiteY9" fmla="*/ 616820 h 716563"/>
                <a:gd name="connsiteX10" fmla="*/ 601336 w 974302"/>
                <a:gd name="connsiteY10" fmla="*/ 716295 h 716563"/>
                <a:gd name="connsiteX11" fmla="*/ 318217 w 974302"/>
                <a:gd name="connsiteY11" fmla="*/ 643602 h 716563"/>
                <a:gd name="connsiteX12" fmla="*/ 69531 w 974302"/>
                <a:gd name="connsiteY12" fmla="*/ 567083 h 716563"/>
                <a:gd name="connsiteX0" fmla="*/ 69531 w 974327"/>
                <a:gd name="connsiteY0" fmla="*/ 567083 h 701339"/>
                <a:gd name="connsiteX1" fmla="*/ 663 w 974327"/>
                <a:gd name="connsiteY1" fmla="*/ 371960 h 701339"/>
                <a:gd name="connsiteX2" fmla="*/ 42750 w 974327"/>
                <a:gd name="connsiteY2" fmla="*/ 173011 h 701339"/>
                <a:gd name="connsiteX3" fmla="*/ 169005 w 974327"/>
                <a:gd name="connsiteY3" fmla="*/ 42930 h 701339"/>
                <a:gd name="connsiteX4" fmla="*/ 329694 w 974327"/>
                <a:gd name="connsiteY4" fmla="*/ 844 h 701339"/>
                <a:gd name="connsiteX5" fmla="*/ 532469 w 974327"/>
                <a:gd name="connsiteY5" fmla="*/ 73537 h 701339"/>
                <a:gd name="connsiteX6" fmla="*/ 654899 w 974327"/>
                <a:gd name="connsiteY6" fmla="*/ 215096 h 701339"/>
                <a:gd name="connsiteX7" fmla="*/ 827067 w 974327"/>
                <a:gd name="connsiteY7" fmla="*/ 283963 h 701339"/>
                <a:gd name="connsiteX8" fmla="*/ 972452 w 974327"/>
                <a:gd name="connsiteY8" fmla="*/ 394915 h 701339"/>
                <a:gd name="connsiteX9" fmla="*/ 888282 w 974327"/>
                <a:gd name="connsiteY9" fmla="*/ 616820 h 701339"/>
                <a:gd name="connsiteX10" fmla="*/ 597510 w 974327"/>
                <a:gd name="connsiteY10" fmla="*/ 700991 h 701339"/>
                <a:gd name="connsiteX11" fmla="*/ 318217 w 974327"/>
                <a:gd name="connsiteY11" fmla="*/ 643602 h 701339"/>
                <a:gd name="connsiteX12" fmla="*/ 69531 w 974327"/>
                <a:gd name="connsiteY12" fmla="*/ 567083 h 701339"/>
                <a:gd name="connsiteX0" fmla="*/ 69531 w 956191"/>
                <a:gd name="connsiteY0" fmla="*/ 567083 h 701339"/>
                <a:gd name="connsiteX1" fmla="*/ 663 w 956191"/>
                <a:gd name="connsiteY1" fmla="*/ 371960 h 701339"/>
                <a:gd name="connsiteX2" fmla="*/ 42750 w 956191"/>
                <a:gd name="connsiteY2" fmla="*/ 173011 h 701339"/>
                <a:gd name="connsiteX3" fmla="*/ 169005 w 956191"/>
                <a:gd name="connsiteY3" fmla="*/ 42930 h 701339"/>
                <a:gd name="connsiteX4" fmla="*/ 329694 w 956191"/>
                <a:gd name="connsiteY4" fmla="*/ 844 h 701339"/>
                <a:gd name="connsiteX5" fmla="*/ 532469 w 956191"/>
                <a:gd name="connsiteY5" fmla="*/ 73537 h 701339"/>
                <a:gd name="connsiteX6" fmla="*/ 654899 w 956191"/>
                <a:gd name="connsiteY6" fmla="*/ 215096 h 701339"/>
                <a:gd name="connsiteX7" fmla="*/ 827067 w 956191"/>
                <a:gd name="connsiteY7" fmla="*/ 283963 h 701339"/>
                <a:gd name="connsiteX8" fmla="*/ 953323 w 956191"/>
                <a:gd name="connsiteY8" fmla="*/ 414045 h 701339"/>
                <a:gd name="connsiteX9" fmla="*/ 888282 w 956191"/>
                <a:gd name="connsiteY9" fmla="*/ 616820 h 701339"/>
                <a:gd name="connsiteX10" fmla="*/ 597510 w 956191"/>
                <a:gd name="connsiteY10" fmla="*/ 700991 h 701339"/>
                <a:gd name="connsiteX11" fmla="*/ 318217 w 956191"/>
                <a:gd name="connsiteY11" fmla="*/ 643602 h 701339"/>
                <a:gd name="connsiteX12" fmla="*/ 69531 w 956191"/>
                <a:gd name="connsiteY12" fmla="*/ 567083 h 701339"/>
                <a:gd name="connsiteX0" fmla="*/ 69531 w 956191"/>
                <a:gd name="connsiteY0" fmla="*/ 567083 h 702462"/>
                <a:gd name="connsiteX1" fmla="*/ 663 w 956191"/>
                <a:gd name="connsiteY1" fmla="*/ 371960 h 702462"/>
                <a:gd name="connsiteX2" fmla="*/ 42750 w 956191"/>
                <a:gd name="connsiteY2" fmla="*/ 173011 h 702462"/>
                <a:gd name="connsiteX3" fmla="*/ 169005 w 956191"/>
                <a:gd name="connsiteY3" fmla="*/ 42930 h 702462"/>
                <a:gd name="connsiteX4" fmla="*/ 329694 w 956191"/>
                <a:gd name="connsiteY4" fmla="*/ 844 h 702462"/>
                <a:gd name="connsiteX5" fmla="*/ 532469 w 956191"/>
                <a:gd name="connsiteY5" fmla="*/ 73537 h 702462"/>
                <a:gd name="connsiteX6" fmla="*/ 654899 w 956191"/>
                <a:gd name="connsiteY6" fmla="*/ 215096 h 702462"/>
                <a:gd name="connsiteX7" fmla="*/ 827067 w 956191"/>
                <a:gd name="connsiteY7" fmla="*/ 283963 h 702462"/>
                <a:gd name="connsiteX8" fmla="*/ 953323 w 956191"/>
                <a:gd name="connsiteY8" fmla="*/ 414045 h 702462"/>
                <a:gd name="connsiteX9" fmla="*/ 888282 w 956191"/>
                <a:gd name="connsiteY9" fmla="*/ 616820 h 702462"/>
                <a:gd name="connsiteX10" fmla="*/ 597510 w 956191"/>
                <a:gd name="connsiteY10" fmla="*/ 700991 h 702462"/>
                <a:gd name="connsiteX11" fmla="*/ 302913 w 956191"/>
                <a:gd name="connsiteY11" fmla="*/ 662731 h 702462"/>
                <a:gd name="connsiteX12" fmla="*/ 69531 w 956191"/>
                <a:gd name="connsiteY12" fmla="*/ 567083 h 702462"/>
                <a:gd name="connsiteX0" fmla="*/ 69484 w 956144"/>
                <a:gd name="connsiteY0" fmla="*/ 568514 h 703893"/>
                <a:gd name="connsiteX1" fmla="*/ 616 w 956144"/>
                <a:gd name="connsiteY1" fmla="*/ 373391 h 703893"/>
                <a:gd name="connsiteX2" fmla="*/ 42703 w 956144"/>
                <a:gd name="connsiteY2" fmla="*/ 174442 h 703893"/>
                <a:gd name="connsiteX3" fmla="*/ 157480 w 956144"/>
                <a:gd name="connsiteY3" fmla="*/ 32883 h 703893"/>
                <a:gd name="connsiteX4" fmla="*/ 329647 w 956144"/>
                <a:gd name="connsiteY4" fmla="*/ 2275 h 703893"/>
                <a:gd name="connsiteX5" fmla="*/ 532422 w 956144"/>
                <a:gd name="connsiteY5" fmla="*/ 74968 h 703893"/>
                <a:gd name="connsiteX6" fmla="*/ 654852 w 956144"/>
                <a:gd name="connsiteY6" fmla="*/ 216527 h 703893"/>
                <a:gd name="connsiteX7" fmla="*/ 827020 w 956144"/>
                <a:gd name="connsiteY7" fmla="*/ 285394 h 703893"/>
                <a:gd name="connsiteX8" fmla="*/ 953276 w 956144"/>
                <a:gd name="connsiteY8" fmla="*/ 415476 h 703893"/>
                <a:gd name="connsiteX9" fmla="*/ 888235 w 956144"/>
                <a:gd name="connsiteY9" fmla="*/ 618251 h 703893"/>
                <a:gd name="connsiteX10" fmla="*/ 597463 w 956144"/>
                <a:gd name="connsiteY10" fmla="*/ 702422 h 703893"/>
                <a:gd name="connsiteX11" fmla="*/ 302866 w 956144"/>
                <a:gd name="connsiteY11" fmla="*/ 664162 h 703893"/>
                <a:gd name="connsiteX12" fmla="*/ 69484 w 956144"/>
                <a:gd name="connsiteY12" fmla="*/ 568514 h 703893"/>
                <a:gd name="connsiteX0" fmla="*/ 70651 w 957311"/>
                <a:gd name="connsiteY0" fmla="*/ 568447 h 703826"/>
                <a:gd name="connsiteX1" fmla="*/ 1783 w 957311"/>
                <a:gd name="connsiteY1" fmla="*/ 373324 h 703826"/>
                <a:gd name="connsiteX2" fmla="*/ 32392 w 957311"/>
                <a:gd name="connsiteY2" fmla="*/ 170549 h 703826"/>
                <a:gd name="connsiteX3" fmla="*/ 158647 w 957311"/>
                <a:gd name="connsiteY3" fmla="*/ 32816 h 703826"/>
                <a:gd name="connsiteX4" fmla="*/ 330814 w 957311"/>
                <a:gd name="connsiteY4" fmla="*/ 2208 h 703826"/>
                <a:gd name="connsiteX5" fmla="*/ 533589 w 957311"/>
                <a:gd name="connsiteY5" fmla="*/ 74901 h 703826"/>
                <a:gd name="connsiteX6" fmla="*/ 656019 w 957311"/>
                <a:gd name="connsiteY6" fmla="*/ 216460 h 703826"/>
                <a:gd name="connsiteX7" fmla="*/ 828187 w 957311"/>
                <a:gd name="connsiteY7" fmla="*/ 285327 h 703826"/>
                <a:gd name="connsiteX8" fmla="*/ 954443 w 957311"/>
                <a:gd name="connsiteY8" fmla="*/ 415409 h 703826"/>
                <a:gd name="connsiteX9" fmla="*/ 889402 w 957311"/>
                <a:gd name="connsiteY9" fmla="*/ 618184 h 703826"/>
                <a:gd name="connsiteX10" fmla="*/ 598630 w 957311"/>
                <a:gd name="connsiteY10" fmla="*/ 702355 h 703826"/>
                <a:gd name="connsiteX11" fmla="*/ 304033 w 957311"/>
                <a:gd name="connsiteY11" fmla="*/ 664095 h 703826"/>
                <a:gd name="connsiteX12" fmla="*/ 70651 w 957311"/>
                <a:gd name="connsiteY12" fmla="*/ 568447 h 703826"/>
                <a:gd name="connsiteX0" fmla="*/ 70651 w 957311"/>
                <a:gd name="connsiteY0" fmla="*/ 582838 h 718217"/>
                <a:gd name="connsiteX1" fmla="*/ 1783 w 957311"/>
                <a:gd name="connsiteY1" fmla="*/ 387715 h 718217"/>
                <a:gd name="connsiteX2" fmla="*/ 32392 w 957311"/>
                <a:gd name="connsiteY2" fmla="*/ 184940 h 718217"/>
                <a:gd name="connsiteX3" fmla="*/ 158647 w 957311"/>
                <a:gd name="connsiteY3" fmla="*/ 47207 h 718217"/>
                <a:gd name="connsiteX4" fmla="*/ 338466 w 957311"/>
                <a:gd name="connsiteY4" fmla="*/ 1296 h 718217"/>
                <a:gd name="connsiteX5" fmla="*/ 533589 w 957311"/>
                <a:gd name="connsiteY5" fmla="*/ 89292 h 718217"/>
                <a:gd name="connsiteX6" fmla="*/ 656019 w 957311"/>
                <a:gd name="connsiteY6" fmla="*/ 230851 h 718217"/>
                <a:gd name="connsiteX7" fmla="*/ 828187 w 957311"/>
                <a:gd name="connsiteY7" fmla="*/ 299718 h 718217"/>
                <a:gd name="connsiteX8" fmla="*/ 954443 w 957311"/>
                <a:gd name="connsiteY8" fmla="*/ 429800 h 718217"/>
                <a:gd name="connsiteX9" fmla="*/ 889402 w 957311"/>
                <a:gd name="connsiteY9" fmla="*/ 632575 h 718217"/>
                <a:gd name="connsiteX10" fmla="*/ 598630 w 957311"/>
                <a:gd name="connsiteY10" fmla="*/ 716746 h 718217"/>
                <a:gd name="connsiteX11" fmla="*/ 304033 w 957311"/>
                <a:gd name="connsiteY11" fmla="*/ 678486 h 718217"/>
                <a:gd name="connsiteX12" fmla="*/ 70651 w 957311"/>
                <a:gd name="connsiteY12" fmla="*/ 582838 h 718217"/>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56019 w 957311"/>
                <a:gd name="connsiteY6" fmla="*/ 230183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63671 w 957311"/>
                <a:gd name="connsiteY6" fmla="*/ 218705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50419 w 956209"/>
                <a:gd name="connsiteY0" fmla="*/ 582170 h 717549"/>
                <a:gd name="connsiteX1" fmla="*/ 681 w 956209"/>
                <a:gd name="connsiteY1" fmla="*/ 387047 h 717549"/>
                <a:gd name="connsiteX2" fmla="*/ 31290 w 956209"/>
                <a:gd name="connsiteY2" fmla="*/ 184272 h 717549"/>
                <a:gd name="connsiteX3" fmla="*/ 157545 w 956209"/>
                <a:gd name="connsiteY3" fmla="*/ 46539 h 717549"/>
                <a:gd name="connsiteX4" fmla="*/ 337364 w 956209"/>
                <a:gd name="connsiteY4" fmla="*/ 628 h 717549"/>
                <a:gd name="connsiteX5" fmla="*/ 543965 w 956209"/>
                <a:gd name="connsiteY5" fmla="*/ 73321 h 717549"/>
                <a:gd name="connsiteX6" fmla="*/ 662569 w 956209"/>
                <a:gd name="connsiteY6" fmla="*/ 218705 h 717549"/>
                <a:gd name="connsiteX7" fmla="*/ 827085 w 956209"/>
                <a:gd name="connsiteY7" fmla="*/ 299050 h 717549"/>
                <a:gd name="connsiteX8" fmla="*/ 953341 w 956209"/>
                <a:gd name="connsiteY8" fmla="*/ 429132 h 717549"/>
                <a:gd name="connsiteX9" fmla="*/ 888300 w 956209"/>
                <a:gd name="connsiteY9" fmla="*/ 631907 h 717549"/>
                <a:gd name="connsiteX10" fmla="*/ 597528 w 956209"/>
                <a:gd name="connsiteY10" fmla="*/ 716078 h 717549"/>
                <a:gd name="connsiteX11" fmla="*/ 302931 w 956209"/>
                <a:gd name="connsiteY11" fmla="*/ 677818 h 717549"/>
                <a:gd name="connsiteX12" fmla="*/ 50419 w 95620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9692 h 725071"/>
                <a:gd name="connsiteX1" fmla="*/ 327 w 971159"/>
                <a:gd name="connsiteY1" fmla="*/ 394569 h 725071"/>
                <a:gd name="connsiteX2" fmla="*/ 46240 w 971159"/>
                <a:gd name="connsiteY2" fmla="*/ 191794 h 725071"/>
                <a:gd name="connsiteX3" fmla="*/ 172495 w 971159"/>
                <a:gd name="connsiteY3" fmla="*/ 54061 h 725071"/>
                <a:gd name="connsiteX4" fmla="*/ 359966 w 971159"/>
                <a:gd name="connsiteY4" fmla="*/ 498 h 725071"/>
                <a:gd name="connsiteX5" fmla="*/ 558915 w 971159"/>
                <a:gd name="connsiteY5" fmla="*/ 80843 h 725071"/>
                <a:gd name="connsiteX6" fmla="*/ 677519 w 971159"/>
                <a:gd name="connsiteY6" fmla="*/ 226227 h 725071"/>
                <a:gd name="connsiteX7" fmla="*/ 842035 w 971159"/>
                <a:gd name="connsiteY7" fmla="*/ 306572 h 725071"/>
                <a:gd name="connsiteX8" fmla="*/ 968291 w 971159"/>
                <a:gd name="connsiteY8" fmla="*/ 436654 h 725071"/>
                <a:gd name="connsiteX9" fmla="*/ 903250 w 971159"/>
                <a:gd name="connsiteY9" fmla="*/ 639429 h 725071"/>
                <a:gd name="connsiteX10" fmla="*/ 612478 w 971159"/>
                <a:gd name="connsiteY10" fmla="*/ 723600 h 725071"/>
                <a:gd name="connsiteX11" fmla="*/ 317881 w 971159"/>
                <a:gd name="connsiteY11" fmla="*/ 685340 h 725071"/>
                <a:gd name="connsiteX12" fmla="*/ 65369 w 971159"/>
                <a:gd name="connsiteY12" fmla="*/ 589692 h 725071"/>
                <a:gd name="connsiteX0" fmla="*/ 65339 w 971129"/>
                <a:gd name="connsiteY0" fmla="*/ 589692 h 725071"/>
                <a:gd name="connsiteX1" fmla="*/ 297 w 971129"/>
                <a:gd name="connsiteY1" fmla="*/ 394569 h 725071"/>
                <a:gd name="connsiteX2" fmla="*/ 46210 w 971129"/>
                <a:gd name="connsiteY2" fmla="*/ 191794 h 725071"/>
                <a:gd name="connsiteX3" fmla="*/ 157161 w 971129"/>
                <a:gd name="connsiteY3" fmla="*/ 54061 h 725071"/>
                <a:gd name="connsiteX4" fmla="*/ 359936 w 971129"/>
                <a:gd name="connsiteY4" fmla="*/ 498 h 725071"/>
                <a:gd name="connsiteX5" fmla="*/ 558885 w 971129"/>
                <a:gd name="connsiteY5" fmla="*/ 80843 h 725071"/>
                <a:gd name="connsiteX6" fmla="*/ 677489 w 971129"/>
                <a:gd name="connsiteY6" fmla="*/ 226227 h 725071"/>
                <a:gd name="connsiteX7" fmla="*/ 842005 w 971129"/>
                <a:gd name="connsiteY7" fmla="*/ 306572 h 725071"/>
                <a:gd name="connsiteX8" fmla="*/ 968261 w 971129"/>
                <a:gd name="connsiteY8" fmla="*/ 436654 h 725071"/>
                <a:gd name="connsiteX9" fmla="*/ 903220 w 971129"/>
                <a:gd name="connsiteY9" fmla="*/ 639429 h 725071"/>
                <a:gd name="connsiteX10" fmla="*/ 612448 w 971129"/>
                <a:gd name="connsiteY10" fmla="*/ 723600 h 725071"/>
                <a:gd name="connsiteX11" fmla="*/ 317851 w 971129"/>
                <a:gd name="connsiteY11" fmla="*/ 685340 h 725071"/>
                <a:gd name="connsiteX12" fmla="*/ 65339 w 971129"/>
                <a:gd name="connsiteY12" fmla="*/ 589692 h 725071"/>
                <a:gd name="connsiteX0" fmla="*/ 66591 w 972381"/>
                <a:gd name="connsiteY0" fmla="*/ 589692 h 725071"/>
                <a:gd name="connsiteX1" fmla="*/ 1549 w 972381"/>
                <a:gd name="connsiteY1" fmla="*/ 394569 h 725071"/>
                <a:gd name="connsiteX2" fmla="*/ 32158 w 972381"/>
                <a:gd name="connsiteY2" fmla="*/ 191794 h 725071"/>
                <a:gd name="connsiteX3" fmla="*/ 158413 w 972381"/>
                <a:gd name="connsiteY3" fmla="*/ 54061 h 725071"/>
                <a:gd name="connsiteX4" fmla="*/ 361188 w 972381"/>
                <a:gd name="connsiteY4" fmla="*/ 498 h 725071"/>
                <a:gd name="connsiteX5" fmla="*/ 560137 w 972381"/>
                <a:gd name="connsiteY5" fmla="*/ 80843 h 725071"/>
                <a:gd name="connsiteX6" fmla="*/ 678741 w 972381"/>
                <a:gd name="connsiteY6" fmla="*/ 226227 h 725071"/>
                <a:gd name="connsiteX7" fmla="*/ 843257 w 972381"/>
                <a:gd name="connsiteY7" fmla="*/ 306572 h 725071"/>
                <a:gd name="connsiteX8" fmla="*/ 969513 w 972381"/>
                <a:gd name="connsiteY8" fmla="*/ 436654 h 725071"/>
                <a:gd name="connsiteX9" fmla="*/ 904472 w 972381"/>
                <a:gd name="connsiteY9" fmla="*/ 639429 h 725071"/>
                <a:gd name="connsiteX10" fmla="*/ 613700 w 972381"/>
                <a:gd name="connsiteY10" fmla="*/ 723600 h 725071"/>
                <a:gd name="connsiteX11" fmla="*/ 319103 w 972381"/>
                <a:gd name="connsiteY11" fmla="*/ 685340 h 725071"/>
                <a:gd name="connsiteX12" fmla="*/ 66591 w 972381"/>
                <a:gd name="connsiteY12" fmla="*/ 589692 h 725071"/>
                <a:gd name="connsiteX0" fmla="*/ 66591 w 969820"/>
                <a:gd name="connsiteY0" fmla="*/ 589692 h 724534"/>
                <a:gd name="connsiteX1" fmla="*/ 1549 w 969820"/>
                <a:gd name="connsiteY1" fmla="*/ 394569 h 724534"/>
                <a:gd name="connsiteX2" fmla="*/ 32158 w 969820"/>
                <a:gd name="connsiteY2" fmla="*/ 191794 h 724534"/>
                <a:gd name="connsiteX3" fmla="*/ 158413 w 969820"/>
                <a:gd name="connsiteY3" fmla="*/ 54061 h 724534"/>
                <a:gd name="connsiteX4" fmla="*/ 361188 w 969820"/>
                <a:gd name="connsiteY4" fmla="*/ 498 h 724534"/>
                <a:gd name="connsiteX5" fmla="*/ 560137 w 969820"/>
                <a:gd name="connsiteY5" fmla="*/ 80843 h 724534"/>
                <a:gd name="connsiteX6" fmla="*/ 678741 w 969820"/>
                <a:gd name="connsiteY6" fmla="*/ 226227 h 724534"/>
                <a:gd name="connsiteX7" fmla="*/ 843257 w 969820"/>
                <a:gd name="connsiteY7" fmla="*/ 306572 h 724534"/>
                <a:gd name="connsiteX8" fmla="*/ 969513 w 969820"/>
                <a:gd name="connsiteY8" fmla="*/ 436654 h 724534"/>
                <a:gd name="connsiteX9" fmla="*/ 870038 w 969820"/>
                <a:gd name="connsiteY9" fmla="*/ 650907 h 724534"/>
                <a:gd name="connsiteX10" fmla="*/ 613700 w 969820"/>
                <a:gd name="connsiteY10" fmla="*/ 723600 h 724534"/>
                <a:gd name="connsiteX11" fmla="*/ 319103 w 969820"/>
                <a:gd name="connsiteY11" fmla="*/ 685340 h 724534"/>
                <a:gd name="connsiteX12" fmla="*/ 66591 w 969820"/>
                <a:gd name="connsiteY12" fmla="*/ 589692 h 724534"/>
                <a:gd name="connsiteX0" fmla="*/ 66591 w 958416"/>
                <a:gd name="connsiteY0" fmla="*/ 589692 h 724534"/>
                <a:gd name="connsiteX1" fmla="*/ 1549 w 958416"/>
                <a:gd name="connsiteY1" fmla="*/ 394569 h 724534"/>
                <a:gd name="connsiteX2" fmla="*/ 32158 w 958416"/>
                <a:gd name="connsiteY2" fmla="*/ 191794 h 724534"/>
                <a:gd name="connsiteX3" fmla="*/ 158413 w 958416"/>
                <a:gd name="connsiteY3" fmla="*/ 54061 h 724534"/>
                <a:gd name="connsiteX4" fmla="*/ 361188 w 958416"/>
                <a:gd name="connsiteY4" fmla="*/ 498 h 724534"/>
                <a:gd name="connsiteX5" fmla="*/ 560137 w 958416"/>
                <a:gd name="connsiteY5" fmla="*/ 80843 h 724534"/>
                <a:gd name="connsiteX6" fmla="*/ 678741 w 958416"/>
                <a:gd name="connsiteY6" fmla="*/ 226227 h 724534"/>
                <a:gd name="connsiteX7" fmla="*/ 843257 w 958416"/>
                <a:gd name="connsiteY7" fmla="*/ 306572 h 724534"/>
                <a:gd name="connsiteX8" fmla="*/ 958035 w 958416"/>
                <a:gd name="connsiteY8" fmla="*/ 440480 h 724534"/>
                <a:gd name="connsiteX9" fmla="*/ 870038 w 958416"/>
                <a:gd name="connsiteY9" fmla="*/ 650907 h 724534"/>
                <a:gd name="connsiteX10" fmla="*/ 613700 w 958416"/>
                <a:gd name="connsiteY10" fmla="*/ 723600 h 724534"/>
                <a:gd name="connsiteX11" fmla="*/ 319103 w 958416"/>
                <a:gd name="connsiteY11" fmla="*/ 685340 h 724534"/>
                <a:gd name="connsiteX12" fmla="*/ 66591 w 958416"/>
                <a:gd name="connsiteY12" fmla="*/ 589692 h 724534"/>
                <a:gd name="connsiteX0" fmla="*/ 66591 w 958042"/>
                <a:gd name="connsiteY0" fmla="*/ 589692 h 724534"/>
                <a:gd name="connsiteX1" fmla="*/ 1549 w 958042"/>
                <a:gd name="connsiteY1" fmla="*/ 394569 h 724534"/>
                <a:gd name="connsiteX2" fmla="*/ 32158 w 958042"/>
                <a:gd name="connsiteY2" fmla="*/ 191794 h 724534"/>
                <a:gd name="connsiteX3" fmla="*/ 158413 w 958042"/>
                <a:gd name="connsiteY3" fmla="*/ 54061 h 724534"/>
                <a:gd name="connsiteX4" fmla="*/ 361188 w 958042"/>
                <a:gd name="connsiteY4" fmla="*/ 498 h 724534"/>
                <a:gd name="connsiteX5" fmla="*/ 560137 w 958042"/>
                <a:gd name="connsiteY5" fmla="*/ 80843 h 724534"/>
                <a:gd name="connsiteX6" fmla="*/ 678741 w 958042"/>
                <a:gd name="connsiteY6" fmla="*/ 226227 h 724534"/>
                <a:gd name="connsiteX7" fmla="*/ 873864 w 958042"/>
                <a:gd name="connsiteY7" fmla="*/ 298920 h 724534"/>
                <a:gd name="connsiteX8" fmla="*/ 958035 w 958042"/>
                <a:gd name="connsiteY8" fmla="*/ 440480 h 724534"/>
                <a:gd name="connsiteX9" fmla="*/ 870038 w 958042"/>
                <a:gd name="connsiteY9" fmla="*/ 650907 h 724534"/>
                <a:gd name="connsiteX10" fmla="*/ 613700 w 958042"/>
                <a:gd name="connsiteY10" fmla="*/ 723600 h 724534"/>
                <a:gd name="connsiteX11" fmla="*/ 319103 w 958042"/>
                <a:gd name="connsiteY11" fmla="*/ 685340 h 724534"/>
                <a:gd name="connsiteX12" fmla="*/ 66591 w 958042"/>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8301" h="724534">
                  <a:moveTo>
                    <a:pt x="66591" y="589692"/>
                  </a:moveTo>
                  <a:cubicBezTo>
                    <a:pt x="13665" y="541230"/>
                    <a:pt x="7288" y="460885"/>
                    <a:pt x="1549" y="394569"/>
                  </a:cubicBezTo>
                  <a:cubicBezTo>
                    <a:pt x="-4190" y="328253"/>
                    <a:pt x="6014" y="248545"/>
                    <a:pt x="32158" y="191794"/>
                  </a:cubicBezTo>
                  <a:cubicBezTo>
                    <a:pt x="58302" y="135043"/>
                    <a:pt x="103575" y="85944"/>
                    <a:pt x="158413" y="54061"/>
                  </a:cubicBezTo>
                  <a:cubicBezTo>
                    <a:pt x="213251" y="22178"/>
                    <a:pt x="294234" y="-3966"/>
                    <a:pt x="361188" y="498"/>
                  </a:cubicBezTo>
                  <a:cubicBezTo>
                    <a:pt x="428142" y="4962"/>
                    <a:pt x="507212" y="43222"/>
                    <a:pt x="560137" y="80843"/>
                  </a:cubicBezTo>
                  <a:cubicBezTo>
                    <a:pt x="613062" y="118464"/>
                    <a:pt x="639207" y="174577"/>
                    <a:pt x="678741" y="226227"/>
                  </a:cubicBezTo>
                  <a:cubicBezTo>
                    <a:pt x="718275" y="277877"/>
                    <a:pt x="842619" y="263211"/>
                    <a:pt x="889168" y="298920"/>
                  </a:cubicBezTo>
                  <a:cubicBezTo>
                    <a:pt x="935717" y="334629"/>
                    <a:pt x="961223" y="381816"/>
                    <a:pt x="958035" y="440480"/>
                  </a:cubicBezTo>
                  <a:cubicBezTo>
                    <a:pt x="954847" y="499145"/>
                    <a:pt x="927427" y="603720"/>
                    <a:pt x="870038" y="650907"/>
                  </a:cubicBezTo>
                  <a:cubicBezTo>
                    <a:pt x="812649" y="698094"/>
                    <a:pt x="705523" y="717861"/>
                    <a:pt x="613700" y="723600"/>
                  </a:cubicBezTo>
                  <a:cubicBezTo>
                    <a:pt x="521878" y="729339"/>
                    <a:pt x="410288" y="707658"/>
                    <a:pt x="319103" y="685340"/>
                  </a:cubicBezTo>
                  <a:cubicBezTo>
                    <a:pt x="227918" y="663022"/>
                    <a:pt x="119517" y="638154"/>
                    <a:pt x="66591" y="589692"/>
                  </a:cubicBezTo>
                  <a:close/>
                </a:path>
              </a:pathLst>
            </a:custGeom>
            <a:solidFill>
              <a:srgbClr val="9987C2">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CC5177BF-AA0B-3A9C-CDAD-44B41A2AE8B9}"/>
                </a:ext>
              </a:extLst>
            </p:cNvPr>
            <p:cNvSpPr/>
            <p:nvPr/>
          </p:nvSpPr>
          <p:spPr>
            <a:xfrm>
              <a:off x="3027177" y="2142859"/>
              <a:ext cx="501919" cy="318743"/>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8AF721DF-08D2-AE50-D750-94AA0E9EFEB9}"/>
              </a:ext>
            </a:extLst>
          </p:cNvPr>
          <p:cNvGrpSpPr>
            <a:grpSpLocks/>
          </p:cNvGrpSpPr>
          <p:nvPr/>
        </p:nvGrpSpPr>
        <p:grpSpPr>
          <a:xfrm>
            <a:off x="4083191" y="2873349"/>
            <a:ext cx="731520" cy="548640"/>
            <a:chOff x="2983505" y="2053715"/>
            <a:chExt cx="958301" cy="724534"/>
          </a:xfrm>
        </p:grpSpPr>
        <p:sp>
          <p:nvSpPr>
            <p:cNvPr id="61" name="Freeform 60">
              <a:extLst>
                <a:ext uri="{FF2B5EF4-FFF2-40B4-BE49-F238E27FC236}">
                  <a16:creationId xmlns:a16="http://schemas.microsoft.com/office/drawing/2014/main" id="{D11238BF-62BB-777B-8ECC-8FCE62BA0A14}"/>
                </a:ext>
              </a:extLst>
            </p:cNvPr>
            <p:cNvSpPr/>
            <p:nvPr/>
          </p:nvSpPr>
          <p:spPr>
            <a:xfrm>
              <a:off x="2983505" y="2053715"/>
              <a:ext cx="958301" cy="724534"/>
            </a:xfrm>
            <a:custGeom>
              <a:avLst/>
              <a:gdLst>
                <a:gd name="connsiteX0" fmla="*/ 22956 w 975615"/>
                <a:gd name="connsiteY0" fmla="*/ 554761 h 703973"/>
                <a:gd name="connsiteX1" fmla="*/ 0 w 975615"/>
                <a:gd name="connsiteY1" fmla="*/ 363464 h 703973"/>
                <a:gd name="connsiteX2" fmla="*/ 38260 w 975615"/>
                <a:gd name="connsiteY2" fmla="*/ 160689 h 703973"/>
                <a:gd name="connsiteX3" fmla="*/ 164516 w 975615"/>
                <a:gd name="connsiteY3" fmla="*/ 49737 h 703973"/>
                <a:gd name="connsiteX4" fmla="*/ 275468 w 975615"/>
                <a:gd name="connsiteY4" fmla="*/ 0 h 703973"/>
                <a:gd name="connsiteX5" fmla="*/ 516502 w 975615"/>
                <a:gd name="connsiteY5" fmla="*/ 61215 h 703973"/>
                <a:gd name="connsiteX6" fmla="*/ 638932 w 975615"/>
                <a:gd name="connsiteY6" fmla="*/ 202774 h 703973"/>
                <a:gd name="connsiteX7" fmla="*/ 811100 w 975615"/>
                <a:gd name="connsiteY7" fmla="*/ 271641 h 703973"/>
                <a:gd name="connsiteX8" fmla="*/ 975615 w 975615"/>
                <a:gd name="connsiteY8" fmla="*/ 348160 h 703973"/>
                <a:gd name="connsiteX9" fmla="*/ 872315 w 975615"/>
                <a:gd name="connsiteY9" fmla="*/ 593020 h 703973"/>
                <a:gd name="connsiteX10" fmla="*/ 585369 w 975615"/>
                <a:gd name="connsiteY10" fmla="*/ 703973 h 703973"/>
                <a:gd name="connsiteX11" fmla="*/ 302250 w 975615"/>
                <a:gd name="connsiteY11" fmla="*/ 631280 h 703973"/>
                <a:gd name="connsiteX12" fmla="*/ 22956 w 975615"/>
                <a:gd name="connsiteY12" fmla="*/ 554761 h 703973"/>
                <a:gd name="connsiteX0" fmla="*/ 22956 w 976974"/>
                <a:gd name="connsiteY0" fmla="*/ 554761 h 703973"/>
                <a:gd name="connsiteX1" fmla="*/ 0 w 976974"/>
                <a:gd name="connsiteY1" fmla="*/ 363464 h 703973"/>
                <a:gd name="connsiteX2" fmla="*/ 38260 w 976974"/>
                <a:gd name="connsiteY2" fmla="*/ 160689 h 703973"/>
                <a:gd name="connsiteX3" fmla="*/ 164516 w 976974"/>
                <a:gd name="connsiteY3" fmla="*/ 49737 h 703973"/>
                <a:gd name="connsiteX4" fmla="*/ 275468 w 976974"/>
                <a:gd name="connsiteY4" fmla="*/ 0 h 703973"/>
                <a:gd name="connsiteX5" fmla="*/ 516502 w 976974"/>
                <a:gd name="connsiteY5" fmla="*/ 61215 h 703973"/>
                <a:gd name="connsiteX6" fmla="*/ 638932 w 976974"/>
                <a:gd name="connsiteY6" fmla="*/ 202774 h 703973"/>
                <a:gd name="connsiteX7" fmla="*/ 811100 w 976974"/>
                <a:gd name="connsiteY7" fmla="*/ 271641 h 703973"/>
                <a:gd name="connsiteX8" fmla="*/ 975615 w 976974"/>
                <a:gd name="connsiteY8" fmla="*/ 348160 h 703973"/>
                <a:gd name="connsiteX9" fmla="*/ 872315 w 976974"/>
                <a:gd name="connsiteY9" fmla="*/ 593020 h 703973"/>
                <a:gd name="connsiteX10" fmla="*/ 585369 w 976974"/>
                <a:gd name="connsiteY10" fmla="*/ 703973 h 703973"/>
                <a:gd name="connsiteX11" fmla="*/ 302250 w 976974"/>
                <a:gd name="connsiteY11" fmla="*/ 631280 h 703973"/>
                <a:gd name="connsiteX12" fmla="*/ 22956 w 976974"/>
                <a:gd name="connsiteY12" fmla="*/ 554761 h 703973"/>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5349"/>
                <a:gd name="connsiteY0" fmla="*/ 554864 h 713276"/>
                <a:gd name="connsiteX1" fmla="*/ 8375 w 985349"/>
                <a:gd name="connsiteY1" fmla="*/ 363567 h 713276"/>
                <a:gd name="connsiteX2" fmla="*/ 46635 w 985349"/>
                <a:gd name="connsiteY2" fmla="*/ 160792 h 713276"/>
                <a:gd name="connsiteX3" fmla="*/ 172891 w 985349"/>
                <a:gd name="connsiteY3" fmla="*/ 49840 h 713276"/>
                <a:gd name="connsiteX4" fmla="*/ 283843 w 985349"/>
                <a:gd name="connsiteY4" fmla="*/ 103 h 713276"/>
                <a:gd name="connsiteX5" fmla="*/ 524877 w 985349"/>
                <a:gd name="connsiteY5" fmla="*/ 61318 h 713276"/>
                <a:gd name="connsiteX6" fmla="*/ 647307 w 985349"/>
                <a:gd name="connsiteY6" fmla="*/ 202877 h 713276"/>
                <a:gd name="connsiteX7" fmla="*/ 819475 w 985349"/>
                <a:gd name="connsiteY7" fmla="*/ 271744 h 713276"/>
                <a:gd name="connsiteX8" fmla="*/ 983990 w 985349"/>
                <a:gd name="connsiteY8" fmla="*/ 348263 h 713276"/>
                <a:gd name="connsiteX9" fmla="*/ 880690 w 985349"/>
                <a:gd name="connsiteY9" fmla="*/ 593123 h 713276"/>
                <a:gd name="connsiteX10" fmla="*/ 593744 w 985349"/>
                <a:gd name="connsiteY10" fmla="*/ 704076 h 713276"/>
                <a:gd name="connsiteX11" fmla="*/ 310625 w 985349"/>
                <a:gd name="connsiteY11" fmla="*/ 631383 h 713276"/>
                <a:gd name="connsiteX12" fmla="*/ 31331 w 985349"/>
                <a:gd name="connsiteY12" fmla="*/ 554864 h 7132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6129 h 705858"/>
                <a:gd name="connsiteX1" fmla="*/ 8375 w 986528"/>
                <a:gd name="connsiteY1" fmla="*/ 364832 h 705858"/>
                <a:gd name="connsiteX2" fmla="*/ 46635 w 986528"/>
                <a:gd name="connsiteY2" fmla="*/ 162057 h 705858"/>
                <a:gd name="connsiteX3" fmla="*/ 161413 w 986528"/>
                <a:gd name="connsiteY3" fmla="*/ 31976 h 705858"/>
                <a:gd name="connsiteX4" fmla="*/ 283843 w 986528"/>
                <a:gd name="connsiteY4" fmla="*/ 1368 h 705858"/>
                <a:gd name="connsiteX5" fmla="*/ 524877 w 986528"/>
                <a:gd name="connsiteY5" fmla="*/ 62583 h 705858"/>
                <a:gd name="connsiteX6" fmla="*/ 647307 w 986528"/>
                <a:gd name="connsiteY6" fmla="*/ 204142 h 705858"/>
                <a:gd name="connsiteX7" fmla="*/ 819475 w 986528"/>
                <a:gd name="connsiteY7" fmla="*/ 273009 h 705858"/>
                <a:gd name="connsiteX8" fmla="*/ 983990 w 986528"/>
                <a:gd name="connsiteY8" fmla="*/ 349528 h 705858"/>
                <a:gd name="connsiteX9" fmla="*/ 880690 w 986528"/>
                <a:gd name="connsiteY9" fmla="*/ 594388 h 705858"/>
                <a:gd name="connsiteX10" fmla="*/ 593744 w 986528"/>
                <a:gd name="connsiteY10" fmla="*/ 705341 h 705858"/>
                <a:gd name="connsiteX11" fmla="*/ 310625 w 986528"/>
                <a:gd name="connsiteY11" fmla="*/ 632648 h 705858"/>
                <a:gd name="connsiteX12" fmla="*/ 31331 w 986528"/>
                <a:gd name="connsiteY12" fmla="*/ 556129 h 705858"/>
                <a:gd name="connsiteX0" fmla="*/ 30635 w 985832"/>
                <a:gd name="connsiteY0" fmla="*/ 556129 h 705858"/>
                <a:gd name="connsiteX1" fmla="*/ 7679 w 985832"/>
                <a:gd name="connsiteY1" fmla="*/ 364832 h 705858"/>
                <a:gd name="connsiteX2" fmla="*/ 34462 w 985832"/>
                <a:gd name="connsiteY2" fmla="*/ 162057 h 705858"/>
                <a:gd name="connsiteX3" fmla="*/ 160717 w 985832"/>
                <a:gd name="connsiteY3" fmla="*/ 31976 h 705858"/>
                <a:gd name="connsiteX4" fmla="*/ 283147 w 985832"/>
                <a:gd name="connsiteY4" fmla="*/ 1368 h 705858"/>
                <a:gd name="connsiteX5" fmla="*/ 524181 w 985832"/>
                <a:gd name="connsiteY5" fmla="*/ 62583 h 705858"/>
                <a:gd name="connsiteX6" fmla="*/ 646611 w 985832"/>
                <a:gd name="connsiteY6" fmla="*/ 204142 h 705858"/>
                <a:gd name="connsiteX7" fmla="*/ 818779 w 985832"/>
                <a:gd name="connsiteY7" fmla="*/ 273009 h 705858"/>
                <a:gd name="connsiteX8" fmla="*/ 983294 w 985832"/>
                <a:gd name="connsiteY8" fmla="*/ 349528 h 705858"/>
                <a:gd name="connsiteX9" fmla="*/ 879994 w 985832"/>
                <a:gd name="connsiteY9" fmla="*/ 594388 h 705858"/>
                <a:gd name="connsiteX10" fmla="*/ 593048 w 985832"/>
                <a:gd name="connsiteY10" fmla="*/ 705341 h 705858"/>
                <a:gd name="connsiteX11" fmla="*/ 309929 w 985832"/>
                <a:gd name="connsiteY11" fmla="*/ 632648 h 705858"/>
                <a:gd name="connsiteX12" fmla="*/ 30635 w 985832"/>
                <a:gd name="connsiteY12" fmla="*/ 556129 h 705858"/>
                <a:gd name="connsiteX0" fmla="*/ 54941 w 979530"/>
                <a:gd name="connsiteY0" fmla="*/ 556129 h 705858"/>
                <a:gd name="connsiteX1" fmla="*/ 1377 w 979530"/>
                <a:gd name="connsiteY1" fmla="*/ 364832 h 705858"/>
                <a:gd name="connsiteX2" fmla="*/ 28160 w 979530"/>
                <a:gd name="connsiteY2" fmla="*/ 162057 h 705858"/>
                <a:gd name="connsiteX3" fmla="*/ 154415 w 979530"/>
                <a:gd name="connsiteY3" fmla="*/ 31976 h 705858"/>
                <a:gd name="connsiteX4" fmla="*/ 276845 w 979530"/>
                <a:gd name="connsiteY4" fmla="*/ 1368 h 705858"/>
                <a:gd name="connsiteX5" fmla="*/ 517879 w 979530"/>
                <a:gd name="connsiteY5" fmla="*/ 62583 h 705858"/>
                <a:gd name="connsiteX6" fmla="*/ 640309 w 979530"/>
                <a:gd name="connsiteY6" fmla="*/ 204142 h 705858"/>
                <a:gd name="connsiteX7" fmla="*/ 812477 w 979530"/>
                <a:gd name="connsiteY7" fmla="*/ 273009 h 705858"/>
                <a:gd name="connsiteX8" fmla="*/ 976992 w 979530"/>
                <a:gd name="connsiteY8" fmla="*/ 349528 h 705858"/>
                <a:gd name="connsiteX9" fmla="*/ 873692 w 979530"/>
                <a:gd name="connsiteY9" fmla="*/ 594388 h 705858"/>
                <a:gd name="connsiteX10" fmla="*/ 586746 w 979530"/>
                <a:gd name="connsiteY10" fmla="*/ 705341 h 705858"/>
                <a:gd name="connsiteX11" fmla="*/ 303627 w 979530"/>
                <a:gd name="connsiteY11" fmla="*/ 632648 h 705858"/>
                <a:gd name="connsiteX12" fmla="*/ 54941 w 979530"/>
                <a:gd name="connsiteY12" fmla="*/ 556129 h 705858"/>
                <a:gd name="connsiteX0" fmla="*/ 69531 w 994120"/>
                <a:gd name="connsiteY0" fmla="*/ 556129 h 705858"/>
                <a:gd name="connsiteX1" fmla="*/ 663 w 994120"/>
                <a:gd name="connsiteY1" fmla="*/ 361006 h 705858"/>
                <a:gd name="connsiteX2" fmla="*/ 42750 w 994120"/>
                <a:gd name="connsiteY2" fmla="*/ 162057 h 705858"/>
                <a:gd name="connsiteX3" fmla="*/ 169005 w 994120"/>
                <a:gd name="connsiteY3" fmla="*/ 31976 h 705858"/>
                <a:gd name="connsiteX4" fmla="*/ 291435 w 994120"/>
                <a:gd name="connsiteY4" fmla="*/ 1368 h 705858"/>
                <a:gd name="connsiteX5" fmla="*/ 532469 w 994120"/>
                <a:gd name="connsiteY5" fmla="*/ 62583 h 705858"/>
                <a:gd name="connsiteX6" fmla="*/ 654899 w 994120"/>
                <a:gd name="connsiteY6" fmla="*/ 204142 h 705858"/>
                <a:gd name="connsiteX7" fmla="*/ 827067 w 994120"/>
                <a:gd name="connsiteY7" fmla="*/ 273009 h 705858"/>
                <a:gd name="connsiteX8" fmla="*/ 991582 w 994120"/>
                <a:gd name="connsiteY8" fmla="*/ 349528 h 705858"/>
                <a:gd name="connsiteX9" fmla="*/ 888282 w 994120"/>
                <a:gd name="connsiteY9" fmla="*/ 594388 h 705858"/>
                <a:gd name="connsiteX10" fmla="*/ 601336 w 994120"/>
                <a:gd name="connsiteY10" fmla="*/ 705341 h 705858"/>
                <a:gd name="connsiteX11" fmla="*/ 318217 w 994120"/>
                <a:gd name="connsiteY11" fmla="*/ 632648 h 705858"/>
                <a:gd name="connsiteX12" fmla="*/ 69531 w 994120"/>
                <a:gd name="connsiteY12" fmla="*/ 556129 h 705858"/>
                <a:gd name="connsiteX0" fmla="*/ 69531 w 994120"/>
                <a:gd name="connsiteY0" fmla="*/ 567083 h 716812"/>
                <a:gd name="connsiteX1" fmla="*/ 663 w 994120"/>
                <a:gd name="connsiteY1" fmla="*/ 371960 h 716812"/>
                <a:gd name="connsiteX2" fmla="*/ 42750 w 994120"/>
                <a:gd name="connsiteY2" fmla="*/ 173011 h 716812"/>
                <a:gd name="connsiteX3" fmla="*/ 169005 w 994120"/>
                <a:gd name="connsiteY3" fmla="*/ 42930 h 716812"/>
                <a:gd name="connsiteX4" fmla="*/ 329694 w 994120"/>
                <a:gd name="connsiteY4" fmla="*/ 844 h 716812"/>
                <a:gd name="connsiteX5" fmla="*/ 532469 w 994120"/>
                <a:gd name="connsiteY5" fmla="*/ 73537 h 716812"/>
                <a:gd name="connsiteX6" fmla="*/ 654899 w 994120"/>
                <a:gd name="connsiteY6" fmla="*/ 215096 h 716812"/>
                <a:gd name="connsiteX7" fmla="*/ 827067 w 994120"/>
                <a:gd name="connsiteY7" fmla="*/ 283963 h 716812"/>
                <a:gd name="connsiteX8" fmla="*/ 991582 w 994120"/>
                <a:gd name="connsiteY8" fmla="*/ 360482 h 716812"/>
                <a:gd name="connsiteX9" fmla="*/ 888282 w 994120"/>
                <a:gd name="connsiteY9" fmla="*/ 605342 h 716812"/>
                <a:gd name="connsiteX10" fmla="*/ 601336 w 994120"/>
                <a:gd name="connsiteY10" fmla="*/ 716295 h 716812"/>
                <a:gd name="connsiteX11" fmla="*/ 318217 w 994120"/>
                <a:gd name="connsiteY11" fmla="*/ 643602 h 716812"/>
                <a:gd name="connsiteX12" fmla="*/ 69531 w 994120"/>
                <a:gd name="connsiteY12" fmla="*/ 567083 h 716812"/>
                <a:gd name="connsiteX0" fmla="*/ 69531 w 974302"/>
                <a:gd name="connsiteY0" fmla="*/ 567083 h 716812"/>
                <a:gd name="connsiteX1" fmla="*/ 663 w 974302"/>
                <a:gd name="connsiteY1" fmla="*/ 371960 h 716812"/>
                <a:gd name="connsiteX2" fmla="*/ 42750 w 974302"/>
                <a:gd name="connsiteY2" fmla="*/ 173011 h 716812"/>
                <a:gd name="connsiteX3" fmla="*/ 169005 w 974302"/>
                <a:gd name="connsiteY3" fmla="*/ 42930 h 716812"/>
                <a:gd name="connsiteX4" fmla="*/ 329694 w 974302"/>
                <a:gd name="connsiteY4" fmla="*/ 844 h 716812"/>
                <a:gd name="connsiteX5" fmla="*/ 532469 w 974302"/>
                <a:gd name="connsiteY5" fmla="*/ 73537 h 716812"/>
                <a:gd name="connsiteX6" fmla="*/ 654899 w 974302"/>
                <a:gd name="connsiteY6" fmla="*/ 215096 h 716812"/>
                <a:gd name="connsiteX7" fmla="*/ 827067 w 974302"/>
                <a:gd name="connsiteY7" fmla="*/ 283963 h 716812"/>
                <a:gd name="connsiteX8" fmla="*/ 972452 w 974302"/>
                <a:gd name="connsiteY8" fmla="*/ 394915 h 716812"/>
                <a:gd name="connsiteX9" fmla="*/ 888282 w 974302"/>
                <a:gd name="connsiteY9" fmla="*/ 605342 h 716812"/>
                <a:gd name="connsiteX10" fmla="*/ 601336 w 974302"/>
                <a:gd name="connsiteY10" fmla="*/ 716295 h 716812"/>
                <a:gd name="connsiteX11" fmla="*/ 318217 w 974302"/>
                <a:gd name="connsiteY11" fmla="*/ 643602 h 716812"/>
                <a:gd name="connsiteX12" fmla="*/ 69531 w 974302"/>
                <a:gd name="connsiteY12" fmla="*/ 567083 h 716812"/>
                <a:gd name="connsiteX0" fmla="*/ 69531 w 974302"/>
                <a:gd name="connsiteY0" fmla="*/ 567083 h 716563"/>
                <a:gd name="connsiteX1" fmla="*/ 663 w 974302"/>
                <a:gd name="connsiteY1" fmla="*/ 371960 h 716563"/>
                <a:gd name="connsiteX2" fmla="*/ 42750 w 974302"/>
                <a:gd name="connsiteY2" fmla="*/ 173011 h 716563"/>
                <a:gd name="connsiteX3" fmla="*/ 169005 w 974302"/>
                <a:gd name="connsiteY3" fmla="*/ 42930 h 716563"/>
                <a:gd name="connsiteX4" fmla="*/ 329694 w 974302"/>
                <a:gd name="connsiteY4" fmla="*/ 844 h 716563"/>
                <a:gd name="connsiteX5" fmla="*/ 532469 w 974302"/>
                <a:gd name="connsiteY5" fmla="*/ 73537 h 716563"/>
                <a:gd name="connsiteX6" fmla="*/ 654899 w 974302"/>
                <a:gd name="connsiteY6" fmla="*/ 215096 h 716563"/>
                <a:gd name="connsiteX7" fmla="*/ 827067 w 974302"/>
                <a:gd name="connsiteY7" fmla="*/ 283963 h 716563"/>
                <a:gd name="connsiteX8" fmla="*/ 972452 w 974302"/>
                <a:gd name="connsiteY8" fmla="*/ 394915 h 716563"/>
                <a:gd name="connsiteX9" fmla="*/ 888282 w 974302"/>
                <a:gd name="connsiteY9" fmla="*/ 616820 h 716563"/>
                <a:gd name="connsiteX10" fmla="*/ 601336 w 974302"/>
                <a:gd name="connsiteY10" fmla="*/ 716295 h 716563"/>
                <a:gd name="connsiteX11" fmla="*/ 318217 w 974302"/>
                <a:gd name="connsiteY11" fmla="*/ 643602 h 716563"/>
                <a:gd name="connsiteX12" fmla="*/ 69531 w 974302"/>
                <a:gd name="connsiteY12" fmla="*/ 567083 h 716563"/>
                <a:gd name="connsiteX0" fmla="*/ 69531 w 974327"/>
                <a:gd name="connsiteY0" fmla="*/ 567083 h 701339"/>
                <a:gd name="connsiteX1" fmla="*/ 663 w 974327"/>
                <a:gd name="connsiteY1" fmla="*/ 371960 h 701339"/>
                <a:gd name="connsiteX2" fmla="*/ 42750 w 974327"/>
                <a:gd name="connsiteY2" fmla="*/ 173011 h 701339"/>
                <a:gd name="connsiteX3" fmla="*/ 169005 w 974327"/>
                <a:gd name="connsiteY3" fmla="*/ 42930 h 701339"/>
                <a:gd name="connsiteX4" fmla="*/ 329694 w 974327"/>
                <a:gd name="connsiteY4" fmla="*/ 844 h 701339"/>
                <a:gd name="connsiteX5" fmla="*/ 532469 w 974327"/>
                <a:gd name="connsiteY5" fmla="*/ 73537 h 701339"/>
                <a:gd name="connsiteX6" fmla="*/ 654899 w 974327"/>
                <a:gd name="connsiteY6" fmla="*/ 215096 h 701339"/>
                <a:gd name="connsiteX7" fmla="*/ 827067 w 974327"/>
                <a:gd name="connsiteY7" fmla="*/ 283963 h 701339"/>
                <a:gd name="connsiteX8" fmla="*/ 972452 w 974327"/>
                <a:gd name="connsiteY8" fmla="*/ 394915 h 701339"/>
                <a:gd name="connsiteX9" fmla="*/ 888282 w 974327"/>
                <a:gd name="connsiteY9" fmla="*/ 616820 h 701339"/>
                <a:gd name="connsiteX10" fmla="*/ 597510 w 974327"/>
                <a:gd name="connsiteY10" fmla="*/ 700991 h 701339"/>
                <a:gd name="connsiteX11" fmla="*/ 318217 w 974327"/>
                <a:gd name="connsiteY11" fmla="*/ 643602 h 701339"/>
                <a:gd name="connsiteX12" fmla="*/ 69531 w 974327"/>
                <a:gd name="connsiteY12" fmla="*/ 567083 h 701339"/>
                <a:gd name="connsiteX0" fmla="*/ 69531 w 956191"/>
                <a:gd name="connsiteY0" fmla="*/ 567083 h 701339"/>
                <a:gd name="connsiteX1" fmla="*/ 663 w 956191"/>
                <a:gd name="connsiteY1" fmla="*/ 371960 h 701339"/>
                <a:gd name="connsiteX2" fmla="*/ 42750 w 956191"/>
                <a:gd name="connsiteY2" fmla="*/ 173011 h 701339"/>
                <a:gd name="connsiteX3" fmla="*/ 169005 w 956191"/>
                <a:gd name="connsiteY3" fmla="*/ 42930 h 701339"/>
                <a:gd name="connsiteX4" fmla="*/ 329694 w 956191"/>
                <a:gd name="connsiteY4" fmla="*/ 844 h 701339"/>
                <a:gd name="connsiteX5" fmla="*/ 532469 w 956191"/>
                <a:gd name="connsiteY5" fmla="*/ 73537 h 701339"/>
                <a:gd name="connsiteX6" fmla="*/ 654899 w 956191"/>
                <a:gd name="connsiteY6" fmla="*/ 215096 h 701339"/>
                <a:gd name="connsiteX7" fmla="*/ 827067 w 956191"/>
                <a:gd name="connsiteY7" fmla="*/ 283963 h 701339"/>
                <a:gd name="connsiteX8" fmla="*/ 953323 w 956191"/>
                <a:gd name="connsiteY8" fmla="*/ 414045 h 701339"/>
                <a:gd name="connsiteX9" fmla="*/ 888282 w 956191"/>
                <a:gd name="connsiteY9" fmla="*/ 616820 h 701339"/>
                <a:gd name="connsiteX10" fmla="*/ 597510 w 956191"/>
                <a:gd name="connsiteY10" fmla="*/ 700991 h 701339"/>
                <a:gd name="connsiteX11" fmla="*/ 318217 w 956191"/>
                <a:gd name="connsiteY11" fmla="*/ 643602 h 701339"/>
                <a:gd name="connsiteX12" fmla="*/ 69531 w 956191"/>
                <a:gd name="connsiteY12" fmla="*/ 567083 h 701339"/>
                <a:gd name="connsiteX0" fmla="*/ 69531 w 956191"/>
                <a:gd name="connsiteY0" fmla="*/ 567083 h 702462"/>
                <a:gd name="connsiteX1" fmla="*/ 663 w 956191"/>
                <a:gd name="connsiteY1" fmla="*/ 371960 h 702462"/>
                <a:gd name="connsiteX2" fmla="*/ 42750 w 956191"/>
                <a:gd name="connsiteY2" fmla="*/ 173011 h 702462"/>
                <a:gd name="connsiteX3" fmla="*/ 169005 w 956191"/>
                <a:gd name="connsiteY3" fmla="*/ 42930 h 702462"/>
                <a:gd name="connsiteX4" fmla="*/ 329694 w 956191"/>
                <a:gd name="connsiteY4" fmla="*/ 844 h 702462"/>
                <a:gd name="connsiteX5" fmla="*/ 532469 w 956191"/>
                <a:gd name="connsiteY5" fmla="*/ 73537 h 702462"/>
                <a:gd name="connsiteX6" fmla="*/ 654899 w 956191"/>
                <a:gd name="connsiteY6" fmla="*/ 215096 h 702462"/>
                <a:gd name="connsiteX7" fmla="*/ 827067 w 956191"/>
                <a:gd name="connsiteY7" fmla="*/ 283963 h 702462"/>
                <a:gd name="connsiteX8" fmla="*/ 953323 w 956191"/>
                <a:gd name="connsiteY8" fmla="*/ 414045 h 702462"/>
                <a:gd name="connsiteX9" fmla="*/ 888282 w 956191"/>
                <a:gd name="connsiteY9" fmla="*/ 616820 h 702462"/>
                <a:gd name="connsiteX10" fmla="*/ 597510 w 956191"/>
                <a:gd name="connsiteY10" fmla="*/ 700991 h 702462"/>
                <a:gd name="connsiteX11" fmla="*/ 302913 w 956191"/>
                <a:gd name="connsiteY11" fmla="*/ 662731 h 702462"/>
                <a:gd name="connsiteX12" fmla="*/ 69531 w 956191"/>
                <a:gd name="connsiteY12" fmla="*/ 567083 h 702462"/>
                <a:gd name="connsiteX0" fmla="*/ 69484 w 956144"/>
                <a:gd name="connsiteY0" fmla="*/ 568514 h 703893"/>
                <a:gd name="connsiteX1" fmla="*/ 616 w 956144"/>
                <a:gd name="connsiteY1" fmla="*/ 373391 h 703893"/>
                <a:gd name="connsiteX2" fmla="*/ 42703 w 956144"/>
                <a:gd name="connsiteY2" fmla="*/ 174442 h 703893"/>
                <a:gd name="connsiteX3" fmla="*/ 157480 w 956144"/>
                <a:gd name="connsiteY3" fmla="*/ 32883 h 703893"/>
                <a:gd name="connsiteX4" fmla="*/ 329647 w 956144"/>
                <a:gd name="connsiteY4" fmla="*/ 2275 h 703893"/>
                <a:gd name="connsiteX5" fmla="*/ 532422 w 956144"/>
                <a:gd name="connsiteY5" fmla="*/ 74968 h 703893"/>
                <a:gd name="connsiteX6" fmla="*/ 654852 w 956144"/>
                <a:gd name="connsiteY6" fmla="*/ 216527 h 703893"/>
                <a:gd name="connsiteX7" fmla="*/ 827020 w 956144"/>
                <a:gd name="connsiteY7" fmla="*/ 285394 h 703893"/>
                <a:gd name="connsiteX8" fmla="*/ 953276 w 956144"/>
                <a:gd name="connsiteY8" fmla="*/ 415476 h 703893"/>
                <a:gd name="connsiteX9" fmla="*/ 888235 w 956144"/>
                <a:gd name="connsiteY9" fmla="*/ 618251 h 703893"/>
                <a:gd name="connsiteX10" fmla="*/ 597463 w 956144"/>
                <a:gd name="connsiteY10" fmla="*/ 702422 h 703893"/>
                <a:gd name="connsiteX11" fmla="*/ 302866 w 956144"/>
                <a:gd name="connsiteY11" fmla="*/ 664162 h 703893"/>
                <a:gd name="connsiteX12" fmla="*/ 69484 w 956144"/>
                <a:gd name="connsiteY12" fmla="*/ 568514 h 703893"/>
                <a:gd name="connsiteX0" fmla="*/ 70651 w 957311"/>
                <a:gd name="connsiteY0" fmla="*/ 568447 h 703826"/>
                <a:gd name="connsiteX1" fmla="*/ 1783 w 957311"/>
                <a:gd name="connsiteY1" fmla="*/ 373324 h 703826"/>
                <a:gd name="connsiteX2" fmla="*/ 32392 w 957311"/>
                <a:gd name="connsiteY2" fmla="*/ 170549 h 703826"/>
                <a:gd name="connsiteX3" fmla="*/ 158647 w 957311"/>
                <a:gd name="connsiteY3" fmla="*/ 32816 h 703826"/>
                <a:gd name="connsiteX4" fmla="*/ 330814 w 957311"/>
                <a:gd name="connsiteY4" fmla="*/ 2208 h 703826"/>
                <a:gd name="connsiteX5" fmla="*/ 533589 w 957311"/>
                <a:gd name="connsiteY5" fmla="*/ 74901 h 703826"/>
                <a:gd name="connsiteX6" fmla="*/ 656019 w 957311"/>
                <a:gd name="connsiteY6" fmla="*/ 216460 h 703826"/>
                <a:gd name="connsiteX7" fmla="*/ 828187 w 957311"/>
                <a:gd name="connsiteY7" fmla="*/ 285327 h 703826"/>
                <a:gd name="connsiteX8" fmla="*/ 954443 w 957311"/>
                <a:gd name="connsiteY8" fmla="*/ 415409 h 703826"/>
                <a:gd name="connsiteX9" fmla="*/ 889402 w 957311"/>
                <a:gd name="connsiteY9" fmla="*/ 618184 h 703826"/>
                <a:gd name="connsiteX10" fmla="*/ 598630 w 957311"/>
                <a:gd name="connsiteY10" fmla="*/ 702355 h 703826"/>
                <a:gd name="connsiteX11" fmla="*/ 304033 w 957311"/>
                <a:gd name="connsiteY11" fmla="*/ 664095 h 703826"/>
                <a:gd name="connsiteX12" fmla="*/ 70651 w 957311"/>
                <a:gd name="connsiteY12" fmla="*/ 568447 h 703826"/>
                <a:gd name="connsiteX0" fmla="*/ 70651 w 957311"/>
                <a:gd name="connsiteY0" fmla="*/ 582838 h 718217"/>
                <a:gd name="connsiteX1" fmla="*/ 1783 w 957311"/>
                <a:gd name="connsiteY1" fmla="*/ 387715 h 718217"/>
                <a:gd name="connsiteX2" fmla="*/ 32392 w 957311"/>
                <a:gd name="connsiteY2" fmla="*/ 184940 h 718217"/>
                <a:gd name="connsiteX3" fmla="*/ 158647 w 957311"/>
                <a:gd name="connsiteY3" fmla="*/ 47207 h 718217"/>
                <a:gd name="connsiteX4" fmla="*/ 338466 w 957311"/>
                <a:gd name="connsiteY4" fmla="*/ 1296 h 718217"/>
                <a:gd name="connsiteX5" fmla="*/ 533589 w 957311"/>
                <a:gd name="connsiteY5" fmla="*/ 89292 h 718217"/>
                <a:gd name="connsiteX6" fmla="*/ 656019 w 957311"/>
                <a:gd name="connsiteY6" fmla="*/ 230851 h 718217"/>
                <a:gd name="connsiteX7" fmla="*/ 828187 w 957311"/>
                <a:gd name="connsiteY7" fmla="*/ 299718 h 718217"/>
                <a:gd name="connsiteX8" fmla="*/ 954443 w 957311"/>
                <a:gd name="connsiteY8" fmla="*/ 429800 h 718217"/>
                <a:gd name="connsiteX9" fmla="*/ 889402 w 957311"/>
                <a:gd name="connsiteY9" fmla="*/ 632575 h 718217"/>
                <a:gd name="connsiteX10" fmla="*/ 598630 w 957311"/>
                <a:gd name="connsiteY10" fmla="*/ 716746 h 718217"/>
                <a:gd name="connsiteX11" fmla="*/ 304033 w 957311"/>
                <a:gd name="connsiteY11" fmla="*/ 678486 h 718217"/>
                <a:gd name="connsiteX12" fmla="*/ 70651 w 957311"/>
                <a:gd name="connsiteY12" fmla="*/ 582838 h 718217"/>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56019 w 957311"/>
                <a:gd name="connsiteY6" fmla="*/ 230183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63671 w 957311"/>
                <a:gd name="connsiteY6" fmla="*/ 218705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50419 w 956209"/>
                <a:gd name="connsiteY0" fmla="*/ 582170 h 717549"/>
                <a:gd name="connsiteX1" fmla="*/ 681 w 956209"/>
                <a:gd name="connsiteY1" fmla="*/ 387047 h 717549"/>
                <a:gd name="connsiteX2" fmla="*/ 31290 w 956209"/>
                <a:gd name="connsiteY2" fmla="*/ 184272 h 717549"/>
                <a:gd name="connsiteX3" fmla="*/ 157545 w 956209"/>
                <a:gd name="connsiteY3" fmla="*/ 46539 h 717549"/>
                <a:gd name="connsiteX4" fmla="*/ 337364 w 956209"/>
                <a:gd name="connsiteY4" fmla="*/ 628 h 717549"/>
                <a:gd name="connsiteX5" fmla="*/ 543965 w 956209"/>
                <a:gd name="connsiteY5" fmla="*/ 73321 h 717549"/>
                <a:gd name="connsiteX6" fmla="*/ 662569 w 956209"/>
                <a:gd name="connsiteY6" fmla="*/ 218705 h 717549"/>
                <a:gd name="connsiteX7" fmla="*/ 827085 w 956209"/>
                <a:gd name="connsiteY7" fmla="*/ 299050 h 717549"/>
                <a:gd name="connsiteX8" fmla="*/ 953341 w 956209"/>
                <a:gd name="connsiteY8" fmla="*/ 429132 h 717549"/>
                <a:gd name="connsiteX9" fmla="*/ 888300 w 956209"/>
                <a:gd name="connsiteY9" fmla="*/ 631907 h 717549"/>
                <a:gd name="connsiteX10" fmla="*/ 597528 w 956209"/>
                <a:gd name="connsiteY10" fmla="*/ 716078 h 717549"/>
                <a:gd name="connsiteX11" fmla="*/ 302931 w 956209"/>
                <a:gd name="connsiteY11" fmla="*/ 677818 h 717549"/>
                <a:gd name="connsiteX12" fmla="*/ 50419 w 95620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9692 h 725071"/>
                <a:gd name="connsiteX1" fmla="*/ 327 w 971159"/>
                <a:gd name="connsiteY1" fmla="*/ 394569 h 725071"/>
                <a:gd name="connsiteX2" fmla="*/ 46240 w 971159"/>
                <a:gd name="connsiteY2" fmla="*/ 191794 h 725071"/>
                <a:gd name="connsiteX3" fmla="*/ 172495 w 971159"/>
                <a:gd name="connsiteY3" fmla="*/ 54061 h 725071"/>
                <a:gd name="connsiteX4" fmla="*/ 359966 w 971159"/>
                <a:gd name="connsiteY4" fmla="*/ 498 h 725071"/>
                <a:gd name="connsiteX5" fmla="*/ 558915 w 971159"/>
                <a:gd name="connsiteY5" fmla="*/ 80843 h 725071"/>
                <a:gd name="connsiteX6" fmla="*/ 677519 w 971159"/>
                <a:gd name="connsiteY6" fmla="*/ 226227 h 725071"/>
                <a:gd name="connsiteX7" fmla="*/ 842035 w 971159"/>
                <a:gd name="connsiteY7" fmla="*/ 306572 h 725071"/>
                <a:gd name="connsiteX8" fmla="*/ 968291 w 971159"/>
                <a:gd name="connsiteY8" fmla="*/ 436654 h 725071"/>
                <a:gd name="connsiteX9" fmla="*/ 903250 w 971159"/>
                <a:gd name="connsiteY9" fmla="*/ 639429 h 725071"/>
                <a:gd name="connsiteX10" fmla="*/ 612478 w 971159"/>
                <a:gd name="connsiteY10" fmla="*/ 723600 h 725071"/>
                <a:gd name="connsiteX11" fmla="*/ 317881 w 971159"/>
                <a:gd name="connsiteY11" fmla="*/ 685340 h 725071"/>
                <a:gd name="connsiteX12" fmla="*/ 65369 w 971159"/>
                <a:gd name="connsiteY12" fmla="*/ 589692 h 725071"/>
                <a:gd name="connsiteX0" fmla="*/ 65339 w 971129"/>
                <a:gd name="connsiteY0" fmla="*/ 589692 h 725071"/>
                <a:gd name="connsiteX1" fmla="*/ 297 w 971129"/>
                <a:gd name="connsiteY1" fmla="*/ 394569 h 725071"/>
                <a:gd name="connsiteX2" fmla="*/ 46210 w 971129"/>
                <a:gd name="connsiteY2" fmla="*/ 191794 h 725071"/>
                <a:gd name="connsiteX3" fmla="*/ 157161 w 971129"/>
                <a:gd name="connsiteY3" fmla="*/ 54061 h 725071"/>
                <a:gd name="connsiteX4" fmla="*/ 359936 w 971129"/>
                <a:gd name="connsiteY4" fmla="*/ 498 h 725071"/>
                <a:gd name="connsiteX5" fmla="*/ 558885 w 971129"/>
                <a:gd name="connsiteY5" fmla="*/ 80843 h 725071"/>
                <a:gd name="connsiteX6" fmla="*/ 677489 w 971129"/>
                <a:gd name="connsiteY6" fmla="*/ 226227 h 725071"/>
                <a:gd name="connsiteX7" fmla="*/ 842005 w 971129"/>
                <a:gd name="connsiteY7" fmla="*/ 306572 h 725071"/>
                <a:gd name="connsiteX8" fmla="*/ 968261 w 971129"/>
                <a:gd name="connsiteY8" fmla="*/ 436654 h 725071"/>
                <a:gd name="connsiteX9" fmla="*/ 903220 w 971129"/>
                <a:gd name="connsiteY9" fmla="*/ 639429 h 725071"/>
                <a:gd name="connsiteX10" fmla="*/ 612448 w 971129"/>
                <a:gd name="connsiteY10" fmla="*/ 723600 h 725071"/>
                <a:gd name="connsiteX11" fmla="*/ 317851 w 971129"/>
                <a:gd name="connsiteY11" fmla="*/ 685340 h 725071"/>
                <a:gd name="connsiteX12" fmla="*/ 65339 w 971129"/>
                <a:gd name="connsiteY12" fmla="*/ 589692 h 725071"/>
                <a:gd name="connsiteX0" fmla="*/ 66591 w 972381"/>
                <a:gd name="connsiteY0" fmla="*/ 589692 h 725071"/>
                <a:gd name="connsiteX1" fmla="*/ 1549 w 972381"/>
                <a:gd name="connsiteY1" fmla="*/ 394569 h 725071"/>
                <a:gd name="connsiteX2" fmla="*/ 32158 w 972381"/>
                <a:gd name="connsiteY2" fmla="*/ 191794 h 725071"/>
                <a:gd name="connsiteX3" fmla="*/ 158413 w 972381"/>
                <a:gd name="connsiteY3" fmla="*/ 54061 h 725071"/>
                <a:gd name="connsiteX4" fmla="*/ 361188 w 972381"/>
                <a:gd name="connsiteY4" fmla="*/ 498 h 725071"/>
                <a:gd name="connsiteX5" fmla="*/ 560137 w 972381"/>
                <a:gd name="connsiteY5" fmla="*/ 80843 h 725071"/>
                <a:gd name="connsiteX6" fmla="*/ 678741 w 972381"/>
                <a:gd name="connsiteY6" fmla="*/ 226227 h 725071"/>
                <a:gd name="connsiteX7" fmla="*/ 843257 w 972381"/>
                <a:gd name="connsiteY7" fmla="*/ 306572 h 725071"/>
                <a:gd name="connsiteX8" fmla="*/ 969513 w 972381"/>
                <a:gd name="connsiteY8" fmla="*/ 436654 h 725071"/>
                <a:gd name="connsiteX9" fmla="*/ 904472 w 972381"/>
                <a:gd name="connsiteY9" fmla="*/ 639429 h 725071"/>
                <a:gd name="connsiteX10" fmla="*/ 613700 w 972381"/>
                <a:gd name="connsiteY10" fmla="*/ 723600 h 725071"/>
                <a:gd name="connsiteX11" fmla="*/ 319103 w 972381"/>
                <a:gd name="connsiteY11" fmla="*/ 685340 h 725071"/>
                <a:gd name="connsiteX12" fmla="*/ 66591 w 972381"/>
                <a:gd name="connsiteY12" fmla="*/ 589692 h 725071"/>
                <a:gd name="connsiteX0" fmla="*/ 66591 w 969820"/>
                <a:gd name="connsiteY0" fmla="*/ 589692 h 724534"/>
                <a:gd name="connsiteX1" fmla="*/ 1549 w 969820"/>
                <a:gd name="connsiteY1" fmla="*/ 394569 h 724534"/>
                <a:gd name="connsiteX2" fmla="*/ 32158 w 969820"/>
                <a:gd name="connsiteY2" fmla="*/ 191794 h 724534"/>
                <a:gd name="connsiteX3" fmla="*/ 158413 w 969820"/>
                <a:gd name="connsiteY3" fmla="*/ 54061 h 724534"/>
                <a:gd name="connsiteX4" fmla="*/ 361188 w 969820"/>
                <a:gd name="connsiteY4" fmla="*/ 498 h 724534"/>
                <a:gd name="connsiteX5" fmla="*/ 560137 w 969820"/>
                <a:gd name="connsiteY5" fmla="*/ 80843 h 724534"/>
                <a:gd name="connsiteX6" fmla="*/ 678741 w 969820"/>
                <a:gd name="connsiteY6" fmla="*/ 226227 h 724534"/>
                <a:gd name="connsiteX7" fmla="*/ 843257 w 969820"/>
                <a:gd name="connsiteY7" fmla="*/ 306572 h 724534"/>
                <a:gd name="connsiteX8" fmla="*/ 969513 w 969820"/>
                <a:gd name="connsiteY8" fmla="*/ 436654 h 724534"/>
                <a:gd name="connsiteX9" fmla="*/ 870038 w 969820"/>
                <a:gd name="connsiteY9" fmla="*/ 650907 h 724534"/>
                <a:gd name="connsiteX10" fmla="*/ 613700 w 969820"/>
                <a:gd name="connsiteY10" fmla="*/ 723600 h 724534"/>
                <a:gd name="connsiteX11" fmla="*/ 319103 w 969820"/>
                <a:gd name="connsiteY11" fmla="*/ 685340 h 724534"/>
                <a:gd name="connsiteX12" fmla="*/ 66591 w 969820"/>
                <a:gd name="connsiteY12" fmla="*/ 589692 h 724534"/>
                <a:gd name="connsiteX0" fmla="*/ 66591 w 958416"/>
                <a:gd name="connsiteY0" fmla="*/ 589692 h 724534"/>
                <a:gd name="connsiteX1" fmla="*/ 1549 w 958416"/>
                <a:gd name="connsiteY1" fmla="*/ 394569 h 724534"/>
                <a:gd name="connsiteX2" fmla="*/ 32158 w 958416"/>
                <a:gd name="connsiteY2" fmla="*/ 191794 h 724534"/>
                <a:gd name="connsiteX3" fmla="*/ 158413 w 958416"/>
                <a:gd name="connsiteY3" fmla="*/ 54061 h 724534"/>
                <a:gd name="connsiteX4" fmla="*/ 361188 w 958416"/>
                <a:gd name="connsiteY4" fmla="*/ 498 h 724534"/>
                <a:gd name="connsiteX5" fmla="*/ 560137 w 958416"/>
                <a:gd name="connsiteY5" fmla="*/ 80843 h 724534"/>
                <a:gd name="connsiteX6" fmla="*/ 678741 w 958416"/>
                <a:gd name="connsiteY6" fmla="*/ 226227 h 724534"/>
                <a:gd name="connsiteX7" fmla="*/ 843257 w 958416"/>
                <a:gd name="connsiteY7" fmla="*/ 306572 h 724534"/>
                <a:gd name="connsiteX8" fmla="*/ 958035 w 958416"/>
                <a:gd name="connsiteY8" fmla="*/ 440480 h 724534"/>
                <a:gd name="connsiteX9" fmla="*/ 870038 w 958416"/>
                <a:gd name="connsiteY9" fmla="*/ 650907 h 724534"/>
                <a:gd name="connsiteX10" fmla="*/ 613700 w 958416"/>
                <a:gd name="connsiteY10" fmla="*/ 723600 h 724534"/>
                <a:gd name="connsiteX11" fmla="*/ 319103 w 958416"/>
                <a:gd name="connsiteY11" fmla="*/ 685340 h 724534"/>
                <a:gd name="connsiteX12" fmla="*/ 66591 w 958416"/>
                <a:gd name="connsiteY12" fmla="*/ 589692 h 724534"/>
                <a:gd name="connsiteX0" fmla="*/ 66591 w 958042"/>
                <a:gd name="connsiteY0" fmla="*/ 589692 h 724534"/>
                <a:gd name="connsiteX1" fmla="*/ 1549 w 958042"/>
                <a:gd name="connsiteY1" fmla="*/ 394569 h 724534"/>
                <a:gd name="connsiteX2" fmla="*/ 32158 w 958042"/>
                <a:gd name="connsiteY2" fmla="*/ 191794 h 724534"/>
                <a:gd name="connsiteX3" fmla="*/ 158413 w 958042"/>
                <a:gd name="connsiteY3" fmla="*/ 54061 h 724534"/>
                <a:gd name="connsiteX4" fmla="*/ 361188 w 958042"/>
                <a:gd name="connsiteY4" fmla="*/ 498 h 724534"/>
                <a:gd name="connsiteX5" fmla="*/ 560137 w 958042"/>
                <a:gd name="connsiteY5" fmla="*/ 80843 h 724534"/>
                <a:gd name="connsiteX6" fmla="*/ 678741 w 958042"/>
                <a:gd name="connsiteY6" fmla="*/ 226227 h 724534"/>
                <a:gd name="connsiteX7" fmla="*/ 873864 w 958042"/>
                <a:gd name="connsiteY7" fmla="*/ 298920 h 724534"/>
                <a:gd name="connsiteX8" fmla="*/ 958035 w 958042"/>
                <a:gd name="connsiteY8" fmla="*/ 440480 h 724534"/>
                <a:gd name="connsiteX9" fmla="*/ 870038 w 958042"/>
                <a:gd name="connsiteY9" fmla="*/ 650907 h 724534"/>
                <a:gd name="connsiteX10" fmla="*/ 613700 w 958042"/>
                <a:gd name="connsiteY10" fmla="*/ 723600 h 724534"/>
                <a:gd name="connsiteX11" fmla="*/ 319103 w 958042"/>
                <a:gd name="connsiteY11" fmla="*/ 685340 h 724534"/>
                <a:gd name="connsiteX12" fmla="*/ 66591 w 958042"/>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8301" h="724534">
                  <a:moveTo>
                    <a:pt x="66591" y="589692"/>
                  </a:moveTo>
                  <a:cubicBezTo>
                    <a:pt x="13665" y="541230"/>
                    <a:pt x="7288" y="460885"/>
                    <a:pt x="1549" y="394569"/>
                  </a:cubicBezTo>
                  <a:cubicBezTo>
                    <a:pt x="-4190" y="328253"/>
                    <a:pt x="6014" y="248545"/>
                    <a:pt x="32158" y="191794"/>
                  </a:cubicBezTo>
                  <a:cubicBezTo>
                    <a:pt x="58302" y="135043"/>
                    <a:pt x="103575" y="85944"/>
                    <a:pt x="158413" y="54061"/>
                  </a:cubicBezTo>
                  <a:cubicBezTo>
                    <a:pt x="213251" y="22178"/>
                    <a:pt x="294234" y="-3966"/>
                    <a:pt x="361188" y="498"/>
                  </a:cubicBezTo>
                  <a:cubicBezTo>
                    <a:pt x="428142" y="4962"/>
                    <a:pt x="507212" y="43222"/>
                    <a:pt x="560137" y="80843"/>
                  </a:cubicBezTo>
                  <a:cubicBezTo>
                    <a:pt x="613062" y="118464"/>
                    <a:pt x="639207" y="174577"/>
                    <a:pt x="678741" y="226227"/>
                  </a:cubicBezTo>
                  <a:cubicBezTo>
                    <a:pt x="718275" y="277877"/>
                    <a:pt x="842619" y="263211"/>
                    <a:pt x="889168" y="298920"/>
                  </a:cubicBezTo>
                  <a:cubicBezTo>
                    <a:pt x="935717" y="334629"/>
                    <a:pt x="961223" y="381816"/>
                    <a:pt x="958035" y="440480"/>
                  </a:cubicBezTo>
                  <a:cubicBezTo>
                    <a:pt x="954847" y="499145"/>
                    <a:pt x="927427" y="603720"/>
                    <a:pt x="870038" y="650907"/>
                  </a:cubicBezTo>
                  <a:cubicBezTo>
                    <a:pt x="812649" y="698094"/>
                    <a:pt x="705523" y="717861"/>
                    <a:pt x="613700" y="723600"/>
                  </a:cubicBezTo>
                  <a:cubicBezTo>
                    <a:pt x="521878" y="729339"/>
                    <a:pt x="410288" y="707658"/>
                    <a:pt x="319103" y="685340"/>
                  </a:cubicBezTo>
                  <a:cubicBezTo>
                    <a:pt x="227918" y="663022"/>
                    <a:pt x="119517" y="638154"/>
                    <a:pt x="66591" y="589692"/>
                  </a:cubicBezTo>
                  <a:close/>
                </a:path>
              </a:pathLst>
            </a:custGeom>
            <a:solidFill>
              <a:srgbClr val="9987C2">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37CDEBFE-879C-0D0E-4F62-414F8E33DFE9}"/>
                </a:ext>
              </a:extLst>
            </p:cNvPr>
            <p:cNvSpPr/>
            <p:nvPr/>
          </p:nvSpPr>
          <p:spPr>
            <a:xfrm>
              <a:off x="3027177" y="2142859"/>
              <a:ext cx="501919" cy="318743"/>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63013476-047B-AC18-4CFF-6D03CC3672D4}"/>
              </a:ext>
            </a:extLst>
          </p:cNvPr>
          <p:cNvGrpSpPr>
            <a:grpSpLocks/>
          </p:cNvGrpSpPr>
          <p:nvPr/>
        </p:nvGrpSpPr>
        <p:grpSpPr>
          <a:xfrm>
            <a:off x="5021239" y="2889115"/>
            <a:ext cx="731520" cy="548640"/>
            <a:chOff x="2983505" y="2053715"/>
            <a:chExt cx="958301" cy="724534"/>
          </a:xfrm>
        </p:grpSpPr>
        <p:sp>
          <p:nvSpPr>
            <p:cNvPr id="64" name="Freeform 63">
              <a:extLst>
                <a:ext uri="{FF2B5EF4-FFF2-40B4-BE49-F238E27FC236}">
                  <a16:creationId xmlns:a16="http://schemas.microsoft.com/office/drawing/2014/main" id="{880A86BA-8B1C-6F25-8A06-224FA73956CD}"/>
                </a:ext>
              </a:extLst>
            </p:cNvPr>
            <p:cNvSpPr/>
            <p:nvPr/>
          </p:nvSpPr>
          <p:spPr>
            <a:xfrm>
              <a:off x="2983505" y="2053715"/>
              <a:ext cx="958301" cy="724534"/>
            </a:xfrm>
            <a:custGeom>
              <a:avLst/>
              <a:gdLst>
                <a:gd name="connsiteX0" fmla="*/ 22956 w 975615"/>
                <a:gd name="connsiteY0" fmla="*/ 554761 h 703973"/>
                <a:gd name="connsiteX1" fmla="*/ 0 w 975615"/>
                <a:gd name="connsiteY1" fmla="*/ 363464 h 703973"/>
                <a:gd name="connsiteX2" fmla="*/ 38260 w 975615"/>
                <a:gd name="connsiteY2" fmla="*/ 160689 h 703973"/>
                <a:gd name="connsiteX3" fmla="*/ 164516 w 975615"/>
                <a:gd name="connsiteY3" fmla="*/ 49737 h 703973"/>
                <a:gd name="connsiteX4" fmla="*/ 275468 w 975615"/>
                <a:gd name="connsiteY4" fmla="*/ 0 h 703973"/>
                <a:gd name="connsiteX5" fmla="*/ 516502 w 975615"/>
                <a:gd name="connsiteY5" fmla="*/ 61215 h 703973"/>
                <a:gd name="connsiteX6" fmla="*/ 638932 w 975615"/>
                <a:gd name="connsiteY6" fmla="*/ 202774 h 703973"/>
                <a:gd name="connsiteX7" fmla="*/ 811100 w 975615"/>
                <a:gd name="connsiteY7" fmla="*/ 271641 h 703973"/>
                <a:gd name="connsiteX8" fmla="*/ 975615 w 975615"/>
                <a:gd name="connsiteY8" fmla="*/ 348160 h 703973"/>
                <a:gd name="connsiteX9" fmla="*/ 872315 w 975615"/>
                <a:gd name="connsiteY9" fmla="*/ 593020 h 703973"/>
                <a:gd name="connsiteX10" fmla="*/ 585369 w 975615"/>
                <a:gd name="connsiteY10" fmla="*/ 703973 h 703973"/>
                <a:gd name="connsiteX11" fmla="*/ 302250 w 975615"/>
                <a:gd name="connsiteY11" fmla="*/ 631280 h 703973"/>
                <a:gd name="connsiteX12" fmla="*/ 22956 w 975615"/>
                <a:gd name="connsiteY12" fmla="*/ 554761 h 703973"/>
                <a:gd name="connsiteX0" fmla="*/ 22956 w 976974"/>
                <a:gd name="connsiteY0" fmla="*/ 554761 h 703973"/>
                <a:gd name="connsiteX1" fmla="*/ 0 w 976974"/>
                <a:gd name="connsiteY1" fmla="*/ 363464 h 703973"/>
                <a:gd name="connsiteX2" fmla="*/ 38260 w 976974"/>
                <a:gd name="connsiteY2" fmla="*/ 160689 h 703973"/>
                <a:gd name="connsiteX3" fmla="*/ 164516 w 976974"/>
                <a:gd name="connsiteY3" fmla="*/ 49737 h 703973"/>
                <a:gd name="connsiteX4" fmla="*/ 275468 w 976974"/>
                <a:gd name="connsiteY4" fmla="*/ 0 h 703973"/>
                <a:gd name="connsiteX5" fmla="*/ 516502 w 976974"/>
                <a:gd name="connsiteY5" fmla="*/ 61215 h 703973"/>
                <a:gd name="connsiteX6" fmla="*/ 638932 w 976974"/>
                <a:gd name="connsiteY6" fmla="*/ 202774 h 703973"/>
                <a:gd name="connsiteX7" fmla="*/ 811100 w 976974"/>
                <a:gd name="connsiteY7" fmla="*/ 271641 h 703973"/>
                <a:gd name="connsiteX8" fmla="*/ 975615 w 976974"/>
                <a:gd name="connsiteY8" fmla="*/ 348160 h 703973"/>
                <a:gd name="connsiteX9" fmla="*/ 872315 w 976974"/>
                <a:gd name="connsiteY9" fmla="*/ 593020 h 703973"/>
                <a:gd name="connsiteX10" fmla="*/ 585369 w 976974"/>
                <a:gd name="connsiteY10" fmla="*/ 703973 h 703973"/>
                <a:gd name="connsiteX11" fmla="*/ 302250 w 976974"/>
                <a:gd name="connsiteY11" fmla="*/ 631280 h 703973"/>
                <a:gd name="connsiteX12" fmla="*/ 22956 w 976974"/>
                <a:gd name="connsiteY12" fmla="*/ 554761 h 703973"/>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5349"/>
                <a:gd name="connsiteY0" fmla="*/ 554864 h 713276"/>
                <a:gd name="connsiteX1" fmla="*/ 8375 w 985349"/>
                <a:gd name="connsiteY1" fmla="*/ 363567 h 713276"/>
                <a:gd name="connsiteX2" fmla="*/ 46635 w 985349"/>
                <a:gd name="connsiteY2" fmla="*/ 160792 h 713276"/>
                <a:gd name="connsiteX3" fmla="*/ 172891 w 985349"/>
                <a:gd name="connsiteY3" fmla="*/ 49840 h 713276"/>
                <a:gd name="connsiteX4" fmla="*/ 283843 w 985349"/>
                <a:gd name="connsiteY4" fmla="*/ 103 h 713276"/>
                <a:gd name="connsiteX5" fmla="*/ 524877 w 985349"/>
                <a:gd name="connsiteY5" fmla="*/ 61318 h 713276"/>
                <a:gd name="connsiteX6" fmla="*/ 647307 w 985349"/>
                <a:gd name="connsiteY6" fmla="*/ 202877 h 713276"/>
                <a:gd name="connsiteX7" fmla="*/ 819475 w 985349"/>
                <a:gd name="connsiteY7" fmla="*/ 271744 h 713276"/>
                <a:gd name="connsiteX8" fmla="*/ 983990 w 985349"/>
                <a:gd name="connsiteY8" fmla="*/ 348263 h 713276"/>
                <a:gd name="connsiteX9" fmla="*/ 880690 w 985349"/>
                <a:gd name="connsiteY9" fmla="*/ 593123 h 713276"/>
                <a:gd name="connsiteX10" fmla="*/ 593744 w 985349"/>
                <a:gd name="connsiteY10" fmla="*/ 704076 h 713276"/>
                <a:gd name="connsiteX11" fmla="*/ 310625 w 985349"/>
                <a:gd name="connsiteY11" fmla="*/ 631383 h 713276"/>
                <a:gd name="connsiteX12" fmla="*/ 31331 w 985349"/>
                <a:gd name="connsiteY12" fmla="*/ 554864 h 7132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6129 h 705858"/>
                <a:gd name="connsiteX1" fmla="*/ 8375 w 986528"/>
                <a:gd name="connsiteY1" fmla="*/ 364832 h 705858"/>
                <a:gd name="connsiteX2" fmla="*/ 46635 w 986528"/>
                <a:gd name="connsiteY2" fmla="*/ 162057 h 705858"/>
                <a:gd name="connsiteX3" fmla="*/ 161413 w 986528"/>
                <a:gd name="connsiteY3" fmla="*/ 31976 h 705858"/>
                <a:gd name="connsiteX4" fmla="*/ 283843 w 986528"/>
                <a:gd name="connsiteY4" fmla="*/ 1368 h 705858"/>
                <a:gd name="connsiteX5" fmla="*/ 524877 w 986528"/>
                <a:gd name="connsiteY5" fmla="*/ 62583 h 705858"/>
                <a:gd name="connsiteX6" fmla="*/ 647307 w 986528"/>
                <a:gd name="connsiteY6" fmla="*/ 204142 h 705858"/>
                <a:gd name="connsiteX7" fmla="*/ 819475 w 986528"/>
                <a:gd name="connsiteY7" fmla="*/ 273009 h 705858"/>
                <a:gd name="connsiteX8" fmla="*/ 983990 w 986528"/>
                <a:gd name="connsiteY8" fmla="*/ 349528 h 705858"/>
                <a:gd name="connsiteX9" fmla="*/ 880690 w 986528"/>
                <a:gd name="connsiteY9" fmla="*/ 594388 h 705858"/>
                <a:gd name="connsiteX10" fmla="*/ 593744 w 986528"/>
                <a:gd name="connsiteY10" fmla="*/ 705341 h 705858"/>
                <a:gd name="connsiteX11" fmla="*/ 310625 w 986528"/>
                <a:gd name="connsiteY11" fmla="*/ 632648 h 705858"/>
                <a:gd name="connsiteX12" fmla="*/ 31331 w 986528"/>
                <a:gd name="connsiteY12" fmla="*/ 556129 h 705858"/>
                <a:gd name="connsiteX0" fmla="*/ 30635 w 985832"/>
                <a:gd name="connsiteY0" fmla="*/ 556129 h 705858"/>
                <a:gd name="connsiteX1" fmla="*/ 7679 w 985832"/>
                <a:gd name="connsiteY1" fmla="*/ 364832 h 705858"/>
                <a:gd name="connsiteX2" fmla="*/ 34462 w 985832"/>
                <a:gd name="connsiteY2" fmla="*/ 162057 h 705858"/>
                <a:gd name="connsiteX3" fmla="*/ 160717 w 985832"/>
                <a:gd name="connsiteY3" fmla="*/ 31976 h 705858"/>
                <a:gd name="connsiteX4" fmla="*/ 283147 w 985832"/>
                <a:gd name="connsiteY4" fmla="*/ 1368 h 705858"/>
                <a:gd name="connsiteX5" fmla="*/ 524181 w 985832"/>
                <a:gd name="connsiteY5" fmla="*/ 62583 h 705858"/>
                <a:gd name="connsiteX6" fmla="*/ 646611 w 985832"/>
                <a:gd name="connsiteY6" fmla="*/ 204142 h 705858"/>
                <a:gd name="connsiteX7" fmla="*/ 818779 w 985832"/>
                <a:gd name="connsiteY7" fmla="*/ 273009 h 705858"/>
                <a:gd name="connsiteX8" fmla="*/ 983294 w 985832"/>
                <a:gd name="connsiteY8" fmla="*/ 349528 h 705858"/>
                <a:gd name="connsiteX9" fmla="*/ 879994 w 985832"/>
                <a:gd name="connsiteY9" fmla="*/ 594388 h 705858"/>
                <a:gd name="connsiteX10" fmla="*/ 593048 w 985832"/>
                <a:gd name="connsiteY10" fmla="*/ 705341 h 705858"/>
                <a:gd name="connsiteX11" fmla="*/ 309929 w 985832"/>
                <a:gd name="connsiteY11" fmla="*/ 632648 h 705858"/>
                <a:gd name="connsiteX12" fmla="*/ 30635 w 985832"/>
                <a:gd name="connsiteY12" fmla="*/ 556129 h 705858"/>
                <a:gd name="connsiteX0" fmla="*/ 54941 w 979530"/>
                <a:gd name="connsiteY0" fmla="*/ 556129 h 705858"/>
                <a:gd name="connsiteX1" fmla="*/ 1377 w 979530"/>
                <a:gd name="connsiteY1" fmla="*/ 364832 h 705858"/>
                <a:gd name="connsiteX2" fmla="*/ 28160 w 979530"/>
                <a:gd name="connsiteY2" fmla="*/ 162057 h 705858"/>
                <a:gd name="connsiteX3" fmla="*/ 154415 w 979530"/>
                <a:gd name="connsiteY3" fmla="*/ 31976 h 705858"/>
                <a:gd name="connsiteX4" fmla="*/ 276845 w 979530"/>
                <a:gd name="connsiteY4" fmla="*/ 1368 h 705858"/>
                <a:gd name="connsiteX5" fmla="*/ 517879 w 979530"/>
                <a:gd name="connsiteY5" fmla="*/ 62583 h 705858"/>
                <a:gd name="connsiteX6" fmla="*/ 640309 w 979530"/>
                <a:gd name="connsiteY6" fmla="*/ 204142 h 705858"/>
                <a:gd name="connsiteX7" fmla="*/ 812477 w 979530"/>
                <a:gd name="connsiteY7" fmla="*/ 273009 h 705858"/>
                <a:gd name="connsiteX8" fmla="*/ 976992 w 979530"/>
                <a:gd name="connsiteY8" fmla="*/ 349528 h 705858"/>
                <a:gd name="connsiteX9" fmla="*/ 873692 w 979530"/>
                <a:gd name="connsiteY9" fmla="*/ 594388 h 705858"/>
                <a:gd name="connsiteX10" fmla="*/ 586746 w 979530"/>
                <a:gd name="connsiteY10" fmla="*/ 705341 h 705858"/>
                <a:gd name="connsiteX11" fmla="*/ 303627 w 979530"/>
                <a:gd name="connsiteY11" fmla="*/ 632648 h 705858"/>
                <a:gd name="connsiteX12" fmla="*/ 54941 w 979530"/>
                <a:gd name="connsiteY12" fmla="*/ 556129 h 705858"/>
                <a:gd name="connsiteX0" fmla="*/ 69531 w 994120"/>
                <a:gd name="connsiteY0" fmla="*/ 556129 h 705858"/>
                <a:gd name="connsiteX1" fmla="*/ 663 w 994120"/>
                <a:gd name="connsiteY1" fmla="*/ 361006 h 705858"/>
                <a:gd name="connsiteX2" fmla="*/ 42750 w 994120"/>
                <a:gd name="connsiteY2" fmla="*/ 162057 h 705858"/>
                <a:gd name="connsiteX3" fmla="*/ 169005 w 994120"/>
                <a:gd name="connsiteY3" fmla="*/ 31976 h 705858"/>
                <a:gd name="connsiteX4" fmla="*/ 291435 w 994120"/>
                <a:gd name="connsiteY4" fmla="*/ 1368 h 705858"/>
                <a:gd name="connsiteX5" fmla="*/ 532469 w 994120"/>
                <a:gd name="connsiteY5" fmla="*/ 62583 h 705858"/>
                <a:gd name="connsiteX6" fmla="*/ 654899 w 994120"/>
                <a:gd name="connsiteY6" fmla="*/ 204142 h 705858"/>
                <a:gd name="connsiteX7" fmla="*/ 827067 w 994120"/>
                <a:gd name="connsiteY7" fmla="*/ 273009 h 705858"/>
                <a:gd name="connsiteX8" fmla="*/ 991582 w 994120"/>
                <a:gd name="connsiteY8" fmla="*/ 349528 h 705858"/>
                <a:gd name="connsiteX9" fmla="*/ 888282 w 994120"/>
                <a:gd name="connsiteY9" fmla="*/ 594388 h 705858"/>
                <a:gd name="connsiteX10" fmla="*/ 601336 w 994120"/>
                <a:gd name="connsiteY10" fmla="*/ 705341 h 705858"/>
                <a:gd name="connsiteX11" fmla="*/ 318217 w 994120"/>
                <a:gd name="connsiteY11" fmla="*/ 632648 h 705858"/>
                <a:gd name="connsiteX12" fmla="*/ 69531 w 994120"/>
                <a:gd name="connsiteY12" fmla="*/ 556129 h 705858"/>
                <a:gd name="connsiteX0" fmla="*/ 69531 w 994120"/>
                <a:gd name="connsiteY0" fmla="*/ 567083 h 716812"/>
                <a:gd name="connsiteX1" fmla="*/ 663 w 994120"/>
                <a:gd name="connsiteY1" fmla="*/ 371960 h 716812"/>
                <a:gd name="connsiteX2" fmla="*/ 42750 w 994120"/>
                <a:gd name="connsiteY2" fmla="*/ 173011 h 716812"/>
                <a:gd name="connsiteX3" fmla="*/ 169005 w 994120"/>
                <a:gd name="connsiteY3" fmla="*/ 42930 h 716812"/>
                <a:gd name="connsiteX4" fmla="*/ 329694 w 994120"/>
                <a:gd name="connsiteY4" fmla="*/ 844 h 716812"/>
                <a:gd name="connsiteX5" fmla="*/ 532469 w 994120"/>
                <a:gd name="connsiteY5" fmla="*/ 73537 h 716812"/>
                <a:gd name="connsiteX6" fmla="*/ 654899 w 994120"/>
                <a:gd name="connsiteY6" fmla="*/ 215096 h 716812"/>
                <a:gd name="connsiteX7" fmla="*/ 827067 w 994120"/>
                <a:gd name="connsiteY7" fmla="*/ 283963 h 716812"/>
                <a:gd name="connsiteX8" fmla="*/ 991582 w 994120"/>
                <a:gd name="connsiteY8" fmla="*/ 360482 h 716812"/>
                <a:gd name="connsiteX9" fmla="*/ 888282 w 994120"/>
                <a:gd name="connsiteY9" fmla="*/ 605342 h 716812"/>
                <a:gd name="connsiteX10" fmla="*/ 601336 w 994120"/>
                <a:gd name="connsiteY10" fmla="*/ 716295 h 716812"/>
                <a:gd name="connsiteX11" fmla="*/ 318217 w 994120"/>
                <a:gd name="connsiteY11" fmla="*/ 643602 h 716812"/>
                <a:gd name="connsiteX12" fmla="*/ 69531 w 994120"/>
                <a:gd name="connsiteY12" fmla="*/ 567083 h 716812"/>
                <a:gd name="connsiteX0" fmla="*/ 69531 w 974302"/>
                <a:gd name="connsiteY0" fmla="*/ 567083 h 716812"/>
                <a:gd name="connsiteX1" fmla="*/ 663 w 974302"/>
                <a:gd name="connsiteY1" fmla="*/ 371960 h 716812"/>
                <a:gd name="connsiteX2" fmla="*/ 42750 w 974302"/>
                <a:gd name="connsiteY2" fmla="*/ 173011 h 716812"/>
                <a:gd name="connsiteX3" fmla="*/ 169005 w 974302"/>
                <a:gd name="connsiteY3" fmla="*/ 42930 h 716812"/>
                <a:gd name="connsiteX4" fmla="*/ 329694 w 974302"/>
                <a:gd name="connsiteY4" fmla="*/ 844 h 716812"/>
                <a:gd name="connsiteX5" fmla="*/ 532469 w 974302"/>
                <a:gd name="connsiteY5" fmla="*/ 73537 h 716812"/>
                <a:gd name="connsiteX6" fmla="*/ 654899 w 974302"/>
                <a:gd name="connsiteY6" fmla="*/ 215096 h 716812"/>
                <a:gd name="connsiteX7" fmla="*/ 827067 w 974302"/>
                <a:gd name="connsiteY7" fmla="*/ 283963 h 716812"/>
                <a:gd name="connsiteX8" fmla="*/ 972452 w 974302"/>
                <a:gd name="connsiteY8" fmla="*/ 394915 h 716812"/>
                <a:gd name="connsiteX9" fmla="*/ 888282 w 974302"/>
                <a:gd name="connsiteY9" fmla="*/ 605342 h 716812"/>
                <a:gd name="connsiteX10" fmla="*/ 601336 w 974302"/>
                <a:gd name="connsiteY10" fmla="*/ 716295 h 716812"/>
                <a:gd name="connsiteX11" fmla="*/ 318217 w 974302"/>
                <a:gd name="connsiteY11" fmla="*/ 643602 h 716812"/>
                <a:gd name="connsiteX12" fmla="*/ 69531 w 974302"/>
                <a:gd name="connsiteY12" fmla="*/ 567083 h 716812"/>
                <a:gd name="connsiteX0" fmla="*/ 69531 w 974302"/>
                <a:gd name="connsiteY0" fmla="*/ 567083 h 716563"/>
                <a:gd name="connsiteX1" fmla="*/ 663 w 974302"/>
                <a:gd name="connsiteY1" fmla="*/ 371960 h 716563"/>
                <a:gd name="connsiteX2" fmla="*/ 42750 w 974302"/>
                <a:gd name="connsiteY2" fmla="*/ 173011 h 716563"/>
                <a:gd name="connsiteX3" fmla="*/ 169005 w 974302"/>
                <a:gd name="connsiteY3" fmla="*/ 42930 h 716563"/>
                <a:gd name="connsiteX4" fmla="*/ 329694 w 974302"/>
                <a:gd name="connsiteY4" fmla="*/ 844 h 716563"/>
                <a:gd name="connsiteX5" fmla="*/ 532469 w 974302"/>
                <a:gd name="connsiteY5" fmla="*/ 73537 h 716563"/>
                <a:gd name="connsiteX6" fmla="*/ 654899 w 974302"/>
                <a:gd name="connsiteY6" fmla="*/ 215096 h 716563"/>
                <a:gd name="connsiteX7" fmla="*/ 827067 w 974302"/>
                <a:gd name="connsiteY7" fmla="*/ 283963 h 716563"/>
                <a:gd name="connsiteX8" fmla="*/ 972452 w 974302"/>
                <a:gd name="connsiteY8" fmla="*/ 394915 h 716563"/>
                <a:gd name="connsiteX9" fmla="*/ 888282 w 974302"/>
                <a:gd name="connsiteY9" fmla="*/ 616820 h 716563"/>
                <a:gd name="connsiteX10" fmla="*/ 601336 w 974302"/>
                <a:gd name="connsiteY10" fmla="*/ 716295 h 716563"/>
                <a:gd name="connsiteX11" fmla="*/ 318217 w 974302"/>
                <a:gd name="connsiteY11" fmla="*/ 643602 h 716563"/>
                <a:gd name="connsiteX12" fmla="*/ 69531 w 974302"/>
                <a:gd name="connsiteY12" fmla="*/ 567083 h 716563"/>
                <a:gd name="connsiteX0" fmla="*/ 69531 w 974327"/>
                <a:gd name="connsiteY0" fmla="*/ 567083 h 701339"/>
                <a:gd name="connsiteX1" fmla="*/ 663 w 974327"/>
                <a:gd name="connsiteY1" fmla="*/ 371960 h 701339"/>
                <a:gd name="connsiteX2" fmla="*/ 42750 w 974327"/>
                <a:gd name="connsiteY2" fmla="*/ 173011 h 701339"/>
                <a:gd name="connsiteX3" fmla="*/ 169005 w 974327"/>
                <a:gd name="connsiteY3" fmla="*/ 42930 h 701339"/>
                <a:gd name="connsiteX4" fmla="*/ 329694 w 974327"/>
                <a:gd name="connsiteY4" fmla="*/ 844 h 701339"/>
                <a:gd name="connsiteX5" fmla="*/ 532469 w 974327"/>
                <a:gd name="connsiteY5" fmla="*/ 73537 h 701339"/>
                <a:gd name="connsiteX6" fmla="*/ 654899 w 974327"/>
                <a:gd name="connsiteY6" fmla="*/ 215096 h 701339"/>
                <a:gd name="connsiteX7" fmla="*/ 827067 w 974327"/>
                <a:gd name="connsiteY7" fmla="*/ 283963 h 701339"/>
                <a:gd name="connsiteX8" fmla="*/ 972452 w 974327"/>
                <a:gd name="connsiteY8" fmla="*/ 394915 h 701339"/>
                <a:gd name="connsiteX9" fmla="*/ 888282 w 974327"/>
                <a:gd name="connsiteY9" fmla="*/ 616820 h 701339"/>
                <a:gd name="connsiteX10" fmla="*/ 597510 w 974327"/>
                <a:gd name="connsiteY10" fmla="*/ 700991 h 701339"/>
                <a:gd name="connsiteX11" fmla="*/ 318217 w 974327"/>
                <a:gd name="connsiteY11" fmla="*/ 643602 h 701339"/>
                <a:gd name="connsiteX12" fmla="*/ 69531 w 974327"/>
                <a:gd name="connsiteY12" fmla="*/ 567083 h 701339"/>
                <a:gd name="connsiteX0" fmla="*/ 69531 w 956191"/>
                <a:gd name="connsiteY0" fmla="*/ 567083 h 701339"/>
                <a:gd name="connsiteX1" fmla="*/ 663 w 956191"/>
                <a:gd name="connsiteY1" fmla="*/ 371960 h 701339"/>
                <a:gd name="connsiteX2" fmla="*/ 42750 w 956191"/>
                <a:gd name="connsiteY2" fmla="*/ 173011 h 701339"/>
                <a:gd name="connsiteX3" fmla="*/ 169005 w 956191"/>
                <a:gd name="connsiteY3" fmla="*/ 42930 h 701339"/>
                <a:gd name="connsiteX4" fmla="*/ 329694 w 956191"/>
                <a:gd name="connsiteY4" fmla="*/ 844 h 701339"/>
                <a:gd name="connsiteX5" fmla="*/ 532469 w 956191"/>
                <a:gd name="connsiteY5" fmla="*/ 73537 h 701339"/>
                <a:gd name="connsiteX6" fmla="*/ 654899 w 956191"/>
                <a:gd name="connsiteY6" fmla="*/ 215096 h 701339"/>
                <a:gd name="connsiteX7" fmla="*/ 827067 w 956191"/>
                <a:gd name="connsiteY7" fmla="*/ 283963 h 701339"/>
                <a:gd name="connsiteX8" fmla="*/ 953323 w 956191"/>
                <a:gd name="connsiteY8" fmla="*/ 414045 h 701339"/>
                <a:gd name="connsiteX9" fmla="*/ 888282 w 956191"/>
                <a:gd name="connsiteY9" fmla="*/ 616820 h 701339"/>
                <a:gd name="connsiteX10" fmla="*/ 597510 w 956191"/>
                <a:gd name="connsiteY10" fmla="*/ 700991 h 701339"/>
                <a:gd name="connsiteX11" fmla="*/ 318217 w 956191"/>
                <a:gd name="connsiteY11" fmla="*/ 643602 h 701339"/>
                <a:gd name="connsiteX12" fmla="*/ 69531 w 956191"/>
                <a:gd name="connsiteY12" fmla="*/ 567083 h 701339"/>
                <a:gd name="connsiteX0" fmla="*/ 69531 w 956191"/>
                <a:gd name="connsiteY0" fmla="*/ 567083 h 702462"/>
                <a:gd name="connsiteX1" fmla="*/ 663 w 956191"/>
                <a:gd name="connsiteY1" fmla="*/ 371960 h 702462"/>
                <a:gd name="connsiteX2" fmla="*/ 42750 w 956191"/>
                <a:gd name="connsiteY2" fmla="*/ 173011 h 702462"/>
                <a:gd name="connsiteX3" fmla="*/ 169005 w 956191"/>
                <a:gd name="connsiteY3" fmla="*/ 42930 h 702462"/>
                <a:gd name="connsiteX4" fmla="*/ 329694 w 956191"/>
                <a:gd name="connsiteY4" fmla="*/ 844 h 702462"/>
                <a:gd name="connsiteX5" fmla="*/ 532469 w 956191"/>
                <a:gd name="connsiteY5" fmla="*/ 73537 h 702462"/>
                <a:gd name="connsiteX6" fmla="*/ 654899 w 956191"/>
                <a:gd name="connsiteY6" fmla="*/ 215096 h 702462"/>
                <a:gd name="connsiteX7" fmla="*/ 827067 w 956191"/>
                <a:gd name="connsiteY7" fmla="*/ 283963 h 702462"/>
                <a:gd name="connsiteX8" fmla="*/ 953323 w 956191"/>
                <a:gd name="connsiteY8" fmla="*/ 414045 h 702462"/>
                <a:gd name="connsiteX9" fmla="*/ 888282 w 956191"/>
                <a:gd name="connsiteY9" fmla="*/ 616820 h 702462"/>
                <a:gd name="connsiteX10" fmla="*/ 597510 w 956191"/>
                <a:gd name="connsiteY10" fmla="*/ 700991 h 702462"/>
                <a:gd name="connsiteX11" fmla="*/ 302913 w 956191"/>
                <a:gd name="connsiteY11" fmla="*/ 662731 h 702462"/>
                <a:gd name="connsiteX12" fmla="*/ 69531 w 956191"/>
                <a:gd name="connsiteY12" fmla="*/ 567083 h 702462"/>
                <a:gd name="connsiteX0" fmla="*/ 69484 w 956144"/>
                <a:gd name="connsiteY0" fmla="*/ 568514 h 703893"/>
                <a:gd name="connsiteX1" fmla="*/ 616 w 956144"/>
                <a:gd name="connsiteY1" fmla="*/ 373391 h 703893"/>
                <a:gd name="connsiteX2" fmla="*/ 42703 w 956144"/>
                <a:gd name="connsiteY2" fmla="*/ 174442 h 703893"/>
                <a:gd name="connsiteX3" fmla="*/ 157480 w 956144"/>
                <a:gd name="connsiteY3" fmla="*/ 32883 h 703893"/>
                <a:gd name="connsiteX4" fmla="*/ 329647 w 956144"/>
                <a:gd name="connsiteY4" fmla="*/ 2275 h 703893"/>
                <a:gd name="connsiteX5" fmla="*/ 532422 w 956144"/>
                <a:gd name="connsiteY5" fmla="*/ 74968 h 703893"/>
                <a:gd name="connsiteX6" fmla="*/ 654852 w 956144"/>
                <a:gd name="connsiteY6" fmla="*/ 216527 h 703893"/>
                <a:gd name="connsiteX7" fmla="*/ 827020 w 956144"/>
                <a:gd name="connsiteY7" fmla="*/ 285394 h 703893"/>
                <a:gd name="connsiteX8" fmla="*/ 953276 w 956144"/>
                <a:gd name="connsiteY8" fmla="*/ 415476 h 703893"/>
                <a:gd name="connsiteX9" fmla="*/ 888235 w 956144"/>
                <a:gd name="connsiteY9" fmla="*/ 618251 h 703893"/>
                <a:gd name="connsiteX10" fmla="*/ 597463 w 956144"/>
                <a:gd name="connsiteY10" fmla="*/ 702422 h 703893"/>
                <a:gd name="connsiteX11" fmla="*/ 302866 w 956144"/>
                <a:gd name="connsiteY11" fmla="*/ 664162 h 703893"/>
                <a:gd name="connsiteX12" fmla="*/ 69484 w 956144"/>
                <a:gd name="connsiteY12" fmla="*/ 568514 h 703893"/>
                <a:gd name="connsiteX0" fmla="*/ 70651 w 957311"/>
                <a:gd name="connsiteY0" fmla="*/ 568447 h 703826"/>
                <a:gd name="connsiteX1" fmla="*/ 1783 w 957311"/>
                <a:gd name="connsiteY1" fmla="*/ 373324 h 703826"/>
                <a:gd name="connsiteX2" fmla="*/ 32392 w 957311"/>
                <a:gd name="connsiteY2" fmla="*/ 170549 h 703826"/>
                <a:gd name="connsiteX3" fmla="*/ 158647 w 957311"/>
                <a:gd name="connsiteY3" fmla="*/ 32816 h 703826"/>
                <a:gd name="connsiteX4" fmla="*/ 330814 w 957311"/>
                <a:gd name="connsiteY4" fmla="*/ 2208 h 703826"/>
                <a:gd name="connsiteX5" fmla="*/ 533589 w 957311"/>
                <a:gd name="connsiteY5" fmla="*/ 74901 h 703826"/>
                <a:gd name="connsiteX6" fmla="*/ 656019 w 957311"/>
                <a:gd name="connsiteY6" fmla="*/ 216460 h 703826"/>
                <a:gd name="connsiteX7" fmla="*/ 828187 w 957311"/>
                <a:gd name="connsiteY7" fmla="*/ 285327 h 703826"/>
                <a:gd name="connsiteX8" fmla="*/ 954443 w 957311"/>
                <a:gd name="connsiteY8" fmla="*/ 415409 h 703826"/>
                <a:gd name="connsiteX9" fmla="*/ 889402 w 957311"/>
                <a:gd name="connsiteY9" fmla="*/ 618184 h 703826"/>
                <a:gd name="connsiteX10" fmla="*/ 598630 w 957311"/>
                <a:gd name="connsiteY10" fmla="*/ 702355 h 703826"/>
                <a:gd name="connsiteX11" fmla="*/ 304033 w 957311"/>
                <a:gd name="connsiteY11" fmla="*/ 664095 h 703826"/>
                <a:gd name="connsiteX12" fmla="*/ 70651 w 957311"/>
                <a:gd name="connsiteY12" fmla="*/ 568447 h 703826"/>
                <a:gd name="connsiteX0" fmla="*/ 70651 w 957311"/>
                <a:gd name="connsiteY0" fmla="*/ 582838 h 718217"/>
                <a:gd name="connsiteX1" fmla="*/ 1783 w 957311"/>
                <a:gd name="connsiteY1" fmla="*/ 387715 h 718217"/>
                <a:gd name="connsiteX2" fmla="*/ 32392 w 957311"/>
                <a:gd name="connsiteY2" fmla="*/ 184940 h 718217"/>
                <a:gd name="connsiteX3" fmla="*/ 158647 w 957311"/>
                <a:gd name="connsiteY3" fmla="*/ 47207 h 718217"/>
                <a:gd name="connsiteX4" fmla="*/ 338466 w 957311"/>
                <a:gd name="connsiteY4" fmla="*/ 1296 h 718217"/>
                <a:gd name="connsiteX5" fmla="*/ 533589 w 957311"/>
                <a:gd name="connsiteY5" fmla="*/ 89292 h 718217"/>
                <a:gd name="connsiteX6" fmla="*/ 656019 w 957311"/>
                <a:gd name="connsiteY6" fmla="*/ 230851 h 718217"/>
                <a:gd name="connsiteX7" fmla="*/ 828187 w 957311"/>
                <a:gd name="connsiteY7" fmla="*/ 299718 h 718217"/>
                <a:gd name="connsiteX8" fmla="*/ 954443 w 957311"/>
                <a:gd name="connsiteY8" fmla="*/ 429800 h 718217"/>
                <a:gd name="connsiteX9" fmla="*/ 889402 w 957311"/>
                <a:gd name="connsiteY9" fmla="*/ 632575 h 718217"/>
                <a:gd name="connsiteX10" fmla="*/ 598630 w 957311"/>
                <a:gd name="connsiteY10" fmla="*/ 716746 h 718217"/>
                <a:gd name="connsiteX11" fmla="*/ 304033 w 957311"/>
                <a:gd name="connsiteY11" fmla="*/ 678486 h 718217"/>
                <a:gd name="connsiteX12" fmla="*/ 70651 w 957311"/>
                <a:gd name="connsiteY12" fmla="*/ 582838 h 718217"/>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56019 w 957311"/>
                <a:gd name="connsiteY6" fmla="*/ 230183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63671 w 957311"/>
                <a:gd name="connsiteY6" fmla="*/ 218705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50419 w 956209"/>
                <a:gd name="connsiteY0" fmla="*/ 582170 h 717549"/>
                <a:gd name="connsiteX1" fmla="*/ 681 w 956209"/>
                <a:gd name="connsiteY1" fmla="*/ 387047 h 717549"/>
                <a:gd name="connsiteX2" fmla="*/ 31290 w 956209"/>
                <a:gd name="connsiteY2" fmla="*/ 184272 h 717549"/>
                <a:gd name="connsiteX3" fmla="*/ 157545 w 956209"/>
                <a:gd name="connsiteY3" fmla="*/ 46539 h 717549"/>
                <a:gd name="connsiteX4" fmla="*/ 337364 w 956209"/>
                <a:gd name="connsiteY4" fmla="*/ 628 h 717549"/>
                <a:gd name="connsiteX5" fmla="*/ 543965 w 956209"/>
                <a:gd name="connsiteY5" fmla="*/ 73321 h 717549"/>
                <a:gd name="connsiteX6" fmla="*/ 662569 w 956209"/>
                <a:gd name="connsiteY6" fmla="*/ 218705 h 717549"/>
                <a:gd name="connsiteX7" fmla="*/ 827085 w 956209"/>
                <a:gd name="connsiteY7" fmla="*/ 299050 h 717549"/>
                <a:gd name="connsiteX8" fmla="*/ 953341 w 956209"/>
                <a:gd name="connsiteY8" fmla="*/ 429132 h 717549"/>
                <a:gd name="connsiteX9" fmla="*/ 888300 w 956209"/>
                <a:gd name="connsiteY9" fmla="*/ 631907 h 717549"/>
                <a:gd name="connsiteX10" fmla="*/ 597528 w 956209"/>
                <a:gd name="connsiteY10" fmla="*/ 716078 h 717549"/>
                <a:gd name="connsiteX11" fmla="*/ 302931 w 956209"/>
                <a:gd name="connsiteY11" fmla="*/ 677818 h 717549"/>
                <a:gd name="connsiteX12" fmla="*/ 50419 w 95620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9692 h 725071"/>
                <a:gd name="connsiteX1" fmla="*/ 327 w 971159"/>
                <a:gd name="connsiteY1" fmla="*/ 394569 h 725071"/>
                <a:gd name="connsiteX2" fmla="*/ 46240 w 971159"/>
                <a:gd name="connsiteY2" fmla="*/ 191794 h 725071"/>
                <a:gd name="connsiteX3" fmla="*/ 172495 w 971159"/>
                <a:gd name="connsiteY3" fmla="*/ 54061 h 725071"/>
                <a:gd name="connsiteX4" fmla="*/ 359966 w 971159"/>
                <a:gd name="connsiteY4" fmla="*/ 498 h 725071"/>
                <a:gd name="connsiteX5" fmla="*/ 558915 w 971159"/>
                <a:gd name="connsiteY5" fmla="*/ 80843 h 725071"/>
                <a:gd name="connsiteX6" fmla="*/ 677519 w 971159"/>
                <a:gd name="connsiteY6" fmla="*/ 226227 h 725071"/>
                <a:gd name="connsiteX7" fmla="*/ 842035 w 971159"/>
                <a:gd name="connsiteY7" fmla="*/ 306572 h 725071"/>
                <a:gd name="connsiteX8" fmla="*/ 968291 w 971159"/>
                <a:gd name="connsiteY8" fmla="*/ 436654 h 725071"/>
                <a:gd name="connsiteX9" fmla="*/ 903250 w 971159"/>
                <a:gd name="connsiteY9" fmla="*/ 639429 h 725071"/>
                <a:gd name="connsiteX10" fmla="*/ 612478 w 971159"/>
                <a:gd name="connsiteY10" fmla="*/ 723600 h 725071"/>
                <a:gd name="connsiteX11" fmla="*/ 317881 w 971159"/>
                <a:gd name="connsiteY11" fmla="*/ 685340 h 725071"/>
                <a:gd name="connsiteX12" fmla="*/ 65369 w 971159"/>
                <a:gd name="connsiteY12" fmla="*/ 589692 h 725071"/>
                <a:gd name="connsiteX0" fmla="*/ 65339 w 971129"/>
                <a:gd name="connsiteY0" fmla="*/ 589692 h 725071"/>
                <a:gd name="connsiteX1" fmla="*/ 297 w 971129"/>
                <a:gd name="connsiteY1" fmla="*/ 394569 h 725071"/>
                <a:gd name="connsiteX2" fmla="*/ 46210 w 971129"/>
                <a:gd name="connsiteY2" fmla="*/ 191794 h 725071"/>
                <a:gd name="connsiteX3" fmla="*/ 157161 w 971129"/>
                <a:gd name="connsiteY3" fmla="*/ 54061 h 725071"/>
                <a:gd name="connsiteX4" fmla="*/ 359936 w 971129"/>
                <a:gd name="connsiteY4" fmla="*/ 498 h 725071"/>
                <a:gd name="connsiteX5" fmla="*/ 558885 w 971129"/>
                <a:gd name="connsiteY5" fmla="*/ 80843 h 725071"/>
                <a:gd name="connsiteX6" fmla="*/ 677489 w 971129"/>
                <a:gd name="connsiteY6" fmla="*/ 226227 h 725071"/>
                <a:gd name="connsiteX7" fmla="*/ 842005 w 971129"/>
                <a:gd name="connsiteY7" fmla="*/ 306572 h 725071"/>
                <a:gd name="connsiteX8" fmla="*/ 968261 w 971129"/>
                <a:gd name="connsiteY8" fmla="*/ 436654 h 725071"/>
                <a:gd name="connsiteX9" fmla="*/ 903220 w 971129"/>
                <a:gd name="connsiteY9" fmla="*/ 639429 h 725071"/>
                <a:gd name="connsiteX10" fmla="*/ 612448 w 971129"/>
                <a:gd name="connsiteY10" fmla="*/ 723600 h 725071"/>
                <a:gd name="connsiteX11" fmla="*/ 317851 w 971129"/>
                <a:gd name="connsiteY11" fmla="*/ 685340 h 725071"/>
                <a:gd name="connsiteX12" fmla="*/ 65339 w 971129"/>
                <a:gd name="connsiteY12" fmla="*/ 589692 h 725071"/>
                <a:gd name="connsiteX0" fmla="*/ 66591 w 972381"/>
                <a:gd name="connsiteY0" fmla="*/ 589692 h 725071"/>
                <a:gd name="connsiteX1" fmla="*/ 1549 w 972381"/>
                <a:gd name="connsiteY1" fmla="*/ 394569 h 725071"/>
                <a:gd name="connsiteX2" fmla="*/ 32158 w 972381"/>
                <a:gd name="connsiteY2" fmla="*/ 191794 h 725071"/>
                <a:gd name="connsiteX3" fmla="*/ 158413 w 972381"/>
                <a:gd name="connsiteY3" fmla="*/ 54061 h 725071"/>
                <a:gd name="connsiteX4" fmla="*/ 361188 w 972381"/>
                <a:gd name="connsiteY4" fmla="*/ 498 h 725071"/>
                <a:gd name="connsiteX5" fmla="*/ 560137 w 972381"/>
                <a:gd name="connsiteY5" fmla="*/ 80843 h 725071"/>
                <a:gd name="connsiteX6" fmla="*/ 678741 w 972381"/>
                <a:gd name="connsiteY6" fmla="*/ 226227 h 725071"/>
                <a:gd name="connsiteX7" fmla="*/ 843257 w 972381"/>
                <a:gd name="connsiteY7" fmla="*/ 306572 h 725071"/>
                <a:gd name="connsiteX8" fmla="*/ 969513 w 972381"/>
                <a:gd name="connsiteY8" fmla="*/ 436654 h 725071"/>
                <a:gd name="connsiteX9" fmla="*/ 904472 w 972381"/>
                <a:gd name="connsiteY9" fmla="*/ 639429 h 725071"/>
                <a:gd name="connsiteX10" fmla="*/ 613700 w 972381"/>
                <a:gd name="connsiteY10" fmla="*/ 723600 h 725071"/>
                <a:gd name="connsiteX11" fmla="*/ 319103 w 972381"/>
                <a:gd name="connsiteY11" fmla="*/ 685340 h 725071"/>
                <a:gd name="connsiteX12" fmla="*/ 66591 w 972381"/>
                <a:gd name="connsiteY12" fmla="*/ 589692 h 725071"/>
                <a:gd name="connsiteX0" fmla="*/ 66591 w 969820"/>
                <a:gd name="connsiteY0" fmla="*/ 589692 h 724534"/>
                <a:gd name="connsiteX1" fmla="*/ 1549 w 969820"/>
                <a:gd name="connsiteY1" fmla="*/ 394569 h 724534"/>
                <a:gd name="connsiteX2" fmla="*/ 32158 w 969820"/>
                <a:gd name="connsiteY2" fmla="*/ 191794 h 724534"/>
                <a:gd name="connsiteX3" fmla="*/ 158413 w 969820"/>
                <a:gd name="connsiteY3" fmla="*/ 54061 h 724534"/>
                <a:gd name="connsiteX4" fmla="*/ 361188 w 969820"/>
                <a:gd name="connsiteY4" fmla="*/ 498 h 724534"/>
                <a:gd name="connsiteX5" fmla="*/ 560137 w 969820"/>
                <a:gd name="connsiteY5" fmla="*/ 80843 h 724534"/>
                <a:gd name="connsiteX6" fmla="*/ 678741 w 969820"/>
                <a:gd name="connsiteY6" fmla="*/ 226227 h 724534"/>
                <a:gd name="connsiteX7" fmla="*/ 843257 w 969820"/>
                <a:gd name="connsiteY7" fmla="*/ 306572 h 724534"/>
                <a:gd name="connsiteX8" fmla="*/ 969513 w 969820"/>
                <a:gd name="connsiteY8" fmla="*/ 436654 h 724534"/>
                <a:gd name="connsiteX9" fmla="*/ 870038 w 969820"/>
                <a:gd name="connsiteY9" fmla="*/ 650907 h 724534"/>
                <a:gd name="connsiteX10" fmla="*/ 613700 w 969820"/>
                <a:gd name="connsiteY10" fmla="*/ 723600 h 724534"/>
                <a:gd name="connsiteX11" fmla="*/ 319103 w 969820"/>
                <a:gd name="connsiteY11" fmla="*/ 685340 h 724534"/>
                <a:gd name="connsiteX12" fmla="*/ 66591 w 969820"/>
                <a:gd name="connsiteY12" fmla="*/ 589692 h 724534"/>
                <a:gd name="connsiteX0" fmla="*/ 66591 w 958416"/>
                <a:gd name="connsiteY0" fmla="*/ 589692 h 724534"/>
                <a:gd name="connsiteX1" fmla="*/ 1549 w 958416"/>
                <a:gd name="connsiteY1" fmla="*/ 394569 h 724534"/>
                <a:gd name="connsiteX2" fmla="*/ 32158 w 958416"/>
                <a:gd name="connsiteY2" fmla="*/ 191794 h 724534"/>
                <a:gd name="connsiteX3" fmla="*/ 158413 w 958416"/>
                <a:gd name="connsiteY3" fmla="*/ 54061 h 724534"/>
                <a:gd name="connsiteX4" fmla="*/ 361188 w 958416"/>
                <a:gd name="connsiteY4" fmla="*/ 498 h 724534"/>
                <a:gd name="connsiteX5" fmla="*/ 560137 w 958416"/>
                <a:gd name="connsiteY5" fmla="*/ 80843 h 724534"/>
                <a:gd name="connsiteX6" fmla="*/ 678741 w 958416"/>
                <a:gd name="connsiteY6" fmla="*/ 226227 h 724534"/>
                <a:gd name="connsiteX7" fmla="*/ 843257 w 958416"/>
                <a:gd name="connsiteY7" fmla="*/ 306572 h 724534"/>
                <a:gd name="connsiteX8" fmla="*/ 958035 w 958416"/>
                <a:gd name="connsiteY8" fmla="*/ 440480 h 724534"/>
                <a:gd name="connsiteX9" fmla="*/ 870038 w 958416"/>
                <a:gd name="connsiteY9" fmla="*/ 650907 h 724534"/>
                <a:gd name="connsiteX10" fmla="*/ 613700 w 958416"/>
                <a:gd name="connsiteY10" fmla="*/ 723600 h 724534"/>
                <a:gd name="connsiteX11" fmla="*/ 319103 w 958416"/>
                <a:gd name="connsiteY11" fmla="*/ 685340 h 724534"/>
                <a:gd name="connsiteX12" fmla="*/ 66591 w 958416"/>
                <a:gd name="connsiteY12" fmla="*/ 589692 h 724534"/>
                <a:gd name="connsiteX0" fmla="*/ 66591 w 958042"/>
                <a:gd name="connsiteY0" fmla="*/ 589692 h 724534"/>
                <a:gd name="connsiteX1" fmla="*/ 1549 w 958042"/>
                <a:gd name="connsiteY1" fmla="*/ 394569 h 724534"/>
                <a:gd name="connsiteX2" fmla="*/ 32158 w 958042"/>
                <a:gd name="connsiteY2" fmla="*/ 191794 h 724534"/>
                <a:gd name="connsiteX3" fmla="*/ 158413 w 958042"/>
                <a:gd name="connsiteY3" fmla="*/ 54061 h 724534"/>
                <a:gd name="connsiteX4" fmla="*/ 361188 w 958042"/>
                <a:gd name="connsiteY4" fmla="*/ 498 h 724534"/>
                <a:gd name="connsiteX5" fmla="*/ 560137 w 958042"/>
                <a:gd name="connsiteY5" fmla="*/ 80843 h 724534"/>
                <a:gd name="connsiteX6" fmla="*/ 678741 w 958042"/>
                <a:gd name="connsiteY6" fmla="*/ 226227 h 724534"/>
                <a:gd name="connsiteX7" fmla="*/ 873864 w 958042"/>
                <a:gd name="connsiteY7" fmla="*/ 298920 h 724534"/>
                <a:gd name="connsiteX8" fmla="*/ 958035 w 958042"/>
                <a:gd name="connsiteY8" fmla="*/ 440480 h 724534"/>
                <a:gd name="connsiteX9" fmla="*/ 870038 w 958042"/>
                <a:gd name="connsiteY9" fmla="*/ 650907 h 724534"/>
                <a:gd name="connsiteX10" fmla="*/ 613700 w 958042"/>
                <a:gd name="connsiteY10" fmla="*/ 723600 h 724534"/>
                <a:gd name="connsiteX11" fmla="*/ 319103 w 958042"/>
                <a:gd name="connsiteY11" fmla="*/ 685340 h 724534"/>
                <a:gd name="connsiteX12" fmla="*/ 66591 w 958042"/>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8301" h="724534">
                  <a:moveTo>
                    <a:pt x="66591" y="589692"/>
                  </a:moveTo>
                  <a:cubicBezTo>
                    <a:pt x="13665" y="541230"/>
                    <a:pt x="7288" y="460885"/>
                    <a:pt x="1549" y="394569"/>
                  </a:cubicBezTo>
                  <a:cubicBezTo>
                    <a:pt x="-4190" y="328253"/>
                    <a:pt x="6014" y="248545"/>
                    <a:pt x="32158" y="191794"/>
                  </a:cubicBezTo>
                  <a:cubicBezTo>
                    <a:pt x="58302" y="135043"/>
                    <a:pt x="103575" y="85944"/>
                    <a:pt x="158413" y="54061"/>
                  </a:cubicBezTo>
                  <a:cubicBezTo>
                    <a:pt x="213251" y="22178"/>
                    <a:pt x="294234" y="-3966"/>
                    <a:pt x="361188" y="498"/>
                  </a:cubicBezTo>
                  <a:cubicBezTo>
                    <a:pt x="428142" y="4962"/>
                    <a:pt x="507212" y="43222"/>
                    <a:pt x="560137" y="80843"/>
                  </a:cubicBezTo>
                  <a:cubicBezTo>
                    <a:pt x="613062" y="118464"/>
                    <a:pt x="639207" y="174577"/>
                    <a:pt x="678741" y="226227"/>
                  </a:cubicBezTo>
                  <a:cubicBezTo>
                    <a:pt x="718275" y="277877"/>
                    <a:pt x="842619" y="263211"/>
                    <a:pt x="889168" y="298920"/>
                  </a:cubicBezTo>
                  <a:cubicBezTo>
                    <a:pt x="935717" y="334629"/>
                    <a:pt x="961223" y="381816"/>
                    <a:pt x="958035" y="440480"/>
                  </a:cubicBezTo>
                  <a:cubicBezTo>
                    <a:pt x="954847" y="499145"/>
                    <a:pt x="927427" y="603720"/>
                    <a:pt x="870038" y="650907"/>
                  </a:cubicBezTo>
                  <a:cubicBezTo>
                    <a:pt x="812649" y="698094"/>
                    <a:pt x="705523" y="717861"/>
                    <a:pt x="613700" y="723600"/>
                  </a:cubicBezTo>
                  <a:cubicBezTo>
                    <a:pt x="521878" y="729339"/>
                    <a:pt x="410288" y="707658"/>
                    <a:pt x="319103" y="685340"/>
                  </a:cubicBezTo>
                  <a:cubicBezTo>
                    <a:pt x="227918" y="663022"/>
                    <a:pt x="119517" y="638154"/>
                    <a:pt x="66591" y="589692"/>
                  </a:cubicBezTo>
                  <a:close/>
                </a:path>
              </a:pathLst>
            </a:custGeom>
            <a:solidFill>
              <a:srgbClr val="9987C2">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2198E1E-0902-F99D-28D0-48A4F8FDAB22}"/>
                </a:ext>
              </a:extLst>
            </p:cNvPr>
            <p:cNvSpPr/>
            <p:nvPr/>
          </p:nvSpPr>
          <p:spPr>
            <a:xfrm>
              <a:off x="3027177" y="2142859"/>
              <a:ext cx="501919" cy="318743"/>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a:extLst>
              <a:ext uri="{FF2B5EF4-FFF2-40B4-BE49-F238E27FC236}">
                <a16:creationId xmlns:a16="http://schemas.microsoft.com/office/drawing/2014/main" id="{FFF39F57-8EBB-463E-D35A-82B810BDF53A}"/>
              </a:ext>
            </a:extLst>
          </p:cNvPr>
          <p:cNvGrpSpPr>
            <a:grpSpLocks/>
          </p:cNvGrpSpPr>
          <p:nvPr/>
        </p:nvGrpSpPr>
        <p:grpSpPr>
          <a:xfrm>
            <a:off x="5904108" y="2881232"/>
            <a:ext cx="731520" cy="548640"/>
            <a:chOff x="2983505" y="2053715"/>
            <a:chExt cx="958301" cy="724534"/>
          </a:xfrm>
        </p:grpSpPr>
        <p:sp>
          <p:nvSpPr>
            <p:cNvPr id="67" name="Freeform 66">
              <a:extLst>
                <a:ext uri="{FF2B5EF4-FFF2-40B4-BE49-F238E27FC236}">
                  <a16:creationId xmlns:a16="http://schemas.microsoft.com/office/drawing/2014/main" id="{C56F9AAE-431C-4049-DA7B-49D9AD62E665}"/>
                </a:ext>
              </a:extLst>
            </p:cNvPr>
            <p:cNvSpPr/>
            <p:nvPr/>
          </p:nvSpPr>
          <p:spPr>
            <a:xfrm>
              <a:off x="2983505" y="2053715"/>
              <a:ext cx="958301" cy="724534"/>
            </a:xfrm>
            <a:custGeom>
              <a:avLst/>
              <a:gdLst>
                <a:gd name="connsiteX0" fmla="*/ 22956 w 975615"/>
                <a:gd name="connsiteY0" fmla="*/ 554761 h 703973"/>
                <a:gd name="connsiteX1" fmla="*/ 0 w 975615"/>
                <a:gd name="connsiteY1" fmla="*/ 363464 h 703973"/>
                <a:gd name="connsiteX2" fmla="*/ 38260 w 975615"/>
                <a:gd name="connsiteY2" fmla="*/ 160689 h 703973"/>
                <a:gd name="connsiteX3" fmla="*/ 164516 w 975615"/>
                <a:gd name="connsiteY3" fmla="*/ 49737 h 703973"/>
                <a:gd name="connsiteX4" fmla="*/ 275468 w 975615"/>
                <a:gd name="connsiteY4" fmla="*/ 0 h 703973"/>
                <a:gd name="connsiteX5" fmla="*/ 516502 w 975615"/>
                <a:gd name="connsiteY5" fmla="*/ 61215 h 703973"/>
                <a:gd name="connsiteX6" fmla="*/ 638932 w 975615"/>
                <a:gd name="connsiteY6" fmla="*/ 202774 h 703973"/>
                <a:gd name="connsiteX7" fmla="*/ 811100 w 975615"/>
                <a:gd name="connsiteY7" fmla="*/ 271641 h 703973"/>
                <a:gd name="connsiteX8" fmla="*/ 975615 w 975615"/>
                <a:gd name="connsiteY8" fmla="*/ 348160 h 703973"/>
                <a:gd name="connsiteX9" fmla="*/ 872315 w 975615"/>
                <a:gd name="connsiteY9" fmla="*/ 593020 h 703973"/>
                <a:gd name="connsiteX10" fmla="*/ 585369 w 975615"/>
                <a:gd name="connsiteY10" fmla="*/ 703973 h 703973"/>
                <a:gd name="connsiteX11" fmla="*/ 302250 w 975615"/>
                <a:gd name="connsiteY11" fmla="*/ 631280 h 703973"/>
                <a:gd name="connsiteX12" fmla="*/ 22956 w 975615"/>
                <a:gd name="connsiteY12" fmla="*/ 554761 h 703973"/>
                <a:gd name="connsiteX0" fmla="*/ 22956 w 976974"/>
                <a:gd name="connsiteY0" fmla="*/ 554761 h 703973"/>
                <a:gd name="connsiteX1" fmla="*/ 0 w 976974"/>
                <a:gd name="connsiteY1" fmla="*/ 363464 h 703973"/>
                <a:gd name="connsiteX2" fmla="*/ 38260 w 976974"/>
                <a:gd name="connsiteY2" fmla="*/ 160689 h 703973"/>
                <a:gd name="connsiteX3" fmla="*/ 164516 w 976974"/>
                <a:gd name="connsiteY3" fmla="*/ 49737 h 703973"/>
                <a:gd name="connsiteX4" fmla="*/ 275468 w 976974"/>
                <a:gd name="connsiteY4" fmla="*/ 0 h 703973"/>
                <a:gd name="connsiteX5" fmla="*/ 516502 w 976974"/>
                <a:gd name="connsiteY5" fmla="*/ 61215 h 703973"/>
                <a:gd name="connsiteX6" fmla="*/ 638932 w 976974"/>
                <a:gd name="connsiteY6" fmla="*/ 202774 h 703973"/>
                <a:gd name="connsiteX7" fmla="*/ 811100 w 976974"/>
                <a:gd name="connsiteY7" fmla="*/ 271641 h 703973"/>
                <a:gd name="connsiteX8" fmla="*/ 975615 w 976974"/>
                <a:gd name="connsiteY8" fmla="*/ 348160 h 703973"/>
                <a:gd name="connsiteX9" fmla="*/ 872315 w 976974"/>
                <a:gd name="connsiteY9" fmla="*/ 593020 h 703973"/>
                <a:gd name="connsiteX10" fmla="*/ 585369 w 976974"/>
                <a:gd name="connsiteY10" fmla="*/ 703973 h 703973"/>
                <a:gd name="connsiteX11" fmla="*/ 302250 w 976974"/>
                <a:gd name="connsiteY11" fmla="*/ 631280 h 703973"/>
                <a:gd name="connsiteX12" fmla="*/ 22956 w 976974"/>
                <a:gd name="connsiteY12" fmla="*/ 554761 h 703973"/>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5349"/>
                <a:gd name="connsiteY0" fmla="*/ 554864 h 713276"/>
                <a:gd name="connsiteX1" fmla="*/ 8375 w 985349"/>
                <a:gd name="connsiteY1" fmla="*/ 363567 h 713276"/>
                <a:gd name="connsiteX2" fmla="*/ 46635 w 985349"/>
                <a:gd name="connsiteY2" fmla="*/ 160792 h 713276"/>
                <a:gd name="connsiteX3" fmla="*/ 172891 w 985349"/>
                <a:gd name="connsiteY3" fmla="*/ 49840 h 713276"/>
                <a:gd name="connsiteX4" fmla="*/ 283843 w 985349"/>
                <a:gd name="connsiteY4" fmla="*/ 103 h 713276"/>
                <a:gd name="connsiteX5" fmla="*/ 524877 w 985349"/>
                <a:gd name="connsiteY5" fmla="*/ 61318 h 713276"/>
                <a:gd name="connsiteX6" fmla="*/ 647307 w 985349"/>
                <a:gd name="connsiteY6" fmla="*/ 202877 h 713276"/>
                <a:gd name="connsiteX7" fmla="*/ 819475 w 985349"/>
                <a:gd name="connsiteY7" fmla="*/ 271744 h 713276"/>
                <a:gd name="connsiteX8" fmla="*/ 983990 w 985349"/>
                <a:gd name="connsiteY8" fmla="*/ 348263 h 713276"/>
                <a:gd name="connsiteX9" fmla="*/ 880690 w 985349"/>
                <a:gd name="connsiteY9" fmla="*/ 593123 h 713276"/>
                <a:gd name="connsiteX10" fmla="*/ 593744 w 985349"/>
                <a:gd name="connsiteY10" fmla="*/ 704076 h 713276"/>
                <a:gd name="connsiteX11" fmla="*/ 310625 w 985349"/>
                <a:gd name="connsiteY11" fmla="*/ 631383 h 713276"/>
                <a:gd name="connsiteX12" fmla="*/ 31331 w 985349"/>
                <a:gd name="connsiteY12" fmla="*/ 554864 h 7132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6129 h 705858"/>
                <a:gd name="connsiteX1" fmla="*/ 8375 w 986528"/>
                <a:gd name="connsiteY1" fmla="*/ 364832 h 705858"/>
                <a:gd name="connsiteX2" fmla="*/ 46635 w 986528"/>
                <a:gd name="connsiteY2" fmla="*/ 162057 h 705858"/>
                <a:gd name="connsiteX3" fmla="*/ 161413 w 986528"/>
                <a:gd name="connsiteY3" fmla="*/ 31976 h 705858"/>
                <a:gd name="connsiteX4" fmla="*/ 283843 w 986528"/>
                <a:gd name="connsiteY4" fmla="*/ 1368 h 705858"/>
                <a:gd name="connsiteX5" fmla="*/ 524877 w 986528"/>
                <a:gd name="connsiteY5" fmla="*/ 62583 h 705858"/>
                <a:gd name="connsiteX6" fmla="*/ 647307 w 986528"/>
                <a:gd name="connsiteY6" fmla="*/ 204142 h 705858"/>
                <a:gd name="connsiteX7" fmla="*/ 819475 w 986528"/>
                <a:gd name="connsiteY7" fmla="*/ 273009 h 705858"/>
                <a:gd name="connsiteX8" fmla="*/ 983990 w 986528"/>
                <a:gd name="connsiteY8" fmla="*/ 349528 h 705858"/>
                <a:gd name="connsiteX9" fmla="*/ 880690 w 986528"/>
                <a:gd name="connsiteY9" fmla="*/ 594388 h 705858"/>
                <a:gd name="connsiteX10" fmla="*/ 593744 w 986528"/>
                <a:gd name="connsiteY10" fmla="*/ 705341 h 705858"/>
                <a:gd name="connsiteX11" fmla="*/ 310625 w 986528"/>
                <a:gd name="connsiteY11" fmla="*/ 632648 h 705858"/>
                <a:gd name="connsiteX12" fmla="*/ 31331 w 986528"/>
                <a:gd name="connsiteY12" fmla="*/ 556129 h 705858"/>
                <a:gd name="connsiteX0" fmla="*/ 30635 w 985832"/>
                <a:gd name="connsiteY0" fmla="*/ 556129 h 705858"/>
                <a:gd name="connsiteX1" fmla="*/ 7679 w 985832"/>
                <a:gd name="connsiteY1" fmla="*/ 364832 h 705858"/>
                <a:gd name="connsiteX2" fmla="*/ 34462 w 985832"/>
                <a:gd name="connsiteY2" fmla="*/ 162057 h 705858"/>
                <a:gd name="connsiteX3" fmla="*/ 160717 w 985832"/>
                <a:gd name="connsiteY3" fmla="*/ 31976 h 705858"/>
                <a:gd name="connsiteX4" fmla="*/ 283147 w 985832"/>
                <a:gd name="connsiteY4" fmla="*/ 1368 h 705858"/>
                <a:gd name="connsiteX5" fmla="*/ 524181 w 985832"/>
                <a:gd name="connsiteY5" fmla="*/ 62583 h 705858"/>
                <a:gd name="connsiteX6" fmla="*/ 646611 w 985832"/>
                <a:gd name="connsiteY6" fmla="*/ 204142 h 705858"/>
                <a:gd name="connsiteX7" fmla="*/ 818779 w 985832"/>
                <a:gd name="connsiteY7" fmla="*/ 273009 h 705858"/>
                <a:gd name="connsiteX8" fmla="*/ 983294 w 985832"/>
                <a:gd name="connsiteY8" fmla="*/ 349528 h 705858"/>
                <a:gd name="connsiteX9" fmla="*/ 879994 w 985832"/>
                <a:gd name="connsiteY9" fmla="*/ 594388 h 705858"/>
                <a:gd name="connsiteX10" fmla="*/ 593048 w 985832"/>
                <a:gd name="connsiteY10" fmla="*/ 705341 h 705858"/>
                <a:gd name="connsiteX11" fmla="*/ 309929 w 985832"/>
                <a:gd name="connsiteY11" fmla="*/ 632648 h 705858"/>
                <a:gd name="connsiteX12" fmla="*/ 30635 w 985832"/>
                <a:gd name="connsiteY12" fmla="*/ 556129 h 705858"/>
                <a:gd name="connsiteX0" fmla="*/ 54941 w 979530"/>
                <a:gd name="connsiteY0" fmla="*/ 556129 h 705858"/>
                <a:gd name="connsiteX1" fmla="*/ 1377 w 979530"/>
                <a:gd name="connsiteY1" fmla="*/ 364832 h 705858"/>
                <a:gd name="connsiteX2" fmla="*/ 28160 w 979530"/>
                <a:gd name="connsiteY2" fmla="*/ 162057 h 705858"/>
                <a:gd name="connsiteX3" fmla="*/ 154415 w 979530"/>
                <a:gd name="connsiteY3" fmla="*/ 31976 h 705858"/>
                <a:gd name="connsiteX4" fmla="*/ 276845 w 979530"/>
                <a:gd name="connsiteY4" fmla="*/ 1368 h 705858"/>
                <a:gd name="connsiteX5" fmla="*/ 517879 w 979530"/>
                <a:gd name="connsiteY5" fmla="*/ 62583 h 705858"/>
                <a:gd name="connsiteX6" fmla="*/ 640309 w 979530"/>
                <a:gd name="connsiteY6" fmla="*/ 204142 h 705858"/>
                <a:gd name="connsiteX7" fmla="*/ 812477 w 979530"/>
                <a:gd name="connsiteY7" fmla="*/ 273009 h 705858"/>
                <a:gd name="connsiteX8" fmla="*/ 976992 w 979530"/>
                <a:gd name="connsiteY8" fmla="*/ 349528 h 705858"/>
                <a:gd name="connsiteX9" fmla="*/ 873692 w 979530"/>
                <a:gd name="connsiteY9" fmla="*/ 594388 h 705858"/>
                <a:gd name="connsiteX10" fmla="*/ 586746 w 979530"/>
                <a:gd name="connsiteY10" fmla="*/ 705341 h 705858"/>
                <a:gd name="connsiteX11" fmla="*/ 303627 w 979530"/>
                <a:gd name="connsiteY11" fmla="*/ 632648 h 705858"/>
                <a:gd name="connsiteX12" fmla="*/ 54941 w 979530"/>
                <a:gd name="connsiteY12" fmla="*/ 556129 h 705858"/>
                <a:gd name="connsiteX0" fmla="*/ 69531 w 994120"/>
                <a:gd name="connsiteY0" fmla="*/ 556129 h 705858"/>
                <a:gd name="connsiteX1" fmla="*/ 663 w 994120"/>
                <a:gd name="connsiteY1" fmla="*/ 361006 h 705858"/>
                <a:gd name="connsiteX2" fmla="*/ 42750 w 994120"/>
                <a:gd name="connsiteY2" fmla="*/ 162057 h 705858"/>
                <a:gd name="connsiteX3" fmla="*/ 169005 w 994120"/>
                <a:gd name="connsiteY3" fmla="*/ 31976 h 705858"/>
                <a:gd name="connsiteX4" fmla="*/ 291435 w 994120"/>
                <a:gd name="connsiteY4" fmla="*/ 1368 h 705858"/>
                <a:gd name="connsiteX5" fmla="*/ 532469 w 994120"/>
                <a:gd name="connsiteY5" fmla="*/ 62583 h 705858"/>
                <a:gd name="connsiteX6" fmla="*/ 654899 w 994120"/>
                <a:gd name="connsiteY6" fmla="*/ 204142 h 705858"/>
                <a:gd name="connsiteX7" fmla="*/ 827067 w 994120"/>
                <a:gd name="connsiteY7" fmla="*/ 273009 h 705858"/>
                <a:gd name="connsiteX8" fmla="*/ 991582 w 994120"/>
                <a:gd name="connsiteY8" fmla="*/ 349528 h 705858"/>
                <a:gd name="connsiteX9" fmla="*/ 888282 w 994120"/>
                <a:gd name="connsiteY9" fmla="*/ 594388 h 705858"/>
                <a:gd name="connsiteX10" fmla="*/ 601336 w 994120"/>
                <a:gd name="connsiteY10" fmla="*/ 705341 h 705858"/>
                <a:gd name="connsiteX11" fmla="*/ 318217 w 994120"/>
                <a:gd name="connsiteY11" fmla="*/ 632648 h 705858"/>
                <a:gd name="connsiteX12" fmla="*/ 69531 w 994120"/>
                <a:gd name="connsiteY12" fmla="*/ 556129 h 705858"/>
                <a:gd name="connsiteX0" fmla="*/ 69531 w 994120"/>
                <a:gd name="connsiteY0" fmla="*/ 567083 h 716812"/>
                <a:gd name="connsiteX1" fmla="*/ 663 w 994120"/>
                <a:gd name="connsiteY1" fmla="*/ 371960 h 716812"/>
                <a:gd name="connsiteX2" fmla="*/ 42750 w 994120"/>
                <a:gd name="connsiteY2" fmla="*/ 173011 h 716812"/>
                <a:gd name="connsiteX3" fmla="*/ 169005 w 994120"/>
                <a:gd name="connsiteY3" fmla="*/ 42930 h 716812"/>
                <a:gd name="connsiteX4" fmla="*/ 329694 w 994120"/>
                <a:gd name="connsiteY4" fmla="*/ 844 h 716812"/>
                <a:gd name="connsiteX5" fmla="*/ 532469 w 994120"/>
                <a:gd name="connsiteY5" fmla="*/ 73537 h 716812"/>
                <a:gd name="connsiteX6" fmla="*/ 654899 w 994120"/>
                <a:gd name="connsiteY6" fmla="*/ 215096 h 716812"/>
                <a:gd name="connsiteX7" fmla="*/ 827067 w 994120"/>
                <a:gd name="connsiteY7" fmla="*/ 283963 h 716812"/>
                <a:gd name="connsiteX8" fmla="*/ 991582 w 994120"/>
                <a:gd name="connsiteY8" fmla="*/ 360482 h 716812"/>
                <a:gd name="connsiteX9" fmla="*/ 888282 w 994120"/>
                <a:gd name="connsiteY9" fmla="*/ 605342 h 716812"/>
                <a:gd name="connsiteX10" fmla="*/ 601336 w 994120"/>
                <a:gd name="connsiteY10" fmla="*/ 716295 h 716812"/>
                <a:gd name="connsiteX11" fmla="*/ 318217 w 994120"/>
                <a:gd name="connsiteY11" fmla="*/ 643602 h 716812"/>
                <a:gd name="connsiteX12" fmla="*/ 69531 w 994120"/>
                <a:gd name="connsiteY12" fmla="*/ 567083 h 716812"/>
                <a:gd name="connsiteX0" fmla="*/ 69531 w 974302"/>
                <a:gd name="connsiteY0" fmla="*/ 567083 h 716812"/>
                <a:gd name="connsiteX1" fmla="*/ 663 w 974302"/>
                <a:gd name="connsiteY1" fmla="*/ 371960 h 716812"/>
                <a:gd name="connsiteX2" fmla="*/ 42750 w 974302"/>
                <a:gd name="connsiteY2" fmla="*/ 173011 h 716812"/>
                <a:gd name="connsiteX3" fmla="*/ 169005 w 974302"/>
                <a:gd name="connsiteY3" fmla="*/ 42930 h 716812"/>
                <a:gd name="connsiteX4" fmla="*/ 329694 w 974302"/>
                <a:gd name="connsiteY4" fmla="*/ 844 h 716812"/>
                <a:gd name="connsiteX5" fmla="*/ 532469 w 974302"/>
                <a:gd name="connsiteY5" fmla="*/ 73537 h 716812"/>
                <a:gd name="connsiteX6" fmla="*/ 654899 w 974302"/>
                <a:gd name="connsiteY6" fmla="*/ 215096 h 716812"/>
                <a:gd name="connsiteX7" fmla="*/ 827067 w 974302"/>
                <a:gd name="connsiteY7" fmla="*/ 283963 h 716812"/>
                <a:gd name="connsiteX8" fmla="*/ 972452 w 974302"/>
                <a:gd name="connsiteY8" fmla="*/ 394915 h 716812"/>
                <a:gd name="connsiteX9" fmla="*/ 888282 w 974302"/>
                <a:gd name="connsiteY9" fmla="*/ 605342 h 716812"/>
                <a:gd name="connsiteX10" fmla="*/ 601336 w 974302"/>
                <a:gd name="connsiteY10" fmla="*/ 716295 h 716812"/>
                <a:gd name="connsiteX11" fmla="*/ 318217 w 974302"/>
                <a:gd name="connsiteY11" fmla="*/ 643602 h 716812"/>
                <a:gd name="connsiteX12" fmla="*/ 69531 w 974302"/>
                <a:gd name="connsiteY12" fmla="*/ 567083 h 716812"/>
                <a:gd name="connsiteX0" fmla="*/ 69531 w 974302"/>
                <a:gd name="connsiteY0" fmla="*/ 567083 h 716563"/>
                <a:gd name="connsiteX1" fmla="*/ 663 w 974302"/>
                <a:gd name="connsiteY1" fmla="*/ 371960 h 716563"/>
                <a:gd name="connsiteX2" fmla="*/ 42750 w 974302"/>
                <a:gd name="connsiteY2" fmla="*/ 173011 h 716563"/>
                <a:gd name="connsiteX3" fmla="*/ 169005 w 974302"/>
                <a:gd name="connsiteY3" fmla="*/ 42930 h 716563"/>
                <a:gd name="connsiteX4" fmla="*/ 329694 w 974302"/>
                <a:gd name="connsiteY4" fmla="*/ 844 h 716563"/>
                <a:gd name="connsiteX5" fmla="*/ 532469 w 974302"/>
                <a:gd name="connsiteY5" fmla="*/ 73537 h 716563"/>
                <a:gd name="connsiteX6" fmla="*/ 654899 w 974302"/>
                <a:gd name="connsiteY6" fmla="*/ 215096 h 716563"/>
                <a:gd name="connsiteX7" fmla="*/ 827067 w 974302"/>
                <a:gd name="connsiteY7" fmla="*/ 283963 h 716563"/>
                <a:gd name="connsiteX8" fmla="*/ 972452 w 974302"/>
                <a:gd name="connsiteY8" fmla="*/ 394915 h 716563"/>
                <a:gd name="connsiteX9" fmla="*/ 888282 w 974302"/>
                <a:gd name="connsiteY9" fmla="*/ 616820 h 716563"/>
                <a:gd name="connsiteX10" fmla="*/ 601336 w 974302"/>
                <a:gd name="connsiteY10" fmla="*/ 716295 h 716563"/>
                <a:gd name="connsiteX11" fmla="*/ 318217 w 974302"/>
                <a:gd name="connsiteY11" fmla="*/ 643602 h 716563"/>
                <a:gd name="connsiteX12" fmla="*/ 69531 w 974302"/>
                <a:gd name="connsiteY12" fmla="*/ 567083 h 716563"/>
                <a:gd name="connsiteX0" fmla="*/ 69531 w 974327"/>
                <a:gd name="connsiteY0" fmla="*/ 567083 h 701339"/>
                <a:gd name="connsiteX1" fmla="*/ 663 w 974327"/>
                <a:gd name="connsiteY1" fmla="*/ 371960 h 701339"/>
                <a:gd name="connsiteX2" fmla="*/ 42750 w 974327"/>
                <a:gd name="connsiteY2" fmla="*/ 173011 h 701339"/>
                <a:gd name="connsiteX3" fmla="*/ 169005 w 974327"/>
                <a:gd name="connsiteY3" fmla="*/ 42930 h 701339"/>
                <a:gd name="connsiteX4" fmla="*/ 329694 w 974327"/>
                <a:gd name="connsiteY4" fmla="*/ 844 h 701339"/>
                <a:gd name="connsiteX5" fmla="*/ 532469 w 974327"/>
                <a:gd name="connsiteY5" fmla="*/ 73537 h 701339"/>
                <a:gd name="connsiteX6" fmla="*/ 654899 w 974327"/>
                <a:gd name="connsiteY6" fmla="*/ 215096 h 701339"/>
                <a:gd name="connsiteX7" fmla="*/ 827067 w 974327"/>
                <a:gd name="connsiteY7" fmla="*/ 283963 h 701339"/>
                <a:gd name="connsiteX8" fmla="*/ 972452 w 974327"/>
                <a:gd name="connsiteY8" fmla="*/ 394915 h 701339"/>
                <a:gd name="connsiteX9" fmla="*/ 888282 w 974327"/>
                <a:gd name="connsiteY9" fmla="*/ 616820 h 701339"/>
                <a:gd name="connsiteX10" fmla="*/ 597510 w 974327"/>
                <a:gd name="connsiteY10" fmla="*/ 700991 h 701339"/>
                <a:gd name="connsiteX11" fmla="*/ 318217 w 974327"/>
                <a:gd name="connsiteY11" fmla="*/ 643602 h 701339"/>
                <a:gd name="connsiteX12" fmla="*/ 69531 w 974327"/>
                <a:gd name="connsiteY12" fmla="*/ 567083 h 701339"/>
                <a:gd name="connsiteX0" fmla="*/ 69531 w 956191"/>
                <a:gd name="connsiteY0" fmla="*/ 567083 h 701339"/>
                <a:gd name="connsiteX1" fmla="*/ 663 w 956191"/>
                <a:gd name="connsiteY1" fmla="*/ 371960 h 701339"/>
                <a:gd name="connsiteX2" fmla="*/ 42750 w 956191"/>
                <a:gd name="connsiteY2" fmla="*/ 173011 h 701339"/>
                <a:gd name="connsiteX3" fmla="*/ 169005 w 956191"/>
                <a:gd name="connsiteY3" fmla="*/ 42930 h 701339"/>
                <a:gd name="connsiteX4" fmla="*/ 329694 w 956191"/>
                <a:gd name="connsiteY4" fmla="*/ 844 h 701339"/>
                <a:gd name="connsiteX5" fmla="*/ 532469 w 956191"/>
                <a:gd name="connsiteY5" fmla="*/ 73537 h 701339"/>
                <a:gd name="connsiteX6" fmla="*/ 654899 w 956191"/>
                <a:gd name="connsiteY6" fmla="*/ 215096 h 701339"/>
                <a:gd name="connsiteX7" fmla="*/ 827067 w 956191"/>
                <a:gd name="connsiteY7" fmla="*/ 283963 h 701339"/>
                <a:gd name="connsiteX8" fmla="*/ 953323 w 956191"/>
                <a:gd name="connsiteY8" fmla="*/ 414045 h 701339"/>
                <a:gd name="connsiteX9" fmla="*/ 888282 w 956191"/>
                <a:gd name="connsiteY9" fmla="*/ 616820 h 701339"/>
                <a:gd name="connsiteX10" fmla="*/ 597510 w 956191"/>
                <a:gd name="connsiteY10" fmla="*/ 700991 h 701339"/>
                <a:gd name="connsiteX11" fmla="*/ 318217 w 956191"/>
                <a:gd name="connsiteY11" fmla="*/ 643602 h 701339"/>
                <a:gd name="connsiteX12" fmla="*/ 69531 w 956191"/>
                <a:gd name="connsiteY12" fmla="*/ 567083 h 701339"/>
                <a:gd name="connsiteX0" fmla="*/ 69531 w 956191"/>
                <a:gd name="connsiteY0" fmla="*/ 567083 h 702462"/>
                <a:gd name="connsiteX1" fmla="*/ 663 w 956191"/>
                <a:gd name="connsiteY1" fmla="*/ 371960 h 702462"/>
                <a:gd name="connsiteX2" fmla="*/ 42750 w 956191"/>
                <a:gd name="connsiteY2" fmla="*/ 173011 h 702462"/>
                <a:gd name="connsiteX3" fmla="*/ 169005 w 956191"/>
                <a:gd name="connsiteY3" fmla="*/ 42930 h 702462"/>
                <a:gd name="connsiteX4" fmla="*/ 329694 w 956191"/>
                <a:gd name="connsiteY4" fmla="*/ 844 h 702462"/>
                <a:gd name="connsiteX5" fmla="*/ 532469 w 956191"/>
                <a:gd name="connsiteY5" fmla="*/ 73537 h 702462"/>
                <a:gd name="connsiteX6" fmla="*/ 654899 w 956191"/>
                <a:gd name="connsiteY6" fmla="*/ 215096 h 702462"/>
                <a:gd name="connsiteX7" fmla="*/ 827067 w 956191"/>
                <a:gd name="connsiteY7" fmla="*/ 283963 h 702462"/>
                <a:gd name="connsiteX8" fmla="*/ 953323 w 956191"/>
                <a:gd name="connsiteY8" fmla="*/ 414045 h 702462"/>
                <a:gd name="connsiteX9" fmla="*/ 888282 w 956191"/>
                <a:gd name="connsiteY9" fmla="*/ 616820 h 702462"/>
                <a:gd name="connsiteX10" fmla="*/ 597510 w 956191"/>
                <a:gd name="connsiteY10" fmla="*/ 700991 h 702462"/>
                <a:gd name="connsiteX11" fmla="*/ 302913 w 956191"/>
                <a:gd name="connsiteY11" fmla="*/ 662731 h 702462"/>
                <a:gd name="connsiteX12" fmla="*/ 69531 w 956191"/>
                <a:gd name="connsiteY12" fmla="*/ 567083 h 702462"/>
                <a:gd name="connsiteX0" fmla="*/ 69484 w 956144"/>
                <a:gd name="connsiteY0" fmla="*/ 568514 h 703893"/>
                <a:gd name="connsiteX1" fmla="*/ 616 w 956144"/>
                <a:gd name="connsiteY1" fmla="*/ 373391 h 703893"/>
                <a:gd name="connsiteX2" fmla="*/ 42703 w 956144"/>
                <a:gd name="connsiteY2" fmla="*/ 174442 h 703893"/>
                <a:gd name="connsiteX3" fmla="*/ 157480 w 956144"/>
                <a:gd name="connsiteY3" fmla="*/ 32883 h 703893"/>
                <a:gd name="connsiteX4" fmla="*/ 329647 w 956144"/>
                <a:gd name="connsiteY4" fmla="*/ 2275 h 703893"/>
                <a:gd name="connsiteX5" fmla="*/ 532422 w 956144"/>
                <a:gd name="connsiteY5" fmla="*/ 74968 h 703893"/>
                <a:gd name="connsiteX6" fmla="*/ 654852 w 956144"/>
                <a:gd name="connsiteY6" fmla="*/ 216527 h 703893"/>
                <a:gd name="connsiteX7" fmla="*/ 827020 w 956144"/>
                <a:gd name="connsiteY7" fmla="*/ 285394 h 703893"/>
                <a:gd name="connsiteX8" fmla="*/ 953276 w 956144"/>
                <a:gd name="connsiteY8" fmla="*/ 415476 h 703893"/>
                <a:gd name="connsiteX9" fmla="*/ 888235 w 956144"/>
                <a:gd name="connsiteY9" fmla="*/ 618251 h 703893"/>
                <a:gd name="connsiteX10" fmla="*/ 597463 w 956144"/>
                <a:gd name="connsiteY10" fmla="*/ 702422 h 703893"/>
                <a:gd name="connsiteX11" fmla="*/ 302866 w 956144"/>
                <a:gd name="connsiteY11" fmla="*/ 664162 h 703893"/>
                <a:gd name="connsiteX12" fmla="*/ 69484 w 956144"/>
                <a:gd name="connsiteY12" fmla="*/ 568514 h 703893"/>
                <a:gd name="connsiteX0" fmla="*/ 70651 w 957311"/>
                <a:gd name="connsiteY0" fmla="*/ 568447 h 703826"/>
                <a:gd name="connsiteX1" fmla="*/ 1783 w 957311"/>
                <a:gd name="connsiteY1" fmla="*/ 373324 h 703826"/>
                <a:gd name="connsiteX2" fmla="*/ 32392 w 957311"/>
                <a:gd name="connsiteY2" fmla="*/ 170549 h 703826"/>
                <a:gd name="connsiteX3" fmla="*/ 158647 w 957311"/>
                <a:gd name="connsiteY3" fmla="*/ 32816 h 703826"/>
                <a:gd name="connsiteX4" fmla="*/ 330814 w 957311"/>
                <a:gd name="connsiteY4" fmla="*/ 2208 h 703826"/>
                <a:gd name="connsiteX5" fmla="*/ 533589 w 957311"/>
                <a:gd name="connsiteY5" fmla="*/ 74901 h 703826"/>
                <a:gd name="connsiteX6" fmla="*/ 656019 w 957311"/>
                <a:gd name="connsiteY6" fmla="*/ 216460 h 703826"/>
                <a:gd name="connsiteX7" fmla="*/ 828187 w 957311"/>
                <a:gd name="connsiteY7" fmla="*/ 285327 h 703826"/>
                <a:gd name="connsiteX8" fmla="*/ 954443 w 957311"/>
                <a:gd name="connsiteY8" fmla="*/ 415409 h 703826"/>
                <a:gd name="connsiteX9" fmla="*/ 889402 w 957311"/>
                <a:gd name="connsiteY9" fmla="*/ 618184 h 703826"/>
                <a:gd name="connsiteX10" fmla="*/ 598630 w 957311"/>
                <a:gd name="connsiteY10" fmla="*/ 702355 h 703826"/>
                <a:gd name="connsiteX11" fmla="*/ 304033 w 957311"/>
                <a:gd name="connsiteY11" fmla="*/ 664095 h 703826"/>
                <a:gd name="connsiteX12" fmla="*/ 70651 w 957311"/>
                <a:gd name="connsiteY12" fmla="*/ 568447 h 703826"/>
                <a:gd name="connsiteX0" fmla="*/ 70651 w 957311"/>
                <a:gd name="connsiteY0" fmla="*/ 582838 h 718217"/>
                <a:gd name="connsiteX1" fmla="*/ 1783 w 957311"/>
                <a:gd name="connsiteY1" fmla="*/ 387715 h 718217"/>
                <a:gd name="connsiteX2" fmla="*/ 32392 w 957311"/>
                <a:gd name="connsiteY2" fmla="*/ 184940 h 718217"/>
                <a:gd name="connsiteX3" fmla="*/ 158647 w 957311"/>
                <a:gd name="connsiteY3" fmla="*/ 47207 h 718217"/>
                <a:gd name="connsiteX4" fmla="*/ 338466 w 957311"/>
                <a:gd name="connsiteY4" fmla="*/ 1296 h 718217"/>
                <a:gd name="connsiteX5" fmla="*/ 533589 w 957311"/>
                <a:gd name="connsiteY5" fmla="*/ 89292 h 718217"/>
                <a:gd name="connsiteX6" fmla="*/ 656019 w 957311"/>
                <a:gd name="connsiteY6" fmla="*/ 230851 h 718217"/>
                <a:gd name="connsiteX7" fmla="*/ 828187 w 957311"/>
                <a:gd name="connsiteY7" fmla="*/ 299718 h 718217"/>
                <a:gd name="connsiteX8" fmla="*/ 954443 w 957311"/>
                <a:gd name="connsiteY8" fmla="*/ 429800 h 718217"/>
                <a:gd name="connsiteX9" fmla="*/ 889402 w 957311"/>
                <a:gd name="connsiteY9" fmla="*/ 632575 h 718217"/>
                <a:gd name="connsiteX10" fmla="*/ 598630 w 957311"/>
                <a:gd name="connsiteY10" fmla="*/ 716746 h 718217"/>
                <a:gd name="connsiteX11" fmla="*/ 304033 w 957311"/>
                <a:gd name="connsiteY11" fmla="*/ 678486 h 718217"/>
                <a:gd name="connsiteX12" fmla="*/ 70651 w 957311"/>
                <a:gd name="connsiteY12" fmla="*/ 582838 h 718217"/>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56019 w 957311"/>
                <a:gd name="connsiteY6" fmla="*/ 230183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63671 w 957311"/>
                <a:gd name="connsiteY6" fmla="*/ 218705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50419 w 956209"/>
                <a:gd name="connsiteY0" fmla="*/ 582170 h 717549"/>
                <a:gd name="connsiteX1" fmla="*/ 681 w 956209"/>
                <a:gd name="connsiteY1" fmla="*/ 387047 h 717549"/>
                <a:gd name="connsiteX2" fmla="*/ 31290 w 956209"/>
                <a:gd name="connsiteY2" fmla="*/ 184272 h 717549"/>
                <a:gd name="connsiteX3" fmla="*/ 157545 w 956209"/>
                <a:gd name="connsiteY3" fmla="*/ 46539 h 717549"/>
                <a:gd name="connsiteX4" fmla="*/ 337364 w 956209"/>
                <a:gd name="connsiteY4" fmla="*/ 628 h 717549"/>
                <a:gd name="connsiteX5" fmla="*/ 543965 w 956209"/>
                <a:gd name="connsiteY5" fmla="*/ 73321 h 717549"/>
                <a:gd name="connsiteX6" fmla="*/ 662569 w 956209"/>
                <a:gd name="connsiteY6" fmla="*/ 218705 h 717549"/>
                <a:gd name="connsiteX7" fmla="*/ 827085 w 956209"/>
                <a:gd name="connsiteY7" fmla="*/ 299050 h 717549"/>
                <a:gd name="connsiteX8" fmla="*/ 953341 w 956209"/>
                <a:gd name="connsiteY8" fmla="*/ 429132 h 717549"/>
                <a:gd name="connsiteX9" fmla="*/ 888300 w 956209"/>
                <a:gd name="connsiteY9" fmla="*/ 631907 h 717549"/>
                <a:gd name="connsiteX10" fmla="*/ 597528 w 956209"/>
                <a:gd name="connsiteY10" fmla="*/ 716078 h 717549"/>
                <a:gd name="connsiteX11" fmla="*/ 302931 w 956209"/>
                <a:gd name="connsiteY11" fmla="*/ 677818 h 717549"/>
                <a:gd name="connsiteX12" fmla="*/ 50419 w 95620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9692 h 725071"/>
                <a:gd name="connsiteX1" fmla="*/ 327 w 971159"/>
                <a:gd name="connsiteY1" fmla="*/ 394569 h 725071"/>
                <a:gd name="connsiteX2" fmla="*/ 46240 w 971159"/>
                <a:gd name="connsiteY2" fmla="*/ 191794 h 725071"/>
                <a:gd name="connsiteX3" fmla="*/ 172495 w 971159"/>
                <a:gd name="connsiteY3" fmla="*/ 54061 h 725071"/>
                <a:gd name="connsiteX4" fmla="*/ 359966 w 971159"/>
                <a:gd name="connsiteY4" fmla="*/ 498 h 725071"/>
                <a:gd name="connsiteX5" fmla="*/ 558915 w 971159"/>
                <a:gd name="connsiteY5" fmla="*/ 80843 h 725071"/>
                <a:gd name="connsiteX6" fmla="*/ 677519 w 971159"/>
                <a:gd name="connsiteY6" fmla="*/ 226227 h 725071"/>
                <a:gd name="connsiteX7" fmla="*/ 842035 w 971159"/>
                <a:gd name="connsiteY7" fmla="*/ 306572 h 725071"/>
                <a:gd name="connsiteX8" fmla="*/ 968291 w 971159"/>
                <a:gd name="connsiteY8" fmla="*/ 436654 h 725071"/>
                <a:gd name="connsiteX9" fmla="*/ 903250 w 971159"/>
                <a:gd name="connsiteY9" fmla="*/ 639429 h 725071"/>
                <a:gd name="connsiteX10" fmla="*/ 612478 w 971159"/>
                <a:gd name="connsiteY10" fmla="*/ 723600 h 725071"/>
                <a:gd name="connsiteX11" fmla="*/ 317881 w 971159"/>
                <a:gd name="connsiteY11" fmla="*/ 685340 h 725071"/>
                <a:gd name="connsiteX12" fmla="*/ 65369 w 971159"/>
                <a:gd name="connsiteY12" fmla="*/ 589692 h 725071"/>
                <a:gd name="connsiteX0" fmla="*/ 65339 w 971129"/>
                <a:gd name="connsiteY0" fmla="*/ 589692 h 725071"/>
                <a:gd name="connsiteX1" fmla="*/ 297 w 971129"/>
                <a:gd name="connsiteY1" fmla="*/ 394569 h 725071"/>
                <a:gd name="connsiteX2" fmla="*/ 46210 w 971129"/>
                <a:gd name="connsiteY2" fmla="*/ 191794 h 725071"/>
                <a:gd name="connsiteX3" fmla="*/ 157161 w 971129"/>
                <a:gd name="connsiteY3" fmla="*/ 54061 h 725071"/>
                <a:gd name="connsiteX4" fmla="*/ 359936 w 971129"/>
                <a:gd name="connsiteY4" fmla="*/ 498 h 725071"/>
                <a:gd name="connsiteX5" fmla="*/ 558885 w 971129"/>
                <a:gd name="connsiteY5" fmla="*/ 80843 h 725071"/>
                <a:gd name="connsiteX6" fmla="*/ 677489 w 971129"/>
                <a:gd name="connsiteY6" fmla="*/ 226227 h 725071"/>
                <a:gd name="connsiteX7" fmla="*/ 842005 w 971129"/>
                <a:gd name="connsiteY7" fmla="*/ 306572 h 725071"/>
                <a:gd name="connsiteX8" fmla="*/ 968261 w 971129"/>
                <a:gd name="connsiteY8" fmla="*/ 436654 h 725071"/>
                <a:gd name="connsiteX9" fmla="*/ 903220 w 971129"/>
                <a:gd name="connsiteY9" fmla="*/ 639429 h 725071"/>
                <a:gd name="connsiteX10" fmla="*/ 612448 w 971129"/>
                <a:gd name="connsiteY10" fmla="*/ 723600 h 725071"/>
                <a:gd name="connsiteX11" fmla="*/ 317851 w 971129"/>
                <a:gd name="connsiteY11" fmla="*/ 685340 h 725071"/>
                <a:gd name="connsiteX12" fmla="*/ 65339 w 971129"/>
                <a:gd name="connsiteY12" fmla="*/ 589692 h 725071"/>
                <a:gd name="connsiteX0" fmla="*/ 66591 w 972381"/>
                <a:gd name="connsiteY0" fmla="*/ 589692 h 725071"/>
                <a:gd name="connsiteX1" fmla="*/ 1549 w 972381"/>
                <a:gd name="connsiteY1" fmla="*/ 394569 h 725071"/>
                <a:gd name="connsiteX2" fmla="*/ 32158 w 972381"/>
                <a:gd name="connsiteY2" fmla="*/ 191794 h 725071"/>
                <a:gd name="connsiteX3" fmla="*/ 158413 w 972381"/>
                <a:gd name="connsiteY3" fmla="*/ 54061 h 725071"/>
                <a:gd name="connsiteX4" fmla="*/ 361188 w 972381"/>
                <a:gd name="connsiteY4" fmla="*/ 498 h 725071"/>
                <a:gd name="connsiteX5" fmla="*/ 560137 w 972381"/>
                <a:gd name="connsiteY5" fmla="*/ 80843 h 725071"/>
                <a:gd name="connsiteX6" fmla="*/ 678741 w 972381"/>
                <a:gd name="connsiteY6" fmla="*/ 226227 h 725071"/>
                <a:gd name="connsiteX7" fmla="*/ 843257 w 972381"/>
                <a:gd name="connsiteY7" fmla="*/ 306572 h 725071"/>
                <a:gd name="connsiteX8" fmla="*/ 969513 w 972381"/>
                <a:gd name="connsiteY8" fmla="*/ 436654 h 725071"/>
                <a:gd name="connsiteX9" fmla="*/ 904472 w 972381"/>
                <a:gd name="connsiteY9" fmla="*/ 639429 h 725071"/>
                <a:gd name="connsiteX10" fmla="*/ 613700 w 972381"/>
                <a:gd name="connsiteY10" fmla="*/ 723600 h 725071"/>
                <a:gd name="connsiteX11" fmla="*/ 319103 w 972381"/>
                <a:gd name="connsiteY11" fmla="*/ 685340 h 725071"/>
                <a:gd name="connsiteX12" fmla="*/ 66591 w 972381"/>
                <a:gd name="connsiteY12" fmla="*/ 589692 h 725071"/>
                <a:gd name="connsiteX0" fmla="*/ 66591 w 969820"/>
                <a:gd name="connsiteY0" fmla="*/ 589692 h 724534"/>
                <a:gd name="connsiteX1" fmla="*/ 1549 w 969820"/>
                <a:gd name="connsiteY1" fmla="*/ 394569 h 724534"/>
                <a:gd name="connsiteX2" fmla="*/ 32158 w 969820"/>
                <a:gd name="connsiteY2" fmla="*/ 191794 h 724534"/>
                <a:gd name="connsiteX3" fmla="*/ 158413 w 969820"/>
                <a:gd name="connsiteY3" fmla="*/ 54061 h 724534"/>
                <a:gd name="connsiteX4" fmla="*/ 361188 w 969820"/>
                <a:gd name="connsiteY4" fmla="*/ 498 h 724534"/>
                <a:gd name="connsiteX5" fmla="*/ 560137 w 969820"/>
                <a:gd name="connsiteY5" fmla="*/ 80843 h 724534"/>
                <a:gd name="connsiteX6" fmla="*/ 678741 w 969820"/>
                <a:gd name="connsiteY6" fmla="*/ 226227 h 724534"/>
                <a:gd name="connsiteX7" fmla="*/ 843257 w 969820"/>
                <a:gd name="connsiteY7" fmla="*/ 306572 h 724534"/>
                <a:gd name="connsiteX8" fmla="*/ 969513 w 969820"/>
                <a:gd name="connsiteY8" fmla="*/ 436654 h 724534"/>
                <a:gd name="connsiteX9" fmla="*/ 870038 w 969820"/>
                <a:gd name="connsiteY9" fmla="*/ 650907 h 724534"/>
                <a:gd name="connsiteX10" fmla="*/ 613700 w 969820"/>
                <a:gd name="connsiteY10" fmla="*/ 723600 h 724534"/>
                <a:gd name="connsiteX11" fmla="*/ 319103 w 969820"/>
                <a:gd name="connsiteY11" fmla="*/ 685340 h 724534"/>
                <a:gd name="connsiteX12" fmla="*/ 66591 w 969820"/>
                <a:gd name="connsiteY12" fmla="*/ 589692 h 724534"/>
                <a:gd name="connsiteX0" fmla="*/ 66591 w 958416"/>
                <a:gd name="connsiteY0" fmla="*/ 589692 h 724534"/>
                <a:gd name="connsiteX1" fmla="*/ 1549 w 958416"/>
                <a:gd name="connsiteY1" fmla="*/ 394569 h 724534"/>
                <a:gd name="connsiteX2" fmla="*/ 32158 w 958416"/>
                <a:gd name="connsiteY2" fmla="*/ 191794 h 724534"/>
                <a:gd name="connsiteX3" fmla="*/ 158413 w 958416"/>
                <a:gd name="connsiteY3" fmla="*/ 54061 h 724534"/>
                <a:gd name="connsiteX4" fmla="*/ 361188 w 958416"/>
                <a:gd name="connsiteY4" fmla="*/ 498 h 724534"/>
                <a:gd name="connsiteX5" fmla="*/ 560137 w 958416"/>
                <a:gd name="connsiteY5" fmla="*/ 80843 h 724534"/>
                <a:gd name="connsiteX6" fmla="*/ 678741 w 958416"/>
                <a:gd name="connsiteY6" fmla="*/ 226227 h 724534"/>
                <a:gd name="connsiteX7" fmla="*/ 843257 w 958416"/>
                <a:gd name="connsiteY7" fmla="*/ 306572 h 724534"/>
                <a:gd name="connsiteX8" fmla="*/ 958035 w 958416"/>
                <a:gd name="connsiteY8" fmla="*/ 440480 h 724534"/>
                <a:gd name="connsiteX9" fmla="*/ 870038 w 958416"/>
                <a:gd name="connsiteY9" fmla="*/ 650907 h 724534"/>
                <a:gd name="connsiteX10" fmla="*/ 613700 w 958416"/>
                <a:gd name="connsiteY10" fmla="*/ 723600 h 724534"/>
                <a:gd name="connsiteX11" fmla="*/ 319103 w 958416"/>
                <a:gd name="connsiteY11" fmla="*/ 685340 h 724534"/>
                <a:gd name="connsiteX12" fmla="*/ 66591 w 958416"/>
                <a:gd name="connsiteY12" fmla="*/ 589692 h 724534"/>
                <a:gd name="connsiteX0" fmla="*/ 66591 w 958042"/>
                <a:gd name="connsiteY0" fmla="*/ 589692 h 724534"/>
                <a:gd name="connsiteX1" fmla="*/ 1549 w 958042"/>
                <a:gd name="connsiteY1" fmla="*/ 394569 h 724534"/>
                <a:gd name="connsiteX2" fmla="*/ 32158 w 958042"/>
                <a:gd name="connsiteY2" fmla="*/ 191794 h 724534"/>
                <a:gd name="connsiteX3" fmla="*/ 158413 w 958042"/>
                <a:gd name="connsiteY3" fmla="*/ 54061 h 724534"/>
                <a:gd name="connsiteX4" fmla="*/ 361188 w 958042"/>
                <a:gd name="connsiteY4" fmla="*/ 498 h 724534"/>
                <a:gd name="connsiteX5" fmla="*/ 560137 w 958042"/>
                <a:gd name="connsiteY5" fmla="*/ 80843 h 724534"/>
                <a:gd name="connsiteX6" fmla="*/ 678741 w 958042"/>
                <a:gd name="connsiteY6" fmla="*/ 226227 h 724534"/>
                <a:gd name="connsiteX7" fmla="*/ 873864 w 958042"/>
                <a:gd name="connsiteY7" fmla="*/ 298920 h 724534"/>
                <a:gd name="connsiteX8" fmla="*/ 958035 w 958042"/>
                <a:gd name="connsiteY8" fmla="*/ 440480 h 724534"/>
                <a:gd name="connsiteX9" fmla="*/ 870038 w 958042"/>
                <a:gd name="connsiteY9" fmla="*/ 650907 h 724534"/>
                <a:gd name="connsiteX10" fmla="*/ 613700 w 958042"/>
                <a:gd name="connsiteY10" fmla="*/ 723600 h 724534"/>
                <a:gd name="connsiteX11" fmla="*/ 319103 w 958042"/>
                <a:gd name="connsiteY11" fmla="*/ 685340 h 724534"/>
                <a:gd name="connsiteX12" fmla="*/ 66591 w 958042"/>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8301" h="724534">
                  <a:moveTo>
                    <a:pt x="66591" y="589692"/>
                  </a:moveTo>
                  <a:cubicBezTo>
                    <a:pt x="13665" y="541230"/>
                    <a:pt x="7288" y="460885"/>
                    <a:pt x="1549" y="394569"/>
                  </a:cubicBezTo>
                  <a:cubicBezTo>
                    <a:pt x="-4190" y="328253"/>
                    <a:pt x="6014" y="248545"/>
                    <a:pt x="32158" y="191794"/>
                  </a:cubicBezTo>
                  <a:cubicBezTo>
                    <a:pt x="58302" y="135043"/>
                    <a:pt x="103575" y="85944"/>
                    <a:pt x="158413" y="54061"/>
                  </a:cubicBezTo>
                  <a:cubicBezTo>
                    <a:pt x="213251" y="22178"/>
                    <a:pt x="294234" y="-3966"/>
                    <a:pt x="361188" y="498"/>
                  </a:cubicBezTo>
                  <a:cubicBezTo>
                    <a:pt x="428142" y="4962"/>
                    <a:pt x="507212" y="43222"/>
                    <a:pt x="560137" y="80843"/>
                  </a:cubicBezTo>
                  <a:cubicBezTo>
                    <a:pt x="613062" y="118464"/>
                    <a:pt x="639207" y="174577"/>
                    <a:pt x="678741" y="226227"/>
                  </a:cubicBezTo>
                  <a:cubicBezTo>
                    <a:pt x="718275" y="277877"/>
                    <a:pt x="842619" y="263211"/>
                    <a:pt x="889168" y="298920"/>
                  </a:cubicBezTo>
                  <a:cubicBezTo>
                    <a:pt x="935717" y="334629"/>
                    <a:pt x="961223" y="381816"/>
                    <a:pt x="958035" y="440480"/>
                  </a:cubicBezTo>
                  <a:cubicBezTo>
                    <a:pt x="954847" y="499145"/>
                    <a:pt x="927427" y="603720"/>
                    <a:pt x="870038" y="650907"/>
                  </a:cubicBezTo>
                  <a:cubicBezTo>
                    <a:pt x="812649" y="698094"/>
                    <a:pt x="705523" y="717861"/>
                    <a:pt x="613700" y="723600"/>
                  </a:cubicBezTo>
                  <a:cubicBezTo>
                    <a:pt x="521878" y="729339"/>
                    <a:pt x="410288" y="707658"/>
                    <a:pt x="319103" y="685340"/>
                  </a:cubicBezTo>
                  <a:cubicBezTo>
                    <a:pt x="227918" y="663022"/>
                    <a:pt x="119517" y="638154"/>
                    <a:pt x="66591" y="589692"/>
                  </a:cubicBezTo>
                  <a:close/>
                </a:path>
              </a:pathLst>
            </a:custGeom>
            <a:solidFill>
              <a:srgbClr val="9987C2">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C148E86F-A46E-D43B-349C-1B1918660339}"/>
                </a:ext>
              </a:extLst>
            </p:cNvPr>
            <p:cNvSpPr/>
            <p:nvPr/>
          </p:nvSpPr>
          <p:spPr>
            <a:xfrm>
              <a:off x="3027177" y="2142859"/>
              <a:ext cx="501919" cy="318743"/>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a:extLst>
              <a:ext uri="{FF2B5EF4-FFF2-40B4-BE49-F238E27FC236}">
                <a16:creationId xmlns:a16="http://schemas.microsoft.com/office/drawing/2014/main" id="{D6444BA2-AC6D-08B9-E528-2F87911F0731}"/>
              </a:ext>
            </a:extLst>
          </p:cNvPr>
          <p:cNvGrpSpPr>
            <a:grpSpLocks/>
          </p:cNvGrpSpPr>
          <p:nvPr/>
        </p:nvGrpSpPr>
        <p:grpSpPr>
          <a:xfrm>
            <a:off x="6834273" y="2881232"/>
            <a:ext cx="731520" cy="548640"/>
            <a:chOff x="2983505" y="2053715"/>
            <a:chExt cx="958301" cy="724534"/>
          </a:xfrm>
        </p:grpSpPr>
        <p:sp>
          <p:nvSpPr>
            <p:cNvPr id="70" name="Freeform 69">
              <a:extLst>
                <a:ext uri="{FF2B5EF4-FFF2-40B4-BE49-F238E27FC236}">
                  <a16:creationId xmlns:a16="http://schemas.microsoft.com/office/drawing/2014/main" id="{C3861500-E3D3-BE78-F051-EF98223594FE}"/>
                </a:ext>
              </a:extLst>
            </p:cNvPr>
            <p:cNvSpPr/>
            <p:nvPr/>
          </p:nvSpPr>
          <p:spPr>
            <a:xfrm>
              <a:off x="2983505" y="2053715"/>
              <a:ext cx="958301" cy="724534"/>
            </a:xfrm>
            <a:custGeom>
              <a:avLst/>
              <a:gdLst>
                <a:gd name="connsiteX0" fmla="*/ 22956 w 975615"/>
                <a:gd name="connsiteY0" fmla="*/ 554761 h 703973"/>
                <a:gd name="connsiteX1" fmla="*/ 0 w 975615"/>
                <a:gd name="connsiteY1" fmla="*/ 363464 h 703973"/>
                <a:gd name="connsiteX2" fmla="*/ 38260 w 975615"/>
                <a:gd name="connsiteY2" fmla="*/ 160689 h 703973"/>
                <a:gd name="connsiteX3" fmla="*/ 164516 w 975615"/>
                <a:gd name="connsiteY3" fmla="*/ 49737 h 703973"/>
                <a:gd name="connsiteX4" fmla="*/ 275468 w 975615"/>
                <a:gd name="connsiteY4" fmla="*/ 0 h 703973"/>
                <a:gd name="connsiteX5" fmla="*/ 516502 w 975615"/>
                <a:gd name="connsiteY5" fmla="*/ 61215 h 703973"/>
                <a:gd name="connsiteX6" fmla="*/ 638932 w 975615"/>
                <a:gd name="connsiteY6" fmla="*/ 202774 h 703973"/>
                <a:gd name="connsiteX7" fmla="*/ 811100 w 975615"/>
                <a:gd name="connsiteY7" fmla="*/ 271641 h 703973"/>
                <a:gd name="connsiteX8" fmla="*/ 975615 w 975615"/>
                <a:gd name="connsiteY8" fmla="*/ 348160 h 703973"/>
                <a:gd name="connsiteX9" fmla="*/ 872315 w 975615"/>
                <a:gd name="connsiteY9" fmla="*/ 593020 h 703973"/>
                <a:gd name="connsiteX10" fmla="*/ 585369 w 975615"/>
                <a:gd name="connsiteY10" fmla="*/ 703973 h 703973"/>
                <a:gd name="connsiteX11" fmla="*/ 302250 w 975615"/>
                <a:gd name="connsiteY11" fmla="*/ 631280 h 703973"/>
                <a:gd name="connsiteX12" fmla="*/ 22956 w 975615"/>
                <a:gd name="connsiteY12" fmla="*/ 554761 h 703973"/>
                <a:gd name="connsiteX0" fmla="*/ 22956 w 976974"/>
                <a:gd name="connsiteY0" fmla="*/ 554761 h 703973"/>
                <a:gd name="connsiteX1" fmla="*/ 0 w 976974"/>
                <a:gd name="connsiteY1" fmla="*/ 363464 h 703973"/>
                <a:gd name="connsiteX2" fmla="*/ 38260 w 976974"/>
                <a:gd name="connsiteY2" fmla="*/ 160689 h 703973"/>
                <a:gd name="connsiteX3" fmla="*/ 164516 w 976974"/>
                <a:gd name="connsiteY3" fmla="*/ 49737 h 703973"/>
                <a:gd name="connsiteX4" fmla="*/ 275468 w 976974"/>
                <a:gd name="connsiteY4" fmla="*/ 0 h 703973"/>
                <a:gd name="connsiteX5" fmla="*/ 516502 w 976974"/>
                <a:gd name="connsiteY5" fmla="*/ 61215 h 703973"/>
                <a:gd name="connsiteX6" fmla="*/ 638932 w 976974"/>
                <a:gd name="connsiteY6" fmla="*/ 202774 h 703973"/>
                <a:gd name="connsiteX7" fmla="*/ 811100 w 976974"/>
                <a:gd name="connsiteY7" fmla="*/ 271641 h 703973"/>
                <a:gd name="connsiteX8" fmla="*/ 975615 w 976974"/>
                <a:gd name="connsiteY8" fmla="*/ 348160 h 703973"/>
                <a:gd name="connsiteX9" fmla="*/ 872315 w 976974"/>
                <a:gd name="connsiteY9" fmla="*/ 593020 h 703973"/>
                <a:gd name="connsiteX10" fmla="*/ 585369 w 976974"/>
                <a:gd name="connsiteY10" fmla="*/ 703973 h 703973"/>
                <a:gd name="connsiteX11" fmla="*/ 302250 w 976974"/>
                <a:gd name="connsiteY11" fmla="*/ 631280 h 703973"/>
                <a:gd name="connsiteX12" fmla="*/ 22956 w 976974"/>
                <a:gd name="connsiteY12" fmla="*/ 554761 h 703973"/>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5349"/>
                <a:gd name="connsiteY0" fmla="*/ 554864 h 713276"/>
                <a:gd name="connsiteX1" fmla="*/ 8375 w 985349"/>
                <a:gd name="connsiteY1" fmla="*/ 363567 h 713276"/>
                <a:gd name="connsiteX2" fmla="*/ 46635 w 985349"/>
                <a:gd name="connsiteY2" fmla="*/ 160792 h 713276"/>
                <a:gd name="connsiteX3" fmla="*/ 172891 w 985349"/>
                <a:gd name="connsiteY3" fmla="*/ 49840 h 713276"/>
                <a:gd name="connsiteX4" fmla="*/ 283843 w 985349"/>
                <a:gd name="connsiteY4" fmla="*/ 103 h 713276"/>
                <a:gd name="connsiteX5" fmla="*/ 524877 w 985349"/>
                <a:gd name="connsiteY5" fmla="*/ 61318 h 713276"/>
                <a:gd name="connsiteX6" fmla="*/ 647307 w 985349"/>
                <a:gd name="connsiteY6" fmla="*/ 202877 h 713276"/>
                <a:gd name="connsiteX7" fmla="*/ 819475 w 985349"/>
                <a:gd name="connsiteY7" fmla="*/ 271744 h 713276"/>
                <a:gd name="connsiteX8" fmla="*/ 983990 w 985349"/>
                <a:gd name="connsiteY8" fmla="*/ 348263 h 713276"/>
                <a:gd name="connsiteX9" fmla="*/ 880690 w 985349"/>
                <a:gd name="connsiteY9" fmla="*/ 593123 h 713276"/>
                <a:gd name="connsiteX10" fmla="*/ 593744 w 985349"/>
                <a:gd name="connsiteY10" fmla="*/ 704076 h 713276"/>
                <a:gd name="connsiteX11" fmla="*/ 310625 w 985349"/>
                <a:gd name="connsiteY11" fmla="*/ 631383 h 713276"/>
                <a:gd name="connsiteX12" fmla="*/ 31331 w 985349"/>
                <a:gd name="connsiteY12" fmla="*/ 554864 h 7132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6129 h 705858"/>
                <a:gd name="connsiteX1" fmla="*/ 8375 w 986528"/>
                <a:gd name="connsiteY1" fmla="*/ 364832 h 705858"/>
                <a:gd name="connsiteX2" fmla="*/ 46635 w 986528"/>
                <a:gd name="connsiteY2" fmla="*/ 162057 h 705858"/>
                <a:gd name="connsiteX3" fmla="*/ 161413 w 986528"/>
                <a:gd name="connsiteY3" fmla="*/ 31976 h 705858"/>
                <a:gd name="connsiteX4" fmla="*/ 283843 w 986528"/>
                <a:gd name="connsiteY4" fmla="*/ 1368 h 705858"/>
                <a:gd name="connsiteX5" fmla="*/ 524877 w 986528"/>
                <a:gd name="connsiteY5" fmla="*/ 62583 h 705858"/>
                <a:gd name="connsiteX6" fmla="*/ 647307 w 986528"/>
                <a:gd name="connsiteY6" fmla="*/ 204142 h 705858"/>
                <a:gd name="connsiteX7" fmla="*/ 819475 w 986528"/>
                <a:gd name="connsiteY7" fmla="*/ 273009 h 705858"/>
                <a:gd name="connsiteX8" fmla="*/ 983990 w 986528"/>
                <a:gd name="connsiteY8" fmla="*/ 349528 h 705858"/>
                <a:gd name="connsiteX9" fmla="*/ 880690 w 986528"/>
                <a:gd name="connsiteY9" fmla="*/ 594388 h 705858"/>
                <a:gd name="connsiteX10" fmla="*/ 593744 w 986528"/>
                <a:gd name="connsiteY10" fmla="*/ 705341 h 705858"/>
                <a:gd name="connsiteX11" fmla="*/ 310625 w 986528"/>
                <a:gd name="connsiteY11" fmla="*/ 632648 h 705858"/>
                <a:gd name="connsiteX12" fmla="*/ 31331 w 986528"/>
                <a:gd name="connsiteY12" fmla="*/ 556129 h 705858"/>
                <a:gd name="connsiteX0" fmla="*/ 30635 w 985832"/>
                <a:gd name="connsiteY0" fmla="*/ 556129 h 705858"/>
                <a:gd name="connsiteX1" fmla="*/ 7679 w 985832"/>
                <a:gd name="connsiteY1" fmla="*/ 364832 h 705858"/>
                <a:gd name="connsiteX2" fmla="*/ 34462 w 985832"/>
                <a:gd name="connsiteY2" fmla="*/ 162057 h 705858"/>
                <a:gd name="connsiteX3" fmla="*/ 160717 w 985832"/>
                <a:gd name="connsiteY3" fmla="*/ 31976 h 705858"/>
                <a:gd name="connsiteX4" fmla="*/ 283147 w 985832"/>
                <a:gd name="connsiteY4" fmla="*/ 1368 h 705858"/>
                <a:gd name="connsiteX5" fmla="*/ 524181 w 985832"/>
                <a:gd name="connsiteY5" fmla="*/ 62583 h 705858"/>
                <a:gd name="connsiteX6" fmla="*/ 646611 w 985832"/>
                <a:gd name="connsiteY6" fmla="*/ 204142 h 705858"/>
                <a:gd name="connsiteX7" fmla="*/ 818779 w 985832"/>
                <a:gd name="connsiteY7" fmla="*/ 273009 h 705858"/>
                <a:gd name="connsiteX8" fmla="*/ 983294 w 985832"/>
                <a:gd name="connsiteY8" fmla="*/ 349528 h 705858"/>
                <a:gd name="connsiteX9" fmla="*/ 879994 w 985832"/>
                <a:gd name="connsiteY9" fmla="*/ 594388 h 705858"/>
                <a:gd name="connsiteX10" fmla="*/ 593048 w 985832"/>
                <a:gd name="connsiteY10" fmla="*/ 705341 h 705858"/>
                <a:gd name="connsiteX11" fmla="*/ 309929 w 985832"/>
                <a:gd name="connsiteY11" fmla="*/ 632648 h 705858"/>
                <a:gd name="connsiteX12" fmla="*/ 30635 w 985832"/>
                <a:gd name="connsiteY12" fmla="*/ 556129 h 705858"/>
                <a:gd name="connsiteX0" fmla="*/ 54941 w 979530"/>
                <a:gd name="connsiteY0" fmla="*/ 556129 h 705858"/>
                <a:gd name="connsiteX1" fmla="*/ 1377 w 979530"/>
                <a:gd name="connsiteY1" fmla="*/ 364832 h 705858"/>
                <a:gd name="connsiteX2" fmla="*/ 28160 w 979530"/>
                <a:gd name="connsiteY2" fmla="*/ 162057 h 705858"/>
                <a:gd name="connsiteX3" fmla="*/ 154415 w 979530"/>
                <a:gd name="connsiteY3" fmla="*/ 31976 h 705858"/>
                <a:gd name="connsiteX4" fmla="*/ 276845 w 979530"/>
                <a:gd name="connsiteY4" fmla="*/ 1368 h 705858"/>
                <a:gd name="connsiteX5" fmla="*/ 517879 w 979530"/>
                <a:gd name="connsiteY5" fmla="*/ 62583 h 705858"/>
                <a:gd name="connsiteX6" fmla="*/ 640309 w 979530"/>
                <a:gd name="connsiteY6" fmla="*/ 204142 h 705858"/>
                <a:gd name="connsiteX7" fmla="*/ 812477 w 979530"/>
                <a:gd name="connsiteY7" fmla="*/ 273009 h 705858"/>
                <a:gd name="connsiteX8" fmla="*/ 976992 w 979530"/>
                <a:gd name="connsiteY8" fmla="*/ 349528 h 705858"/>
                <a:gd name="connsiteX9" fmla="*/ 873692 w 979530"/>
                <a:gd name="connsiteY9" fmla="*/ 594388 h 705858"/>
                <a:gd name="connsiteX10" fmla="*/ 586746 w 979530"/>
                <a:gd name="connsiteY10" fmla="*/ 705341 h 705858"/>
                <a:gd name="connsiteX11" fmla="*/ 303627 w 979530"/>
                <a:gd name="connsiteY11" fmla="*/ 632648 h 705858"/>
                <a:gd name="connsiteX12" fmla="*/ 54941 w 979530"/>
                <a:gd name="connsiteY12" fmla="*/ 556129 h 705858"/>
                <a:gd name="connsiteX0" fmla="*/ 69531 w 994120"/>
                <a:gd name="connsiteY0" fmla="*/ 556129 h 705858"/>
                <a:gd name="connsiteX1" fmla="*/ 663 w 994120"/>
                <a:gd name="connsiteY1" fmla="*/ 361006 h 705858"/>
                <a:gd name="connsiteX2" fmla="*/ 42750 w 994120"/>
                <a:gd name="connsiteY2" fmla="*/ 162057 h 705858"/>
                <a:gd name="connsiteX3" fmla="*/ 169005 w 994120"/>
                <a:gd name="connsiteY3" fmla="*/ 31976 h 705858"/>
                <a:gd name="connsiteX4" fmla="*/ 291435 w 994120"/>
                <a:gd name="connsiteY4" fmla="*/ 1368 h 705858"/>
                <a:gd name="connsiteX5" fmla="*/ 532469 w 994120"/>
                <a:gd name="connsiteY5" fmla="*/ 62583 h 705858"/>
                <a:gd name="connsiteX6" fmla="*/ 654899 w 994120"/>
                <a:gd name="connsiteY6" fmla="*/ 204142 h 705858"/>
                <a:gd name="connsiteX7" fmla="*/ 827067 w 994120"/>
                <a:gd name="connsiteY7" fmla="*/ 273009 h 705858"/>
                <a:gd name="connsiteX8" fmla="*/ 991582 w 994120"/>
                <a:gd name="connsiteY8" fmla="*/ 349528 h 705858"/>
                <a:gd name="connsiteX9" fmla="*/ 888282 w 994120"/>
                <a:gd name="connsiteY9" fmla="*/ 594388 h 705858"/>
                <a:gd name="connsiteX10" fmla="*/ 601336 w 994120"/>
                <a:gd name="connsiteY10" fmla="*/ 705341 h 705858"/>
                <a:gd name="connsiteX11" fmla="*/ 318217 w 994120"/>
                <a:gd name="connsiteY11" fmla="*/ 632648 h 705858"/>
                <a:gd name="connsiteX12" fmla="*/ 69531 w 994120"/>
                <a:gd name="connsiteY12" fmla="*/ 556129 h 705858"/>
                <a:gd name="connsiteX0" fmla="*/ 69531 w 994120"/>
                <a:gd name="connsiteY0" fmla="*/ 567083 h 716812"/>
                <a:gd name="connsiteX1" fmla="*/ 663 w 994120"/>
                <a:gd name="connsiteY1" fmla="*/ 371960 h 716812"/>
                <a:gd name="connsiteX2" fmla="*/ 42750 w 994120"/>
                <a:gd name="connsiteY2" fmla="*/ 173011 h 716812"/>
                <a:gd name="connsiteX3" fmla="*/ 169005 w 994120"/>
                <a:gd name="connsiteY3" fmla="*/ 42930 h 716812"/>
                <a:gd name="connsiteX4" fmla="*/ 329694 w 994120"/>
                <a:gd name="connsiteY4" fmla="*/ 844 h 716812"/>
                <a:gd name="connsiteX5" fmla="*/ 532469 w 994120"/>
                <a:gd name="connsiteY5" fmla="*/ 73537 h 716812"/>
                <a:gd name="connsiteX6" fmla="*/ 654899 w 994120"/>
                <a:gd name="connsiteY6" fmla="*/ 215096 h 716812"/>
                <a:gd name="connsiteX7" fmla="*/ 827067 w 994120"/>
                <a:gd name="connsiteY7" fmla="*/ 283963 h 716812"/>
                <a:gd name="connsiteX8" fmla="*/ 991582 w 994120"/>
                <a:gd name="connsiteY8" fmla="*/ 360482 h 716812"/>
                <a:gd name="connsiteX9" fmla="*/ 888282 w 994120"/>
                <a:gd name="connsiteY9" fmla="*/ 605342 h 716812"/>
                <a:gd name="connsiteX10" fmla="*/ 601336 w 994120"/>
                <a:gd name="connsiteY10" fmla="*/ 716295 h 716812"/>
                <a:gd name="connsiteX11" fmla="*/ 318217 w 994120"/>
                <a:gd name="connsiteY11" fmla="*/ 643602 h 716812"/>
                <a:gd name="connsiteX12" fmla="*/ 69531 w 994120"/>
                <a:gd name="connsiteY12" fmla="*/ 567083 h 716812"/>
                <a:gd name="connsiteX0" fmla="*/ 69531 w 974302"/>
                <a:gd name="connsiteY0" fmla="*/ 567083 h 716812"/>
                <a:gd name="connsiteX1" fmla="*/ 663 w 974302"/>
                <a:gd name="connsiteY1" fmla="*/ 371960 h 716812"/>
                <a:gd name="connsiteX2" fmla="*/ 42750 w 974302"/>
                <a:gd name="connsiteY2" fmla="*/ 173011 h 716812"/>
                <a:gd name="connsiteX3" fmla="*/ 169005 w 974302"/>
                <a:gd name="connsiteY3" fmla="*/ 42930 h 716812"/>
                <a:gd name="connsiteX4" fmla="*/ 329694 w 974302"/>
                <a:gd name="connsiteY4" fmla="*/ 844 h 716812"/>
                <a:gd name="connsiteX5" fmla="*/ 532469 w 974302"/>
                <a:gd name="connsiteY5" fmla="*/ 73537 h 716812"/>
                <a:gd name="connsiteX6" fmla="*/ 654899 w 974302"/>
                <a:gd name="connsiteY6" fmla="*/ 215096 h 716812"/>
                <a:gd name="connsiteX7" fmla="*/ 827067 w 974302"/>
                <a:gd name="connsiteY7" fmla="*/ 283963 h 716812"/>
                <a:gd name="connsiteX8" fmla="*/ 972452 w 974302"/>
                <a:gd name="connsiteY8" fmla="*/ 394915 h 716812"/>
                <a:gd name="connsiteX9" fmla="*/ 888282 w 974302"/>
                <a:gd name="connsiteY9" fmla="*/ 605342 h 716812"/>
                <a:gd name="connsiteX10" fmla="*/ 601336 w 974302"/>
                <a:gd name="connsiteY10" fmla="*/ 716295 h 716812"/>
                <a:gd name="connsiteX11" fmla="*/ 318217 w 974302"/>
                <a:gd name="connsiteY11" fmla="*/ 643602 h 716812"/>
                <a:gd name="connsiteX12" fmla="*/ 69531 w 974302"/>
                <a:gd name="connsiteY12" fmla="*/ 567083 h 716812"/>
                <a:gd name="connsiteX0" fmla="*/ 69531 w 974302"/>
                <a:gd name="connsiteY0" fmla="*/ 567083 h 716563"/>
                <a:gd name="connsiteX1" fmla="*/ 663 w 974302"/>
                <a:gd name="connsiteY1" fmla="*/ 371960 h 716563"/>
                <a:gd name="connsiteX2" fmla="*/ 42750 w 974302"/>
                <a:gd name="connsiteY2" fmla="*/ 173011 h 716563"/>
                <a:gd name="connsiteX3" fmla="*/ 169005 w 974302"/>
                <a:gd name="connsiteY3" fmla="*/ 42930 h 716563"/>
                <a:gd name="connsiteX4" fmla="*/ 329694 w 974302"/>
                <a:gd name="connsiteY4" fmla="*/ 844 h 716563"/>
                <a:gd name="connsiteX5" fmla="*/ 532469 w 974302"/>
                <a:gd name="connsiteY5" fmla="*/ 73537 h 716563"/>
                <a:gd name="connsiteX6" fmla="*/ 654899 w 974302"/>
                <a:gd name="connsiteY6" fmla="*/ 215096 h 716563"/>
                <a:gd name="connsiteX7" fmla="*/ 827067 w 974302"/>
                <a:gd name="connsiteY7" fmla="*/ 283963 h 716563"/>
                <a:gd name="connsiteX8" fmla="*/ 972452 w 974302"/>
                <a:gd name="connsiteY8" fmla="*/ 394915 h 716563"/>
                <a:gd name="connsiteX9" fmla="*/ 888282 w 974302"/>
                <a:gd name="connsiteY9" fmla="*/ 616820 h 716563"/>
                <a:gd name="connsiteX10" fmla="*/ 601336 w 974302"/>
                <a:gd name="connsiteY10" fmla="*/ 716295 h 716563"/>
                <a:gd name="connsiteX11" fmla="*/ 318217 w 974302"/>
                <a:gd name="connsiteY11" fmla="*/ 643602 h 716563"/>
                <a:gd name="connsiteX12" fmla="*/ 69531 w 974302"/>
                <a:gd name="connsiteY12" fmla="*/ 567083 h 716563"/>
                <a:gd name="connsiteX0" fmla="*/ 69531 w 974327"/>
                <a:gd name="connsiteY0" fmla="*/ 567083 h 701339"/>
                <a:gd name="connsiteX1" fmla="*/ 663 w 974327"/>
                <a:gd name="connsiteY1" fmla="*/ 371960 h 701339"/>
                <a:gd name="connsiteX2" fmla="*/ 42750 w 974327"/>
                <a:gd name="connsiteY2" fmla="*/ 173011 h 701339"/>
                <a:gd name="connsiteX3" fmla="*/ 169005 w 974327"/>
                <a:gd name="connsiteY3" fmla="*/ 42930 h 701339"/>
                <a:gd name="connsiteX4" fmla="*/ 329694 w 974327"/>
                <a:gd name="connsiteY4" fmla="*/ 844 h 701339"/>
                <a:gd name="connsiteX5" fmla="*/ 532469 w 974327"/>
                <a:gd name="connsiteY5" fmla="*/ 73537 h 701339"/>
                <a:gd name="connsiteX6" fmla="*/ 654899 w 974327"/>
                <a:gd name="connsiteY6" fmla="*/ 215096 h 701339"/>
                <a:gd name="connsiteX7" fmla="*/ 827067 w 974327"/>
                <a:gd name="connsiteY7" fmla="*/ 283963 h 701339"/>
                <a:gd name="connsiteX8" fmla="*/ 972452 w 974327"/>
                <a:gd name="connsiteY8" fmla="*/ 394915 h 701339"/>
                <a:gd name="connsiteX9" fmla="*/ 888282 w 974327"/>
                <a:gd name="connsiteY9" fmla="*/ 616820 h 701339"/>
                <a:gd name="connsiteX10" fmla="*/ 597510 w 974327"/>
                <a:gd name="connsiteY10" fmla="*/ 700991 h 701339"/>
                <a:gd name="connsiteX11" fmla="*/ 318217 w 974327"/>
                <a:gd name="connsiteY11" fmla="*/ 643602 h 701339"/>
                <a:gd name="connsiteX12" fmla="*/ 69531 w 974327"/>
                <a:gd name="connsiteY12" fmla="*/ 567083 h 701339"/>
                <a:gd name="connsiteX0" fmla="*/ 69531 w 956191"/>
                <a:gd name="connsiteY0" fmla="*/ 567083 h 701339"/>
                <a:gd name="connsiteX1" fmla="*/ 663 w 956191"/>
                <a:gd name="connsiteY1" fmla="*/ 371960 h 701339"/>
                <a:gd name="connsiteX2" fmla="*/ 42750 w 956191"/>
                <a:gd name="connsiteY2" fmla="*/ 173011 h 701339"/>
                <a:gd name="connsiteX3" fmla="*/ 169005 w 956191"/>
                <a:gd name="connsiteY3" fmla="*/ 42930 h 701339"/>
                <a:gd name="connsiteX4" fmla="*/ 329694 w 956191"/>
                <a:gd name="connsiteY4" fmla="*/ 844 h 701339"/>
                <a:gd name="connsiteX5" fmla="*/ 532469 w 956191"/>
                <a:gd name="connsiteY5" fmla="*/ 73537 h 701339"/>
                <a:gd name="connsiteX6" fmla="*/ 654899 w 956191"/>
                <a:gd name="connsiteY6" fmla="*/ 215096 h 701339"/>
                <a:gd name="connsiteX7" fmla="*/ 827067 w 956191"/>
                <a:gd name="connsiteY7" fmla="*/ 283963 h 701339"/>
                <a:gd name="connsiteX8" fmla="*/ 953323 w 956191"/>
                <a:gd name="connsiteY8" fmla="*/ 414045 h 701339"/>
                <a:gd name="connsiteX9" fmla="*/ 888282 w 956191"/>
                <a:gd name="connsiteY9" fmla="*/ 616820 h 701339"/>
                <a:gd name="connsiteX10" fmla="*/ 597510 w 956191"/>
                <a:gd name="connsiteY10" fmla="*/ 700991 h 701339"/>
                <a:gd name="connsiteX11" fmla="*/ 318217 w 956191"/>
                <a:gd name="connsiteY11" fmla="*/ 643602 h 701339"/>
                <a:gd name="connsiteX12" fmla="*/ 69531 w 956191"/>
                <a:gd name="connsiteY12" fmla="*/ 567083 h 701339"/>
                <a:gd name="connsiteX0" fmla="*/ 69531 w 956191"/>
                <a:gd name="connsiteY0" fmla="*/ 567083 h 702462"/>
                <a:gd name="connsiteX1" fmla="*/ 663 w 956191"/>
                <a:gd name="connsiteY1" fmla="*/ 371960 h 702462"/>
                <a:gd name="connsiteX2" fmla="*/ 42750 w 956191"/>
                <a:gd name="connsiteY2" fmla="*/ 173011 h 702462"/>
                <a:gd name="connsiteX3" fmla="*/ 169005 w 956191"/>
                <a:gd name="connsiteY3" fmla="*/ 42930 h 702462"/>
                <a:gd name="connsiteX4" fmla="*/ 329694 w 956191"/>
                <a:gd name="connsiteY4" fmla="*/ 844 h 702462"/>
                <a:gd name="connsiteX5" fmla="*/ 532469 w 956191"/>
                <a:gd name="connsiteY5" fmla="*/ 73537 h 702462"/>
                <a:gd name="connsiteX6" fmla="*/ 654899 w 956191"/>
                <a:gd name="connsiteY6" fmla="*/ 215096 h 702462"/>
                <a:gd name="connsiteX7" fmla="*/ 827067 w 956191"/>
                <a:gd name="connsiteY7" fmla="*/ 283963 h 702462"/>
                <a:gd name="connsiteX8" fmla="*/ 953323 w 956191"/>
                <a:gd name="connsiteY8" fmla="*/ 414045 h 702462"/>
                <a:gd name="connsiteX9" fmla="*/ 888282 w 956191"/>
                <a:gd name="connsiteY9" fmla="*/ 616820 h 702462"/>
                <a:gd name="connsiteX10" fmla="*/ 597510 w 956191"/>
                <a:gd name="connsiteY10" fmla="*/ 700991 h 702462"/>
                <a:gd name="connsiteX11" fmla="*/ 302913 w 956191"/>
                <a:gd name="connsiteY11" fmla="*/ 662731 h 702462"/>
                <a:gd name="connsiteX12" fmla="*/ 69531 w 956191"/>
                <a:gd name="connsiteY12" fmla="*/ 567083 h 702462"/>
                <a:gd name="connsiteX0" fmla="*/ 69484 w 956144"/>
                <a:gd name="connsiteY0" fmla="*/ 568514 h 703893"/>
                <a:gd name="connsiteX1" fmla="*/ 616 w 956144"/>
                <a:gd name="connsiteY1" fmla="*/ 373391 h 703893"/>
                <a:gd name="connsiteX2" fmla="*/ 42703 w 956144"/>
                <a:gd name="connsiteY2" fmla="*/ 174442 h 703893"/>
                <a:gd name="connsiteX3" fmla="*/ 157480 w 956144"/>
                <a:gd name="connsiteY3" fmla="*/ 32883 h 703893"/>
                <a:gd name="connsiteX4" fmla="*/ 329647 w 956144"/>
                <a:gd name="connsiteY4" fmla="*/ 2275 h 703893"/>
                <a:gd name="connsiteX5" fmla="*/ 532422 w 956144"/>
                <a:gd name="connsiteY5" fmla="*/ 74968 h 703893"/>
                <a:gd name="connsiteX6" fmla="*/ 654852 w 956144"/>
                <a:gd name="connsiteY6" fmla="*/ 216527 h 703893"/>
                <a:gd name="connsiteX7" fmla="*/ 827020 w 956144"/>
                <a:gd name="connsiteY7" fmla="*/ 285394 h 703893"/>
                <a:gd name="connsiteX8" fmla="*/ 953276 w 956144"/>
                <a:gd name="connsiteY8" fmla="*/ 415476 h 703893"/>
                <a:gd name="connsiteX9" fmla="*/ 888235 w 956144"/>
                <a:gd name="connsiteY9" fmla="*/ 618251 h 703893"/>
                <a:gd name="connsiteX10" fmla="*/ 597463 w 956144"/>
                <a:gd name="connsiteY10" fmla="*/ 702422 h 703893"/>
                <a:gd name="connsiteX11" fmla="*/ 302866 w 956144"/>
                <a:gd name="connsiteY11" fmla="*/ 664162 h 703893"/>
                <a:gd name="connsiteX12" fmla="*/ 69484 w 956144"/>
                <a:gd name="connsiteY12" fmla="*/ 568514 h 703893"/>
                <a:gd name="connsiteX0" fmla="*/ 70651 w 957311"/>
                <a:gd name="connsiteY0" fmla="*/ 568447 h 703826"/>
                <a:gd name="connsiteX1" fmla="*/ 1783 w 957311"/>
                <a:gd name="connsiteY1" fmla="*/ 373324 h 703826"/>
                <a:gd name="connsiteX2" fmla="*/ 32392 w 957311"/>
                <a:gd name="connsiteY2" fmla="*/ 170549 h 703826"/>
                <a:gd name="connsiteX3" fmla="*/ 158647 w 957311"/>
                <a:gd name="connsiteY3" fmla="*/ 32816 h 703826"/>
                <a:gd name="connsiteX4" fmla="*/ 330814 w 957311"/>
                <a:gd name="connsiteY4" fmla="*/ 2208 h 703826"/>
                <a:gd name="connsiteX5" fmla="*/ 533589 w 957311"/>
                <a:gd name="connsiteY5" fmla="*/ 74901 h 703826"/>
                <a:gd name="connsiteX6" fmla="*/ 656019 w 957311"/>
                <a:gd name="connsiteY6" fmla="*/ 216460 h 703826"/>
                <a:gd name="connsiteX7" fmla="*/ 828187 w 957311"/>
                <a:gd name="connsiteY7" fmla="*/ 285327 h 703826"/>
                <a:gd name="connsiteX8" fmla="*/ 954443 w 957311"/>
                <a:gd name="connsiteY8" fmla="*/ 415409 h 703826"/>
                <a:gd name="connsiteX9" fmla="*/ 889402 w 957311"/>
                <a:gd name="connsiteY9" fmla="*/ 618184 h 703826"/>
                <a:gd name="connsiteX10" fmla="*/ 598630 w 957311"/>
                <a:gd name="connsiteY10" fmla="*/ 702355 h 703826"/>
                <a:gd name="connsiteX11" fmla="*/ 304033 w 957311"/>
                <a:gd name="connsiteY11" fmla="*/ 664095 h 703826"/>
                <a:gd name="connsiteX12" fmla="*/ 70651 w 957311"/>
                <a:gd name="connsiteY12" fmla="*/ 568447 h 703826"/>
                <a:gd name="connsiteX0" fmla="*/ 70651 w 957311"/>
                <a:gd name="connsiteY0" fmla="*/ 582838 h 718217"/>
                <a:gd name="connsiteX1" fmla="*/ 1783 w 957311"/>
                <a:gd name="connsiteY1" fmla="*/ 387715 h 718217"/>
                <a:gd name="connsiteX2" fmla="*/ 32392 w 957311"/>
                <a:gd name="connsiteY2" fmla="*/ 184940 h 718217"/>
                <a:gd name="connsiteX3" fmla="*/ 158647 w 957311"/>
                <a:gd name="connsiteY3" fmla="*/ 47207 h 718217"/>
                <a:gd name="connsiteX4" fmla="*/ 338466 w 957311"/>
                <a:gd name="connsiteY4" fmla="*/ 1296 h 718217"/>
                <a:gd name="connsiteX5" fmla="*/ 533589 w 957311"/>
                <a:gd name="connsiteY5" fmla="*/ 89292 h 718217"/>
                <a:gd name="connsiteX6" fmla="*/ 656019 w 957311"/>
                <a:gd name="connsiteY6" fmla="*/ 230851 h 718217"/>
                <a:gd name="connsiteX7" fmla="*/ 828187 w 957311"/>
                <a:gd name="connsiteY7" fmla="*/ 299718 h 718217"/>
                <a:gd name="connsiteX8" fmla="*/ 954443 w 957311"/>
                <a:gd name="connsiteY8" fmla="*/ 429800 h 718217"/>
                <a:gd name="connsiteX9" fmla="*/ 889402 w 957311"/>
                <a:gd name="connsiteY9" fmla="*/ 632575 h 718217"/>
                <a:gd name="connsiteX10" fmla="*/ 598630 w 957311"/>
                <a:gd name="connsiteY10" fmla="*/ 716746 h 718217"/>
                <a:gd name="connsiteX11" fmla="*/ 304033 w 957311"/>
                <a:gd name="connsiteY11" fmla="*/ 678486 h 718217"/>
                <a:gd name="connsiteX12" fmla="*/ 70651 w 957311"/>
                <a:gd name="connsiteY12" fmla="*/ 582838 h 718217"/>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56019 w 957311"/>
                <a:gd name="connsiteY6" fmla="*/ 230183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63671 w 957311"/>
                <a:gd name="connsiteY6" fmla="*/ 218705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50419 w 956209"/>
                <a:gd name="connsiteY0" fmla="*/ 582170 h 717549"/>
                <a:gd name="connsiteX1" fmla="*/ 681 w 956209"/>
                <a:gd name="connsiteY1" fmla="*/ 387047 h 717549"/>
                <a:gd name="connsiteX2" fmla="*/ 31290 w 956209"/>
                <a:gd name="connsiteY2" fmla="*/ 184272 h 717549"/>
                <a:gd name="connsiteX3" fmla="*/ 157545 w 956209"/>
                <a:gd name="connsiteY3" fmla="*/ 46539 h 717549"/>
                <a:gd name="connsiteX4" fmla="*/ 337364 w 956209"/>
                <a:gd name="connsiteY4" fmla="*/ 628 h 717549"/>
                <a:gd name="connsiteX5" fmla="*/ 543965 w 956209"/>
                <a:gd name="connsiteY5" fmla="*/ 73321 h 717549"/>
                <a:gd name="connsiteX6" fmla="*/ 662569 w 956209"/>
                <a:gd name="connsiteY6" fmla="*/ 218705 h 717549"/>
                <a:gd name="connsiteX7" fmla="*/ 827085 w 956209"/>
                <a:gd name="connsiteY7" fmla="*/ 299050 h 717549"/>
                <a:gd name="connsiteX8" fmla="*/ 953341 w 956209"/>
                <a:gd name="connsiteY8" fmla="*/ 429132 h 717549"/>
                <a:gd name="connsiteX9" fmla="*/ 888300 w 956209"/>
                <a:gd name="connsiteY9" fmla="*/ 631907 h 717549"/>
                <a:gd name="connsiteX10" fmla="*/ 597528 w 956209"/>
                <a:gd name="connsiteY10" fmla="*/ 716078 h 717549"/>
                <a:gd name="connsiteX11" fmla="*/ 302931 w 956209"/>
                <a:gd name="connsiteY11" fmla="*/ 677818 h 717549"/>
                <a:gd name="connsiteX12" fmla="*/ 50419 w 95620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9692 h 725071"/>
                <a:gd name="connsiteX1" fmla="*/ 327 w 971159"/>
                <a:gd name="connsiteY1" fmla="*/ 394569 h 725071"/>
                <a:gd name="connsiteX2" fmla="*/ 46240 w 971159"/>
                <a:gd name="connsiteY2" fmla="*/ 191794 h 725071"/>
                <a:gd name="connsiteX3" fmla="*/ 172495 w 971159"/>
                <a:gd name="connsiteY3" fmla="*/ 54061 h 725071"/>
                <a:gd name="connsiteX4" fmla="*/ 359966 w 971159"/>
                <a:gd name="connsiteY4" fmla="*/ 498 h 725071"/>
                <a:gd name="connsiteX5" fmla="*/ 558915 w 971159"/>
                <a:gd name="connsiteY5" fmla="*/ 80843 h 725071"/>
                <a:gd name="connsiteX6" fmla="*/ 677519 w 971159"/>
                <a:gd name="connsiteY6" fmla="*/ 226227 h 725071"/>
                <a:gd name="connsiteX7" fmla="*/ 842035 w 971159"/>
                <a:gd name="connsiteY7" fmla="*/ 306572 h 725071"/>
                <a:gd name="connsiteX8" fmla="*/ 968291 w 971159"/>
                <a:gd name="connsiteY8" fmla="*/ 436654 h 725071"/>
                <a:gd name="connsiteX9" fmla="*/ 903250 w 971159"/>
                <a:gd name="connsiteY9" fmla="*/ 639429 h 725071"/>
                <a:gd name="connsiteX10" fmla="*/ 612478 w 971159"/>
                <a:gd name="connsiteY10" fmla="*/ 723600 h 725071"/>
                <a:gd name="connsiteX11" fmla="*/ 317881 w 971159"/>
                <a:gd name="connsiteY11" fmla="*/ 685340 h 725071"/>
                <a:gd name="connsiteX12" fmla="*/ 65369 w 971159"/>
                <a:gd name="connsiteY12" fmla="*/ 589692 h 725071"/>
                <a:gd name="connsiteX0" fmla="*/ 65339 w 971129"/>
                <a:gd name="connsiteY0" fmla="*/ 589692 h 725071"/>
                <a:gd name="connsiteX1" fmla="*/ 297 w 971129"/>
                <a:gd name="connsiteY1" fmla="*/ 394569 h 725071"/>
                <a:gd name="connsiteX2" fmla="*/ 46210 w 971129"/>
                <a:gd name="connsiteY2" fmla="*/ 191794 h 725071"/>
                <a:gd name="connsiteX3" fmla="*/ 157161 w 971129"/>
                <a:gd name="connsiteY3" fmla="*/ 54061 h 725071"/>
                <a:gd name="connsiteX4" fmla="*/ 359936 w 971129"/>
                <a:gd name="connsiteY4" fmla="*/ 498 h 725071"/>
                <a:gd name="connsiteX5" fmla="*/ 558885 w 971129"/>
                <a:gd name="connsiteY5" fmla="*/ 80843 h 725071"/>
                <a:gd name="connsiteX6" fmla="*/ 677489 w 971129"/>
                <a:gd name="connsiteY6" fmla="*/ 226227 h 725071"/>
                <a:gd name="connsiteX7" fmla="*/ 842005 w 971129"/>
                <a:gd name="connsiteY7" fmla="*/ 306572 h 725071"/>
                <a:gd name="connsiteX8" fmla="*/ 968261 w 971129"/>
                <a:gd name="connsiteY8" fmla="*/ 436654 h 725071"/>
                <a:gd name="connsiteX9" fmla="*/ 903220 w 971129"/>
                <a:gd name="connsiteY9" fmla="*/ 639429 h 725071"/>
                <a:gd name="connsiteX10" fmla="*/ 612448 w 971129"/>
                <a:gd name="connsiteY10" fmla="*/ 723600 h 725071"/>
                <a:gd name="connsiteX11" fmla="*/ 317851 w 971129"/>
                <a:gd name="connsiteY11" fmla="*/ 685340 h 725071"/>
                <a:gd name="connsiteX12" fmla="*/ 65339 w 971129"/>
                <a:gd name="connsiteY12" fmla="*/ 589692 h 725071"/>
                <a:gd name="connsiteX0" fmla="*/ 66591 w 972381"/>
                <a:gd name="connsiteY0" fmla="*/ 589692 h 725071"/>
                <a:gd name="connsiteX1" fmla="*/ 1549 w 972381"/>
                <a:gd name="connsiteY1" fmla="*/ 394569 h 725071"/>
                <a:gd name="connsiteX2" fmla="*/ 32158 w 972381"/>
                <a:gd name="connsiteY2" fmla="*/ 191794 h 725071"/>
                <a:gd name="connsiteX3" fmla="*/ 158413 w 972381"/>
                <a:gd name="connsiteY3" fmla="*/ 54061 h 725071"/>
                <a:gd name="connsiteX4" fmla="*/ 361188 w 972381"/>
                <a:gd name="connsiteY4" fmla="*/ 498 h 725071"/>
                <a:gd name="connsiteX5" fmla="*/ 560137 w 972381"/>
                <a:gd name="connsiteY5" fmla="*/ 80843 h 725071"/>
                <a:gd name="connsiteX6" fmla="*/ 678741 w 972381"/>
                <a:gd name="connsiteY6" fmla="*/ 226227 h 725071"/>
                <a:gd name="connsiteX7" fmla="*/ 843257 w 972381"/>
                <a:gd name="connsiteY7" fmla="*/ 306572 h 725071"/>
                <a:gd name="connsiteX8" fmla="*/ 969513 w 972381"/>
                <a:gd name="connsiteY8" fmla="*/ 436654 h 725071"/>
                <a:gd name="connsiteX9" fmla="*/ 904472 w 972381"/>
                <a:gd name="connsiteY9" fmla="*/ 639429 h 725071"/>
                <a:gd name="connsiteX10" fmla="*/ 613700 w 972381"/>
                <a:gd name="connsiteY10" fmla="*/ 723600 h 725071"/>
                <a:gd name="connsiteX11" fmla="*/ 319103 w 972381"/>
                <a:gd name="connsiteY11" fmla="*/ 685340 h 725071"/>
                <a:gd name="connsiteX12" fmla="*/ 66591 w 972381"/>
                <a:gd name="connsiteY12" fmla="*/ 589692 h 725071"/>
                <a:gd name="connsiteX0" fmla="*/ 66591 w 969820"/>
                <a:gd name="connsiteY0" fmla="*/ 589692 h 724534"/>
                <a:gd name="connsiteX1" fmla="*/ 1549 w 969820"/>
                <a:gd name="connsiteY1" fmla="*/ 394569 h 724534"/>
                <a:gd name="connsiteX2" fmla="*/ 32158 w 969820"/>
                <a:gd name="connsiteY2" fmla="*/ 191794 h 724534"/>
                <a:gd name="connsiteX3" fmla="*/ 158413 w 969820"/>
                <a:gd name="connsiteY3" fmla="*/ 54061 h 724534"/>
                <a:gd name="connsiteX4" fmla="*/ 361188 w 969820"/>
                <a:gd name="connsiteY4" fmla="*/ 498 h 724534"/>
                <a:gd name="connsiteX5" fmla="*/ 560137 w 969820"/>
                <a:gd name="connsiteY5" fmla="*/ 80843 h 724534"/>
                <a:gd name="connsiteX6" fmla="*/ 678741 w 969820"/>
                <a:gd name="connsiteY6" fmla="*/ 226227 h 724534"/>
                <a:gd name="connsiteX7" fmla="*/ 843257 w 969820"/>
                <a:gd name="connsiteY7" fmla="*/ 306572 h 724534"/>
                <a:gd name="connsiteX8" fmla="*/ 969513 w 969820"/>
                <a:gd name="connsiteY8" fmla="*/ 436654 h 724534"/>
                <a:gd name="connsiteX9" fmla="*/ 870038 w 969820"/>
                <a:gd name="connsiteY9" fmla="*/ 650907 h 724534"/>
                <a:gd name="connsiteX10" fmla="*/ 613700 w 969820"/>
                <a:gd name="connsiteY10" fmla="*/ 723600 h 724534"/>
                <a:gd name="connsiteX11" fmla="*/ 319103 w 969820"/>
                <a:gd name="connsiteY11" fmla="*/ 685340 h 724534"/>
                <a:gd name="connsiteX12" fmla="*/ 66591 w 969820"/>
                <a:gd name="connsiteY12" fmla="*/ 589692 h 724534"/>
                <a:gd name="connsiteX0" fmla="*/ 66591 w 958416"/>
                <a:gd name="connsiteY0" fmla="*/ 589692 h 724534"/>
                <a:gd name="connsiteX1" fmla="*/ 1549 w 958416"/>
                <a:gd name="connsiteY1" fmla="*/ 394569 h 724534"/>
                <a:gd name="connsiteX2" fmla="*/ 32158 w 958416"/>
                <a:gd name="connsiteY2" fmla="*/ 191794 h 724534"/>
                <a:gd name="connsiteX3" fmla="*/ 158413 w 958416"/>
                <a:gd name="connsiteY3" fmla="*/ 54061 h 724534"/>
                <a:gd name="connsiteX4" fmla="*/ 361188 w 958416"/>
                <a:gd name="connsiteY4" fmla="*/ 498 h 724534"/>
                <a:gd name="connsiteX5" fmla="*/ 560137 w 958416"/>
                <a:gd name="connsiteY5" fmla="*/ 80843 h 724534"/>
                <a:gd name="connsiteX6" fmla="*/ 678741 w 958416"/>
                <a:gd name="connsiteY6" fmla="*/ 226227 h 724534"/>
                <a:gd name="connsiteX7" fmla="*/ 843257 w 958416"/>
                <a:gd name="connsiteY7" fmla="*/ 306572 h 724534"/>
                <a:gd name="connsiteX8" fmla="*/ 958035 w 958416"/>
                <a:gd name="connsiteY8" fmla="*/ 440480 h 724534"/>
                <a:gd name="connsiteX9" fmla="*/ 870038 w 958416"/>
                <a:gd name="connsiteY9" fmla="*/ 650907 h 724534"/>
                <a:gd name="connsiteX10" fmla="*/ 613700 w 958416"/>
                <a:gd name="connsiteY10" fmla="*/ 723600 h 724534"/>
                <a:gd name="connsiteX11" fmla="*/ 319103 w 958416"/>
                <a:gd name="connsiteY11" fmla="*/ 685340 h 724534"/>
                <a:gd name="connsiteX12" fmla="*/ 66591 w 958416"/>
                <a:gd name="connsiteY12" fmla="*/ 589692 h 724534"/>
                <a:gd name="connsiteX0" fmla="*/ 66591 w 958042"/>
                <a:gd name="connsiteY0" fmla="*/ 589692 h 724534"/>
                <a:gd name="connsiteX1" fmla="*/ 1549 w 958042"/>
                <a:gd name="connsiteY1" fmla="*/ 394569 h 724534"/>
                <a:gd name="connsiteX2" fmla="*/ 32158 w 958042"/>
                <a:gd name="connsiteY2" fmla="*/ 191794 h 724534"/>
                <a:gd name="connsiteX3" fmla="*/ 158413 w 958042"/>
                <a:gd name="connsiteY3" fmla="*/ 54061 h 724534"/>
                <a:gd name="connsiteX4" fmla="*/ 361188 w 958042"/>
                <a:gd name="connsiteY4" fmla="*/ 498 h 724534"/>
                <a:gd name="connsiteX5" fmla="*/ 560137 w 958042"/>
                <a:gd name="connsiteY5" fmla="*/ 80843 h 724534"/>
                <a:gd name="connsiteX6" fmla="*/ 678741 w 958042"/>
                <a:gd name="connsiteY6" fmla="*/ 226227 h 724534"/>
                <a:gd name="connsiteX7" fmla="*/ 873864 w 958042"/>
                <a:gd name="connsiteY7" fmla="*/ 298920 h 724534"/>
                <a:gd name="connsiteX8" fmla="*/ 958035 w 958042"/>
                <a:gd name="connsiteY8" fmla="*/ 440480 h 724534"/>
                <a:gd name="connsiteX9" fmla="*/ 870038 w 958042"/>
                <a:gd name="connsiteY9" fmla="*/ 650907 h 724534"/>
                <a:gd name="connsiteX10" fmla="*/ 613700 w 958042"/>
                <a:gd name="connsiteY10" fmla="*/ 723600 h 724534"/>
                <a:gd name="connsiteX11" fmla="*/ 319103 w 958042"/>
                <a:gd name="connsiteY11" fmla="*/ 685340 h 724534"/>
                <a:gd name="connsiteX12" fmla="*/ 66591 w 958042"/>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8301" h="724534">
                  <a:moveTo>
                    <a:pt x="66591" y="589692"/>
                  </a:moveTo>
                  <a:cubicBezTo>
                    <a:pt x="13665" y="541230"/>
                    <a:pt x="7288" y="460885"/>
                    <a:pt x="1549" y="394569"/>
                  </a:cubicBezTo>
                  <a:cubicBezTo>
                    <a:pt x="-4190" y="328253"/>
                    <a:pt x="6014" y="248545"/>
                    <a:pt x="32158" y="191794"/>
                  </a:cubicBezTo>
                  <a:cubicBezTo>
                    <a:pt x="58302" y="135043"/>
                    <a:pt x="103575" y="85944"/>
                    <a:pt x="158413" y="54061"/>
                  </a:cubicBezTo>
                  <a:cubicBezTo>
                    <a:pt x="213251" y="22178"/>
                    <a:pt x="294234" y="-3966"/>
                    <a:pt x="361188" y="498"/>
                  </a:cubicBezTo>
                  <a:cubicBezTo>
                    <a:pt x="428142" y="4962"/>
                    <a:pt x="507212" y="43222"/>
                    <a:pt x="560137" y="80843"/>
                  </a:cubicBezTo>
                  <a:cubicBezTo>
                    <a:pt x="613062" y="118464"/>
                    <a:pt x="639207" y="174577"/>
                    <a:pt x="678741" y="226227"/>
                  </a:cubicBezTo>
                  <a:cubicBezTo>
                    <a:pt x="718275" y="277877"/>
                    <a:pt x="842619" y="263211"/>
                    <a:pt x="889168" y="298920"/>
                  </a:cubicBezTo>
                  <a:cubicBezTo>
                    <a:pt x="935717" y="334629"/>
                    <a:pt x="961223" y="381816"/>
                    <a:pt x="958035" y="440480"/>
                  </a:cubicBezTo>
                  <a:cubicBezTo>
                    <a:pt x="954847" y="499145"/>
                    <a:pt x="927427" y="603720"/>
                    <a:pt x="870038" y="650907"/>
                  </a:cubicBezTo>
                  <a:cubicBezTo>
                    <a:pt x="812649" y="698094"/>
                    <a:pt x="705523" y="717861"/>
                    <a:pt x="613700" y="723600"/>
                  </a:cubicBezTo>
                  <a:cubicBezTo>
                    <a:pt x="521878" y="729339"/>
                    <a:pt x="410288" y="707658"/>
                    <a:pt x="319103" y="685340"/>
                  </a:cubicBezTo>
                  <a:cubicBezTo>
                    <a:pt x="227918" y="663022"/>
                    <a:pt x="119517" y="638154"/>
                    <a:pt x="66591" y="589692"/>
                  </a:cubicBezTo>
                  <a:close/>
                </a:path>
              </a:pathLst>
            </a:custGeom>
            <a:solidFill>
              <a:srgbClr val="9987C2">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007B7262-7197-529B-0FFE-4D003C17FAFF}"/>
                </a:ext>
              </a:extLst>
            </p:cNvPr>
            <p:cNvSpPr/>
            <p:nvPr/>
          </p:nvSpPr>
          <p:spPr>
            <a:xfrm>
              <a:off x="3027177" y="2142859"/>
              <a:ext cx="501919" cy="318743"/>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a:extLst>
              <a:ext uri="{FF2B5EF4-FFF2-40B4-BE49-F238E27FC236}">
                <a16:creationId xmlns:a16="http://schemas.microsoft.com/office/drawing/2014/main" id="{F37E3A84-CDDB-6F0B-55A7-9C1B9B13FC73}"/>
              </a:ext>
            </a:extLst>
          </p:cNvPr>
          <p:cNvSpPr/>
          <p:nvPr/>
        </p:nvSpPr>
        <p:spPr>
          <a:xfrm rot="11111775" flipV="1">
            <a:off x="1660298" y="2610475"/>
            <a:ext cx="236398" cy="655117"/>
          </a:xfrm>
          <a:custGeom>
            <a:avLst/>
            <a:gdLst>
              <a:gd name="connsiteX0" fmla="*/ 34599 w 84660"/>
              <a:gd name="connsiteY0" fmla="*/ 0 h 568411"/>
              <a:gd name="connsiteX1" fmla="*/ 79083 w 84660"/>
              <a:gd name="connsiteY1" fmla="*/ 103797 h 568411"/>
              <a:gd name="connsiteX2" fmla="*/ 59312 w 84660"/>
              <a:gd name="connsiteY2" fmla="*/ 168052 h 568411"/>
              <a:gd name="connsiteX3" fmla="*/ 29656 w 84660"/>
              <a:gd name="connsiteY3" fmla="*/ 301505 h 568411"/>
              <a:gd name="connsiteX4" fmla="*/ 79083 w 84660"/>
              <a:gd name="connsiteY4" fmla="*/ 380588 h 568411"/>
              <a:gd name="connsiteX5" fmla="*/ 79083 w 84660"/>
              <a:gd name="connsiteY5" fmla="*/ 430015 h 568411"/>
              <a:gd name="connsiteX6" fmla="*/ 39541 w 84660"/>
              <a:gd name="connsiteY6" fmla="*/ 514041 h 568411"/>
              <a:gd name="connsiteX7" fmla="*/ 0 w 84660"/>
              <a:gd name="connsiteY7" fmla="*/ 568411 h 568411"/>
              <a:gd name="connsiteX8" fmla="*/ 0 w 84660"/>
              <a:gd name="connsiteY8" fmla="*/ 568411 h 568411"/>
              <a:gd name="connsiteX9" fmla="*/ 4942 w 84660"/>
              <a:gd name="connsiteY9" fmla="*/ 568411 h 568411"/>
              <a:gd name="connsiteX0" fmla="*/ 34599 w 84660"/>
              <a:gd name="connsiteY0" fmla="*/ 0 h 568411"/>
              <a:gd name="connsiteX1" fmla="*/ 59312 w 84660"/>
              <a:gd name="connsiteY1" fmla="*/ 168052 h 568411"/>
              <a:gd name="connsiteX2" fmla="*/ 29656 w 84660"/>
              <a:gd name="connsiteY2" fmla="*/ 301505 h 568411"/>
              <a:gd name="connsiteX3" fmla="*/ 79083 w 84660"/>
              <a:gd name="connsiteY3" fmla="*/ 380588 h 568411"/>
              <a:gd name="connsiteX4" fmla="*/ 79083 w 84660"/>
              <a:gd name="connsiteY4" fmla="*/ 430015 h 568411"/>
              <a:gd name="connsiteX5" fmla="*/ 39541 w 84660"/>
              <a:gd name="connsiteY5" fmla="*/ 514041 h 568411"/>
              <a:gd name="connsiteX6" fmla="*/ 0 w 84660"/>
              <a:gd name="connsiteY6" fmla="*/ 568411 h 568411"/>
              <a:gd name="connsiteX7" fmla="*/ 0 w 84660"/>
              <a:gd name="connsiteY7" fmla="*/ 568411 h 568411"/>
              <a:gd name="connsiteX8" fmla="*/ 4942 w 8466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79083 w 93920"/>
              <a:gd name="connsiteY4" fmla="*/ 430015 h 568411"/>
              <a:gd name="connsiteX5" fmla="*/ 39541 w 93920"/>
              <a:gd name="connsiteY5" fmla="*/ 514041 h 568411"/>
              <a:gd name="connsiteX6" fmla="*/ 0 w 93920"/>
              <a:gd name="connsiteY6" fmla="*/ 568411 h 568411"/>
              <a:gd name="connsiteX7" fmla="*/ 0 w 93920"/>
              <a:gd name="connsiteY7" fmla="*/ 568411 h 568411"/>
              <a:gd name="connsiteX8" fmla="*/ 4942 w 9392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607953"/>
              <a:gd name="connsiteX1" fmla="*/ 93911 w 93920"/>
              <a:gd name="connsiteY1" fmla="*/ 172994 h 607953"/>
              <a:gd name="connsiteX2" fmla="*/ 29656 w 93920"/>
              <a:gd name="connsiteY2" fmla="*/ 301505 h 607953"/>
              <a:gd name="connsiteX3" fmla="*/ 74140 w 93920"/>
              <a:gd name="connsiteY3" fmla="*/ 415187 h 607953"/>
              <a:gd name="connsiteX4" fmla="*/ 39541 w 93920"/>
              <a:gd name="connsiteY4" fmla="*/ 514041 h 607953"/>
              <a:gd name="connsiteX5" fmla="*/ 0 w 93920"/>
              <a:gd name="connsiteY5" fmla="*/ 568411 h 607953"/>
              <a:gd name="connsiteX6" fmla="*/ 0 w 93920"/>
              <a:gd name="connsiteY6" fmla="*/ 568411 h 607953"/>
              <a:gd name="connsiteX7" fmla="*/ 9885 w 93920"/>
              <a:gd name="connsiteY7" fmla="*/ 607953 h 607953"/>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0" fmla="*/ 69198 w 128519"/>
              <a:gd name="connsiteY0" fmla="*/ 0 h 647494"/>
              <a:gd name="connsiteX1" fmla="*/ 128510 w 128519"/>
              <a:gd name="connsiteY1" fmla="*/ 172994 h 647494"/>
              <a:gd name="connsiteX2" fmla="*/ 64255 w 128519"/>
              <a:gd name="connsiteY2" fmla="*/ 301505 h 647494"/>
              <a:gd name="connsiteX3" fmla="*/ 108739 w 128519"/>
              <a:gd name="connsiteY3" fmla="*/ 415187 h 647494"/>
              <a:gd name="connsiteX4" fmla="*/ 74140 w 128519"/>
              <a:gd name="connsiteY4" fmla="*/ 514041 h 647494"/>
              <a:gd name="connsiteX5" fmla="*/ 34599 w 128519"/>
              <a:gd name="connsiteY5" fmla="*/ 568411 h 647494"/>
              <a:gd name="connsiteX6" fmla="*/ 0 w 128519"/>
              <a:gd name="connsiteY6" fmla="*/ 647494 h 647494"/>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14828 w 108748"/>
              <a:gd name="connsiteY5" fmla="*/ 568411 h 622780"/>
              <a:gd name="connsiteX6" fmla="*/ 0 w 108748"/>
              <a:gd name="connsiteY6"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0 w 108748"/>
              <a:gd name="connsiteY5"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34598 w 108748"/>
              <a:gd name="connsiteY4" fmla="*/ 509098 h 622780"/>
              <a:gd name="connsiteX5" fmla="*/ 0 w 108748"/>
              <a:gd name="connsiteY5" fmla="*/ 622780 h 622780"/>
              <a:gd name="connsiteX0" fmla="*/ 17225 w 76546"/>
              <a:gd name="connsiteY0" fmla="*/ 0 h 657379"/>
              <a:gd name="connsiteX1" fmla="*/ 76537 w 76546"/>
              <a:gd name="connsiteY1" fmla="*/ 172994 h 657379"/>
              <a:gd name="connsiteX2" fmla="*/ 12282 w 76546"/>
              <a:gd name="connsiteY2" fmla="*/ 301505 h 657379"/>
              <a:gd name="connsiteX3" fmla="*/ 56766 w 76546"/>
              <a:gd name="connsiteY3" fmla="*/ 415187 h 657379"/>
              <a:gd name="connsiteX4" fmla="*/ 2396 w 76546"/>
              <a:gd name="connsiteY4" fmla="*/ 509098 h 657379"/>
              <a:gd name="connsiteX5" fmla="*/ 2397 w 76546"/>
              <a:gd name="connsiteY5" fmla="*/ 657379 h 657379"/>
              <a:gd name="connsiteX0" fmla="*/ 38601 w 76895"/>
              <a:gd name="connsiteY0" fmla="*/ 0 h 677150"/>
              <a:gd name="connsiteX1" fmla="*/ 76537 w 76895"/>
              <a:gd name="connsiteY1" fmla="*/ 192765 h 677150"/>
              <a:gd name="connsiteX2" fmla="*/ 12282 w 76895"/>
              <a:gd name="connsiteY2" fmla="*/ 321276 h 677150"/>
              <a:gd name="connsiteX3" fmla="*/ 56766 w 76895"/>
              <a:gd name="connsiteY3" fmla="*/ 434958 h 677150"/>
              <a:gd name="connsiteX4" fmla="*/ 2396 w 76895"/>
              <a:gd name="connsiteY4" fmla="*/ 528869 h 677150"/>
              <a:gd name="connsiteX5" fmla="*/ 2397 w 76895"/>
              <a:gd name="connsiteY5" fmla="*/ 677150 h 677150"/>
              <a:gd name="connsiteX0" fmla="*/ 59978 w 78428"/>
              <a:gd name="connsiteY0" fmla="*/ 0 h 682093"/>
              <a:gd name="connsiteX1" fmla="*/ 76537 w 78428"/>
              <a:gd name="connsiteY1" fmla="*/ 197708 h 682093"/>
              <a:gd name="connsiteX2" fmla="*/ 12282 w 78428"/>
              <a:gd name="connsiteY2" fmla="*/ 326219 h 682093"/>
              <a:gd name="connsiteX3" fmla="*/ 56766 w 78428"/>
              <a:gd name="connsiteY3" fmla="*/ 439901 h 682093"/>
              <a:gd name="connsiteX4" fmla="*/ 2396 w 78428"/>
              <a:gd name="connsiteY4" fmla="*/ 533812 h 682093"/>
              <a:gd name="connsiteX5" fmla="*/ 2397 w 78428"/>
              <a:gd name="connsiteY5" fmla="*/ 682093 h 682093"/>
              <a:gd name="connsiteX0" fmla="*/ 59664 w 144968"/>
              <a:gd name="connsiteY0" fmla="*/ 0 h 581027"/>
              <a:gd name="connsiteX1" fmla="*/ 76223 w 144968"/>
              <a:gd name="connsiteY1" fmla="*/ 197708 h 581027"/>
              <a:gd name="connsiteX2" fmla="*/ 11968 w 144968"/>
              <a:gd name="connsiteY2" fmla="*/ 326219 h 581027"/>
              <a:gd name="connsiteX3" fmla="*/ 56452 w 144968"/>
              <a:gd name="connsiteY3" fmla="*/ 439901 h 581027"/>
              <a:gd name="connsiteX4" fmla="*/ 2082 w 144968"/>
              <a:gd name="connsiteY4" fmla="*/ 533812 h 581027"/>
              <a:gd name="connsiteX5" fmla="*/ 144313 w 144968"/>
              <a:gd name="connsiteY5" fmla="*/ 581027 h 581027"/>
              <a:gd name="connsiteX0" fmla="*/ 59263 w 134203"/>
              <a:gd name="connsiteY0" fmla="*/ 0 h 595465"/>
              <a:gd name="connsiteX1" fmla="*/ 75822 w 134203"/>
              <a:gd name="connsiteY1" fmla="*/ 197708 h 595465"/>
              <a:gd name="connsiteX2" fmla="*/ 11567 w 134203"/>
              <a:gd name="connsiteY2" fmla="*/ 326219 h 595465"/>
              <a:gd name="connsiteX3" fmla="*/ 56051 w 134203"/>
              <a:gd name="connsiteY3" fmla="*/ 439901 h 595465"/>
              <a:gd name="connsiteX4" fmla="*/ 1681 w 134203"/>
              <a:gd name="connsiteY4" fmla="*/ 533812 h 595465"/>
              <a:gd name="connsiteX5" fmla="*/ 133505 w 134203"/>
              <a:gd name="connsiteY5" fmla="*/ 595465 h 595465"/>
              <a:gd name="connsiteX0" fmla="*/ 58331 w 133253"/>
              <a:gd name="connsiteY0" fmla="*/ 0 h 595465"/>
              <a:gd name="connsiteX1" fmla="*/ 74890 w 133253"/>
              <a:gd name="connsiteY1" fmla="*/ 197708 h 595465"/>
              <a:gd name="connsiteX2" fmla="*/ 10635 w 133253"/>
              <a:gd name="connsiteY2" fmla="*/ 326219 h 595465"/>
              <a:gd name="connsiteX3" fmla="*/ 75934 w 133253"/>
              <a:gd name="connsiteY3" fmla="*/ 444714 h 595465"/>
              <a:gd name="connsiteX4" fmla="*/ 749 w 133253"/>
              <a:gd name="connsiteY4" fmla="*/ 533812 h 595465"/>
              <a:gd name="connsiteX5" fmla="*/ 132573 w 133253"/>
              <a:gd name="connsiteY5" fmla="*/ 595465 h 595465"/>
              <a:gd name="connsiteX0" fmla="*/ 47697 w 122714"/>
              <a:gd name="connsiteY0" fmla="*/ 0 h 595465"/>
              <a:gd name="connsiteX1" fmla="*/ 64256 w 122714"/>
              <a:gd name="connsiteY1" fmla="*/ 197708 h 595465"/>
              <a:gd name="connsiteX2" fmla="*/ 1 w 122714"/>
              <a:gd name="connsiteY2" fmla="*/ 326219 h 595465"/>
              <a:gd name="connsiteX3" fmla="*/ 65300 w 122714"/>
              <a:gd name="connsiteY3" fmla="*/ 444714 h 595465"/>
              <a:gd name="connsiteX4" fmla="*/ 7460 w 122714"/>
              <a:gd name="connsiteY4" fmla="*/ 543437 h 595465"/>
              <a:gd name="connsiteX5" fmla="*/ 121939 w 122714"/>
              <a:gd name="connsiteY5" fmla="*/ 595465 h 595465"/>
              <a:gd name="connsiteX0" fmla="*/ 47697 w 150345"/>
              <a:gd name="connsiteY0" fmla="*/ 0 h 590653"/>
              <a:gd name="connsiteX1" fmla="*/ 64256 w 150345"/>
              <a:gd name="connsiteY1" fmla="*/ 197708 h 590653"/>
              <a:gd name="connsiteX2" fmla="*/ 1 w 150345"/>
              <a:gd name="connsiteY2" fmla="*/ 326219 h 590653"/>
              <a:gd name="connsiteX3" fmla="*/ 65300 w 150345"/>
              <a:gd name="connsiteY3" fmla="*/ 444714 h 590653"/>
              <a:gd name="connsiteX4" fmla="*/ 7460 w 150345"/>
              <a:gd name="connsiteY4" fmla="*/ 543437 h 590653"/>
              <a:gd name="connsiteX5" fmla="*/ 149692 w 150345"/>
              <a:gd name="connsiteY5" fmla="*/ 590653 h 590653"/>
              <a:gd name="connsiteX0" fmla="*/ 47772 w 150410"/>
              <a:gd name="connsiteY0" fmla="*/ 0 h 590653"/>
              <a:gd name="connsiteX1" fmla="*/ 64331 w 150410"/>
              <a:gd name="connsiteY1" fmla="*/ 197708 h 590653"/>
              <a:gd name="connsiteX2" fmla="*/ 76 w 150410"/>
              <a:gd name="connsiteY2" fmla="*/ 326219 h 590653"/>
              <a:gd name="connsiteX3" fmla="*/ 79251 w 150410"/>
              <a:gd name="connsiteY3" fmla="*/ 430276 h 590653"/>
              <a:gd name="connsiteX4" fmla="*/ 7535 w 150410"/>
              <a:gd name="connsiteY4" fmla="*/ 543437 h 590653"/>
              <a:gd name="connsiteX5" fmla="*/ 149767 w 150410"/>
              <a:gd name="connsiteY5" fmla="*/ 590653 h 590653"/>
              <a:gd name="connsiteX0" fmla="*/ 47772 w 178077"/>
              <a:gd name="connsiteY0" fmla="*/ 0 h 571403"/>
              <a:gd name="connsiteX1" fmla="*/ 64331 w 178077"/>
              <a:gd name="connsiteY1" fmla="*/ 197708 h 571403"/>
              <a:gd name="connsiteX2" fmla="*/ 76 w 178077"/>
              <a:gd name="connsiteY2" fmla="*/ 326219 h 571403"/>
              <a:gd name="connsiteX3" fmla="*/ 79251 w 178077"/>
              <a:gd name="connsiteY3" fmla="*/ 430276 h 571403"/>
              <a:gd name="connsiteX4" fmla="*/ 7535 w 178077"/>
              <a:gd name="connsiteY4" fmla="*/ 543437 h 571403"/>
              <a:gd name="connsiteX5" fmla="*/ 177520 w 178077"/>
              <a:gd name="connsiteY5" fmla="*/ 571403 h 571403"/>
              <a:gd name="connsiteX0" fmla="*/ 47772 w 178217"/>
              <a:gd name="connsiteY0" fmla="*/ 0 h 571403"/>
              <a:gd name="connsiteX1" fmla="*/ 64331 w 178217"/>
              <a:gd name="connsiteY1" fmla="*/ 197708 h 571403"/>
              <a:gd name="connsiteX2" fmla="*/ 76 w 178217"/>
              <a:gd name="connsiteY2" fmla="*/ 326219 h 571403"/>
              <a:gd name="connsiteX3" fmla="*/ 79251 w 178217"/>
              <a:gd name="connsiteY3" fmla="*/ 430276 h 571403"/>
              <a:gd name="connsiteX4" fmla="*/ 42226 w 178217"/>
              <a:gd name="connsiteY4" fmla="*/ 538624 h 571403"/>
              <a:gd name="connsiteX5" fmla="*/ 177520 w 178217"/>
              <a:gd name="connsiteY5" fmla="*/ 571403 h 571403"/>
              <a:gd name="connsiteX0" fmla="*/ 47772 w 178168"/>
              <a:gd name="connsiteY0" fmla="*/ 0 h 571403"/>
              <a:gd name="connsiteX1" fmla="*/ 64331 w 178168"/>
              <a:gd name="connsiteY1" fmla="*/ 197708 h 571403"/>
              <a:gd name="connsiteX2" fmla="*/ 76 w 178168"/>
              <a:gd name="connsiteY2" fmla="*/ 326219 h 571403"/>
              <a:gd name="connsiteX3" fmla="*/ 79251 w 178168"/>
              <a:gd name="connsiteY3" fmla="*/ 430276 h 571403"/>
              <a:gd name="connsiteX4" fmla="*/ 31819 w 178168"/>
              <a:gd name="connsiteY4" fmla="*/ 553062 h 571403"/>
              <a:gd name="connsiteX5" fmla="*/ 177520 w 178168"/>
              <a:gd name="connsiteY5" fmla="*/ 571403 h 571403"/>
              <a:gd name="connsiteX0" fmla="*/ 92881 w 178179"/>
              <a:gd name="connsiteY0" fmla="*/ 0 h 558641"/>
              <a:gd name="connsiteX1" fmla="*/ 64342 w 178179"/>
              <a:gd name="connsiteY1" fmla="*/ 184946 h 558641"/>
              <a:gd name="connsiteX2" fmla="*/ 87 w 178179"/>
              <a:gd name="connsiteY2" fmla="*/ 313457 h 558641"/>
              <a:gd name="connsiteX3" fmla="*/ 79262 w 178179"/>
              <a:gd name="connsiteY3" fmla="*/ 417514 h 558641"/>
              <a:gd name="connsiteX4" fmla="*/ 31830 w 178179"/>
              <a:gd name="connsiteY4" fmla="*/ 540300 h 558641"/>
              <a:gd name="connsiteX5" fmla="*/ 177531 w 178179"/>
              <a:gd name="connsiteY5" fmla="*/ 558641 h 558641"/>
              <a:gd name="connsiteX0" fmla="*/ 66707 w 178173"/>
              <a:gd name="connsiteY0" fmla="*/ 0 h 579519"/>
              <a:gd name="connsiteX1" fmla="*/ 64336 w 178173"/>
              <a:gd name="connsiteY1" fmla="*/ 205824 h 579519"/>
              <a:gd name="connsiteX2" fmla="*/ 81 w 178173"/>
              <a:gd name="connsiteY2" fmla="*/ 334335 h 579519"/>
              <a:gd name="connsiteX3" fmla="*/ 79256 w 178173"/>
              <a:gd name="connsiteY3" fmla="*/ 438392 h 579519"/>
              <a:gd name="connsiteX4" fmla="*/ 31824 w 178173"/>
              <a:gd name="connsiteY4" fmla="*/ 561178 h 579519"/>
              <a:gd name="connsiteX5" fmla="*/ 177525 w 178173"/>
              <a:gd name="connsiteY5" fmla="*/ 579519 h 579519"/>
              <a:gd name="connsiteX0" fmla="*/ 91837 w 178179"/>
              <a:gd name="connsiteY0" fmla="*/ 0 h 593369"/>
              <a:gd name="connsiteX1" fmla="*/ 64342 w 178179"/>
              <a:gd name="connsiteY1" fmla="*/ 219674 h 593369"/>
              <a:gd name="connsiteX2" fmla="*/ 87 w 178179"/>
              <a:gd name="connsiteY2" fmla="*/ 348185 h 593369"/>
              <a:gd name="connsiteX3" fmla="*/ 79262 w 178179"/>
              <a:gd name="connsiteY3" fmla="*/ 452242 h 593369"/>
              <a:gd name="connsiteX4" fmla="*/ 31830 w 178179"/>
              <a:gd name="connsiteY4" fmla="*/ 575028 h 593369"/>
              <a:gd name="connsiteX5" fmla="*/ 177531 w 178179"/>
              <a:gd name="connsiteY5" fmla="*/ 593369 h 593369"/>
              <a:gd name="connsiteX0" fmla="*/ 91851 w 178193"/>
              <a:gd name="connsiteY0" fmla="*/ 0 h 593369"/>
              <a:gd name="connsiteX1" fmla="*/ 64356 w 178193"/>
              <a:gd name="connsiteY1" fmla="*/ 219674 h 593369"/>
              <a:gd name="connsiteX2" fmla="*/ 101 w 178193"/>
              <a:gd name="connsiteY2" fmla="*/ 348185 h 593369"/>
              <a:gd name="connsiteX3" fmla="*/ 79276 w 178193"/>
              <a:gd name="connsiteY3" fmla="*/ 452242 h 593369"/>
              <a:gd name="connsiteX4" fmla="*/ 31844 w 178193"/>
              <a:gd name="connsiteY4" fmla="*/ 575028 h 593369"/>
              <a:gd name="connsiteX5" fmla="*/ 177545 w 178193"/>
              <a:gd name="connsiteY5" fmla="*/ 593369 h 593369"/>
              <a:gd name="connsiteX0" fmla="*/ 91832 w 178174"/>
              <a:gd name="connsiteY0" fmla="*/ 0 h 593369"/>
              <a:gd name="connsiteX1" fmla="*/ 64337 w 178174"/>
              <a:gd name="connsiteY1" fmla="*/ 219674 h 593369"/>
              <a:gd name="connsiteX2" fmla="*/ 82 w 178174"/>
              <a:gd name="connsiteY2" fmla="*/ 348185 h 593369"/>
              <a:gd name="connsiteX3" fmla="*/ 79257 w 178174"/>
              <a:gd name="connsiteY3" fmla="*/ 452242 h 593369"/>
              <a:gd name="connsiteX4" fmla="*/ 31825 w 178174"/>
              <a:gd name="connsiteY4" fmla="*/ 575028 h 593369"/>
              <a:gd name="connsiteX5" fmla="*/ 177526 w 178174"/>
              <a:gd name="connsiteY5" fmla="*/ 593369 h 593369"/>
              <a:gd name="connsiteX0" fmla="*/ 91772 w 178114"/>
              <a:gd name="connsiteY0" fmla="*/ 0 h 593369"/>
              <a:gd name="connsiteX1" fmla="*/ 71207 w 178114"/>
              <a:gd name="connsiteY1" fmla="*/ 223137 h 593369"/>
              <a:gd name="connsiteX2" fmla="*/ 22 w 178114"/>
              <a:gd name="connsiteY2" fmla="*/ 348185 h 593369"/>
              <a:gd name="connsiteX3" fmla="*/ 79197 w 178114"/>
              <a:gd name="connsiteY3" fmla="*/ 452242 h 593369"/>
              <a:gd name="connsiteX4" fmla="*/ 31765 w 178114"/>
              <a:gd name="connsiteY4" fmla="*/ 575028 h 593369"/>
              <a:gd name="connsiteX5" fmla="*/ 177466 w 178114"/>
              <a:gd name="connsiteY5" fmla="*/ 593369 h 593369"/>
              <a:gd name="connsiteX0" fmla="*/ 90688 w 178114"/>
              <a:gd name="connsiteY0" fmla="*/ 0 h 579765"/>
              <a:gd name="connsiteX1" fmla="*/ 71207 w 178114"/>
              <a:gd name="connsiteY1" fmla="*/ 209533 h 579765"/>
              <a:gd name="connsiteX2" fmla="*/ 22 w 178114"/>
              <a:gd name="connsiteY2" fmla="*/ 334581 h 579765"/>
              <a:gd name="connsiteX3" fmla="*/ 79197 w 178114"/>
              <a:gd name="connsiteY3" fmla="*/ 438638 h 579765"/>
              <a:gd name="connsiteX4" fmla="*/ 31765 w 178114"/>
              <a:gd name="connsiteY4" fmla="*/ 561424 h 579765"/>
              <a:gd name="connsiteX5" fmla="*/ 177466 w 178114"/>
              <a:gd name="connsiteY5" fmla="*/ 579765 h 579765"/>
              <a:gd name="connsiteX0" fmla="*/ 87005 w 178114"/>
              <a:gd name="connsiteY0" fmla="*/ 0 h 563689"/>
              <a:gd name="connsiteX1" fmla="*/ 71207 w 178114"/>
              <a:gd name="connsiteY1" fmla="*/ 193457 h 563689"/>
              <a:gd name="connsiteX2" fmla="*/ 22 w 178114"/>
              <a:gd name="connsiteY2" fmla="*/ 318505 h 563689"/>
              <a:gd name="connsiteX3" fmla="*/ 79197 w 178114"/>
              <a:gd name="connsiteY3" fmla="*/ 422562 h 563689"/>
              <a:gd name="connsiteX4" fmla="*/ 31765 w 178114"/>
              <a:gd name="connsiteY4" fmla="*/ 545348 h 563689"/>
              <a:gd name="connsiteX5" fmla="*/ 177466 w 178114"/>
              <a:gd name="connsiteY5" fmla="*/ 563689 h 56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114" h="563689">
                <a:moveTo>
                  <a:pt x="87005" y="0"/>
                </a:moveTo>
                <a:cubicBezTo>
                  <a:pt x="92154" y="35011"/>
                  <a:pt x="85704" y="140373"/>
                  <a:pt x="71207" y="193457"/>
                </a:cubicBezTo>
                <a:cubicBezTo>
                  <a:pt x="56710" y="246541"/>
                  <a:pt x="-1310" y="280321"/>
                  <a:pt x="22" y="318505"/>
                </a:cubicBezTo>
                <a:cubicBezTo>
                  <a:pt x="1354" y="356689"/>
                  <a:pt x="73907" y="384755"/>
                  <a:pt x="79197" y="422562"/>
                </a:cubicBezTo>
                <a:cubicBezTo>
                  <a:pt x="84487" y="460369"/>
                  <a:pt x="15387" y="521827"/>
                  <a:pt x="31765" y="545348"/>
                </a:cubicBezTo>
                <a:cubicBezTo>
                  <a:pt x="48143" y="568869"/>
                  <a:pt x="188793" y="541035"/>
                  <a:pt x="177466" y="563689"/>
                </a:cubicBezTo>
              </a:path>
            </a:pathLst>
          </a:custGeom>
          <a:noFill/>
          <a:ln w="28575" cmpd="tri">
            <a:solidFill>
              <a:srgbClr val="00B0F0"/>
            </a:solid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4975861D-03B9-19BB-3587-9EF08338E714}"/>
              </a:ext>
            </a:extLst>
          </p:cNvPr>
          <p:cNvSpPr/>
          <p:nvPr/>
        </p:nvSpPr>
        <p:spPr>
          <a:xfrm rot="11111775" flipV="1">
            <a:off x="2760536" y="2610475"/>
            <a:ext cx="236398" cy="655117"/>
          </a:xfrm>
          <a:custGeom>
            <a:avLst/>
            <a:gdLst>
              <a:gd name="connsiteX0" fmla="*/ 34599 w 84660"/>
              <a:gd name="connsiteY0" fmla="*/ 0 h 568411"/>
              <a:gd name="connsiteX1" fmla="*/ 79083 w 84660"/>
              <a:gd name="connsiteY1" fmla="*/ 103797 h 568411"/>
              <a:gd name="connsiteX2" fmla="*/ 59312 w 84660"/>
              <a:gd name="connsiteY2" fmla="*/ 168052 h 568411"/>
              <a:gd name="connsiteX3" fmla="*/ 29656 w 84660"/>
              <a:gd name="connsiteY3" fmla="*/ 301505 h 568411"/>
              <a:gd name="connsiteX4" fmla="*/ 79083 w 84660"/>
              <a:gd name="connsiteY4" fmla="*/ 380588 h 568411"/>
              <a:gd name="connsiteX5" fmla="*/ 79083 w 84660"/>
              <a:gd name="connsiteY5" fmla="*/ 430015 h 568411"/>
              <a:gd name="connsiteX6" fmla="*/ 39541 w 84660"/>
              <a:gd name="connsiteY6" fmla="*/ 514041 h 568411"/>
              <a:gd name="connsiteX7" fmla="*/ 0 w 84660"/>
              <a:gd name="connsiteY7" fmla="*/ 568411 h 568411"/>
              <a:gd name="connsiteX8" fmla="*/ 0 w 84660"/>
              <a:gd name="connsiteY8" fmla="*/ 568411 h 568411"/>
              <a:gd name="connsiteX9" fmla="*/ 4942 w 84660"/>
              <a:gd name="connsiteY9" fmla="*/ 568411 h 568411"/>
              <a:gd name="connsiteX0" fmla="*/ 34599 w 84660"/>
              <a:gd name="connsiteY0" fmla="*/ 0 h 568411"/>
              <a:gd name="connsiteX1" fmla="*/ 59312 w 84660"/>
              <a:gd name="connsiteY1" fmla="*/ 168052 h 568411"/>
              <a:gd name="connsiteX2" fmla="*/ 29656 w 84660"/>
              <a:gd name="connsiteY2" fmla="*/ 301505 h 568411"/>
              <a:gd name="connsiteX3" fmla="*/ 79083 w 84660"/>
              <a:gd name="connsiteY3" fmla="*/ 380588 h 568411"/>
              <a:gd name="connsiteX4" fmla="*/ 79083 w 84660"/>
              <a:gd name="connsiteY4" fmla="*/ 430015 h 568411"/>
              <a:gd name="connsiteX5" fmla="*/ 39541 w 84660"/>
              <a:gd name="connsiteY5" fmla="*/ 514041 h 568411"/>
              <a:gd name="connsiteX6" fmla="*/ 0 w 84660"/>
              <a:gd name="connsiteY6" fmla="*/ 568411 h 568411"/>
              <a:gd name="connsiteX7" fmla="*/ 0 w 84660"/>
              <a:gd name="connsiteY7" fmla="*/ 568411 h 568411"/>
              <a:gd name="connsiteX8" fmla="*/ 4942 w 8466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79083 w 93920"/>
              <a:gd name="connsiteY4" fmla="*/ 430015 h 568411"/>
              <a:gd name="connsiteX5" fmla="*/ 39541 w 93920"/>
              <a:gd name="connsiteY5" fmla="*/ 514041 h 568411"/>
              <a:gd name="connsiteX6" fmla="*/ 0 w 93920"/>
              <a:gd name="connsiteY6" fmla="*/ 568411 h 568411"/>
              <a:gd name="connsiteX7" fmla="*/ 0 w 93920"/>
              <a:gd name="connsiteY7" fmla="*/ 568411 h 568411"/>
              <a:gd name="connsiteX8" fmla="*/ 4942 w 9392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607953"/>
              <a:gd name="connsiteX1" fmla="*/ 93911 w 93920"/>
              <a:gd name="connsiteY1" fmla="*/ 172994 h 607953"/>
              <a:gd name="connsiteX2" fmla="*/ 29656 w 93920"/>
              <a:gd name="connsiteY2" fmla="*/ 301505 h 607953"/>
              <a:gd name="connsiteX3" fmla="*/ 74140 w 93920"/>
              <a:gd name="connsiteY3" fmla="*/ 415187 h 607953"/>
              <a:gd name="connsiteX4" fmla="*/ 39541 w 93920"/>
              <a:gd name="connsiteY4" fmla="*/ 514041 h 607953"/>
              <a:gd name="connsiteX5" fmla="*/ 0 w 93920"/>
              <a:gd name="connsiteY5" fmla="*/ 568411 h 607953"/>
              <a:gd name="connsiteX6" fmla="*/ 0 w 93920"/>
              <a:gd name="connsiteY6" fmla="*/ 568411 h 607953"/>
              <a:gd name="connsiteX7" fmla="*/ 9885 w 93920"/>
              <a:gd name="connsiteY7" fmla="*/ 607953 h 607953"/>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0" fmla="*/ 69198 w 128519"/>
              <a:gd name="connsiteY0" fmla="*/ 0 h 647494"/>
              <a:gd name="connsiteX1" fmla="*/ 128510 w 128519"/>
              <a:gd name="connsiteY1" fmla="*/ 172994 h 647494"/>
              <a:gd name="connsiteX2" fmla="*/ 64255 w 128519"/>
              <a:gd name="connsiteY2" fmla="*/ 301505 h 647494"/>
              <a:gd name="connsiteX3" fmla="*/ 108739 w 128519"/>
              <a:gd name="connsiteY3" fmla="*/ 415187 h 647494"/>
              <a:gd name="connsiteX4" fmla="*/ 74140 w 128519"/>
              <a:gd name="connsiteY4" fmla="*/ 514041 h 647494"/>
              <a:gd name="connsiteX5" fmla="*/ 34599 w 128519"/>
              <a:gd name="connsiteY5" fmla="*/ 568411 h 647494"/>
              <a:gd name="connsiteX6" fmla="*/ 0 w 128519"/>
              <a:gd name="connsiteY6" fmla="*/ 647494 h 647494"/>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14828 w 108748"/>
              <a:gd name="connsiteY5" fmla="*/ 568411 h 622780"/>
              <a:gd name="connsiteX6" fmla="*/ 0 w 108748"/>
              <a:gd name="connsiteY6"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0 w 108748"/>
              <a:gd name="connsiteY5"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34598 w 108748"/>
              <a:gd name="connsiteY4" fmla="*/ 509098 h 622780"/>
              <a:gd name="connsiteX5" fmla="*/ 0 w 108748"/>
              <a:gd name="connsiteY5" fmla="*/ 622780 h 622780"/>
              <a:gd name="connsiteX0" fmla="*/ 17225 w 76546"/>
              <a:gd name="connsiteY0" fmla="*/ 0 h 657379"/>
              <a:gd name="connsiteX1" fmla="*/ 76537 w 76546"/>
              <a:gd name="connsiteY1" fmla="*/ 172994 h 657379"/>
              <a:gd name="connsiteX2" fmla="*/ 12282 w 76546"/>
              <a:gd name="connsiteY2" fmla="*/ 301505 h 657379"/>
              <a:gd name="connsiteX3" fmla="*/ 56766 w 76546"/>
              <a:gd name="connsiteY3" fmla="*/ 415187 h 657379"/>
              <a:gd name="connsiteX4" fmla="*/ 2396 w 76546"/>
              <a:gd name="connsiteY4" fmla="*/ 509098 h 657379"/>
              <a:gd name="connsiteX5" fmla="*/ 2397 w 76546"/>
              <a:gd name="connsiteY5" fmla="*/ 657379 h 657379"/>
              <a:gd name="connsiteX0" fmla="*/ 38601 w 76895"/>
              <a:gd name="connsiteY0" fmla="*/ 0 h 677150"/>
              <a:gd name="connsiteX1" fmla="*/ 76537 w 76895"/>
              <a:gd name="connsiteY1" fmla="*/ 192765 h 677150"/>
              <a:gd name="connsiteX2" fmla="*/ 12282 w 76895"/>
              <a:gd name="connsiteY2" fmla="*/ 321276 h 677150"/>
              <a:gd name="connsiteX3" fmla="*/ 56766 w 76895"/>
              <a:gd name="connsiteY3" fmla="*/ 434958 h 677150"/>
              <a:gd name="connsiteX4" fmla="*/ 2396 w 76895"/>
              <a:gd name="connsiteY4" fmla="*/ 528869 h 677150"/>
              <a:gd name="connsiteX5" fmla="*/ 2397 w 76895"/>
              <a:gd name="connsiteY5" fmla="*/ 677150 h 677150"/>
              <a:gd name="connsiteX0" fmla="*/ 59978 w 78428"/>
              <a:gd name="connsiteY0" fmla="*/ 0 h 682093"/>
              <a:gd name="connsiteX1" fmla="*/ 76537 w 78428"/>
              <a:gd name="connsiteY1" fmla="*/ 197708 h 682093"/>
              <a:gd name="connsiteX2" fmla="*/ 12282 w 78428"/>
              <a:gd name="connsiteY2" fmla="*/ 326219 h 682093"/>
              <a:gd name="connsiteX3" fmla="*/ 56766 w 78428"/>
              <a:gd name="connsiteY3" fmla="*/ 439901 h 682093"/>
              <a:gd name="connsiteX4" fmla="*/ 2396 w 78428"/>
              <a:gd name="connsiteY4" fmla="*/ 533812 h 682093"/>
              <a:gd name="connsiteX5" fmla="*/ 2397 w 78428"/>
              <a:gd name="connsiteY5" fmla="*/ 682093 h 682093"/>
              <a:gd name="connsiteX0" fmla="*/ 59664 w 144968"/>
              <a:gd name="connsiteY0" fmla="*/ 0 h 581027"/>
              <a:gd name="connsiteX1" fmla="*/ 76223 w 144968"/>
              <a:gd name="connsiteY1" fmla="*/ 197708 h 581027"/>
              <a:gd name="connsiteX2" fmla="*/ 11968 w 144968"/>
              <a:gd name="connsiteY2" fmla="*/ 326219 h 581027"/>
              <a:gd name="connsiteX3" fmla="*/ 56452 w 144968"/>
              <a:gd name="connsiteY3" fmla="*/ 439901 h 581027"/>
              <a:gd name="connsiteX4" fmla="*/ 2082 w 144968"/>
              <a:gd name="connsiteY4" fmla="*/ 533812 h 581027"/>
              <a:gd name="connsiteX5" fmla="*/ 144313 w 144968"/>
              <a:gd name="connsiteY5" fmla="*/ 581027 h 581027"/>
              <a:gd name="connsiteX0" fmla="*/ 59263 w 134203"/>
              <a:gd name="connsiteY0" fmla="*/ 0 h 595465"/>
              <a:gd name="connsiteX1" fmla="*/ 75822 w 134203"/>
              <a:gd name="connsiteY1" fmla="*/ 197708 h 595465"/>
              <a:gd name="connsiteX2" fmla="*/ 11567 w 134203"/>
              <a:gd name="connsiteY2" fmla="*/ 326219 h 595465"/>
              <a:gd name="connsiteX3" fmla="*/ 56051 w 134203"/>
              <a:gd name="connsiteY3" fmla="*/ 439901 h 595465"/>
              <a:gd name="connsiteX4" fmla="*/ 1681 w 134203"/>
              <a:gd name="connsiteY4" fmla="*/ 533812 h 595465"/>
              <a:gd name="connsiteX5" fmla="*/ 133505 w 134203"/>
              <a:gd name="connsiteY5" fmla="*/ 595465 h 595465"/>
              <a:gd name="connsiteX0" fmla="*/ 58331 w 133253"/>
              <a:gd name="connsiteY0" fmla="*/ 0 h 595465"/>
              <a:gd name="connsiteX1" fmla="*/ 74890 w 133253"/>
              <a:gd name="connsiteY1" fmla="*/ 197708 h 595465"/>
              <a:gd name="connsiteX2" fmla="*/ 10635 w 133253"/>
              <a:gd name="connsiteY2" fmla="*/ 326219 h 595465"/>
              <a:gd name="connsiteX3" fmla="*/ 75934 w 133253"/>
              <a:gd name="connsiteY3" fmla="*/ 444714 h 595465"/>
              <a:gd name="connsiteX4" fmla="*/ 749 w 133253"/>
              <a:gd name="connsiteY4" fmla="*/ 533812 h 595465"/>
              <a:gd name="connsiteX5" fmla="*/ 132573 w 133253"/>
              <a:gd name="connsiteY5" fmla="*/ 595465 h 595465"/>
              <a:gd name="connsiteX0" fmla="*/ 47697 w 122714"/>
              <a:gd name="connsiteY0" fmla="*/ 0 h 595465"/>
              <a:gd name="connsiteX1" fmla="*/ 64256 w 122714"/>
              <a:gd name="connsiteY1" fmla="*/ 197708 h 595465"/>
              <a:gd name="connsiteX2" fmla="*/ 1 w 122714"/>
              <a:gd name="connsiteY2" fmla="*/ 326219 h 595465"/>
              <a:gd name="connsiteX3" fmla="*/ 65300 w 122714"/>
              <a:gd name="connsiteY3" fmla="*/ 444714 h 595465"/>
              <a:gd name="connsiteX4" fmla="*/ 7460 w 122714"/>
              <a:gd name="connsiteY4" fmla="*/ 543437 h 595465"/>
              <a:gd name="connsiteX5" fmla="*/ 121939 w 122714"/>
              <a:gd name="connsiteY5" fmla="*/ 595465 h 595465"/>
              <a:gd name="connsiteX0" fmla="*/ 47697 w 150345"/>
              <a:gd name="connsiteY0" fmla="*/ 0 h 590653"/>
              <a:gd name="connsiteX1" fmla="*/ 64256 w 150345"/>
              <a:gd name="connsiteY1" fmla="*/ 197708 h 590653"/>
              <a:gd name="connsiteX2" fmla="*/ 1 w 150345"/>
              <a:gd name="connsiteY2" fmla="*/ 326219 h 590653"/>
              <a:gd name="connsiteX3" fmla="*/ 65300 w 150345"/>
              <a:gd name="connsiteY3" fmla="*/ 444714 h 590653"/>
              <a:gd name="connsiteX4" fmla="*/ 7460 w 150345"/>
              <a:gd name="connsiteY4" fmla="*/ 543437 h 590653"/>
              <a:gd name="connsiteX5" fmla="*/ 149692 w 150345"/>
              <a:gd name="connsiteY5" fmla="*/ 590653 h 590653"/>
              <a:gd name="connsiteX0" fmla="*/ 47772 w 150410"/>
              <a:gd name="connsiteY0" fmla="*/ 0 h 590653"/>
              <a:gd name="connsiteX1" fmla="*/ 64331 w 150410"/>
              <a:gd name="connsiteY1" fmla="*/ 197708 h 590653"/>
              <a:gd name="connsiteX2" fmla="*/ 76 w 150410"/>
              <a:gd name="connsiteY2" fmla="*/ 326219 h 590653"/>
              <a:gd name="connsiteX3" fmla="*/ 79251 w 150410"/>
              <a:gd name="connsiteY3" fmla="*/ 430276 h 590653"/>
              <a:gd name="connsiteX4" fmla="*/ 7535 w 150410"/>
              <a:gd name="connsiteY4" fmla="*/ 543437 h 590653"/>
              <a:gd name="connsiteX5" fmla="*/ 149767 w 150410"/>
              <a:gd name="connsiteY5" fmla="*/ 590653 h 590653"/>
              <a:gd name="connsiteX0" fmla="*/ 47772 w 178077"/>
              <a:gd name="connsiteY0" fmla="*/ 0 h 571403"/>
              <a:gd name="connsiteX1" fmla="*/ 64331 w 178077"/>
              <a:gd name="connsiteY1" fmla="*/ 197708 h 571403"/>
              <a:gd name="connsiteX2" fmla="*/ 76 w 178077"/>
              <a:gd name="connsiteY2" fmla="*/ 326219 h 571403"/>
              <a:gd name="connsiteX3" fmla="*/ 79251 w 178077"/>
              <a:gd name="connsiteY3" fmla="*/ 430276 h 571403"/>
              <a:gd name="connsiteX4" fmla="*/ 7535 w 178077"/>
              <a:gd name="connsiteY4" fmla="*/ 543437 h 571403"/>
              <a:gd name="connsiteX5" fmla="*/ 177520 w 178077"/>
              <a:gd name="connsiteY5" fmla="*/ 571403 h 571403"/>
              <a:gd name="connsiteX0" fmla="*/ 47772 w 178217"/>
              <a:gd name="connsiteY0" fmla="*/ 0 h 571403"/>
              <a:gd name="connsiteX1" fmla="*/ 64331 w 178217"/>
              <a:gd name="connsiteY1" fmla="*/ 197708 h 571403"/>
              <a:gd name="connsiteX2" fmla="*/ 76 w 178217"/>
              <a:gd name="connsiteY2" fmla="*/ 326219 h 571403"/>
              <a:gd name="connsiteX3" fmla="*/ 79251 w 178217"/>
              <a:gd name="connsiteY3" fmla="*/ 430276 h 571403"/>
              <a:gd name="connsiteX4" fmla="*/ 42226 w 178217"/>
              <a:gd name="connsiteY4" fmla="*/ 538624 h 571403"/>
              <a:gd name="connsiteX5" fmla="*/ 177520 w 178217"/>
              <a:gd name="connsiteY5" fmla="*/ 571403 h 571403"/>
              <a:gd name="connsiteX0" fmla="*/ 47772 w 178168"/>
              <a:gd name="connsiteY0" fmla="*/ 0 h 571403"/>
              <a:gd name="connsiteX1" fmla="*/ 64331 w 178168"/>
              <a:gd name="connsiteY1" fmla="*/ 197708 h 571403"/>
              <a:gd name="connsiteX2" fmla="*/ 76 w 178168"/>
              <a:gd name="connsiteY2" fmla="*/ 326219 h 571403"/>
              <a:gd name="connsiteX3" fmla="*/ 79251 w 178168"/>
              <a:gd name="connsiteY3" fmla="*/ 430276 h 571403"/>
              <a:gd name="connsiteX4" fmla="*/ 31819 w 178168"/>
              <a:gd name="connsiteY4" fmla="*/ 553062 h 571403"/>
              <a:gd name="connsiteX5" fmla="*/ 177520 w 178168"/>
              <a:gd name="connsiteY5" fmla="*/ 571403 h 571403"/>
              <a:gd name="connsiteX0" fmla="*/ 92881 w 178179"/>
              <a:gd name="connsiteY0" fmla="*/ 0 h 558641"/>
              <a:gd name="connsiteX1" fmla="*/ 64342 w 178179"/>
              <a:gd name="connsiteY1" fmla="*/ 184946 h 558641"/>
              <a:gd name="connsiteX2" fmla="*/ 87 w 178179"/>
              <a:gd name="connsiteY2" fmla="*/ 313457 h 558641"/>
              <a:gd name="connsiteX3" fmla="*/ 79262 w 178179"/>
              <a:gd name="connsiteY3" fmla="*/ 417514 h 558641"/>
              <a:gd name="connsiteX4" fmla="*/ 31830 w 178179"/>
              <a:gd name="connsiteY4" fmla="*/ 540300 h 558641"/>
              <a:gd name="connsiteX5" fmla="*/ 177531 w 178179"/>
              <a:gd name="connsiteY5" fmla="*/ 558641 h 558641"/>
              <a:gd name="connsiteX0" fmla="*/ 66707 w 178173"/>
              <a:gd name="connsiteY0" fmla="*/ 0 h 579519"/>
              <a:gd name="connsiteX1" fmla="*/ 64336 w 178173"/>
              <a:gd name="connsiteY1" fmla="*/ 205824 h 579519"/>
              <a:gd name="connsiteX2" fmla="*/ 81 w 178173"/>
              <a:gd name="connsiteY2" fmla="*/ 334335 h 579519"/>
              <a:gd name="connsiteX3" fmla="*/ 79256 w 178173"/>
              <a:gd name="connsiteY3" fmla="*/ 438392 h 579519"/>
              <a:gd name="connsiteX4" fmla="*/ 31824 w 178173"/>
              <a:gd name="connsiteY4" fmla="*/ 561178 h 579519"/>
              <a:gd name="connsiteX5" fmla="*/ 177525 w 178173"/>
              <a:gd name="connsiteY5" fmla="*/ 579519 h 579519"/>
              <a:gd name="connsiteX0" fmla="*/ 91837 w 178179"/>
              <a:gd name="connsiteY0" fmla="*/ 0 h 593369"/>
              <a:gd name="connsiteX1" fmla="*/ 64342 w 178179"/>
              <a:gd name="connsiteY1" fmla="*/ 219674 h 593369"/>
              <a:gd name="connsiteX2" fmla="*/ 87 w 178179"/>
              <a:gd name="connsiteY2" fmla="*/ 348185 h 593369"/>
              <a:gd name="connsiteX3" fmla="*/ 79262 w 178179"/>
              <a:gd name="connsiteY3" fmla="*/ 452242 h 593369"/>
              <a:gd name="connsiteX4" fmla="*/ 31830 w 178179"/>
              <a:gd name="connsiteY4" fmla="*/ 575028 h 593369"/>
              <a:gd name="connsiteX5" fmla="*/ 177531 w 178179"/>
              <a:gd name="connsiteY5" fmla="*/ 593369 h 593369"/>
              <a:gd name="connsiteX0" fmla="*/ 91851 w 178193"/>
              <a:gd name="connsiteY0" fmla="*/ 0 h 593369"/>
              <a:gd name="connsiteX1" fmla="*/ 64356 w 178193"/>
              <a:gd name="connsiteY1" fmla="*/ 219674 h 593369"/>
              <a:gd name="connsiteX2" fmla="*/ 101 w 178193"/>
              <a:gd name="connsiteY2" fmla="*/ 348185 h 593369"/>
              <a:gd name="connsiteX3" fmla="*/ 79276 w 178193"/>
              <a:gd name="connsiteY3" fmla="*/ 452242 h 593369"/>
              <a:gd name="connsiteX4" fmla="*/ 31844 w 178193"/>
              <a:gd name="connsiteY4" fmla="*/ 575028 h 593369"/>
              <a:gd name="connsiteX5" fmla="*/ 177545 w 178193"/>
              <a:gd name="connsiteY5" fmla="*/ 593369 h 593369"/>
              <a:gd name="connsiteX0" fmla="*/ 91832 w 178174"/>
              <a:gd name="connsiteY0" fmla="*/ 0 h 593369"/>
              <a:gd name="connsiteX1" fmla="*/ 64337 w 178174"/>
              <a:gd name="connsiteY1" fmla="*/ 219674 h 593369"/>
              <a:gd name="connsiteX2" fmla="*/ 82 w 178174"/>
              <a:gd name="connsiteY2" fmla="*/ 348185 h 593369"/>
              <a:gd name="connsiteX3" fmla="*/ 79257 w 178174"/>
              <a:gd name="connsiteY3" fmla="*/ 452242 h 593369"/>
              <a:gd name="connsiteX4" fmla="*/ 31825 w 178174"/>
              <a:gd name="connsiteY4" fmla="*/ 575028 h 593369"/>
              <a:gd name="connsiteX5" fmla="*/ 177526 w 178174"/>
              <a:gd name="connsiteY5" fmla="*/ 593369 h 593369"/>
              <a:gd name="connsiteX0" fmla="*/ 91772 w 178114"/>
              <a:gd name="connsiteY0" fmla="*/ 0 h 593369"/>
              <a:gd name="connsiteX1" fmla="*/ 71207 w 178114"/>
              <a:gd name="connsiteY1" fmla="*/ 223137 h 593369"/>
              <a:gd name="connsiteX2" fmla="*/ 22 w 178114"/>
              <a:gd name="connsiteY2" fmla="*/ 348185 h 593369"/>
              <a:gd name="connsiteX3" fmla="*/ 79197 w 178114"/>
              <a:gd name="connsiteY3" fmla="*/ 452242 h 593369"/>
              <a:gd name="connsiteX4" fmla="*/ 31765 w 178114"/>
              <a:gd name="connsiteY4" fmla="*/ 575028 h 593369"/>
              <a:gd name="connsiteX5" fmla="*/ 177466 w 178114"/>
              <a:gd name="connsiteY5" fmla="*/ 593369 h 593369"/>
              <a:gd name="connsiteX0" fmla="*/ 90688 w 178114"/>
              <a:gd name="connsiteY0" fmla="*/ 0 h 579765"/>
              <a:gd name="connsiteX1" fmla="*/ 71207 w 178114"/>
              <a:gd name="connsiteY1" fmla="*/ 209533 h 579765"/>
              <a:gd name="connsiteX2" fmla="*/ 22 w 178114"/>
              <a:gd name="connsiteY2" fmla="*/ 334581 h 579765"/>
              <a:gd name="connsiteX3" fmla="*/ 79197 w 178114"/>
              <a:gd name="connsiteY3" fmla="*/ 438638 h 579765"/>
              <a:gd name="connsiteX4" fmla="*/ 31765 w 178114"/>
              <a:gd name="connsiteY4" fmla="*/ 561424 h 579765"/>
              <a:gd name="connsiteX5" fmla="*/ 177466 w 178114"/>
              <a:gd name="connsiteY5" fmla="*/ 579765 h 579765"/>
              <a:gd name="connsiteX0" fmla="*/ 87005 w 178114"/>
              <a:gd name="connsiteY0" fmla="*/ 0 h 563689"/>
              <a:gd name="connsiteX1" fmla="*/ 71207 w 178114"/>
              <a:gd name="connsiteY1" fmla="*/ 193457 h 563689"/>
              <a:gd name="connsiteX2" fmla="*/ 22 w 178114"/>
              <a:gd name="connsiteY2" fmla="*/ 318505 h 563689"/>
              <a:gd name="connsiteX3" fmla="*/ 79197 w 178114"/>
              <a:gd name="connsiteY3" fmla="*/ 422562 h 563689"/>
              <a:gd name="connsiteX4" fmla="*/ 31765 w 178114"/>
              <a:gd name="connsiteY4" fmla="*/ 545348 h 563689"/>
              <a:gd name="connsiteX5" fmla="*/ 177466 w 178114"/>
              <a:gd name="connsiteY5" fmla="*/ 563689 h 56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114" h="563689">
                <a:moveTo>
                  <a:pt x="87005" y="0"/>
                </a:moveTo>
                <a:cubicBezTo>
                  <a:pt x="92154" y="35011"/>
                  <a:pt x="85704" y="140373"/>
                  <a:pt x="71207" y="193457"/>
                </a:cubicBezTo>
                <a:cubicBezTo>
                  <a:pt x="56710" y="246541"/>
                  <a:pt x="-1310" y="280321"/>
                  <a:pt x="22" y="318505"/>
                </a:cubicBezTo>
                <a:cubicBezTo>
                  <a:pt x="1354" y="356689"/>
                  <a:pt x="73907" y="384755"/>
                  <a:pt x="79197" y="422562"/>
                </a:cubicBezTo>
                <a:cubicBezTo>
                  <a:pt x="84487" y="460369"/>
                  <a:pt x="15387" y="521827"/>
                  <a:pt x="31765" y="545348"/>
                </a:cubicBezTo>
                <a:cubicBezTo>
                  <a:pt x="48143" y="568869"/>
                  <a:pt x="188793" y="541035"/>
                  <a:pt x="177466" y="563689"/>
                </a:cubicBezTo>
              </a:path>
            </a:pathLst>
          </a:custGeom>
          <a:noFill/>
          <a:ln w="28575" cmpd="tri">
            <a:solidFill>
              <a:srgbClr val="00B0F0"/>
            </a:solid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a:extLst>
              <a:ext uri="{FF2B5EF4-FFF2-40B4-BE49-F238E27FC236}">
                <a16:creationId xmlns:a16="http://schemas.microsoft.com/office/drawing/2014/main" id="{AC01567F-3011-2F89-0B04-B4A5C7E9BB43}"/>
              </a:ext>
            </a:extLst>
          </p:cNvPr>
          <p:cNvSpPr/>
          <p:nvPr/>
        </p:nvSpPr>
        <p:spPr>
          <a:xfrm rot="11111775" flipV="1">
            <a:off x="3507154" y="2610475"/>
            <a:ext cx="236398" cy="655117"/>
          </a:xfrm>
          <a:custGeom>
            <a:avLst/>
            <a:gdLst>
              <a:gd name="connsiteX0" fmla="*/ 34599 w 84660"/>
              <a:gd name="connsiteY0" fmla="*/ 0 h 568411"/>
              <a:gd name="connsiteX1" fmla="*/ 79083 w 84660"/>
              <a:gd name="connsiteY1" fmla="*/ 103797 h 568411"/>
              <a:gd name="connsiteX2" fmla="*/ 59312 w 84660"/>
              <a:gd name="connsiteY2" fmla="*/ 168052 h 568411"/>
              <a:gd name="connsiteX3" fmla="*/ 29656 w 84660"/>
              <a:gd name="connsiteY3" fmla="*/ 301505 h 568411"/>
              <a:gd name="connsiteX4" fmla="*/ 79083 w 84660"/>
              <a:gd name="connsiteY4" fmla="*/ 380588 h 568411"/>
              <a:gd name="connsiteX5" fmla="*/ 79083 w 84660"/>
              <a:gd name="connsiteY5" fmla="*/ 430015 h 568411"/>
              <a:gd name="connsiteX6" fmla="*/ 39541 w 84660"/>
              <a:gd name="connsiteY6" fmla="*/ 514041 h 568411"/>
              <a:gd name="connsiteX7" fmla="*/ 0 w 84660"/>
              <a:gd name="connsiteY7" fmla="*/ 568411 h 568411"/>
              <a:gd name="connsiteX8" fmla="*/ 0 w 84660"/>
              <a:gd name="connsiteY8" fmla="*/ 568411 h 568411"/>
              <a:gd name="connsiteX9" fmla="*/ 4942 w 84660"/>
              <a:gd name="connsiteY9" fmla="*/ 568411 h 568411"/>
              <a:gd name="connsiteX0" fmla="*/ 34599 w 84660"/>
              <a:gd name="connsiteY0" fmla="*/ 0 h 568411"/>
              <a:gd name="connsiteX1" fmla="*/ 59312 w 84660"/>
              <a:gd name="connsiteY1" fmla="*/ 168052 h 568411"/>
              <a:gd name="connsiteX2" fmla="*/ 29656 w 84660"/>
              <a:gd name="connsiteY2" fmla="*/ 301505 h 568411"/>
              <a:gd name="connsiteX3" fmla="*/ 79083 w 84660"/>
              <a:gd name="connsiteY3" fmla="*/ 380588 h 568411"/>
              <a:gd name="connsiteX4" fmla="*/ 79083 w 84660"/>
              <a:gd name="connsiteY4" fmla="*/ 430015 h 568411"/>
              <a:gd name="connsiteX5" fmla="*/ 39541 w 84660"/>
              <a:gd name="connsiteY5" fmla="*/ 514041 h 568411"/>
              <a:gd name="connsiteX6" fmla="*/ 0 w 84660"/>
              <a:gd name="connsiteY6" fmla="*/ 568411 h 568411"/>
              <a:gd name="connsiteX7" fmla="*/ 0 w 84660"/>
              <a:gd name="connsiteY7" fmla="*/ 568411 h 568411"/>
              <a:gd name="connsiteX8" fmla="*/ 4942 w 8466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79083 w 93920"/>
              <a:gd name="connsiteY4" fmla="*/ 430015 h 568411"/>
              <a:gd name="connsiteX5" fmla="*/ 39541 w 93920"/>
              <a:gd name="connsiteY5" fmla="*/ 514041 h 568411"/>
              <a:gd name="connsiteX6" fmla="*/ 0 w 93920"/>
              <a:gd name="connsiteY6" fmla="*/ 568411 h 568411"/>
              <a:gd name="connsiteX7" fmla="*/ 0 w 93920"/>
              <a:gd name="connsiteY7" fmla="*/ 568411 h 568411"/>
              <a:gd name="connsiteX8" fmla="*/ 4942 w 9392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607953"/>
              <a:gd name="connsiteX1" fmla="*/ 93911 w 93920"/>
              <a:gd name="connsiteY1" fmla="*/ 172994 h 607953"/>
              <a:gd name="connsiteX2" fmla="*/ 29656 w 93920"/>
              <a:gd name="connsiteY2" fmla="*/ 301505 h 607953"/>
              <a:gd name="connsiteX3" fmla="*/ 74140 w 93920"/>
              <a:gd name="connsiteY3" fmla="*/ 415187 h 607953"/>
              <a:gd name="connsiteX4" fmla="*/ 39541 w 93920"/>
              <a:gd name="connsiteY4" fmla="*/ 514041 h 607953"/>
              <a:gd name="connsiteX5" fmla="*/ 0 w 93920"/>
              <a:gd name="connsiteY5" fmla="*/ 568411 h 607953"/>
              <a:gd name="connsiteX6" fmla="*/ 0 w 93920"/>
              <a:gd name="connsiteY6" fmla="*/ 568411 h 607953"/>
              <a:gd name="connsiteX7" fmla="*/ 9885 w 93920"/>
              <a:gd name="connsiteY7" fmla="*/ 607953 h 607953"/>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0" fmla="*/ 69198 w 128519"/>
              <a:gd name="connsiteY0" fmla="*/ 0 h 647494"/>
              <a:gd name="connsiteX1" fmla="*/ 128510 w 128519"/>
              <a:gd name="connsiteY1" fmla="*/ 172994 h 647494"/>
              <a:gd name="connsiteX2" fmla="*/ 64255 w 128519"/>
              <a:gd name="connsiteY2" fmla="*/ 301505 h 647494"/>
              <a:gd name="connsiteX3" fmla="*/ 108739 w 128519"/>
              <a:gd name="connsiteY3" fmla="*/ 415187 h 647494"/>
              <a:gd name="connsiteX4" fmla="*/ 74140 w 128519"/>
              <a:gd name="connsiteY4" fmla="*/ 514041 h 647494"/>
              <a:gd name="connsiteX5" fmla="*/ 34599 w 128519"/>
              <a:gd name="connsiteY5" fmla="*/ 568411 h 647494"/>
              <a:gd name="connsiteX6" fmla="*/ 0 w 128519"/>
              <a:gd name="connsiteY6" fmla="*/ 647494 h 647494"/>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14828 w 108748"/>
              <a:gd name="connsiteY5" fmla="*/ 568411 h 622780"/>
              <a:gd name="connsiteX6" fmla="*/ 0 w 108748"/>
              <a:gd name="connsiteY6"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0 w 108748"/>
              <a:gd name="connsiteY5"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34598 w 108748"/>
              <a:gd name="connsiteY4" fmla="*/ 509098 h 622780"/>
              <a:gd name="connsiteX5" fmla="*/ 0 w 108748"/>
              <a:gd name="connsiteY5" fmla="*/ 622780 h 622780"/>
              <a:gd name="connsiteX0" fmla="*/ 17225 w 76546"/>
              <a:gd name="connsiteY0" fmla="*/ 0 h 657379"/>
              <a:gd name="connsiteX1" fmla="*/ 76537 w 76546"/>
              <a:gd name="connsiteY1" fmla="*/ 172994 h 657379"/>
              <a:gd name="connsiteX2" fmla="*/ 12282 w 76546"/>
              <a:gd name="connsiteY2" fmla="*/ 301505 h 657379"/>
              <a:gd name="connsiteX3" fmla="*/ 56766 w 76546"/>
              <a:gd name="connsiteY3" fmla="*/ 415187 h 657379"/>
              <a:gd name="connsiteX4" fmla="*/ 2396 w 76546"/>
              <a:gd name="connsiteY4" fmla="*/ 509098 h 657379"/>
              <a:gd name="connsiteX5" fmla="*/ 2397 w 76546"/>
              <a:gd name="connsiteY5" fmla="*/ 657379 h 657379"/>
              <a:gd name="connsiteX0" fmla="*/ 38601 w 76895"/>
              <a:gd name="connsiteY0" fmla="*/ 0 h 677150"/>
              <a:gd name="connsiteX1" fmla="*/ 76537 w 76895"/>
              <a:gd name="connsiteY1" fmla="*/ 192765 h 677150"/>
              <a:gd name="connsiteX2" fmla="*/ 12282 w 76895"/>
              <a:gd name="connsiteY2" fmla="*/ 321276 h 677150"/>
              <a:gd name="connsiteX3" fmla="*/ 56766 w 76895"/>
              <a:gd name="connsiteY3" fmla="*/ 434958 h 677150"/>
              <a:gd name="connsiteX4" fmla="*/ 2396 w 76895"/>
              <a:gd name="connsiteY4" fmla="*/ 528869 h 677150"/>
              <a:gd name="connsiteX5" fmla="*/ 2397 w 76895"/>
              <a:gd name="connsiteY5" fmla="*/ 677150 h 677150"/>
              <a:gd name="connsiteX0" fmla="*/ 59978 w 78428"/>
              <a:gd name="connsiteY0" fmla="*/ 0 h 682093"/>
              <a:gd name="connsiteX1" fmla="*/ 76537 w 78428"/>
              <a:gd name="connsiteY1" fmla="*/ 197708 h 682093"/>
              <a:gd name="connsiteX2" fmla="*/ 12282 w 78428"/>
              <a:gd name="connsiteY2" fmla="*/ 326219 h 682093"/>
              <a:gd name="connsiteX3" fmla="*/ 56766 w 78428"/>
              <a:gd name="connsiteY3" fmla="*/ 439901 h 682093"/>
              <a:gd name="connsiteX4" fmla="*/ 2396 w 78428"/>
              <a:gd name="connsiteY4" fmla="*/ 533812 h 682093"/>
              <a:gd name="connsiteX5" fmla="*/ 2397 w 78428"/>
              <a:gd name="connsiteY5" fmla="*/ 682093 h 682093"/>
              <a:gd name="connsiteX0" fmla="*/ 59664 w 144968"/>
              <a:gd name="connsiteY0" fmla="*/ 0 h 581027"/>
              <a:gd name="connsiteX1" fmla="*/ 76223 w 144968"/>
              <a:gd name="connsiteY1" fmla="*/ 197708 h 581027"/>
              <a:gd name="connsiteX2" fmla="*/ 11968 w 144968"/>
              <a:gd name="connsiteY2" fmla="*/ 326219 h 581027"/>
              <a:gd name="connsiteX3" fmla="*/ 56452 w 144968"/>
              <a:gd name="connsiteY3" fmla="*/ 439901 h 581027"/>
              <a:gd name="connsiteX4" fmla="*/ 2082 w 144968"/>
              <a:gd name="connsiteY4" fmla="*/ 533812 h 581027"/>
              <a:gd name="connsiteX5" fmla="*/ 144313 w 144968"/>
              <a:gd name="connsiteY5" fmla="*/ 581027 h 581027"/>
              <a:gd name="connsiteX0" fmla="*/ 59263 w 134203"/>
              <a:gd name="connsiteY0" fmla="*/ 0 h 595465"/>
              <a:gd name="connsiteX1" fmla="*/ 75822 w 134203"/>
              <a:gd name="connsiteY1" fmla="*/ 197708 h 595465"/>
              <a:gd name="connsiteX2" fmla="*/ 11567 w 134203"/>
              <a:gd name="connsiteY2" fmla="*/ 326219 h 595465"/>
              <a:gd name="connsiteX3" fmla="*/ 56051 w 134203"/>
              <a:gd name="connsiteY3" fmla="*/ 439901 h 595465"/>
              <a:gd name="connsiteX4" fmla="*/ 1681 w 134203"/>
              <a:gd name="connsiteY4" fmla="*/ 533812 h 595465"/>
              <a:gd name="connsiteX5" fmla="*/ 133505 w 134203"/>
              <a:gd name="connsiteY5" fmla="*/ 595465 h 595465"/>
              <a:gd name="connsiteX0" fmla="*/ 58331 w 133253"/>
              <a:gd name="connsiteY0" fmla="*/ 0 h 595465"/>
              <a:gd name="connsiteX1" fmla="*/ 74890 w 133253"/>
              <a:gd name="connsiteY1" fmla="*/ 197708 h 595465"/>
              <a:gd name="connsiteX2" fmla="*/ 10635 w 133253"/>
              <a:gd name="connsiteY2" fmla="*/ 326219 h 595465"/>
              <a:gd name="connsiteX3" fmla="*/ 75934 w 133253"/>
              <a:gd name="connsiteY3" fmla="*/ 444714 h 595465"/>
              <a:gd name="connsiteX4" fmla="*/ 749 w 133253"/>
              <a:gd name="connsiteY4" fmla="*/ 533812 h 595465"/>
              <a:gd name="connsiteX5" fmla="*/ 132573 w 133253"/>
              <a:gd name="connsiteY5" fmla="*/ 595465 h 595465"/>
              <a:gd name="connsiteX0" fmla="*/ 47697 w 122714"/>
              <a:gd name="connsiteY0" fmla="*/ 0 h 595465"/>
              <a:gd name="connsiteX1" fmla="*/ 64256 w 122714"/>
              <a:gd name="connsiteY1" fmla="*/ 197708 h 595465"/>
              <a:gd name="connsiteX2" fmla="*/ 1 w 122714"/>
              <a:gd name="connsiteY2" fmla="*/ 326219 h 595465"/>
              <a:gd name="connsiteX3" fmla="*/ 65300 w 122714"/>
              <a:gd name="connsiteY3" fmla="*/ 444714 h 595465"/>
              <a:gd name="connsiteX4" fmla="*/ 7460 w 122714"/>
              <a:gd name="connsiteY4" fmla="*/ 543437 h 595465"/>
              <a:gd name="connsiteX5" fmla="*/ 121939 w 122714"/>
              <a:gd name="connsiteY5" fmla="*/ 595465 h 595465"/>
              <a:gd name="connsiteX0" fmla="*/ 47697 w 150345"/>
              <a:gd name="connsiteY0" fmla="*/ 0 h 590653"/>
              <a:gd name="connsiteX1" fmla="*/ 64256 w 150345"/>
              <a:gd name="connsiteY1" fmla="*/ 197708 h 590653"/>
              <a:gd name="connsiteX2" fmla="*/ 1 w 150345"/>
              <a:gd name="connsiteY2" fmla="*/ 326219 h 590653"/>
              <a:gd name="connsiteX3" fmla="*/ 65300 w 150345"/>
              <a:gd name="connsiteY3" fmla="*/ 444714 h 590653"/>
              <a:gd name="connsiteX4" fmla="*/ 7460 w 150345"/>
              <a:gd name="connsiteY4" fmla="*/ 543437 h 590653"/>
              <a:gd name="connsiteX5" fmla="*/ 149692 w 150345"/>
              <a:gd name="connsiteY5" fmla="*/ 590653 h 590653"/>
              <a:gd name="connsiteX0" fmla="*/ 47772 w 150410"/>
              <a:gd name="connsiteY0" fmla="*/ 0 h 590653"/>
              <a:gd name="connsiteX1" fmla="*/ 64331 w 150410"/>
              <a:gd name="connsiteY1" fmla="*/ 197708 h 590653"/>
              <a:gd name="connsiteX2" fmla="*/ 76 w 150410"/>
              <a:gd name="connsiteY2" fmla="*/ 326219 h 590653"/>
              <a:gd name="connsiteX3" fmla="*/ 79251 w 150410"/>
              <a:gd name="connsiteY3" fmla="*/ 430276 h 590653"/>
              <a:gd name="connsiteX4" fmla="*/ 7535 w 150410"/>
              <a:gd name="connsiteY4" fmla="*/ 543437 h 590653"/>
              <a:gd name="connsiteX5" fmla="*/ 149767 w 150410"/>
              <a:gd name="connsiteY5" fmla="*/ 590653 h 590653"/>
              <a:gd name="connsiteX0" fmla="*/ 47772 w 178077"/>
              <a:gd name="connsiteY0" fmla="*/ 0 h 571403"/>
              <a:gd name="connsiteX1" fmla="*/ 64331 w 178077"/>
              <a:gd name="connsiteY1" fmla="*/ 197708 h 571403"/>
              <a:gd name="connsiteX2" fmla="*/ 76 w 178077"/>
              <a:gd name="connsiteY2" fmla="*/ 326219 h 571403"/>
              <a:gd name="connsiteX3" fmla="*/ 79251 w 178077"/>
              <a:gd name="connsiteY3" fmla="*/ 430276 h 571403"/>
              <a:gd name="connsiteX4" fmla="*/ 7535 w 178077"/>
              <a:gd name="connsiteY4" fmla="*/ 543437 h 571403"/>
              <a:gd name="connsiteX5" fmla="*/ 177520 w 178077"/>
              <a:gd name="connsiteY5" fmla="*/ 571403 h 571403"/>
              <a:gd name="connsiteX0" fmla="*/ 47772 w 178217"/>
              <a:gd name="connsiteY0" fmla="*/ 0 h 571403"/>
              <a:gd name="connsiteX1" fmla="*/ 64331 w 178217"/>
              <a:gd name="connsiteY1" fmla="*/ 197708 h 571403"/>
              <a:gd name="connsiteX2" fmla="*/ 76 w 178217"/>
              <a:gd name="connsiteY2" fmla="*/ 326219 h 571403"/>
              <a:gd name="connsiteX3" fmla="*/ 79251 w 178217"/>
              <a:gd name="connsiteY3" fmla="*/ 430276 h 571403"/>
              <a:gd name="connsiteX4" fmla="*/ 42226 w 178217"/>
              <a:gd name="connsiteY4" fmla="*/ 538624 h 571403"/>
              <a:gd name="connsiteX5" fmla="*/ 177520 w 178217"/>
              <a:gd name="connsiteY5" fmla="*/ 571403 h 571403"/>
              <a:gd name="connsiteX0" fmla="*/ 47772 w 178168"/>
              <a:gd name="connsiteY0" fmla="*/ 0 h 571403"/>
              <a:gd name="connsiteX1" fmla="*/ 64331 w 178168"/>
              <a:gd name="connsiteY1" fmla="*/ 197708 h 571403"/>
              <a:gd name="connsiteX2" fmla="*/ 76 w 178168"/>
              <a:gd name="connsiteY2" fmla="*/ 326219 h 571403"/>
              <a:gd name="connsiteX3" fmla="*/ 79251 w 178168"/>
              <a:gd name="connsiteY3" fmla="*/ 430276 h 571403"/>
              <a:gd name="connsiteX4" fmla="*/ 31819 w 178168"/>
              <a:gd name="connsiteY4" fmla="*/ 553062 h 571403"/>
              <a:gd name="connsiteX5" fmla="*/ 177520 w 178168"/>
              <a:gd name="connsiteY5" fmla="*/ 571403 h 571403"/>
              <a:gd name="connsiteX0" fmla="*/ 92881 w 178179"/>
              <a:gd name="connsiteY0" fmla="*/ 0 h 558641"/>
              <a:gd name="connsiteX1" fmla="*/ 64342 w 178179"/>
              <a:gd name="connsiteY1" fmla="*/ 184946 h 558641"/>
              <a:gd name="connsiteX2" fmla="*/ 87 w 178179"/>
              <a:gd name="connsiteY2" fmla="*/ 313457 h 558641"/>
              <a:gd name="connsiteX3" fmla="*/ 79262 w 178179"/>
              <a:gd name="connsiteY3" fmla="*/ 417514 h 558641"/>
              <a:gd name="connsiteX4" fmla="*/ 31830 w 178179"/>
              <a:gd name="connsiteY4" fmla="*/ 540300 h 558641"/>
              <a:gd name="connsiteX5" fmla="*/ 177531 w 178179"/>
              <a:gd name="connsiteY5" fmla="*/ 558641 h 558641"/>
              <a:gd name="connsiteX0" fmla="*/ 66707 w 178173"/>
              <a:gd name="connsiteY0" fmla="*/ 0 h 579519"/>
              <a:gd name="connsiteX1" fmla="*/ 64336 w 178173"/>
              <a:gd name="connsiteY1" fmla="*/ 205824 h 579519"/>
              <a:gd name="connsiteX2" fmla="*/ 81 w 178173"/>
              <a:gd name="connsiteY2" fmla="*/ 334335 h 579519"/>
              <a:gd name="connsiteX3" fmla="*/ 79256 w 178173"/>
              <a:gd name="connsiteY3" fmla="*/ 438392 h 579519"/>
              <a:gd name="connsiteX4" fmla="*/ 31824 w 178173"/>
              <a:gd name="connsiteY4" fmla="*/ 561178 h 579519"/>
              <a:gd name="connsiteX5" fmla="*/ 177525 w 178173"/>
              <a:gd name="connsiteY5" fmla="*/ 579519 h 579519"/>
              <a:gd name="connsiteX0" fmla="*/ 91837 w 178179"/>
              <a:gd name="connsiteY0" fmla="*/ 0 h 593369"/>
              <a:gd name="connsiteX1" fmla="*/ 64342 w 178179"/>
              <a:gd name="connsiteY1" fmla="*/ 219674 h 593369"/>
              <a:gd name="connsiteX2" fmla="*/ 87 w 178179"/>
              <a:gd name="connsiteY2" fmla="*/ 348185 h 593369"/>
              <a:gd name="connsiteX3" fmla="*/ 79262 w 178179"/>
              <a:gd name="connsiteY3" fmla="*/ 452242 h 593369"/>
              <a:gd name="connsiteX4" fmla="*/ 31830 w 178179"/>
              <a:gd name="connsiteY4" fmla="*/ 575028 h 593369"/>
              <a:gd name="connsiteX5" fmla="*/ 177531 w 178179"/>
              <a:gd name="connsiteY5" fmla="*/ 593369 h 593369"/>
              <a:gd name="connsiteX0" fmla="*/ 91851 w 178193"/>
              <a:gd name="connsiteY0" fmla="*/ 0 h 593369"/>
              <a:gd name="connsiteX1" fmla="*/ 64356 w 178193"/>
              <a:gd name="connsiteY1" fmla="*/ 219674 h 593369"/>
              <a:gd name="connsiteX2" fmla="*/ 101 w 178193"/>
              <a:gd name="connsiteY2" fmla="*/ 348185 h 593369"/>
              <a:gd name="connsiteX3" fmla="*/ 79276 w 178193"/>
              <a:gd name="connsiteY3" fmla="*/ 452242 h 593369"/>
              <a:gd name="connsiteX4" fmla="*/ 31844 w 178193"/>
              <a:gd name="connsiteY4" fmla="*/ 575028 h 593369"/>
              <a:gd name="connsiteX5" fmla="*/ 177545 w 178193"/>
              <a:gd name="connsiteY5" fmla="*/ 593369 h 593369"/>
              <a:gd name="connsiteX0" fmla="*/ 91832 w 178174"/>
              <a:gd name="connsiteY0" fmla="*/ 0 h 593369"/>
              <a:gd name="connsiteX1" fmla="*/ 64337 w 178174"/>
              <a:gd name="connsiteY1" fmla="*/ 219674 h 593369"/>
              <a:gd name="connsiteX2" fmla="*/ 82 w 178174"/>
              <a:gd name="connsiteY2" fmla="*/ 348185 h 593369"/>
              <a:gd name="connsiteX3" fmla="*/ 79257 w 178174"/>
              <a:gd name="connsiteY3" fmla="*/ 452242 h 593369"/>
              <a:gd name="connsiteX4" fmla="*/ 31825 w 178174"/>
              <a:gd name="connsiteY4" fmla="*/ 575028 h 593369"/>
              <a:gd name="connsiteX5" fmla="*/ 177526 w 178174"/>
              <a:gd name="connsiteY5" fmla="*/ 593369 h 593369"/>
              <a:gd name="connsiteX0" fmla="*/ 91772 w 178114"/>
              <a:gd name="connsiteY0" fmla="*/ 0 h 593369"/>
              <a:gd name="connsiteX1" fmla="*/ 71207 w 178114"/>
              <a:gd name="connsiteY1" fmla="*/ 223137 h 593369"/>
              <a:gd name="connsiteX2" fmla="*/ 22 w 178114"/>
              <a:gd name="connsiteY2" fmla="*/ 348185 h 593369"/>
              <a:gd name="connsiteX3" fmla="*/ 79197 w 178114"/>
              <a:gd name="connsiteY3" fmla="*/ 452242 h 593369"/>
              <a:gd name="connsiteX4" fmla="*/ 31765 w 178114"/>
              <a:gd name="connsiteY4" fmla="*/ 575028 h 593369"/>
              <a:gd name="connsiteX5" fmla="*/ 177466 w 178114"/>
              <a:gd name="connsiteY5" fmla="*/ 593369 h 593369"/>
              <a:gd name="connsiteX0" fmla="*/ 90688 w 178114"/>
              <a:gd name="connsiteY0" fmla="*/ 0 h 579765"/>
              <a:gd name="connsiteX1" fmla="*/ 71207 w 178114"/>
              <a:gd name="connsiteY1" fmla="*/ 209533 h 579765"/>
              <a:gd name="connsiteX2" fmla="*/ 22 w 178114"/>
              <a:gd name="connsiteY2" fmla="*/ 334581 h 579765"/>
              <a:gd name="connsiteX3" fmla="*/ 79197 w 178114"/>
              <a:gd name="connsiteY3" fmla="*/ 438638 h 579765"/>
              <a:gd name="connsiteX4" fmla="*/ 31765 w 178114"/>
              <a:gd name="connsiteY4" fmla="*/ 561424 h 579765"/>
              <a:gd name="connsiteX5" fmla="*/ 177466 w 178114"/>
              <a:gd name="connsiteY5" fmla="*/ 579765 h 579765"/>
              <a:gd name="connsiteX0" fmla="*/ 87005 w 178114"/>
              <a:gd name="connsiteY0" fmla="*/ 0 h 563689"/>
              <a:gd name="connsiteX1" fmla="*/ 71207 w 178114"/>
              <a:gd name="connsiteY1" fmla="*/ 193457 h 563689"/>
              <a:gd name="connsiteX2" fmla="*/ 22 w 178114"/>
              <a:gd name="connsiteY2" fmla="*/ 318505 h 563689"/>
              <a:gd name="connsiteX3" fmla="*/ 79197 w 178114"/>
              <a:gd name="connsiteY3" fmla="*/ 422562 h 563689"/>
              <a:gd name="connsiteX4" fmla="*/ 31765 w 178114"/>
              <a:gd name="connsiteY4" fmla="*/ 545348 h 563689"/>
              <a:gd name="connsiteX5" fmla="*/ 177466 w 178114"/>
              <a:gd name="connsiteY5" fmla="*/ 563689 h 56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114" h="563689">
                <a:moveTo>
                  <a:pt x="87005" y="0"/>
                </a:moveTo>
                <a:cubicBezTo>
                  <a:pt x="92154" y="35011"/>
                  <a:pt x="85704" y="140373"/>
                  <a:pt x="71207" y="193457"/>
                </a:cubicBezTo>
                <a:cubicBezTo>
                  <a:pt x="56710" y="246541"/>
                  <a:pt x="-1310" y="280321"/>
                  <a:pt x="22" y="318505"/>
                </a:cubicBezTo>
                <a:cubicBezTo>
                  <a:pt x="1354" y="356689"/>
                  <a:pt x="73907" y="384755"/>
                  <a:pt x="79197" y="422562"/>
                </a:cubicBezTo>
                <a:cubicBezTo>
                  <a:pt x="84487" y="460369"/>
                  <a:pt x="15387" y="521827"/>
                  <a:pt x="31765" y="545348"/>
                </a:cubicBezTo>
                <a:cubicBezTo>
                  <a:pt x="48143" y="568869"/>
                  <a:pt x="188793" y="541035"/>
                  <a:pt x="177466" y="563689"/>
                </a:cubicBezTo>
              </a:path>
            </a:pathLst>
          </a:custGeom>
          <a:noFill/>
          <a:ln w="28575" cmpd="tri">
            <a:solidFill>
              <a:srgbClr val="00B0F0"/>
            </a:solid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a:extLst>
              <a:ext uri="{FF2B5EF4-FFF2-40B4-BE49-F238E27FC236}">
                <a16:creationId xmlns:a16="http://schemas.microsoft.com/office/drawing/2014/main" id="{37604CFE-D478-C4EF-8017-65C275F11302}"/>
              </a:ext>
            </a:extLst>
          </p:cNvPr>
          <p:cNvSpPr/>
          <p:nvPr/>
        </p:nvSpPr>
        <p:spPr>
          <a:xfrm rot="11111775" flipV="1">
            <a:off x="4418851" y="2610475"/>
            <a:ext cx="236398" cy="655117"/>
          </a:xfrm>
          <a:custGeom>
            <a:avLst/>
            <a:gdLst>
              <a:gd name="connsiteX0" fmla="*/ 34599 w 84660"/>
              <a:gd name="connsiteY0" fmla="*/ 0 h 568411"/>
              <a:gd name="connsiteX1" fmla="*/ 79083 w 84660"/>
              <a:gd name="connsiteY1" fmla="*/ 103797 h 568411"/>
              <a:gd name="connsiteX2" fmla="*/ 59312 w 84660"/>
              <a:gd name="connsiteY2" fmla="*/ 168052 h 568411"/>
              <a:gd name="connsiteX3" fmla="*/ 29656 w 84660"/>
              <a:gd name="connsiteY3" fmla="*/ 301505 h 568411"/>
              <a:gd name="connsiteX4" fmla="*/ 79083 w 84660"/>
              <a:gd name="connsiteY4" fmla="*/ 380588 h 568411"/>
              <a:gd name="connsiteX5" fmla="*/ 79083 w 84660"/>
              <a:gd name="connsiteY5" fmla="*/ 430015 h 568411"/>
              <a:gd name="connsiteX6" fmla="*/ 39541 w 84660"/>
              <a:gd name="connsiteY6" fmla="*/ 514041 h 568411"/>
              <a:gd name="connsiteX7" fmla="*/ 0 w 84660"/>
              <a:gd name="connsiteY7" fmla="*/ 568411 h 568411"/>
              <a:gd name="connsiteX8" fmla="*/ 0 w 84660"/>
              <a:gd name="connsiteY8" fmla="*/ 568411 h 568411"/>
              <a:gd name="connsiteX9" fmla="*/ 4942 w 84660"/>
              <a:gd name="connsiteY9" fmla="*/ 568411 h 568411"/>
              <a:gd name="connsiteX0" fmla="*/ 34599 w 84660"/>
              <a:gd name="connsiteY0" fmla="*/ 0 h 568411"/>
              <a:gd name="connsiteX1" fmla="*/ 59312 w 84660"/>
              <a:gd name="connsiteY1" fmla="*/ 168052 h 568411"/>
              <a:gd name="connsiteX2" fmla="*/ 29656 w 84660"/>
              <a:gd name="connsiteY2" fmla="*/ 301505 h 568411"/>
              <a:gd name="connsiteX3" fmla="*/ 79083 w 84660"/>
              <a:gd name="connsiteY3" fmla="*/ 380588 h 568411"/>
              <a:gd name="connsiteX4" fmla="*/ 79083 w 84660"/>
              <a:gd name="connsiteY4" fmla="*/ 430015 h 568411"/>
              <a:gd name="connsiteX5" fmla="*/ 39541 w 84660"/>
              <a:gd name="connsiteY5" fmla="*/ 514041 h 568411"/>
              <a:gd name="connsiteX6" fmla="*/ 0 w 84660"/>
              <a:gd name="connsiteY6" fmla="*/ 568411 h 568411"/>
              <a:gd name="connsiteX7" fmla="*/ 0 w 84660"/>
              <a:gd name="connsiteY7" fmla="*/ 568411 h 568411"/>
              <a:gd name="connsiteX8" fmla="*/ 4942 w 8466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79083 w 93920"/>
              <a:gd name="connsiteY4" fmla="*/ 430015 h 568411"/>
              <a:gd name="connsiteX5" fmla="*/ 39541 w 93920"/>
              <a:gd name="connsiteY5" fmla="*/ 514041 h 568411"/>
              <a:gd name="connsiteX6" fmla="*/ 0 w 93920"/>
              <a:gd name="connsiteY6" fmla="*/ 568411 h 568411"/>
              <a:gd name="connsiteX7" fmla="*/ 0 w 93920"/>
              <a:gd name="connsiteY7" fmla="*/ 568411 h 568411"/>
              <a:gd name="connsiteX8" fmla="*/ 4942 w 9392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607953"/>
              <a:gd name="connsiteX1" fmla="*/ 93911 w 93920"/>
              <a:gd name="connsiteY1" fmla="*/ 172994 h 607953"/>
              <a:gd name="connsiteX2" fmla="*/ 29656 w 93920"/>
              <a:gd name="connsiteY2" fmla="*/ 301505 h 607953"/>
              <a:gd name="connsiteX3" fmla="*/ 74140 w 93920"/>
              <a:gd name="connsiteY3" fmla="*/ 415187 h 607953"/>
              <a:gd name="connsiteX4" fmla="*/ 39541 w 93920"/>
              <a:gd name="connsiteY4" fmla="*/ 514041 h 607953"/>
              <a:gd name="connsiteX5" fmla="*/ 0 w 93920"/>
              <a:gd name="connsiteY5" fmla="*/ 568411 h 607953"/>
              <a:gd name="connsiteX6" fmla="*/ 0 w 93920"/>
              <a:gd name="connsiteY6" fmla="*/ 568411 h 607953"/>
              <a:gd name="connsiteX7" fmla="*/ 9885 w 93920"/>
              <a:gd name="connsiteY7" fmla="*/ 607953 h 607953"/>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0" fmla="*/ 69198 w 128519"/>
              <a:gd name="connsiteY0" fmla="*/ 0 h 647494"/>
              <a:gd name="connsiteX1" fmla="*/ 128510 w 128519"/>
              <a:gd name="connsiteY1" fmla="*/ 172994 h 647494"/>
              <a:gd name="connsiteX2" fmla="*/ 64255 w 128519"/>
              <a:gd name="connsiteY2" fmla="*/ 301505 h 647494"/>
              <a:gd name="connsiteX3" fmla="*/ 108739 w 128519"/>
              <a:gd name="connsiteY3" fmla="*/ 415187 h 647494"/>
              <a:gd name="connsiteX4" fmla="*/ 74140 w 128519"/>
              <a:gd name="connsiteY4" fmla="*/ 514041 h 647494"/>
              <a:gd name="connsiteX5" fmla="*/ 34599 w 128519"/>
              <a:gd name="connsiteY5" fmla="*/ 568411 h 647494"/>
              <a:gd name="connsiteX6" fmla="*/ 0 w 128519"/>
              <a:gd name="connsiteY6" fmla="*/ 647494 h 647494"/>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14828 w 108748"/>
              <a:gd name="connsiteY5" fmla="*/ 568411 h 622780"/>
              <a:gd name="connsiteX6" fmla="*/ 0 w 108748"/>
              <a:gd name="connsiteY6"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0 w 108748"/>
              <a:gd name="connsiteY5"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34598 w 108748"/>
              <a:gd name="connsiteY4" fmla="*/ 509098 h 622780"/>
              <a:gd name="connsiteX5" fmla="*/ 0 w 108748"/>
              <a:gd name="connsiteY5" fmla="*/ 622780 h 622780"/>
              <a:gd name="connsiteX0" fmla="*/ 17225 w 76546"/>
              <a:gd name="connsiteY0" fmla="*/ 0 h 657379"/>
              <a:gd name="connsiteX1" fmla="*/ 76537 w 76546"/>
              <a:gd name="connsiteY1" fmla="*/ 172994 h 657379"/>
              <a:gd name="connsiteX2" fmla="*/ 12282 w 76546"/>
              <a:gd name="connsiteY2" fmla="*/ 301505 h 657379"/>
              <a:gd name="connsiteX3" fmla="*/ 56766 w 76546"/>
              <a:gd name="connsiteY3" fmla="*/ 415187 h 657379"/>
              <a:gd name="connsiteX4" fmla="*/ 2396 w 76546"/>
              <a:gd name="connsiteY4" fmla="*/ 509098 h 657379"/>
              <a:gd name="connsiteX5" fmla="*/ 2397 w 76546"/>
              <a:gd name="connsiteY5" fmla="*/ 657379 h 657379"/>
              <a:gd name="connsiteX0" fmla="*/ 38601 w 76895"/>
              <a:gd name="connsiteY0" fmla="*/ 0 h 677150"/>
              <a:gd name="connsiteX1" fmla="*/ 76537 w 76895"/>
              <a:gd name="connsiteY1" fmla="*/ 192765 h 677150"/>
              <a:gd name="connsiteX2" fmla="*/ 12282 w 76895"/>
              <a:gd name="connsiteY2" fmla="*/ 321276 h 677150"/>
              <a:gd name="connsiteX3" fmla="*/ 56766 w 76895"/>
              <a:gd name="connsiteY3" fmla="*/ 434958 h 677150"/>
              <a:gd name="connsiteX4" fmla="*/ 2396 w 76895"/>
              <a:gd name="connsiteY4" fmla="*/ 528869 h 677150"/>
              <a:gd name="connsiteX5" fmla="*/ 2397 w 76895"/>
              <a:gd name="connsiteY5" fmla="*/ 677150 h 677150"/>
              <a:gd name="connsiteX0" fmla="*/ 59978 w 78428"/>
              <a:gd name="connsiteY0" fmla="*/ 0 h 682093"/>
              <a:gd name="connsiteX1" fmla="*/ 76537 w 78428"/>
              <a:gd name="connsiteY1" fmla="*/ 197708 h 682093"/>
              <a:gd name="connsiteX2" fmla="*/ 12282 w 78428"/>
              <a:gd name="connsiteY2" fmla="*/ 326219 h 682093"/>
              <a:gd name="connsiteX3" fmla="*/ 56766 w 78428"/>
              <a:gd name="connsiteY3" fmla="*/ 439901 h 682093"/>
              <a:gd name="connsiteX4" fmla="*/ 2396 w 78428"/>
              <a:gd name="connsiteY4" fmla="*/ 533812 h 682093"/>
              <a:gd name="connsiteX5" fmla="*/ 2397 w 78428"/>
              <a:gd name="connsiteY5" fmla="*/ 682093 h 682093"/>
              <a:gd name="connsiteX0" fmla="*/ 59664 w 144968"/>
              <a:gd name="connsiteY0" fmla="*/ 0 h 581027"/>
              <a:gd name="connsiteX1" fmla="*/ 76223 w 144968"/>
              <a:gd name="connsiteY1" fmla="*/ 197708 h 581027"/>
              <a:gd name="connsiteX2" fmla="*/ 11968 w 144968"/>
              <a:gd name="connsiteY2" fmla="*/ 326219 h 581027"/>
              <a:gd name="connsiteX3" fmla="*/ 56452 w 144968"/>
              <a:gd name="connsiteY3" fmla="*/ 439901 h 581027"/>
              <a:gd name="connsiteX4" fmla="*/ 2082 w 144968"/>
              <a:gd name="connsiteY4" fmla="*/ 533812 h 581027"/>
              <a:gd name="connsiteX5" fmla="*/ 144313 w 144968"/>
              <a:gd name="connsiteY5" fmla="*/ 581027 h 581027"/>
              <a:gd name="connsiteX0" fmla="*/ 59263 w 134203"/>
              <a:gd name="connsiteY0" fmla="*/ 0 h 595465"/>
              <a:gd name="connsiteX1" fmla="*/ 75822 w 134203"/>
              <a:gd name="connsiteY1" fmla="*/ 197708 h 595465"/>
              <a:gd name="connsiteX2" fmla="*/ 11567 w 134203"/>
              <a:gd name="connsiteY2" fmla="*/ 326219 h 595465"/>
              <a:gd name="connsiteX3" fmla="*/ 56051 w 134203"/>
              <a:gd name="connsiteY3" fmla="*/ 439901 h 595465"/>
              <a:gd name="connsiteX4" fmla="*/ 1681 w 134203"/>
              <a:gd name="connsiteY4" fmla="*/ 533812 h 595465"/>
              <a:gd name="connsiteX5" fmla="*/ 133505 w 134203"/>
              <a:gd name="connsiteY5" fmla="*/ 595465 h 595465"/>
              <a:gd name="connsiteX0" fmla="*/ 58331 w 133253"/>
              <a:gd name="connsiteY0" fmla="*/ 0 h 595465"/>
              <a:gd name="connsiteX1" fmla="*/ 74890 w 133253"/>
              <a:gd name="connsiteY1" fmla="*/ 197708 h 595465"/>
              <a:gd name="connsiteX2" fmla="*/ 10635 w 133253"/>
              <a:gd name="connsiteY2" fmla="*/ 326219 h 595465"/>
              <a:gd name="connsiteX3" fmla="*/ 75934 w 133253"/>
              <a:gd name="connsiteY3" fmla="*/ 444714 h 595465"/>
              <a:gd name="connsiteX4" fmla="*/ 749 w 133253"/>
              <a:gd name="connsiteY4" fmla="*/ 533812 h 595465"/>
              <a:gd name="connsiteX5" fmla="*/ 132573 w 133253"/>
              <a:gd name="connsiteY5" fmla="*/ 595465 h 595465"/>
              <a:gd name="connsiteX0" fmla="*/ 47697 w 122714"/>
              <a:gd name="connsiteY0" fmla="*/ 0 h 595465"/>
              <a:gd name="connsiteX1" fmla="*/ 64256 w 122714"/>
              <a:gd name="connsiteY1" fmla="*/ 197708 h 595465"/>
              <a:gd name="connsiteX2" fmla="*/ 1 w 122714"/>
              <a:gd name="connsiteY2" fmla="*/ 326219 h 595465"/>
              <a:gd name="connsiteX3" fmla="*/ 65300 w 122714"/>
              <a:gd name="connsiteY3" fmla="*/ 444714 h 595465"/>
              <a:gd name="connsiteX4" fmla="*/ 7460 w 122714"/>
              <a:gd name="connsiteY4" fmla="*/ 543437 h 595465"/>
              <a:gd name="connsiteX5" fmla="*/ 121939 w 122714"/>
              <a:gd name="connsiteY5" fmla="*/ 595465 h 595465"/>
              <a:gd name="connsiteX0" fmla="*/ 47697 w 150345"/>
              <a:gd name="connsiteY0" fmla="*/ 0 h 590653"/>
              <a:gd name="connsiteX1" fmla="*/ 64256 w 150345"/>
              <a:gd name="connsiteY1" fmla="*/ 197708 h 590653"/>
              <a:gd name="connsiteX2" fmla="*/ 1 w 150345"/>
              <a:gd name="connsiteY2" fmla="*/ 326219 h 590653"/>
              <a:gd name="connsiteX3" fmla="*/ 65300 w 150345"/>
              <a:gd name="connsiteY3" fmla="*/ 444714 h 590653"/>
              <a:gd name="connsiteX4" fmla="*/ 7460 w 150345"/>
              <a:gd name="connsiteY4" fmla="*/ 543437 h 590653"/>
              <a:gd name="connsiteX5" fmla="*/ 149692 w 150345"/>
              <a:gd name="connsiteY5" fmla="*/ 590653 h 590653"/>
              <a:gd name="connsiteX0" fmla="*/ 47772 w 150410"/>
              <a:gd name="connsiteY0" fmla="*/ 0 h 590653"/>
              <a:gd name="connsiteX1" fmla="*/ 64331 w 150410"/>
              <a:gd name="connsiteY1" fmla="*/ 197708 h 590653"/>
              <a:gd name="connsiteX2" fmla="*/ 76 w 150410"/>
              <a:gd name="connsiteY2" fmla="*/ 326219 h 590653"/>
              <a:gd name="connsiteX3" fmla="*/ 79251 w 150410"/>
              <a:gd name="connsiteY3" fmla="*/ 430276 h 590653"/>
              <a:gd name="connsiteX4" fmla="*/ 7535 w 150410"/>
              <a:gd name="connsiteY4" fmla="*/ 543437 h 590653"/>
              <a:gd name="connsiteX5" fmla="*/ 149767 w 150410"/>
              <a:gd name="connsiteY5" fmla="*/ 590653 h 590653"/>
              <a:gd name="connsiteX0" fmla="*/ 47772 w 178077"/>
              <a:gd name="connsiteY0" fmla="*/ 0 h 571403"/>
              <a:gd name="connsiteX1" fmla="*/ 64331 w 178077"/>
              <a:gd name="connsiteY1" fmla="*/ 197708 h 571403"/>
              <a:gd name="connsiteX2" fmla="*/ 76 w 178077"/>
              <a:gd name="connsiteY2" fmla="*/ 326219 h 571403"/>
              <a:gd name="connsiteX3" fmla="*/ 79251 w 178077"/>
              <a:gd name="connsiteY3" fmla="*/ 430276 h 571403"/>
              <a:gd name="connsiteX4" fmla="*/ 7535 w 178077"/>
              <a:gd name="connsiteY4" fmla="*/ 543437 h 571403"/>
              <a:gd name="connsiteX5" fmla="*/ 177520 w 178077"/>
              <a:gd name="connsiteY5" fmla="*/ 571403 h 571403"/>
              <a:gd name="connsiteX0" fmla="*/ 47772 w 178217"/>
              <a:gd name="connsiteY0" fmla="*/ 0 h 571403"/>
              <a:gd name="connsiteX1" fmla="*/ 64331 w 178217"/>
              <a:gd name="connsiteY1" fmla="*/ 197708 h 571403"/>
              <a:gd name="connsiteX2" fmla="*/ 76 w 178217"/>
              <a:gd name="connsiteY2" fmla="*/ 326219 h 571403"/>
              <a:gd name="connsiteX3" fmla="*/ 79251 w 178217"/>
              <a:gd name="connsiteY3" fmla="*/ 430276 h 571403"/>
              <a:gd name="connsiteX4" fmla="*/ 42226 w 178217"/>
              <a:gd name="connsiteY4" fmla="*/ 538624 h 571403"/>
              <a:gd name="connsiteX5" fmla="*/ 177520 w 178217"/>
              <a:gd name="connsiteY5" fmla="*/ 571403 h 571403"/>
              <a:gd name="connsiteX0" fmla="*/ 47772 w 178168"/>
              <a:gd name="connsiteY0" fmla="*/ 0 h 571403"/>
              <a:gd name="connsiteX1" fmla="*/ 64331 w 178168"/>
              <a:gd name="connsiteY1" fmla="*/ 197708 h 571403"/>
              <a:gd name="connsiteX2" fmla="*/ 76 w 178168"/>
              <a:gd name="connsiteY2" fmla="*/ 326219 h 571403"/>
              <a:gd name="connsiteX3" fmla="*/ 79251 w 178168"/>
              <a:gd name="connsiteY3" fmla="*/ 430276 h 571403"/>
              <a:gd name="connsiteX4" fmla="*/ 31819 w 178168"/>
              <a:gd name="connsiteY4" fmla="*/ 553062 h 571403"/>
              <a:gd name="connsiteX5" fmla="*/ 177520 w 178168"/>
              <a:gd name="connsiteY5" fmla="*/ 571403 h 571403"/>
              <a:gd name="connsiteX0" fmla="*/ 92881 w 178179"/>
              <a:gd name="connsiteY0" fmla="*/ 0 h 558641"/>
              <a:gd name="connsiteX1" fmla="*/ 64342 w 178179"/>
              <a:gd name="connsiteY1" fmla="*/ 184946 h 558641"/>
              <a:gd name="connsiteX2" fmla="*/ 87 w 178179"/>
              <a:gd name="connsiteY2" fmla="*/ 313457 h 558641"/>
              <a:gd name="connsiteX3" fmla="*/ 79262 w 178179"/>
              <a:gd name="connsiteY3" fmla="*/ 417514 h 558641"/>
              <a:gd name="connsiteX4" fmla="*/ 31830 w 178179"/>
              <a:gd name="connsiteY4" fmla="*/ 540300 h 558641"/>
              <a:gd name="connsiteX5" fmla="*/ 177531 w 178179"/>
              <a:gd name="connsiteY5" fmla="*/ 558641 h 558641"/>
              <a:gd name="connsiteX0" fmla="*/ 66707 w 178173"/>
              <a:gd name="connsiteY0" fmla="*/ 0 h 579519"/>
              <a:gd name="connsiteX1" fmla="*/ 64336 w 178173"/>
              <a:gd name="connsiteY1" fmla="*/ 205824 h 579519"/>
              <a:gd name="connsiteX2" fmla="*/ 81 w 178173"/>
              <a:gd name="connsiteY2" fmla="*/ 334335 h 579519"/>
              <a:gd name="connsiteX3" fmla="*/ 79256 w 178173"/>
              <a:gd name="connsiteY3" fmla="*/ 438392 h 579519"/>
              <a:gd name="connsiteX4" fmla="*/ 31824 w 178173"/>
              <a:gd name="connsiteY4" fmla="*/ 561178 h 579519"/>
              <a:gd name="connsiteX5" fmla="*/ 177525 w 178173"/>
              <a:gd name="connsiteY5" fmla="*/ 579519 h 579519"/>
              <a:gd name="connsiteX0" fmla="*/ 91837 w 178179"/>
              <a:gd name="connsiteY0" fmla="*/ 0 h 593369"/>
              <a:gd name="connsiteX1" fmla="*/ 64342 w 178179"/>
              <a:gd name="connsiteY1" fmla="*/ 219674 h 593369"/>
              <a:gd name="connsiteX2" fmla="*/ 87 w 178179"/>
              <a:gd name="connsiteY2" fmla="*/ 348185 h 593369"/>
              <a:gd name="connsiteX3" fmla="*/ 79262 w 178179"/>
              <a:gd name="connsiteY3" fmla="*/ 452242 h 593369"/>
              <a:gd name="connsiteX4" fmla="*/ 31830 w 178179"/>
              <a:gd name="connsiteY4" fmla="*/ 575028 h 593369"/>
              <a:gd name="connsiteX5" fmla="*/ 177531 w 178179"/>
              <a:gd name="connsiteY5" fmla="*/ 593369 h 593369"/>
              <a:gd name="connsiteX0" fmla="*/ 91851 w 178193"/>
              <a:gd name="connsiteY0" fmla="*/ 0 h 593369"/>
              <a:gd name="connsiteX1" fmla="*/ 64356 w 178193"/>
              <a:gd name="connsiteY1" fmla="*/ 219674 h 593369"/>
              <a:gd name="connsiteX2" fmla="*/ 101 w 178193"/>
              <a:gd name="connsiteY2" fmla="*/ 348185 h 593369"/>
              <a:gd name="connsiteX3" fmla="*/ 79276 w 178193"/>
              <a:gd name="connsiteY3" fmla="*/ 452242 h 593369"/>
              <a:gd name="connsiteX4" fmla="*/ 31844 w 178193"/>
              <a:gd name="connsiteY4" fmla="*/ 575028 h 593369"/>
              <a:gd name="connsiteX5" fmla="*/ 177545 w 178193"/>
              <a:gd name="connsiteY5" fmla="*/ 593369 h 593369"/>
              <a:gd name="connsiteX0" fmla="*/ 91832 w 178174"/>
              <a:gd name="connsiteY0" fmla="*/ 0 h 593369"/>
              <a:gd name="connsiteX1" fmla="*/ 64337 w 178174"/>
              <a:gd name="connsiteY1" fmla="*/ 219674 h 593369"/>
              <a:gd name="connsiteX2" fmla="*/ 82 w 178174"/>
              <a:gd name="connsiteY2" fmla="*/ 348185 h 593369"/>
              <a:gd name="connsiteX3" fmla="*/ 79257 w 178174"/>
              <a:gd name="connsiteY3" fmla="*/ 452242 h 593369"/>
              <a:gd name="connsiteX4" fmla="*/ 31825 w 178174"/>
              <a:gd name="connsiteY4" fmla="*/ 575028 h 593369"/>
              <a:gd name="connsiteX5" fmla="*/ 177526 w 178174"/>
              <a:gd name="connsiteY5" fmla="*/ 593369 h 593369"/>
              <a:gd name="connsiteX0" fmla="*/ 91772 w 178114"/>
              <a:gd name="connsiteY0" fmla="*/ 0 h 593369"/>
              <a:gd name="connsiteX1" fmla="*/ 71207 w 178114"/>
              <a:gd name="connsiteY1" fmla="*/ 223137 h 593369"/>
              <a:gd name="connsiteX2" fmla="*/ 22 w 178114"/>
              <a:gd name="connsiteY2" fmla="*/ 348185 h 593369"/>
              <a:gd name="connsiteX3" fmla="*/ 79197 w 178114"/>
              <a:gd name="connsiteY3" fmla="*/ 452242 h 593369"/>
              <a:gd name="connsiteX4" fmla="*/ 31765 w 178114"/>
              <a:gd name="connsiteY4" fmla="*/ 575028 h 593369"/>
              <a:gd name="connsiteX5" fmla="*/ 177466 w 178114"/>
              <a:gd name="connsiteY5" fmla="*/ 593369 h 593369"/>
              <a:gd name="connsiteX0" fmla="*/ 90688 w 178114"/>
              <a:gd name="connsiteY0" fmla="*/ 0 h 579765"/>
              <a:gd name="connsiteX1" fmla="*/ 71207 w 178114"/>
              <a:gd name="connsiteY1" fmla="*/ 209533 h 579765"/>
              <a:gd name="connsiteX2" fmla="*/ 22 w 178114"/>
              <a:gd name="connsiteY2" fmla="*/ 334581 h 579765"/>
              <a:gd name="connsiteX3" fmla="*/ 79197 w 178114"/>
              <a:gd name="connsiteY3" fmla="*/ 438638 h 579765"/>
              <a:gd name="connsiteX4" fmla="*/ 31765 w 178114"/>
              <a:gd name="connsiteY4" fmla="*/ 561424 h 579765"/>
              <a:gd name="connsiteX5" fmla="*/ 177466 w 178114"/>
              <a:gd name="connsiteY5" fmla="*/ 579765 h 579765"/>
              <a:gd name="connsiteX0" fmla="*/ 87005 w 178114"/>
              <a:gd name="connsiteY0" fmla="*/ 0 h 563689"/>
              <a:gd name="connsiteX1" fmla="*/ 71207 w 178114"/>
              <a:gd name="connsiteY1" fmla="*/ 193457 h 563689"/>
              <a:gd name="connsiteX2" fmla="*/ 22 w 178114"/>
              <a:gd name="connsiteY2" fmla="*/ 318505 h 563689"/>
              <a:gd name="connsiteX3" fmla="*/ 79197 w 178114"/>
              <a:gd name="connsiteY3" fmla="*/ 422562 h 563689"/>
              <a:gd name="connsiteX4" fmla="*/ 31765 w 178114"/>
              <a:gd name="connsiteY4" fmla="*/ 545348 h 563689"/>
              <a:gd name="connsiteX5" fmla="*/ 177466 w 178114"/>
              <a:gd name="connsiteY5" fmla="*/ 563689 h 56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114" h="563689">
                <a:moveTo>
                  <a:pt x="87005" y="0"/>
                </a:moveTo>
                <a:cubicBezTo>
                  <a:pt x="92154" y="35011"/>
                  <a:pt x="85704" y="140373"/>
                  <a:pt x="71207" y="193457"/>
                </a:cubicBezTo>
                <a:cubicBezTo>
                  <a:pt x="56710" y="246541"/>
                  <a:pt x="-1310" y="280321"/>
                  <a:pt x="22" y="318505"/>
                </a:cubicBezTo>
                <a:cubicBezTo>
                  <a:pt x="1354" y="356689"/>
                  <a:pt x="73907" y="384755"/>
                  <a:pt x="79197" y="422562"/>
                </a:cubicBezTo>
                <a:cubicBezTo>
                  <a:pt x="84487" y="460369"/>
                  <a:pt x="15387" y="521827"/>
                  <a:pt x="31765" y="545348"/>
                </a:cubicBezTo>
                <a:cubicBezTo>
                  <a:pt x="48143" y="568869"/>
                  <a:pt x="188793" y="541035"/>
                  <a:pt x="177466" y="563689"/>
                </a:cubicBezTo>
              </a:path>
            </a:pathLst>
          </a:custGeom>
          <a:noFill/>
          <a:ln w="28575" cmpd="tri">
            <a:solidFill>
              <a:srgbClr val="00B0F0"/>
            </a:solid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a:extLst>
              <a:ext uri="{FF2B5EF4-FFF2-40B4-BE49-F238E27FC236}">
                <a16:creationId xmlns:a16="http://schemas.microsoft.com/office/drawing/2014/main" id="{C3C41BAD-C239-D9CC-4451-664A0F4AD517}"/>
              </a:ext>
            </a:extLst>
          </p:cNvPr>
          <p:cNvSpPr/>
          <p:nvPr/>
        </p:nvSpPr>
        <p:spPr>
          <a:xfrm rot="11111775" flipV="1">
            <a:off x="5348751" y="2610475"/>
            <a:ext cx="236398" cy="655117"/>
          </a:xfrm>
          <a:custGeom>
            <a:avLst/>
            <a:gdLst>
              <a:gd name="connsiteX0" fmla="*/ 34599 w 84660"/>
              <a:gd name="connsiteY0" fmla="*/ 0 h 568411"/>
              <a:gd name="connsiteX1" fmla="*/ 79083 w 84660"/>
              <a:gd name="connsiteY1" fmla="*/ 103797 h 568411"/>
              <a:gd name="connsiteX2" fmla="*/ 59312 w 84660"/>
              <a:gd name="connsiteY2" fmla="*/ 168052 h 568411"/>
              <a:gd name="connsiteX3" fmla="*/ 29656 w 84660"/>
              <a:gd name="connsiteY3" fmla="*/ 301505 h 568411"/>
              <a:gd name="connsiteX4" fmla="*/ 79083 w 84660"/>
              <a:gd name="connsiteY4" fmla="*/ 380588 h 568411"/>
              <a:gd name="connsiteX5" fmla="*/ 79083 w 84660"/>
              <a:gd name="connsiteY5" fmla="*/ 430015 h 568411"/>
              <a:gd name="connsiteX6" fmla="*/ 39541 w 84660"/>
              <a:gd name="connsiteY6" fmla="*/ 514041 h 568411"/>
              <a:gd name="connsiteX7" fmla="*/ 0 w 84660"/>
              <a:gd name="connsiteY7" fmla="*/ 568411 h 568411"/>
              <a:gd name="connsiteX8" fmla="*/ 0 w 84660"/>
              <a:gd name="connsiteY8" fmla="*/ 568411 h 568411"/>
              <a:gd name="connsiteX9" fmla="*/ 4942 w 84660"/>
              <a:gd name="connsiteY9" fmla="*/ 568411 h 568411"/>
              <a:gd name="connsiteX0" fmla="*/ 34599 w 84660"/>
              <a:gd name="connsiteY0" fmla="*/ 0 h 568411"/>
              <a:gd name="connsiteX1" fmla="*/ 59312 w 84660"/>
              <a:gd name="connsiteY1" fmla="*/ 168052 h 568411"/>
              <a:gd name="connsiteX2" fmla="*/ 29656 w 84660"/>
              <a:gd name="connsiteY2" fmla="*/ 301505 h 568411"/>
              <a:gd name="connsiteX3" fmla="*/ 79083 w 84660"/>
              <a:gd name="connsiteY3" fmla="*/ 380588 h 568411"/>
              <a:gd name="connsiteX4" fmla="*/ 79083 w 84660"/>
              <a:gd name="connsiteY4" fmla="*/ 430015 h 568411"/>
              <a:gd name="connsiteX5" fmla="*/ 39541 w 84660"/>
              <a:gd name="connsiteY5" fmla="*/ 514041 h 568411"/>
              <a:gd name="connsiteX6" fmla="*/ 0 w 84660"/>
              <a:gd name="connsiteY6" fmla="*/ 568411 h 568411"/>
              <a:gd name="connsiteX7" fmla="*/ 0 w 84660"/>
              <a:gd name="connsiteY7" fmla="*/ 568411 h 568411"/>
              <a:gd name="connsiteX8" fmla="*/ 4942 w 8466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79083 w 93920"/>
              <a:gd name="connsiteY4" fmla="*/ 430015 h 568411"/>
              <a:gd name="connsiteX5" fmla="*/ 39541 w 93920"/>
              <a:gd name="connsiteY5" fmla="*/ 514041 h 568411"/>
              <a:gd name="connsiteX6" fmla="*/ 0 w 93920"/>
              <a:gd name="connsiteY6" fmla="*/ 568411 h 568411"/>
              <a:gd name="connsiteX7" fmla="*/ 0 w 93920"/>
              <a:gd name="connsiteY7" fmla="*/ 568411 h 568411"/>
              <a:gd name="connsiteX8" fmla="*/ 4942 w 9392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607953"/>
              <a:gd name="connsiteX1" fmla="*/ 93911 w 93920"/>
              <a:gd name="connsiteY1" fmla="*/ 172994 h 607953"/>
              <a:gd name="connsiteX2" fmla="*/ 29656 w 93920"/>
              <a:gd name="connsiteY2" fmla="*/ 301505 h 607953"/>
              <a:gd name="connsiteX3" fmla="*/ 74140 w 93920"/>
              <a:gd name="connsiteY3" fmla="*/ 415187 h 607953"/>
              <a:gd name="connsiteX4" fmla="*/ 39541 w 93920"/>
              <a:gd name="connsiteY4" fmla="*/ 514041 h 607953"/>
              <a:gd name="connsiteX5" fmla="*/ 0 w 93920"/>
              <a:gd name="connsiteY5" fmla="*/ 568411 h 607953"/>
              <a:gd name="connsiteX6" fmla="*/ 0 w 93920"/>
              <a:gd name="connsiteY6" fmla="*/ 568411 h 607953"/>
              <a:gd name="connsiteX7" fmla="*/ 9885 w 93920"/>
              <a:gd name="connsiteY7" fmla="*/ 607953 h 607953"/>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0" fmla="*/ 69198 w 128519"/>
              <a:gd name="connsiteY0" fmla="*/ 0 h 647494"/>
              <a:gd name="connsiteX1" fmla="*/ 128510 w 128519"/>
              <a:gd name="connsiteY1" fmla="*/ 172994 h 647494"/>
              <a:gd name="connsiteX2" fmla="*/ 64255 w 128519"/>
              <a:gd name="connsiteY2" fmla="*/ 301505 h 647494"/>
              <a:gd name="connsiteX3" fmla="*/ 108739 w 128519"/>
              <a:gd name="connsiteY3" fmla="*/ 415187 h 647494"/>
              <a:gd name="connsiteX4" fmla="*/ 74140 w 128519"/>
              <a:gd name="connsiteY4" fmla="*/ 514041 h 647494"/>
              <a:gd name="connsiteX5" fmla="*/ 34599 w 128519"/>
              <a:gd name="connsiteY5" fmla="*/ 568411 h 647494"/>
              <a:gd name="connsiteX6" fmla="*/ 0 w 128519"/>
              <a:gd name="connsiteY6" fmla="*/ 647494 h 647494"/>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14828 w 108748"/>
              <a:gd name="connsiteY5" fmla="*/ 568411 h 622780"/>
              <a:gd name="connsiteX6" fmla="*/ 0 w 108748"/>
              <a:gd name="connsiteY6"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0 w 108748"/>
              <a:gd name="connsiteY5"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34598 w 108748"/>
              <a:gd name="connsiteY4" fmla="*/ 509098 h 622780"/>
              <a:gd name="connsiteX5" fmla="*/ 0 w 108748"/>
              <a:gd name="connsiteY5" fmla="*/ 622780 h 622780"/>
              <a:gd name="connsiteX0" fmla="*/ 17225 w 76546"/>
              <a:gd name="connsiteY0" fmla="*/ 0 h 657379"/>
              <a:gd name="connsiteX1" fmla="*/ 76537 w 76546"/>
              <a:gd name="connsiteY1" fmla="*/ 172994 h 657379"/>
              <a:gd name="connsiteX2" fmla="*/ 12282 w 76546"/>
              <a:gd name="connsiteY2" fmla="*/ 301505 h 657379"/>
              <a:gd name="connsiteX3" fmla="*/ 56766 w 76546"/>
              <a:gd name="connsiteY3" fmla="*/ 415187 h 657379"/>
              <a:gd name="connsiteX4" fmla="*/ 2396 w 76546"/>
              <a:gd name="connsiteY4" fmla="*/ 509098 h 657379"/>
              <a:gd name="connsiteX5" fmla="*/ 2397 w 76546"/>
              <a:gd name="connsiteY5" fmla="*/ 657379 h 657379"/>
              <a:gd name="connsiteX0" fmla="*/ 38601 w 76895"/>
              <a:gd name="connsiteY0" fmla="*/ 0 h 677150"/>
              <a:gd name="connsiteX1" fmla="*/ 76537 w 76895"/>
              <a:gd name="connsiteY1" fmla="*/ 192765 h 677150"/>
              <a:gd name="connsiteX2" fmla="*/ 12282 w 76895"/>
              <a:gd name="connsiteY2" fmla="*/ 321276 h 677150"/>
              <a:gd name="connsiteX3" fmla="*/ 56766 w 76895"/>
              <a:gd name="connsiteY3" fmla="*/ 434958 h 677150"/>
              <a:gd name="connsiteX4" fmla="*/ 2396 w 76895"/>
              <a:gd name="connsiteY4" fmla="*/ 528869 h 677150"/>
              <a:gd name="connsiteX5" fmla="*/ 2397 w 76895"/>
              <a:gd name="connsiteY5" fmla="*/ 677150 h 677150"/>
              <a:gd name="connsiteX0" fmla="*/ 59978 w 78428"/>
              <a:gd name="connsiteY0" fmla="*/ 0 h 682093"/>
              <a:gd name="connsiteX1" fmla="*/ 76537 w 78428"/>
              <a:gd name="connsiteY1" fmla="*/ 197708 h 682093"/>
              <a:gd name="connsiteX2" fmla="*/ 12282 w 78428"/>
              <a:gd name="connsiteY2" fmla="*/ 326219 h 682093"/>
              <a:gd name="connsiteX3" fmla="*/ 56766 w 78428"/>
              <a:gd name="connsiteY3" fmla="*/ 439901 h 682093"/>
              <a:gd name="connsiteX4" fmla="*/ 2396 w 78428"/>
              <a:gd name="connsiteY4" fmla="*/ 533812 h 682093"/>
              <a:gd name="connsiteX5" fmla="*/ 2397 w 78428"/>
              <a:gd name="connsiteY5" fmla="*/ 682093 h 682093"/>
              <a:gd name="connsiteX0" fmla="*/ 59664 w 144968"/>
              <a:gd name="connsiteY0" fmla="*/ 0 h 581027"/>
              <a:gd name="connsiteX1" fmla="*/ 76223 w 144968"/>
              <a:gd name="connsiteY1" fmla="*/ 197708 h 581027"/>
              <a:gd name="connsiteX2" fmla="*/ 11968 w 144968"/>
              <a:gd name="connsiteY2" fmla="*/ 326219 h 581027"/>
              <a:gd name="connsiteX3" fmla="*/ 56452 w 144968"/>
              <a:gd name="connsiteY3" fmla="*/ 439901 h 581027"/>
              <a:gd name="connsiteX4" fmla="*/ 2082 w 144968"/>
              <a:gd name="connsiteY4" fmla="*/ 533812 h 581027"/>
              <a:gd name="connsiteX5" fmla="*/ 144313 w 144968"/>
              <a:gd name="connsiteY5" fmla="*/ 581027 h 581027"/>
              <a:gd name="connsiteX0" fmla="*/ 59263 w 134203"/>
              <a:gd name="connsiteY0" fmla="*/ 0 h 595465"/>
              <a:gd name="connsiteX1" fmla="*/ 75822 w 134203"/>
              <a:gd name="connsiteY1" fmla="*/ 197708 h 595465"/>
              <a:gd name="connsiteX2" fmla="*/ 11567 w 134203"/>
              <a:gd name="connsiteY2" fmla="*/ 326219 h 595465"/>
              <a:gd name="connsiteX3" fmla="*/ 56051 w 134203"/>
              <a:gd name="connsiteY3" fmla="*/ 439901 h 595465"/>
              <a:gd name="connsiteX4" fmla="*/ 1681 w 134203"/>
              <a:gd name="connsiteY4" fmla="*/ 533812 h 595465"/>
              <a:gd name="connsiteX5" fmla="*/ 133505 w 134203"/>
              <a:gd name="connsiteY5" fmla="*/ 595465 h 595465"/>
              <a:gd name="connsiteX0" fmla="*/ 58331 w 133253"/>
              <a:gd name="connsiteY0" fmla="*/ 0 h 595465"/>
              <a:gd name="connsiteX1" fmla="*/ 74890 w 133253"/>
              <a:gd name="connsiteY1" fmla="*/ 197708 h 595465"/>
              <a:gd name="connsiteX2" fmla="*/ 10635 w 133253"/>
              <a:gd name="connsiteY2" fmla="*/ 326219 h 595465"/>
              <a:gd name="connsiteX3" fmla="*/ 75934 w 133253"/>
              <a:gd name="connsiteY3" fmla="*/ 444714 h 595465"/>
              <a:gd name="connsiteX4" fmla="*/ 749 w 133253"/>
              <a:gd name="connsiteY4" fmla="*/ 533812 h 595465"/>
              <a:gd name="connsiteX5" fmla="*/ 132573 w 133253"/>
              <a:gd name="connsiteY5" fmla="*/ 595465 h 595465"/>
              <a:gd name="connsiteX0" fmla="*/ 47697 w 122714"/>
              <a:gd name="connsiteY0" fmla="*/ 0 h 595465"/>
              <a:gd name="connsiteX1" fmla="*/ 64256 w 122714"/>
              <a:gd name="connsiteY1" fmla="*/ 197708 h 595465"/>
              <a:gd name="connsiteX2" fmla="*/ 1 w 122714"/>
              <a:gd name="connsiteY2" fmla="*/ 326219 h 595465"/>
              <a:gd name="connsiteX3" fmla="*/ 65300 w 122714"/>
              <a:gd name="connsiteY3" fmla="*/ 444714 h 595465"/>
              <a:gd name="connsiteX4" fmla="*/ 7460 w 122714"/>
              <a:gd name="connsiteY4" fmla="*/ 543437 h 595465"/>
              <a:gd name="connsiteX5" fmla="*/ 121939 w 122714"/>
              <a:gd name="connsiteY5" fmla="*/ 595465 h 595465"/>
              <a:gd name="connsiteX0" fmla="*/ 47697 w 150345"/>
              <a:gd name="connsiteY0" fmla="*/ 0 h 590653"/>
              <a:gd name="connsiteX1" fmla="*/ 64256 w 150345"/>
              <a:gd name="connsiteY1" fmla="*/ 197708 h 590653"/>
              <a:gd name="connsiteX2" fmla="*/ 1 w 150345"/>
              <a:gd name="connsiteY2" fmla="*/ 326219 h 590653"/>
              <a:gd name="connsiteX3" fmla="*/ 65300 w 150345"/>
              <a:gd name="connsiteY3" fmla="*/ 444714 h 590653"/>
              <a:gd name="connsiteX4" fmla="*/ 7460 w 150345"/>
              <a:gd name="connsiteY4" fmla="*/ 543437 h 590653"/>
              <a:gd name="connsiteX5" fmla="*/ 149692 w 150345"/>
              <a:gd name="connsiteY5" fmla="*/ 590653 h 590653"/>
              <a:gd name="connsiteX0" fmla="*/ 47772 w 150410"/>
              <a:gd name="connsiteY0" fmla="*/ 0 h 590653"/>
              <a:gd name="connsiteX1" fmla="*/ 64331 w 150410"/>
              <a:gd name="connsiteY1" fmla="*/ 197708 h 590653"/>
              <a:gd name="connsiteX2" fmla="*/ 76 w 150410"/>
              <a:gd name="connsiteY2" fmla="*/ 326219 h 590653"/>
              <a:gd name="connsiteX3" fmla="*/ 79251 w 150410"/>
              <a:gd name="connsiteY3" fmla="*/ 430276 h 590653"/>
              <a:gd name="connsiteX4" fmla="*/ 7535 w 150410"/>
              <a:gd name="connsiteY4" fmla="*/ 543437 h 590653"/>
              <a:gd name="connsiteX5" fmla="*/ 149767 w 150410"/>
              <a:gd name="connsiteY5" fmla="*/ 590653 h 590653"/>
              <a:gd name="connsiteX0" fmla="*/ 47772 w 178077"/>
              <a:gd name="connsiteY0" fmla="*/ 0 h 571403"/>
              <a:gd name="connsiteX1" fmla="*/ 64331 w 178077"/>
              <a:gd name="connsiteY1" fmla="*/ 197708 h 571403"/>
              <a:gd name="connsiteX2" fmla="*/ 76 w 178077"/>
              <a:gd name="connsiteY2" fmla="*/ 326219 h 571403"/>
              <a:gd name="connsiteX3" fmla="*/ 79251 w 178077"/>
              <a:gd name="connsiteY3" fmla="*/ 430276 h 571403"/>
              <a:gd name="connsiteX4" fmla="*/ 7535 w 178077"/>
              <a:gd name="connsiteY4" fmla="*/ 543437 h 571403"/>
              <a:gd name="connsiteX5" fmla="*/ 177520 w 178077"/>
              <a:gd name="connsiteY5" fmla="*/ 571403 h 571403"/>
              <a:gd name="connsiteX0" fmla="*/ 47772 w 178217"/>
              <a:gd name="connsiteY0" fmla="*/ 0 h 571403"/>
              <a:gd name="connsiteX1" fmla="*/ 64331 w 178217"/>
              <a:gd name="connsiteY1" fmla="*/ 197708 h 571403"/>
              <a:gd name="connsiteX2" fmla="*/ 76 w 178217"/>
              <a:gd name="connsiteY2" fmla="*/ 326219 h 571403"/>
              <a:gd name="connsiteX3" fmla="*/ 79251 w 178217"/>
              <a:gd name="connsiteY3" fmla="*/ 430276 h 571403"/>
              <a:gd name="connsiteX4" fmla="*/ 42226 w 178217"/>
              <a:gd name="connsiteY4" fmla="*/ 538624 h 571403"/>
              <a:gd name="connsiteX5" fmla="*/ 177520 w 178217"/>
              <a:gd name="connsiteY5" fmla="*/ 571403 h 571403"/>
              <a:gd name="connsiteX0" fmla="*/ 47772 w 178168"/>
              <a:gd name="connsiteY0" fmla="*/ 0 h 571403"/>
              <a:gd name="connsiteX1" fmla="*/ 64331 w 178168"/>
              <a:gd name="connsiteY1" fmla="*/ 197708 h 571403"/>
              <a:gd name="connsiteX2" fmla="*/ 76 w 178168"/>
              <a:gd name="connsiteY2" fmla="*/ 326219 h 571403"/>
              <a:gd name="connsiteX3" fmla="*/ 79251 w 178168"/>
              <a:gd name="connsiteY3" fmla="*/ 430276 h 571403"/>
              <a:gd name="connsiteX4" fmla="*/ 31819 w 178168"/>
              <a:gd name="connsiteY4" fmla="*/ 553062 h 571403"/>
              <a:gd name="connsiteX5" fmla="*/ 177520 w 178168"/>
              <a:gd name="connsiteY5" fmla="*/ 571403 h 571403"/>
              <a:gd name="connsiteX0" fmla="*/ 92881 w 178179"/>
              <a:gd name="connsiteY0" fmla="*/ 0 h 558641"/>
              <a:gd name="connsiteX1" fmla="*/ 64342 w 178179"/>
              <a:gd name="connsiteY1" fmla="*/ 184946 h 558641"/>
              <a:gd name="connsiteX2" fmla="*/ 87 w 178179"/>
              <a:gd name="connsiteY2" fmla="*/ 313457 h 558641"/>
              <a:gd name="connsiteX3" fmla="*/ 79262 w 178179"/>
              <a:gd name="connsiteY3" fmla="*/ 417514 h 558641"/>
              <a:gd name="connsiteX4" fmla="*/ 31830 w 178179"/>
              <a:gd name="connsiteY4" fmla="*/ 540300 h 558641"/>
              <a:gd name="connsiteX5" fmla="*/ 177531 w 178179"/>
              <a:gd name="connsiteY5" fmla="*/ 558641 h 558641"/>
              <a:gd name="connsiteX0" fmla="*/ 66707 w 178173"/>
              <a:gd name="connsiteY0" fmla="*/ 0 h 579519"/>
              <a:gd name="connsiteX1" fmla="*/ 64336 w 178173"/>
              <a:gd name="connsiteY1" fmla="*/ 205824 h 579519"/>
              <a:gd name="connsiteX2" fmla="*/ 81 w 178173"/>
              <a:gd name="connsiteY2" fmla="*/ 334335 h 579519"/>
              <a:gd name="connsiteX3" fmla="*/ 79256 w 178173"/>
              <a:gd name="connsiteY3" fmla="*/ 438392 h 579519"/>
              <a:gd name="connsiteX4" fmla="*/ 31824 w 178173"/>
              <a:gd name="connsiteY4" fmla="*/ 561178 h 579519"/>
              <a:gd name="connsiteX5" fmla="*/ 177525 w 178173"/>
              <a:gd name="connsiteY5" fmla="*/ 579519 h 579519"/>
              <a:gd name="connsiteX0" fmla="*/ 91837 w 178179"/>
              <a:gd name="connsiteY0" fmla="*/ 0 h 593369"/>
              <a:gd name="connsiteX1" fmla="*/ 64342 w 178179"/>
              <a:gd name="connsiteY1" fmla="*/ 219674 h 593369"/>
              <a:gd name="connsiteX2" fmla="*/ 87 w 178179"/>
              <a:gd name="connsiteY2" fmla="*/ 348185 h 593369"/>
              <a:gd name="connsiteX3" fmla="*/ 79262 w 178179"/>
              <a:gd name="connsiteY3" fmla="*/ 452242 h 593369"/>
              <a:gd name="connsiteX4" fmla="*/ 31830 w 178179"/>
              <a:gd name="connsiteY4" fmla="*/ 575028 h 593369"/>
              <a:gd name="connsiteX5" fmla="*/ 177531 w 178179"/>
              <a:gd name="connsiteY5" fmla="*/ 593369 h 593369"/>
              <a:gd name="connsiteX0" fmla="*/ 91851 w 178193"/>
              <a:gd name="connsiteY0" fmla="*/ 0 h 593369"/>
              <a:gd name="connsiteX1" fmla="*/ 64356 w 178193"/>
              <a:gd name="connsiteY1" fmla="*/ 219674 h 593369"/>
              <a:gd name="connsiteX2" fmla="*/ 101 w 178193"/>
              <a:gd name="connsiteY2" fmla="*/ 348185 h 593369"/>
              <a:gd name="connsiteX3" fmla="*/ 79276 w 178193"/>
              <a:gd name="connsiteY3" fmla="*/ 452242 h 593369"/>
              <a:gd name="connsiteX4" fmla="*/ 31844 w 178193"/>
              <a:gd name="connsiteY4" fmla="*/ 575028 h 593369"/>
              <a:gd name="connsiteX5" fmla="*/ 177545 w 178193"/>
              <a:gd name="connsiteY5" fmla="*/ 593369 h 593369"/>
              <a:gd name="connsiteX0" fmla="*/ 91832 w 178174"/>
              <a:gd name="connsiteY0" fmla="*/ 0 h 593369"/>
              <a:gd name="connsiteX1" fmla="*/ 64337 w 178174"/>
              <a:gd name="connsiteY1" fmla="*/ 219674 h 593369"/>
              <a:gd name="connsiteX2" fmla="*/ 82 w 178174"/>
              <a:gd name="connsiteY2" fmla="*/ 348185 h 593369"/>
              <a:gd name="connsiteX3" fmla="*/ 79257 w 178174"/>
              <a:gd name="connsiteY3" fmla="*/ 452242 h 593369"/>
              <a:gd name="connsiteX4" fmla="*/ 31825 w 178174"/>
              <a:gd name="connsiteY4" fmla="*/ 575028 h 593369"/>
              <a:gd name="connsiteX5" fmla="*/ 177526 w 178174"/>
              <a:gd name="connsiteY5" fmla="*/ 593369 h 593369"/>
              <a:gd name="connsiteX0" fmla="*/ 91772 w 178114"/>
              <a:gd name="connsiteY0" fmla="*/ 0 h 593369"/>
              <a:gd name="connsiteX1" fmla="*/ 71207 w 178114"/>
              <a:gd name="connsiteY1" fmla="*/ 223137 h 593369"/>
              <a:gd name="connsiteX2" fmla="*/ 22 w 178114"/>
              <a:gd name="connsiteY2" fmla="*/ 348185 h 593369"/>
              <a:gd name="connsiteX3" fmla="*/ 79197 w 178114"/>
              <a:gd name="connsiteY3" fmla="*/ 452242 h 593369"/>
              <a:gd name="connsiteX4" fmla="*/ 31765 w 178114"/>
              <a:gd name="connsiteY4" fmla="*/ 575028 h 593369"/>
              <a:gd name="connsiteX5" fmla="*/ 177466 w 178114"/>
              <a:gd name="connsiteY5" fmla="*/ 593369 h 593369"/>
              <a:gd name="connsiteX0" fmla="*/ 90688 w 178114"/>
              <a:gd name="connsiteY0" fmla="*/ 0 h 579765"/>
              <a:gd name="connsiteX1" fmla="*/ 71207 w 178114"/>
              <a:gd name="connsiteY1" fmla="*/ 209533 h 579765"/>
              <a:gd name="connsiteX2" fmla="*/ 22 w 178114"/>
              <a:gd name="connsiteY2" fmla="*/ 334581 h 579765"/>
              <a:gd name="connsiteX3" fmla="*/ 79197 w 178114"/>
              <a:gd name="connsiteY3" fmla="*/ 438638 h 579765"/>
              <a:gd name="connsiteX4" fmla="*/ 31765 w 178114"/>
              <a:gd name="connsiteY4" fmla="*/ 561424 h 579765"/>
              <a:gd name="connsiteX5" fmla="*/ 177466 w 178114"/>
              <a:gd name="connsiteY5" fmla="*/ 579765 h 579765"/>
              <a:gd name="connsiteX0" fmla="*/ 87005 w 178114"/>
              <a:gd name="connsiteY0" fmla="*/ 0 h 563689"/>
              <a:gd name="connsiteX1" fmla="*/ 71207 w 178114"/>
              <a:gd name="connsiteY1" fmla="*/ 193457 h 563689"/>
              <a:gd name="connsiteX2" fmla="*/ 22 w 178114"/>
              <a:gd name="connsiteY2" fmla="*/ 318505 h 563689"/>
              <a:gd name="connsiteX3" fmla="*/ 79197 w 178114"/>
              <a:gd name="connsiteY3" fmla="*/ 422562 h 563689"/>
              <a:gd name="connsiteX4" fmla="*/ 31765 w 178114"/>
              <a:gd name="connsiteY4" fmla="*/ 545348 h 563689"/>
              <a:gd name="connsiteX5" fmla="*/ 177466 w 178114"/>
              <a:gd name="connsiteY5" fmla="*/ 563689 h 56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114" h="563689">
                <a:moveTo>
                  <a:pt x="87005" y="0"/>
                </a:moveTo>
                <a:cubicBezTo>
                  <a:pt x="92154" y="35011"/>
                  <a:pt x="85704" y="140373"/>
                  <a:pt x="71207" y="193457"/>
                </a:cubicBezTo>
                <a:cubicBezTo>
                  <a:pt x="56710" y="246541"/>
                  <a:pt x="-1310" y="280321"/>
                  <a:pt x="22" y="318505"/>
                </a:cubicBezTo>
                <a:cubicBezTo>
                  <a:pt x="1354" y="356689"/>
                  <a:pt x="73907" y="384755"/>
                  <a:pt x="79197" y="422562"/>
                </a:cubicBezTo>
                <a:cubicBezTo>
                  <a:pt x="84487" y="460369"/>
                  <a:pt x="15387" y="521827"/>
                  <a:pt x="31765" y="545348"/>
                </a:cubicBezTo>
                <a:cubicBezTo>
                  <a:pt x="48143" y="568869"/>
                  <a:pt x="188793" y="541035"/>
                  <a:pt x="177466" y="563689"/>
                </a:cubicBezTo>
              </a:path>
            </a:pathLst>
          </a:custGeom>
          <a:noFill/>
          <a:ln w="28575" cmpd="tri">
            <a:solidFill>
              <a:srgbClr val="00B0F0"/>
            </a:solid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a:extLst>
              <a:ext uri="{FF2B5EF4-FFF2-40B4-BE49-F238E27FC236}">
                <a16:creationId xmlns:a16="http://schemas.microsoft.com/office/drawing/2014/main" id="{13C28D68-BD95-3E1B-A3C8-F65A08814BC5}"/>
              </a:ext>
            </a:extLst>
          </p:cNvPr>
          <p:cNvSpPr/>
          <p:nvPr/>
        </p:nvSpPr>
        <p:spPr>
          <a:xfrm rot="11111775" flipV="1">
            <a:off x="6270900" y="2610475"/>
            <a:ext cx="236398" cy="655117"/>
          </a:xfrm>
          <a:custGeom>
            <a:avLst/>
            <a:gdLst>
              <a:gd name="connsiteX0" fmla="*/ 34599 w 84660"/>
              <a:gd name="connsiteY0" fmla="*/ 0 h 568411"/>
              <a:gd name="connsiteX1" fmla="*/ 79083 w 84660"/>
              <a:gd name="connsiteY1" fmla="*/ 103797 h 568411"/>
              <a:gd name="connsiteX2" fmla="*/ 59312 w 84660"/>
              <a:gd name="connsiteY2" fmla="*/ 168052 h 568411"/>
              <a:gd name="connsiteX3" fmla="*/ 29656 w 84660"/>
              <a:gd name="connsiteY3" fmla="*/ 301505 h 568411"/>
              <a:gd name="connsiteX4" fmla="*/ 79083 w 84660"/>
              <a:gd name="connsiteY4" fmla="*/ 380588 h 568411"/>
              <a:gd name="connsiteX5" fmla="*/ 79083 w 84660"/>
              <a:gd name="connsiteY5" fmla="*/ 430015 h 568411"/>
              <a:gd name="connsiteX6" fmla="*/ 39541 w 84660"/>
              <a:gd name="connsiteY6" fmla="*/ 514041 h 568411"/>
              <a:gd name="connsiteX7" fmla="*/ 0 w 84660"/>
              <a:gd name="connsiteY7" fmla="*/ 568411 h 568411"/>
              <a:gd name="connsiteX8" fmla="*/ 0 w 84660"/>
              <a:gd name="connsiteY8" fmla="*/ 568411 h 568411"/>
              <a:gd name="connsiteX9" fmla="*/ 4942 w 84660"/>
              <a:gd name="connsiteY9" fmla="*/ 568411 h 568411"/>
              <a:gd name="connsiteX0" fmla="*/ 34599 w 84660"/>
              <a:gd name="connsiteY0" fmla="*/ 0 h 568411"/>
              <a:gd name="connsiteX1" fmla="*/ 59312 w 84660"/>
              <a:gd name="connsiteY1" fmla="*/ 168052 h 568411"/>
              <a:gd name="connsiteX2" fmla="*/ 29656 w 84660"/>
              <a:gd name="connsiteY2" fmla="*/ 301505 h 568411"/>
              <a:gd name="connsiteX3" fmla="*/ 79083 w 84660"/>
              <a:gd name="connsiteY3" fmla="*/ 380588 h 568411"/>
              <a:gd name="connsiteX4" fmla="*/ 79083 w 84660"/>
              <a:gd name="connsiteY4" fmla="*/ 430015 h 568411"/>
              <a:gd name="connsiteX5" fmla="*/ 39541 w 84660"/>
              <a:gd name="connsiteY5" fmla="*/ 514041 h 568411"/>
              <a:gd name="connsiteX6" fmla="*/ 0 w 84660"/>
              <a:gd name="connsiteY6" fmla="*/ 568411 h 568411"/>
              <a:gd name="connsiteX7" fmla="*/ 0 w 84660"/>
              <a:gd name="connsiteY7" fmla="*/ 568411 h 568411"/>
              <a:gd name="connsiteX8" fmla="*/ 4942 w 8466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79083 w 93920"/>
              <a:gd name="connsiteY4" fmla="*/ 430015 h 568411"/>
              <a:gd name="connsiteX5" fmla="*/ 39541 w 93920"/>
              <a:gd name="connsiteY5" fmla="*/ 514041 h 568411"/>
              <a:gd name="connsiteX6" fmla="*/ 0 w 93920"/>
              <a:gd name="connsiteY6" fmla="*/ 568411 h 568411"/>
              <a:gd name="connsiteX7" fmla="*/ 0 w 93920"/>
              <a:gd name="connsiteY7" fmla="*/ 568411 h 568411"/>
              <a:gd name="connsiteX8" fmla="*/ 4942 w 9392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607953"/>
              <a:gd name="connsiteX1" fmla="*/ 93911 w 93920"/>
              <a:gd name="connsiteY1" fmla="*/ 172994 h 607953"/>
              <a:gd name="connsiteX2" fmla="*/ 29656 w 93920"/>
              <a:gd name="connsiteY2" fmla="*/ 301505 h 607953"/>
              <a:gd name="connsiteX3" fmla="*/ 74140 w 93920"/>
              <a:gd name="connsiteY3" fmla="*/ 415187 h 607953"/>
              <a:gd name="connsiteX4" fmla="*/ 39541 w 93920"/>
              <a:gd name="connsiteY4" fmla="*/ 514041 h 607953"/>
              <a:gd name="connsiteX5" fmla="*/ 0 w 93920"/>
              <a:gd name="connsiteY5" fmla="*/ 568411 h 607953"/>
              <a:gd name="connsiteX6" fmla="*/ 0 w 93920"/>
              <a:gd name="connsiteY6" fmla="*/ 568411 h 607953"/>
              <a:gd name="connsiteX7" fmla="*/ 9885 w 93920"/>
              <a:gd name="connsiteY7" fmla="*/ 607953 h 607953"/>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0" fmla="*/ 69198 w 128519"/>
              <a:gd name="connsiteY0" fmla="*/ 0 h 647494"/>
              <a:gd name="connsiteX1" fmla="*/ 128510 w 128519"/>
              <a:gd name="connsiteY1" fmla="*/ 172994 h 647494"/>
              <a:gd name="connsiteX2" fmla="*/ 64255 w 128519"/>
              <a:gd name="connsiteY2" fmla="*/ 301505 h 647494"/>
              <a:gd name="connsiteX3" fmla="*/ 108739 w 128519"/>
              <a:gd name="connsiteY3" fmla="*/ 415187 h 647494"/>
              <a:gd name="connsiteX4" fmla="*/ 74140 w 128519"/>
              <a:gd name="connsiteY4" fmla="*/ 514041 h 647494"/>
              <a:gd name="connsiteX5" fmla="*/ 34599 w 128519"/>
              <a:gd name="connsiteY5" fmla="*/ 568411 h 647494"/>
              <a:gd name="connsiteX6" fmla="*/ 0 w 128519"/>
              <a:gd name="connsiteY6" fmla="*/ 647494 h 647494"/>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14828 w 108748"/>
              <a:gd name="connsiteY5" fmla="*/ 568411 h 622780"/>
              <a:gd name="connsiteX6" fmla="*/ 0 w 108748"/>
              <a:gd name="connsiteY6"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0 w 108748"/>
              <a:gd name="connsiteY5"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34598 w 108748"/>
              <a:gd name="connsiteY4" fmla="*/ 509098 h 622780"/>
              <a:gd name="connsiteX5" fmla="*/ 0 w 108748"/>
              <a:gd name="connsiteY5" fmla="*/ 622780 h 622780"/>
              <a:gd name="connsiteX0" fmla="*/ 17225 w 76546"/>
              <a:gd name="connsiteY0" fmla="*/ 0 h 657379"/>
              <a:gd name="connsiteX1" fmla="*/ 76537 w 76546"/>
              <a:gd name="connsiteY1" fmla="*/ 172994 h 657379"/>
              <a:gd name="connsiteX2" fmla="*/ 12282 w 76546"/>
              <a:gd name="connsiteY2" fmla="*/ 301505 h 657379"/>
              <a:gd name="connsiteX3" fmla="*/ 56766 w 76546"/>
              <a:gd name="connsiteY3" fmla="*/ 415187 h 657379"/>
              <a:gd name="connsiteX4" fmla="*/ 2396 w 76546"/>
              <a:gd name="connsiteY4" fmla="*/ 509098 h 657379"/>
              <a:gd name="connsiteX5" fmla="*/ 2397 w 76546"/>
              <a:gd name="connsiteY5" fmla="*/ 657379 h 657379"/>
              <a:gd name="connsiteX0" fmla="*/ 38601 w 76895"/>
              <a:gd name="connsiteY0" fmla="*/ 0 h 677150"/>
              <a:gd name="connsiteX1" fmla="*/ 76537 w 76895"/>
              <a:gd name="connsiteY1" fmla="*/ 192765 h 677150"/>
              <a:gd name="connsiteX2" fmla="*/ 12282 w 76895"/>
              <a:gd name="connsiteY2" fmla="*/ 321276 h 677150"/>
              <a:gd name="connsiteX3" fmla="*/ 56766 w 76895"/>
              <a:gd name="connsiteY3" fmla="*/ 434958 h 677150"/>
              <a:gd name="connsiteX4" fmla="*/ 2396 w 76895"/>
              <a:gd name="connsiteY4" fmla="*/ 528869 h 677150"/>
              <a:gd name="connsiteX5" fmla="*/ 2397 w 76895"/>
              <a:gd name="connsiteY5" fmla="*/ 677150 h 677150"/>
              <a:gd name="connsiteX0" fmla="*/ 59978 w 78428"/>
              <a:gd name="connsiteY0" fmla="*/ 0 h 682093"/>
              <a:gd name="connsiteX1" fmla="*/ 76537 w 78428"/>
              <a:gd name="connsiteY1" fmla="*/ 197708 h 682093"/>
              <a:gd name="connsiteX2" fmla="*/ 12282 w 78428"/>
              <a:gd name="connsiteY2" fmla="*/ 326219 h 682093"/>
              <a:gd name="connsiteX3" fmla="*/ 56766 w 78428"/>
              <a:gd name="connsiteY3" fmla="*/ 439901 h 682093"/>
              <a:gd name="connsiteX4" fmla="*/ 2396 w 78428"/>
              <a:gd name="connsiteY4" fmla="*/ 533812 h 682093"/>
              <a:gd name="connsiteX5" fmla="*/ 2397 w 78428"/>
              <a:gd name="connsiteY5" fmla="*/ 682093 h 682093"/>
              <a:gd name="connsiteX0" fmla="*/ 59664 w 144968"/>
              <a:gd name="connsiteY0" fmla="*/ 0 h 581027"/>
              <a:gd name="connsiteX1" fmla="*/ 76223 w 144968"/>
              <a:gd name="connsiteY1" fmla="*/ 197708 h 581027"/>
              <a:gd name="connsiteX2" fmla="*/ 11968 w 144968"/>
              <a:gd name="connsiteY2" fmla="*/ 326219 h 581027"/>
              <a:gd name="connsiteX3" fmla="*/ 56452 w 144968"/>
              <a:gd name="connsiteY3" fmla="*/ 439901 h 581027"/>
              <a:gd name="connsiteX4" fmla="*/ 2082 w 144968"/>
              <a:gd name="connsiteY4" fmla="*/ 533812 h 581027"/>
              <a:gd name="connsiteX5" fmla="*/ 144313 w 144968"/>
              <a:gd name="connsiteY5" fmla="*/ 581027 h 581027"/>
              <a:gd name="connsiteX0" fmla="*/ 59263 w 134203"/>
              <a:gd name="connsiteY0" fmla="*/ 0 h 595465"/>
              <a:gd name="connsiteX1" fmla="*/ 75822 w 134203"/>
              <a:gd name="connsiteY1" fmla="*/ 197708 h 595465"/>
              <a:gd name="connsiteX2" fmla="*/ 11567 w 134203"/>
              <a:gd name="connsiteY2" fmla="*/ 326219 h 595465"/>
              <a:gd name="connsiteX3" fmla="*/ 56051 w 134203"/>
              <a:gd name="connsiteY3" fmla="*/ 439901 h 595465"/>
              <a:gd name="connsiteX4" fmla="*/ 1681 w 134203"/>
              <a:gd name="connsiteY4" fmla="*/ 533812 h 595465"/>
              <a:gd name="connsiteX5" fmla="*/ 133505 w 134203"/>
              <a:gd name="connsiteY5" fmla="*/ 595465 h 595465"/>
              <a:gd name="connsiteX0" fmla="*/ 58331 w 133253"/>
              <a:gd name="connsiteY0" fmla="*/ 0 h 595465"/>
              <a:gd name="connsiteX1" fmla="*/ 74890 w 133253"/>
              <a:gd name="connsiteY1" fmla="*/ 197708 h 595465"/>
              <a:gd name="connsiteX2" fmla="*/ 10635 w 133253"/>
              <a:gd name="connsiteY2" fmla="*/ 326219 h 595465"/>
              <a:gd name="connsiteX3" fmla="*/ 75934 w 133253"/>
              <a:gd name="connsiteY3" fmla="*/ 444714 h 595465"/>
              <a:gd name="connsiteX4" fmla="*/ 749 w 133253"/>
              <a:gd name="connsiteY4" fmla="*/ 533812 h 595465"/>
              <a:gd name="connsiteX5" fmla="*/ 132573 w 133253"/>
              <a:gd name="connsiteY5" fmla="*/ 595465 h 595465"/>
              <a:gd name="connsiteX0" fmla="*/ 47697 w 122714"/>
              <a:gd name="connsiteY0" fmla="*/ 0 h 595465"/>
              <a:gd name="connsiteX1" fmla="*/ 64256 w 122714"/>
              <a:gd name="connsiteY1" fmla="*/ 197708 h 595465"/>
              <a:gd name="connsiteX2" fmla="*/ 1 w 122714"/>
              <a:gd name="connsiteY2" fmla="*/ 326219 h 595465"/>
              <a:gd name="connsiteX3" fmla="*/ 65300 w 122714"/>
              <a:gd name="connsiteY3" fmla="*/ 444714 h 595465"/>
              <a:gd name="connsiteX4" fmla="*/ 7460 w 122714"/>
              <a:gd name="connsiteY4" fmla="*/ 543437 h 595465"/>
              <a:gd name="connsiteX5" fmla="*/ 121939 w 122714"/>
              <a:gd name="connsiteY5" fmla="*/ 595465 h 595465"/>
              <a:gd name="connsiteX0" fmla="*/ 47697 w 150345"/>
              <a:gd name="connsiteY0" fmla="*/ 0 h 590653"/>
              <a:gd name="connsiteX1" fmla="*/ 64256 w 150345"/>
              <a:gd name="connsiteY1" fmla="*/ 197708 h 590653"/>
              <a:gd name="connsiteX2" fmla="*/ 1 w 150345"/>
              <a:gd name="connsiteY2" fmla="*/ 326219 h 590653"/>
              <a:gd name="connsiteX3" fmla="*/ 65300 w 150345"/>
              <a:gd name="connsiteY3" fmla="*/ 444714 h 590653"/>
              <a:gd name="connsiteX4" fmla="*/ 7460 w 150345"/>
              <a:gd name="connsiteY4" fmla="*/ 543437 h 590653"/>
              <a:gd name="connsiteX5" fmla="*/ 149692 w 150345"/>
              <a:gd name="connsiteY5" fmla="*/ 590653 h 590653"/>
              <a:gd name="connsiteX0" fmla="*/ 47772 w 150410"/>
              <a:gd name="connsiteY0" fmla="*/ 0 h 590653"/>
              <a:gd name="connsiteX1" fmla="*/ 64331 w 150410"/>
              <a:gd name="connsiteY1" fmla="*/ 197708 h 590653"/>
              <a:gd name="connsiteX2" fmla="*/ 76 w 150410"/>
              <a:gd name="connsiteY2" fmla="*/ 326219 h 590653"/>
              <a:gd name="connsiteX3" fmla="*/ 79251 w 150410"/>
              <a:gd name="connsiteY3" fmla="*/ 430276 h 590653"/>
              <a:gd name="connsiteX4" fmla="*/ 7535 w 150410"/>
              <a:gd name="connsiteY4" fmla="*/ 543437 h 590653"/>
              <a:gd name="connsiteX5" fmla="*/ 149767 w 150410"/>
              <a:gd name="connsiteY5" fmla="*/ 590653 h 590653"/>
              <a:gd name="connsiteX0" fmla="*/ 47772 w 178077"/>
              <a:gd name="connsiteY0" fmla="*/ 0 h 571403"/>
              <a:gd name="connsiteX1" fmla="*/ 64331 w 178077"/>
              <a:gd name="connsiteY1" fmla="*/ 197708 h 571403"/>
              <a:gd name="connsiteX2" fmla="*/ 76 w 178077"/>
              <a:gd name="connsiteY2" fmla="*/ 326219 h 571403"/>
              <a:gd name="connsiteX3" fmla="*/ 79251 w 178077"/>
              <a:gd name="connsiteY3" fmla="*/ 430276 h 571403"/>
              <a:gd name="connsiteX4" fmla="*/ 7535 w 178077"/>
              <a:gd name="connsiteY4" fmla="*/ 543437 h 571403"/>
              <a:gd name="connsiteX5" fmla="*/ 177520 w 178077"/>
              <a:gd name="connsiteY5" fmla="*/ 571403 h 571403"/>
              <a:gd name="connsiteX0" fmla="*/ 47772 w 178217"/>
              <a:gd name="connsiteY0" fmla="*/ 0 h 571403"/>
              <a:gd name="connsiteX1" fmla="*/ 64331 w 178217"/>
              <a:gd name="connsiteY1" fmla="*/ 197708 h 571403"/>
              <a:gd name="connsiteX2" fmla="*/ 76 w 178217"/>
              <a:gd name="connsiteY2" fmla="*/ 326219 h 571403"/>
              <a:gd name="connsiteX3" fmla="*/ 79251 w 178217"/>
              <a:gd name="connsiteY3" fmla="*/ 430276 h 571403"/>
              <a:gd name="connsiteX4" fmla="*/ 42226 w 178217"/>
              <a:gd name="connsiteY4" fmla="*/ 538624 h 571403"/>
              <a:gd name="connsiteX5" fmla="*/ 177520 w 178217"/>
              <a:gd name="connsiteY5" fmla="*/ 571403 h 571403"/>
              <a:gd name="connsiteX0" fmla="*/ 47772 w 178168"/>
              <a:gd name="connsiteY0" fmla="*/ 0 h 571403"/>
              <a:gd name="connsiteX1" fmla="*/ 64331 w 178168"/>
              <a:gd name="connsiteY1" fmla="*/ 197708 h 571403"/>
              <a:gd name="connsiteX2" fmla="*/ 76 w 178168"/>
              <a:gd name="connsiteY2" fmla="*/ 326219 h 571403"/>
              <a:gd name="connsiteX3" fmla="*/ 79251 w 178168"/>
              <a:gd name="connsiteY3" fmla="*/ 430276 h 571403"/>
              <a:gd name="connsiteX4" fmla="*/ 31819 w 178168"/>
              <a:gd name="connsiteY4" fmla="*/ 553062 h 571403"/>
              <a:gd name="connsiteX5" fmla="*/ 177520 w 178168"/>
              <a:gd name="connsiteY5" fmla="*/ 571403 h 571403"/>
              <a:gd name="connsiteX0" fmla="*/ 92881 w 178179"/>
              <a:gd name="connsiteY0" fmla="*/ 0 h 558641"/>
              <a:gd name="connsiteX1" fmla="*/ 64342 w 178179"/>
              <a:gd name="connsiteY1" fmla="*/ 184946 h 558641"/>
              <a:gd name="connsiteX2" fmla="*/ 87 w 178179"/>
              <a:gd name="connsiteY2" fmla="*/ 313457 h 558641"/>
              <a:gd name="connsiteX3" fmla="*/ 79262 w 178179"/>
              <a:gd name="connsiteY3" fmla="*/ 417514 h 558641"/>
              <a:gd name="connsiteX4" fmla="*/ 31830 w 178179"/>
              <a:gd name="connsiteY4" fmla="*/ 540300 h 558641"/>
              <a:gd name="connsiteX5" fmla="*/ 177531 w 178179"/>
              <a:gd name="connsiteY5" fmla="*/ 558641 h 558641"/>
              <a:gd name="connsiteX0" fmla="*/ 66707 w 178173"/>
              <a:gd name="connsiteY0" fmla="*/ 0 h 579519"/>
              <a:gd name="connsiteX1" fmla="*/ 64336 w 178173"/>
              <a:gd name="connsiteY1" fmla="*/ 205824 h 579519"/>
              <a:gd name="connsiteX2" fmla="*/ 81 w 178173"/>
              <a:gd name="connsiteY2" fmla="*/ 334335 h 579519"/>
              <a:gd name="connsiteX3" fmla="*/ 79256 w 178173"/>
              <a:gd name="connsiteY3" fmla="*/ 438392 h 579519"/>
              <a:gd name="connsiteX4" fmla="*/ 31824 w 178173"/>
              <a:gd name="connsiteY4" fmla="*/ 561178 h 579519"/>
              <a:gd name="connsiteX5" fmla="*/ 177525 w 178173"/>
              <a:gd name="connsiteY5" fmla="*/ 579519 h 579519"/>
              <a:gd name="connsiteX0" fmla="*/ 91837 w 178179"/>
              <a:gd name="connsiteY0" fmla="*/ 0 h 593369"/>
              <a:gd name="connsiteX1" fmla="*/ 64342 w 178179"/>
              <a:gd name="connsiteY1" fmla="*/ 219674 h 593369"/>
              <a:gd name="connsiteX2" fmla="*/ 87 w 178179"/>
              <a:gd name="connsiteY2" fmla="*/ 348185 h 593369"/>
              <a:gd name="connsiteX3" fmla="*/ 79262 w 178179"/>
              <a:gd name="connsiteY3" fmla="*/ 452242 h 593369"/>
              <a:gd name="connsiteX4" fmla="*/ 31830 w 178179"/>
              <a:gd name="connsiteY4" fmla="*/ 575028 h 593369"/>
              <a:gd name="connsiteX5" fmla="*/ 177531 w 178179"/>
              <a:gd name="connsiteY5" fmla="*/ 593369 h 593369"/>
              <a:gd name="connsiteX0" fmla="*/ 91851 w 178193"/>
              <a:gd name="connsiteY0" fmla="*/ 0 h 593369"/>
              <a:gd name="connsiteX1" fmla="*/ 64356 w 178193"/>
              <a:gd name="connsiteY1" fmla="*/ 219674 h 593369"/>
              <a:gd name="connsiteX2" fmla="*/ 101 w 178193"/>
              <a:gd name="connsiteY2" fmla="*/ 348185 h 593369"/>
              <a:gd name="connsiteX3" fmla="*/ 79276 w 178193"/>
              <a:gd name="connsiteY3" fmla="*/ 452242 h 593369"/>
              <a:gd name="connsiteX4" fmla="*/ 31844 w 178193"/>
              <a:gd name="connsiteY4" fmla="*/ 575028 h 593369"/>
              <a:gd name="connsiteX5" fmla="*/ 177545 w 178193"/>
              <a:gd name="connsiteY5" fmla="*/ 593369 h 593369"/>
              <a:gd name="connsiteX0" fmla="*/ 91832 w 178174"/>
              <a:gd name="connsiteY0" fmla="*/ 0 h 593369"/>
              <a:gd name="connsiteX1" fmla="*/ 64337 w 178174"/>
              <a:gd name="connsiteY1" fmla="*/ 219674 h 593369"/>
              <a:gd name="connsiteX2" fmla="*/ 82 w 178174"/>
              <a:gd name="connsiteY2" fmla="*/ 348185 h 593369"/>
              <a:gd name="connsiteX3" fmla="*/ 79257 w 178174"/>
              <a:gd name="connsiteY3" fmla="*/ 452242 h 593369"/>
              <a:gd name="connsiteX4" fmla="*/ 31825 w 178174"/>
              <a:gd name="connsiteY4" fmla="*/ 575028 h 593369"/>
              <a:gd name="connsiteX5" fmla="*/ 177526 w 178174"/>
              <a:gd name="connsiteY5" fmla="*/ 593369 h 593369"/>
              <a:gd name="connsiteX0" fmla="*/ 91772 w 178114"/>
              <a:gd name="connsiteY0" fmla="*/ 0 h 593369"/>
              <a:gd name="connsiteX1" fmla="*/ 71207 w 178114"/>
              <a:gd name="connsiteY1" fmla="*/ 223137 h 593369"/>
              <a:gd name="connsiteX2" fmla="*/ 22 w 178114"/>
              <a:gd name="connsiteY2" fmla="*/ 348185 h 593369"/>
              <a:gd name="connsiteX3" fmla="*/ 79197 w 178114"/>
              <a:gd name="connsiteY3" fmla="*/ 452242 h 593369"/>
              <a:gd name="connsiteX4" fmla="*/ 31765 w 178114"/>
              <a:gd name="connsiteY4" fmla="*/ 575028 h 593369"/>
              <a:gd name="connsiteX5" fmla="*/ 177466 w 178114"/>
              <a:gd name="connsiteY5" fmla="*/ 593369 h 593369"/>
              <a:gd name="connsiteX0" fmla="*/ 90688 w 178114"/>
              <a:gd name="connsiteY0" fmla="*/ 0 h 579765"/>
              <a:gd name="connsiteX1" fmla="*/ 71207 w 178114"/>
              <a:gd name="connsiteY1" fmla="*/ 209533 h 579765"/>
              <a:gd name="connsiteX2" fmla="*/ 22 w 178114"/>
              <a:gd name="connsiteY2" fmla="*/ 334581 h 579765"/>
              <a:gd name="connsiteX3" fmla="*/ 79197 w 178114"/>
              <a:gd name="connsiteY3" fmla="*/ 438638 h 579765"/>
              <a:gd name="connsiteX4" fmla="*/ 31765 w 178114"/>
              <a:gd name="connsiteY4" fmla="*/ 561424 h 579765"/>
              <a:gd name="connsiteX5" fmla="*/ 177466 w 178114"/>
              <a:gd name="connsiteY5" fmla="*/ 579765 h 579765"/>
              <a:gd name="connsiteX0" fmla="*/ 87005 w 178114"/>
              <a:gd name="connsiteY0" fmla="*/ 0 h 563689"/>
              <a:gd name="connsiteX1" fmla="*/ 71207 w 178114"/>
              <a:gd name="connsiteY1" fmla="*/ 193457 h 563689"/>
              <a:gd name="connsiteX2" fmla="*/ 22 w 178114"/>
              <a:gd name="connsiteY2" fmla="*/ 318505 h 563689"/>
              <a:gd name="connsiteX3" fmla="*/ 79197 w 178114"/>
              <a:gd name="connsiteY3" fmla="*/ 422562 h 563689"/>
              <a:gd name="connsiteX4" fmla="*/ 31765 w 178114"/>
              <a:gd name="connsiteY4" fmla="*/ 545348 h 563689"/>
              <a:gd name="connsiteX5" fmla="*/ 177466 w 178114"/>
              <a:gd name="connsiteY5" fmla="*/ 563689 h 56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114" h="563689">
                <a:moveTo>
                  <a:pt x="87005" y="0"/>
                </a:moveTo>
                <a:cubicBezTo>
                  <a:pt x="92154" y="35011"/>
                  <a:pt x="85704" y="140373"/>
                  <a:pt x="71207" y="193457"/>
                </a:cubicBezTo>
                <a:cubicBezTo>
                  <a:pt x="56710" y="246541"/>
                  <a:pt x="-1310" y="280321"/>
                  <a:pt x="22" y="318505"/>
                </a:cubicBezTo>
                <a:cubicBezTo>
                  <a:pt x="1354" y="356689"/>
                  <a:pt x="73907" y="384755"/>
                  <a:pt x="79197" y="422562"/>
                </a:cubicBezTo>
                <a:cubicBezTo>
                  <a:pt x="84487" y="460369"/>
                  <a:pt x="15387" y="521827"/>
                  <a:pt x="31765" y="545348"/>
                </a:cubicBezTo>
                <a:cubicBezTo>
                  <a:pt x="48143" y="568869"/>
                  <a:pt x="188793" y="541035"/>
                  <a:pt x="177466" y="563689"/>
                </a:cubicBezTo>
              </a:path>
            </a:pathLst>
          </a:custGeom>
          <a:noFill/>
          <a:ln w="28575" cmpd="tri">
            <a:solidFill>
              <a:srgbClr val="00B0F0"/>
            </a:solid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id="{20018350-0D81-0111-F896-22605E68B9A2}"/>
              </a:ext>
            </a:extLst>
          </p:cNvPr>
          <p:cNvSpPr/>
          <p:nvPr/>
        </p:nvSpPr>
        <p:spPr>
          <a:xfrm rot="11111775" flipV="1">
            <a:off x="7200800" y="2610475"/>
            <a:ext cx="236398" cy="655117"/>
          </a:xfrm>
          <a:custGeom>
            <a:avLst/>
            <a:gdLst>
              <a:gd name="connsiteX0" fmla="*/ 34599 w 84660"/>
              <a:gd name="connsiteY0" fmla="*/ 0 h 568411"/>
              <a:gd name="connsiteX1" fmla="*/ 79083 w 84660"/>
              <a:gd name="connsiteY1" fmla="*/ 103797 h 568411"/>
              <a:gd name="connsiteX2" fmla="*/ 59312 w 84660"/>
              <a:gd name="connsiteY2" fmla="*/ 168052 h 568411"/>
              <a:gd name="connsiteX3" fmla="*/ 29656 w 84660"/>
              <a:gd name="connsiteY3" fmla="*/ 301505 h 568411"/>
              <a:gd name="connsiteX4" fmla="*/ 79083 w 84660"/>
              <a:gd name="connsiteY4" fmla="*/ 380588 h 568411"/>
              <a:gd name="connsiteX5" fmla="*/ 79083 w 84660"/>
              <a:gd name="connsiteY5" fmla="*/ 430015 h 568411"/>
              <a:gd name="connsiteX6" fmla="*/ 39541 w 84660"/>
              <a:gd name="connsiteY6" fmla="*/ 514041 h 568411"/>
              <a:gd name="connsiteX7" fmla="*/ 0 w 84660"/>
              <a:gd name="connsiteY7" fmla="*/ 568411 h 568411"/>
              <a:gd name="connsiteX8" fmla="*/ 0 w 84660"/>
              <a:gd name="connsiteY8" fmla="*/ 568411 h 568411"/>
              <a:gd name="connsiteX9" fmla="*/ 4942 w 84660"/>
              <a:gd name="connsiteY9" fmla="*/ 568411 h 568411"/>
              <a:gd name="connsiteX0" fmla="*/ 34599 w 84660"/>
              <a:gd name="connsiteY0" fmla="*/ 0 h 568411"/>
              <a:gd name="connsiteX1" fmla="*/ 59312 w 84660"/>
              <a:gd name="connsiteY1" fmla="*/ 168052 h 568411"/>
              <a:gd name="connsiteX2" fmla="*/ 29656 w 84660"/>
              <a:gd name="connsiteY2" fmla="*/ 301505 h 568411"/>
              <a:gd name="connsiteX3" fmla="*/ 79083 w 84660"/>
              <a:gd name="connsiteY3" fmla="*/ 380588 h 568411"/>
              <a:gd name="connsiteX4" fmla="*/ 79083 w 84660"/>
              <a:gd name="connsiteY4" fmla="*/ 430015 h 568411"/>
              <a:gd name="connsiteX5" fmla="*/ 39541 w 84660"/>
              <a:gd name="connsiteY5" fmla="*/ 514041 h 568411"/>
              <a:gd name="connsiteX6" fmla="*/ 0 w 84660"/>
              <a:gd name="connsiteY6" fmla="*/ 568411 h 568411"/>
              <a:gd name="connsiteX7" fmla="*/ 0 w 84660"/>
              <a:gd name="connsiteY7" fmla="*/ 568411 h 568411"/>
              <a:gd name="connsiteX8" fmla="*/ 4942 w 8466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79083 w 93920"/>
              <a:gd name="connsiteY4" fmla="*/ 430015 h 568411"/>
              <a:gd name="connsiteX5" fmla="*/ 39541 w 93920"/>
              <a:gd name="connsiteY5" fmla="*/ 514041 h 568411"/>
              <a:gd name="connsiteX6" fmla="*/ 0 w 93920"/>
              <a:gd name="connsiteY6" fmla="*/ 568411 h 568411"/>
              <a:gd name="connsiteX7" fmla="*/ 0 w 93920"/>
              <a:gd name="connsiteY7" fmla="*/ 568411 h 568411"/>
              <a:gd name="connsiteX8" fmla="*/ 4942 w 9392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607953"/>
              <a:gd name="connsiteX1" fmla="*/ 93911 w 93920"/>
              <a:gd name="connsiteY1" fmla="*/ 172994 h 607953"/>
              <a:gd name="connsiteX2" fmla="*/ 29656 w 93920"/>
              <a:gd name="connsiteY2" fmla="*/ 301505 h 607953"/>
              <a:gd name="connsiteX3" fmla="*/ 74140 w 93920"/>
              <a:gd name="connsiteY3" fmla="*/ 415187 h 607953"/>
              <a:gd name="connsiteX4" fmla="*/ 39541 w 93920"/>
              <a:gd name="connsiteY4" fmla="*/ 514041 h 607953"/>
              <a:gd name="connsiteX5" fmla="*/ 0 w 93920"/>
              <a:gd name="connsiteY5" fmla="*/ 568411 h 607953"/>
              <a:gd name="connsiteX6" fmla="*/ 0 w 93920"/>
              <a:gd name="connsiteY6" fmla="*/ 568411 h 607953"/>
              <a:gd name="connsiteX7" fmla="*/ 9885 w 93920"/>
              <a:gd name="connsiteY7" fmla="*/ 607953 h 607953"/>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0" fmla="*/ 69198 w 128519"/>
              <a:gd name="connsiteY0" fmla="*/ 0 h 647494"/>
              <a:gd name="connsiteX1" fmla="*/ 128510 w 128519"/>
              <a:gd name="connsiteY1" fmla="*/ 172994 h 647494"/>
              <a:gd name="connsiteX2" fmla="*/ 64255 w 128519"/>
              <a:gd name="connsiteY2" fmla="*/ 301505 h 647494"/>
              <a:gd name="connsiteX3" fmla="*/ 108739 w 128519"/>
              <a:gd name="connsiteY3" fmla="*/ 415187 h 647494"/>
              <a:gd name="connsiteX4" fmla="*/ 74140 w 128519"/>
              <a:gd name="connsiteY4" fmla="*/ 514041 h 647494"/>
              <a:gd name="connsiteX5" fmla="*/ 34599 w 128519"/>
              <a:gd name="connsiteY5" fmla="*/ 568411 h 647494"/>
              <a:gd name="connsiteX6" fmla="*/ 0 w 128519"/>
              <a:gd name="connsiteY6" fmla="*/ 647494 h 647494"/>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14828 w 108748"/>
              <a:gd name="connsiteY5" fmla="*/ 568411 h 622780"/>
              <a:gd name="connsiteX6" fmla="*/ 0 w 108748"/>
              <a:gd name="connsiteY6"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0 w 108748"/>
              <a:gd name="connsiteY5"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34598 w 108748"/>
              <a:gd name="connsiteY4" fmla="*/ 509098 h 622780"/>
              <a:gd name="connsiteX5" fmla="*/ 0 w 108748"/>
              <a:gd name="connsiteY5" fmla="*/ 622780 h 622780"/>
              <a:gd name="connsiteX0" fmla="*/ 17225 w 76546"/>
              <a:gd name="connsiteY0" fmla="*/ 0 h 657379"/>
              <a:gd name="connsiteX1" fmla="*/ 76537 w 76546"/>
              <a:gd name="connsiteY1" fmla="*/ 172994 h 657379"/>
              <a:gd name="connsiteX2" fmla="*/ 12282 w 76546"/>
              <a:gd name="connsiteY2" fmla="*/ 301505 h 657379"/>
              <a:gd name="connsiteX3" fmla="*/ 56766 w 76546"/>
              <a:gd name="connsiteY3" fmla="*/ 415187 h 657379"/>
              <a:gd name="connsiteX4" fmla="*/ 2396 w 76546"/>
              <a:gd name="connsiteY4" fmla="*/ 509098 h 657379"/>
              <a:gd name="connsiteX5" fmla="*/ 2397 w 76546"/>
              <a:gd name="connsiteY5" fmla="*/ 657379 h 657379"/>
              <a:gd name="connsiteX0" fmla="*/ 38601 w 76895"/>
              <a:gd name="connsiteY0" fmla="*/ 0 h 677150"/>
              <a:gd name="connsiteX1" fmla="*/ 76537 w 76895"/>
              <a:gd name="connsiteY1" fmla="*/ 192765 h 677150"/>
              <a:gd name="connsiteX2" fmla="*/ 12282 w 76895"/>
              <a:gd name="connsiteY2" fmla="*/ 321276 h 677150"/>
              <a:gd name="connsiteX3" fmla="*/ 56766 w 76895"/>
              <a:gd name="connsiteY3" fmla="*/ 434958 h 677150"/>
              <a:gd name="connsiteX4" fmla="*/ 2396 w 76895"/>
              <a:gd name="connsiteY4" fmla="*/ 528869 h 677150"/>
              <a:gd name="connsiteX5" fmla="*/ 2397 w 76895"/>
              <a:gd name="connsiteY5" fmla="*/ 677150 h 677150"/>
              <a:gd name="connsiteX0" fmla="*/ 59978 w 78428"/>
              <a:gd name="connsiteY0" fmla="*/ 0 h 682093"/>
              <a:gd name="connsiteX1" fmla="*/ 76537 w 78428"/>
              <a:gd name="connsiteY1" fmla="*/ 197708 h 682093"/>
              <a:gd name="connsiteX2" fmla="*/ 12282 w 78428"/>
              <a:gd name="connsiteY2" fmla="*/ 326219 h 682093"/>
              <a:gd name="connsiteX3" fmla="*/ 56766 w 78428"/>
              <a:gd name="connsiteY3" fmla="*/ 439901 h 682093"/>
              <a:gd name="connsiteX4" fmla="*/ 2396 w 78428"/>
              <a:gd name="connsiteY4" fmla="*/ 533812 h 682093"/>
              <a:gd name="connsiteX5" fmla="*/ 2397 w 78428"/>
              <a:gd name="connsiteY5" fmla="*/ 682093 h 682093"/>
              <a:gd name="connsiteX0" fmla="*/ 59664 w 144968"/>
              <a:gd name="connsiteY0" fmla="*/ 0 h 581027"/>
              <a:gd name="connsiteX1" fmla="*/ 76223 w 144968"/>
              <a:gd name="connsiteY1" fmla="*/ 197708 h 581027"/>
              <a:gd name="connsiteX2" fmla="*/ 11968 w 144968"/>
              <a:gd name="connsiteY2" fmla="*/ 326219 h 581027"/>
              <a:gd name="connsiteX3" fmla="*/ 56452 w 144968"/>
              <a:gd name="connsiteY3" fmla="*/ 439901 h 581027"/>
              <a:gd name="connsiteX4" fmla="*/ 2082 w 144968"/>
              <a:gd name="connsiteY4" fmla="*/ 533812 h 581027"/>
              <a:gd name="connsiteX5" fmla="*/ 144313 w 144968"/>
              <a:gd name="connsiteY5" fmla="*/ 581027 h 581027"/>
              <a:gd name="connsiteX0" fmla="*/ 59263 w 134203"/>
              <a:gd name="connsiteY0" fmla="*/ 0 h 595465"/>
              <a:gd name="connsiteX1" fmla="*/ 75822 w 134203"/>
              <a:gd name="connsiteY1" fmla="*/ 197708 h 595465"/>
              <a:gd name="connsiteX2" fmla="*/ 11567 w 134203"/>
              <a:gd name="connsiteY2" fmla="*/ 326219 h 595465"/>
              <a:gd name="connsiteX3" fmla="*/ 56051 w 134203"/>
              <a:gd name="connsiteY3" fmla="*/ 439901 h 595465"/>
              <a:gd name="connsiteX4" fmla="*/ 1681 w 134203"/>
              <a:gd name="connsiteY4" fmla="*/ 533812 h 595465"/>
              <a:gd name="connsiteX5" fmla="*/ 133505 w 134203"/>
              <a:gd name="connsiteY5" fmla="*/ 595465 h 595465"/>
              <a:gd name="connsiteX0" fmla="*/ 58331 w 133253"/>
              <a:gd name="connsiteY0" fmla="*/ 0 h 595465"/>
              <a:gd name="connsiteX1" fmla="*/ 74890 w 133253"/>
              <a:gd name="connsiteY1" fmla="*/ 197708 h 595465"/>
              <a:gd name="connsiteX2" fmla="*/ 10635 w 133253"/>
              <a:gd name="connsiteY2" fmla="*/ 326219 h 595465"/>
              <a:gd name="connsiteX3" fmla="*/ 75934 w 133253"/>
              <a:gd name="connsiteY3" fmla="*/ 444714 h 595465"/>
              <a:gd name="connsiteX4" fmla="*/ 749 w 133253"/>
              <a:gd name="connsiteY4" fmla="*/ 533812 h 595465"/>
              <a:gd name="connsiteX5" fmla="*/ 132573 w 133253"/>
              <a:gd name="connsiteY5" fmla="*/ 595465 h 595465"/>
              <a:gd name="connsiteX0" fmla="*/ 47697 w 122714"/>
              <a:gd name="connsiteY0" fmla="*/ 0 h 595465"/>
              <a:gd name="connsiteX1" fmla="*/ 64256 w 122714"/>
              <a:gd name="connsiteY1" fmla="*/ 197708 h 595465"/>
              <a:gd name="connsiteX2" fmla="*/ 1 w 122714"/>
              <a:gd name="connsiteY2" fmla="*/ 326219 h 595465"/>
              <a:gd name="connsiteX3" fmla="*/ 65300 w 122714"/>
              <a:gd name="connsiteY3" fmla="*/ 444714 h 595465"/>
              <a:gd name="connsiteX4" fmla="*/ 7460 w 122714"/>
              <a:gd name="connsiteY4" fmla="*/ 543437 h 595465"/>
              <a:gd name="connsiteX5" fmla="*/ 121939 w 122714"/>
              <a:gd name="connsiteY5" fmla="*/ 595465 h 595465"/>
              <a:gd name="connsiteX0" fmla="*/ 47697 w 150345"/>
              <a:gd name="connsiteY0" fmla="*/ 0 h 590653"/>
              <a:gd name="connsiteX1" fmla="*/ 64256 w 150345"/>
              <a:gd name="connsiteY1" fmla="*/ 197708 h 590653"/>
              <a:gd name="connsiteX2" fmla="*/ 1 w 150345"/>
              <a:gd name="connsiteY2" fmla="*/ 326219 h 590653"/>
              <a:gd name="connsiteX3" fmla="*/ 65300 w 150345"/>
              <a:gd name="connsiteY3" fmla="*/ 444714 h 590653"/>
              <a:gd name="connsiteX4" fmla="*/ 7460 w 150345"/>
              <a:gd name="connsiteY4" fmla="*/ 543437 h 590653"/>
              <a:gd name="connsiteX5" fmla="*/ 149692 w 150345"/>
              <a:gd name="connsiteY5" fmla="*/ 590653 h 590653"/>
              <a:gd name="connsiteX0" fmla="*/ 47772 w 150410"/>
              <a:gd name="connsiteY0" fmla="*/ 0 h 590653"/>
              <a:gd name="connsiteX1" fmla="*/ 64331 w 150410"/>
              <a:gd name="connsiteY1" fmla="*/ 197708 h 590653"/>
              <a:gd name="connsiteX2" fmla="*/ 76 w 150410"/>
              <a:gd name="connsiteY2" fmla="*/ 326219 h 590653"/>
              <a:gd name="connsiteX3" fmla="*/ 79251 w 150410"/>
              <a:gd name="connsiteY3" fmla="*/ 430276 h 590653"/>
              <a:gd name="connsiteX4" fmla="*/ 7535 w 150410"/>
              <a:gd name="connsiteY4" fmla="*/ 543437 h 590653"/>
              <a:gd name="connsiteX5" fmla="*/ 149767 w 150410"/>
              <a:gd name="connsiteY5" fmla="*/ 590653 h 590653"/>
              <a:gd name="connsiteX0" fmla="*/ 47772 w 178077"/>
              <a:gd name="connsiteY0" fmla="*/ 0 h 571403"/>
              <a:gd name="connsiteX1" fmla="*/ 64331 w 178077"/>
              <a:gd name="connsiteY1" fmla="*/ 197708 h 571403"/>
              <a:gd name="connsiteX2" fmla="*/ 76 w 178077"/>
              <a:gd name="connsiteY2" fmla="*/ 326219 h 571403"/>
              <a:gd name="connsiteX3" fmla="*/ 79251 w 178077"/>
              <a:gd name="connsiteY3" fmla="*/ 430276 h 571403"/>
              <a:gd name="connsiteX4" fmla="*/ 7535 w 178077"/>
              <a:gd name="connsiteY4" fmla="*/ 543437 h 571403"/>
              <a:gd name="connsiteX5" fmla="*/ 177520 w 178077"/>
              <a:gd name="connsiteY5" fmla="*/ 571403 h 571403"/>
              <a:gd name="connsiteX0" fmla="*/ 47772 w 178217"/>
              <a:gd name="connsiteY0" fmla="*/ 0 h 571403"/>
              <a:gd name="connsiteX1" fmla="*/ 64331 w 178217"/>
              <a:gd name="connsiteY1" fmla="*/ 197708 h 571403"/>
              <a:gd name="connsiteX2" fmla="*/ 76 w 178217"/>
              <a:gd name="connsiteY2" fmla="*/ 326219 h 571403"/>
              <a:gd name="connsiteX3" fmla="*/ 79251 w 178217"/>
              <a:gd name="connsiteY3" fmla="*/ 430276 h 571403"/>
              <a:gd name="connsiteX4" fmla="*/ 42226 w 178217"/>
              <a:gd name="connsiteY4" fmla="*/ 538624 h 571403"/>
              <a:gd name="connsiteX5" fmla="*/ 177520 w 178217"/>
              <a:gd name="connsiteY5" fmla="*/ 571403 h 571403"/>
              <a:gd name="connsiteX0" fmla="*/ 47772 w 178168"/>
              <a:gd name="connsiteY0" fmla="*/ 0 h 571403"/>
              <a:gd name="connsiteX1" fmla="*/ 64331 w 178168"/>
              <a:gd name="connsiteY1" fmla="*/ 197708 h 571403"/>
              <a:gd name="connsiteX2" fmla="*/ 76 w 178168"/>
              <a:gd name="connsiteY2" fmla="*/ 326219 h 571403"/>
              <a:gd name="connsiteX3" fmla="*/ 79251 w 178168"/>
              <a:gd name="connsiteY3" fmla="*/ 430276 h 571403"/>
              <a:gd name="connsiteX4" fmla="*/ 31819 w 178168"/>
              <a:gd name="connsiteY4" fmla="*/ 553062 h 571403"/>
              <a:gd name="connsiteX5" fmla="*/ 177520 w 178168"/>
              <a:gd name="connsiteY5" fmla="*/ 571403 h 571403"/>
              <a:gd name="connsiteX0" fmla="*/ 92881 w 178179"/>
              <a:gd name="connsiteY0" fmla="*/ 0 h 558641"/>
              <a:gd name="connsiteX1" fmla="*/ 64342 w 178179"/>
              <a:gd name="connsiteY1" fmla="*/ 184946 h 558641"/>
              <a:gd name="connsiteX2" fmla="*/ 87 w 178179"/>
              <a:gd name="connsiteY2" fmla="*/ 313457 h 558641"/>
              <a:gd name="connsiteX3" fmla="*/ 79262 w 178179"/>
              <a:gd name="connsiteY3" fmla="*/ 417514 h 558641"/>
              <a:gd name="connsiteX4" fmla="*/ 31830 w 178179"/>
              <a:gd name="connsiteY4" fmla="*/ 540300 h 558641"/>
              <a:gd name="connsiteX5" fmla="*/ 177531 w 178179"/>
              <a:gd name="connsiteY5" fmla="*/ 558641 h 558641"/>
              <a:gd name="connsiteX0" fmla="*/ 66707 w 178173"/>
              <a:gd name="connsiteY0" fmla="*/ 0 h 579519"/>
              <a:gd name="connsiteX1" fmla="*/ 64336 w 178173"/>
              <a:gd name="connsiteY1" fmla="*/ 205824 h 579519"/>
              <a:gd name="connsiteX2" fmla="*/ 81 w 178173"/>
              <a:gd name="connsiteY2" fmla="*/ 334335 h 579519"/>
              <a:gd name="connsiteX3" fmla="*/ 79256 w 178173"/>
              <a:gd name="connsiteY3" fmla="*/ 438392 h 579519"/>
              <a:gd name="connsiteX4" fmla="*/ 31824 w 178173"/>
              <a:gd name="connsiteY4" fmla="*/ 561178 h 579519"/>
              <a:gd name="connsiteX5" fmla="*/ 177525 w 178173"/>
              <a:gd name="connsiteY5" fmla="*/ 579519 h 579519"/>
              <a:gd name="connsiteX0" fmla="*/ 91837 w 178179"/>
              <a:gd name="connsiteY0" fmla="*/ 0 h 593369"/>
              <a:gd name="connsiteX1" fmla="*/ 64342 w 178179"/>
              <a:gd name="connsiteY1" fmla="*/ 219674 h 593369"/>
              <a:gd name="connsiteX2" fmla="*/ 87 w 178179"/>
              <a:gd name="connsiteY2" fmla="*/ 348185 h 593369"/>
              <a:gd name="connsiteX3" fmla="*/ 79262 w 178179"/>
              <a:gd name="connsiteY3" fmla="*/ 452242 h 593369"/>
              <a:gd name="connsiteX4" fmla="*/ 31830 w 178179"/>
              <a:gd name="connsiteY4" fmla="*/ 575028 h 593369"/>
              <a:gd name="connsiteX5" fmla="*/ 177531 w 178179"/>
              <a:gd name="connsiteY5" fmla="*/ 593369 h 593369"/>
              <a:gd name="connsiteX0" fmla="*/ 91851 w 178193"/>
              <a:gd name="connsiteY0" fmla="*/ 0 h 593369"/>
              <a:gd name="connsiteX1" fmla="*/ 64356 w 178193"/>
              <a:gd name="connsiteY1" fmla="*/ 219674 h 593369"/>
              <a:gd name="connsiteX2" fmla="*/ 101 w 178193"/>
              <a:gd name="connsiteY2" fmla="*/ 348185 h 593369"/>
              <a:gd name="connsiteX3" fmla="*/ 79276 w 178193"/>
              <a:gd name="connsiteY3" fmla="*/ 452242 h 593369"/>
              <a:gd name="connsiteX4" fmla="*/ 31844 w 178193"/>
              <a:gd name="connsiteY4" fmla="*/ 575028 h 593369"/>
              <a:gd name="connsiteX5" fmla="*/ 177545 w 178193"/>
              <a:gd name="connsiteY5" fmla="*/ 593369 h 593369"/>
              <a:gd name="connsiteX0" fmla="*/ 91832 w 178174"/>
              <a:gd name="connsiteY0" fmla="*/ 0 h 593369"/>
              <a:gd name="connsiteX1" fmla="*/ 64337 w 178174"/>
              <a:gd name="connsiteY1" fmla="*/ 219674 h 593369"/>
              <a:gd name="connsiteX2" fmla="*/ 82 w 178174"/>
              <a:gd name="connsiteY2" fmla="*/ 348185 h 593369"/>
              <a:gd name="connsiteX3" fmla="*/ 79257 w 178174"/>
              <a:gd name="connsiteY3" fmla="*/ 452242 h 593369"/>
              <a:gd name="connsiteX4" fmla="*/ 31825 w 178174"/>
              <a:gd name="connsiteY4" fmla="*/ 575028 h 593369"/>
              <a:gd name="connsiteX5" fmla="*/ 177526 w 178174"/>
              <a:gd name="connsiteY5" fmla="*/ 593369 h 593369"/>
              <a:gd name="connsiteX0" fmla="*/ 91772 w 178114"/>
              <a:gd name="connsiteY0" fmla="*/ 0 h 593369"/>
              <a:gd name="connsiteX1" fmla="*/ 71207 w 178114"/>
              <a:gd name="connsiteY1" fmla="*/ 223137 h 593369"/>
              <a:gd name="connsiteX2" fmla="*/ 22 w 178114"/>
              <a:gd name="connsiteY2" fmla="*/ 348185 h 593369"/>
              <a:gd name="connsiteX3" fmla="*/ 79197 w 178114"/>
              <a:gd name="connsiteY3" fmla="*/ 452242 h 593369"/>
              <a:gd name="connsiteX4" fmla="*/ 31765 w 178114"/>
              <a:gd name="connsiteY4" fmla="*/ 575028 h 593369"/>
              <a:gd name="connsiteX5" fmla="*/ 177466 w 178114"/>
              <a:gd name="connsiteY5" fmla="*/ 593369 h 593369"/>
              <a:gd name="connsiteX0" fmla="*/ 90688 w 178114"/>
              <a:gd name="connsiteY0" fmla="*/ 0 h 579765"/>
              <a:gd name="connsiteX1" fmla="*/ 71207 w 178114"/>
              <a:gd name="connsiteY1" fmla="*/ 209533 h 579765"/>
              <a:gd name="connsiteX2" fmla="*/ 22 w 178114"/>
              <a:gd name="connsiteY2" fmla="*/ 334581 h 579765"/>
              <a:gd name="connsiteX3" fmla="*/ 79197 w 178114"/>
              <a:gd name="connsiteY3" fmla="*/ 438638 h 579765"/>
              <a:gd name="connsiteX4" fmla="*/ 31765 w 178114"/>
              <a:gd name="connsiteY4" fmla="*/ 561424 h 579765"/>
              <a:gd name="connsiteX5" fmla="*/ 177466 w 178114"/>
              <a:gd name="connsiteY5" fmla="*/ 579765 h 579765"/>
              <a:gd name="connsiteX0" fmla="*/ 87005 w 178114"/>
              <a:gd name="connsiteY0" fmla="*/ 0 h 563689"/>
              <a:gd name="connsiteX1" fmla="*/ 71207 w 178114"/>
              <a:gd name="connsiteY1" fmla="*/ 193457 h 563689"/>
              <a:gd name="connsiteX2" fmla="*/ 22 w 178114"/>
              <a:gd name="connsiteY2" fmla="*/ 318505 h 563689"/>
              <a:gd name="connsiteX3" fmla="*/ 79197 w 178114"/>
              <a:gd name="connsiteY3" fmla="*/ 422562 h 563689"/>
              <a:gd name="connsiteX4" fmla="*/ 31765 w 178114"/>
              <a:gd name="connsiteY4" fmla="*/ 545348 h 563689"/>
              <a:gd name="connsiteX5" fmla="*/ 177466 w 178114"/>
              <a:gd name="connsiteY5" fmla="*/ 563689 h 56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114" h="563689">
                <a:moveTo>
                  <a:pt x="87005" y="0"/>
                </a:moveTo>
                <a:cubicBezTo>
                  <a:pt x="92154" y="35011"/>
                  <a:pt x="85704" y="140373"/>
                  <a:pt x="71207" y="193457"/>
                </a:cubicBezTo>
                <a:cubicBezTo>
                  <a:pt x="56710" y="246541"/>
                  <a:pt x="-1310" y="280321"/>
                  <a:pt x="22" y="318505"/>
                </a:cubicBezTo>
                <a:cubicBezTo>
                  <a:pt x="1354" y="356689"/>
                  <a:pt x="73907" y="384755"/>
                  <a:pt x="79197" y="422562"/>
                </a:cubicBezTo>
                <a:cubicBezTo>
                  <a:pt x="84487" y="460369"/>
                  <a:pt x="15387" y="521827"/>
                  <a:pt x="31765" y="545348"/>
                </a:cubicBezTo>
                <a:cubicBezTo>
                  <a:pt x="48143" y="568869"/>
                  <a:pt x="188793" y="541035"/>
                  <a:pt x="177466" y="563689"/>
                </a:cubicBezTo>
              </a:path>
            </a:pathLst>
          </a:custGeom>
          <a:noFill/>
          <a:ln w="28575" cmpd="tri">
            <a:solidFill>
              <a:srgbClr val="00B0F0"/>
            </a:solid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71">
            <a:extLst>
              <a:ext uri="{FF2B5EF4-FFF2-40B4-BE49-F238E27FC236}">
                <a16:creationId xmlns:a16="http://schemas.microsoft.com/office/drawing/2014/main" id="{995BF8CC-254E-D472-220D-4CA95C37DE32}"/>
              </a:ext>
            </a:extLst>
          </p:cNvPr>
          <p:cNvGrpSpPr/>
          <p:nvPr/>
        </p:nvGrpSpPr>
        <p:grpSpPr>
          <a:xfrm>
            <a:off x="1463251" y="2586609"/>
            <a:ext cx="210206" cy="461018"/>
            <a:chOff x="1284236" y="1707762"/>
            <a:chExt cx="210206" cy="461018"/>
          </a:xfrm>
        </p:grpSpPr>
        <p:cxnSp>
          <p:nvCxnSpPr>
            <p:cNvPr id="73" name="Straight Connector 72">
              <a:extLst>
                <a:ext uri="{FF2B5EF4-FFF2-40B4-BE49-F238E27FC236}">
                  <a16:creationId xmlns:a16="http://schemas.microsoft.com/office/drawing/2014/main" id="{AC780B36-5E33-B5A7-EE2D-A5BE45C055C6}"/>
                </a:ext>
              </a:extLst>
            </p:cNvPr>
            <p:cNvCxnSpPr>
              <a:cxnSpLocks/>
              <a:endCxn id="80" idx="3"/>
            </p:cNvCxnSpPr>
            <p:nvPr userDrawn="1"/>
          </p:nvCxnSpPr>
          <p:spPr>
            <a:xfrm>
              <a:off x="1388251" y="2034328"/>
              <a:ext cx="38473" cy="22672"/>
            </a:xfrm>
            <a:prstGeom prst="line">
              <a:avLst/>
            </a:prstGeom>
            <a:ln w="6350">
              <a:solidFill>
                <a:srgbClr val="C00000">
                  <a:alpha val="49000"/>
                </a:srgbClr>
              </a:solidFill>
            </a:ln>
          </p:spPr>
          <p:style>
            <a:lnRef idx="1">
              <a:schemeClr val="accent1"/>
            </a:lnRef>
            <a:fillRef idx="0">
              <a:schemeClr val="accent1"/>
            </a:fillRef>
            <a:effectRef idx="0">
              <a:schemeClr val="accent1"/>
            </a:effectRef>
            <a:fontRef idx="minor">
              <a:schemeClr val="tx1"/>
            </a:fontRef>
          </p:style>
        </p:cxnSp>
        <p:grpSp>
          <p:nvGrpSpPr>
            <p:cNvPr id="74" name="Group 73">
              <a:extLst>
                <a:ext uri="{FF2B5EF4-FFF2-40B4-BE49-F238E27FC236}">
                  <a16:creationId xmlns:a16="http://schemas.microsoft.com/office/drawing/2014/main" id="{63DE5470-30DB-715B-386C-A9F0E72DE448}"/>
                </a:ext>
              </a:extLst>
            </p:cNvPr>
            <p:cNvGrpSpPr/>
            <p:nvPr userDrawn="1"/>
          </p:nvGrpSpPr>
          <p:grpSpPr>
            <a:xfrm>
              <a:off x="1390144" y="2056998"/>
              <a:ext cx="104298" cy="111782"/>
              <a:chOff x="2494937" y="3470034"/>
              <a:chExt cx="134344" cy="143983"/>
            </a:xfrm>
          </p:grpSpPr>
          <p:sp>
            <p:nvSpPr>
              <p:cNvPr id="80" name="Hexagon 79">
                <a:extLst>
                  <a:ext uri="{FF2B5EF4-FFF2-40B4-BE49-F238E27FC236}">
                    <a16:creationId xmlns:a16="http://schemas.microsoft.com/office/drawing/2014/main" id="{37F513CB-6354-E343-9B8E-CBF39887354F}"/>
                  </a:ext>
                </a:extLst>
              </p:cNvPr>
              <p:cNvSpPr/>
              <p:nvPr/>
            </p:nvSpPr>
            <p:spPr>
              <a:xfrm rot="5400000">
                <a:off x="2494937" y="3470034"/>
                <a:ext cx="94225" cy="94225"/>
              </a:xfrm>
              <a:prstGeom prst="hexagon">
                <a:avLst/>
              </a:prstGeom>
              <a:solidFill>
                <a:srgbClr val="FFFF00">
                  <a:alpha val="84070"/>
                </a:srgbClr>
              </a:solidFill>
              <a:ln w="6350">
                <a:solidFill>
                  <a:srgbClr val="C00000">
                    <a:alpha val="46000"/>
                  </a:srgb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endParaRPr>
              </a:p>
            </p:txBody>
          </p:sp>
          <p:cxnSp>
            <p:nvCxnSpPr>
              <p:cNvPr id="81" name="Straight Connector 80">
                <a:extLst>
                  <a:ext uri="{FF2B5EF4-FFF2-40B4-BE49-F238E27FC236}">
                    <a16:creationId xmlns:a16="http://schemas.microsoft.com/office/drawing/2014/main" id="{3E9634A7-C73D-67C5-D140-FF7A2159A945}"/>
                  </a:ext>
                </a:extLst>
              </p:cNvPr>
              <p:cNvCxnSpPr/>
              <p:nvPr/>
            </p:nvCxnSpPr>
            <p:spPr>
              <a:xfrm>
                <a:off x="2545947" y="3559310"/>
                <a:ext cx="0" cy="54707"/>
              </a:xfrm>
              <a:prstGeom prst="line">
                <a:avLst/>
              </a:prstGeom>
              <a:ln w="6350">
                <a:solidFill>
                  <a:srgbClr val="C00000">
                    <a:alpha val="51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E490FE4-7825-DD06-A1EA-F39A68D87B02}"/>
                  </a:ext>
                </a:extLst>
              </p:cNvPr>
              <p:cNvCxnSpPr>
                <a:cxnSpLocks/>
              </p:cNvCxnSpPr>
              <p:nvPr/>
            </p:nvCxnSpPr>
            <p:spPr>
              <a:xfrm>
                <a:off x="2585807" y="3534825"/>
                <a:ext cx="43474" cy="38345"/>
              </a:xfrm>
              <a:prstGeom prst="line">
                <a:avLst/>
              </a:prstGeom>
              <a:ln w="6350">
                <a:solidFill>
                  <a:srgbClr val="C00000">
                    <a:alpha val="50160"/>
                  </a:srgbClr>
                </a:solidFill>
              </a:ln>
            </p:spPr>
            <p:style>
              <a:lnRef idx="1">
                <a:schemeClr val="accent1"/>
              </a:lnRef>
              <a:fillRef idx="0">
                <a:schemeClr val="accent1"/>
              </a:fillRef>
              <a:effectRef idx="0">
                <a:schemeClr val="accent1"/>
              </a:effectRef>
              <a:fontRef idx="minor">
                <a:schemeClr val="tx1"/>
              </a:fontRef>
            </p:style>
          </p:cxnSp>
        </p:grpSp>
        <p:sp>
          <p:nvSpPr>
            <p:cNvPr id="75" name="Freeform 74">
              <a:extLst>
                <a:ext uri="{FF2B5EF4-FFF2-40B4-BE49-F238E27FC236}">
                  <a16:creationId xmlns:a16="http://schemas.microsoft.com/office/drawing/2014/main" id="{34A91F17-9100-C416-D933-A2A36C0A2E92}"/>
                </a:ext>
              </a:extLst>
            </p:cNvPr>
            <p:cNvSpPr/>
            <p:nvPr userDrawn="1"/>
          </p:nvSpPr>
          <p:spPr>
            <a:xfrm rot="21403466">
              <a:off x="1319917" y="1707762"/>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8AEA5BC3-8528-C2D6-65E6-8A351D314ECB}"/>
                </a:ext>
              </a:extLst>
            </p:cNvPr>
            <p:cNvSpPr/>
            <p:nvPr userDrawn="1"/>
          </p:nvSpPr>
          <p:spPr>
            <a:xfrm rot="18958268">
              <a:off x="1302913" y="1875494"/>
              <a:ext cx="118400" cy="194190"/>
            </a:xfrm>
            <a:prstGeom prst="ellipse">
              <a:avLst/>
            </a:prstGeom>
            <a:solidFill>
              <a:srgbClr val="D7D70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A0A371E6-7DE2-722C-FDC4-2184B3377118}"/>
                </a:ext>
              </a:extLst>
            </p:cNvPr>
            <p:cNvSpPr/>
            <p:nvPr userDrawn="1"/>
          </p:nvSpPr>
          <p:spPr>
            <a:xfrm rot="18958268">
              <a:off x="1300682" y="1923103"/>
              <a:ext cx="101963" cy="144578"/>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a:extLst>
                <a:ext uri="{FF2B5EF4-FFF2-40B4-BE49-F238E27FC236}">
                  <a16:creationId xmlns:a16="http://schemas.microsoft.com/office/drawing/2014/main" id="{9112FE8E-6CC5-BEC0-1C8F-50100361FE57}"/>
                </a:ext>
              </a:extLst>
            </p:cNvPr>
            <p:cNvSpPr/>
            <p:nvPr/>
          </p:nvSpPr>
          <p:spPr>
            <a:xfrm rot="469081">
              <a:off x="1401817" y="1707762"/>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DBE5DC42-FBF7-7F97-E07E-ACB58E3DACEC}"/>
                </a:ext>
              </a:extLst>
            </p:cNvPr>
            <p:cNvSpPr>
              <a:spLocks noChangeAspect="1"/>
            </p:cNvSpPr>
            <p:nvPr userDrawn="1"/>
          </p:nvSpPr>
          <p:spPr bwMode="auto">
            <a:xfrm flipH="1" flipV="1">
              <a:off x="1284236" y="1878188"/>
              <a:ext cx="182880" cy="182880"/>
            </a:xfrm>
            <a:prstGeom prst="ellipse">
              <a:avLst/>
            </a:prstGeom>
            <a:solidFill>
              <a:srgbClr val="E9E900"/>
            </a:solidFill>
            <a:ln w="3175" cap="flat" cmpd="sng" algn="ctr">
              <a:solidFill>
                <a:srgbClr val="C00000">
                  <a:alpha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grpSp>
      <p:grpSp>
        <p:nvGrpSpPr>
          <p:cNvPr id="83" name="Group 82">
            <a:extLst>
              <a:ext uri="{FF2B5EF4-FFF2-40B4-BE49-F238E27FC236}">
                <a16:creationId xmlns:a16="http://schemas.microsoft.com/office/drawing/2014/main" id="{A93CECE6-9579-037E-6FE1-37BC0838AE78}"/>
              </a:ext>
            </a:extLst>
          </p:cNvPr>
          <p:cNvGrpSpPr/>
          <p:nvPr/>
        </p:nvGrpSpPr>
        <p:grpSpPr>
          <a:xfrm>
            <a:off x="2371017" y="2586609"/>
            <a:ext cx="210206" cy="461018"/>
            <a:chOff x="1284236" y="1707762"/>
            <a:chExt cx="210206" cy="461018"/>
          </a:xfrm>
        </p:grpSpPr>
        <p:cxnSp>
          <p:nvCxnSpPr>
            <p:cNvPr id="84" name="Straight Connector 83">
              <a:extLst>
                <a:ext uri="{FF2B5EF4-FFF2-40B4-BE49-F238E27FC236}">
                  <a16:creationId xmlns:a16="http://schemas.microsoft.com/office/drawing/2014/main" id="{642B719E-BD63-0803-41B8-CDB04F4B8B07}"/>
                </a:ext>
              </a:extLst>
            </p:cNvPr>
            <p:cNvCxnSpPr>
              <a:cxnSpLocks/>
              <a:endCxn id="103" idx="3"/>
            </p:cNvCxnSpPr>
            <p:nvPr userDrawn="1"/>
          </p:nvCxnSpPr>
          <p:spPr>
            <a:xfrm>
              <a:off x="1388251" y="2034328"/>
              <a:ext cx="38473" cy="22672"/>
            </a:xfrm>
            <a:prstGeom prst="line">
              <a:avLst/>
            </a:prstGeom>
            <a:ln w="6350">
              <a:solidFill>
                <a:srgbClr val="C00000">
                  <a:alpha val="49000"/>
                </a:srgbClr>
              </a:solidFill>
            </a:ln>
          </p:spPr>
          <p:style>
            <a:lnRef idx="1">
              <a:schemeClr val="accent1"/>
            </a:lnRef>
            <a:fillRef idx="0">
              <a:schemeClr val="accent1"/>
            </a:fillRef>
            <a:effectRef idx="0">
              <a:schemeClr val="accent1"/>
            </a:effectRef>
            <a:fontRef idx="minor">
              <a:schemeClr val="tx1"/>
            </a:fontRef>
          </p:style>
        </p:cxnSp>
        <p:grpSp>
          <p:nvGrpSpPr>
            <p:cNvPr id="85" name="Group 84">
              <a:extLst>
                <a:ext uri="{FF2B5EF4-FFF2-40B4-BE49-F238E27FC236}">
                  <a16:creationId xmlns:a16="http://schemas.microsoft.com/office/drawing/2014/main" id="{0675ACAE-1E18-B530-D896-EBCD4929A248}"/>
                </a:ext>
              </a:extLst>
            </p:cNvPr>
            <p:cNvGrpSpPr/>
            <p:nvPr userDrawn="1"/>
          </p:nvGrpSpPr>
          <p:grpSpPr>
            <a:xfrm>
              <a:off x="1390144" y="2056998"/>
              <a:ext cx="104298" cy="111782"/>
              <a:chOff x="2494937" y="3470034"/>
              <a:chExt cx="134344" cy="143983"/>
            </a:xfrm>
          </p:grpSpPr>
          <p:sp>
            <p:nvSpPr>
              <p:cNvPr id="103" name="Hexagon 102">
                <a:extLst>
                  <a:ext uri="{FF2B5EF4-FFF2-40B4-BE49-F238E27FC236}">
                    <a16:creationId xmlns:a16="http://schemas.microsoft.com/office/drawing/2014/main" id="{A19B4FDA-0B72-764B-306F-3EA09148399B}"/>
                  </a:ext>
                </a:extLst>
              </p:cNvPr>
              <p:cNvSpPr/>
              <p:nvPr/>
            </p:nvSpPr>
            <p:spPr>
              <a:xfrm rot="5400000">
                <a:off x="2494937" y="3470034"/>
                <a:ext cx="94225" cy="94225"/>
              </a:xfrm>
              <a:prstGeom prst="hexagon">
                <a:avLst/>
              </a:prstGeom>
              <a:solidFill>
                <a:srgbClr val="FFFF00">
                  <a:alpha val="84070"/>
                </a:srgbClr>
              </a:solidFill>
              <a:ln w="6350">
                <a:solidFill>
                  <a:srgbClr val="C00000">
                    <a:alpha val="46000"/>
                  </a:srgb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endParaRPr>
              </a:p>
            </p:txBody>
          </p:sp>
          <p:cxnSp>
            <p:nvCxnSpPr>
              <p:cNvPr id="104" name="Straight Connector 103">
                <a:extLst>
                  <a:ext uri="{FF2B5EF4-FFF2-40B4-BE49-F238E27FC236}">
                    <a16:creationId xmlns:a16="http://schemas.microsoft.com/office/drawing/2014/main" id="{1EF609C1-57E6-2EF2-12E6-10DA69801FDF}"/>
                  </a:ext>
                </a:extLst>
              </p:cNvPr>
              <p:cNvCxnSpPr/>
              <p:nvPr/>
            </p:nvCxnSpPr>
            <p:spPr>
              <a:xfrm>
                <a:off x="2545947" y="3559310"/>
                <a:ext cx="0" cy="54707"/>
              </a:xfrm>
              <a:prstGeom prst="line">
                <a:avLst/>
              </a:prstGeom>
              <a:ln w="6350">
                <a:solidFill>
                  <a:srgbClr val="C00000">
                    <a:alpha val="51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04DA411-80A7-3B9A-0940-5DA2D9A87022}"/>
                  </a:ext>
                </a:extLst>
              </p:cNvPr>
              <p:cNvCxnSpPr>
                <a:cxnSpLocks/>
              </p:cNvCxnSpPr>
              <p:nvPr/>
            </p:nvCxnSpPr>
            <p:spPr>
              <a:xfrm>
                <a:off x="2585807" y="3534825"/>
                <a:ext cx="43474" cy="38345"/>
              </a:xfrm>
              <a:prstGeom prst="line">
                <a:avLst/>
              </a:prstGeom>
              <a:ln w="6350">
                <a:solidFill>
                  <a:srgbClr val="C00000">
                    <a:alpha val="50160"/>
                  </a:srgbClr>
                </a:solidFill>
              </a:ln>
            </p:spPr>
            <p:style>
              <a:lnRef idx="1">
                <a:schemeClr val="accent1"/>
              </a:lnRef>
              <a:fillRef idx="0">
                <a:schemeClr val="accent1"/>
              </a:fillRef>
              <a:effectRef idx="0">
                <a:schemeClr val="accent1"/>
              </a:effectRef>
              <a:fontRef idx="minor">
                <a:schemeClr val="tx1"/>
              </a:fontRef>
            </p:style>
          </p:cxnSp>
        </p:grpSp>
        <p:sp>
          <p:nvSpPr>
            <p:cNvPr id="86" name="Freeform 85">
              <a:extLst>
                <a:ext uri="{FF2B5EF4-FFF2-40B4-BE49-F238E27FC236}">
                  <a16:creationId xmlns:a16="http://schemas.microsoft.com/office/drawing/2014/main" id="{B3DC1B85-B5D2-C95A-E9EF-B7FF3D3DB6F1}"/>
                </a:ext>
              </a:extLst>
            </p:cNvPr>
            <p:cNvSpPr/>
            <p:nvPr userDrawn="1"/>
          </p:nvSpPr>
          <p:spPr>
            <a:xfrm rot="21403466">
              <a:off x="1327569" y="1707762"/>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4071BE9F-4099-6896-E08C-1BEC1FB5B601}"/>
                </a:ext>
              </a:extLst>
            </p:cNvPr>
            <p:cNvSpPr/>
            <p:nvPr userDrawn="1"/>
          </p:nvSpPr>
          <p:spPr>
            <a:xfrm rot="18958268">
              <a:off x="1302913" y="1875494"/>
              <a:ext cx="118400" cy="194190"/>
            </a:xfrm>
            <a:prstGeom prst="ellipse">
              <a:avLst/>
            </a:prstGeom>
            <a:solidFill>
              <a:srgbClr val="D7D70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73D801E0-33F8-18A8-3BD9-5C2B17DDC040}"/>
                </a:ext>
              </a:extLst>
            </p:cNvPr>
            <p:cNvSpPr/>
            <p:nvPr userDrawn="1"/>
          </p:nvSpPr>
          <p:spPr>
            <a:xfrm rot="18958268">
              <a:off x="1300682" y="1923103"/>
              <a:ext cx="101963" cy="144578"/>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100">
              <a:extLst>
                <a:ext uri="{FF2B5EF4-FFF2-40B4-BE49-F238E27FC236}">
                  <a16:creationId xmlns:a16="http://schemas.microsoft.com/office/drawing/2014/main" id="{D709F9B3-4835-F46C-65F1-9A90B311C691}"/>
                </a:ext>
              </a:extLst>
            </p:cNvPr>
            <p:cNvSpPr/>
            <p:nvPr/>
          </p:nvSpPr>
          <p:spPr>
            <a:xfrm rot="469081">
              <a:off x="1406945" y="1707762"/>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3A224C73-5968-5142-25B2-0C31AB6134DC}"/>
                </a:ext>
              </a:extLst>
            </p:cNvPr>
            <p:cNvSpPr>
              <a:spLocks noChangeAspect="1"/>
            </p:cNvSpPr>
            <p:nvPr userDrawn="1"/>
          </p:nvSpPr>
          <p:spPr bwMode="auto">
            <a:xfrm flipH="1" flipV="1">
              <a:off x="1284236" y="1878188"/>
              <a:ext cx="182880" cy="182880"/>
            </a:xfrm>
            <a:prstGeom prst="ellipse">
              <a:avLst/>
            </a:prstGeom>
            <a:solidFill>
              <a:srgbClr val="E9E900"/>
            </a:solidFill>
            <a:ln w="3175" cap="flat" cmpd="sng" algn="ctr">
              <a:solidFill>
                <a:srgbClr val="C00000">
                  <a:alpha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grpSp>
      <p:grpSp>
        <p:nvGrpSpPr>
          <p:cNvPr id="144" name="Group 143">
            <a:extLst>
              <a:ext uri="{FF2B5EF4-FFF2-40B4-BE49-F238E27FC236}">
                <a16:creationId xmlns:a16="http://schemas.microsoft.com/office/drawing/2014/main" id="{C37A77AF-3152-9036-0911-876F6A9E2722}"/>
              </a:ext>
            </a:extLst>
          </p:cNvPr>
          <p:cNvGrpSpPr/>
          <p:nvPr/>
        </p:nvGrpSpPr>
        <p:grpSpPr>
          <a:xfrm>
            <a:off x="3301084" y="2586609"/>
            <a:ext cx="210206" cy="461018"/>
            <a:chOff x="1284236" y="1707762"/>
            <a:chExt cx="210206" cy="461018"/>
          </a:xfrm>
        </p:grpSpPr>
        <p:cxnSp>
          <p:nvCxnSpPr>
            <p:cNvPr id="146" name="Straight Connector 145">
              <a:extLst>
                <a:ext uri="{FF2B5EF4-FFF2-40B4-BE49-F238E27FC236}">
                  <a16:creationId xmlns:a16="http://schemas.microsoft.com/office/drawing/2014/main" id="{8F2B3BCB-2652-AF55-D6E5-A377EB25B89D}"/>
                </a:ext>
              </a:extLst>
            </p:cNvPr>
            <p:cNvCxnSpPr>
              <a:cxnSpLocks/>
              <a:endCxn id="158" idx="3"/>
            </p:cNvCxnSpPr>
            <p:nvPr userDrawn="1"/>
          </p:nvCxnSpPr>
          <p:spPr>
            <a:xfrm>
              <a:off x="1388251" y="2034328"/>
              <a:ext cx="38473" cy="22672"/>
            </a:xfrm>
            <a:prstGeom prst="line">
              <a:avLst/>
            </a:prstGeom>
            <a:ln w="6350">
              <a:solidFill>
                <a:srgbClr val="C00000">
                  <a:alpha val="49000"/>
                </a:srgbClr>
              </a:solidFill>
            </a:ln>
          </p:spPr>
          <p:style>
            <a:lnRef idx="1">
              <a:schemeClr val="accent1"/>
            </a:lnRef>
            <a:fillRef idx="0">
              <a:schemeClr val="accent1"/>
            </a:fillRef>
            <a:effectRef idx="0">
              <a:schemeClr val="accent1"/>
            </a:effectRef>
            <a:fontRef idx="minor">
              <a:schemeClr val="tx1"/>
            </a:fontRef>
          </p:style>
        </p:cxnSp>
        <p:grpSp>
          <p:nvGrpSpPr>
            <p:cNvPr id="147" name="Group 146">
              <a:extLst>
                <a:ext uri="{FF2B5EF4-FFF2-40B4-BE49-F238E27FC236}">
                  <a16:creationId xmlns:a16="http://schemas.microsoft.com/office/drawing/2014/main" id="{9AB5DE03-11BE-0AAF-8AF4-894711A7CC60}"/>
                </a:ext>
              </a:extLst>
            </p:cNvPr>
            <p:cNvGrpSpPr/>
            <p:nvPr userDrawn="1"/>
          </p:nvGrpSpPr>
          <p:grpSpPr>
            <a:xfrm>
              <a:off x="1390144" y="2056998"/>
              <a:ext cx="104298" cy="111782"/>
              <a:chOff x="2494937" y="3470034"/>
              <a:chExt cx="134344" cy="143983"/>
            </a:xfrm>
          </p:grpSpPr>
          <p:sp>
            <p:nvSpPr>
              <p:cNvPr id="158" name="Hexagon 157">
                <a:extLst>
                  <a:ext uri="{FF2B5EF4-FFF2-40B4-BE49-F238E27FC236}">
                    <a16:creationId xmlns:a16="http://schemas.microsoft.com/office/drawing/2014/main" id="{DBF85BBA-EB0C-EE90-C959-79E7C4455631}"/>
                  </a:ext>
                </a:extLst>
              </p:cNvPr>
              <p:cNvSpPr/>
              <p:nvPr/>
            </p:nvSpPr>
            <p:spPr>
              <a:xfrm rot="5400000">
                <a:off x="2494937" y="3470034"/>
                <a:ext cx="94225" cy="94225"/>
              </a:xfrm>
              <a:prstGeom prst="hexagon">
                <a:avLst/>
              </a:prstGeom>
              <a:solidFill>
                <a:srgbClr val="FFFF00">
                  <a:alpha val="84070"/>
                </a:srgbClr>
              </a:solidFill>
              <a:ln w="6350">
                <a:solidFill>
                  <a:srgbClr val="C00000">
                    <a:alpha val="46000"/>
                  </a:srgb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endParaRPr>
              </a:p>
            </p:txBody>
          </p:sp>
          <p:cxnSp>
            <p:nvCxnSpPr>
              <p:cNvPr id="159" name="Straight Connector 158">
                <a:extLst>
                  <a:ext uri="{FF2B5EF4-FFF2-40B4-BE49-F238E27FC236}">
                    <a16:creationId xmlns:a16="http://schemas.microsoft.com/office/drawing/2014/main" id="{3062357B-293E-B5B4-A7AA-405C0D7C355D}"/>
                  </a:ext>
                </a:extLst>
              </p:cNvPr>
              <p:cNvCxnSpPr/>
              <p:nvPr/>
            </p:nvCxnSpPr>
            <p:spPr>
              <a:xfrm>
                <a:off x="2545947" y="3559310"/>
                <a:ext cx="0" cy="54707"/>
              </a:xfrm>
              <a:prstGeom prst="line">
                <a:avLst/>
              </a:prstGeom>
              <a:ln w="6350">
                <a:solidFill>
                  <a:srgbClr val="C00000">
                    <a:alpha val="51000"/>
                  </a:srgb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A85140C6-CDBC-E5FA-83B7-B4980004B8A4}"/>
                  </a:ext>
                </a:extLst>
              </p:cNvPr>
              <p:cNvCxnSpPr>
                <a:cxnSpLocks/>
              </p:cNvCxnSpPr>
              <p:nvPr/>
            </p:nvCxnSpPr>
            <p:spPr>
              <a:xfrm>
                <a:off x="2585807" y="3534825"/>
                <a:ext cx="43474" cy="38345"/>
              </a:xfrm>
              <a:prstGeom prst="line">
                <a:avLst/>
              </a:prstGeom>
              <a:ln w="6350">
                <a:solidFill>
                  <a:srgbClr val="C00000">
                    <a:alpha val="50160"/>
                  </a:srgbClr>
                </a:solidFill>
              </a:ln>
            </p:spPr>
            <p:style>
              <a:lnRef idx="1">
                <a:schemeClr val="accent1"/>
              </a:lnRef>
              <a:fillRef idx="0">
                <a:schemeClr val="accent1"/>
              </a:fillRef>
              <a:effectRef idx="0">
                <a:schemeClr val="accent1"/>
              </a:effectRef>
              <a:fontRef idx="minor">
                <a:schemeClr val="tx1"/>
              </a:fontRef>
            </p:style>
          </p:cxnSp>
        </p:grpSp>
        <p:sp>
          <p:nvSpPr>
            <p:cNvPr id="148" name="Freeform 147">
              <a:extLst>
                <a:ext uri="{FF2B5EF4-FFF2-40B4-BE49-F238E27FC236}">
                  <a16:creationId xmlns:a16="http://schemas.microsoft.com/office/drawing/2014/main" id="{D598DF8B-3683-FFAC-724C-23B7854FDF24}"/>
                </a:ext>
              </a:extLst>
            </p:cNvPr>
            <p:cNvSpPr/>
            <p:nvPr userDrawn="1"/>
          </p:nvSpPr>
          <p:spPr>
            <a:xfrm rot="21403466">
              <a:off x="1327569" y="1707762"/>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5CBFC4B6-75D4-3A28-378D-71BA25939B13}"/>
                </a:ext>
              </a:extLst>
            </p:cNvPr>
            <p:cNvSpPr/>
            <p:nvPr userDrawn="1"/>
          </p:nvSpPr>
          <p:spPr>
            <a:xfrm rot="18958268">
              <a:off x="1302913" y="1875494"/>
              <a:ext cx="118400" cy="194190"/>
            </a:xfrm>
            <a:prstGeom prst="ellipse">
              <a:avLst/>
            </a:prstGeom>
            <a:solidFill>
              <a:srgbClr val="D7D70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0C58F4C1-5D27-D57D-1A79-446956D15DFF}"/>
                </a:ext>
              </a:extLst>
            </p:cNvPr>
            <p:cNvSpPr/>
            <p:nvPr userDrawn="1"/>
          </p:nvSpPr>
          <p:spPr>
            <a:xfrm rot="18958268">
              <a:off x="1300682" y="1923103"/>
              <a:ext cx="101963" cy="144578"/>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Freeform 155">
              <a:extLst>
                <a:ext uri="{FF2B5EF4-FFF2-40B4-BE49-F238E27FC236}">
                  <a16:creationId xmlns:a16="http://schemas.microsoft.com/office/drawing/2014/main" id="{8527B72B-B8C5-CD0B-A23E-DAB79688D6E8}"/>
                </a:ext>
              </a:extLst>
            </p:cNvPr>
            <p:cNvSpPr/>
            <p:nvPr/>
          </p:nvSpPr>
          <p:spPr>
            <a:xfrm rot="469081">
              <a:off x="1406945" y="1707762"/>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E050F711-4867-1E0B-E337-B1D943DD6EEF}"/>
                </a:ext>
              </a:extLst>
            </p:cNvPr>
            <p:cNvSpPr>
              <a:spLocks noChangeAspect="1"/>
            </p:cNvSpPr>
            <p:nvPr userDrawn="1"/>
          </p:nvSpPr>
          <p:spPr bwMode="auto">
            <a:xfrm flipH="1" flipV="1">
              <a:off x="1284236" y="1878188"/>
              <a:ext cx="182880" cy="182880"/>
            </a:xfrm>
            <a:prstGeom prst="ellipse">
              <a:avLst/>
            </a:prstGeom>
            <a:solidFill>
              <a:srgbClr val="E9E900"/>
            </a:solidFill>
            <a:ln w="3175" cap="flat" cmpd="sng" algn="ctr">
              <a:solidFill>
                <a:srgbClr val="C00000">
                  <a:alpha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grpSp>
      <p:grpSp>
        <p:nvGrpSpPr>
          <p:cNvPr id="161" name="Group 160">
            <a:extLst>
              <a:ext uri="{FF2B5EF4-FFF2-40B4-BE49-F238E27FC236}">
                <a16:creationId xmlns:a16="http://schemas.microsoft.com/office/drawing/2014/main" id="{B545E0FD-4518-75D9-01F6-28247BE3057D}"/>
              </a:ext>
            </a:extLst>
          </p:cNvPr>
          <p:cNvGrpSpPr/>
          <p:nvPr/>
        </p:nvGrpSpPr>
        <p:grpSpPr>
          <a:xfrm>
            <a:off x="4216604" y="2586609"/>
            <a:ext cx="210206" cy="461018"/>
            <a:chOff x="1284236" y="1707762"/>
            <a:chExt cx="210206" cy="461018"/>
          </a:xfrm>
        </p:grpSpPr>
        <p:cxnSp>
          <p:nvCxnSpPr>
            <p:cNvPr id="162" name="Straight Connector 161">
              <a:extLst>
                <a:ext uri="{FF2B5EF4-FFF2-40B4-BE49-F238E27FC236}">
                  <a16:creationId xmlns:a16="http://schemas.microsoft.com/office/drawing/2014/main" id="{0B5C41CF-ADA8-3A1E-3EBF-ED33B93F20FB}"/>
                </a:ext>
              </a:extLst>
            </p:cNvPr>
            <p:cNvCxnSpPr>
              <a:cxnSpLocks/>
              <a:endCxn id="195" idx="3"/>
            </p:cNvCxnSpPr>
            <p:nvPr userDrawn="1"/>
          </p:nvCxnSpPr>
          <p:spPr>
            <a:xfrm>
              <a:off x="1388251" y="2034328"/>
              <a:ext cx="38473" cy="22672"/>
            </a:xfrm>
            <a:prstGeom prst="line">
              <a:avLst/>
            </a:prstGeom>
            <a:ln w="6350">
              <a:solidFill>
                <a:srgbClr val="C00000">
                  <a:alpha val="49000"/>
                </a:srgbClr>
              </a:solidFill>
            </a:ln>
          </p:spPr>
          <p:style>
            <a:lnRef idx="1">
              <a:schemeClr val="accent1"/>
            </a:lnRef>
            <a:fillRef idx="0">
              <a:schemeClr val="accent1"/>
            </a:fillRef>
            <a:effectRef idx="0">
              <a:schemeClr val="accent1"/>
            </a:effectRef>
            <a:fontRef idx="minor">
              <a:schemeClr val="tx1"/>
            </a:fontRef>
          </p:style>
        </p:cxnSp>
        <p:grpSp>
          <p:nvGrpSpPr>
            <p:cNvPr id="163" name="Group 162">
              <a:extLst>
                <a:ext uri="{FF2B5EF4-FFF2-40B4-BE49-F238E27FC236}">
                  <a16:creationId xmlns:a16="http://schemas.microsoft.com/office/drawing/2014/main" id="{E0D29E48-8F65-B7D7-4577-3D80BC67F638}"/>
                </a:ext>
              </a:extLst>
            </p:cNvPr>
            <p:cNvGrpSpPr/>
            <p:nvPr userDrawn="1"/>
          </p:nvGrpSpPr>
          <p:grpSpPr>
            <a:xfrm>
              <a:off x="1390144" y="2056998"/>
              <a:ext cx="104298" cy="111782"/>
              <a:chOff x="2494937" y="3470034"/>
              <a:chExt cx="134344" cy="143983"/>
            </a:xfrm>
          </p:grpSpPr>
          <p:sp>
            <p:nvSpPr>
              <p:cNvPr id="195" name="Hexagon 194">
                <a:extLst>
                  <a:ext uri="{FF2B5EF4-FFF2-40B4-BE49-F238E27FC236}">
                    <a16:creationId xmlns:a16="http://schemas.microsoft.com/office/drawing/2014/main" id="{2CC18554-FEFC-98E3-D645-76BFBA1DDB17}"/>
                  </a:ext>
                </a:extLst>
              </p:cNvPr>
              <p:cNvSpPr/>
              <p:nvPr/>
            </p:nvSpPr>
            <p:spPr>
              <a:xfrm rot="5400000">
                <a:off x="2494937" y="3470034"/>
                <a:ext cx="94225" cy="94225"/>
              </a:xfrm>
              <a:prstGeom prst="hexagon">
                <a:avLst/>
              </a:prstGeom>
              <a:solidFill>
                <a:srgbClr val="FFFF00">
                  <a:alpha val="84070"/>
                </a:srgbClr>
              </a:solidFill>
              <a:ln w="6350">
                <a:solidFill>
                  <a:srgbClr val="C00000">
                    <a:alpha val="46000"/>
                  </a:srgb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endParaRPr>
              </a:p>
            </p:txBody>
          </p:sp>
          <p:cxnSp>
            <p:nvCxnSpPr>
              <p:cNvPr id="198" name="Straight Connector 197">
                <a:extLst>
                  <a:ext uri="{FF2B5EF4-FFF2-40B4-BE49-F238E27FC236}">
                    <a16:creationId xmlns:a16="http://schemas.microsoft.com/office/drawing/2014/main" id="{4D16EEAB-678C-F7BE-0099-F54C7E83DA18}"/>
                  </a:ext>
                </a:extLst>
              </p:cNvPr>
              <p:cNvCxnSpPr/>
              <p:nvPr/>
            </p:nvCxnSpPr>
            <p:spPr>
              <a:xfrm>
                <a:off x="2545947" y="3559310"/>
                <a:ext cx="0" cy="54707"/>
              </a:xfrm>
              <a:prstGeom prst="line">
                <a:avLst/>
              </a:prstGeom>
              <a:ln w="6350">
                <a:solidFill>
                  <a:srgbClr val="C00000">
                    <a:alpha val="51000"/>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83E9CEE5-5D1B-E55D-4912-937DAC75FC18}"/>
                  </a:ext>
                </a:extLst>
              </p:cNvPr>
              <p:cNvCxnSpPr>
                <a:cxnSpLocks/>
              </p:cNvCxnSpPr>
              <p:nvPr/>
            </p:nvCxnSpPr>
            <p:spPr>
              <a:xfrm>
                <a:off x="2585807" y="3534825"/>
                <a:ext cx="43474" cy="38345"/>
              </a:xfrm>
              <a:prstGeom prst="line">
                <a:avLst/>
              </a:prstGeom>
              <a:ln w="6350">
                <a:solidFill>
                  <a:srgbClr val="C00000">
                    <a:alpha val="50160"/>
                  </a:srgbClr>
                </a:solidFill>
              </a:ln>
            </p:spPr>
            <p:style>
              <a:lnRef idx="1">
                <a:schemeClr val="accent1"/>
              </a:lnRef>
              <a:fillRef idx="0">
                <a:schemeClr val="accent1"/>
              </a:fillRef>
              <a:effectRef idx="0">
                <a:schemeClr val="accent1"/>
              </a:effectRef>
              <a:fontRef idx="minor">
                <a:schemeClr val="tx1"/>
              </a:fontRef>
            </p:style>
          </p:cxnSp>
        </p:grpSp>
        <p:sp>
          <p:nvSpPr>
            <p:cNvPr id="164" name="Freeform 163">
              <a:extLst>
                <a:ext uri="{FF2B5EF4-FFF2-40B4-BE49-F238E27FC236}">
                  <a16:creationId xmlns:a16="http://schemas.microsoft.com/office/drawing/2014/main" id="{E4E8030D-1A3C-83E6-587A-BE58F335EC95}"/>
                </a:ext>
              </a:extLst>
            </p:cNvPr>
            <p:cNvSpPr/>
            <p:nvPr userDrawn="1"/>
          </p:nvSpPr>
          <p:spPr>
            <a:xfrm rot="21403466">
              <a:off x="1327569" y="1707762"/>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ED58F805-A693-8A1C-4503-669306691B16}"/>
                </a:ext>
              </a:extLst>
            </p:cNvPr>
            <p:cNvSpPr/>
            <p:nvPr userDrawn="1"/>
          </p:nvSpPr>
          <p:spPr>
            <a:xfrm rot="18958268">
              <a:off x="1302913" y="1875494"/>
              <a:ext cx="118400" cy="194190"/>
            </a:xfrm>
            <a:prstGeom prst="ellipse">
              <a:avLst/>
            </a:prstGeom>
            <a:solidFill>
              <a:srgbClr val="D7D70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382AD020-77EA-D85F-F4EA-2C599C9A68EC}"/>
                </a:ext>
              </a:extLst>
            </p:cNvPr>
            <p:cNvSpPr/>
            <p:nvPr userDrawn="1"/>
          </p:nvSpPr>
          <p:spPr>
            <a:xfrm rot="18958268">
              <a:off x="1300682" y="1923103"/>
              <a:ext cx="101963" cy="144578"/>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Freeform 191">
              <a:extLst>
                <a:ext uri="{FF2B5EF4-FFF2-40B4-BE49-F238E27FC236}">
                  <a16:creationId xmlns:a16="http://schemas.microsoft.com/office/drawing/2014/main" id="{1C607C9C-CA31-937C-EA87-2B94FE43DD54}"/>
                </a:ext>
              </a:extLst>
            </p:cNvPr>
            <p:cNvSpPr/>
            <p:nvPr/>
          </p:nvSpPr>
          <p:spPr>
            <a:xfrm rot="469081">
              <a:off x="1413295" y="1707762"/>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36686553-F78D-F948-0E41-6F05A2F78D3A}"/>
                </a:ext>
              </a:extLst>
            </p:cNvPr>
            <p:cNvSpPr>
              <a:spLocks noChangeAspect="1"/>
            </p:cNvSpPr>
            <p:nvPr userDrawn="1"/>
          </p:nvSpPr>
          <p:spPr bwMode="auto">
            <a:xfrm flipH="1" flipV="1">
              <a:off x="1284236" y="1878188"/>
              <a:ext cx="182880" cy="182880"/>
            </a:xfrm>
            <a:prstGeom prst="ellipse">
              <a:avLst/>
            </a:prstGeom>
            <a:solidFill>
              <a:srgbClr val="E9E900"/>
            </a:solidFill>
            <a:ln w="3175" cap="flat" cmpd="sng" algn="ctr">
              <a:solidFill>
                <a:srgbClr val="C00000">
                  <a:alpha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grpSp>
      <p:grpSp>
        <p:nvGrpSpPr>
          <p:cNvPr id="200" name="Group 199">
            <a:extLst>
              <a:ext uri="{FF2B5EF4-FFF2-40B4-BE49-F238E27FC236}">
                <a16:creationId xmlns:a16="http://schemas.microsoft.com/office/drawing/2014/main" id="{05E74361-CF58-D6FD-39B0-0864F77DA65A}"/>
              </a:ext>
            </a:extLst>
          </p:cNvPr>
          <p:cNvGrpSpPr/>
          <p:nvPr/>
        </p:nvGrpSpPr>
        <p:grpSpPr>
          <a:xfrm>
            <a:off x="5140529" y="2586609"/>
            <a:ext cx="210206" cy="461018"/>
            <a:chOff x="1284236" y="1707762"/>
            <a:chExt cx="210206" cy="461018"/>
          </a:xfrm>
        </p:grpSpPr>
        <p:cxnSp>
          <p:nvCxnSpPr>
            <p:cNvPr id="201" name="Straight Connector 200">
              <a:extLst>
                <a:ext uri="{FF2B5EF4-FFF2-40B4-BE49-F238E27FC236}">
                  <a16:creationId xmlns:a16="http://schemas.microsoft.com/office/drawing/2014/main" id="{1761E2EC-7F88-3210-5414-A30AF7C8DCD6}"/>
                </a:ext>
              </a:extLst>
            </p:cNvPr>
            <p:cNvCxnSpPr>
              <a:cxnSpLocks/>
              <a:endCxn id="208" idx="3"/>
            </p:cNvCxnSpPr>
            <p:nvPr userDrawn="1"/>
          </p:nvCxnSpPr>
          <p:spPr>
            <a:xfrm>
              <a:off x="1388251" y="2034328"/>
              <a:ext cx="38473" cy="22672"/>
            </a:xfrm>
            <a:prstGeom prst="line">
              <a:avLst/>
            </a:prstGeom>
            <a:ln w="6350">
              <a:solidFill>
                <a:srgbClr val="C00000">
                  <a:alpha val="49000"/>
                </a:srgbClr>
              </a:solidFill>
            </a:ln>
          </p:spPr>
          <p:style>
            <a:lnRef idx="1">
              <a:schemeClr val="accent1"/>
            </a:lnRef>
            <a:fillRef idx="0">
              <a:schemeClr val="accent1"/>
            </a:fillRef>
            <a:effectRef idx="0">
              <a:schemeClr val="accent1"/>
            </a:effectRef>
            <a:fontRef idx="minor">
              <a:schemeClr val="tx1"/>
            </a:fontRef>
          </p:style>
        </p:cxnSp>
        <p:grpSp>
          <p:nvGrpSpPr>
            <p:cNvPr id="202" name="Group 201">
              <a:extLst>
                <a:ext uri="{FF2B5EF4-FFF2-40B4-BE49-F238E27FC236}">
                  <a16:creationId xmlns:a16="http://schemas.microsoft.com/office/drawing/2014/main" id="{CCBB6178-842D-8507-22EC-E49B4EEFE63A}"/>
                </a:ext>
              </a:extLst>
            </p:cNvPr>
            <p:cNvGrpSpPr/>
            <p:nvPr userDrawn="1"/>
          </p:nvGrpSpPr>
          <p:grpSpPr>
            <a:xfrm>
              <a:off x="1390144" y="2056998"/>
              <a:ext cx="104298" cy="111782"/>
              <a:chOff x="2494937" y="3470034"/>
              <a:chExt cx="134344" cy="143983"/>
            </a:xfrm>
          </p:grpSpPr>
          <p:sp>
            <p:nvSpPr>
              <p:cNvPr id="208" name="Hexagon 207">
                <a:extLst>
                  <a:ext uri="{FF2B5EF4-FFF2-40B4-BE49-F238E27FC236}">
                    <a16:creationId xmlns:a16="http://schemas.microsoft.com/office/drawing/2014/main" id="{BA733A10-E243-362C-817B-A7B76E7EF7B7}"/>
                  </a:ext>
                </a:extLst>
              </p:cNvPr>
              <p:cNvSpPr/>
              <p:nvPr/>
            </p:nvSpPr>
            <p:spPr>
              <a:xfrm rot="5400000">
                <a:off x="2494937" y="3470034"/>
                <a:ext cx="94225" cy="94225"/>
              </a:xfrm>
              <a:prstGeom prst="hexagon">
                <a:avLst/>
              </a:prstGeom>
              <a:solidFill>
                <a:srgbClr val="FFFF00">
                  <a:alpha val="84070"/>
                </a:srgbClr>
              </a:solidFill>
              <a:ln w="6350">
                <a:solidFill>
                  <a:srgbClr val="C00000">
                    <a:alpha val="46000"/>
                  </a:srgb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endParaRPr>
              </a:p>
            </p:txBody>
          </p:sp>
          <p:cxnSp>
            <p:nvCxnSpPr>
              <p:cNvPr id="209" name="Straight Connector 208">
                <a:extLst>
                  <a:ext uri="{FF2B5EF4-FFF2-40B4-BE49-F238E27FC236}">
                    <a16:creationId xmlns:a16="http://schemas.microsoft.com/office/drawing/2014/main" id="{45D5E436-208B-0C71-B317-B2D053517A03}"/>
                  </a:ext>
                </a:extLst>
              </p:cNvPr>
              <p:cNvCxnSpPr/>
              <p:nvPr/>
            </p:nvCxnSpPr>
            <p:spPr>
              <a:xfrm>
                <a:off x="2545947" y="3559310"/>
                <a:ext cx="0" cy="54707"/>
              </a:xfrm>
              <a:prstGeom prst="line">
                <a:avLst/>
              </a:prstGeom>
              <a:ln w="6350">
                <a:solidFill>
                  <a:srgbClr val="C00000">
                    <a:alpha val="51000"/>
                  </a:srgb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B00B4A45-D6C0-2294-DB56-9FBA1173BEDF}"/>
                  </a:ext>
                </a:extLst>
              </p:cNvPr>
              <p:cNvCxnSpPr>
                <a:cxnSpLocks/>
              </p:cNvCxnSpPr>
              <p:nvPr/>
            </p:nvCxnSpPr>
            <p:spPr>
              <a:xfrm>
                <a:off x="2585807" y="3534825"/>
                <a:ext cx="43474" cy="38345"/>
              </a:xfrm>
              <a:prstGeom prst="line">
                <a:avLst/>
              </a:prstGeom>
              <a:ln w="6350">
                <a:solidFill>
                  <a:srgbClr val="C00000">
                    <a:alpha val="50160"/>
                  </a:srgbClr>
                </a:solidFill>
              </a:ln>
            </p:spPr>
            <p:style>
              <a:lnRef idx="1">
                <a:schemeClr val="accent1"/>
              </a:lnRef>
              <a:fillRef idx="0">
                <a:schemeClr val="accent1"/>
              </a:fillRef>
              <a:effectRef idx="0">
                <a:schemeClr val="accent1"/>
              </a:effectRef>
              <a:fontRef idx="minor">
                <a:schemeClr val="tx1"/>
              </a:fontRef>
            </p:style>
          </p:cxnSp>
        </p:grpSp>
        <p:sp>
          <p:nvSpPr>
            <p:cNvPr id="203" name="Freeform 202">
              <a:extLst>
                <a:ext uri="{FF2B5EF4-FFF2-40B4-BE49-F238E27FC236}">
                  <a16:creationId xmlns:a16="http://schemas.microsoft.com/office/drawing/2014/main" id="{93DDDE14-B491-CC11-A3E1-DCD15B1EAA7E}"/>
                </a:ext>
              </a:extLst>
            </p:cNvPr>
            <p:cNvSpPr/>
            <p:nvPr userDrawn="1"/>
          </p:nvSpPr>
          <p:spPr>
            <a:xfrm rot="21403466">
              <a:off x="1327569" y="1707762"/>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42286FA5-495B-29D0-CA9F-771FB9D27871}"/>
                </a:ext>
              </a:extLst>
            </p:cNvPr>
            <p:cNvSpPr/>
            <p:nvPr userDrawn="1"/>
          </p:nvSpPr>
          <p:spPr>
            <a:xfrm rot="18958268">
              <a:off x="1302913" y="1875494"/>
              <a:ext cx="118400" cy="194190"/>
            </a:xfrm>
            <a:prstGeom prst="ellipse">
              <a:avLst/>
            </a:prstGeom>
            <a:solidFill>
              <a:srgbClr val="D7D70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D92AA9C1-5A28-B1BE-9D4D-8C14679FE3C6}"/>
                </a:ext>
              </a:extLst>
            </p:cNvPr>
            <p:cNvSpPr/>
            <p:nvPr userDrawn="1"/>
          </p:nvSpPr>
          <p:spPr>
            <a:xfrm rot="18958268">
              <a:off x="1300682" y="1923103"/>
              <a:ext cx="101963" cy="144578"/>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Freeform 205">
              <a:extLst>
                <a:ext uri="{FF2B5EF4-FFF2-40B4-BE49-F238E27FC236}">
                  <a16:creationId xmlns:a16="http://schemas.microsoft.com/office/drawing/2014/main" id="{9A9D6530-D1D8-6CCD-56B3-CC7819B2BC86}"/>
                </a:ext>
              </a:extLst>
            </p:cNvPr>
            <p:cNvSpPr/>
            <p:nvPr/>
          </p:nvSpPr>
          <p:spPr>
            <a:xfrm rot="469081">
              <a:off x="1406945" y="1707762"/>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9395ACC8-8D2A-49F4-3E30-8EF5CC9D6B1B}"/>
                </a:ext>
              </a:extLst>
            </p:cNvPr>
            <p:cNvSpPr>
              <a:spLocks noChangeAspect="1"/>
            </p:cNvSpPr>
            <p:nvPr userDrawn="1"/>
          </p:nvSpPr>
          <p:spPr bwMode="auto">
            <a:xfrm flipH="1" flipV="1">
              <a:off x="1284236" y="1878188"/>
              <a:ext cx="182880" cy="182880"/>
            </a:xfrm>
            <a:prstGeom prst="ellipse">
              <a:avLst/>
            </a:prstGeom>
            <a:solidFill>
              <a:srgbClr val="E9E900"/>
            </a:solidFill>
            <a:ln w="3175" cap="flat" cmpd="sng" algn="ctr">
              <a:solidFill>
                <a:srgbClr val="C00000">
                  <a:alpha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grpSp>
      <p:grpSp>
        <p:nvGrpSpPr>
          <p:cNvPr id="211" name="Group 210">
            <a:extLst>
              <a:ext uri="{FF2B5EF4-FFF2-40B4-BE49-F238E27FC236}">
                <a16:creationId xmlns:a16="http://schemas.microsoft.com/office/drawing/2014/main" id="{9B291F90-6C5E-1E81-679E-C3FA1561DCE1}"/>
              </a:ext>
            </a:extLst>
          </p:cNvPr>
          <p:cNvGrpSpPr/>
          <p:nvPr/>
        </p:nvGrpSpPr>
        <p:grpSpPr>
          <a:xfrm>
            <a:off x="6045404" y="2586609"/>
            <a:ext cx="210206" cy="461018"/>
            <a:chOff x="1284236" y="1707762"/>
            <a:chExt cx="210206" cy="461018"/>
          </a:xfrm>
        </p:grpSpPr>
        <p:cxnSp>
          <p:nvCxnSpPr>
            <p:cNvPr id="212" name="Straight Connector 211">
              <a:extLst>
                <a:ext uri="{FF2B5EF4-FFF2-40B4-BE49-F238E27FC236}">
                  <a16:creationId xmlns:a16="http://schemas.microsoft.com/office/drawing/2014/main" id="{073D3173-2999-26F1-ED82-39D6D1B242F3}"/>
                </a:ext>
              </a:extLst>
            </p:cNvPr>
            <p:cNvCxnSpPr>
              <a:cxnSpLocks/>
              <a:endCxn id="232" idx="3"/>
            </p:cNvCxnSpPr>
            <p:nvPr userDrawn="1"/>
          </p:nvCxnSpPr>
          <p:spPr>
            <a:xfrm>
              <a:off x="1388251" y="2034328"/>
              <a:ext cx="38473" cy="22672"/>
            </a:xfrm>
            <a:prstGeom prst="line">
              <a:avLst/>
            </a:prstGeom>
            <a:ln w="6350">
              <a:solidFill>
                <a:srgbClr val="C00000">
                  <a:alpha val="49000"/>
                </a:srgbClr>
              </a:solidFill>
            </a:ln>
          </p:spPr>
          <p:style>
            <a:lnRef idx="1">
              <a:schemeClr val="accent1"/>
            </a:lnRef>
            <a:fillRef idx="0">
              <a:schemeClr val="accent1"/>
            </a:fillRef>
            <a:effectRef idx="0">
              <a:schemeClr val="accent1"/>
            </a:effectRef>
            <a:fontRef idx="minor">
              <a:schemeClr val="tx1"/>
            </a:fontRef>
          </p:style>
        </p:cxnSp>
        <p:grpSp>
          <p:nvGrpSpPr>
            <p:cNvPr id="213" name="Group 212">
              <a:extLst>
                <a:ext uri="{FF2B5EF4-FFF2-40B4-BE49-F238E27FC236}">
                  <a16:creationId xmlns:a16="http://schemas.microsoft.com/office/drawing/2014/main" id="{885F14A2-DFA0-612B-0C45-F80A4740EF40}"/>
                </a:ext>
              </a:extLst>
            </p:cNvPr>
            <p:cNvGrpSpPr/>
            <p:nvPr userDrawn="1"/>
          </p:nvGrpSpPr>
          <p:grpSpPr>
            <a:xfrm>
              <a:off x="1390144" y="2056998"/>
              <a:ext cx="104298" cy="111782"/>
              <a:chOff x="2494937" y="3470034"/>
              <a:chExt cx="134344" cy="143983"/>
            </a:xfrm>
          </p:grpSpPr>
          <p:sp>
            <p:nvSpPr>
              <p:cNvPr id="232" name="Hexagon 231">
                <a:extLst>
                  <a:ext uri="{FF2B5EF4-FFF2-40B4-BE49-F238E27FC236}">
                    <a16:creationId xmlns:a16="http://schemas.microsoft.com/office/drawing/2014/main" id="{373AA32D-DDDC-A7BE-AA9B-518DA94A44CE}"/>
                  </a:ext>
                </a:extLst>
              </p:cNvPr>
              <p:cNvSpPr/>
              <p:nvPr/>
            </p:nvSpPr>
            <p:spPr>
              <a:xfrm rot="5400000">
                <a:off x="2494937" y="3470034"/>
                <a:ext cx="94225" cy="94225"/>
              </a:xfrm>
              <a:prstGeom prst="hexagon">
                <a:avLst/>
              </a:prstGeom>
              <a:solidFill>
                <a:srgbClr val="FFFF00">
                  <a:alpha val="84070"/>
                </a:srgbClr>
              </a:solidFill>
              <a:ln w="6350">
                <a:solidFill>
                  <a:srgbClr val="C00000">
                    <a:alpha val="46000"/>
                  </a:srgb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endParaRPr>
              </a:p>
            </p:txBody>
          </p:sp>
          <p:cxnSp>
            <p:nvCxnSpPr>
              <p:cNvPr id="233" name="Straight Connector 232">
                <a:extLst>
                  <a:ext uri="{FF2B5EF4-FFF2-40B4-BE49-F238E27FC236}">
                    <a16:creationId xmlns:a16="http://schemas.microsoft.com/office/drawing/2014/main" id="{50D0E4E6-C92F-76B3-24A4-2FECF876331D}"/>
                  </a:ext>
                </a:extLst>
              </p:cNvPr>
              <p:cNvCxnSpPr/>
              <p:nvPr/>
            </p:nvCxnSpPr>
            <p:spPr>
              <a:xfrm>
                <a:off x="2545947" y="3559310"/>
                <a:ext cx="0" cy="54707"/>
              </a:xfrm>
              <a:prstGeom prst="line">
                <a:avLst/>
              </a:prstGeom>
              <a:ln w="6350">
                <a:solidFill>
                  <a:srgbClr val="C00000">
                    <a:alpha val="51000"/>
                  </a:srgbClr>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2DBF526E-DA79-928F-F022-D1602CBF1477}"/>
                  </a:ext>
                </a:extLst>
              </p:cNvPr>
              <p:cNvCxnSpPr>
                <a:cxnSpLocks/>
              </p:cNvCxnSpPr>
              <p:nvPr/>
            </p:nvCxnSpPr>
            <p:spPr>
              <a:xfrm>
                <a:off x="2585807" y="3534825"/>
                <a:ext cx="43474" cy="38345"/>
              </a:xfrm>
              <a:prstGeom prst="line">
                <a:avLst/>
              </a:prstGeom>
              <a:ln w="6350">
                <a:solidFill>
                  <a:srgbClr val="C00000">
                    <a:alpha val="50160"/>
                  </a:srgbClr>
                </a:solidFill>
              </a:ln>
            </p:spPr>
            <p:style>
              <a:lnRef idx="1">
                <a:schemeClr val="accent1"/>
              </a:lnRef>
              <a:fillRef idx="0">
                <a:schemeClr val="accent1"/>
              </a:fillRef>
              <a:effectRef idx="0">
                <a:schemeClr val="accent1"/>
              </a:effectRef>
              <a:fontRef idx="minor">
                <a:schemeClr val="tx1"/>
              </a:fontRef>
            </p:style>
          </p:cxnSp>
        </p:grpSp>
        <p:sp>
          <p:nvSpPr>
            <p:cNvPr id="214" name="Freeform 213">
              <a:extLst>
                <a:ext uri="{FF2B5EF4-FFF2-40B4-BE49-F238E27FC236}">
                  <a16:creationId xmlns:a16="http://schemas.microsoft.com/office/drawing/2014/main" id="{41D610FE-00FF-29ED-2B70-CF8125DD6418}"/>
                </a:ext>
              </a:extLst>
            </p:cNvPr>
            <p:cNvSpPr/>
            <p:nvPr userDrawn="1"/>
          </p:nvSpPr>
          <p:spPr>
            <a:xfrm rot="21403466">
              <a:off x="1327569" y="1707762"/>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9381081F-A38A-F4E5-3178-1B30280BBD06}"/>
                </a:ext>
              </a:extLst>
            </p:cNvPr>
            <p:cNvSpPr/>
            <p:nvPr userDrawn="1"/>
          </p:nvSpPr>
          <p:spPr>
            <a:xfrm rot="18958268">
              <a:off x="1302913" y="1875494"/>
              <a:ext cx="118400" cy="194190"/>
            </a:xfrm>
            <a:prstGeom prst="ellipse">
              <a:avLst/>
            </a:prstGeom>
            <a:solidFill>
              <a:srgbClr val="D7D70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E4DFA524-3951-4D66-DE60-98B0EA682FB1}"/>
                </a:ext>
              </a:extLst>
            </p:cNvPr>
            <p:cNvSpPr/>
            <p:nvPr userDrawn="1"/>
          </p:nvSpPr>
          <p:spPr>
            <a:xfrm rot="18958268">
              <a:off x="1300682" y="1923103"/>
              <a:ext cx="101963" cy="144578"/>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Freeform 229">
              <a:extLst>
                <a:ext uri="{FF2B5EF4-FFF2-40B4-BE49-F238E27FC236}">
                  <a16:creationId xmlns:a16="http://schemas.microsoft.com/office/drawing/2014/main" id="{D40B66FB-D88F-02A1-22CF-5D9B38D5B406}"/>
                </a:ext>
              </a:extLst>
            </p:cNvPr>
            <p:cNvSpPr/>
            <p:nvPr/>
          </p:nvSpPr>
          <p:spPr>
            <a:xfrm rot="469081">
              <a:off x="1413295" y="1707762"/>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a:extLst>
                <a:ext uri="{FF2B5EF4-FFF2-40B4-BE49-F238E27FC236}">
                  <a16:creationId xmlns:a16="http://schemas.microsoft.com/office/drawing/2014/main" id="{4B9740E8-A3C0-9B70-A21D-062398ACDE29}"/>
                </a:ext>
              </a:extLst>
            </p:cNvPr>
            <p:cNvSpPr>
              <a:spLocks noChangeAspect="1"/>
            </p:cNvSpPr>
            <p:nvPr userDrawn="1"/>
          </p:nvSpPr>
          <p:spPr bwMode="auto">
            <a:xfrm flipH="1" flipV="1">
              <a:off x="1284236" y="1878188"/>
              <a:ext cx="182880" cy="182880"/>
            </a:xfrm>
            <a:prstGeom prst="ellipse">
              <a:avLst/>
            </a:prstGeom>
            <a:solidFill>
              <a:srgbClr val="E9E900"/>
            </a:solidFill>
            <a:ln w="3175" cap="flat" cmpd="sng" algn="ctr">
              <a:solidFill>
                <a:srgbClr val="C00000">
                  <a:alpha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grpSp>
      <p:sp>
        <p:nvSpPr>
          <p:cNvPr id="235" name="Oval 234">
            <a:extLst>
              <a:ext uri="{FF2B5EF4-FFF2-40B4-BE49-F238E27FC236}">
                <a16:creationId xmlns:a16="http://schemas.microsoft.com/office/drawing/2014/main" id="{4EE87C3D-643D-0216-B0CA-DE5A72448BEF}"/>
              </a:ext>
            </a:extLst>
          </p:cNvPr>
          <p:cNvSpPr/>
          <p:nvPr/>
        </p:nvSpPr>
        <p:spPr>
          <a:xfrm>
            <a:off x="3308381" y="2810541"/>
            <a:ext cx="137160" cy="137160"/>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a:extLst>
              <a:ext uri="{FF2B5EF4-FFF2-40B4-BE49-F238E27FC236}">
                <a16:creationId xmlns:a16="http://schemas.microsoft.com/office/drawing/2014/main" id="{025E9AE7-8D1E-919C-AF5D-1240673800F0}"/>
              </a:ext>
            </a:extLst>
          </p:cNvPr>
          <p:cNvSpPr/>
          <p:nvPr/>
        </p:nvSpPr>
        <p:spPr>
          <a:xfrm>
            <a:off x="2388336" y="2810541"/>
            <a:ext cx="137160" cy="137160"/>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4A9DDDD1-C5F4-D2B9-A3A8-A4F69F4C5EAB}"/>
              </a:ext>
            </a:extLst>
          </p:cNvPr>
          <p:cNvSpPr/>
          <p:nvPr/>
        </p:nvSpPr>
        <p:spPr>
          <a:xfrm>
            <a:off x="1473936" y="2810541"/>
            <a:ext cx="137160" cy="137160"/>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Oval 237">
            <a:extLst>
              <a:ext uri="{FF2B5EF4-FFF2-40B4-BE49-F238E27FC236}">
                <a16:creationId xmlns:a16="http://schemas.microsoft.com/office/drawing/2014/main" id="{1BC4AA57-FC96-0BD3-F5F6-E57E2A89610B}"/>
              </a:ext>
            </a:extLst>
          </p:cNvPr>
          <p:cNvSpPr/>
          <p:nvPr/>
        </p:nvSpPr>
        <p:spPr>
          <a:xfrm>
            <a:off x="4222782" y="2810541"/>
            <a:ext cx="137160" cy="137160"/>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3D9E632C-A887-7561-3F43-0674A8CD1565}"/>
              </a:ext>
            </a:extLst>
          </p:cNvPr>
          <p:cNvSpPr/>
          <p:nvPr/>
        </p:nvSpPr>
        <p:spPr>
          <a:xfrm>
            <a:off x="5165405" y="2810541"/>
            <a:ext cx="137160" cy="137160"/>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46198844-D96A-4C86-9A29-7A6E88A90C97}"/>
              </a:ext>
            </a:extLst>
          </p:cNvPr>
          <p:cNvSpPr/>
          <p:nvPr/>
        </p:nvSpPr>
        <p:spPr>
          <a:xfrm>
            <a:off x="6068516" y="2810541"/>
            <a:ext cx="137160" cy="137160"/>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1" name="Group 240">
            <a:extLst>
              <a:ext uri="{FF2B5EF4-FFF2-40B4-BE49-F238E27FC236}">
                <a16:creationId xmlns:a16="http://schemas.microsoft.com/office/drawing/2014/main" id="{8B20244D-D0E8-2230-0602-5AA8071D6701}"/>
              </a:ext>
            </a:extLst>
          </p:cNvPr>
          <p:cNvGrpSpPr/>
          <p:nvPr/>
        </p:nvGrpSpPr>
        <p:grpSpPr>
          <a:xfrm>
            <a:off x="6971093" y="2586609"/>
            <a:ext cx="210206" cy="461018"/>
            <a:chOff x="1284236" y="1707762"/>
            <a:chExt cx="210206" cy="461018"/>
          </a:xfrm>
        </p:grpSpPr>
        <p:cxnSp>
          <p:nvCxnSpPr>
            <p:cNvPr id="242" name="Straight Connector 241">
              <a:extLst>
                <a:ext uri="{FF2B5EF4-FFF2-40B4-BE49-F238E27FC236}">
                  <a16:creationId xmlns:a16="http://schemas.microsoft.com/office/drawing/2014/main" id="{BE5FD173-95CA-6F89-6D99-B50C9A6050EB}"/>
                </a:ext>
              </a:extLst>
            </p:cNvPr>
            <p:cNvCxnSpPr>
              <a:cxnSpLocks/>
              <a:endCxn id="249" idx="3"/>
            </p:cNvCxnSpPr>
            <p:nvPr userDrawn="1"/>
          </p:nvCxnSpPr>
          <p:spPr>
            <a:xfrm>
              <a:off x="1388251" y="2034328"/>
              <a:ext cx="38473" cy="22672"/>
            </a:xfrm>
            <a:prstGeom prst="line">
              <a:avLst/>
            </a:prstGeom>
            <a:ln w="6350">
              <a:solidFill>
                <a:srgbClr val="C00000">
                  <a:alpha val="49000"/>
                </a:srgbClr>
              </a:solidFill>
            </a:ln>
          </p:spPr>
          <p:style>
            <a:lnRef idx="1">
              <a:schemeClr val="accent1"/>
            </a:lnRef>
            <a:fillRef idx="0">
              <a:schemeClr val="accent1"/>
            </a:fillRef>
            <a:effectRef idx="0">
              <a:schemeClr val="accent1"/>
            </a:effectRef>
            <a:fontRef idx="minor">
              <a:schemeClr val="tx1"/>
            </a:fontRef>
          </p:style>
        </p:cxnSp>
        <p:grpSp>
          <p:nvGrpSpPr>
            <p:cNvPr id="243" name="Group 242">
              <a:extLst>
                <a:ext uri="{FF2B5EF4-FFF2-40B4-BE49-F238E27FC236}">
                  <a16:creationId xmlns:a16="http://schemas.microsoft.com/office/drawing/2014/main" id="{C1AFEF60-054B-5267-03D4-8503653B6D11}"/>
                </a:ext>
              </a:extLst>
            </p:cNvPr>
            <p:cNvGrpSpPr/>
            <p:nvPr userDrawn="1"/>
          </p:nvGrpSpPr>
          <p:grpSpPr>
            <a:xfrm>
              <a:off x="1390144" y="2056998"/>
              <a:ext cx="104298" cy="111782"/>
              <a:chOff x="2494937" y="3470034"/>
              <a:chExt cx="134344" cy="143983"/>
            </a:xfrm>
          </p:grpSpPr>
          <p:sp>
            <p:nvSpPr>
              <p:cNvPr id="249" name="Hexagon 248">
                <a:extLst>
                  <a:ext uri="{FF2B5EF4-FFF2-40B4-BE49-F238E27FC236}">
                    <a16:creationId xmlns:a16="http://schemas.microsoft.com/office/drawing/2014/main" id="{AF7EA9D5-5C74-AEBD-140F-BAF2304E8339}"/>
                  </a:ext>
                </a:extLst>
              </p:cNvPr>
              <p:cNvSpPr/>
              <p:nvPr/>
            </p:nvSpPr>
            <p:spPr>
              <a:xfrm rot="5400000">
                <a:off x="2494937" y="3470034"/>
                <a:ext cx="94225" cy="94225"/>
              </a:xfrm>
              <a:prstGeom prst="hexagon">
                <a:avLst/>
              </a:prstGeom>
              <a:solidFill>
                <a:srgbClr val="FFFF00">
                  <a:alpha val="84070"/>
                </a:srgbClr>
              </a:solidFill>
              <a:ln w="6350">
                <a:solidFill>
                  <a:srgbClr val="C00000">
                    <a:alpha val="46000"/>
                  </a:srgb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endParaRPr>
              </a:p>
            </p:txBody>
          </p:sp>
          <p:cxnSp>
            <p:nvCxnSpPr>
              <p:cNvPr id="250" name="Straight Connector 249">
                <a:extLst>
                  <a:ext uri="{FF2B5EF4-FFF2-40B4-BE49-F238E27FC236}">
                    <a16:creationId xmlns:a16="http://schemas.microsoft.com/office/drawing/2014/main" id="{36964D2D-6F13-31D0-3A50-98E91F00985F}"/>
                  </a:ext>
                </a:extLst>
              </p:cNvPr>
              <p:cNvCxnSpPr/>
              <p:nvPr/>
            </p:nvCxnSpPr>
            <p:spPr>
              <a:xfrm>
                <a:off x="2545947" y="3559310"/>
                <a:ext cx="0" cy="54707"/>
              </a:xfrm>
              <a:prstGeom prst="line">
                <a:avLst/>
              </a:prstGeom>
              <a:ln w="6350">
                <a:solidFill>
                  <a:srgbClr val="C00000">
                    <a:alpha val="51000"/>
                  </a:srgb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D8BB5647-FA6F-90D6-D2DE-06462633DA76}"/>
                  </a:ext>
                </a:extLst>
              </p:cNvPr>
              <p:cNvCxnSpPr>
                <a:cxnSpLocks/>
              </p:cNvCxnSpPr>
              <p:nvPr/>
            </p:nvCxnSpPr>
            <p:spPr>
              <a:xfrm>
                <a:off x="2585807" y="3534825"/>
                <a:ext cx="43474" cy="38345"/>
              </a:xfrm>
              <a:prstGeom prst="line">
                <a:avLst/>
              </a:prstGeom>
              <a:ln w="6350">
                <a:solidFill>
                  <a:srgbClr val="C00000">
                    <a:alpha val="50160"/>
                  </a:srgbClr>
                </a:solidFill>
              </a:ln>
            </p:spPr>
            <p:style>
              <a:lnRef idx="1">
                <a:schemeClr val="accent1"/>
              </a:lnRef>
              <a:fillRef idx="0">
                <a:schemeClr val="accent1"/>
              </a:fillRef>
              <a:effectRef idx="0">
                <a:schemeClr val="accent1"/>
              </a:effectRef>
              <a:fontRef idx="minor">
                <a:schemeClr val="tx1"/>
              </a:fontRef>
            </p:style>
          </p:cxnSp>
        </p:grpSp>
        <p:sp>
          <p:nvSpPr>
            <p:cNvPr id="244" name="Freeform 243">
              <a:extLst>
                <a:ext uri="{FF2B5EF4-FFF2-40B4-BE49-F238E27FC236}">
                  <a16:creationId xmlns:a16="http://schemas.microsoft.com/office/drawing/2014/main" id="{7B5A18E1-D203-602B-0723-5BC7BF78AB6D}"/>
                </a:ext>
              </a:extLst>
            </p:cNvPr>
            <p:cNvSpPr/>
            <p:nvPr userDrawn="1"/>
          </p:nvSpPr>
          <p:spPr>
            <a:xfrm rot="21403466">
              <a:off x="1327569" y="1707762"/>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Oval 244">
              <a:extLst>
                <a:ext uri="{FF2B5EF4-FFF2-40B4-BE49-F238E27FC236}">
                  <a16:creationId xmlns:a16="http://schemas.microsoft.com/office/drawing/2014/main" id="{7A0CAC6C-960A-7B66-3696-E306613313AC}"/>
                </a:ext>
              </a:extLst>
            </p:cNvPr>
            <p:cNvSpPr/>
            <p:nvPr userDrawn="1"/>
          </p:nvSpPr>
          <p:spPr>
            <a:xfrm rot="18958268">
              <a:off x="1302913" y="1875494"/>
              <a:ext cx="118400" cy="194190"/>
            </a:xfrm>
            <a:prstGeom prst="ellipse">
              <a:avLst/>
            </a:prstGeom>
            <a:solidFill>
              <a:srgbClr val="D7D70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a:extLst>
                <a:ext uri="{FF2B5EF4-FFF2-40B4-BE49-F238E27FC236}">
                  <a16:creationId xmlns:a16="http://schemas.microsoft.com/office/drawing/2014/main" id="{54BDBFE2-7AD2-8849-7B14-C3C330A83126}"/>
                </a:ext>
              </a:extLst>
            </p:cNvPr>
            <p:cNvSpPr/>
            <p:nvPr userDrawn="1"/>
          </p:nvSpPr>
          <p:spPr>
            <a:xfrm rot="18958268">
              <a:off x="1300682" y="1923103"/>
              <a:ext cx="101963" cy="144578"/>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Freeform 246">
              <a:extLst>
                <a:ext uri="{FF2B5EF4-FFF2-40B4-BE49-F238E27FC236}">
                  <a16:creationId xmlns:a16="http://schemas.microsoft.com/office/drawing/2014/main" id="{8A197F98-AA61-90DF-50A7-4D3906772FED}"/>
                </a:ext>
              </a:extLst>
            </p:cNvPr>
            <p:cNvSpPr/>
            <p:nvPr/>
          </p:nvSpPr>
          <p:spPr>
            <a:xfrm rot="469081">
              <a:off x="1413295" y="1707762"/>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Oval 247">
              <a:extLst>
                <a:ext uri="{FF2B5EF4-FFF2-40B4-BE49-F238E27FC236}">
                  <a16:creationId xmlns:a16="http://schemas.microsoft.com/office/drawing/2014/main" id="{1246AEDD-841A-F88E-3E2D-BE69929FDDCF}"/>
                </a:ext>
              </a:extLst>
            </p:cNvPr>
            <p:cNvSpPr>
              <a:spLocks noChangeAspect="1"/>
            </p:cNvSpPr>
            <p:nvPr userDrawn="1"/>
          </p:nvSpPr>
          <p:spPr bwMode="auto">
            <a:xfrm flipH="1" flipV="1">
              <a:off x="1284236" y="1878188"/>
              <a:ext cx="182880" cy="182880"/>
            </a:xfrm>
            <a:prstGeom prst="ellipse">
              <a:avLst/>
            </a:prstGeom>
            <a:solidFill>
              <a:srgbClr val="E9E900"/>
            </a:solidFill>
            <a:ln w="3175" cap="flat" cmpd="sng" algn="ctr">
              <a:solidFill>
                <a:srgbClr val="C00000">
                  <a:alpha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grpSp>
      <p:sp>
        <p:nvSpPr>
          <p:cNvPr id="252" name="Oval 251">
            <a:extLst>
              <a:ext uri="{FF2B5EF4-FFF2-40B4-BE49-F238E27FC236}">
                <a16:creationId xmlns:a16="http://schemas.microsoft.com/office/drawing/2014/main" id="{6A894E0C-D472-9680-B662-7B94224A5E93}"/>
              </a:ext>
            </a:extLst>
          </p:cNvPr>
          <p:cNvSpPr/>
          <p:nvPr/>
        </p:nvSpPr>
        <p:spPr>
          <a:xfrm>
            <a:off x="6982916" y="2810541"/>
            <a:ext cx="137160" cy="137160"/>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264">
            <a:extLst>
              <a:ext uri="{FF2B5EF4-FFF2-40B4-BE49-F238E27FC236}">
                <a16:creationId xmlns:a16="http://schemas.microsoft.com/office/drawing/2014/main" id="{10AF0B08-F3B1-BBC9-9F59-AFB2D6ECE33F}"/>
              </a:ext>
            </a:extLst>
          </p:cNvPr>
          <p:cNvSpPr/>
          <p:nvPr/>
        </p:nvSpPr>
        <p:spPr>
          <a:xfrm>
            <a:off x="493001" y="1860412"/>
            <a:ext cx="2589925" cy="276999"/>
          </a:xfrm>
          <a:prstGeom prst="rect">
            <a:avLst/>
          </a:prstGeom>
          <a:solidFill>
            <a:srgbClr val="FFFF00">
              <a:alpha val="40000"/>
            </a:srgbClr>
          </a:solidFill>
        </p:spPr>
        <p:txBody>
          <a:bodyPr wrap="square">
            <a:spAutoFit/>
          </a:bodyPr>
          <a:lstStyle/>
          <a:p>
            <a:r>
              <a:rPr lang="en-US" sz="1200" dirty="0">
                <a:latin typeface="Calibri" panose="020F0502020204030204" pitchFamily="34" charset="0"/>
                <a:cs typeface="Calibri" panose="020F0502020204030204" pitchFamily="34" charset="0"/>
              </a:rPr>
              <a:t>phosphatidylinositol-4,5-bisphosphate</a:t>
            </a:r>
          </a:p>
        </p:txBody>
      </p:sp>
      <p:grpSp>
        <p:nvGrpSpPr>
          <p:cNvPr id="266" name="Group 265">
            <a:extLst>
              <a:ext uri="{FF2B5EF4-FFF2-40B4-BE49-F238E27FC236}">
                <a16:creationId xmlns:a16="http://schemas.microsoft.com/office/drawing/2014/main" id="{24B42271-1481-9588-E108-8FA5A98F299E}"/>
              </a:ext>
            </a:extLst>
          </p:cNvPr>
          <p:cNvGrpSpPr/>
          <p:nvPr/>
        </p:nvGrpSpPr>
        <p:grpSpPr>
          <a:xfrm>
            <a:off x="261051" y="1753863"/>
            <a:ext cx="193760" cy="441563"/>
            <a:chOff x="1300682" y="1727217"/>
            <a:chExt cx="193760" cy="441563"/>
          </a:xfrm>
        </p:grpSpPr>
        <p:cxnSp>
          <p:nvCxnSpPr>
            <p:cNvPr id="267" name="Straight Connector 266">
              <a:extLst>
                <a:ext uri="{FF2B5EF4-FFF2-40B4-BE49-F238E27FC236}">
                  <a16:creationId xmlns:a16="http://schemas.microsoft.com/office/drawing/2014/main" id="{6419B8E5-B577-6C8A-CDCB-22284D10E0DD}"/>
                </a:ext>
              </a:extLst>
            </p:cNvPr>
            <p:cNvCxnSpPr>
              <a:cxnSpLocks/>
              <a:endCxn id="274" idx="3"/>
            </p:cNvCxnSpPr>
            <p:nvPr userDrawn="1"/>
          </p:nvCxnSpPr>
          <p:spPr>
            <a:xfrm>
              <a:off x="1388251" y="2034328"/>
              <a:ext cx="38473" cy="22672"/>
            </a:xfrm>
            <a:prstGeom prst="line">
              <a:avLst/>
            </a:prstGeom>
            <a:ln w="6350">
              <a:solidFill>
                <a:srgbClr val="C00000">
                  <a:alpha val="49000"/>
                </a:srgbClr>
              </a:solidFill>
            </a:ln>
          </p:spPr>
          <p:style>
            <a:lnRef idx="1">
              <a:schemeClr val="accent1"/>
            </a:lnRef>
            <a:fillRef idx="0">
              <a:schemeClr val="accent1"/>
            </a:fillRef>
            <a:effectRef idx="0">
              <a:schemeClr val="accent1"/>
            </a:effectRef>
            <a:fontRef idx="minor">
              <a:schemeClr val="tx1"/>
            </a:fontRef>
          </p:style>
        </p:cxnSp>
        <p:grpSp>
          <p:nvGrpSpPr>
            <p:cNvPr id="268" name="Group 267">
              <a:extLst>
                <a:ext uri="{FF2B5EF4-FFF2-40B4-BE49-F238E27FC236}">
                  <a16:creationId xmlns:a16="http://schemas.microsoft.com/office/drawing/2014/main" id="{5C00546A-122E-D2F6-ADBF-4C042D1ADDD1}"/>
                </a:ext>
              </a:extLst>
            </p:cNvPr>
            <p:cNvGrpSpPr/>
            <p:nvPr userDrawn="1"/>
          </p:nvGrpSpPr>
          <p:grpSpPr>
            <a:xfrm>
              <a:off x="1390144" y="2056998"/>
              <a:ext cx="104298" cy="111782"/>
              <a:chOff x="2494937" y="3470034"/>
              <a:chExt cx="134344" cy="143983"/>
            </a:xfrm>
          </p:grpSpPr>
          <p:sp>
            <p:nvSpPr>
              <p:cNvPr id="274" name="Hexagon 273">
                <a:extLst>
                  <a:ext uri="{FF2B5EF4-FFF2-40B4-BE49-F238E27FC236}">
                    <a16:creationId xmlns:a16="http://schemas.microsoft.com/office/drawing/2014/main" id="{6965DB39-08FD-166B-D464-1AB04CC238AC}"/>
                  </a:ext>
                </a:extLst>
              </p:cNvPr>
              <p:cNvSpPr/>
              <p:nvPr/>
            </p:nvSpPr>
            <p:spPr>
              <a:xfrm rot="5400000">
                <a:off x="2494937" y="3470034"/>
                <a:ext cx="94225" cy="94225"/>
              </a:xfrm>
              <a:prstGeom prst="hexagon">
                <a:avLst/>
              </a:prstGeom>
              <a:solidFill>
                <a:srgbClr val="FFFF00">
                  <a:alpha val="84070"/>
                </a:srgbClr>
              </a:solidFill>
              <a:ln w="6350">
                <a:solidFill>
                  <a:srgbClr val="C00000">
                    <a:alpha val="46000"/>
                  </a:srgb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endParaRPr>
              </a:p>
            </p:txBody>
          </p:sp>
          <p:cxnSp>
            <p:nvCxnSpPr>
              <p:cNvPr id="275" name="Straight Connector 274">
                <a:extLst>
                  <a:ext uri="{FF2B5EF4-FFF2-40B4-BE49-F238E27FC236}">
                    <a16:creationId xmlns:a16="http://schemas.microsoft.com/office/drawing/2014/main" id="{B69068C5-00A0-5A33-4B1E-E667114350C4}"/>
                  </a:ext>
                </a:extLst>
              </p:cNvPr>
              <p:cNvCxnSpPr/>
              <p:nvPr/>
            </p:nvCxnSpPr>
            <p:spPr>
              <a:xfrm>
                <a:off x="2545947" y="3559310"/>
                <a:ext cx="0" cy="54707"/>
              </a:xfrm>
              <a:prstGeom prst="line">
                <a:avLst/>
              </a:prstGeom>
              <a:ln w="6350">
                <a:solidFill>
                  <a:srgbClr val="C00000">
                    <a:alpha val="51000"/>
                  </a:srgbClr>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B9088C41-32B4-CCA6-3A15-B03D2C90C459}"/>
                  </a:ext>
                </a:extLst>
              </p:cNvPr>
              <p:cNvCxnSpPr>
                <a:cxnSpLocks/>
              </p:cNvCxnSpPr>
              <p:nvPr/>
            </p:nvCxnSpPr>
            <p:spPr>
              <a:xfrm>
                <a:off x="2585807" y="3534825"/>
                <a:ext cx="43474" cy="38345"/>
              </a:xfrm>
              <a:prstGeom prst="line">
                <a:avLst/>
              </a:prstGeom>
              <a:ln w="6350">
                <a:solidFill>
                  <a:srgbClr val="C00000">
                    <a:alpha val="50160"/>
                  </a:srgbClr>
                </a:solidFill>
              </a:ln>
            </p:spPr>
            <p:style>
              <a:lnRef idx="1">
                <a:schemeClr val="accent1"/>
              </a:lnRef>
              <a:fillRef idx="0">
                <a:schemeClr val="accent1"/>
              </a:fillRef>
              <a:effectRef idx="0">
                <a:schemeClr val="accent1"/>
              </a:effectRef>
              <a:fontRef idx="minor">
                <a:schemeClr val="tx1"/>
              </a:fontRef>
            </p:style>
          </p:cxnSp>
        </p:grpSp>
        <p:sp>
          <p:nvSpPr>
            <p:cNvPr id="269" name="Freeform 268">
              <a:extLst>
                <a:ext uri="{FF2B5EF4-FFF2-40B4-BE49-F238E27FC236}">
                  <a16:creationId xmlns:a16="http://schemas.microsoft.com/office/drawing/2014/main" id="{D884C22B-DACA-17B8-EAD1-C91B4CF81F88}"/>
                </a:ext>
              </a:extLst>
            </p:cNvPr>
            <p:cNvSpPr/>
            <p:nvPr userDrawn="1"/>
          </p:nvSpPr>
          <p:spPr>
            <a:xfrm rot="21403466">
              <a:off x="1339372" y="1727217"/>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Oval 269">
              <a:extLst>
                <a:ext uri="{FF2B5EF4-FFF2-40B4-BE49-F238E27FC236}">
                  <a16:creationId xmlns:a16="http://schemas.microsoft.com/office/drawing/2014/main" id="{98F1061A-92D1-D59F-9F91-8F4434EE93E9}"/>
                </a:ext>
              </a:extLst>
            </p:cNvPr>
            <p:cNvSpPr/>
            <p:nvPr userDrawn="1"/>
          </p:nvSpPr>
          <p:spPr>
            <a:xfrm rot="18958268">
              <a:off x="1302913" y="1875494"/>
              <a:ext cx="118400" cy="194190"/>
            </a:xfrm>
            <a:prstGeom prst="ellipse">
              <a:avLst/>
            </a:prstGeom>
            <a:solidFill>
              <a:srgbClr val="D7D70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Oval 270">
              <a:extLst>
                <a:ext uri="{FF2B5EF4-FFF2-40B4-BE49-F238E27FC236}">
                  <a16:creationId xmlns:a16="http://schemas.microsoft.com/office/drawing/2014/main" id="{E81E975A-835A-A447-BC76-163FBF65C507}"/>
                </a:ext>
              </a:extLst>
            </p:cNvPr>
            <p:cNvSpPr/>
            <p:nvPr userDrawn="1"/>
          </p:nvSpPr>
          <p:spPr>
            <a:xfrm rot="18958268">
              <a:off x="1300682" y="1923103"/>
              <a:ext cx="101963" cy="144578"/>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Freeform 271">
              <a:extLst>
                <a:ext uri="{FF2B5EF4-FFF2-40B4-BE49-F238E27FC236}">
                  <a16:creationId xmlns:a16="http://schemas.microsoft.com/office/drawing/2014/main" id="{080226EA-BC72-EA68-5DD9-EBF313576216}"/>
                </a:ext>
              </a:extLst>
            </p:cNvPr>
            <p:cNvSpPr/>
            <p:nvPr/>
          </p:nvSpPr>
          <p:spPr>
            <a:xfrm rot="469081">
              <a:off x="1401817" y="1727217"/>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Oval 272">
              <a:extLst>
                <a:ext uri="{FF2B5EF4-FFF2-40B4-BE49-F238E27FC236}">
                  <a16:creationId xmlns:a16="http://schemas.microsoft.com/office/drawing/2014/main" id="{8550E190-DA18-E8D0-0C92-2C2E03969CBD}"/>
                </a:ext>
              </a:extLst>
            </p:cNvPr>
            <p:cNvSpPr>
              <a:spLocks noChangeAspect="1"/>
            </p:cNvSpPr>
            <p:nvPr userDrawn="1"/>
          </p:nvSpPr>
          <p:spPr bwMode="auto">
            <a:xfrm flipH="1" flipV="1">
              <a:off x="1316661" y="1904128"/>
              <a:ext cx="137160" cy="137160"/>
            </a:xfrm>
            <a:prstGeom prst="ellipse">
              <a:avLst/>
            </a:prstGeom>
            <a:solidFill>
              <a:srgbClr val="E9E900"/>
            </a:solidFill>
            <a:ln w="3175" cap="flat" cmpd="sng" algn="ctr">
              <a:solidFill>
                <a:srgbClr val="C00000">
                  <a:alpha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grpSp>
      <p:sp>
        <p:nvSpPr>
          <p:cNvPr id="277" name="Rectangle 276">
            <a:extLst>
              <a:ext uri="{FF2B5EF4-FFF2-40B4-BE49-F238E27FC236}">
                <a16:creationId xmlns:a16="http://schemas.microsoft.com/office/drawing/2014/main" id="{41814B32-EE85-83DB-EA7F-20F746F14F76}"/>
              </a:ext>
            </a:extLst>
          </p:cNvPr>
          <p:cNvSpPr/>
          <p:nvPr/>
        </p:nvSpPr>
        <p:spPr>
          <a:xfrm>
            <a:off x="276559" y="3639616"/>
            <a:ext cx="1229971" cy="307777"/>
          </a:xfrm>
          <a:prstGeom prst="rect">
            <a:avLst/>
          </a:prstGeom>
          <a:noFill/>
        </p:spPr>
        <p:txBody>
          <a:bodyPr wrap="square">
            <a:spAutoFit/>
          </a:bodyPr>
          <a:lstStyle/>
          <a:p>
            <a:r>
              <a:rPr lang="en-US" sz="1400" dirty="0">
                <a:latin typeface="Corbel" panose="020B0503020204020204" pitchFamily="34" charset="0"/>
                <a:cs typeface="Calibri" panose="020F0502020204030204" pitchFamily="34" charset="0"/>
              </a:rPr>
              <a:t>HIV Matrix</a:t>
            </a:r>
          </a:p>
        </p:txBody>
      </p:sp>
      <p:cxnSp>
        <p:nvCxnSpPr>
          <p:cNvPr id="278" name="Straight Connector 277">
            <a:extLst>
              <a:ext uri="{FF2B5EF4-FFF2-40B4-BE49-F238E27FC236}">
                <a16:creationId xmlns:a16="http://schemas.microsoft.com/office/drawing/2014/main" id="{159A781A-2EDA-F082-4052-74E1A96B0F6E}"/>
              </a:ext>
            </a:extLst>
          </p:cNvPr>
          <p:cNvCxnSpPr>
            <a:cxnSpLocks/>
          </p:cNvCxnSpPr>
          <p:nvPr/>
        </p:nvCxnSpPr>
        <p:spPr>
          <a:xfrm>
            <a:off x="1206458" y="3813882"/>
            <a:ext cx="393194" cy="0"/>
          </a:xfrm>
          <a:prstGeom prst="line">
            <a:avLst/>
          </a:prstGeom>
          <a:ln w="12700" cap="rnd">
            <a:solidFill>
              <a:schemeClr val="tx1">
                <a:lumMod val="65000"/>
                <a:lumOff val="35000"/>
              </a:schemeClr>
            </a:solidFill>
          </a:ln>
          <a:effectLst>
            <a:glow rad="19050">
              <a:schemeClr val="bg1">
                <a:lumMod val="95000"/>
                <a:alpha val="50000"/>
              </a:schemeClr>
            </a:glow>
          </a:effectLst>
        </p:spPr>
        <p:style>
          <a:lnRef idx="1">
            <a:schemeClr val="accent1"/>
          </a:lnRef>
          <a:fillRef idx="0">
            <a:schemeClr val="accent1"/>
          </a:fillRef>
          <a:effectRef idx="0">
            <a:schemeClr val="accent1"/>
          </a:effectRef>
          <a:fontRef idx="minor">
            <a:schemeClr val="tx1"/>
          </a:fontRef>
        </p:style>
      </p:cxnSp>
      <p:sp>
        <p:nvSpPr>
          <p:cNvPr id="279" name="Oval 278">
            <a:extLst>
              <a:ext uri="{FF2B5EF4-FFF2-40B4-BE49-F238E27FC236}">
                <a16:creationId xmlns:a16="http://schemas.microsoft.com/office/drawing/2014/main" id="{4B8E231C-7438-D276-BDE1-FC3A2D9B9365}"/>
              </a:ext>
            </a:extLst>
          </p:cNvPr>
          <p:cNvSpPr/>
          <p:nvPr/>
        </p:nvSpPr>
        <p:spPr>
          <a:xfrm>
            <a:off x="264463" y="1944781"/>
            <a:ext cx="137160" cy="137160"/>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1260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22272">
        <p159:morph option="byObject"/>
      </p:transition>
    </mc:Choice>
    <mc:Fallback xmlns="">
      <p:transition spd="slow" advTm="22272">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0" name="Straight Connector 139">
            <a:extLst>
              <a:ext uri="{FF2B5EF4-FFF2-40B4-BE49-F238E27FC236}">
                <a16:creationId xmlns:a16="http://schemas.microsoft.com/office/drawing/2014/main" id="{8FEF73B6-6220-C5CD-D72E-E2264656CA53}"/>
              </a:ext>
            </a:extLst>
          </p:cNvPr>
          <p:cNvCxnSpPr>
            <a:cxnSpLocks/>
          </p:cNvCxnSpPr>
          <p:nvPr/>
        </p:nvCxnSpPr>
        <p:spPr>
          <a:xfrm flipH="1">
            <a:off x="1571800" y="2616112"/>
            <a:ext cx="19342" cy="155448"/>
          </a:xfrm>
          <a:prstGeom prst="line">
            <a:avLst/>
          </a:prstGeom>
          <a:ln w="34925">
            <a:solidFill>
              <a:srgbClr val="DFE0E0"/>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79C7CE22-ABF4-4E25-7F27-7714F74EE86D}"/>
              </a:ext>
            </a:extLst>
          </p:cNvPr>
          <p:cNvCxnSpPr>
            <a:cxnSpLocks/>
          </p:cNvCxnSpPr>
          <p:nvPr/>
        </p:nvCxnSpPr>
        <p:spPr>
          <a:xfrm flipH="1">
            <a:off x="2492550" y="2616112"/>
            <a:ext cx="19342" cy="155448"/>
          </a:xfrm>
          <a:prstGeom prst="line">
            <a:avLst/>
          </a:prstGeom>
          <a:ln w="34925">
            <a:solidFill>
              <a:srgbClr val="DFE0E0"/>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B5040294-F488-A214-A5E2-A98A16A6BE3E}"/>
              </a:ext>
            </a:extLst>
          </p:cNvPr>
          <p:cNvCxnSpPr>
            <a:cxnSpLocks/>
          </p:cNvCxnSpPr>
          <p:nvPr/>
        </p:nvCxnSpPr>
        <p:spPr>
          <a:xfrm flipH="1">
            <a:off x="3416475" y="2616112"/>
            <a:ext cx="19342" cy="155448"/>
          </a:xfrm>
          <a:prstGeom prst="line">
            <a:avLst/>
          </a:prstGeom>
          <a:ln w="34925">
            <a:solidFill>
              <a:srgbClr val="DFE0E0"/>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686FBF83-8E51-696F-8339-8890CE3146C4}"/>
              </a:ext>
            </a:extLst>
          </p:cNvPr>
          <p:cNvCxnSpPr>
            <a:cxnSpLocks/>
          </p:cNvCxnSpPr>
          <p:nvPr/>
        </p:nvCxnSpPr>
        <p:spPr>
          <a:xfrm flipH="1">
            <a:off x="4340400" y="2616112"/>
            <a:ext cx="19342" cy="155448"/>
          </a:xfrm>
          <a:prstGeom prst="line">
            <a:avLst/>
          </a:prstGeom>
          <a:ln w="34925">
            <a:solidFill>
              <a:srgbClr val="DFE0E0"/>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BC40FCAC-18D9-6837-5177-F7F38D7B7B3A}"/>
              </a:ext>
            </a:extLst>
          </p:cNvPr>
          <p:cNvCxnSpPr>
            <a:cxnSpLocks/>
          </p:cNvCxnSpPr>
          <p:nvPr/>
        </p:nvCxnSpPr>
        <p:spPr>
          <a:xfrm flipH="1">
            <a:off x="5257975" y="2616112"/>
            <a:ext cx="19342" cy="155448"/>
          </a:xfrm>
          <a:prstGeom prst="line">
            <a:avLst/>
          </a:prstGeom>
          <a:ln w="34925">
            <a:solidFill>
              <a:srgbClr val="DFE0E0"/>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FD8B888D-5CE4-D58B-5F7B-F18B4408A71E}"/>
              </a:ext>
            </a:extLst>
          </p:cNvPr>
          <p:cNvCxnSpPr>
            <a:cxnSpLocks/>
          </p:cNvCxnSpPr>
          <p:nvPr/>
        </p:nvCxnSpPr>
        <p:spPr>
          <a:xfrm flipH="1">
            <a:off x="6169200" y="2616112"/>
            <a:ext cx="19342" cy="155448"/>
          </a:xfrm>
          <a:prstGeom prst="line">
            <a:avLst/>
          </a:prstGeom>
          <a:ln w="34925">
            <a:solidFill>
              <a:srgbClr val="DFE0E0"/>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5FBA20B7-EB66-5218-8E5B-1FBADC7A8EC7}"/>
              </a:ext>
            </a:extLst>
          </p:cNvPr>
          <p:cNvCxnSpPr>
            <a:cxnSpLocks/>
          </p:cNvCxnSpPr>
          <p:nvPr/>
        </p:nvCxnSpPr>
        <p:spPr>
          <a:xfrm flipH="1">
            <a:off x="7096300" y="2616112"/>
            <a:ext cx="19342" cy="155448"/>
          </a:xfrm>
          <a:prstGeom prst="line">
            <a:avLst/>
          </a:prstGeom>
          <a:ln w="34925">
            <a:solidFill>
              <a:srgbClr val="DFE0E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202BEFB-144F-364C-B2D5-5B00C6C0C723}"/>
              </a:ext>
            </a:extLst>
          </p:cNvPr>
          <p:cNvSpPr>
            <a:spLocks noGrp="1"/>
          </p:cNvSpPr>
          <p:nvPr>
            <p:ph type="title"/>
          </p:nvPr>
        </p:nvSpPr>
        <p:spPr/>
        <p:txBody>
          <a:bodyPr/>
          <a:lstStyle/>
          <a:p>
            <a:r>
              <a:rPr lang="en-US" dirty="0"/>
              <a:t>Assembly</a:t>
            </a:r>
          </a:p>
        </p:txBody>
      </p:sp>
      <p:sp>
        <p:nvSpPr>
          <p:cNvPr id="6" name="Text Placeholder 5">
            <a:extLst>
              <a:ext uri="{FF2B5EF4-FFF2-40B4-BE49-F238E27FC236}">
                <a16:creationId xmlns:a16="http://schemas.microsoft.com/office/drawing/2014/main" id="{35A055A3-2E95-2C8B-1277-668884A2A07F}"/>
              </a:ext>
            </a:extLst>
          </p:cNvPr>
          <p:cNvSpPr>
            <a:spLocks noGrp="1"/>
          </p:cNvSpPr>
          <p:nvPr>
            <p:ph type="body" sz="quarter" idx="14"/>
          </p:nvPr>
        </p:nvSpPr>
        <p:spPr/>
        <p:txBody>
          <a:bodyPr/>
          <a:lstStyle/>
          <a:p>
            <a:r>
              <a:rPr lang="en-US" dirty="0"/>
              <a:t>Illustration: David H. Spach, MD</a:t>
            </a:r>
          </a:p>
        </p:txBody>
      </p:sp>
      <p:pic>
        <p:nvPicPr>
          <p:cNvPr id="9" name="Picture 8">
            <a:extLst>
              <a:ext uri="{FF2B5EF4-FFF2-40B4-BE49-F238E27FC236}">
                <a16:creationId xmlns:a16="http://schemas.microsoft.com/office/drawing/2014/main" id="{9623E581-EF3F-CB84-9703-AC6DFF90DEE2}"/>
              </a:ext>
            </a:extLst>
          </p:cNvPr>
          <p:cNvPicPr>
            <a:picLocks noChangeAspect="1"/>
          </p:cNvPicPr>
          <p:nvPr/>
        </p:nvPicPr>
        <p:blipFill>
          <a:blip r:embed="rId3"/>
          <a:stretch>
            <a:fillRect/>
          </a:stretch>
        </p:blipFill>
        <p:spPr>
          <a:xfrm>
            <a:off x="812800" y="2570166"/>
            <a:ext cx="7607206" cy="2588637"/>
          </a:xfrm>
          <a:prstGeom prst="rect">
            <a:avLst/>
          </a:prstGeom>
        </p:spPr>
      </p:pic>
      <p:sp>
        <p:nvSpPr>
          <p:cNvPr id="47" name="Rectangle 46">
            <a:extLst>
              <a:ext uri="{FF2B5EF4-FFF2-40B4-BE49-F238E27FC236}">
                <a16:creationId xmlns:a16="http://schemas.microsoft.com/office/drawing/2014/main" id="{67B8E60B-F3CC-1FC2-6001-9D056DB4E899}"/>
              </a:ext>
            </a:extLst>
          </p:cNvPr>
          <p:cNvSpPr/>
          <p:nvPr/>
        </p:nvSpPr>
        <p:spPr>
          <a:xfrm>
            <a:off x="7369382" y="2065262"/>
            <a:ext cx="1611824" cy="19998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lumMod val="75000"/>
                    <a:lumOff val="25000"/>
                  </a:schemeClr>
                </a:solidFill>
                <a:latin typeface="Corbel" panose="020B0503020204020204" pitchFamily="34" charset="0"/>
                <a:cs typeface="Arial" panose="020B0604020202020204" pitchFamily="34" charset="0"/>
              </a:rPr>
              <a:t>Host Cell Membrane</a:t>
            </a:r>
          </a:p>
        </p:txBody>
      </p:sp>
      <p:sp>
        <p:nvSpPr>
          <p:cNvPr id="48" name="Rectangle 47">
            <a:extLst>
              <a:ext uri="{FF2B5EF4-FFF2-40B4-BE49-F238E27FC236}">
                <a16:creationId xmlns:a16="http://schemas.microsoft.com/office/drawing/2014/main" id="{0815C6B3-45C8-924C-1EE4-FC56B4C04105}"/>
              </a:ext>
            </a:extLst>
          </p:cNvPr>
          <p:cNvSpPr/>
          <p:nvPr/>
        </p:nvSpPr>
        <p:spPr>
          <a:xfrm>
            <a:off x="7842864" y="2959770"/>
            <a:ext cx="1111768" cy="461665"/>
          </a:xfrm>
          <a:prstGeom prst="rect">
            <a:avLst/>
          </a:prstGeom>
          <a:solidFill>
            <a:srgbClr val="00B0F0">
              <a:alpha val="51000"/>
            </a:srgbClr>
          </a:solidFill>
        </p:spPr>
        <p:txBody>
          <a:bodyPr wrap="square">
            <a:spAutoFit/>
          </a:bodyPr>
          <a:lstStyle/>
          <a:p>
            <a:r>
              <a:rPr lang="en-US" sz="1200" dirty="0" err="1">
                <a:latin typeface="Corbel" panose="020B0503020204020204" pitchFamily="34" charset="0"/>
                <a:cs typeface="Calibri" panose="020F0502020204030204" pitchFamily="34" charset="0"/>
              </a:rPr>
              <a:t>Myristyl</a:t>
            </a:r>
            <a:r>
              <a:rPr lang="en-US" sz="1200" dirty="0">
                <a:latin typeface="Corbel" panose="020B0503020204020204" pitchFamily="34" charset="0"/>
                <a:cs typeface="Calibri" panose="020F0502020204030204" pitchFamily="34" charset="0"/>
              </a:rPr>
              <a:t> Group</a:t>
            </a:r>
            <a:br>
              <a:rPr lang="en-US" sz="1200" dirty="0">
                <a:latin typeface="Corbel" panose="020B0503020204020204" pitchFamily="34" charset="0"/>
                <a:cs typeface="Calibri" panose="020F0502020204030204" pitchFamily="34" charset="0"/>
              </a:rPr>
            </a:br>
            <a:r>
              <a:rPr lang="en-US" sz="1200" dirty="0">
                <a:latin typeface="Corbel" panose="020B0503020204020204" pitchFamily="34" charset="0"/>
                <a:cs typeface="Calibri" panose="020F0502020204030204" pitchFamily="34" charset="0"/>
              </a:rPr>
              <a:t>(exposed)</a:t>
            </a:r>
          </a:p>
        </p:txBody>
      </p:sp>
      <p:cxnSp>
        <p:nvCxnSpPr>
          <p:cNvPr id="49" name="Straight Connector 48">
            <a:extLst>
              <a:ext uri="{FF2B5EF4-FFF2-40B4-BE49-F238E27FC236}">
                <a16:creationId xmlns:a16="http://schemas.microsoft.com/office/drawing/2014/main" id="{88970951-D1E7-EAE0-A5C8-D4B1A37653E6}"/>
              </a:ext>
            </a:extLst>
          </p:cNvPr>
          <p:cNvCxnSpPr>
            <a:cxnSpLocks/>
          </p:cNvCxnSpPr>
          <p:nvPr/>
        </p:nvCxnSpPr>
        <p:spPr>
          <a:xfrm flipH="1">
            <a:off x="7330706" y="3111300"/>
            <a:ext cx="512158" cy="0"/>
          </a:xfrm>
          <a:prstGeom prst="line">
            <a:avLst/>
          </a:prstGeom>
          <a:ln w="1270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98AC9297-13DC-186A-8353-2E9BCCE17590}"/>
              </a:ext>
            </a:extLst>
          </p:cNvPr>
          <p:cNvGrpSpPr>
            <a:grpSpLocks/>
          </p:cNvGrpSpPr>
          <p:nvPr/>
        </p:nvGrpSpPr>
        <p:grpSpPr>
          <a:xfrm>
            <a:off x="1379404" y="2868536"/>
            <a:ext cx="731520" cy="548640"/>
            <a:chOff x="2983505" y="2053715"/>
            <a:chExt cx="958301" cy="724534"/>
          </a:xfrm>
        </p:grpSpPr>
        <p:sp>
          <p:nvSpPr>
            <p:cNvPr id="52" name="Freeform 51">
              <a:extLst>
                <a:ext uri="{FF2B5EF4-FFF2-40B4-BE49-F238E27FC236}">
                  <a16:creationId xmlns:a16="http://schemas.microsoft.com/office/drawing/2014/main" id="{D39FBDE1-F903-2A45-4B92-97B9A11AEFD3}"/>
                </a:ext>
              </a:extLst>
            </p:cNvPr>
            <p:cNvSpPr/>
            <p:nvPr/>
          </p:nvSpPr>
          <p:spPr>
            <a:xfrm>
              <a:off x="2983505" y="2053715"/>
              <a:ext cx="958301" cy="724534"/>
            </a:xfrm>
            <a:custGeom>
              <a:avLst/>
              <a:gdLst>
                <a:gd name="connsiteX0" fmla="*/ 22956 w 975615"/>
                <a:gd name="connsiteY0" fmla="*/ 554761 h 703973"/>
                <a:gd name="connsiteX1" fmla="*/ 0 w 975615"/>
                <a:gd name="connsiteY1" fmla="*/ 363464 h 703973"/>
                <a:gd name="connsiteX2" fmla="*/ 38260 w 975615"/>
                <a:gd name="connsiteY2" fmla="*/ 160689 h 703973"/>
                <a:gd name="connsiteX3" fmla="*/ 164516 w 975615"/>
                <a:gd name="connsiteY3" fmla="*/ 49737 h 703973"/>
                <a:gd name="connsiteX4" fmla="*/ 275468 w 975615"/>
                <a:gd name="connsiteY4" fmla="*/ 0 h 703973"/>
                <a:gd name="connsiteX5" fmla="*/ 516502 w 975615"/>
                <a:gd name="connsiteY5" fmla="*/ 61215 h 703973"/>
                <a:gd name="connsiteX6" fmla="*/ 638932 w 975615"/>
                <a:gd name="connsiteY6" fmla="*/ 202774 h 703973"/>
                <a:gd name="connsiteX7" fmla="*/ 811100 w 975615"/>
                <a:gd name="connsiteY7" fmla="*/ 271641 h 703973"/>
                <a:gd name="connsiteX8" fmla="*/ 975615 w 975615"/>
                <a:gd name="connsiteY8" fmla="*/ 348160 h 703973"/>
                <a:gd name="connsiteX9" fmla="*/ 872315 w 975615"/>
                <a:gd name="connsiteY9" fmla="*/ 593020 h 703973"/>
                <a:gd name="connsiteX10" fmla="*/ 585369 w 975615"/>
                <a:gd name="connsiteY10" fmla="*/ 703973 h 703973"/>
                <a:gd name="connsiteX11" fmla="*/ 302250 w 975615"/>
                <a:gd name="connsiteY11" fmla="*/ 631280 h 703973"/>
                <a:gd name="connsiteX12" fmla="*/ 22956 w 975615"/>
                <a:gd name="connsiteY12" fmla="*/ 554761 h 703973"/>
                <a:gd name="connsiteX0" fmla="*/ 22956 w 976974"/>
                <a:gd name="connsiteY0" fmla="*/ 554761 h 703973"/>
                <a:gd name="connsiteX1" fmla="*/ 0 w 976974"/>
                <a:gd name="connsiteY1" fmla="*/ 363464 h 703973"/>
                <a:gd name="connsiteX2" fmla="*/ 38260 w 976974"/>
                <a:gd name="connsiteY2" fmla="*/ 160689 h 703973"/>
                <a:gd name="connsiteX3" fmla="*/ 164516 w 976974"/>
                <a:gd name="connsiteY3" fmla="*/ 49737 h 703973"/>
                <a:gd name="connsiteX4" fmla="*/ 275468 w 976974"/>
                <a:gd name="connsiteY4" fmla="*/ 0 h 703973"/>
                <a:gd name="connsiteX5" fmla="*/ 516502 w 976974"/>
                <a:gd name="connsiteY5" fmla="*/ 61215 h 703973"/>
                <a:gd name="connsiteX6" fmla="*/ 638932 w 976974"/>
                <a:gd name="connsiteY6" fmla="*/ 202774 h 703973"/>
                <a:gd name="connsiteX7" fmla="*/ 811100 w 976974"/>
                <a:gd name="connsiteY7" fmla="*/ 271641 h 703973"/>
                <a:gd name="connsiteX8" fmla="*/ 975615 w 976974"/>
                <a:gd name="connsiteY8" fmla="*/ 348160 h 703973"/>
                <a:gd name="connsiteX9" fmla="*/ 872315 w 976974"/>
                <a:gd name="connsiteY9" fmla="*/ 593020 h 703973"/>
                <a:gd name="connsiteX10" fmla="*/ 585369 w 976974"/>
                <a:gd name="connsiteY10" fmla="*/ 703973 h 703973"/>
                <a:gd name="connsiteX11" fmla="*/ 302250 w 976974"/>
                <a:gd name="connsiteY11" fmla="*/ 631280 h 703973"/>
                <a:gd name="connsiteX12" fmla="*/ 22956 w 976974"/>
                <a:gd name="connsiteY12" fmla="*/ 554761 h 703973"/>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5349"/>
                <a:gd name="connsiteY0" fmla="*/ 554864 h 713276"/>
                <a:gd name="connsiteX1" fmla="*/ 8375 w 985349"/>
                <a:gd name="connsiteY1" fmla="*/ 363567 h 713276"/>
                <a:gd name="connsiteX2" fmla="*/ 46635 w 985349"/>
                <a:gd name="connsiteY2" fmla="*/ 160792 h 713276"/>
                <a:gd name="connsiteX3" fmla="*/ 172891 w 985349"/>
                <a:gd name="connsiteY3" fmla="*/ 49840 h 713276"/>
                <a:gd name="connsiteX4" fmla="*/ 283843 w 985349"/>
                <a:gd name="connsiteY4" fmla="*/ 103 h 713276"/>
                <a:gd name="connsiteX5" fmla="*/ 524877 w 985349"/>
                <a:gd name="connsiteY5" fmla="*/ 61318 h 713276"/>
                <a:gd name="connsiteX6" fmla="*/ 647307 w 985349"/>
                <a:gd name="connsiteY6" fmla="*/ 202877 h 713276"/>
                <a:gd name="connsiteX7" fmla="*/ 819475 w 985349"/>
                <a:gd name="connsiteY7" fmla="*/ 271744 h 713276"/>
                <a:gd name="connsiteX8" fmla="*/ 983990 w 985349"/>
                <a:gd name="connsiteY8" fmla="*/ 348263 h 713276"/>
                <a:gd name="connsiteX9" fmla="*/ 880690 w 985349"/>
                <a:gd name="connsiteY9" fmla="*/ 593123 h 713276"/>
                <a:gd name="connsiteX10" fmla="*/ 593744 w 985349"/>
                <a:gd name="connsiteY10" fmla="*/ 704076 h 713276"/>
                <a:gd name="connsiteX11" fmla="*/ 310625 w 985349"/>
                <a:gd name="connsiteY11" fmla="*/ 631383 h 713276"/>
                <a:gd name="connsiteX12" fmla="*/ 31331 w 985349"/>
                <a:gd name="connsiteY12" fmla="*/ 554864 h 7132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6129 h 705858"/>
                <a:gd name="connsiteX1" fmla="*/ 8375 w 986528"/>
                <a:gd name="connsiteY1" fmla="*/ 364832 h 705858"/>
                <a:gd name="connsiteX2" fmla="*/ 46635 w 986528"/>
                <a:gd name="connsiteY2" fmla="*/ 162057 h 705858"/>
                <a:gd name="connsiteX3" fmla="*/ 161413 w 986528"/>
                <a:gd name="connsiteY3" fmla="*/ 31976 h 705858"/>
                <a:gd name="connsiteX4" fmla="*/ 283843 w 986528"/>
                <a:gd name="connsiteY4" fmla="*/ 1368 h 705858"/>
                <a:gd name="connsiteX5" fmla="*/ 524877 w 986528"/>
                <a:gd name="connsiteY5" fmla="*/ 62583 h 705858"/>
                <a:gd name="connsiteX6" fmla="*/ 647307 w 986528"/>
                <a:gd name="connsiteY6" fmla="*/ 204142 h 705858"/>
                <a:gd name="connsiteX7" fmla="*/ 819475 w 986528"/>
                <a:gd name="connsiteY7" fmla="*/ 273009 h 705858"/>
                <a:gd name="connsiteX8" fmla="*/ 983990 w 986528"/>
                <a:gd name="connsiteY8" fmla="*/ 349528 h 705858"/>
                <a:gd name="connsiteX9" fmla="*/ 880690 w 986528"/>
                <a:gd name="connsiteY9" fmla="*/ 594388 h 705858"/>
                <a:gd name="connsiteX10" fmla="*/ 593744 w 986528"/>
                <a:gd name="connsiteY10" fmla="*/ 705341 h 705858"/>
                <a:gd name="connsiteX11" fmla="*/ 310625 w 986528"/>
                <a:gd name="connsiteY11" fmla="*/ 632648 h 705858"/>
                <a:gd name="connsiteX12" fmla="*/ 31331 w 986528"/>
                <a:gd name="connsiteY12" fmla="*/ 556129 h 705858"/>
                <a:gd name="connsiteX0" fmla="*/ 30635 w 985832"/>
                <a:gd name="connsiteY0" fmla="*/ 556129 h 705858"/>
                <a:gd name="connsiteX1" fmla="*/ 7679 w 985832"/>
                <a:gd name="connsiteY1" fmla="*/ 364832 h 705858"/>
                <a:gd name="connsiteX2" fmla="*/ 34462 w 985832"/>
                <a:gd name="connsiteY2" fmla="*/ 162057 h 705858"/>
                <a:gd name="connsiteX3" fmla="*/ 160717 w 985832"/>
                <a:gd name="connsiteY3" fmla="*/ 31976 h 705858"/>
                <a:gd name="connsiteX4" fmla="*/ 283147 w 985832"/>
                <a:gd name="connsiteY4" fmla="*/ 1368 h 705858"/>
                <a:gd name="connsiteX5" fmla="*/ 524181 w 985832"/>
                <a:gd name="connsiteY5" fmla="*/ 62583 h 705858"/>
                <a:gd name="connsiteX6" fmla="*/ 646611 w 985832"/>
                <a:gd name="connsiteY6" fmla="*/ 204142 h 705858"/>
                <a:gd name="connsiteX7" fmla="*/ 818779 w 985832"/>
                <a:gd name="connsiteY7" fmla="*/ 273009 h 705858"/>
                <a:gd name="connsiteX8" fmla="*/ 983294 w 985832"/>
                <a:gd name="connsiteY8" fmla="*/ 349528 h 705858"/>
                <a:gd name="connsiteX9" fmla="*/ 879994 w 985832"/>
                <a:gd name="connsiteY9" fmla="*/ 594388 h 705858"/>
                <a:gd name="connsiteX10" fmla="*/ 593048 w 985832"/>
                <a:gd name="connsiteY10" fmla="*/ 705341 h 705858"/>
                <a:gd name="connsiteX11" fmla="*/ 309929 w 985832"/>
                <a:gd name="connsiteY11" fmla="*/ 632648 h 705858"/>
                <a:gd name="connsiteX12" fmla="*/ 30635 w 985832"/>
                <a:gd name="connsiteY12" fmla="*/ 556129 h 705858"/>
                <a:gd name="connsiteX0" fmla="*/ 54941 w 979530"/>
                <a:gd name="connsiteY0" fmla="*/ 556129 h 705858"/>
                <a:gd name="connsiteX1" fmla="*/ 1377 w 979530"/>
                <a:gd name="connsiteY1" fmla="*/ 364832 h 705858"/>
                <a:gd name="connsiteX2" fmla="*/ 28160 w 979530"/>
                <a:gd name="connsiteY2" fmla="*/ 162057 h 705858"/>
                <a:gd name="connsiteX3" fmla="*/ 154415 w 979530"/>
                <a:gd name="connsiteY3" fmla="*/ 31976 h 705858"/>
                <a:gd name="connsiteX4" fmla="*/ 276845 w 979530"/>
                <a:gd name="connsiteY4" fmla="*/ 1368 h 705858"/>
                <a:gd name="connsiteX5" fmla="*/ 517879 w 979530"/>
                <a:gd name="connsiteY5" fmla="*/ 62583 h 705858"/>
                <a:gd name="connsiteX6" fmla="*/ 640309 w 979530"/>
                <a:gd name="connsiteY6" fmla="*/ 204142 h 705858"/>
                <a:gd name="connsiteX7" fmla="*/ 812477 w 979530"/>
                <a:gd name="connsiteY7" fmla="*/ 273009 h 705858"/>
                <a:gd name="connsiteX8" fmla="*/ 976992 w 979530"/>
                <a:gd name="connsiteY8" fmla="*/ 349528 h 705858"/>
                <a:gd name="connsiteX9" fmla="*/ 873692 w 979530"/>
                <a:gd name="connsiteY9" fmla="*/ 594388 h 705858"/>
                <a:gd name="connsiteX10" fmla="*/ 586746 w 979530"/>
                <a:gd name="connsiteY10" fmla="*/ 705341 h 705858"/>
                <a:gd name="connsiteX11" fmla="*/ 303627 w 979530"/>
                <a:gd name="connsiteY11" fmla="*/ 632648 h 705858"/>
                <a:gd name="connsiteX12" fmla="*/ 54941 w 979530"/>
                <a:gd name="connsiteY12" fmla="*/ 556129 h 705858"/>
                <a:gd name="connsiteX0" fmla="*/ 69531 w 994120"/>
                <a:gd name="connsiteY0" fmla="*/ 556129 h 705858"/>
                <a:gd name="connsiteX1" fmla="*/ 663 w 994120"/>
                <a:gd name="connsiteY1" fmla="*/ 361006 h 705858"/>
                <a:gd name="connsiteX2" fmla="*/ 42750 w 994120"/>
                <a:gd name="connsiteY2" fmla="*/ 162057 h 705858"/>
                <a:gd name="connsiteX3" fmla="*/ 169005 w 994120"/>
                <a:gd name="connsiteY3" fmla="*/ 31976 h 705858"/>
                <a:gd name="connsiteX4" fmla="*/ 291435 w 994120"/>
                <a:gd name="connsiteY4" fmla="*/ 1368 h 705858"/>
                <a:gd name="connsiteX5" fmla="*/ 532469 w 994120"/>
                <a:gd name="connsiteY5" fmla="*/ 62583 h 705858"/>
                <a:gd name="connsiteX6" fmla="*/ 654899 w 994120"/>
                <a:gd name="connsiteY6" fmla="*/ 204142 h 705858"/>
                <a:gd name="connsiteX7" fmla="*/ 827067 w 994120"/>
                <a:gd name="connsiteY7" fmla="*/ 273009 h 705858"/>
                <a:gd name="connsiteX8" fmla="*/ 991582 w 994120"/>
                <a:gd name="connsiteY8" fmla="*/ 349528 h 705858"/>
                <a:gd name="connsiteX9" fmla="*/ 888282 w 994120"/>
                <a:gd name="connsiteY9" fmla="*/ 594388 h 705858"/>
                <a:gd name="connsiteX10" fmla="*/ 601336 w 994120"/>
                <a:gd name="connsiteY10" fmla="*/ 705341 h 705858"/>
                <a:gd name="connsiteX11" fmla="*/ 318217 w 994120"/>
                <a:gd name="connsiteY11" fmla="*/ 632648 h 705858"/>
                <a:gd name="connsiteX12" fmla="*/ 69531 w 994120"/>
                <a:gd name="connsiteY12" fmla="*/ 556129 h 705858"/>
                <a:gd name="connsiteX0" fmla="*/ 69531 w 994120"/>
                <a:gd name="connsiteY0" fmla="*/ 567083 h 716812"/>
                <a:gd name="connsiteX1" fmla="*/ 663 w 994120"/>
                <a:gd name="connsiteY1" fmla="*/ 371960 h 716812"/>
                <a:gd name="connsiteX2" fmla="*/ 42750 w 994120"/>
                <a:gd name="connsiteY2" fmla="*/ 173011 h 716812"/>
                <a:gd name="connsiteX3" fmla="*/ 169005 w 994120"/>
                <a:gd name="connsiteY3" fmla="*/ 42930 h 716812"/>
                <a:gd name="connsiteX4" fmla="*/ 329694 w 994120"/>
                <a:gd name="connsiteY4" fmla="*/ 844 h 716812"/>
                <a:gd name="connsiteX5" fmla="*/ 532469 w 994120"/>
                <a:gd name="connsiteY5" fmla="*/ 73537 h 716812"/>
                <a:gd name="connsiteX6" fmla="*/ 654899 w 994120"/>
                <a:gd name="connsiteY6" fmla="*/ 215096 h 716812"/>
                <a:gd name="connsiteX7" fmla="*/ 827067 w 994120"/>
                <a:gd name="connsiteY7" fmla="*/ 283963 h 716812"/>
                <a:gd name="connsiteX8" fmla="*/ 991582 w 994120"/>
                <a:gd name="connsiteY8" fmla="*/ 360482 h 716812"/>
                <a:gd name="connsiteX9" fmla="*/ 888282 w 994120"/>
                <a:gd name="connsiteY9" fmla="*/ 605342 h 716812"/>
                <a:gd name="connsiteX10" fmla="*/ 601336 w 994120"/>
                <a:gd name="connsiteY10" fmla="*/ 716295 h 716812"/>
                <a:gd name="connsiteX11" fmla="*/ 318217 w 994120"/>
                <a:gd name="connsiteY11" fmla="*/ 643602 h 716812"/>
                <a:gd name="connsiteX12" fmla="*/ 69531 w 994120"/>
                <a:gd name="connsiteY12" fmla="*/ 567083 h 716812"/>
                <a:gd name="connsiteX0" fmla="*/ 69531 w 974302"/>
                <a:gd name="connsiteY0" fmla="*/ 567083 h 716812"/>
                <a:gd name="connsiteX1" fmla="*/ 663 w 974302"/>
                <a:gd name="connsiteY1" fmla="*/ 371960 h 716812"/>
                <a:gd name="connsiteX2" fmla="*/ 42750 w 974302"/>
                <a:gd name="connsiteY2" fmla="*/ 173011 h 716812"/>
                <a:gd name="connsiteX3" fmla="*/ 169005 w 974302"/>
                <a:gd name="connsiteY3" fmla="*/ 42930 h 716812"/>
                <a:gd name="connsiteX4" fmla="*/ 329694 w 974302"/>
                <a:gd name="connsiteY4" fmla="*/ 844 h 716812"/>
                <a:gd name="connsiteX5" fmla="*/ 532469 w 974302"/>
                <a:gd name="connsiteY5" fmla="*/ 73537 h 716812"/>
                <a:gd name="connsiteX6" fmla="*/ 654899 w 974302"/>
                <a:gd name="connsiteY6" fmla="*/ 215096 h 716812"/>
                <a:gd name="connsiteX7" fmla="*/ 827067 w 974302"/>
                <a:gd name="connsiteY7" fmla="*/ 283963 h 716812"/>
                <a:gd name="connsiteX8" fmla="*/ 972452 w 974302"/>
                <a:gd name="connsiteY8" fmla="*/ 394915 h 716812"/>
                <a:gd name="connsiteX9" fmla="*/ 888282 w 974302"/>
                <a:gd name="connsiteY9" fmla="*/ 605342 h 716812"/>
                <a:gd name="connsiteX10" fmla="*/ 601336 w 974302"/>
                <a:gd name="connsiteY10" fmla="*/ 716295 h 716812"/>
                <a:gd name="connsiteX11" fmla="*/ 318217 w 974302"/>
                <a:gd name="connsiteY11" fmla="*/ 643602 h 716812"/>
                <a:gd name="connsiteX12" fmla="*/ 69531 w 974302"/>
                <a:gd name="connsiteY12" fmla="*/ 567083 h 716812"/>
                <a:gd name="connsiteX0" fmla="*/ 69531 w 974302"/>
                <a:gd name="connsiteY0" fmla="*/ 567083 h 716563"/>
                <a:gd name="connsiteX1" fmla="*/ 663 w 974302"/>
                <a:gd name="connsiteY1" fmla="*/ 371960 h 716563"/>
                <a:gd name="connsiteX2" fmla="*/ 42750 w 974302"/>
                <a:gd name="connsiteY2" fmla="*/ 173011 h 716563"/>
                <a:gd name="connsiteX3" fmla="*/ 169005 w 974302"/>
                <a:gd name="connsiteY3" fmla="*/ 42930 h 716563"/>
                <a:gd name="connsiteX4" fmla="*/ 329694 w 974302"/>
                <a:gd name="connsiteY4" fmla="*/ 844 h 716563"/>
                <a:gd name="connsiteX5" fmla="*/ 532469 w 974302"/>
                <a:gd name="connsiteY5" fmla="*/ 73537 h 716563"/>
                <a:gd name="connsiteX6" fmla="*/ 654899 w 974302"/>
                <a:gd name="connsiteY6" fmla="*/ 215096 h 716563"/>
                <a:gd name="connsiteX7" fmla="*/ 827067 w 974302"/>
                <a:gd name="connsiteY7" fmla="*/ 283963 h 716563"/>
                <a:gd name="connsiteX8" fmla="*/ 972452 w 974302"/>
                <a:gd name="connsiteY8" fmla="*/ 394915 h 716563"/>
                <a:gd name="connsiteX9" fmla="*/ 888282 w 974302"/>
                <a:gd name="connsiteY9" fmla="*/ 616820 h 716563"/>
                <a:gd name="connsiteX10" fmla="*/ 601336 w 974302"/>
                <a:gd name="connsiteY10" fmla="*/ 716295 h 716563"/>
                <a:gd name="connsiteX11" fmla="*/ 318217 w 974302"/>
                <a:gd name="connsiteY11" fmla="*/ 643602 h 716563"/>
                <a:gd name="connsiteX12" fmla="*/ 69531 w 974302"/>
                <a:gd name="connsiteY12" fmla="*/ 567083 h 716563"/>
                <a:gd name="connsiteX0" fmla="*/ 69531 w 974327"/>
                <a:gd name="connsiteY0" fmla="*/ 567083 h 701339"/>
                <a:gd name="connsiteX1" fmla="*/ 663 w 974327"/>
                <a:gd name="connsiteY1" fmla="*/ 371960 h 701339"/>
                <a:gd name="connsiteX2" fmla="*/ 42750 w 974327"/>
                <a:gd name="connsiteY2" fmla="*/ 173011 h 701339"/>
                <a:gd name="connsiteX3" fmla="*/ 169005 w 974327"/>
                <a:gd name="connsiteY3" fmla="*/ 42930 h 701339"/>
                <a:gd name="connsiteX4" fmla="*/ 329694 w 974327"/>
                <a:gd name="connsiteY4" fmla="*/ 844 h 701339"/>
                <a:gd name="connsiteX5" fmla="*/ 532469 w 974327"/>
                <a:gd name="connsiteY5" fmla="*/ 73537 h 701339"/>
                <a:gd name="connsiteX6" fmla="*/ 654899 w 974327"/>
                <a:gd name="connsiteY6" fmla="*/ 215096 h 701339"/>
                <a:gd name="connsiteX7" fmla="*/ 827067 w 974327"/>
                <a:gd name="connsiteY7" fmla="*/ 283963 h 701339"/>
                <a:gd name="connsiteX8" fmla="*/ 972452 w 974327"/>
                <a:gd name="connsiteY8" fmla="*/ 394915 h 701339"/>
                <a:gd name="connsiteX9" fmla="*/ 888282 w 974327"/>
                <a:gd name="connsiteY9" fmla="*/ 616820 h 701339"/>
                <a:gd name="connsiteX10" fmla="*/ 597510 w 974327"/>
                <a:gd name="connsiteY10" fmla="*/ 700991 h 701339"/>
                <a:gd name="connsiteX11" fmla="*/ 318217 w 974327"/>
                <a:gd name="connsiteY11" fmla="*/ 643602 h 701339"/>
                <a:gd name="connsiteX12" fmla="*/ 69531 w 974327"/>
                <a:gd name="connsiteY12" fmla="*/ 567083 h 701339"/>
                <a:gd name="connsiteX0" fmla="*/ 69531 w 956191"/>
                <a:gd name="connsiteY0" fmla="*/ 567083 h 701339"/>
                <a:gd name="connsiteX1" fmla="*/ 663 w 956191"/>
                <a:gd name="connsiteY1" fmla="*/ 371960 h 701339"/>
                <a:gd name="connsiteX2" fmla="*/ 42750 w 956191"/>
                <a:gd name="connsiteY2" fmla="*/ 173011 h 701339"/>
                <a:gd name="connsiteX3" fmla="*/ 169005 w 956191"/>
                <a:gd name="connsiteY3" fmla="*/ 42930 h 701339"/>
                <a:gd name="connsiteX4" fmla="*/ 329694 w 956191"/>
                <a:gd name="connsiteY4" fmla="*/ 844 h 701339"/>
                <a:gd name="connsiteX5" fmla="*/ 532469 w 956191"/>
                <a:gd name="connsiteY5" fmla="*/ 73537 h 701339"/>
                <a:gd name="connsiteX6" fmla="*/ 654899 w 956191"/>
                <a:gd name="connsiteY6" fmla="*/ 215096 h 701339"/>
                <a:gd name="connsiteX7" fmla="*/ 827067 w 956191"/>
                <a:gd name="connsiteY7" fmla="*/ 283963 h 701339"/>
                <a:gd name="connsiteX8" fmla="*/ 953323 w 956191"/>
                <a:gd name="connsiteY8" fmla="*/ 414045 h 701339"/>
                <a:gd name="connsiteX9" fmla="*/ 888282 w 956191"/>
                <a:gd name="connsiteY9" fmla="*/ 616820 h 701339"/>
                <a:gd name="connsiteX10" fmla="*/ 597510 w 956191"/>
                <a:gd name="connsiteY10" fmla="*/ 700991 h 701339"/>
                <a:gd name="connsiteX11" fmla="*/ 318217 w 956191"/>
                <a:gd name="connsiteY11" fmla="*/ 643602 h 701339"/>
                <a:gd name="connsiteX12" fmla="*/ 69531 w 956191"/>
                <a:gd name="connsiteY12" fmla="*/ 567083 h 701339"/>
                <a:gd name="connsiteX0" fmla="*/ 69531 w 956191"/>
                <a:gd name="connsiteY0" fmla="*/ 567083 h 702462"/>
                <a:gd name="connsiteX1" fmla="*/ 663 w 956191"/>
                <a:gd name="connsiteY1" fmla="*/ 371960 h 702462"/>
                <a:gd name="connsiteX2" fmla="*/ 42750 w 956191"/>
                <a:gd name="connsiteY2" fmla="*/ 173011 h 702462"/>
                <a:gd name="connsiteX3" fmla="*/ 169005 w 956191"/>
                <a:gd name="connsiteY3" fmla="*/ 42930 h 702462"/>
                <a:gd name="connsiteX4" fmla="*/ 329694 w 956191"/>
                <a:gd name="connsiteY4" fmla="*/ 844 h 702462"/>
                <a:gd name="connsiteX5" fmla="*/ 532469 w 956191"/>
                <a:gd name="connsiteY5" fmla="*/ 73537 h 702462"/>
                <a:gd name="connsiteX6" fmla="*/ 654899 w 956191"/>
                <a:gd name="connsiteY6" fmla="*/ 215096 h 702462"/>
                <a:gd name="connsiteX7" fmla="*/ 827067 w 956191"/>
                <a:gd name="connsiteY7" fmla="*/ 283963 h 702462"/>
                <a:gd name="connsiteX8" fmla="*/ 953323 w 956191"/>
                <a:gd name="connsiteY8" fmla="*/ 414045 h 702462"/>
                <a:gd name="connsiteX9" fmla="*/ 888282 w 956191"/>
                <a:gd name="connsiteY9" fmla="*/ 616820 h 702462"/>
                <a:gd name="connsiteX10" fmla="*/ 597510 w 956191"/>
                <a:gd name="connsiteY10" fmla="*/ 700991 h 702462"/>
                <a:gd name="connsiteX11" fmla="*/ 302913 w 956191"/>
                <a:gd name="connsiteY11" fmla="*/ 662731 h 702462"/>
                <a:gd name="connsiteX12" fmla="*/ 69531 w 956191"/>
                <a:gd name="connsiteY12" fmla="*/ 567083 h 702462"/>
                <a:gd name="connsiteX0" fmla="*/ 69484 w 956144"/>
                <a:gd name="connsiteY0" fmla="*/ 568514 h 703893"/>
                <a:gd name="connsiteX1" fmla="*/ 616 w 956144"/>
                <a:gd name="connsiteY1" fmla="*/ 373391 h 703893"/>
                <a:gd name="connsiteX2" fmla="*/ 42703 w 956144"/>
                <a:gd name="connsiteY2" fmla="*/ 174442 h 703893"/>
                <a:gd name="connsiteX3" fmla="*/ 157480 w 956144"/>
                <a:gd name="connsiteY3" fmla="*/ 32883 h 703893"/>
                <a:gd name="connsiteX4" fmla="*/ 329647 w 956144"/>
                <a:gd name="connsiteY4" fmla="*/ 2275 h 703893"/>
                <a:gd name="connsiteX5" fmla="*/ 532422 w 956144"/>
                <a:gd name="connsiteY5" fmla="*/ 74968 h 703893"/>
                <a:gd name="connsiteX6" fmla="*/ 654852 w 956144"/>
                <a:gd name="connsiteY6" fmla="*/ 216527 h 703893"/>
                <a:gd name="connsiteX7" fmla="*/ 827020 w 956144"/>
                <a:gd name="connsiteY7" fmla="*/ 285394 h 703893"/>
                <a:gd name="connsiteX8" fmla="*/ 953276 w 956144"/>
                <a:gd name="connsiteY8" fmla="*/ 415476 h 703893"/>
                <a:gd name="connsiteX9" fmla="*/ 888235 w 956144"/>
                <a:gd name="connsiteY9" fmla="*/ 618251 h 703893"/>
                <a:gd name="connsiteX10" fmla="*/ 597463 w 956144"/>
                <a:gd name="connsiteY10" fmla="*/ 702422 h 703893"/>
                <a:gd name="connsiteX11" fmla="*/ 302866 w 956144"/>
                <a:gd name="connsiteY11" fmla="*/ 664162 h 703893"/>
                <a:gd name="connsiteX12" fmla="*/ 69484 w 956144"/>
                <a:gd name="connsiteY12" fmla="*/ 568514 h 703893"/>
                <a:gd name="connsiteX0" fmla="*/ 70651 w 957311"/>
                <a:gd name="connsiteY0" fmla="*/ 568447 h 703826"/>
                <a:gd name="connsiteX1" fmla="*/ 1783 w 957311"/>
                <a:gd name="connsiteY1" fmla="*/ 373324 h 703826"/>
                <a:gd name="connsiteX2" fmla="*/ 32392 w 957311"/>
                <a:gd name="connsiteY2" fmla="*/ 170549 h 703826"/>
                <a:gd name="connsiteX3" fmla="*/ 158647 w 957311"/>
                <a:gd name="connsiteY3" fmla="*/ 32816 h 703826"/>
                <a:gd name="connsiteX4" fmla="*/ 330814 w 957311"/>
                <a:gd name="connsiteY4" fmla="*/ 2208 h 703826"/>
                <a:gd name="connsiteX5" fmla="*/ 533589 w 957311"/>
                <a:gd name="connsiteY5" fmla="*/ 74901 h 703826"/>
                <a:gd name="connsiteX6" fmla="*/ 656019 w 957311"/>
                <a:gd name="connsiteY6" fmla="*/ 216460 h 703826"/>
                <a:gd name="connsiteX7" fmla="*/ 828187 w 957311"/>
                <a:gd name="connsiteY7" fmla="*/ 285327 h 703826"/>
                <a:gd name="connsiteX8" fmla="*/ 954443 w 957311"/>
                <a:gd name="connsiteY8" fmla="*/ 415409 h 703826"/>
                <a:gd name="connsiteX9" fmla="*/ 889402 w 957311"/>
                <a:gd name="connsiteY9" fmla="*/ 618184 h 703826"/>
                <a:gd name="connsiteX10" fmla="*/ 598630 w 957311"/>
                <a:gd name="connsiteY10" fmla="*/ 702355 h 703826"/>
                <a:gd name="connsiteX11" fmla="*/ 304033 w 957311"/>
                <a:gd name="connsiteY11" fmla="*/ 664095 h 703826"/>
                <a:gd name="connsiteX12" fmla="*/ 70651 w 957311"/>
                <a:gd name="connsiteY12" fmla="*/ 568447 h 703826"/>
                <a:gd name="connsiteX0" fmla="*/ 70651 w 957311"/>
                <a:gd name="connsiteY0" fmla="*/ 582838 h 718217"/>
                <a:gd name="connsiteX1" fmla="*/ 1783 w 957311"/>
                <a:gd name="connsiteY1" fmla="*/ 387715 h 718217"/>
                <a:gd name="connsiteX2" fmla="*/ 32392 w 957311"/>
                <a:gd name="connsiteY2" fmla="*/ 184940 h 718217"/>
                <a:gd name="connsiteX3" fmla="*/ 158647 w 957311"/>
                <a:gd name="connsiteY3" fmla="*/ 47207 h 718217"/>
                <a:gd name="connsiteX4" fmla="*/ 338466 w 957311"/>
                <a:gd name="connsiteY4" fmla="*/ 1296 h 718217"/>
                <a:gd name="connsiteX5" fmla="*/ 533589 w 957311"/>
                <a:gd name="connsiteY5" fmla="*/ 89292 h 718217"/>
                <a:gd name="connsiteX6" fmla="*/ 656019 w 957311"/>
                <a:gd name="connsiteY6" fmla="*/ 230851 h 718217"/>
                <a:gd name="connsiteX7" fmla="*/ 828187 w 957311"/>
                <a:gd name="connsiteY7" fmla="*/ 299718 h 718217"/>
                <a:gd name="connsiteX8" fmla="*/ 954443 w 957311"/>
                <a:gd name="connsiteY8" fmla="*/ 429800 h 718217"/>
                <a:gd name="connsiteX9" fmla="*/ 889402 w 957311"/>
                <a:gd name="connsiteY9" fmla="*/ 632575 h 718217"/>
                <a:gd name="connsiteX10" fmla="*/ 598630 w 957311"/>
                <a:gd name="connsiteY10" fmla="*/ 716746 h 718217"/>
                <a:gd name="connsiteX11" fmla="*/ 304033 w 957311"/>
                <a:gd name="connsiteY11" fmla="*/ 678486 h 718217"/>
                <a:gd name="connsiteX12" fmla="*/ 70651 w 957311"/>
                <a:gd name="connsiteY12" fmla="*/ 582838 h 718217"/>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56019 w 957311"/>
                <a:gd name="connsiteY6" fmla="*/ 230183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63671 w 957311"/>
                <a:gd name="connsiteY6" fmla="*/ 218705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50419 w 956209"/>
                <a:gd name="connsiteY0" fmla="*/ 582170 h 717549"/>
                <a:gd name="connsiteX1" fmla="*/ 681 w 956209"/>
                <a:gd name="connsiteY1" fmla="*/ 387047 h 717549"/>
                <a:gd name="connsiteX2" fmla="*/ 31290 w 956209"/>
                <a:gd name="connsiteY2" fmla="*/ 184272 h 717549"/>
                <a:gd name="connsiteX3" fmla="*/ 157545 w 956209"/>
                <a:gd name="connsiteY3" fmla="*/ 46539 h 717549"/>
                <a:gd name="connsiteX4" fmla="*/ 337364 w 956209"/>
                <a:gd name="connsiteY4" fmla="*/ 628 h 717549"/>
                <a:gd name="connsiteX5" fmla="*/ 543965 w 956209"/>
                <a:gd name="connsiteY5" fmla="*/ 73321 h 717549"/>
                <a:gd name="connsiteX6" fmla="*/ 662569 w 956209"/>
                <a:gd name="connsiteY6" fmla="*/ 218705 h 717549"/>
                <a:gd name="connsiteX7" fmla="*/ 827085 w 956209"/>
                <a:gd name="connsiteY7" fmla="*/ 299050 h 717549"/>
                <a:gd name="connsiteX8" fmla="*/ 953341 w 956209"/>
                <a:gd name="connsiteY8" fmla="*/ 429132 h 717549"/>
                <a:gd name="connsiteX9" fmla="*/ 888300 w 956209"/>
                <a:gd name="connsiteY9" fmla="*/ 631907 h 717549"/>
                <a:gd name="connsiteX10" fmla="*/ 597528 w 956209"/>
                <a:gd name="connsiteY10" fmla="*/ 716078 h 717549"/>
                <a:gd name="connsiteX11" fmla="*/ 302931 w 956209"/>
                <a:gd name="connsiteY11" fmla="*/ 677818 h 717549"/>
                <a:gd name="connsiteX12" fmla="*/ 50419 w 95620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9692 h 725071"/>
                <a:gd name="connsiteX1" fmla="*/ 327 w 971159"/>
                <a:gd name="connsiteY1" fmla="*/ 394569 h 725071"/>
                <a:gd name="connsiteX2" fmla="*/ 46240 w 971159"/>
                <a:gd name="connsiteY2" fmla="*/ 191794 h 725071"/>
                <a:gd name="connsiteX3" fmla="*/ 172495 w 971159"/>
                <a:gd name="connsiteY3" fmla="*/ 54061 h 725071"/>
                <a:gd name="connsiteX4" fmla="*/ 359966 w 971159"/>
                <a:gd name="connsiteY4" fmla="*/ 498 h 725071"/>
                <a:gd name="connsiteX5" fmla="*/ 558915 w 971159"/>
                <a:gd name="connsiteY5" fmla="*/ 80843 h 725071"/>
                <a:gd name="connsiteX6" fmla="*/ 677519 w 971159"/>
                <a:gd name="connsiteY6" fmla="*/ 226227 h 725071"/>
                <a:gd name="connsiteX7" fmla="*/ 842035 w 971159"/>
                <a:gd name="connsiteY7" fmla="*/ 306572 h 725071"/>
                <a:gd name="connsiteX8" fmla="*/ 968291 w 971159"/>
                <a:gd name="connsiteY8" fmla="*/ 436654 h 725071"/>
                <a:gd name="connsiteX9" fmla="*/ 903250 w 971159"/>
                <a:gd name="connsiteY9" fmla="*/ 639429 h 725071"/>
                <a:gd name="connsiteX10" fmla="*/ 612478 w 971159"/>
                <a:gd name="connsiteY10" fmla="*/ 723600 h 725071"/>
                <a:gd name="connsiteX11" fmla="*/ 317881 w 971159"/>
                <a:gd name="connsiteY11" fmla="*/ 685340 h 725071"/>
                <a:gd name="connsiteX12" fmla="*/ 65369 w 971159"/>
                <a:gd name="connsiteY12" fmla="*/ 589692 h 725071"/>
                <a:gd name="connsiteX0" fmla="*/ 65339 w 971129"/>
                <a:gd name="connsiteY0" fmla="*/ 589692 h 725071"/>
                <a:gd name="connsiteX1" fmla="*/ 297 w 971129"/>
                <a:gd name="connsiteY1" fmla="*/ 394569 h 725071"/>
                <a:gd name="connsiteX2" fmla="*/ 46210 w 971129"/>
                <a:gd name="connsiteY2" fmla="*/ 191794 h 725071"/>
                <a:gd name="connsiteX3" fmla="*/ 157161 w 971129"/>
                <a:gd name="connsiteY3" fmla="*/ 54061 h 725071"/>
                <a:gd name="connsiteX4" fmla="*/ 359936 w 971129"/>
                <a:gd name="connsiteY4" fmla="*/ 498 h 725071"/>
                <a:gd name="connsiteX5" fmla="*/ 558885 w 971129"/>
                <a:gd name="connsiteY5" fmla="*/ 80843 h 725071"/>
                <a:gd name="connsiteX6" fmla="*/ 677489 w 971129"/>
                <a:gd name="connsiteY6" fmla="*/ 226227 h 725071"/>
                <a:gd name="connsiteX7" fmla="*/ 842005 w 971129"/>
                <a:gd name="connsiteY7" fmla="*/ 306572 h 725071"/>
                <a:gd name="connsiteX8" fmla="*/ 968261 w 971129"/>
                <a:gd name="connsiteY8" fmla="*/ 436654 h 725071"/>
                <a:gd name="connsiteX9" fmla="*/ 903220 w 971129"/>
                <a:gd name="connsiteY9" fmla="*/ 639429 h 725071"/>
                <a:gd name="connsiteX10" fmla="*/ 612448 w 971129"/>
                <a:gd name="connsiteY10" fmla="*/ 723600 h 725071"/>
                <a:gd name="connsiteX11" fmla="*/ 317851 w 971129"/>
                <a:gd name="connsiteY11" fmla="*/ 685340 h 725071"/>
                <a:gd name="connsiteX12" fmla="*/ 65339 w 971129"/>
                <a:gd name="connsiteY12" fmla="*/ 589692 h 725071"/>
                <a:gd name="connsiteX0" fmla="*/ 66591 w 972381"/>
                <a:gd name="connsiteY0" fmla="*/ 589692 h 725071"/>
                <a:gd name="connsiteX1" fmla="*/ 1549 w 972381"/>
                <a:gd name="connsiteY1" fmla="*/ 394569 h 725071"/>
                <a:gd name="connsiteX2" fmla="*/ 32158 w 972381"/>
                <a:gd name="connsiteY2" fmla="*/ 191794 h 725071"/>
                <a:gd name="connsiteX3" fmla="*/ 158413 w 972381"/>
                <a:gd name="connsiteY3" fmla="*/ 54061 h 725071"/>
                <a:gd name="connsiteX4" fmla="*/ 361188 w 972381"/>
                <a:gd name="connsiteY4" fmla="*/ 498 h 725071"/>
                <a:gd name="connsiteX5" fmla="*/ 560137 w 972381"/>
                <a:gd name="connsiteY5" fmla="*/ 80843 h 725071"/>
                <a:gd name="connsiteX6" fmla="*/ 678741 w 972381"/>
                <a:gd name="connsiteY6" fmla="*/ 226227 h 725071"/>
                <a:gd name="connsiteX7" fmla="*/ 843257 w 972381"/>
                <a:gd name="connsiteY7" fmla="*/ 306572 h 725071"/>
                <a:gd name="connsiteX8" fmla="*/ 969513 w 972381"/>
                <a:gd name="connsiteY8" fmla="*/ 436654 h 725071"/>
                <a:gd name="connsiteX9" fmla="*/ 904472 w 972381"/>
                <a:gd name="connsiteY9" fmla="*/ 639429 h 725071"/>
                <a:gd name="connsiteX10" fmla="*/ 613700 w 972381"/>
                <a:gd name="connsiteY10" fmla="*/ 723600 h 725071"/>
                <a:gd name="connsiteX11" fmla="*/ 319103 w 972381"/>
                <a:gd name="connsiteY11" fmla="*/ 685340 h 725071"/>
                <a:gd name="connsiteX12" fmla="*/ 66591 w 972381"/>
                <a:gd name="connsiteY12" fmla="*/ 589692 h 725071"/>
                <a:gd name="connsiteX0" fmla="*/ 66591 w 969820"/>
                <a:gd name="connsiteY0" fmla="*/ 589692 h 724534"/>
                <a:gd name="connsiteX1" fmla="*/ 1549 w 969820"/>
                <a:gd name="connsiteY1" fmla="*/ 394569 h 724534"/>
                <a:gd name="connsiteX2" fmla="*/ 32158 w 969820"/>
                <a:gd name="connsiteY2" fmla="*/ 191794 h 724534"/>
                <a:gd name="connsiteX3" fmla="*/ 158413 w 969820"/>
                <a:gd name="connsiteY3" fmla="*/ 54061 h 724534"/>
                <a:gd name="connsiteX4" fmla="*/ 361188 w 969820"/>
                <a:gd name="connsiteY4" fmla="*/ 498 h 724534"/>
                <a:gd name="connsiteX5" fmla="*/ 560137 w 969820"/>
                <a:gd name="connsiteY5" fmla="*/ 80843 h 724534"/>
                <a:gd name="connsiteX6" fmla="*/ 678741 w 969820"/>
                <a:gd name="connsiteY6" fmla="*/ 226227 h 724534"/>
                <a:gd name="connsiteX7" fmla="*/ 843257 w 969820"/>
                <a:gd name="connsiteY7" fmla="*/ 306572 h 724534"/>
                <a:gd name="connsiteX8" fmla="*/ 969513 w 969820"/>
                <a:gd name="connsiteY8" fmla="*/ 436654 h 724534"/>
                <a:gd name="connsiteX9" fmla="*/ 870038 w 969820"/>
                <a:gd name="connsiteY9" fmla="*/ 650907 h 724534"/>
                <a:gd name="connsiteX10" fmla="*/ 613700 w 969820"/>
                <a:gd name="connsiteY10" fmla="*/ 723600 h 724534"/>
                <a:gd name="connsiteX11" fmla="*/ 319103 w 969820"/>
                <a:gd name="connsiteY11" fmla="*/ 685340 h 724534"/>
                <a:gd name="connsiteX12" fmla="*/ 66591 w 969820"/>
                <a:gd name="connsiteY12" fmla="*/ 589692 h 724534"/>
                <a:gd name="connsiteX0" fmla="*/ 66591 w 958416"/>
                <a:gd name="connsiteY0" fmla="*/ 589692 h 724534"/>
                <a:gd name="connsiteX1" fmla="*/ 1549 w 958416"/>
                <a:gd name="connsiteY1" fmla="*/ 394569 h 724534"/>
                <a:gd name="connsiteX2" fmla="*/ 32158 w 958416"/>
                <a:gd name="connsiteY2" fmla="*/ 191794 h 724534"/>
                <a:gd name="connsiteX3" fmla="*/ 158413 w 958416"/>
                <a:gd name="connsiteY3" fmla="*/ 54061 h 724534"/>
                <a:gd name="connsiteX4" fmla="*/ 361188 w 958416"/>
                <a:gd name="connsiteY4" fmla="*/ 498 h 724534"/>
                <a:gd name="connsiteX5" fmla="*/ 560137 w 958416"/>
                <a:gd name="connsiteY5" fmla="*/ 80843 h 724534"/>
                <a:gd name="connsiteX6" fmla="*/ 678741 w 958416"/>
                <a:gd name="connsiteY6" fmla="*/ 226227 h 724534"/>
                <a:gd name="connsiteX7" fmla="*/ 843257 w 958416"/>
                <a:gd name="connsiteY7" fmla="*/ 306572 h 724534"/>
                <a:gd name="connsiteX8" fmla="*/ 958035 w 958416"/>
                <a:gd name="connsiteY8" fmla="*/ 440480 h 724534"/>
                <a:gd name="connsiteX9" fmla="*/ 870038 w 958416"/>
                <a:gd name="connsiteY9" fmla="*/ 650907 h 724534"/>
                <a:gd name="connsiteX10" fmla="*/ 613700 w 958416"/>
                <a:gd name="connsiteY10" fmla="*/ 723600 h 724534"/>
                <a:gd name="connsiteX11" fmla="*/ 319103 w 958416"/>
                <a:gd name="connsiteY11" fmla="*/ 685340 h 724534"/>
                <a:gd name="connsiteX12" fmla="*/ 66591 w 958416"/>
                <a:gd name="connsiteY12" fmla="*/ 589692 h 724534"/>
                <a:gd name="connsiteX0" fmla="*/ 66591 w 958042"/>
                <a:gd name="connsiteY0" fmla="*/ 589692 h 724534"/>
                <a:gd name="connsiteX1" fmla="*/ 1549 w 958042"/>
                <a:gd name="connsiteY1" fmla="*/ 394569 h 724534"/>
                <a:gd name="connsiteX2" fmla="*/ 32158 w 958042"/>
                <a:gd name="connsiteY2" fmla="*/ 191794 h 724534"/>
                <a:gd name="connsiteX3" fmla="*/ 158413 w 958042"/>
                <a:gd name="connsiteY3" fmla="*/ 54061 h 724534"/>
                <a:gd name="connsiteX4" fmla="*/ 361188 w 958042"/>
                <a:gd name="connsiteY4" fmla="*/ 498 h 724534"/>
                <a:gd name="connsiteX5" fmla="*/ 560137 w 958042"/>
                <a:gd name="connsiteY5" fmla="*/ 80843 h 724534"/>
                <a:gd name="connsiteX6" fmla="*/ 678741 w 958042"/>
                <a:gd name="connsiteY6" fmla="*/ 226227 h 724534"/>
                <a:gd name="connsiteX7" fmla="*/ 873864 w 958042"/>
                <a:gd name="connsiteY7" fmla="*/ 298920 h 724534"/>
                <a:gd name="connsiteX8" fmla="*/ 958035 w 958042"/>
                <a:gd name="connsiteY8" fmla="*/ 440480 h 724534"/>
                <a:gd name="connsiteX9" fmla="*/ 870038 w 958042"/>
                <a:gd name="connsiteY9" fmla="*/ 650907 h 724534"/>
                <a:gd name="connsiteX10" fmla="*/ 613700 w 958042"/>
                <a:gd name="connsiteY10" fmla="*/ 723600 h 724534"/>
                <a:gd name="connsiteX11" fmla="*/ 319103 w 958042"/>
                <a:gd name="connsiteY11" fmla="*/ 685340 h 724534"/>
                <a:gd name="connsiteX12" fmla="*/ 66591 w 958042"/>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8301" h="724534">
                  <a:moveTo>
                    <a:pt x="66591" y="589692"/>
                  </a:moveTo>
                  <a:cubicBezTo>
                    <a:pt x="13665" y="541230"/>
                    <a:pt x="7288" y="460885"/>
                    <a:pt x="1549" y="394569"/>
                  </a:cubicBezTo>
                  <a:cubicBezTo>
                    <a:pt x="-4190" y="328253"/>
                    <a:pt x="6014" y="248545"/>
                    <a:pt x="32158" y="191794"/>
                  </a:cubicBezTo>
                  <a:cubicBezTo>
                    <a:pt x="58302" y="135043"/>
                    <a:pt x="103575" y="85944"/>
                    <a:pt x="158413" y="54061"/>
                  </a:cubicBezTo>
                  <a:cubicBezTo>
                    <a:pt x="213251" y="22178"/>
                    <a:pt x="294234" y="-3966"/>
                    <a:pt x="361188" y="498"/>
                  </a:cubicBezTo>
                  <a:cubicBezTo>
                    <a:pt x="428142" y="4962"/>
                    <a:pt x="507212" y="43222"/>
                    <a:pt x="560137" y="80843"/>
                  </a:cubicBezTo>
                  <a:cubicBezTo>
                    <a:pt x="613062" y="118464"/>
                    <a:pt x="639207" y="174577"/>
                    <a:pt x="678741" y="226227"/>
                  </a:cubicBezTo>
                  <a:cubicBezTo>
                    <a:pt x="718275" y="277877"/>
                    <a:pt x="842619" y="263211"/>
                    <a:pt x="889168" y="298920"/>
                  </a:cubicBezTo>
                  <a:cubicBezTo>
                    <a:pt x="935717" y="334629"/>
                    <a:pt x="961223" y="381816"/>
                    <a:pt x="958035" y="440480"/>
                  </a:cubicBezTo>
                  <a:cubicBezTo>
                    <a:pt x="954847" y="499145"/>
                    <a:pt x="927427" y="603720"/>
                    <a:pt x="870038" y="650907"/>
                  </a:cubicBezTo>
                  <a:cubicBezTo>
                    <a:pt x="812649" y="698094"/>
                    <a:pt x="705523" y="717861"/>
                    <a:pt x="613700" y="723600"/>
                  </a:cubicBezTo>
                  <a:cubicBezTo>
                    <a:pt x="521878" y="729339"/>
                    <a:pt x="410288" y="707658"/>
                    <a:pt x="319103" y="685340"/>
                  </a:cubicBezTo>
                  <a:cubicBezTo>
                    <a:pt x="227918" y="663022"/>
                    <a:pt x="119517" y="638154"/>
                    <a:pt x="66591" y="589692"/>
                  </a:cubicBezTo>
                  <a:close/>
                </a:path>
              </a:pathLst>
            </a:custGeom>
            <a:solidFill>
              <a:srgbClr val="9987C2">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8F46AC1D-3BBD-1786-E711-A7CC26C38704}"/>
                </a:ext>
              </a:extLst>
            </p:cNvPr>
            <p:cNvSpPr/>
            <p:nvPr/>
          </p:nvSpPr>
          <p:spPr>
            <a:xfrm>
              <a:off x="3027177" y="2142859"/>
              <a:ext cx="501919" cy="318743"/>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F4689E04-8AB8-36F6-8A70-286DDE0FE017}"/>
              </a:ext>
            </a:extLst>
          </p:cNvPr>
          <p:cNvGrpSpPr>
            <a:grpSpLocks/>
          </p:cNvGrpSpPr>
          <p:nvPr/>
        </p:nvGrpSpPr>
        <p:grpSpPr>
          <a:xfrm>
            <a:off x="2309570" y="2882975"/>
            <a:ext cx="731520" cy="548640"/>
            <a:chOff x="2983505" y="2053715"/>
            <a:chExt cx="958301" cy="724534"/>
          </a:xfrm>
        </p:grpSpPr>
        <p:sp>
          <p:nvSpPr>
            <p:cNvPr id="55" name="Freeform 54">
              <a:extLst>
                <a:ext uri="{FF2B5EF4-FFF2-40B4-BE49-F238E27FC236}">
                  <a16:creationId xmlns:a16="http://schemas.microsoft.com/office/drawing/2014/main" id="{DD988035-86B3-536F-AA9A-C50562B4527C}"/>
                </a:ext>
              </a:extLst>
            </p:cNvPr>
            <p:cNvSpPr/>
            <p:nvPr/>
          </p:nvSpPr>
          <p:spPr>
            <a:xfrm>
              <a:off x="2983505" y="2053715"/>
              <a:ext cx="958301" cy="724534"/>
            </a:xfrm>
            <a:custGeom>
              <a:avLst/>
              <a:gdLst>
                <a:gd name="connsiteX0" fmla="*/ 22956 w 975615"/>
                <a:gd name="connsiteY0" fmla="*/ 554761 h 703973"/>
                <a:gd name="connsiteX1" fmla="*/ 0 w 975615"/>
                <a:gd name="connsiteY1" fmla="*/ 363464 h 703973"/>
                <a:gd name="connsiteX2" fmla="*/ 38260 w 975615"/>
                <a:gd name="connsiteY2" fmla="*/ 160689 h 703973"/>
                <a:gd name="connsiteX3" fmla="*/ 164516 w 975615"/>
                <a:gd name="connsiteY3" fmla="*/ 49737 h 703973"/>
                <a:gd name="connsiteX4" fmla="*/ 275468 w 975615"/>
                <a:gd name="connsiteY4" fmla="*/ 0 h 703973"/>
                <a:gd name="connsiteX5" fmla="*/ 516502 w 975615"/>
                <a:gd name="connsiteY5" fmla="*/ 61215 h 703973"/>
                <a:gd name="connsiteX6" fmla="*/ 638932 w 975615"/>
                <a:gd name="connsiteY6" fmla="*/ 202774 h 703973"/>
                <a:gd name="connsiteX7" fmla="*/ 811100 w 975615"/>
                <a:gd name="connsiteY7" fmla="*/ 271641 h 703973"/>
                <a:gd name="connsiteX8" fmla="*/ 975615 w 975615"/>
                <a:gd name="connsiteY8" fmla="*/ 348160 h 703973"/>
                <a:gd name="connsiteX9" fmla="*/ 872315 w 975615"/>
                <a:gd name="connsiteY9" fmla="*/ 593020 h 703973"/>
                <a:gd name="connsiteX10" fmla="*/ 585369 w 975615"/>
                <a:gd name="connsiteY10" fmla="*/ 703973 h 703973"/>
                <a:gd name="connsiteX11" fmla="*/ 302250 w 975615"/>
                <a:gd name="connsiteY11" fmla="*/ 631280 h 703973"/>
                <a:gd name="connsiteX12" fmla="*/ 22956 w 975615"/>
                <a:gd name="connsiteY12" fmla="*/ 554761 h 703973"/>
                <a:gd name="connsiteX0" fmla="*/ 22956 w 976974"/>
                <a:gd name="connsiteY0" fmla="*/ 554761 h 703973"/>
                <a:gd name="connsiteX1" fmla="*/ 0 w 976974"/>
                <a:gd name="connsiteY1" fmla="*/ 363464 h 703973"/>
                <a:gd name="connsiteX2" fmla="*/ 38260 w 976974"/>
                <a:gd name="connsiteY2" fmla="*/ 160689 h 703973"/>
                <a:gd name="connsiteX3" fmla="*/ 164516 w 976974"/>
                <a:gd name="connsiteY3" fmla="*/ 49737 h 703973"/>
                <a:gd name="connsiteX4" fmla="*/ 275468 w 976974"/>
                <a:gd name="connsiteY4" fmla="*/ 0 h 703973"/>
                <a:gd name="connsiteX5" fmla="*/ 516502 w 976974"/>
                <a:gd name="connsiteY5" fmla="*/ 61215 h 703973"/>
                <a:gd name="connsiteX6" fmla="*/ 638932 w 976974"/>
                <a:gd name="connsiteY6" fmla="*/ 202774 h 703973"/>
                <a:gd name="connsiteX7" fmla="*/ 811100 w 976974"/>
                <a:gd name="connsiteY7" fmla="*/ 271641 h 703973"/>
                <a:gd name="connsiteX8" fmla="*/ 975615 w 976974"/>
                <a:gd name="connsiteY8" fmla="*/ 348160 h 703973"/>
                <a:gd name="connsiteX9" fmla="*/ 872315 w 976974"/>
                <a:gd name="connsiteY9" fmla="*/ 593020 h 703973"/>
                <a:gd name="connsiteX10" fmla="*/ 585369 w 976974"/>
                <a:gd name="connsiteY10" fmla="*/ 703973 h 703973"/>
                <a:gd name="connsiteX11" fmla="*/ 302250 w 976974"/>
                <a:gd name="connsiteY11" fmla="*/ 631280 h 703973"/>
                <a:gd name="connsiteX12" fmla="*/ 22956 w 976974"/>
                <a:gd name="connsiteY12" fmla="*/ 554761 h 703973"/>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5349"/>
                <a:gd name="connsiteY0" fmla="*/ 554864 h 713276"/>
                <a:gd name="connsiteX1" fmla="*/ 8375 w 985349"/>
                <a:gd name="connsiteY1" fmla="*/ 363567 h 713276"/>
                <a:gd name="connsiteX2" fmla="*/ 46635 w 985349"/>
                <a:gd name="connsiteY2" fmla="*/ 160792 h 713276"/>
                <a:gd name="connsiteX3" fmla="*/ 172891 w 985349"/>
                <a:gd name="connsiteY3" fmla="*/ 49840 h 713276"/>
                <a:gd name="connsiteX4" fmla="*/ 283843 w 985349"/>
                <a:gd name="connsiteY4" fmla="*/ 103 h 713276"/>
                <a:gd name="connsiteX5" fmla="*/ 524877 w 985349"/>
                <a:gd name="connsiteY5" fmla="*/ 61318 h 713276"/>
                <a:gd name="connsiteX6" fmla="*/ 647307 w 985349"/>
                <a:gd name="connsiteY6" fmla="*/ 202877 h 713276"/>
                <a:gd name="connsiteX7" fmla="*/ 819475 w 985349"/>
                <a:gd name="connsiteY7" fmla="*/ 271744 h 713276"/>
                <a:gd name="connsiteX8" fmla="*/ 983990 w 985349"/>
                <a:gd name="connsiteY8" fmla="*/ 348263 h 713276"/>
                <a:gd name="connsiteX9" fmla="*/ 880690 w 985349"/>
                <a:gd name="connsiteY9" fmla="*/ 593123 h 713276"/>
                <a:gd name="connsiteX10" fmla="*/ 593744 w 985349"/>
                <a:gd name="connsiteY10" fmla="*/ 704076 h 713276"/>
                <a:gd name="connsiteX11" fmla="*/ 310625 w 985349"/>
                <a:gd name="connsiteY11" fmla="*/ 631383 h 713276"/>
                <a:gd name="connsiteX12" fmla="*/ 31331 w 985349"/>
                <a:gd name="connsiteY12" fmla="*/ 554864 h 7132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6129 h 705858"/>
                <a:gd name="connsiteX1" fmla="*/ 8375 w 986528"/>
                <a:gd name="connsiteY1" fmla="*/ 364832 h 705858"/>
                <a:gd name="connsiteX2" fmla="*/ 46635 w 986528"/>
                <a:gd name="connsiteY2" fmla="*/ 162057 h 705858"/>
                <a:gd name="connsiteX3" fmla="*/ 161413 w 986528"/>
                <a:gd name="connsiteY3" fmla="*/ 31976 h 705858"/>
                <a:gd name="connsiteX4" fmla="*/ 283843 w 986528"/>
                <a:gd name="connsiteY4" fmla="*/ 1368 h 705858"/>
                <a:gd name="connsiteX5" fmla="*/ 524877 w 986528"/>
                <a:gd name="connsiteY5" fmla="*/ 62583 h 705858"/>
                <a:gd name="connsiteX6" fmla="*/ 647307 w 986528"/>
                <a:gd name="connsiteY6" fmla="*/ 204142 h 705858"/>
                <a:gd name="connsiteX7" fmla="*/ 819475 w 986528"/>
                <a:gd name="connsiteY7" fmla="*/ 273009 h 705858"/>
                <a:gd name="connsiteX8" fmla="*/ 983990 w 986528"/>
                <a:gd name="connsiteY8" fmla="*/ 349528 h 705858"/>
                <a:gd name="connsiteX9" fmla="*/ 880690 w 986528"/>
                <a:gd name="connsiteY9" fmla="*/ 594388 h 705858"/>
                <a:gd name="connsiteX10" fmla="*/ 593744 w 986528"/>
                <a:gd name="connsiteY10" fmla="*/ 705341 h 705858"/>
                <a:gd name="connsiteX11" fmla="*/ 310625 w 986528"/>
                <a:gd name="connsiteY11" fmla="*/ 632648 h 705858"/>
                <a:gd name="connsiteX12" fmla="*/ 31331 w 986528"/>
                <a:gd name="connsiteY12" fmla="*/ 556129 h 705858"/>
                <a:gd name="connsiteX0" fmla="*/ 30635 w 985832"/>
                <a:gd name="connsiteY0" fmla="*/ 556129 h 705858"/>
                <a:gd name="connsiteX1" fmla="*/ 7679 w 985832"/>
                <a:gd name="connsiteY1" fmla="*/ 364832 h 705858"/>
                <a:gd name="connsiteX2" fmla="*/ 34462 w 985832"/>
                <a:gd name="connsiteY2" fmla="*/ 162057 h 705858"/>
                <a:gd name="connsiteX3" fmla="*/ 160717 w 985832"/>
                <a:gd name="connsiteY3" fmla="*/ 31976 h 705858"/>
                <a:gd name="connsiteX4" fmla="*/ 283147 w 985832"/>
                <a:gd name="connsiteY4" fmla="*/ 1368 h 705858"/>
                <a:gd name="connsiteX5" fmla="*/ 524181 w 985832"/>
                <a:gd name="connsiteY5" fmla="*/ 62583 h 705858"/>
                <a:gd name="connsiteX6" fmla="*/ 646611 w 985832"/>
                <a:gd name="connsiteY6" fmla="*/ 204142 h 705858"/>
                <a:gd name="connsiteX7" fmla="*/ 818779 w 985832"/>
                <a:gd name="connsiteY7" fmla="*/ 273009 h 705858"/>
                <a:gd name="connsiteX8" fmla="*/ 983294 w 985832"/>
                <a:gd name="connsiteY8" fmla="*/ 349528 h 705858"/>
                <a:gd name="connsiteX9" fmla="*/ 879994 w 985832"/>
                <a:gd name="connsiteY9" fmla="*/ 594388 h 705858"/>
                <a:gd name="connsiteX10" fmla="*/ 593048 w 985832"/>
                <a:gd name="connsiteY10" fmla="*/ 705341 h 705858"/>
                <a:gd name="connsiteX11" fmla="*/ 309929 w 985832"/>
                <a:gd name="connsiteY11" fmla="*/ 632648 h 705858"/>
                <a:gd name="connsiteX12" fmla="*/ 30635 w 985832"/>
                <a:gd name="connsiteY12" fmla="*/ 556129 h 705858"/>
                <a:gd name="connsiteX0" fmla="*/ 54941 w 979530"/>
                <a:gd name="connsiteY0" fmla="*/ 556129 h 705858"/>
                <a:gd name="connsiteX1" fmla="*/ 1377 w 979530"/>
                <a:gd name="connsiteY1" fmla="*/ 364832 h 705858"/>
                <a:gd name="connsiteX2" fmla="*/ 28160 w 979530"/>
                <a:gd name="connsiteY2" fmla="*/ 162057 h 705858"/>
                <a:gd name="connsiteX3" fmla="*/ 154415 w 979530"/>
                <a:gd name="connsiteY3" fmla="*/ 31976 h 705858"/>
                <a:gd name="connsiteX4" fmla="*/ 276845 w 979530"/>
                <a:gd name="connsiteY4" fmla="*/ 1368 h 705858"/>
                <a:gd name="connsiteX5" fmla="*/ 517879 w 979530"/>
                <a:gd name="connsiteY5" fmla="*/ 62583 h 705858"/>
                <a:gd name="connsiteX6" fmla="*/ 640309 w 979530"/>
                <a:gd name="connsiteY6" fmla="*/ 204142 h 705858"/>
                <a:gd name="connsiteX7" fmla="*/ 812477 w 979530"/>
                <a:gd name="connsiteY7" fmla="*/ 273009 h 705858"/>
                <a:gd name="connsiteX8" fmla="*/ 976992 w 979530"/>
                <a:gd name="connsiteY8" fmla="*/ 349528 h 705858"/>
                <a:gd name="connsiteX9" fmla="*/ 873692 w 979530"/>
                <a:gd name="connsiteY9" fmla="*/ 594388 h 705858"/>
                <a:gd name="connsiteX10" fmla="*/ 586746 w 979530"/>
                <a:gd name="connsiteY10" fmla="*/ 705341 h 705858"/>
                <a:gd name="connsiteX11" fmla="*/ 303627 w 979530"/>
                <a:gd name="connsiteY11" fmla="*/ 632648 h 705858"/>
                <a:gd name="connsiteX12" fmla="*/ 54941 w 979530"/>
                <a:gd name="connsiteY12" fmla="*/ 556129 h 705858"/>
                <a:gd name="connsiteX0" fmla="*/ 69531 w 994120"/>
                <a:gd name="connsiteY0" fmla="*/ 556129 h 705858"/>
                <a:gd name="connsiteX1" fmla="*/ 663 w 994120"/>
                <a:gd name="connsiteY1" fmla="*/ 361006 h 705858"/>
                <a:gd name="connsiteX2" fmla="*/ 42750 w 994120"/>
                <a:gd name="connsiteY2" fmla="*/ 162057 h 705858"/>
                <a:gd name="connsiteX3" fmla="*/ 169005 w 994120"/>
                <a:gd name="connsiteY3" fmla="*/ 31976 h 705858"/>
                <a:gd name="connsiteX4" fmla="*/ 291435 w 994120"/>
                <a:gd name="connsiteY4" fmla="*/ 1368 h 705858"/>
                <a:gd name="connsiteX5" fmla="*/ 532469 w 994120"/>
                <a:gd name="connsiteY5" fmla="*/ 62583 h 705858"/>
                <a:gd name="connsiteX6" fmla="*/ 654899 w 994120"/>
                <a:gd name="connsiteY6" fmla="*/ 204142 h 705858"/>
                <a:gd name="connsiteX7" fmla="*/ 827067 w 994120"/>
                <a:gd name="connsiteY7" fmla="*/ 273009 h 705858"/>
                <a:gd name="connsiteX8" fmla="*/ 991582 w 994120"/>
                <a:gd name="connsiteY8" fmla="*/ 349528 h 705858"/>
                <a:gd name="connsiteX9" fmla="*/ 888282 w 994120"/>
                <a:gd name="connsiteY9" fmla="*/ 594388 h 705858"/>
                <a:gd name="connsiteX10" fmla="*/ 601336 w 994120"/>
                <a:gd name="connsiteY10" fmla="*/ 705341 h 705858"/>
                <a:gd name="connsiteX11" fmla="*/ 318217 w 994120"/>
                <a:gd name="connsiteY11" fmla="*/ 632648 h 705858"/>
                <a:gd name="connsiteX12" fmla="*/ 69531 w 994120"/>
                <a:gd name="connsiteY12" fmla="*/ 556129 h 705858"/>
                <a:gd name="connsiteX0" fmla="*/ 69531 w 994120"/>
                <a:gd name="connsiteY0" fmla="*/ 567083 h 716812"/>
                <a:gd name="connsiteX1" fmla="*/ 663 w 994120"/>
                <a:gd name="connsiteY1" fmla="*/ 371960 h 716812"/>
                <a:gd name="connsiteX2" fmla="*/ 42750 w 994120"/>
                <a:gd name="connsiteY2" fmla="*/ 173011 h 716812"/>
                <a:gd name="connsiteX3" fmla="*/ 169005 w 994120"/>
                <a:gd name="connsiteY3" fmla="*/ 42930 h 716812"/>
                <a:gd name="connsiteX4" fmla="*/ 329694 w 994120"/>
                <a:gd name="connsiteY4" fmla="*/ 844 h 716812"/>
                <a:gd name="connsiteX5" fmla="*/ 532469 w 994120"/>
                <a:gd name="connsiteY5" fmla="*/ 73537 h 716812"/>
                <a:gd name="connsiteX6" fmla="*/ 654899 w 994120"/>
                <a:gd name="connsiteY6" fmla="*/ 215096 h 716812"/>
                <a:gd name="connsiteX7" fmla="*/ 827067 w 994120"/>
                <a:gd name="connsiteY7" fmla="*/ 283963 h 716812"/>
                <a:gd name="connsiteX8" fmla="*/ 991582 w 994120"/>
                <a:gd name="connsiteY8" fmla="*/ 360482 h 716812"/>
                <a:gd name="connsiteX9" fmla="*/ 888282 w 994120"/>
                <a:gd name="connsiteY9" fmla="*/ 605342 h 716812"/>
                <a:gd name="connsiteX10" fmla="*/ 601336 w 994120"/>
                <a:gd name="connsiteY10" fmla="*/ 716295 h 716812"/>
                <a:gd name="connsiteX11" fmla="*/ 318217 w 994120"/>
                <a:gd name="connsiteY11" fmla="*/ 643602 h 716812"/>
                <a:gd name="connsiteX12" fmla="*/ 69531 w 994120"/>
                <a:gd name="connsiteY12" fmla="*/ 567083 h 716812"/>
                <a:gd name="connsiteX0" fmla="*/ 69531 w 974302"/>
                <a:gd name="connsiteY0" fmla="*/ 567083 h 716812"/>
                <a:gd name="connsiteX1" fmla="*/ 663 w 974302"/>
                <a:gd name="connsiteY1" fmla="*/ 371960 h 716812"/>
                <a:gd name="connsiteX2" fmla="*/ 42750 w 974302"/>
                <a:gd name="connsiteY2" fmla="*/ 173011 h 716812"/>
                <a:gd name="connsiteX3" fmla="*/ 169005 w 974302"/>
                <a:gd name="connsiteY3" fmla="*/ 42930 h 716812"/>
                <a:gd name="connsiteX4" fmla="*/ 329694 w 974302"/>
                <a:gd name="connsiteY4" fmla="*/ 844 h 716812"/>
                <a:gd name="connsiteX5" fmla="*/ 532469 w 974302"/>
                <a:gd name="connsiteY5" fmla="*/ 73537 h 716812"/>
                <a:gd name="connsiteX6" fmla="*/ 654899 w 974302"/>
                <a:gd name="connsiteY6" fmla="*/ 215096 h 716812"/>
                <a:gd name="connsiteX7" fmla="*/ 827067 w 974302"/>
                <a:gd name="connsiteY7" fmla="*/ 283963 h 716812"/>
                <a:gd name="connsiteX8" fmla="*/ 972452 w 974302"/>
                <a:gd name="connsiteY8" fmla="*/ 394915 h 716812"/>
                <a:gd name="connsiteX9" fmla="*/ 888282 w 974302"/>
                <a:gd name="connsiteY9" fmla="*/ 605342 h 716812"/>
                <a:gd name="connsiteX10" fmla="*/ 601336 w 974302"/>
                <a:gd name="connsiteY10" fmla="*/ 716295 h 716812"/>
                <a:gd name="connsiteX11" fmla="*/ 318217 w 974302"/>
                <a:gd name="connsiteY11" fmla="*/ 643602 h 716812"/>
                <a:gd name="connsiteX12" fmla="*/ 69531 w 974302"/>
                <a:gd name="connsiteY12" fmla="*/ 567083 h 716812"/>
                <a:gd name="connsiteX0" fmla="*/ 69531 w 974302"/>
                <a:gd name="connsiteY0" fmla="*/ 567083 h 716563"/>
                <a:gd name="connsiteX1" fmla="*/ 663 w 974302"/>
                <a:gd name="connsiteY1" fmla="*/ 371960 h 716563"/>
                <a:gd name="connsiteX2" fmla="*/ 42750 w 974302"/>
                <a:gd name="connsiteY2" fmla="*/ 173011 h 716563"/>
                <a:gd name="connsiteX3" fmla="*/ 169005 w 974302"/>
                <a:gd name="connsiteY3" fmla="*/ 42930 h 716563"/>
                <a:gd name="connsiteX4" fmla="*/ 329694 w 974302"/>
                <a:gd name="connsiteY4" fmla="*/ 844 h 716563"/>
                <a:gd name="connsiteX5" fmla="*/ 532469 w 974302"/>
                <a:gd name="connsiteY5" fmla="*/ 73537 h 716563"/>
                <a:gd name="connsiteX6" fmla="*/ 654899 w 974302"/>
                <a:gd name="connsiteY6" fmla="*/ 215096 h 716563"/>
                <a:gd name="connsiteX7" fmla="*/ 827067 w 974302"/>
                <a:gd name="connsiteY7" fmla="*/ 283963 h 716563"/>
                <a:gd name="connsiteX8" fmla="*/ 972452 w 974302"/>
                <a:gd name="connsiteY8" fmla="*/ 394915 h 716563"/>
                <a:gd name="connsiteX9" fmla="*/ 888282 w 974302"/>
                <a:gd name="connsiteY9" fmla="*/ 616820 h 716563"/>
                <a:gd name="connsiteX10" fmla="*/ 601336 w 974302"/>
                <a:gd name="connsiteY10" fmla="*/ 716295 h 716563"/>
                <a:gd name="connsiteX11" fmla="*/ 318217 w 974302"/>
                <a:gd name="connsiteY11" fmla="*/ 643602 h 716563"/>
                <a:gd name="connsiteX12" fmla="*/ 69531 w 974302"/>
                <a:gd name="connsiteY12" fmla="*/ 567083 h 716563"/>
                <a:gd name="connsiteX0" fmla="*/ 69531 w 974327"/>
                <a:gd name="connsiteY0" fmla="*/ 567083 h 701339"/>
                <a:gd name="connsiteX1" fmla="*/ 663 w 974327"/>
                <a:gd name="connsiteY1" fmla="*/ 371960 h 701339"/>
                <a:gd name="connsiteX2" fmla="*/ 42750 w 974327"/>
                <a:gd name="connsiteY2" fmla="*/ 173011 h 701339"/>
                <a:gd name="connsiteX3" fmla="*/ 169005 w 974327"/>
                <a:gd name="connsiteY3" fmla="*/ 42930 h 701339"/>
                <a:gd name="connsiteX4" fmla="*/ 329694 w 974327"/>
                <a:gd name="connsiteY4" fmla="*/ 844 h 701339"/>
                <a:gd name="connsiteX5" fmla="*/ 532469 w 974327"/>
                <a:gd name="connsiteY5" fmla="*/ 73537 h 701339"/>
                <a:gd name="connsiteX6" fmla="*/ 654899 w 974327"/>
                <a:gd name="connsiteY6" fmla="*/ 215096 h 701339"/>
                <a:gd name="connsiteX7" fmla="*/ 827067 w 974327"/>
                <a:gd name="connsiteY7" fmla="*/ 283963 h 701339"/>
                <a:gd name="connsiteX8" fmla="*/ 972452 w 974327"/>
                <a:gd name="connsiteY8" fmla="*/ 394915 h 701339"/>
                <a:gd name="connsiteX9" fmla="*/ 888282 w 974327"/>
                <a:gd name="connsiteY9" fmla="*/ 616820 h 701339"/>
                <a:gd name="connsiteX10" fmla="*/ 597510 w 974327"/>
                <a:gd name="connsiteY10" fmla="*/ 700991 h 701339"/>
                <a:gd name="connsiteX11" fmla="*/ 318217 w 974327"/>
                <a:gd name="connsiteY11" fmla="*/ 643602 h 701339"/>
                <a:gd name="connsiteX12" fmla="*/ 69531 w 974327"/>
                <a:gd name="connsiteY12" fmla="*/ 567083 h 701339"/>
                <a:gd name="connsiteX0" fmla="*/ 69531 w 956191"/>
                <a:gd name="connsiteY0" fmla="*/ 567083 h 701339"/>
                <a:gd name="connsiteX1" fmla="*/ 663 w 956191"/>
                <a:gd name="connsiteY1" fmla="*/ 371960 h 701339"/>
                <a:gd name="connsiteX2" fmla="*/ 42750 w 956191"/>
                <a:gd name="connsiteY2" fmla="*/ 173011 h 701339"/>
                <a:gd name="connsiteX3" fmla="*/ 169005 w 956191"/>
                <a:gd name="connsiteY3" fmla="*/ 42930 h 701339"/>
                <a:gd name="connsiteX4" fmla="*/ 329694 w 956191"/>
                <a:gd name="connsiteY4" fmla="*/ 844 h 701339"/>
                <a:gd name="connsiteX5" fmla="*/ 532469 w 956191"/>
                <a:gd name="connsiteY5" fmla="*/ 73537 h 701339"/>
                <a:gd name="connsiteX6" fmla="*/ 654899 w 956191"/>
                <a:gd name="connsiteY6" fmla="*/ 215096 h 701339"/>
                <a:gd name="connsiteX7" fmla="*/ 827067 w 956191"/>
                <a:gd name="connsiteY7" fmla="*/ 283963 h 701339"/>
                <a:gd name="connsiteX8" fmla="*/ 953323 w 956191"/>
                <a:gd name="connsiteY8" fmla="*/ 414045 h 701339"/>
                <a:gd name="connsiteX9" fmla="*/ 888282 w 956191"/>
                <a:gd name="connsiteY9" fmla="*/ 616820 h 701339"/>
                <a:gd name="connsiteX10" fmla="*/ 597510 w 956191"/>
                <a:gd name="connsiteY10" fmla="*/ 700991 h 701339"/>
                <a:gd name="connsiteX11" fmla="*/ 318217 w 956191"/>
                <a:gd name="connsiteY11" fmla="*/ 643602 h 701339"/>
                <a:gd name="connsiteX12" fmla="*/ 69531 w 956191"/>
                <a:gd name="connsiteY12" fmla="*/ 567083 h 701339"/>
                <a:gd name="connsiteX0" fmla="*/ 69531 w 956191"/>
                <a:gd name="connsiteY0" fmla="*/ 567083 h 702462"/>
                <a:gd name="connsiteX1" fmla="*/ 663 w 956191"/>
                <a:gd name="connsiteY1" fmla="*/ 371960 h 702462"/>
                <a:gd name="connsiteX2" fmla="*/ 42750 w 956191"/>
                <a:gd name="connsiteY2" fmla="*/ 173011 h 702462"/>
                <a:gd name="connsiteX3" fmla="*/ 169005 w 956191"/>
                <a:gd name="connsiteY3" fmla="*/ 42930 h 702462"/>
                <a:gd name="connsiteX4" fmla="*/ 329694 w 956191"/>
                <a:gd name="connsiteY4" fmla="*/ 844 h 702462"/>
                <a:gd name="connsiteX5" fmla="*/ 532469 w 956191"/>
                <a:gd name="connsiteY5" fmla="*/ 73537 h 702462"/>
                <a:gd name="connsiteX6" fmla="*/ 654899 w 956191"/>
                <a:gd name="connsiteY6" fmla="*/ 215096 h 702462"/>
                <a:gd name="connsiteX7" fmla="*/ 827067 w 956191"/>
                <a:gd name="connsiteY7" fmla="*/ 283963 h 702462"/>
                <a:gd name="connsiteX8" fmla="*/ 953323 w 956191"/>
                <a:gd name="connsiteY8" fmla="*/ 414045 h 702462"/>
                <a:gd name="connsiteX9" fmla="*/ 888282 w 956191"/>
                <a:gd name="connsiteY9" fmla="*/ 616820 h 702462"/>
                <a:gd name="connsiteX10" fmla="*/ 597510 w 956191"/>
                <a:gd name="connsiteY10" fmla="*/ 700991 h 702462"/>
                <a:gd name="connsiteX11" fmla="*/ 302913 w 956191"/>
                <a:gd name="connsiteY11" fmla="*/ 662731 h 702462"/>
                <a:gd name="connsiteX12" fmla="*/ 69531 w 956191"/>
                <a:gd name="connsiteY12" fmla="*/ 567083 h 702462"/>
                <a:gd name="connsiteX0" fmla="*/ 69484 w 956144"/>
                <a:gd name="connsiteY0" fmla="*/ 568514 h 703893"/>
                <a:gd name="connsiteX1" fmla="*/ 616 w 956144"/>
                <a:gd name="connsiteY1" fmla="*/ 373391 h 703893"/>
                <a:gd name="connsiteX2" fmla="*/ 42703 w 956144"/>
                <a:gd name="connsiteY2" fmla="*/ 174442 h 703893"/>
                <a:gd name="connsiteX3" fmla="*/ 157480 w 956144"/>
                <a:gd name="connsiteY3" fmla="*/ 32883 h 703893"/>
                <a:gd name="connsiteX4" fmla="*/ 329647 w 956144"/>
                <a:gd name="connsiteY4" fmla="*/ 2275 h 703893"/>
                <a:gd name="connsiteX5" fmla="*/ 532422 w 956144"/>
                <a:gd name="connsiteY5" fmla="*/ 74968 h 703893"/>
                <a:gd name="connsiteX6" fmla="*/ 654852 w 956144"/>
                <a:gd name="connsiteY6" fmla="*/ 216527 h 703893"/>
                <a:gd name="connsiteX7" fmla="*/ 827020 w 956144"/>
                <a:gd name="connsiteY7" fmla="*/ 285394 h 703893"/>
                <a:gd name="connsiteX8" fmla="*/ 953276 w 956144"/>
                <a:gd name="connsiteY8" fmla="*/ 415476 h 703893"/>
                <a:gd name="connsiteX9" fmla="*/ 888235 w 956144"/>
                <a:gd name="connsiteY9" fmla="*/ 618251 h 703893"/>
                <a:gd name="connsiteX10" fmla="*/ 597463 w 956144"/>
                <a:gd name="connsiteY10" fmla="*/ 702422 h 703893"/>
                <a:gd name="connsiteX11" fmla="*/ 302866 w 956144"/>
                <a:gd name="connsiteY11" fmla="*/ 664162 h 703893"/>
                <a:gd name="connsiteX12" fmla="*/ 69484 w 956144"/>
                <a:gd name="connsiteY12" fmla="*/ 568514 h 703893"/>
                <a:gd name="connsiteX0" fmla="*/ 70651 w 957311"/>
                <a:gd name="connsiteY0" fmla="*/ 568447 h 703826"/>
                <a:gd name="connsiteX1" fmla="*/ 1783 w 957311"/>
                <a:gd name="connsiteY1" fmla="*/ 373324 h 703826"/>
                <a:gd name="connsiteX2" fmla="*/ 32392 w 957311"/>
                <a:gd name="connsiteY2" fmla="*/ 170549 h 703826"/>
                <a:gd name="connsiteX3" fmla="*/ 158647 w 957311"/>
                <a:gd name="connsiteY3" fmla="*/ 32816 h 703826"/>
                <a:gd name="connsiteX4" fmla="*/ 330814 w 957311"/>
                <a:gd name="connsiteY4" fmla="*/ 2208 h 703826"/>
                <a:gd name="connsiteX5" fmla="*/ 533589 w 957311"/>
                <a:gd name="connsiteY5" fmla="*/ 74901 h 703826"/>
                <a:gd name="connsiteX6" fmla="*/ 656019 w 957311"/>
                <a:gd name="connsiteY6" fmla="*/ 216460 h 703826"/>
                <a:gd name="connsiteX7" fmla="*/ 828187 w 957311"/>
                <a:gd name="connsiteY7" fmla="*/ 285327 h 703826"/>
                <a:gd name="connsiteX8" fmla="*/ 954443 w 957311"/>
                <a:gd name="connsiteY8" fmla="*/ 415409 h 703826"/>
                <a:gd name="connsiteX9" fmla="*/ 889402 w 957311"/>
                <a:gd name="connsiteY9" fmla="*/ 618184 h 703826"/>
                <a:gd name="connsiteX10" fmla="*/ 598630 w 957311"/>
                <a:gd name="connsiteY10" fmla="*/ 702355 h 703826"/>
                <a:gd name="connsiteX11" fmla="*/ 304033 w 957311"/>
                <a:gd name="connsiteY11" fmla="*/ 664095 h 703826"/>
                <a:gd name="connsiteX12" fmla="*/ 70651 w 957311"/>
                <a:gd name="connsiteY12" fmla="*/ 568447 h 703826"/>
                <a:gd name="connsiteX0" fmla="*/ 70651 w 957311"/>
                <a:gd name="connsiteY0" fmla="*/ 582838 h 718217"/>
                <a:gd name="connsiteX1" fmla="*/ 1783 w 957311"/>
                <a:gd name="connsiteY1" fmla="*/ 387715 h 718217"/>
                <a:gd name="connsiteX2" fmla="*/ 32392 w 957311"/>
                <a:gd name="connsiteY2" fmla="*/ 184940 h 718217"/>
                <a:gd name="connsiteX3" fmla="*/ 158647 w 957311"/>
                <a:gd name="connsiteY3" fmla="*/ 47207 h 718217"/>
                <a:gd name="connsiteX4" fmla="*/ 338466 w 957311"/>
                <a:gd name="connsiteY4" fmla="*/ 1296 h 718217"/>
                <a:gd name="connsiteX5" fmla="*/ 533589 w 957311"/>
                <a:gd name="connsiteY5" fmla="*/ 89292 h 718217"/>
                <a:gd name="connsiteX6" fmla="*/ 656019 w 957311"/>
                <a:gd name="connsiteY6" fmla="*/ 230851 h 718217"/>
                <a:gd name="connsiteX7" fmla="*/ 828187 w 957311"/>
                <a:gd name="connsiteY7" fmla="*/ 299718 h 718217"/>
                <a:gd name="connsiteX8" fmla="*/ 954443 w 957311"/>
                <a:gd name="connsiteY8" fmla="*/ 429800 h 718217"/>
                <a:gd name="connsiteX9" fmla="*/ 889402 w 957311"/>
                <a:gd name="connsiteY9" fmla="*/ 632575 h 718217"/>
                <a:gd name="connsiteX10" fmla="*/ 598630 w 957311"/>
                <a:gd name="connsiteY10" fmla="*/ 716746 h 718217"/>
                <a:gd name="connsiteX11" fmla="*/ 304033 w 957311"/>
                <a:gd name="connsiteY11" fmla="*/ 678486 h 718217"/>
                <a:gd name="connsiteX12" fmla="*/ 70651 w 957311"/>
                <a:gd name="connsiteY12" fmla="*/ 582838 h 718217"/>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56019 w 957311"/>
                <a:gd name="connsiteY6" fmla="*/ 230183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63671 w 957311"/>
                <a:gd name="connsiteY6" fmla="*/ 218705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50419 w 956209"/>
                <a:gd name="connsiteY0" fmla="*/ 582170 h 717549"/>
                <a:gd name="connsiteX1" fmla="*/ 681 w 956209"/>
                <a:gd name="connsiteY1" fmla="*/ 387047 h 717549"/>
                <a:gd name="connsiteX2" fmla="*/ 31290 w 956209"/>
                <a:gd name="connsiteY2" fmla="*/ 184272 h 717549"/>
                <a:gd name="connsiteX3" fmla="*/ 157545 w 956209"/>
                <a:gd name="connsiteY3" fmla="*/ 46539 h 717549"/>
                <a:gd name="connsiteX4" fmla="*/ 337364 w 956209"/>
                <a:gd name="connsiteY4" fmla="*/ 628 h 717549"/>
                <a:gd name="connsiteX5" fmla="*/ 543965 w 956209"/>
                <a:gd name="connsiteY5" fmla="*/ 73321 h 717549"/>
                <a:gd name="connsiteX6" fmla="*/ 662569 w 956209"/>
                <a:gd name="connsiteY6" fmla="*/ 218705 h 717549"/>
                <a:gd name="connsiteX7" fmla="*/ 827085 w 956209"/>
                <a:gd name="connsiteY7" fmla="*/ 299050 h 717549"/>
                <a:gd name="connsiteX8" fmla="*/ 953341 w 956209"/>
                <a:gd name="connsiteY8" fmla="*/ 429132 h 717549"/>
                <a:gd name="connsiteX9" fmla="*/ 888300 w 956209"/>
                <a:gd name="connsiteY9" fmla="*/ 631907 h 717549"/>
                <a:gd name="connsiteX10" fmla="*/ 597528 w 956209"/>
                <a:gd name="connsiteY10" fmla="*/ 716078 h 717549"/>
                <a:gd name="connsiteX11" fmla="*/ 302931 w 956209"/>
                <a:gd name="connsiteY11" fmla="*/ 677818 h 717549"/>
                <a:gd name="connsiteX12" fmla="*/ 50419 w 95620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9692 h 725071"/>
                <a:gd name="connsiteX1" fmla="*/ 327 w 971159"/>
                <a:gd name="connsiteY1" fmla="*/ 394569 h 725071"/>
                <a:gd name="connsiteX2" fmla="*/ 46240 w 971159"/>
                <a:gd name="connsiteY2" fmla="*/ 191794 h 725071"/>
                <a:gd name="connsiteX3" fmla="*/ 172495 w 971159"/>
                <a:gd name="connsiteY3" fmla="*/ 54061 h 725071"/>
                <a:gd name="connsiteX4" fmla="*/ 359966 w 971159"/>
                <a:gd name="connsiteY4" fmla="*/ 498 h 725071"/>
                <a:gd name="connsiteX5" fmla="*/ 558915 w 971159"/>
                <a:gd name="connsiteY5" fmla="*/ 80843 h 725071"/>
                <a:gd name="connsiteX6" fmla="*/ 677519 w 971159"/>
                <a:gd name="connsiteY6" fmla="*/ 226227 h 725071"/>
                <a:gd name="connsiteX7" fmla="*/ 842035 w 971159"/>
                <a:gd name="connsiteY7" fmla="*/ 306572 h 725071"/>
                <a:gd name="connsiteX8" fmla="*/ 968291 w 971159"/>
                <a:gd name="connsiteY8" fmla="*/ 436654 h 725071"/>
                <a:gd name="connsiteX9" fmla="*/ 903250 w 971159"/>
                <a:gd name="connsiteY9" fmla="*/ 639429 h 725071"/>
                <a:gd name="connsiteX10" fmla="*/ 612478 w 971159"/>
                <a:gd name="connsiteY10" fmla="*/ 723600 h 725071"/>
                <a:gd name="connsiteX11" fmla="*/ 317881 w 971159"/>
                <a:gd name="connsiteY11" fmla="*/ 685340 h 725071"/>
                <a:gd name="connsiteX12" fmla="*/ 65369 w 971159"/>
                <a:gd name="connsiteY12" fmla="*/ 589692 h 725071"/>
                <a:gd name="connsiteX0" fmla="*/ 65339 w 971129"/>
                <a:gd name="connsiteY0" fmla="*/ 589692 h 725071"/>
                <a:gd name="connsiteX1" fmla="*/ 297 w 971129"/>
                <a:gd name="connsiteY1" fmla="*/ 394569 h 725071"/>
                <a:gd name="connsiteX2" fmla="*/ 46210 w 971129"/>
                <a:gd name="connsiteY2" fmla="*/ 191794 h 725071"/>
                <a:gd name="connsiteX3" fmla="*/ 157161 w 971129"/>
                <a:gd name="connsiteY3" fmla="*/ 54061 h 725071"/>
                <a:gd name="connsiteX4" fmla="*/ 359936 w 971129"/>
                <a:gd name="connsiteY4" fmla="*/ 498 h 725071"/>
                <a:gd name="connsiteX5" fmla="*/ 558885 w 971129"/>
                <a:gd name="connsiteY5" fmla="*/ 80843 h 725071"/>
                <a:gd name="connsiteX6" fmla="*/ 677489 w 971129"/>
                <a:gd name="connsiteY6" fmla="*/ 226227 h 725071"/>
                <a:gd name="connsiteX7" fmla="*/ 842005 w 971129"/>
                <a:gd name="connsiteY7" fmla="*/ 306572 h 725071"/>
                <a:gd name="connsiteX8" fmla="*/ 968261 w 971129"/>
                <a:gd name="connsiteY8" fmla="*/ 436654 h 725071"/>
                <a:gd name="connsiteX9" fmla="*/ 903220 w 971129"/>
                <a:gd name="connsiteY9" fmla="*/ 639429 h 725071"/>
                <a:gd name="connsiteX10" fmla="*/ 612448 w 971129"/>
                <a:gd name="connsiteY10" fmla="*/ 723600 h 725071"/>
                <a:gd name="connsiteX11" fmla="*/ 317851 w 971129"/>
                <a:gd name="connsiteY11" fmla="*/ 685340 h 725071"/>
                <a:gd name="connsiteX12" fmla="*/ 65339 w 971129"/>
                <a:gd name="connsiteY12" fmla="*/ 589692 h 725071"/>
                <a:gd name="connsiteX0" fmla="*/ 66591 w 972381"/>
                <a:gd name="connsiteY0" fmla="*/ 589692 h 725071"/>
                <a:gd name="connsiteX1" fmla="*/ 1549 w 972381"/>
                <a:gd name="connsiteY1" fmla="*/ 394569 h 725071"/>
                <a:gd name="connsiteX2" fmla="*/ 32158 w 972381"/>
                <a:gd name="connsiteY2" fmla="*/ 191794 h 725071"/>
                <a:gd name="connsiteX3" fmla="*/ 158413 w 972381"/>
                <a:gd name="connsiteY3" fmla="*/ 54061 h 725071"/>
                <a:gd name="connsiteX4" fmla="*/ 361188 w 972381"/>
                <a:gd name="connsiteY4" fmla="*/ 498 h 725071"/>
                <a:gd name="connsiteX5" fmla="*/ 560137 w 972381"/>
                <a:gd name="connsiteY5" fmla="*/ 80843 h 725071"/>
                <a:gd name="connsiteX6" fmla="*/ 678741 w 972381"/>
                <a:gd name="connsiteY6" fmla="*/ 226227 h 725071"/>
                <a:gd name="connsiteX7" fmla="*/ 843257 w 972381"/>
                <a:gd name="connsiteY7" fmla="*/ 306572 h 725071"/>
                <a:gd name="connsiteX8" fmla="*/ 969513 w 972381"/>
                <a:gd name="connsiteY8" fmla="*/ 436654 h 725071"/>
                <a:gd name="connsiteX9" fmla="*/ 904472 w 972381"/>
                <a:gd name="connsiteY9" fmla="*/ 639429 h 725071"/>
                <a:gd name="connsiteX10" fmla="*/ 613700 w 972381"/>
                <a:gd name="connsiteY10" fmla="*/ 723600 h 725071"/>
                <a:gd name="connsiteX11" fmla="*/ 319103 w 972381"/>
                <a:gd name="connsiteY11" fmla="*/ 685340 h 725071"/>
                <a:gd name="connsiteX12" fmla="*/ 66591 w 972381"/>
                <a:gd name="connsiteY12" fmla="*/ 589692 h 725071"/>
                <a:gd name="connsiteX0" fmla="*/ 66591 w 969820"/>
                <a:gd name="connsiteY0" fmla="*/ 589692 h 724534"/>
                <a:gd name="connsiteX1" fmla="*/ 1549 w 969820"/>
                <a:gd name="connsiteY1" fmla="*/ 394569 h 724534"/>
                <a:gd name="connsiteX2" fmla="*/ 32158 w 969820"/>
                <a:gd name="connsiteY2" fmla="*/ 191794 h 724534"/>
                <a:gd name="connsiteX3" fmla="*/ 158413 w 969820"/>
                <a:gd name="connsiteY3" fmla="*/ 54061 h 724534"/>
                <a:gd name="connsiteX4" fmla="*/ 361188 w 969820"/>
                <a:gd name="connsiteY4" fmla="*/ 498 h 724534"/>
                <a:gd name="connsiteX5" fmla="*/ 560137 w 969820"/>
                <a:gd name="connsiteY5" fmla="*/ 80843 h 724534"/>
                <a:gd name="connsiteX6" fmla="*/ 678741 w 969820"/>
                <a:gd name="connsiteY6" fmla="*/ 226227 h 724534"/>
                <a:gd name="connsiteX7" fmla="*/ 843257 w 969820"/>
                <a:gd name="connsiteY7" fmla="*/ 306572 h 724534"/>
                <a:gd name="connsiteX8" fmla="*/ 969513 w 969820"/>
                <a:gd name="connsiteY8" fmla="*/ 436654 h 724534"/>
                <a:gd name="connsiteX9" fmla="*/ 870038 w 969820"/>
                <a:gd name="connsiteY9" fmla="*/ 650907 h 724534"/>
                <a:gd name="connsiteX10" fmla="*/ 613700 w 969820"/>
                <a:gd name="connsiteY10" fmla="*/ 723600 h 724534"/>
                <a:gd name="connsiteX11" fmla="*/ 319103 w 969820"/>
                <a:gd name="connsiteY11" fmla="*/ 685340 h 724534"/>
                <a:gd name="connsiteX12" fmla="*/ 66591 w 969820"/>
                <a:gd name="connsiteY12" fmla="*/ 589692 h 724534"/>
                <a:gd name="connsiteX0" fmla="*/ 66591 w 958416"/>
                <a:gd name="connsiteY0" fmla="*/ 589692 h 724534"/>
                <a:gd name="connsiteX1" fmla="*/ 1549 w 958416"/>
                <a:gd name="connsiteY1" fmla="*/ 394569 h 724534"/>
                <a:gd name="connsiteX2" fmla="*/ 32158 w 958416"/>
                <a:gd name="connsiteY2" fmla="*/ 191794 h 724534"/>
                <a:gd name="connsiteX3" fmla="*/ 158413 w 958416"/>
                <a:gd name="connsiteY3" fmla="*/ 54061 h 724534"/>
                <a:gd name="connsiteX4" fmla="*/ 361188 w 958416"/>
                <a:gd name="connsiteY4" fmla="*/ 498 h 724534"/>
                <a:gd name="connsiteX5" fmla="*/ 560137 w 958416"/>
                <a:gd name="connsiteY5" fmla="*/ 80843 h 724534"/>
                <a:gd name="connsiteX6" fmla="*/ 678741 w 958416"/>
                <a:gd name="connsiteY6" fmla="*/ 226227 h 724534"/>
                <a:gd name="connsiteX7" fmla="*/ 843257 w 958416"/>
                <a:gd name="connsiteY7" fmla="*/ 306572 h 724534"/>
                <a:gd name="connsiteX8" fmla="*/ 958035 w 958416"/>
                <a:gd name="connsiteY8" fmla="*/ 440480 h 724534"/>
                <a:gd name="connsiteX9" fmla="*/ 870038 w 958416"/>
                <a:gd name="connsiteY9" fmla="*/ 650907 h 724534"/>
                <a:gd name="connsiteX10" fmla="*/ 613700 w 958416"/>
                <a:gd name="connsiteY10" fmla="*/ 723600 h 724534"/>
                <a:gd name="connsiteX11" fmla="*/ 319103 w 958416"/>
                <a:gd name="connsiteY11" fmla="*/ 685340 h 724534"/>
                <a:gd name="connsiteX12" fmla="*/ 66591 w 958416"/>
                <a:gd name="connsiteY12" fmla="*/ 589692 h 724534"/>
                <a:gd name="connsiteX0" fmla="*/ 66591 w 958042"/>
                <a:gd name="connsiteY0" fmla="*/ 589692 h 724534"/>
                <a:gd name="connsiteX1" fmla="*/ 1549 w 958042"/>
                <a:gd name="connsiteY1" fmla="*/ 394569 h 724534"/>
                <a:gd name="connsiteX2" fmla="*/ 32158 w 958042"/>
                <a:gd name="connsiteY2" fmla="*/ 191794 h 724534"/>
                <a:gd name="connsiteX3" fmla="*/ 158413 w 958042"/>
                <a:gd name="connsiteY3" fmla="*/ 54061 h 724534"/>
                <a:gd name="connsiteX4" fmla="*/ 361188 w 958042"/>
                <a:gd name="connsiteY4" fmla="*/ 498 h 724534"/>
                <a:gd name="connsiteX5" fmla="*/ 560137 w 958042"/>
                <a:gd name="connsiteY5" fmla="*/ 80843 h 724534"/>
                <a:gd name="connsiteX6" fmla="*/ 678741 w 958042"/>
                <a:gd name="connsiteY6" fmla="*/ 226227 h 724534"/>
                <a:gd name="connsiteX7" fmla="*/ 873864 w 958042"/>
                <a:gd name="connsiteY7" fmla="*/ 298920 h 724534"/>
                <a:gd name="connsiteX8" fmla="*/ 958035 w 958042"/>
                <a:gd name="connsiteY8" fmla="*/ 440480 h 724534"/>
                <a:gd name="connsiteX9" fmla="*/ 870038 w 958042"/>
                <a:gd name="connsiteY9" fmla="*/ 650907 h 724534"/>
                <a:gd name="connsiteX10" fmla="*/ 613700 w 958042"/>
                <a:gd name="connsiteY10" fmla="*/ 723600 h 724534"/>
                <a:gd name="connsiteX11" fmla="*/ 319103 w 958042"/>
                <a:gd name="connsiteY11" fmla="*/ 685340 h 724534"/>
                <a:gd name="connsiteX12" fmla="*/ 66591 w 958042"/>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8301" h="724534">
                  <a:moveTo>
                    <a:pt x="66591" y="589692"/>
                  </a:moveTo>
                  <a:cubicBezTo>
                    <a:pt x="13665" y="541230"/>
                    <a:pt x="7288" y="460885"/>
                    <a:pt x="1549" y="394569"/>
                  </a:cubicBezTo>
                  <a:cubicBezTo>
                    <a:pt x="-4190" y="328253"/>
                    <a:pt x="6014" y="248545"/>
                    <a:pt x="32158" y="191794"/>
                  </a:cubicBezTo>
                  <a:cubicBezTo>
                    <a:pt x="58302" y="135043"/>
                    <a:pt x="103575" y="85944"/>
                    <a:pt x="158413" y="54061"/>
                  </a:cubicBezTo>
                  <a:cubicBezTo>
                    <a:pt x="213251" y="22178"/>
                    <a:pt x="294234" y="-3966"/>
                    <a:pt x="361188" y="498"/>
                  </a:cubicBezTo>
                  <a:cubicBezTo>
                    <a:pt x="428142" y="4962"/>
                    <a:pt x="507212" y="43222"/>
                    <a:pt x="560137" y="80843"/>
                  </a:cubicBezTo>
                  <a:cubicBezTo>
                    <a:pt x="613062" y="118464"/>
                    <a:pt x="639207" y="174577"/>
                    <a:pt x="678741" y="226227"/>
                  </a:cubicBezTo>
                  <a:cubicBezTo>
                    <a:pt x="718275" y="277877"/>
                    <a:pt x="842619" y="263211"/>
                    <a:pt x="889168" y="298920"/>
                  </a:cubicBezTo>
                  <a:cubicBezTo>
                    <a:pt x="935717" y="334629"/>
                    <a:pt x="961223" y="381816"/>
                    <a:pt x="958035" y="440480"/>
                  </a:cubicBezTo>
                  <a:cubicBezTo>
                    <a:pt x="954847" y="499145"/>
                    <a:pt x="927427" y="603720"/>
                    <a:pt x="870038" y="650907"/>
                  </a:cubicBezTo>
                  <a:cubicBezTo>
                    <a:pt x="812649" y="698094"/>
                    <a:pt x="705523" y="717861"/>
                    <a:pt x="613700" y="723600"/>
                  </a:cubicBezTo>
                  <a:cubicBezTo>
                    <a:pt x="521878" y="729339"/>
                    <a:pt x="410288" y="707658"/>
                    <a:pt x="319103" y="685340"/>
                  </a:cubicBezTo>
                  <a:cubicBezTo>
                    <a:pt x="227918" y="663022"/>
                    <a:pt x="119517" y="638154"/>
                    <a:pt x="66591" y="589692"/>
                  </a:cubicBezTo>
                  <a:close/>
                </a:path>
              </a:pathLst>
            </a:custGeom>
            <a:solidFill>
              <a:srgbClr val="9987C2">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7D473A80-2E41-B42D-8CE3-CE6AC2EF394D}"/>
                </a:ext>
              </a:extLst>
            </p:cNvPr>
            <p:cNvSpPr/>
            <p:nvPr/>
          </p:nvSpPr>
          <p:spPr>
            <a:xfrm>
              <a:off x="3027177" y="2142859"/>
              <a:ext cx="501919" cy="318743"/>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BDB01DC6-219B-D202-80E8-E1956C016F17}"/>
              </a:ext>
            </a:extLst>
          </p:cNvPr>
          <p:cNvGrpSpPr>
            <a:grpSpLocks/>
          </p:cNvGrpSpPr>
          <p:nvPr/>
        </p:nvGrpSpPr>
        <p:grpSpPr>
          <a:xfrm>
            <a:off x="3192439" y="2873349"/>
            <a:ext cx="731520" cy="548640"/>
            <a:chOff x="2983505" y="2053715"/>
            <a:chExt cx="958301" cy="724534"/>
          </a:xfrm>
        </p:grpSpPr>
        <p:sp>
          <p:nvSpPr>
            <p:cNvPr id="58" name="Freeform 57">
              <a:extLst>
                <a:ext uri="{FF2B5EF4-FFF2-40B4-BE49-F238E27FC236}">
                  <a16:creationId xmlns:a16="http://schemas.microsoft.com/office/drawing/2014/main" id="{CCDF3066-435A-1096-2B78-39DB71A9F4C2}"/>
                </a:ext>
              </a:extLst>
            </p:cNvPr>
            <p:cNvSpPr/>
            <p:nvPr/>
          </p:nvSpPr>
          <p:spPr>
            <a:xfrm>
              <a:off x="2983505" y="2053715"/>
              <a:ext cx="958301" cy="724534"/>
            </a:xfrm>
            <a:custGeom>
              <a:avLst/>
              <a:gdLst>
                <a:gd name="connsiteX0" fmla="*/ 22956 w 975615"/>
                <a:gd name="connsiteY0" fmla="*/ 554761 h 703973"/>
                <a:gd name="connsiteX1" fmla="*/ 0 w 975615"/>
                <a:gd name="connsiteY1" fmla="*/ 363464 h 703973"/>
                <a:gd name="connsiteX2" fmla="*/ 38260 w 975615"/>
                <a:gd name="connsiteY2" fmla="*/ 160689 h 703973"/>
                <a:gd name="connsiteX3" fmla="*/ 164516 w 975615"/>
                <a:gd name="connsiteY3" fmla="*/ 49737 h 703973"/>
                <a:gd name="connsiteX4" fmla="*/ 275468 w 975615"/>
                <a:gd name="connsiteY4" fmla="*/ 0 h 703973"/>
                <a:gd name="connsiteX5" fmla="*/ 516502 w 975615"/>
                <a:gd name="connsiteY5" fmla="*/ 61215 h 703973"/>
                <a:gd name="connsiteX6" fmla="*/ 638932 w 975615"/>
                <a:gd name="connsiteY6" fmla="*/ 202774 h 703973"/>
                <a:gd name="connsiteX7" fmla="*/ 811100 w 975615"/>
                <a:gd name="connsiteY7" fmla="*/ 271641 h 703973"/>
                <a:gd name="connsiteX8" fmla="*/ 975615 w 975615"/>
                <a:gd name="connsiteY8" fmla="*/ 348160 h 703973"/>
                <a:gd name="connsiteX9" fmla="*/ 872315 w 975615"/>
                <a:gd name="connsiteY9" fmla="*/ 593020 h 703973"/>
                <a:gd name="connsiteX10" fmla="*/ 585369 w 975615"/>
                <a:gd name="connsiteY10" fmla="*/ 703973 h 703973"/>
                <a:gd name="connsiteX11" fmla="*/ 302250 w 975615"/>
                <a:gd name="connsiteY11" fmla="*/ 631280 h 703973"/>
                <a:gd name="connsiteX12" fmla="*/ 22956 w 975615"/>
                <a:gd name="connsiteY12" fmla="*/ 554761 h 703973"/>
                <a:gd name="connsiteX0" fmla="*/ 22956 w 976974"/>
                <a:gd name="connsiteY0" fmla="*/ 554761 h 703973"/>
                <a:gd name="connsiteX1" fmla="*/ 0 w 976974"/>
                <a:gd name="connsiteY1" fmla="*/ 363464 h 703973"/>
                <a:gd name="connsiteX2" fmla="*/ 38260 w 976974"/>
                <a:gd name="connsiteY2" fmla="*/ 160689 h 703973"/>
                <a:gd name="connsiteX3" fmla="*/ 164516 w 976974"/>
                <a:gd name="connsiteY3" fmla="*/ 49737 h 703973"/>
                <a:gd name="connsiteX4" fmla="*/ 275468 w 976974"/>
                <a:gd name="connsiteY4" fmla="*/ 0 h 703973"/>
                <a:gd name="connsiteX5" fmla="*/ 516502 w 976974"/>
                <a:gd name="connsiteY5" fmla="*/ 61215 h 703973"/>
                <a:gd name="connsiteX6" fmla="*/ 638932 w 976974"/>
                <a:gd name="connsiteY6" fmla="*/ 202774 h 703973"/>
                <a:gd name="connsiteX7" fmla="*/ 811100 w 976974"/>
                <a:gd name="connsiteY7" fmla="*/ 271641 h 703973"/>
                <a:gd name="connsiteX8" fmla="*/ 975615 w 976974"/>
                <a:gd name="connsiteY8" fmla="*/ 348160 h 703973"/>
                <a:gd name="connsiteX9" fmla="*/ 872315 w 976974"/>
                <a:gd name="connsiteY9" fmla="*/ 593020 h 703973"/>
                <a:gd name="connsiteX10" fmla="*/ 585369 w 976974"/>
                <a:gd name="connsiteY10" fmla="*/ 703973 h 703973"/>
                <a:gd name="connsiteX11" fmla="*/ 302250 w 976974"/>
                <a:gd name="connsiteY11" fmla="*/ 631280 h 703973"/>
                <a:gd name="connsiteX12" fmla="*/ 22956 w 976974"/>
                <a:gd name="connsiteY12" fmla="*/ 554761 h 703973"/>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5349"/>
                <a:gd name="connsiteY0" fmla="*/ 554864 h 713276"/>
                <a:gd name="connsiteX1" fmla="*/ 8375 w 985349"/>
                <a:gd name="connsiteY1" fmla="*/ 363567 h 713276"/>
                <a:gd name="connsiteX2" fmla="*/ 46635 w 985349"/>
                <a:gd name="connsiteY2" fmla="*/ 160792 h 713276"/>
                <a:gd name="connsiteX3" fmla="*/ 172891 w 985349"/>
                <a:gd name="connsiteY3" fmla="*/ 49840 h 713276"/>
                <a:gd name="connsiteX4" fmla="*/ 283843 w 985349"/>
                <a:gd name="connsiteY4" fmla="*/ 103 h 713276"/>
                <a:gd name="connsiteX5" fmla="*/ 524877 w 985349"/>
                <a:gd name="connsiteY5" fmla="*/ 61318 h 713276"/>
                <a:gd name="connsiteX6" fmla="*/ 647307 w 985349"/>
                <a:gd name="connsiteY6" fmla="*/ 202877 h 713276"/>
                <a:gd name="connsiteX7" fmla="*/ 819475 w 985349"/>
                <a:gd name="connsiteY7" fmla="*/ 271744 h 713276"/>
                <a:gd name="connsiteX8" fmla="*/ 983990 w 985349"/>
                <a:gd name="connsiteY8" fmla="*/ 348263 h 713276"/>
                <a:gd name="connsiteX9" fmla="*/ 880690 w 985349"/>
                <a:gd name="connsiteY9" fmla="*/ 593123 h 713276"/>
                <a:gd name="connsiteX10" fmla="*/ 593744 w 985349"/>
                <a:gd name="connsiteY10" fmla="*/ 704076 h 713276"/>
                <a:gd name="connsiteX11" fmla="*/ 310625 w 985349"/>
                <a:gd name="connsiteY11" fmla="*/ 631383 h 713276"/>
                <a:gd name="connsiteX12" fmla="*/ 31331 w 985349"/>
                <a:gd name="connsiteY12" fmla="*/ 554864 h 7132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6129 h 705858"/>
                <a:gd name="connsiteX1" fmla="*/ 8375 w 986528"/>
                <a:gd name="connsiteY1" fmla="*/ 364832 h 705858"/>
                <a:gd name="connsiteX2" fmla="*/ 46635 w 986528"/>
                <a:gd name="connsiteY2" fmla="*/ 162057 h 705858"/>
                <a:gd name="connsiteX3" fmla="*/ 161413 w 986528"/>
                <a:gd name="connsiteY3" fmla="*/ 31976 h 705858"/>
                <a:gd name="connsiteX4" fmla="*/ 283843 w 986528"/>
                <a:gd name="connsiteY4" fmla="*/ 1368 h 705858"/>
                <a:gd name="connsiteX5" fmla="*/ 524877 w 986528"/>
                <a:gd name="connsiteY5" fmla="*/ 62583 h 705858"/>
                <a:gd name="connsiteX6" fmla="*/ 647307 w 986528"/>
                <a:gd name="connsiteY6" fmla="*/ 204142 h 705858"/>
                <a:gd name="connsiteX7" fmla="*/ 819475 w 986528"/>
                <a:gd name="connsiteY7" fmla="*/ 273009 h 705858"/>
                <a:gd name="connsiteX8" fmla="*/ 983990 w 986528"/>
                <a:gd name="connsiteY8" fmla="*/ 349528 h 705858"/>
                <a:gd name="connsiteX9" fmla="*/ 880690 w 986528"/>
                <a:gd name="connsiteY9" fmla="*/ 594388 h 705858"/>
                <a:gd name="connsiteX10" fmla="*/ 593744 w 986528"/>
                <a:gd name="connsiteY10" fmla="*/ 705341 h 705858"/>
                <a:gd name="connsiteX11" fmla="*/ 310625 w 986528"/>
                <a:gd name="connsiteY11" fmla="*/ 632648 h 705858"/>
                <a:gd name="connsiteX12" fmla="*/ 31331 w 986528"/>
                <a:gd name="connsiteY12" fmla="*/ 556129 h 705858"/>
                <a:gd name="connsiteX0" fmla="*/ 30635 w 985832"/>
                <a:gd name="connsiteY0" fmla="*/ 556129 h 705858"/>
                <a:gd name="connsiteX1" fmla="*/ 7679 w 985832"/>
                <a:gd name="connsiteY1" fmla="*/ 364832 h 705858"/>
                <a:gd name="connsiteX2" fmla="*/ 34462 w 985832"/>
                <a:gd name="connsiteY2" fmla="*/ 162057 h 705858"/>
                <a:gd name="connsiteX3" fmla="*/ 160717 w 985832"/>
                <a:gd name="connsiteY3" fmla="*/ 31976 h 705858"/>
                <a:gd name="connsiteX4" fmla="*/ 283147 w 985832"/>
                <a:gd name="connsiteY4" fmla="*/ 1368 h 705858"/>
                <a:gd name="connsiteX5" fmla="*/ 524181 w 985832"/>
                <a:gd name="connsiteY5" fmla="*/ 62583 h 705858"/>
                <a:gd name="connsiteX6" fmla="*/ 646611 w 985832"/>
                <a:gd name="connsiteY6" fmla="*/ 204142 h 705858"/>
                <a:gd name="connsiteX7" fmla="*/ 818779 w 985832"/>
                <a:gd name="connsiteY7" fmla="*/ 273009 h 705858"/>
                <a:gd name="connsiteX8" fmla="*/ 983294 w 985832"/>
                <a:gd name="connsiteY8" fmla="*/ 349528 h 705858"/>
                <a:gd name="connsiteX9" fmla="*/ 879994 w 985832"/>
                <a:gd name="connsiteY9" fmla="*/ 594388 h 705858"/>
                <a:gd name="connsiteX10" fmla="*/ 593048 w 985832"/>
                <a:gd name="connsiteY10" fmla="*/ 705341 h 705858"/>
                <a:gd name="connsiteX11" fmla="*/ 309929 w 985832"/>
                <a:gd name="connsiteY11" fmla="*/ 632648 h 705858"/>
                <a:gd name="connsiteX12" fmla="*/ 30635 w 985832"/>
                <a:gd name="connsiteY12" fmla="*/ 556129 h 705858"/>
                <a:gd name="connsiteX0" fmla="*/ 54941 w 979530"/>
                <a:gd name="connsiteY0" fmla="*/ 556129 h 705858"/>
                <a:gd name="connsiteX1" fmla="*/ 1377 w 979530"/>
                <a:gd name="connsiteY1" fmla="*/ 364832 h 705858"/>
                <a:gd name="connsiteX2" fmla="*/ 28160 w 979530"/>
                <a:gd name="connsiteY2" fmla="*/ 162057 h 705858"/>
                <a:gd name="connsiteX3" fmla="*/ 154415 w 979530"/>
                <a:gd name="connsiteY3" fmla="*/ 31976 h 705858"/>
                <a:gd name="connsiteX4" fmla="*/ 276845 w 979530"/>
                <a:gd name="connsiteY4" fmla="*/ 1368 h 705858"/>
                <a:gd name="connsiteX5" fmla="*/ 517879 w 979530"/>
                <a:gd name="connsiteY5" fmla="*/ 62583 h 705858"/>
                <a:gd name="connsiteX6" fmla="*/ 640309 w 979530"/>
                <a:gd name="connsiteY6" fmla="*/ 204142 h 705858"/>
                <a:gd name="connsiteX7" fmla="*/ 812477 w 979530"/>
                <a:gd name="connsiteY7" fmla="*/ 273009 h 705858"/>
                <a:gd name="connsiteX8" fmla="*/ 976992 w 979530"/>
                <a:gd name="connsiteY8" fmla="*/ 349528 h 705858"/>
                <a:gd name="connsiteX9" fmla="*/ 873692 w 979530"/>
                <a:gd name="connsiteY9" fmla="*/ 594388 h 705858"/>
                <a:gd name="connsiteX10" fmla="*/ 586746 w 979530"/>
                <a:gd name="connsiteY10" fmla="*/ 705341 h 705858"/>
                <a:gd name="connsiteX11" fmla="*/ 303627 w 979530"/>
                <a:gd name="connsiteY11" fmla="*/ 632648 h 705858"/>
                <a:gd name="connsiteX12" fmla="*/ 54941 w 979530"/>
                <a:gd name="connsiteY12" fmla="*/ 556129 h 705858"/>
                <a:gd name="connsiteX0" fmla="*/ 69531 w 994120"/>
                <a:gd name="connsiteY0" fmla="*/ 556129 h 705858"/>
                <a:gd name="connsiteX1" fmla="*/ 663 w 994120"/>
                <a:gd name="connsiteY1" fmla="*/ 361006 h 705858"/>
                <a:gd name="connsiteX2" fmla="*/ 42750 w 994120"/>
                <a:gd name="connsiteY2" fmla="*/ 162057 h 705858"/>
                <a:gd name="connsiteX3" fmla="*/ 169005 w 994120"/>
                <a:gd name="connsiteY3" fmla="*/ 31976 h 705858"/>
                <a:gd name="connsiteX4" fmla="*/ 291435 w 994120"/>
                <a:gd name="connsiteY4" fmla="*/ 1368 h 705858"/>
                <a:gd name="connsiteX5" fmla="*/ 532469 w 994120"/>
                <a:gd name="connsiteY5" fmla="*/ 62583 h 705858"/>
                <a:gd name="connsiteX6" fmla="*/ 654899 w 994120"/>
                <a:gd name="connsiteY6" fmla="*/ 204142 h 705858"/>
                <a:gd name="connsiteX7" fmla="*/ 827067 w 994120"/>
                <a:gd name="connsiteY7" fmla="*/ 273009 h 705858"/>
                <a:gd name="connsiteX8" fmla="*/ 991582 w 994120"/>
                <a:gd name="connsiteY8" fmla="*/ 349528 h 705858"/>
                <a:gd name="connsiteX9" fmla="*/ 888282 w 994120"/>
                <a:gd name="connsiteY9" fmla="*/ 594388 h 705858"/>
                <a:gd name="connsiteX10" fmla="*/ 601336 w 994120"/>
                <a:gd name="connsiteY10" fmla="*/ 705341 h 705858"/>
                <a:gd name="connsiteX11" fmla="*/ 318217 w 994120"/>
                <a:gd name="connsiteY11" fmla="*/ 632648 h 705858"/>
                <a:gd name="connsiteX12" fmla="*/ 69531 w 994120"/>
                <a:gd name="connsiteY12" fmla="*/ 556129 h 705858"/>
                <a:gd name="connsiteX0" fmla="*/ 69531 w 994120"/>
                <a:gd name="connsiteY0" fmla="*/ 567083 h 716812"/>
                <a:gd name="connsiteX1" fmla="*/ 663 w 994120"/>
                <a:gd name="connsiteY1" fmla="*/ 371960 h 716812"/>
                <a:gd name="connsiteX2" fmla="*/ 42750 w 994120"/>
                <a:gd name="connsiteY2" fmla="*/ 173011 h 716812"/>
                <a:gd name="connsiteX3" fmla="*/ 169005 w 994120"/>
                <a:gd name="connsiteY3" fmla="*/ 42930 h 716812"/>
                <a:gd name="connsiteX4" fmla="*/ 329694 w 994120"/>
                <a:gd name="connsiteY4" fmla="*/ 844 h 716812"/>
                <a:gd name="connsiteX5" fmla="*/ 532469 w 994120"/>
                <a:gd name="connsiteY5" fmla="*/ 73537 h 716812"/>
                <a:gd name="connsiteX6" fmla="*/ 654899 w 994120"/>
                <a:gd name="connsiteY6" fmla="*/ 215096 h 716812"/>
                <a:gd name="connsiteX7" fmla="*/ 827067 w 994120"/>
                <a:gd name="connsiteY7" fmla="*/ 283963 h 716812"/>
                <a:gd name="connsiteX8" fmla="*/ 991582 w 994120"/>
                <a:gd name="connsiteY8" fmla="*/ 360482 h 716812"/>
                <a:gd name="connsiteX9" fmla="*/ 888282 w 994120"/>
                <a:gd name="connsiteY9" fmla="*/ 605342 h 716812"/>
                <a:gd name="connsiteX10" fmla="*/ 601336 w 994120"/>
                <a:gd name="connsiteY10" fmla="*/ 716295 h 716812"/>
                <a:gd name="connsiteX11" fmla="*/ 318217 w 994120"/>
                <a:gd name="connsiteY11" fmla="*/ 643602 h 716812"/>
                <a:gd name="connsiteX12" fmla="*/ 69531 w 994120"/>
                <a:gd name="connsiteY12" fmla="*/ 567083 h 716812"/>
                <a:gd name="connsiteX0" fmla="*/ 69531 w 974302"/>
                <a:gd name="connsiteY0" fmla="*/ 567083 h 716812"/>
                <a:gd name="connsiteX1" fmla="*/ 663 w 974302"/>
                <a:gd name="connsiteY1" fmla="*/ 371960 h 716812"/>
                <a:gd name="connsiteX2" fmla="*/ 42750 w 974302"/>
                <a:gd name="connsiteY2" fmla="*/ 173011 h 716812"/>
                <a:gd name="connsiteX3" fmla="*/ 169005 w 974302"/>
                <a:gd name="connsiteY3" fmla="*/ 42930 h 716812"/>
                <a:gd name="connsiteX4" fmla="*/ 329694 w 974302"/>
                <a:gd name="connsiteY4" fmla="*/ 844 h 716812"/>
                <a:gd name="connsiteX5" fmla="*/ 532469 w 974302"/>
                <a:gd name="connsiteY5" fmla="*/ 73537 h 716812"/>
                <a:gd name="connsiteX6" fmla="*/ 654899 w 974302"/>
                <a:gd name="connsiteY6" fmla="*/ 215096 h 716812"/>
                <a:gd name="connsiteX7" fmla="*/ 827067 w 974302"/>
                <a:gd name="connsiteY7" fmla="*/ 283963 h 716812"/>
                <a:gd name="connsiteX8" fmla="*/ 972452 w 974302"/>
                <a:gd name="connsiteY8" fmla="*/ 394915 h 716812"/>
                <a:gd name="connsiteX9" fmla="*/ 888282 w 974302"/>
                <a:gd name="connsiteY9" fmla="*/ 605342 h 716812"/>
                <a:gd name="connsiteX10" fmla="*/ 601336 w 974302"/>
                <a:gd name="connsiteY10" fmla="*/ 716295 h 716812"/>
                <a:gd name="connsiteX11" fmla="*/ 318217 w 974302"/>
                <a:gd name="connsiteY11" fmla="*/ 643602 h 716812"/>
                <a:gd name="connsiteX12" fmla="*/ 69531 w 974302"/>
                <a:gd name="connsiteY12" fmla="*/ 567083 h 716812"/>
                <a:gd name="connsiteX0" fmla="*/ 69531 w 974302"/>
                <a:gd name="connsiteY0" fmla="*/ 567083 h 716563"/>
                <a:gd name="connsiteX1" fmla="*/ 663 w 974302"/>
                <a:gd name="connsiteY1" fmla="*/ 371960 h 716563"/>
                <a:gd name="connsiteX2" fmla="*/ 42750 w 974302"/>
                <a:gd name="connsiteY2" fmla="*/ 173011 h 716563"/>
                <a:gd name="connsiteX3" fmla="*/ 169005 w 974302"/>
                <a:gd name="connsiteY3" fmla="*/ 42930 h 716563"/>
                <a:gd name="connsiteX4" fmla="*/ 329694 w 974302"/>
                <a:gd name="connsiteY4" fmla="*/ 844 h 716563"/>
                <a:gd name="connsiteX5" fmla="*/ 532469 w 974302"/>
                <a:gd name="connsiteY5" fmla="*/ 73537 h 716563"/>
                <a:gd name="connsiteX6" fmla="*/ 654899 w 974302"/>
                <a:gd name="connsiteY6" fmla="*/ 215096 h 716563"/>
                <a:gd name="connsiteX7" fmla="*/ 827067 w 974302"/>
                <a:gd name="connsiteY7" fmla="*/ 283963 h 716563"/>
                <a:gd name="connsiteX8" fmla="*/ 972452 w 974302"/>
                <a:gd name="connsiteY8" fmla="*/ 394915 h 716563"/>
                <a:gd name="connsiteX9" fmla="*/ 888282 w 974302"/>
                <a:gd name="connsiteY9" fmla="*/ 616820 h 716563"/>
                <a:gd name="connsiteX10" fmla="*/ 601336 w 974302"/>
                <a:gd name="connsiteY10" fmla="*/ 716295 h 716563"/>
                <a:gd name="connsiteX11" fmla="*/ 318217 w 974302"/>
                <a:gd name="connsiteY11" fmla="*/ 643602 h 716563"/>
                <a:gd name="connsiteX12" fmla="*/ 69531 w 974302"/>
                <a:gd name="connsiteY12" fmla="*/ 567083 h 716563"/>
                <a:gd name="connsiteX0" fmla="*/ 69531 w 974327"/>
                <a:gd name="connsiteY0" fmla="*/ 567083 h 701339"/>
                <a:gd name="connsiteX1" fmla="*/ 663 w 974327"/>
                <a:gd name="connsiteY1" fmla="*/ 371960 h 701339"/>
                <a:gd name="connsiteX2" fmla="*/ 42750 w 974327"/>
                <a:gd name="connsiteY2" fmla="*/ 173011 h 701339"/>
                <a:gd name="connsiteX3" fmla="*/ 169005 w 974327"/>
                <a:gd name="connsiteY3" fmla="*/ 42930 h 701339"/>
                <a:gd name="connsiteX4" fmla="*/ 329694 w 974327"/>
                <a:gd name="connsiteY4" fmla="*/ 844 h 701339"/>
                <a:gd name="connsiteX5" fmla="*/ 532469 w 974327"/>
                <a:gd name="connsiteY5" fmla="*/ 73537 h 701339"/>
                <a:gd name="connsiteX6" fmla="*/ 654899 w 974327"/>
                <a:gd name="connsiteY6" fmla="*/ 215096 h 701339"/>
                <a:gd name="connsiteX7" fmla="*/ 827067 w 974327"/>
                <a:gd name="connsiteY7" fmla="*/ 283963 h 701339"/>
                <a:gd name="connsiteX8" fmla="*/ 972452 w 974327"/>
                <a:gd name="connsiteY8" fmla="*/ 394915 h 701339"/>
                <a:gd name="connsiteX9" fmla="*/ 888282 w 974327"/>
                <a:gd name="connsiteY9" fmla="*/ 616820 h 701339"/>
                <a:gd name="connsiteX10" fmla="*/ 597510 w 974327"/>
                <a:gd name="connsiteY10" fmla="*/ 700991 h 701339"/>
                <a:gd name="connsiteX11" fmla="*/ 318217 w 974327"/>
                <a:gd name="connsiteY11" fmla="*/ 643602 h 701339"/>
                <a:gd name="connsiteX12" fmla="*/ 69531 w 974327"/>
                <a:gd name="connsiteY12" fmla="*/ 567083 h 701339"/>
                <a:gd name="connsiteX0" fmla="*/ 69531 w 956191"/>
                <a:gd name="connsiteY0" fmla="*/ 567083 h 701339"/>
                <a:gd name="connsiteX1" fmla="*/ 663 w 956191"/>
                <a:gd name="connsiteY1" fmla="*/ 371960 h 701339"/>
                <a:gd name="connsiteX2" fmla="*/ 42750 w 956191"/>
                <a:gd name="connsiteY2" fmla="*/ 173011 h 701339"/>
                <a:gd name="connsiteX3" fmla="*/ 169005 w 956191"/>
                <a:gd name="connsiteY3" fmla="*/ 42930 h 701339"/>
                <a:gd name="connsiteX4" fmla="*/ 329694 w 956191"/>
                <a:gd name="connsiteY4" fmla="*/ 844 h 701339"/>
                <a:gd name="connsiteX5" fmla="*/ 532469 w 956191"/>
                <a:gd name="connsiteY5" fmla="*/ 73537 h 701339"/>
                <a:gd name="connsiteX6" fmla="*/ 654899 w 956191"/>
                <a:gd name="connsiteY6" fmla="*/ 215096 h 701339"/>
                <a:gd name="connsiteX7" fmla="*/ 827067 w 956191"/>
                <a:gd name="connsiteY7" fmla="*/ 283963 h 701339"/>
                <a:gd name="connsiteX8" fmla="*/ 953323 w 956191"/>
                <a:gd name="connsiteY8" fmla="*/ 414045 h 701339"/>
                <a:gd name="connsiteX9" fmla="*/ 888282 w 956191"/>
                <a:gd name="connsiteY9" fmla="*/ 616820 h 701339"/>
                <a:gd name="connsiteX10" fmla="*/ 597510 w 956191"/>
                <a:gd name="connsiteY10" fmla="*/ 700991 h 701339"/>
                <a:gd name="connsiteX11" fmla="*/ 318217 w 956191"/>
                <a:gd name="connsiteY11" fmla="*/ 643602 h 701339"/>
                <a:gd name="connsiteX12" fmla="*/ 69531 w 956191"/>
                <a:gd name="connsiteY12" fmla="*/ 567083 h 701339"/>
                <a:gd name="connsiteX0" fmla="*/ 69531 w 956191"/>
                <a:gd name="connsiteY0" fmla="*/ 567083 h 702462"/>
                <a:gd name="connsiteX1" fmla="*/ 663 w 956191"/>
                <a:gd name="connsiteY1" fmla="*/ 371960 h 702462"/>
                <a:gd name="connsiteX2" fmla="*/ 42750 w 956191"/>
                <a:gd name="connsiteY2" fmla="*/ 173011 h 702462"/>
                <a:gd name="connsiteX3" fmla="*/ 169005 w 956191"/>
                <a:gd name="connsiteY3" fmla="*/ 42930 h 702462"/>
                <a:gd name="connsiteX4" fmla="*/ 329694 w 956191"/>
                <a:gd name="connsiteY4" fmla="*/ 844 h 702462"/>
                <a:gd name="connsiteX5" fmla="*/ 532469 w 956191"/>
                <a:gd name="connsiteY5" fmla="*/ 73537 h 702462"/>
                <a:gd name="connsiteX6" fmla="*/ 654899 w 956191"/>
                <a:gd name="connsiteY6" fmla="*/ 215096 h 702462"/>
                <a:gd name="connsiteX7" fmla="*/ 827067 w 956191"/>
                <a:gd name="connsiteY7" fmla="*/ 283963 h 702462"/>
                <a:gd name="connsiteX8" fmla="*/ 953323 w 956191"/>
                <a:gd name="connsiteY8" fmla="*/ 414045 h 702462"/>
                <a:gd name="connsiteX9" fmla="*/ 888282 w 956191"/>
                <a:gd name="connsiteY9" fmla="*/ 616820 h 702462"/>
                <a:gd name="connsiteX10" fmla="*/ 597510 w 956191"/>
                <a:gd name="connsiteY10" fmla="*/ 700991 h 702462"/>
                <a:gd name="connsiteX11" fmla="*/ 302913 w 956191"/>
                <a:gd name="connsiteY11" fmla="*/ 662731 h 702462"/>
                <a:gd name="connsiteX12" fmla="*/ 69531 w 956191"/>
                <a:gd name="connsiteY12" fmla="*/ 567083 h 702462"/>
                <a:gd name="connsiteX0" fmla="*/ 69484 w 956144"/>
                <a:gd name="connsiteY0" fmla="*/ 568514 h 703893"/>
                <a:gd name="connsiteX1" fmla="*/ 616 w 956144"/>
                <a:gd name="connsiteY1" fmla="*/ 373391 h 703893"/>
                <a:gd name="connsiteX2" fmla="*/ 42703 w 956144"/>
                <a:gd name="connsiteY2" fmla="*/ 174442 h 703893"/>
                <a:gd name="connsiteX3" fmla="*/ 157480 w 956144"/>
                <a:gd name="connsiteY3" fmla="*/ 32883 h 703893"/>
                <a:gd name="connsiteX4" fmla="*/ 329647 w 956144"/>
                <a:gd name="connsiteY4" fmla="*/ 2275 h 703893"/>
                <a:gd name="connsiteX5" fmla="*/ 532422 w 956144"/>
                <a:gd name="connsiteY5" fmla="*/ 74968 h 703893"/>
                <a:gd name="connsiteX6" fmla="*/ 654852 w 956144"/>
                <a:gd name="connsiteY6" fmla="*/ 216527 h 703893"/>
                <a:gd name="connsiteX7" fmla="*/ 827020 w 956144"/>
                <a:gd name="connsiteY7" fmla="*/ 285394 h 703893"/>
                <a:gd name="connsiteX8" fmla="*/ 953276 w 956144"/>
                <a:gd name="connsiteY8" fmla="*/ 415476 h 703893"/>
                <a:gd name="connsiteX9" fmla="*/ 888235 w 956144"/>
                <a:gd name="connsiteY9" fmla="*/ 618251 h 703893"/>
                <a:gd name="connsiteX10" fmla="*/ 597463 w 956144"/>
                <a:gd name="connsiteY10" fmla="*/ 702422 h 703893"/>
                <a:gd name="connsiteX11" fmla="*/ 302866 w 956144"/>
                <a:gd name="connsiteY11" fmla="*/ 664162 h 703893"/>
                <a:gd name="connsiteX12" fmla="*/ 69484 w 956144"/>
                <a:gd name="connsiteY12" fmla="*/ 568514 h 703893"/>
                <a:gd name="connsiteX0" fmla="*/ 70651 w 957311"/>
                <a:gd name="connsiteY0" fmla="*/ 568447 h 703826"/>
                <a:gd name="connsiteX1" fmla="*/ 1783 w 957311"/>
                <a:gd name="connsiteY1" fmla="*/ 373324 h 703826"/>
                <a:gd name="connsiteX2" fmla="*/ 32392 w 957311"/>
                <a:gd name="connsiteY2" fmla="*/ 170549 h 703826"/>
                <a:gd name="connsiteX3" fmla="*/ 158647 w 957311"/>
                <a:gd name="connsiteY3" fmla="*/ 32816 h 703826"/>
                <a:gd name="connsiteX4" fmla="*/ 330814 w 957311"/>
                <a:gd name="connsiteY4" fmla="*/ 2208 h 703826"/>
                <a:gd name="connsiteX5" fmla="*/ 533589 w 957311"/>
                <a:gd name="connsiteY5" fmla="*/ 74901 h 703826"/>
                <a:gd name="connsiteX6" fmla="*/ 656019 w 957311"/>
                <a:gd name="connsiteY6" fmla="*/ 216460 h 703826"/>
                <a:gd name="connsiteX7" fmla="*/ 828187 w 957311"/>
                <a:gd name="connsiteY7" fmla="*/ 285327 h 703826"/>
                <a:gd name="connsiteX8" fmla="*/ 954443 w 957311"/>
                <a:gd name="connsiteY8" fmla="*/ 415409 h 703826"/>
                <a:gd name="connsiteX9" fmla="*/ 889402 w 957311"/>
                <a:gd name="connsiteY9" fmla="*/ 618184 h 703826"/>
                <a:gd name="connsiteX10" fmla="*/ 598630 w 957311"/>
                <a:gd name="connsiteY10" fmla="*/ 702355 h 703826"/>
                <a:gd name="connsiteX11" fmla="*/ 304033 w 957311"/>
                <a:gd name="connsiteY11" fmla="*/ 664095 h 703826"/>
                <a:gd name="connsiteX12" fmla="*/ 70651 w 957311"/>
                <a:gd name="connsiteY12" fmla="*/ 568447 h 703826"/>
                <a:gd name="connsiteX0" fmla="*/ 70651 w 957311"/>
                <a:gd name="connsiteY0" fmla="*/ 582838 h 718217"/>
                <a:gd name="connsiteX1" fmla="*/ 1783 w 957311"/>
                <a:gd name="connsiteY1" fmla="*/ 387715 h 718217"/>
                <a:gd name="connsiteX2" fmla="*/ 32392 w 957311"/>
                <a:gd name="connsiteY2" fmla="*/ 184940 h 718217"/>
                <a:gd name="connsiteX3" fmla="*/ 158647 w 957311"/>
                <a:gd name="connsiteY3" fmla="*/ 47207 h 718217"/>
                <a:gd name="connsiteX4" fmla="*/ 338466 w 957311"/>
                <a:gd name="connsiteY4" fmla="*/ 1296 h 718217"/>
                <a:gd name="connsiteX5" fmla="*/ 533589 w 957311"/>
                <a:gd name="connsiteY5" fmla="*/ 89292 h 718217"/>
                <a:gd name="connsiteX6" fmla="*/ 656019 w 957311"/>
                <a:gd name="connsiteY6" fmla="*/ 230851 h 718217"/>
                <a:gd name="connsiteX7" fmla="*/ 828187 w 957311"/>
                <a:gd name="connsiteY7" fmla="*/ 299718 h 718217"/>
                <a:gd name="connsiteX8" fmla="*/ 954443 w 957311"/>
                <a:gd name="connsiteY8" fmla="*/ 429800 h 718217"/>
                <a:gd name="connsiteX9" fmla="*/ 889402 w 957311"/>
                <a:gd name="connsiteY9" fmla="*/ 632575 h 718217"/>
                <a:gd name="connsiteX10" fmla="*/ 598630 w 957311"/>
                <a:gd name="connsiteY10" fmla="*/ 716746 h 718217"/>
                <a:gd name="connsiteX11" fmla="*/ 304033 w 957311"/>
                <a:gd name="connsiteY11" fmla="*/ 678486 h 718217"/>
                <a:gd name="connsiteX12" fmla="*/ 70651 w 957311"/>
                <a:gd name="connsiteY12" fmla="*/ 582838 h 718217"/>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56019 w 957311"/>
                <a:gd name="connsiteY6" fmla="*/ 230183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63671 w 957311"/>
                <a:gd name="connsiteY6" fmla="*/ 218705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50419 w 956209"/>
                <a:gd name="connsiteY0" fmla="*/ 582170 h 717549"/>
                <a:gd name="connsiteX1" fmla="*/ 681 w 956209"/>
                <a:gd name="connsiteY1" fmla="*/ 387047 h 717549"/>
                <a:gd name="connsiteX2" fmla="*/ 31290 w 956209"/>
                <a:gd name="connsiteY2" fmla="*/ 184272 h 717549"/>
                <a:gd name="connsiteX3" fmla="*/ 157545 w 956209"/>
                <a:gd name="connsiteY3" fmla="*/ 46539 h 717549"/>
                <a:gd name="connsiteX4" fmla="*/ 337364 w 956209"/>
                <a:gd name="connsiteY4" fmla="*/ 628 h 717549"/>
                <a:gd name="connsiteX5" fmla="*/ 543965 w 956209"/>
                <a:gd name="connsiteY5" fmla="*/ 73321 h 717549"/>
                <a:gd name="connsiteX6" fmla="*/ 662569 w 956209"/>
                <a:gd name="connsiteY6" fmla="*/ 218705 h 717549"/>
                <a:gd name="connsiteX7" fmla="*/ 827085 w 956209"/>
                <a:gd name="connsiteY7" fmla="*/ 299050 h 717549"/>
                <a:gd name="connsiteX8" fmla="*/ 953341 w 956209"/>
                <a:gd name="connsiteY8" fmla="*/ 429132 h 717549"/>
                <a:gd name="connsiteX9" fmla="*/ 888300 w 956209"/>
                <a:gd name="connsiteY9" fmla="*/ 631907 h 717549"/>
                <a:gd name="connsiteX10" fmla="*/ 597528 w 956209"/>
                <a:gd name="connsiteY10" fmla="*/ 716078 h 717549"/>
                <a:gd name="connsiteX11" fmla="*/ 302931 w 956209"/>
                <a:gd name="connsiteY11" fmla="*/ 677818 h 717549"/>
                <a:gd name="connsiteX12" fmla="*/ 50419 w 95620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9692 h 725071"/>
                <a:gd name="connsiteX1" fmla="*/ 327 w 971159"/>
                <a:gd name="connsiteY1" fmla="*/ 394569 h 725071"/>
                <a:gd name="connsiteX2" fmla="*/ 46240 w 971159"/>
                <a:gd name="connsiteY2" fmla="*/ 191794 h 725071"/>
                <a:gd name="connsiteX3" fmla="*/ 172495 w 971159"/>
                <a:gd name="connsiteY3" fmla="*/ 54061 h 725071"/>
                <a:gd name="connsiteX4" fmla="*/ 359966 w 971159"/>
                <a:gd name="connsiteY4" fmla="*/ 498 h 725071"/>
                <a:gd name="connsiteX5" fmla="*/ 558915 w 971159"/>
                <a:gd name="connsiteY5" fmla="*/ 80843 h 725071"/>
                <a:gd name="connsiteX6" fmla="*/ 677519 w 971159"/>
                <a:gd name="connsiteY6" fmla="*/ 226227 h 725071"/>
                <a:gd name="connsiteX7" fmla="*/ 842035 w 971159"/>
                <a:gd name="connsiteY7" fmla="*/ 306572 h 725071"/>
                <a:gd name="connsiteX8" fmla="*/ 968291 w 971159"/>
                <a:gd name="connsiteY8" fmla="*/ 436654 h 725071"/>
                <a:gd name="connsiteX9" fmla="*/ 903250 w 971159"/>
                <a:gd name="connsiteY9" fmla="*/ 639429 h 725071"/>
                <a:gd name="connsiteX10" fmla="*/ 612478 w 971159"/>
                <a:gd name="connsiteY10" fmla="*/ 723600 h 725071"/>
                <a:gd name="connsiteX11" fmla="*/ 317881 w 971159"/>
                <a:gd name="connsiteY11" fmla="*/ 685340 h 725071"/>
                <a:gd name="connsiteX12" fmla="*/ 65369 w 971159"/>
                <a:gd name="connsiteY12" fmla="*/ 589692 h 725071"/>
                <a:gd name="connsiteX0" fmla="*/ 65339 w 971129"/>
                <a:gd name="connsiteY0" fmla="*/ 589692 h 725071"/>
                <a:gd name="connsiteX1" fmla="*/ 297 w 971129"/>
                <a:gd name="connsiteY1" fmla="*/ 394569 h 725071"/>
                <a:gd name="connsiteX2" fmla="*/ 46210 w 971129"/>
                <a:gd name="connsiteY2" fmla="*/ 191794 h 725071"/>
                <a:gd name="connsiteX3" fmla="*/ 157161 w 971129"/>
                <a:gd name="connsiteY3" fmla="*/ 54061 h 725071"/>
                <a:gd name="connsiteX4" fmla="*/ 359936 w 971129"/>
                <a:gd name="connsiteY4" fmla="*/ 498 h 725071"/>
                <a:gd name="connsiteX5" fmla="*/ 558885 w 971129"/>
                <a:gd name="connsiteY5" fmla="*/ 80843 h 725071"/>
                <a:gd name="connsiteX6" fmla="*/ 677489 w 971129"/>
                <a:gd name="connsiteY6" fmla="*/ 226227 h 725071"/>
                <a:gd name="connsiteX7" fmla="*/ 842005 w 971129"/>
                <a:gd name="connsiteY7" fmla="*/ 306572 h 725071"/>
                <a:gd name="connsiteX8" fmla="*/ 968261 w 971129"/>
                <a:gd name="connsiteY8" fmla="*/ 436654 h 725071"/>
                <a:gd name="connsiteX9" fmla="*/ 903220 w 971129"/>
                <a:gd name="connsiteY9" fmla="*/ 639429 h 725071"/>
                <a:gd name="connsiteX10" fmla="*/ 612448 w 971129"/>
                <a:gd name="connsiteY10" fmla="*/ 723600 h 725071"/>
                <a:gd name="connsiteX11" fmla="*/ 317851 w 971129"/>
                <a:gd name="connsiteY11" fmla="*/ 685340 h 725071"/>
                <a:gd name="connsiteX12" fmla="*/ 65339 w 971129"/>
                <a:gd name="connsiteY12" fmla="*/ 589692 h 725071"/>
                <a:gd name="connsiteX0" fmla="*/ 66591 w 972381"/>
                <a:gd name="connsiteY0" fmla="*/ 589692 h 725071"/>
                <a:gd name="connsiteX1" fmla="*/ 1549 w 972381"/>
                <a:gd name="connsiteY1" fmla="*/ 394569 h 725071"/>
                <a:gd name="connsiteX2" fmla="*/ 32158 w 972381"/>
                <a:gd name="connsiteY2" fmla="*/ 191794 h 725071"/>
                <a:gd name="connsiteX3" fmla="*/ 158413 w 972381"/>
                <a:gd name="connsiteY3" fmla="*/ 54061 h 725071"/>
                <a:gd name="connsiteX4" fmla="*/ 361188 w 972381"/>
                <a:gd name="connsiteY4" fmla="*/ 498 h 725071"/>
                <a:gd name="connsiteX5" fmla="*/ 560137 w 972381"/>
                <a:gd name="connsiteY5" fmla="*/ 80843 h 725071"/>
                <a:gd name="connsiteX6" fmla="*/ 678741 w 972381"/>
                <a:gd name="connsiteY6" fmla="*/ 226227 h 725071"/>
                <a:gd name="connsiteX7" fmla="*/ 843257 w 972381"/>
                <a:gd name="connsiteY7" fmla="*/ 306572 h 725071"/>
                <a:gd name="connsiteX8" fmla="*/ 969513 w 972381"/>
                <a:gd name="connsiteY8" fmla="*/ 436654 h 725071"/>
                <a:gd name="connsiteX9" fmla="*/ 904472 w 972381"/>
                <a:gd name="connsiteY9" fmla="*/ 639429 h 725071"/>
                <a:gd name="connsiteX10" fmla="*/ 613700 w 972381"/>
                <a:gd name="connsiteY10" fmla="*/ 723600 h 725071"/>
                <a:gd name="connsiteX11" fmla="*/ 319103 w 972381"/>
                <a:gd name="connsiteY11" fmla="*/ 685340 h 725071"/>
                <a:gd name="connsiteX12" fmla="*/ 66591 w 972381"/>
                <a:gd name="connsiteY12" fmla="*/ 589692 h 725071"/>
                <a:gd name="connsiteX0" fmla="*/ 66591 w 969820"/>
                <a:gd name="connsiteY0" fmla="*/ 589692 h 724534"/>
                <a:gd name="connsiteX1" fmla="*/ 1549 w 969820"/>
                <a:gd name="connsiteY1" fmla="*/ 394569 h 724534"/>
                <a:gd name="connsiteX2" fmla="*/ 32158 w 969820"/>
                <a:gd name="connsiteY2" fmla="*/ 191794 h 724534"/>
                <a:gd name="connsiteX3" fmla="*/ 158413 w 969820"/>
                <a:gd name="connsiteY3" fmla="*/ 54061 h 724534"/>
                <a:gd name="connsiteX4" fmla="*/ 361188 w 969820"/>
                <a:gd name="connsiteY4" fmla="*/ 498 h 724534"/>
                <a:gd name="connsiteX5" fmla="*/ 560137 w 969820"/>
                <a:gd name="connsiteY5" fmla="*/ 80843 h 724534"/>
                <a:gd name="connsiteX6" fmla="*/ 678741 w 969820"/>
                <a:gd name="connsiteY6" fmla="*/ 226227 h 724534"/>
                <a:gd name="connsiteX7" fmla="*/ 843257 w 969820"/>
                <a:gd name="connsiteY7" fmla="*/ 306572 h 724534"/>
                <a:gd name="connsiteX8" fmla="*/ 969513 w 969820"/>
                <a:gd name="connsiteY8" fmla="*/ 436654 h 724534"/>
                <a:gd name="connsiteX9" fmla="*/ 870038 w 969820"/>
                <a:gd name="connsiteY9" fmla="*/ 650907 h 724534"/>
                <a:gd name="connsiteX10" fmla="*/ 613700 w 969820"/>
                <a:gd name="connsiteY10" fmla="*/ 723600 h 724534"/>
                <a:gd name="connsiteX11" fmla="*/ 319103 w 969820"/>
                <a:gd name="connsiteY11" fmla="*/ 685340 h 724534"/>
                <a:gd name="connsiteX12" fmla="*/ 66591 w 969820"/>
                <a:gd name="connsiteY12" fmla="*/ 589692 h 724534"/>
                <a:gd name="connsiteX0" fmla="*/ 66591 w 958416"/>
                <a:gd name="connsiteY0" fmla="*/ 589692 h 724534"/>
                <a:gd name="connsiteX1" fmla="*/ 1549 w 958416"/>
                <a:gd name="connsiteY1" fmla="*/ 394569 h 724534"/>
                <a:gd name="connsiteX2" fmla="*/ 32158 w 958416"/>
                <a:gd name="connsiteY2" fmla="*/ 191794 h 724534"/>
                <a:gd name="connsiteX3" fmla="*/ 158413 w 958416"/>
                <a:gd name="connsiteY3" fmla="*/ 54061 h 724534"/>
                <a:gd name="connsiteX4" fmla="*/ 361188 w 958416"/>
                <a:gd name="connsiteY4" fmla="*/ 498 h 724534"/>
                <a:gd name="connsiteX5" fmla="*/ 560137 w 958416"/>
                <a:gd name="connsiteY5" fmla="*/ 80843 h 724534"/>
                <a:gd name="connsiteX6" fmla="*/ 678741 w 958416"/>
                <a:gd name="connsiteY6" fmla="*/ 226227 h 724534"/>
                <a:gd name="connsiteX7" fmla="*/ 843257 w 958416"/>
                <a:gd name="connsiteY7" fmla="*/ 306572 h 724534"/>
                <a:gd name="connsiteX8" fmla="*/ 958035 w 958416"/>
                <a:gd name="connsiteY8" fmla="*/ 440480 h 724534"/>
                <a:gd name="connsiteX9" fmla="*/ 870038 w 958416"/>
                <a:gd name="connsiteY9" fmla="*/ 650907 h 724534"/>
                <a:gd name="connsiteX10" fmla="*/ 613700 w 958416"/>
                <a:gd name="connsiteY10" fmla="*/ 723600 h 724534"/>
                <a:gd name="connsiteX11" fmla="*/ 319103 w 958416"/>
                <a:gd name="connsiteY11" fmla="*/ 685340 h 724534"/>
                <a:gd name="connsiteX12" fmla="*/ 66591 w 958416"/>
                <a:gd name="connsiteY12" fmla="*/ 589692 h 724534"/>
                <a:gd name="connsiteX0" fmla="*/ 66591 w 958042"/>
                <a:gd name="connsiteY0" fmla="*/ 589692 h 724534"/>
                <a:gd name="connsiteX1" fmla="*/ 1549 w 958042"/>
                <a:gd name="connsiteY1" fmla="*/ 394569 h 724534"/>
                <a:gd name="connsiteX2" fmla="*/ 32158 w 958042"/>
                <a:gd name="connsiteY2" fmla="*/ 191794 h 724534"/>
                <a:gd name="connsiteX3" fmla="*/ 158413 w 958042"/>
                <a:gd name="connsiteY3" fmla="*/ 54061 h 724534"/>
                <a:gd name="connsiteX4" fmla="*/ 361188 w 958042"/>
                <a:gd name="connsiteY4" fmla="*/ 498 h 724534"/>
                <a:gd name="connsiteX5" fmla="*/ 560137 w 958042"/>
                <a:gd name="connsiteY5" fmla="*/ 80843 h 724534"/>
                <a:gd name="connsiteX6" fmla="*/ 678741 w 958042"/>
                <a:gd name="connsiteY6" fmla="*/ 226227 h 724534"/>
                <a:gd name="connsiteX7" fmla="*/ 873864 w 958042"/>
                <a:gd name="connsiteY7" fmla="*/ 298920 h 724534"/>
                <a:gd name="connsiteX8" fmla="*/ 958035 w 958042"/>
                <a:gd name="connsiteY8" fmla="*/ 440480 h 724534"/>
                <a:gd name="connsiteX9" fmla="*/ 870038 w 958042"/>
                <a:gd name="connsiteY9" fmla="*/ 650907 h 724534"/>
                <a:gd name="connsiteX10" fmla="*/ 613700 w 958042"/>
                <a:gd name="connsiteY10" fmla="*/ 723600 h 724534"/>
                <a:gd name="connsiteX11" fmla="*/ 319103 w 958042"/>
                <a:gd name="connsiteY11" fmla="*/ 685340 h 724534"/>
                <a:gd name="connsiteX12" fmla="*/ 66591 w 958042"/>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8301" h="724534">
                  <a:moveTo>
                    <a:pt x="66591" y="589692"/>
                  </a:moveTo>
                  <a:cubicBezTo>
                    <a:pt x="13665" y="541230"/>
                    <a:pt x="7288" y="460885"/>
                    <a:pt x="1549" y="394569"/>
                  </a:cubicBezTo>
                  <a:cubicBezTo>
                    <a:pt x="-4190" y="328253"/>
                    <a:pt x="6014" y="248545"/>
                    <a:pt x="32158" y="191794"/>
                  </a:cubicBezTo>
                  <a:cubicBezTo>
                    <a:pt x="58302" y="135043"/>
                    <a:pt x="103575" y="85944"/>
                    <a:pt x="158413" y="54061"/>
                  </a:cubicBezTo>
                  <a:cubicBezTo>
                    <a:pt x="213251" y="22178"/>
                    <a:pt x="294234" y="-3966"/>
                    <a:pt x="361188" y="498"/>
                  </a:cubicBezTo>
                  <a:cubicBezTo>
                    <a:pt x="428142" y="4962"/>
                    <a:pt x="507212" y="43222"/>
                    <a:pt x="560137" y="80843"/>
                  </a:cubicBezTo>
                  <a:cubicBezTo>
                    <a:pt x="613062" y="118464"/>
                    <a:pt x="639207" y="174577"/>
                    <a:pt x="678741" y="226227"/>
                  </a:cubicBezTo>
                  <a:cubicBezTo>
                    <a:pt x="718275" y="277877"/>
                    <a:pt x="842619" y="263211"/>
                    <a:pt x="889168" y="298920"/>
                  </a:cubicBezTo>
                  <a:cubicBezTo>
                    <a:pt x="935717" y="334629"/>
                    <a:pt x="961223" y="381816"/>
                    <a:pt x="958035" y="440480"/>
                  </a:cubicBezTo>
                  <a:cubicBezTo>
                    <a:pt x="954847" y="499145"/>
                    <a:pt x="927427" y="603720"/>
                    <a:pt x="870038" y="650907"/>
                  </a:cubicBezTo>
                  <a:cubicBezTo>
                    <a:pt x="812649" y="698094"/>
                    <a:pt x="705523" y="717861"/>
                    <a:pt x="613700" y="723600"/>
                  </a:cubicBezTo>
                  <a:cubicBezTo>
                    <a:pt x="521878" y="729339"/>
                    <a:pt x="410288" y="707658"/>
                    <a:pt x="319103" y="685340"/>
                  </a:cubicBezTo>
                  <a:cubicBezTo>
                    <a:pt x="227918" y="663022"/>
                    <a:pt x="119517" y="638154"/>
                    <a:pt x="66591" y="589692"/>
                  </a:cubicBezTo>
                  <a:close/>
                </a:path>
              </a:pathLst>
            </a:custGeom>
            <a:solidFill>
              <a:srgbClr val="9987C2">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CC5177BF-AA0B-3A9C-CDAD-44B41A2AE8B9}"/>
                </a:ext>
              </a:extLst>
            </p:cNvPr>
            <p:cNvSpPr/>
            <p:nvPr/>
          </p:nvSpPr>
          <p:spPr>
            <a:xfrm>
              <a:off x="3027177" y="2142859"/>
              <a:ext cx="501919" cy="318743"/>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8AF721DF-08D2-AE50-D750-94AA0E9EFEB9}"/>
              </a:ext>
            </a:extLst>
          </p:cNvPr>
          <p:cNvGrpSpPr>
            <a:grpSpLocks/>
          </p:cNvGrpSpPr>
          <p:nvPr/>
        </p:nvGrpSpPr>
        <p:grpSpPr>
          <a:xfrm>
            <a:off x="4083191" y="2873349"/>
            <a:ext cx="731520" cy="548640"/>
            <a:chOff x="2983505" y="2053715"/>
            <a:chExt cx="958301" cy="724534"/>
          </a:xfrm>
        </p:grpSpPr>
        <p:sp>
          <p:nvSpPr>
            <p:cNvPr id="61" name="Freeform 60">
              <a:extLst>
                <a:ext uri="{FF2B5EF4-FFF2-40B4-BE49-F238E27FC236}">
                  <a16:creationId xmlns:a16="http://schemas.microsoft.com/office/drawing/2014/main" id="{D11238BF-62BB-777B-8ECC-8FCE62BA0A14}"/>
                </a:ext>
              </a:extLst>
            </p:cNvPr>
            <p:cNvSpPr/>
            <p:nvPr/>
          </p:nvSpPr>
          <p:spPr>
            <a:xfrm>
              <a:off x="2983505" y="2053715"/>
              <a:ext cx="958301" cy="724534"/>
            </a:xfrm>
            <a:custGeom>
              <a:avLst/>
              <a:gdLst>
                <a:gd name="connsiteX0" fmla="*/ 22956 w 975615"/>
                <a:gd name="connsiteY0" fmla="*/ 554761 h 703973"/>
                <a:gd name="connsiteX1" fmla="*/ 0 w 975615"/>
                <a:gd name="connsiteY1" fmla="*/ 363464 h 703973"/>
                <a:gd name="connsiteX2" fmla="*/ 38260 w 975615"/>
                <a:gd name="connsiteY2" fmla="*/ 160689 h 703973"/>
                <a:gd name="connsiteX3" fmla="*/ 164516 w 975615"/>
                <a:gd name="connsiteY3" fmla="*/ 49737 h 703973"/>
                <a:gd name="connsiteX4" fmla="*/ 275468 w 975615"/>
                <a:gd name="connsiteY4" fmla="*/ 0 h 703973"/>
                <a:gd name="connsiteX5" fmla="*/ 516502 w 975615"/>
                <a:gd name="connsiteY5" fmla="*/ 61215 h 703973"/>
                <a:gd name="connsiteX6" fmla="*/ 638932 w 975615"/>
                <a:gd name="connsiteY6" fmla="*/ 202774 h 703973"/>
                <a:gd name="connsiteX7" fmla="*/ 811100 w 975615"/>
                <a:gd name="connsiteY7" fmla="*/ 271641 h 703973"/>
                <a:gd name="connsiteX8" fmla="*/ 975615 w 975615"/>
                <a:gd name="connsiteY8" fmla="*/ 348160 h 703973"/>
                <a:gd name="connsiteX9" fmla="*/ 872315 w 975615"/>
                <a:gd name="connsiteY9" fmla="*/ 593020 h 703973"/>
                <a:gd name="connsiteX10" fmla="*/ 585369 w 975615"/>
                <a:gd name="connsiteY10" fmla="*/ 703973 h 703973"/>
                <a:gd name="connsiteX11" fmla="*/ 302250 w 975615"/>
                <a:gd name="connsiteY11" fmla="*/ 631280 h 703973"/>
                <a:gd name="connsiteX12" fmla="*/ 22956 w 975615"/>
                <a:gd name="connsiteY12" fmla="*/ 554761 h 703973"/>
                <a:gd name="connsiteX0" fmla="*/ 22956 w 976974"/>
                <a:gd name="connsiteY0" fmla="*/ 554761 h 703973"/>
                <a:gd name="connsiteX1" fmla="*/ 0 w 976974"/>
                <a:gd name="connsiteY1" fmla="*/ 363464 h 703973"/>
                <a:gd name="connsiteX2" fmla="*/ 38260 w 976974"/>
                <a:gd name="connsiteY2" fmla="*/ 160689 h 703973"/>
                <a:gd name="connsiteX3" fmla="*/ 164516 w 976974"/>
                <a:gd name="connsiteY3" fmla="*/ 49737 h 703973"/>
                <a:gd name="connsiteX4" fmla="*/ 275468 w 976974"/>
                <a:gd name="connsiteY4" fmla="*/ 0 h 703973"/>
                <a:gd name="connsiteX5" fmla="*/ 516502 w 976974"/>
                <a:gd name="connsiteY5" fmla="*/ 61215 h 703973"/>
                <a:gd name="connsiteX6" fmla="*/ 638932 w 976974"/>
                <a:gd name="connsiteY6" fmla="*/ 202774 h 703973"/>
                <a:gd name="connsiteX7" fmla="*/ 811100 w 976974"/>
                <a:gd name="connsiteY7" fmla="*/ 271641 h 703973"/>
                <a:gd name="connsiteX8" fmla="*/ 975615 w 976974"/>
                <a:gd name="connsiteY8" fmla="*/ 348160 h 703973"/>
                <a:gd name="connsiteX9" fmla="*/ 872315 w 976974"/>
                <a:gd name="connsiteY9" fmla="*/ 593020 h 703973"/>
                <a:gd name="connsiteX10" fmla="*/ 585369 w 976974"/>
                <a:gd name="connsiteY10" fmla="*/ 703973 h 703973"/>
                <a:gd name="connsiteX11" fmla="*/ 302250 w 976974"/>
                <a:gd name="connsiteY11" fmla="*/ 631280 h 703973"/>
                <a:gd name="connsiteX12" fmla="*/ 22956 w 976974"/>
                <a:gd name="connsiteY12" fmla="*/ 554761 h 703973"/>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5349"/>
                <a:gd name="connsiteY0" fmla="*/ 554864 h 713276"/>
                <a:gd name="connsiteX1" fmla="*/ 8375 w 985349"/>
                <a:gd name="connsiteY1" fmla="*/ 363567 h 713276"/>
                <a:gd name="connsiteX2" fmla="*/ 46635 w 985349"/>
                <a:gd name="connsiteY2" fmla="*/ 160792 h 713276"/>
                <a:gd name="connsiteX3" fmla="*/ 172891 w 985349"/>
                <a:gd name="connsiteY3" fmla="*/ 49840 h 713276"/>
                <a:gd name="connsiteX4" fmla="*/ 283843 w 985349"/>
                <a:gd name="connsiteY4" fmla="*/ 103 h 713276"/>
                <a:gd name="connsiteX5" fmla="*/ 524877 w 985349"/>
                <a:gd name="connsiteY5" fmla="*/ 61318 h 713276"/>
                <a:gd name="connsiteX6" fmla="*/ 647307 w 985349"/>
                <a:gd name="connsiteY6" fmla="*/ 202877 h 713276"/>
                <a:gd name="connsiteX7" fmla="*/ 819475 w 985349"/>
                <a:gd name="connsiteY7" fmla="*/ 271744 h 713276"/>
                <a:gd name="connsiteX8" fmla="*/ 983990 w 985349"/>
                <a:gd name="connsiteY8" fmla="*/ 348263 h 713276"/>
                <a:gd name="connsiteX9" fmla="*/ 880690 w 985349"/>
                <a:gd name="connsiteY9" fmla="*/ 593123 h 713276"/>
                <a:gd name="connsiteX10" fmla="*/ 593744 w 985349"/>
                <a:gd name="connsiteY10" fmla="*/ 704076 h 713276"/>
                <a:gd name="connsiteX11" fmla="*/ 310625 w 985349"/>
                <a:gd name="connsiteY11" fmla="*/ 631383 h 713276"/>
                <a:gd name="connsiteX12" fmla="*/ 31331 w 985349"/>
                <a:gd name="connsiteY12" fmla="*/ 554864 h 7132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6129 h 705858"/>
                <a:gd name="connsiteX1" fmla="*/ 8375 w 986528"/>
                <a:gd name="connsiteY1" fmla="*/ 364832 h 705858"/>
                <a:gd name="connsiteX2" fmla="*/ 46635 w 986528"/>
                <a:gd name="connsiteY2" fmla="*/ 162057 h 705858"/>
                <a:gd name="connsiteX3" fmla="*/ 161413 w 986528"/>
                <a:gd name="connsiteY3" fmla="*/ 31976 h 705858"/>
                <a:gd name="connsiteX4" fmla="*/ 283843 w 986528"/>
                <a:gd name="connsiteY4" fmla="*/ 1368 h 705858"/>
                <a:gd name="connsiteX5" fmla="*/ 524877 w 986528"/>
                <a:gd name="connsiteY5" fmla="*/ 62583 h 705858"/>
                <a:gd name="connsiteX6" fmla="*/ 647307 w 986528"/>
                <a:gd name="connsiteY6" fmla="*/ 204142 h 705858"/>
                <a:gd name="connsiteX7" fmla="*/ 819475 w 986528"/>
                <a:gd name="connsiteY7" fmla="*/ 273009 h 705858"/>
                <a:gd name="connsiteX8" fmla="*/ 983990 w 986528"/>
                <a:gd name="connsiteY8" fmla="*/ 349528 h 705858"/>
                <a:gd name="connsiteX9" fmla="*/ 880690 w 986528"/>
                <a:gd name="connsiteY9" fmla="*/ 594388 h 705858"/>
                <a:gd name="connsiteX10" fmla="*/ 593744 w 986528"/>
                <a:gd name="connsiteY10" fmla="*/ 705341 h 705858"/>
                <a:gd name="connsiteX11" fmla="*/ 310625 w 986528"/>
                <a:gd name="connsiteY11" fmla="*/ 632648 h 705858"/>
                <a:gd name="connsiteX12" fmla="*/ 31331 w 986528"/>
                <a:gd name="connsiteY12" fmla="*/ 556129 h 705858"/>
                <a:gd name="connsiteX0" fmla="*/ 30635 w 985832"/>
                <a:gd name="connsiteY0" fmla="*/ 556129 h 705858"/>
                <a:gd name="connsiteX1" fmla="*/ 7679 w 985832"/>
                <a:gd name="connsiteY1" fmla="*/ 364832 h 705858"/>
                <a:gd name="connsiteX2" fmla="*/ 34462 w 985832"/>
                <a:gd name="connsiteY2" fmla="*/ 162057 h 705858"/>
                <a:gd name="connsiteX3" fmla="*/ 160717 w 985832"/>
                <a:gd name="connsiteY3" fmla="*/ 31976 h 705858"/>
                <a:gd name="connsiteX4" fmla="*/ 283147 w 985832"/>
                <a:gd name="connsiteY4" fmla="*/ 1368 h 705858"/>
                <a:gd name="connsiteX5" fmla="*/ 524181 w 985832"/>
                <a:gd name="connsiteY5" fmla="*/ 62583 h 705858"/>
                <a:gd name="connsiteX6" fmla="*/ 646611 w 985832"/>
                <a:gd name="connsiteY6" fmla="*/ 204142 h 705858"/>
                <a:gd name="connsiteX7" fmla="*/ 818779 w 985832"/>
                <a:gd name="connsiteY7" fmla="*/ 273009 h 705858"/>
                <a:gd name="connsiteX8" fmla="*/ 983294 w 985832"/>
                <a:gd name="connsiteY8" fmla="*/ 349528 h 705858"/>
                <a:gd name="connsiteX9" fmla="*/ 879994 w 985832"/>
                <a:gd name="connsiteY9" fmla="*/ 594388 h 705858"/>
                <a:gd name="connsiteX10" fmla="*/ 593048 w 985832"/>
                <a:gd name="connsiteY10" fmla="*/ 705341 h 705858"/>
                <a:gd name="connsiteX11" fmla="*/ 309929 w 985832"/>
                <a:gd name="connsiteY11" fmla="*/ 632648 h 705858"/>
                <a:gd name="connsiteX12" fmla="*/ 30635 w 985832"/>
                <a:gd name="connsiteY12" fmla="*/ 556129 h 705858"/>
                <a:gd name="connsiteX0" fmla="*/ 54941 w 979530"/>
                <a:gd name="connsiteY0" fmla="*/ 556129 h 705858"/>
                <a:gd name="connsiteX1" fmla="*/ 1377 w 979530"/>
                <a:gd name="connsiteY1" fmla="*/ 364832 h 705858"/>
                <a:gd name="connsiteX2" fmla="*/ 28160 w 979530"/>
                <a:gd name="connsiteY2" fmla="*/ 162057 h 705858"/>
                <a:gd name="connsiteX3" fmla="*/ 154415 w 979530"/>
                <a:gd name="connsiteY3" fmla="*/ 31976 h 705858"/>
                <a:gd name="connsiteX4" fmla="*/ 276845 w 979530"/>
                <a:gd name="connsiteY4" fmla="*/ 1368 h 705858"/>
                <a:gd name="connsiteX5" fmla="*/ 517879 w 979530"/>
                <a:gd name="connsiteY5" fmla="*/ 62583 h 705858"/>
                <a:gd name="connsiteX6" fmla="*/ 640309 w 979530"/>
                <a:gd name="connsiteY6" fmla="*/ 204142 h 705858"/>
                <a:gd name="connsiteX7" fmla="*/ 812477 w 979530"/>
                <a:gd name="connsiteY7" fmla="*/ 273009 h 705858"/>
                <a:gd name="connsiteX8" fmla="*/ 976992 w 979530"/>
                <a:gd name="connsiteY8" fmla="*/ 349528 h 705858"/>
                <a:gd name="connsiteX9" fmla="*/ 873692 w 979530"/>
                <a:gd name="connsiteY9" fmla="*/ 594388 h 705858"/>
                <a:gd name="connsiteX10" fmla="*/ 586746 w 979530"/>
                <a:gd name="connsiteY10" fmla="*/ 705341 h 705858"/>
                <a:gd name="connsiteX11" fmla="*/ 303627 w 979530"/>
                <a:gd name="connsiteY11" fmla="*/ 632648 h 705858"/>
                <a:gd name="connsiteX12" fmla="*/ 54941 w 979530"/>
                <a:gd name="connsiteY12" fmla="*/ 556129 h 705858"/>
                <a:gd name="connsiteX0" fmla="*/ 69531 w 994120"/>
                <a:gd name="connsiteY0" fmla="*/ 556129 h 705858"/>
                <a:gd name="connsiteX1" fmla="*/ 663 w 994120"/>
                <a:gd name="connsiteY1" fmla="*/ 361006 h 705858"/>
                <a:gd name="connsiteX2" fmla="*/ 42750 w 994120"/>
                <a:gd name="connsiteY2" fmla="*/ 162057 h 705858"/>
                <a:gd name="connsiteX3" fmla="*/ 169005 w 994120"/>
                <a:gd name="connsiteY3" fmla="*/ 31976 h 705858"/>
                <a:gd name="connsiteX4" fmla="*/ 291435 w 994120"/>
                <a:gd name="connsiteY4" fmla="*/ 1368 h 705858"/>
                <a:gd name="connsiteX5" fmla="*/ 532469 w 994120"/>
                <a:gd name="connsiteY5" fmla="*/ 62583 h 705858"/>
                <a:gd name="connsiteX6" fmla="*/ 654899 w 994120"/>
                <a:gd name="connsiteY6" fmla="*/ 204142 h 705858"/>
                <a:gd name="connsiteX7" fmla="*/ 827067 w 994120"/>
                <a:gd name="connsiteY7" fmla="*/ 273009 h 705858"/>
                <a:gd name="connsiteX8" fmla="*/ 991582 w 994120"/>
                <a:gd name="connsiteY8" fmla="*/ 349528 h 705858"/>
                <a:gd name="connsiteX9" fmla="*/ 888282 w 994120"/>
                <a:gd name="connsiteY9" fmla="*/ 594388 h 705858"/>
                <a:gd name="connsiteX10" fmla="*/ 601336 w 994120"/>
                <a:gd name="connsiteY10" fmla="*/ 705341 h 705858"/>
                <a:gd name="connsiteX11" fmla="*/ 318217 w 994120"/>
                <a:gd name="connsiteY11" fmla="*/ 632648 h 705858"/>
                <a:gd name="connsiteX12" fmla="*/ 69531 w 994120"/>
                <a:gd name="connsiteY12" fmla="*/ 556129 h 705858"/>
                <a:gd name="connsiteX0" fmla="*/ 69531 w 994120"/>
                <a:gd name="connsiteY0" fmla="*/ 567083 h 716812"/>
                <a:gd name="connsiteX1" fmla="*/ 663 w 994120"/>
                <a:gd name="connsiteY1" fmla="*/ 371960 h 716812"/>
                <a:gd name="connsiteX2" fmla="*/ 42750 w 994120"/>
                <a:gd name="connsiteY2" fmla="*/ 173011 h 716812"/>
                <a:gd name="connsiteX3" fmla="*/ 169005 w 994120"/>
                <a:gd name="connsiteY3" fmla="*/ 42930 h 716812"/>
                <a:gd name="connsiteX4" fmla="*/ 329694 w 994120"/>
                <a:gd name="connsiteY4" fmla="*/ 844 h 716812"/>
                <a:gd name="connsiteX5" fmla="*/ 532469 w 994120"/>
                <a:gd name="connsiteY5" fmla="*/ 73537 h 716812"/>
                <a:gd name="connsiteX6" fmla="*/ 654899 w 994120"/>
                <a:gd name="connsiteY6" fmla="*/ 215096 h 716812"/>
                <a:gd name="connsiteX7" fmla="*/ 827067 w 994120"/>
                <a:gd name="connsiteY7" fmla="*/ 283963 h 716812"/>
                <a:gd name="connsiteX8" fmla="*/ 991582 w 994120"/>
                <a:gd name="connsiteY8" fmla="*/ 360482 h 716812"/>
                <a:gd name="connsiteX9" fmla="*/ 888282 w 994120"/>
                <a:gd name="connsiteY9" fmla="*/ 605342 h 716812"/>
                <a:gd name="connsiteX10" fmla="*/ 601336 w 994120"/>
                <a:gd name="connsiteY10" fmla="*/ 716295 h 716812"/>
                <a:gd name="connsiteX11" fmla="*/ 318217 w 994120"/>
                <a:gd name="connsiteY11" fmla="*/ 643602 h 716812"/>
                <a:gd name="connsiteX12" fmla="*/ 69531 w 994120"/>
                <a:gd name="connsiteY12" fmla="*/ 567083 h 716812"/>
                <a:gd name="connsiteX0" fmla="*/ 69531 w 974302"/>
                <a:gd name="connsiteY0" fmla="*/ 567083 h 716812"/>
                <a:gd name="connsiteX1" fmla="*/ 663 w 974302"/>
                <a:gd name="connsiteY1" fmla="*/ 371960 h 716812"/>
                <a:gd name="connsiteX2" fmla="*/ 42750 w 974302"/>
                <a:gd name="connsiteY2" fmla="*/ 173011 h 716812"/>
                <a:gd name="connsiteX3" fmla="*/ 169005 w 974302"/>
                <a:gd name="connsiteY3" fmla="*/ 42930 h 716812"/>
                <a:gd name="connsiteX4" fmla="*/ 329694 w 974302"/>
                <a:gd name="connsiteY4" fmla="*/ 844 h 716812"/>
                <a:gd name="connsiteX5" fmla="*/ 532469 w 974302"/>
                <a:gd name="connsiteY5" fmla="*/ 73537 h 716812"/>
                <a:gd name="connsiteX6" fmla="*/ 654899 w 974302"/>
                <a:gd name="connsiteY6" fmla="*/ 215096 h 716812"/>
                <a:gd name="connsiteX7" fmla="*/ 827067 w 974302"/>
                <a:gd name="connsiteY7" fmla="*/ 283963 h 716812"/>
                <a:gd name="connsiteX8" fmla="*/ 972452 w 974302"/>
                <a:gd name="connsiteY8" fmla="*/ 394915 h 716812"/>
                <a:gd name="connsiteX9" fmla="*/ 888282 w 974302"/>
                <a:gd name="connsiteY9" fmla="*/ 605342 h 716812"/>
                <a:gd name="connsiteX10" fmla="*/ 601336 w 974302"/>
                <a:gd name="connsiteY10" fmla="*/ 716295 h 716812"/>
                <a:gd name="connsiteX11" fmla="*/ 318217 w 974302"/>
                <a:gd name="connsiteY11" fmla="*/ 643602 h 716812"/>
                <a:gd name="connsiteX12" fmla="*/ 69531 w 974302"/>
                <a:gd name="connsiteY12" fmla="*/ 567083 h 716812"/>
                <a:gd name="connsiteX0" fmla="*/ 69531 w 974302"/>
                <a:gd name="connsiteY0" fmla="*/ 567083 h 716563"/>
                <a:gd name="connsiteX1" fmla="*/ 663 w 974302"/>
                <a:gd name="connsiteY1" fmla="*/ 371960 h 716563"/>
                <a:gd name="connsiteX2" fmla="*/ 42750 w 974302"/>
                <a:gd name="connsiteY2" fmla="*/ 173011 h 716563"/>
                <a:gd name="connsiteX3" fmla="*/ 169005 w 974302"/>
                <a:gd name="connsiteY3" fmla="*/ 42930 h 716563"/>
                <a:gd name="connsiteX4" fmla="*/ 329694 w 974302"/>
                <a:gd name="connsiteY4" fmla="*/ 844 h 716563"/>
                <a:gd name="connsiteX5" fmla="*/ 532469 w 974302"/>
                <a:gd name="connsiteY5" fmla="*/ 73537 h 716563"/>
                <a:gd name="connsiteX6" fmla="*/ 654899 w 974302"/>
                <a:gd name="connsiteY6" fmla="*/ 215096 h 716563"/>
                <a:gd name="connsiteX7" fmla="*/ 827067 w 974302"/>
                <a:gd name="connsiteY7" fmla="*/ 283963 h 716563"/>
                <a:gd name="connsiteX8" fmla="*/ 972452 w 974302"/>
                <a:gd name="connsiteY8" fmla="*/ 394915 h 716563"/>
                <a:gd name="connsiteX9" fmla="*/ 888282 w 974302"/>
                <a:gd name="connsiteY9" fmla="*/ 616820 h 716563"/>
                <a:gd name="connsiteX10" fmla="*/ 601336 w 974302"/>
                <a:gd name="connsiteY10" fmla="*/ 716295 h 716563"/>
                <a:gd name="connsiteX11" fmla="*/ 318217 w 974302"/>
                <a:gd name="connsiteY11" fmla="*/ 643602 h 716563"/>
                <a:gd name="connsiteX12" fmla="*/ 69531 w 974302"/>
                <a:gd name="connsiteY12" fmla="*/ 567083 h 716563"/>
                <a:gd name="connsiteX0" fmla="*/ 69531 w 974327"/>
                <a:gd name="connsiteY0" fmla="*/ 567083 h 701339"/>
                <a:gd name="connsiteX1" fmla="*/ 663 w 974327"/>
                <a:gd name="connsiteY1" fmla="*/ 371960 h 701339"/>
                <a:gd name="connsiteX2" fmla="*/ 42750 w 974327"/>
                <a:gd name="connsiteY2" fmla="*/ 173011 h 701339"/>
                <a:gd name="connsiteX3" fmla="*/ 169005 w 974327"/>
                <a:gd name="connsiteY3" fmla="*/ 42930 h 701339"/>
                <a:gd name="connsiteX4" fmla="*/ 329694 w 974327"/>
                <a:gd name="connsiteY4" fmla="*/ 844 h 701339"/>
                <a:gd name="connsiteX5" fmla="*/ 532469 w 974327"/>
                <a:gd name="connsiteY5" fmla="*/ 73537 h 701339"/>
                <a:gd name="connsiteX6" fmla="*/ 654899 w 974327"/>
                <a:gd name="connsiteY6" fmla="*/ 215096 h 701339"/>
                <a:gd name="connsiteX7" fmla="*/ 827067 w 974327"/>
                <a:gd name="connsiteY7" fmla="*/ 283963 h 701339"/>
                <a:gd name="connsiteX8" fmla="*/ 972452 w 974327"/>
                <a:gd name="connsiteY8" fmla="*/ 394915 h 701339"/>
                <a:gd name="connsiteX9" fmla="*/ 888282 w 974327"/>
                <a:gd name="connsiteY9" fmla="*/ 616820 h 701339"/>
                <a:gd name="connsiteX10" fmla="*/ 597510 w 974327"/>
                <a:gd name="connsiteY10" fmla="*/ 700991 h 701339"/>
                <a:gd name="connsiteX11" fmla="*/ 318217 w 974327"/>
                <a:gd name="connsiteY11" fmla="*/ 643602 h 701339"/>
                <a:gd name="connsiteX12" fmla="*/ 69531 w 974327"/>
                <a:gd name="connsiteY12" fmla="*/ 567083 h 701339"/>
                <a:gd name="connsiteX0" fmla="*/ 69531 w 956191"/>
                <a:gd name="connsiteY0" fmla="*/ 567083 h 701339"/>
                <a:gd name="connsiteX1" fmla="*/ 663 w 956191"/>
                <a:gd name="connsiteY1" fmla="*/ 371960 h 701339"/>
                <a:gd name="connsiteX2" fmla="*/ 42750 w 956191"/>
                <a:gd name="connsiteY2" fmla="*/ 173011 h 701339"/>
                <a:gd name="connsiteX3" fmla="*/ 169005 w 956191"/>
                <a:gd name="connsiteY3" fmla="*/ 42930 h 701339"/>
                <a:gd name="connsiteX4" fmla="*/ 329694 w 956191"/>
                <a:gd name="connsiteY4" fmla="*/ 844 h 701339"/>
                <a:gd name="connsiteX5" fmla="*/ 532469 w 956191"/>
                <a:gd name="connsiteY5" fmla="*/ 73537 h 701339"/>
                <a:gd name="connsiteX6" fmla="*/ 654899 w 956191"/>
                <a:gd name="connsiteY6" fmla="*/ 215096 h 701339"/>
                <a:gd name="connsiteX7" fmla="*/ 827067 w 956191"/>
                <a:gd name="connsiteY7" fmla="*/ 283963 h 701339"/>
                <a:gd name="connsiteX8" fmla="*/ 953323 w 956191"/>
                <a:gd name="connsiteY8" fmla="*/ 414045 h 701339"/>
                <a:gd name="connsiteX9" fmla="*/ 888282 w 956191"/>
                <a:gd name="connsiteY9" fmla="*/ 616820 h 701339"/>
                <a:gd name="connsiteX10" fmla="*/ 597510 w 956191"/>
                <a:gd name="connsiteY10" fmla="*/ 700991 h 701339"/>
                <a:gd name="connsiteX11" fmla="*/ 318217 w 956191"/>
                <a:gd name="connsiteY11" fmla="*/ 643602 h 701339"/>
                <a:gd name="connsiteX12" fmla="*/ 69531 w 956191"/>
                <a:gd name="connsiteY12" fmla="*/ 567083 h 701339"/>
                <a:gd name="connsiteX0" fmla="*/ 69531 w 956191"/>
                <a:gd name="connsiteY0" fmla="*/ 567083 h 702462"/>
                <a:gd name="connsiteX1" fmla="*/ 663 w 956191"/>
                <a:gd name="connsiteY1" fmla="*/ 371960 h 702462"/>
                <a:gd name="connsiteX2" fmla="*/ 42750 w 956191"/>
                <a:gd name="connsiteY2" fmla="*/ 173011 h 702462"/>
                <a:gd name="connsiteX3" fmla="*/ 169005 w 956191"/>
                <a:gd name="connsiteY3" fmla="*/ 42930 h 702462"/>
                <a:gd name="connsiteX4" fmla="*/ 329694 w 956191"/>
                <a:gd name="connsiteY4" fmla="*/ 844 h 702462"/>
                <a:gd name="connsiteX5" fmla="*/ 532469 w 956191"/>
                <a:gd name="connsiteY5" fmla="*/ 73537 h 702462"/>
                <a:gd name="connsiteX6" fmla="*/ 654899 w 956191"/>
                <a:gd name="connsiteY6" fmla="*/ 215096 h 702462"/>
                <a:gd name="connsiteX7" fmla="*/ 827067 w 956191"/>
                <a:gd name="connsiteY7" fmla="*/ 283963 h 702462"/>
                <a:gd name="connsiteX8" fmla="*/ 953323 w 956191"/>
                <a:gd name="connsiteY8" fmla="*/ 414045 h 702462"/>
                <a:gd name="connsiteX9" fmla="*/ 888282 w 956191"/>
                <a:gd name="connsiteY9" fmla="*/ 616820 h 702462"/>
                <a:gd name="connsiteX10" fmla="*/ 597510 w 956191"/>
                <a:gd name="connsiteY10" fmla="*/ 700991 h 702462"/>
                <a:gd name="connsiteX11" fmla="*/ 302913 w 956191"/>
                <a:gd name="connsiteY11" fmla="*/ 662731 h 702462"/>
                <a:gd name="connsiteX12" fmla="*/ 69531 w 956191"/>
                <a:gd name="connsiteY12" fmla="*/ 567083 h 702462"/>
                <a:gd name="connsiteX0" fmla="*/ 69484 w 956144"/>
                <a:gd name="connsiteY0" fmla="*/ 568514 h 703893"/>
                <a:gd name="connsiteX1" fmla="*/ 616 w 956144"/>
                <a:gd name="connsiteY1" fmla="*/ 373391 h 703893"/>
                <a:gd name="connsiteX2" fmla="*/ 42703 w 956144"/>
                <a:gd name="connsiteY2" fmla="*/ 174442 h 703893"/>
                <a:gd name="connsiteX3" fmla="*/ 157480 w 956144"/>
                <a:gd name="connsiteY3" fmla="*/ 32883 h 703893"/>
                <a:gd name="connsiteX4" fmla="*/ 329647 w 956144"/>
                <a:gd name="connsiteY4" fmla="*/ 2275 h 703893"/>
                <a:gd name="connsiteX5" fmla="*/ 532422 w 956144"/>
                <a:gd name="connsiteY5" fmla="*/ 74968 h 703893"/>
                <a:gd name="connsiteX6" fmla="*/ 654852 w 956144"/>
                <a:gd name="connsiteY6" fmla="*/ 216527 h 703893"/>
                <a:gd name="connsiteX7" fmla="*/ 827020 w 956144"/>
                <a:gd name="connsiteY7" fmla="*/ 285394 h 703893"/>
                <a:gd name="connsiteX8" fmla="*/ 953276 w 956144"/>
                <a:gd name="connsiteY8" fmla="*/ 415476 h 703893"/>
                <a:gd name="connsiteX9" fmla="*/ 888235 w 956144"/>
                <a:gd name="connsiteY9" fmla="*/ 618251 h 703893"/>
                <a:gd name="connsiteX10" fmla="*/ 597463 w 956144"/>
                <a:gd name="connsiteY10" fmla="*/ 702422 h 703893"/>
                <a:gd name="connsiteX11" fmla="*/ 302866 w 956144"/>
                <a:gd name="connsiteY11" fmla="*/ 664162 h 703893"/>
                <a:gd name="connsiteX12" fmla="*/ 69484 w 956144"/>
                <a:gd name="connsiteY12" fmla="*/ 568514 h 703893"/>
                <a:gd name="connsiteX0" fmla="*/ 70651 w 957311"/>
                <a:gd name="connsiteY0" fmla="*/ 568447 h 703826"/>
                <a:gd name="connsiteX1" fmla="*/ 1783 w 957311"/>
                <a:gd name="connsiteY1" fmla="*/ 373324 h 703826"/>
                <a:gd name="connsiteX2" fmla="*/ 32392 w 957311"/>
                <a:gd name="connsiteY2" fmla="*/ 170549 h 703826"/>
                <a:gd name="connsiteX3" fmla="*/ 158647 w 957311"/>
                <a:gd name="connsiteY3" fmla="*/ 32816 h 703826"/>
                <a:gd name="connsiteX4" fmla="*/ 330814 w 957311"/>
                <a:gd name="connsiteY4" fmla="*/ 2208 h 703826"/>
                <a:gd name="connsiteX5" fmla="*/ 533589 w 957311"/>
                <a:gd name="connsiteY5" fmla="*/ 74901 h 703826"/>
                <a:gd name="connsiteX6" fmla="*/ 656019 w 957311"/>
                <a:gd name="connsiteY6" fmla="*/ 216460 h 703826"/>
                <a:gd name="connsiteX7" fmla="*/ 828187 w 957311"/>
                <a:gd name="connsiteY7" fmla="*/ 285327 h 703826"/>
                <a:gd name="connsiteX8" fmla="*/ 954443 w 957311"/>
                <a:gd name="connsiteY8" fmla="*/ 415409 h 703826"/>
                <a:gd name="connsiteX9" fmla="*/ 889402 w 957311"/>
                <a:gd name="connsiteY9" fmla="*/ 618184 h 703826"/>
                <a:gd name="connsiteX10" fmla="*/ 598630 w 957311"/>
                <a:gd name="connsiteY10" fmla="*/ 702355 h 703826"/>
                <a:gd name="connsiteX11" fmla="*/ 304033 w 957311"/>
                <a:gd name="connsiteY11" fmla="*/ 664095 h 703826"/>
                <a:gd name="connsiteX12" fmla="*/ 70651 w 957311"/>
                <a:gd name="connsiteY12" fmla="*/ 568447 h 703826"/>
                <a:gd name="connsiteX0" fmla="*/ 70651 w 957311"/>
                <a:gd name="connsiteY0" fmla="*/ 582838 h 718217"/>
                <a:gd name="connsiteX1" fmla="*/ 1783 w 957311"/>
                <a:gd name="connsiteY1" fmla="*/ 387715 h 718217"/>
                <a:gd name="connsiteX2" fmla="*/ 32392 w 957311"/>
                <a:gd name="connsiteY2" fmla="*/ 184940 h 718217"/>
                <a:gd name="connsiteX3" fmla="*/ 158647 w 957311"/>
                <a:gd name="connsiteY3" fmla="*/ 47207 h 718217"/>
                <a:gd name="connsiteX4" fmla="*/ 338466 w 957311"/>
                <a:gd name="connsiteY4" fmla="*/ 1296 h 718217"/>
                <a:gd name="connsiteX5" fmla="*/ 533589 w 957311"/>
                <a:gd name="connsiteY5" fmla="*/ 89292 h 718217"/>
                <a:gd name="connsiteX6" fmla="*/ 656019 w 957311"/>
                <a:gd name="connsiteY6" fmla="*/ 230851 h 718217"/>
                <a:gd name="connsiteX7" fmla="*/ 828187 w 957311"/>
                <a:gd name="connsiteY7" fmla="*/ 299718 h 718217"/>
                <a:gd name="connsiteX8" fmla="*/ 954443 w 957311"/>
                <a:gd name="connsiteY8" fmla="*/ 429800 h 718217"/>
                <a:gd name="connsiteX9" fmla="*/ 889402 w 957311"/>
                <a:gd name="connsiteY9" fmla="*/ 632575 h 718217"/>
                <a:gd name="connsiteX10" fmla="*/ 598630 w 957311"/>
                <a:gd name="connsiteY10" fmla="*/ 716746 h 718217"/>
                <a:gd name="connsiteX11" fmla="*/ 304033 w 957311"/>
                <a:gd name="connsiteY11" fmla="*/ 678486 h 718217"/>
                <a:gd name="connsiteX12" fmla="*/ 70651 w 957311"/>
                <a:gd name="connsiteY12" fmla="*/ 582838 h 718217"/>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56019 w 957311"/>
                <a:gd name="connsiteY6" fmla="*/ 230183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63671 w 957311"/>
                <a:gd name="connsiteY6" fmla="*/ 218705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50419 w 956209"/>
                <a:gd name="connsiteY0" fmla="*/ 582170 h 717549"/>
                <a:gd name="connsiteX1" fmla="*/ 681 w 956209"/>
                <a:gd name="connsiteY1" fmla="*/ 387047 h 717549"/>
                <a:gd name="connsiteX2" fmla="*/ 31290 w 956209"/>
                <a:gd name="connsiteY2" fmla="*/ 184272 h 717549"/>
                <a:gd name="connsiteX3" fmla="*/ 157545 w 956209"/>
                <a:gd name="connsiteY3" fmla="*/ 46539 h 717549"/>
                <a:gd name="connsiteX4" fmla="*/ 337364 w 956209"/>
                <a:gd name="connsiteY4" fmla="*/ 628 h 717549"/>
                <a:gd name="connsiteX5" fmla="*/ 543965 w 956209"/>
                <a:gd name="connsiteY5" fmla="*/ 73321 h 717549"/>
                <a:gd name="connsiteX6" fmla="*/ 662569 w 956209"/>
                <a:gd name="connsiteY6" fmla="*/ 218705 h 717549"/>
                <a:gd name="connsiteX7" fmla="*/ 827085 w 956209"/>
                <a:gd name="connsiteY7" fmla="*/ 299050 h 717549"/>
                <a:gd name="connsiteX8" fmla="*/ 953341 w 956209"/>
                <a:gd name="connsiteY8" fmla="*/ 429132 h 717549"/>
                <a:gd name="connsiteX9" fmla="*/ 888300 w 956209"/>
                <a:gd name="connsiteY9" fmla="*/ 631907 h 717549"/>
                <a:gd name="connsiteX10" fmla="*/ 597528 w 956209"/>
                <a:gd name="connsiteY10" fmla="*/ 716078 h 717549"/>
                <a:gd name="connsiteX11" fmla="*/ 302931 w 956209"/>
                <a:gd name="connsiteY11" fmla="*/ 677818 h 717549"/>
                <a:gd name="connsiteX12" fmla="*/ 50419 w 95620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9692 h 725071"/>
                <a:gd name="connsiteX1" fmla="*/ 327 w 971159"/>
                <a:gd name="connsiteY1" fmla="*/ 394569 h 725071"/>
                <a:gd name="connsiteX2" fmla="*/ 46240 w 971159"/>
                <a:gd name="connsiteY2" fmla="*/ 191794 h 725071"/>
                <a:gd name="connsiteX3" fmla="*/ 172495 w 971159"/>
                <a:gd name="connsiteY3" fmla="*/ 54061 h 725071"/>
                <a:gd name="connsiteX4" fmla="*/ 359966 w 971159"/>
                <a:gd name="connsiteY4" fmla="*/ 498 h 725071"/>
                <a:gd name="connsiteX5" fmla="*/ 558915 w 971159"/>
                <a:gd name="connsiteY5" fmla="*/ 80843 h 725071"/>
                <a:gd name="connsiteX6" fmla="*/ 677519 w 971159"/>
                <a:gd name="connsiteY6" fmla="*/ 226227 h 725071"/>
                <a:gd name="connsiteX7" fmla="*/ 842035 w 971159"/>
                <a:gd name="connsiteY7" fmla="*/ 306572 h 725071"/>
                <a:gd name="connsiteX8" fmla="*/ 968291 w 971159"/>
                <a:gd name="connsiteY8" fmla="*/ 436654 h 725071"/>
                <a:gd name="connsiteX9" fmla="*/ 903250 w 971159"/>
                <a:gd name="connsiteY9" fmla="*/ 639429 h 725071"/>
                <a:gd name="connsiteX10" fmla="*/ 612478 w 971159"/>
                <a:gd name="connsiteY10" fmla="*/ 723600 h 725071"/>
                <a:gd name="connsiteX11" fmla="*/ 317881 w 971159"/>
                <a:gd name="connsiteY11" fmla="*/ 685340 h 725071"/>
                <a:gd name="connsiteX12" fmla="*/ 65369 w 971159"/>
                <a:gd name="connsiteY12" fmla="*/ 589692 h 725071"/>
                <a:gd name="connsiteX0" fmla="*/ 65339 w 971129"/>
                <a:gd name="connsiteY0" fmla="*/ 589692 h 725071"/>
                <a:gd name="connsiteX1" fmla="*/ 297 w 971129"/>
                <a:gd name="connsiteY1" fmla="*/ 394569 h 725071"/>
                <a:gd name="connsiteX2" fmla="*/ 46210 w 971129"/>
                <a:gd name="connsiteY2" fmla="*/ 191794 h 725071"/>
                <a:gd name="connsiteX3" fmla="*/ 157161 w 971129"/>
                <a:gd name="connsiteY3" fmla="*/ 54061 h 725071"/>
                <a:gd name="connsiteX4" fmla="*/ 359936 w 971129"/>
                <a:gd name="connsiteY4" fmla="*/ 498 h 725071"/>
                <a:gd name="connsiteX5" fmla="*/ 558885 w 971129"/>
                <a:gd name="connsiteY5" fmla="*/ 80843 h 725071"/>
                <a:gd name="connsiteX6" fmla="*/ 677489 w 971129"/>
                <a:gd name="connsiteY6" fmla="*/ 226227 h 725071"/>
                <a:gd name="connsiteX7" fmla="*/ 842005 w 971129"/>
                <a:gd name="connsiteY7" fmla="*/ 306572 h 725071"/>
                <a:gd name="connsiteX8" fmla="*/ 968261 w 971129"/>
                <a:gd name="connsiteY8" fmla="*/ 436654 h 725071"/>
                <a:gd name="connsiteX9" fmla="*/ 903220 w 971129"/>
                <a:gd name="connsiteY9" fmla="*/ 639429 h 725071"/>
                <a:gd name="connsiteX10" fmla="*/ 612448 w 971129"/>
                <a:gd name="connsiteY10" fmla="*/ 723600 h 725071"/>
                <a:gd name="connsiteX11" fmla="*/ 317851 w 971129"/>
                <a:gd name="connsiteY11" fmla="*/ 685340 h 725071"/>
                <a:gd name="connsiteX12" fmla="*/ 65339 w 971129"/>
                <a:gd name="connsiteY12" fmla="*/ 589692 h 725071"/>
                <a:gd name="connsiteX0" fmla="*/ 66591 w 972381"/>
                <a:gd name="connsiteY0" fmla="*/ 589692 h 725071"/>
                <a:gd name="connsiteX1" fmla="*/ 1549 w 972381"/>
                <a:gd name="connsiteY1" fmla="*/ 394569 h 725071"/>
                <a:gd name="connsiteX2" fmla="*/ 32158 w 972381"/>
                <a:gd name="connsiteY2" fmla="*/ 191794 h 725071"/>
                <a:gd name="connsiteX3" fmla="*/ 158413 w 972381"/>
                <a:gd name="connsiteY3" fmla="*/ 54061 h 725071"/>
                <a:gd name="connsiteX4" fmla="*/ 361188 w 972381"/>
                <a:gd name="connsiteY4" fmla="*/ 498 h 725071"/>
                <a:gd name="connsiteX5" fmla="*/ 560137 w 972381"/>
                <a:gd name="connsiteY5" fmla="*/ 80843 h 725071"/>
                <a:gd name="connsiteX6" fmla="*/ 678741 w 972381"/>
                <a:gd name="connsiteY6" fmla="*/ 226227 h 725071"/>
                <a:gd name="connsiteX7" fmla="*/ 843257 w 972381"/>
                <a:gd name="connsiteY7" fmla="*/ 306572 h 725071"/>
                <a:gd name="connsiteX8" fmla="*/ 969513 w 972381"/>
                <a:gd name="connsiteY8" fmla="*/ 436654 h 725071"/>
                <a:gd name="connsiteX9" fmla="*/ 904472 w 972381"/>
                <a:gd name="connsiteY9" fmla="*/ 639429 h 725071"/>
                <a:gd name="connsiteX10" fmla="*/ 613700 w 972381"/>
                <a:gd name="connsiteY10" fmla="*/ 723600 h 725071"/>
                <a:gd name="connsiteX11" fmla="*/ 319103 w 972381"/>
                <a:gd name="connsiteY11" fmla="*/ 685340 h 725071"/>
                <a:gd name="connsiteX12" fmla="*/ 66591 w 972381"/>
                <a:gd name="connsiteY12" fmla="*/ 589692 h 725071"/>
                <a:gd name="connsiteX0" fmla="*/ 66591 w 969820"/>
                <a:gd name="connsiteY0" fmla="*/ 589692 h 724534"/>
                <a:gd name="connsiteX1" fmla="*/ 1549 w 969820"/>
                <a:gd name="connsiteY1" fmla="*/ 394569 h 724534"/>
                <a:gd name="connsiteX2" fmla="*/ 32158 w 969820"/>
                <a:gd name="connsiteY2" fmla="*/ 191794 h 724534"/>
                <a:gd name="connsiteX3" fmla="*/ 158413 w 969820"/>
                <a:gd name="connsiteY3" fmla="*/ 54061 h 724534"/>
                <a:gd name="connsiteX4" fmla="*/ 361188 w 969820"/>
                <a:gd name="connsiteY4" fmla="*/ 498 h 724534"/>
                <a:gd name="connsiteX5" fmla="*/ 560137 w 969820"/>
                <a:gd name="connsiteY5" fmla="*/ 80843 h 724534"/>
                <a:gd name="connsiteX6" fmla="*/ 678741 w 969820"/>
                <a:gd name="connsiteY6" fmla="*/ 226227 h 724534"/>
                <a:gd name="connsiteX7" fmla="*/ 843257 w 969820"/>
                <a:gd name="connsiteY7" fmla="*/ 306572 h 724534"/>
                <a:gd name="connsiteX8" fmla="*/ 969513 w 969820"/>
                <a:gd name="connsiteY8" fmla="*/ 436654 h 724534"/>
                <a:gd name="connsiteX9" fmla="*/ 870038 w 969820"/>
                <a:gd name="connsiteY9" fmla="*/ 650907 h 724534"/>
                <a:gd name="connsiteX10" fmla="*/ 613700 w 969820"/>
                <a:gd name="connsiteY10" fmla="*/ 723600 h 724534"/>
                <a:gd name="connsiteX11" fmla="*/ 319103 w 969820"/>
                <a:gd name="connsiteY11" fmla="*/ 685340 h 724534"/>
                <a:gd name="connsiteX12" fmla="*/ 66591 w 969820"/>
                <a:gd name="connsiteY12" fmla="*/ 589692 h 724534"/>
                <a:gd name="connsiteX0" fmla="*/ 66591 w 958416"/>
                <a:gd name="connsiteY0" fmla="*/ 589692 h 724534"/>
                <a:gd name="connsiteX1" fmla="*/ 1549 w 958416"/>
                <a:gd name="connsiteY1" fmla="*/ 394569 h 724534"/>
                <a:gd name="connsiteX2" fmla="*/ 32158 w 958416"/>
                <a:gd name="connsiteY2" fmla="*/ 191794 h 724534"/>
                <a:gd name="connsiteX3" fmla="*/ 158413 w 958416"/>
                <a:gd name="connsiteY3" fmla="*/ 54061 h 724534"/>
                <a:gd name="connsiteX4" fmla="*/ 361188 w 958416"/>
                <a:gd name="connsiteY4" fmla="*/ 498 h 724534"/>
                <a:gd name="connsiteX5" fmla="*/ 560137 w 958416"/>
                <a:gd name="connsiteY5" fmla="*/ 80843 h 724534"/>
                <a:gd name="connsiteX6" fmla="*/ 678741 w 958416"/>
                <a:gd name="connsiteY6" fmla="*/ 226227 h 724534"/>
                <a:gd name="connsiteX7" fmla="*/ 843257 w 958416"/>
                <a:gd name="connsiteY7" fmla="*/ 306572 h 724534"/>
                <a:gd name="connsiteX8" fmla="*/ 958035 w 958416"/>
                <a:gd name="connsiteY8" fmla="*/ 440480 h 724534"/>
                <a:gd name="connsiteX9" fmla="*/ 870038 w 958416"/>
                <a:gd name="connsiteY9" fmla="*/ 650907 h 724534"/>
                <a:gd name="connsiteX10" fmla="*/ 613700 w 958416"/>
                <a:gd name="connsiteY10" fmla="*/ 723600 h 724534"/>
                <a:gd name="connsiteX11" fmla="*/ 319103 w 958416"/>
                <a:gd name="connsiteY11" fmla="*/ 685340 h 724534"/>
                <a:gd name="connsiteX12" fmla="*/ 66591 w 958416"/>
                <a:gd name="connsiteY12" fmla="*/ 589692 h 724534"/>
                <a:gd name="connsiteX0" fmla="*/ 66591 w 958042"/>
                <a:gd name="connsiteY0" fmla="*/ 589692 h 724534"/>
                <a:gd name="connsiteX1" fmla="*/ 1549 w 958042"/>
                <a:gd name="connsiteY1" fmla="*/ 394569 h 724534"/>
                <a:gd name="connsiteX2" fmla="*/ 32158 w 958042"/>
                <a:gd name="connsiteY2" fmla="*/ 191794 h 724534"/>
                <a:gd name="connsiteX3" fmla="*/ 158413 w 958042"/>
                <a:gd name="connsiteY3" fmla="*/ 54061 h 724534"/>
                <a:gd name="connsiteX4" fmla="*/ 361188 w 958042"/>
                <a:gd name="connsiteY4" fmla="*/ 498 h 724534"/>
                <a:gd name="connsiteX5" fmla="*/ 560137 w 958042"/>
                <a:gd name="connsiteY5" fmla="*/ 80843 h 724534"/>
                <a:gd name="connsiteX6" fmla="*/ 678741 w 958042"/>
                <a:gd name="connsiteY6" fmla="*/ 226227 h 724534"/>
                <a:gd name="connsiteX7" fmla="*/ 873864 w 958042"/>
                <a:gd name="connsiteY7" fmla="*/ 298920 h 724534"/>
                <a:gd name="connsiteX8" fmla="*/ 958035 w 958042"/>
                <a:gd name="connsiteY8" fmla="*/ 440480 h 724534"/>
                <a:gd name="connsiteX9" fmla="*/ 870038 w 958042"/>
                <a:gd name="connsiteY9" fmla="*/ 650907 h 724534"/>
                <a:gd name="connsiteX10" fmla="*/ 613700 w 958042"/>
                <a:gd name="connsiteY10" fmla="*/ 723600 h 724534"/>
                <a:gd name="connsiteX11" fmla="*/ 319103 w 958042"/>
                <a:gd name="connsiteY11" fmla="*/ 685340 h 724534"/>
                <a:gd name="connsiteX12" fmla="*/ 66591 w 958042"/>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8301" h="724534">
                  <a:moveTo>
                    <a:pt x="66591" y="589692"/>
                  </a:moveTo>
                  <a:cubicBezTo>
                    <a:pt x="13665" y="541230"/>
                    <a:pt x="7288" y="460885"/>
                    <a:pt x="1549" y="394569"/>
                  </a:cubicBezTo>
                  <a:cubicBezTo>
                    <a:pt x="-4190" y="328253"/>
                    <a:pt x="6014" y="248545"/>
                    <a:pt x="32158" y="191794"/>
                  </a:cubicBezTo>
                  <a:cubicBezTo>
                    <a:pt x="58302" y="135043"/>
                    <a:pt x="103575" y="85944"/>
                    <a:pt x="158413" y="54061"/>
                  </a:cubicBezTo>
                  <a:cubicBezTo>
                    <a:pt x="213251" y="22178"/>
                    <a:pt x="294234" y="-3966"/>
                    <a:pt x="361188" y="498"/>
                  </a:cubicBezTo>
                  <a:cubicBezTo>
                    <a:pt x="428142" y="4962"/>
                    <a:pt x="507212" y="43222"/>
                    <a:pt x="560137" y="80843"/>
                  </a:cubicBezTo>
                  <a:cubicBezTo>
                    <a:pt x="613062" y="118464"/>
                    <a:pt x="639207" y="174577"/>
                    <a:pt x="678741" y="226227"/>
                  </a:cubicBezTo>
                  <a:cubicBezTo>
                    <a:pt x="718275" y="277877"/>
                    <a:pt x="842619" y="263211"/>
                    <a:pt x="889168" y="298920"/>
                  </a:cubicBezTo>
                  <a:cubicBezTo>
                    <a:pt x="935717" y="334629"/>
                    <a:pt x="961223" y="381816"/>
                    <a:pt x="958035" y="440480"/>
                  </a:cubicBezTo>
                  <a:cubicBezTo>
                    <a:pt x="954847" y="499145"/>
                    <a:pt x="927427" y="603720"/>
                    <a:pt x="870038" y="650907"/>
                  </a:cubicBezTo>
                  <a:cubicBezTo>
                    <a:pt x="812649" y="698094"/>
                    <a:pt x="705523" y="717861"/>
                    <a:pt x="613700" y="723600"/>
                  </a:cubicBezTo>
                  <a:cubicBezTo>
                    <a:pt x="521878" y="729339"/>
                    <a:pt x="410288" y="707658"/>
                    <a:pt x="319103" y="685340"/>
                  </a:cubicBezTo>
                  <a:cubicBezTo>
                    <a:pt x="227918" y="663022"/>
                    <a:pt x="119517" y="638154"/>
                    <a:pt x="66591" y="589692"/>
                  </a:cubicBezTo>
                  <a:close/>
                </a:path>
              </a:pathLst>
            </a:custGeom>
            <a:solidFill>
              <a:srgbClr val="9987C2">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37CDEBFE-879C-0D0E-4F62-414F8E33DFE9}"/>
                </a:ext>
              </a:extLst>
            </p:cNvPr>
            <p:cNvSpPr/>
            <p:nvPr/>
          </p:nvSpPr>
          <p:spPr>
            <a:xfrm>
              <a:off x="3027177" y="2142859"/>
              <a:ext cx="501919" cy="318743"/>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63013476-047B-AC18-4CFF-6D03CC3672D4}"/>
              </a:ext>
            </a:extLst>
          </p:cNvPr>
          <p:cNvGrpSpPr>
            <a:grpSpLocks/>
          </p:cNvGrpSpPr>
          <p:nvPr/>
        </p:nvGrpSpPr>
        <p:grpSpPr>
          <a:xfrm>
            <a:off x="5021239" y="2889115"/>
            <a:ext cx="731520" cy="548640"/>
            <a:chOff x="2983505" y="2053715"/>
            <a:chExt cx="958301" cy="724534"/>
          </a:xfrm>
        </p:grpSpPr>
        <p:sp>
          <p:nvSpPr>
            <p:cNvPr id="64" name="Freeform 63">
              <a:extLst>
                <a:ext uri="{FF2B5EF4-FFF2-40B4-BE49-F238E27FC236}">
                  <a16:creationId xmlns:a16="http://schemas.microsoft.com/office/drawing/2014/main" id="{880A86BA-8B1C-6F25-8A06-224FA73956CD}"/>
                </a:ext>
              </a:extLst>
            </p:cNvPr>
            <p:cNvSpPr/>
            <p:nvPr/>
          </p:nvSpPr>
          <p:spPr>
            <a:xfrm>
              <a:off x="2983505" y="2053715"/>
              <a:ext cx="958301" cy="724534"/>
            </a:xfrm>
            <a:custGeom>
              <a:avLst/>
              <a:gdLst>
                <a:gd name="connsiteX0" fmla="*/ 22956 w 975615"/>
                <a:gd name="connsiteY0" fmla="*/ 554761 h 703973"/>
                <a:gd name="connsiteX1" fmla="*/ 0 w 975615"/>
                <a:gd name="connsiteY1" fmla="*/ 363464 h 703973"/>
                <a:gd name="connsiteX2" fmla="*/ 38260 w 975615"/>
                <a:gd name="connsiteY2" fmla="*/ 160689 h 703973"/>
                <a:gd name="connsiteX3" fmla="*/ 164516 w 975615"/>
                <a:gd name="connsiteY3" fmla="*/ 49737 h 703973"/>
                <a:gd name="connsiteX4" fmla="*/ 275468 w 975615"/>
                <a:gd name="connsiteY4" fmla="*/ 0 h 703973"/>
                <a:gd name="connsiteX5" fmla="*/ 516502 w 975615"/>
                <a:gd name="connsiteY5" fmla="*/ 61215 h 703973"/>
                <a:gd name="connsiteX6" fmla="*/ 638932 w 975615"/>
                <a:gd name="connsiteY6" fmla="*/ 202774 h 703973"/>
                <a:gd name="connsiteX7" fmla="*/ 811100 w 975615"/>
                <a:gd name="connsiteY7" fmla="*/ 271641 h 703973"/>
                <a:gd name="connsiteX8" fmla="*/ 975615 w 975615"/>
                <a:gd name="connsiteY8" fmla="*/ 348160 h 703973"/>
                <a:gd name="connsiteX9" fmla="*/ 872315 w 975615"/>
                <a:gd name="connsiteY9" fmla="*/ 593020 h 703973"/>
                <a:gd name="connsiteX10" fmla="*/ 585369 w 975615"/>
                <a:gd name="connsiteY10" fmla="*/ 703973 h 703973"/>
                <a:gd name="connsiteX11" fmla="*/ 302250 w 975615"/>
                <a:gd name="connsiteY11" fmla="*/ 631280 h 703973"/>
                <a:gd name="connsiteX12" fmla="*/ 22956 w 975615"/>
                <a:gd name="connsiteY12" fmla="*/ 554761 h 703973"/>
                <a:gd name="connsiteX0" fmla="*/ 22956 w 976974"/>
                <a:gd name="connsiteY0" fmla="*/ 554761 h 703973"/>
                <a:gd name="connsiteX1" fmla="*/ 0 w 976974"/>
                <a:gd name="connsiteY1" fmla="*/ 363464 h 703973"/>
                <a:gd name="connsiteX2" fmla="*/ 38260 w 976974"/>
                <a:gd name="connsiteY2" fmla="*/ 160689 h 703973"/>
                <a:gd name="connsiteX3" fmla="*/ 164516 w 976974"/>
                <a:gd name="connsiteY3" fmla="*/ 49737 h 703973"/>
                <a:gd name="connsiteX4" fmla="*/ 275468 w 976974"/>
                <a:gd name="connsiteY4" fmla="*/ 0 h 703973"/>
                <a:gd name="connsiteX5" fmla="*/ 516502 w 976974"/>
                <a:gd name="connsiteY5" fmla="*/ 61215 h 703973"/>
                <a:gd name="connsiteX6" fmla="*/ 638932 w 976974"/>
                <a:gd name="connsiteY6" fmla="*/ 202774 h 703973"/>
                <a:gd name="connsiteX7" fmla="*/ 811100 w 976974"/>
                <a:gd name="connsiteY7" fmla="*/ 271641 h 703973"/>
                <a:gd name="connsiteX8" fmla="*/ 975615 w 976974"/>
                <a:gd name="connsiteY8" fmla="*/ 348160 h 703973"/>
                <a:gd name="connsiteX9" fmla="*/ 872315 w 976974"/>
                <a:gd name="connsiteY9" fmla="*/ 593020 h 703973"/>
                <a:gd name="connsiteX10" fmla="*/ 585369 w 976974"/>
                <a:gd name="connsiteY10" fmla="*/ 703973 h 703973"/>
                <a:gd name="connsiteX11" fmla="*/ 302250 w 976974"/>
                <a:gd name="connsiteY11" fmla="*/ 631280 h 703973"/>
                <a:gd name="connsiteX12" fmla="*/ 22956 w 976974"/>
                <a:gd name="connsiteY12" fmla="*/ 554761 h 703973"/>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5349"/>
                <a:gd name="connsiteY0" fmla="*/ 554864 h 713276"/>
                <a:gd name="connsiteX1" fmla="*/ 8375 w 985349"/>
                <a:gd name="connsiteY1" fmla="*/ 363567 h 713276"/>
                <a:gd name="connsiteX2" fmla="*/ 46635 w 985349"/>
                <a:gd name="connsiteY2" fmla="*/ 160792 h 713276"/>
                <a:gd name="connsiteX3" fmla="*/ 172891 w 985349"/>
                <a:gd name="connsiteY3" fmla="*/ 49840 h 713276"/>
                <a:gd name="connsiteX4" fmla="*/ 283843 w 985349"/>
                <a:gd name="connsiteY4" fmla="*/ 103 h 713276"/>
                <a:gd name="connsiteX5" fmla="*/ 524877 w 985349"/>
                <a:gd name="connsiteY5" fmla="*/ 61318 h 713276"/>
                <a:gd name="connsiteX6" fmla="*/ 647307 w 985349"/>
                <a:gd name="connsiteY6" fmla="*/ 202877 h 713276"/>
                <a:gd name="connsiteX7" fmla="*/ 819475 w 985349"/>
                <a:gd name="connsiteY7" fmla="*/ 271744 h 713276"/>
                <a:gd name="connsiteX8" fmla="*/ 983990 w 985349"/>
                <a:gd name="connsiteY8" fmla="*/ 348263 h 713276"/>
                <a:gd name="connsiteX9" fmla="*/ 880690 w 985349"/>
                <a:gd name="connsiteY9" fmla="*/ 593123 h 713276"/>
                <a:gd name="connsiteX10" fmla="*/ 593744 w 985349"/>
                <a:gd name="connsiteY10" fmla="*/ 704076 h 713276"/>
                <a:gd name="connsiteX11" fmla="*/ 310625 w 985349"/>
                <a:gd name="connsiteY11" fmla="*/ 631383 h 713276"/>
                <a:gd name="connsiteX12" fmla="*/ 31331 w 985349"/>
                <a:gd name="connsiteY12" fmla="*/ 554864 h 7132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6129 h 705858"/>
                <a:gd name="connsiteX1" fmla="*/ 8375 w 986528"/>
                <a:gd name="connsiteY1" fmla="*/ 364832 h 705858"/>
                <a:gd name="connsiteX2" fmla="*/ 46635 w 986528"/>
                <a:gd name="connsiteY2" fmla="*/ 162057 h 705858"/>
                <a:gd name="connsiteX3" fmla="*/ 161413 w 986528"/>
                <a:gd name="connsiteY3" fmla="*/ 31976 h 705858"/>
                <a:gd name="connsiteX4" fmla="*/ 283843 w 986528"/>
                <a:gd name="connsiteY4" fmla="*/ 1368 h 705858"/>
                <a:gd name="connsiteX5" fmla="*/ 524877 w 986528"/>
                <a:gd name="connsiteY5" fmla="*/ 62583 h 705858"/>
                <a:gd name="connsiteX6" fmla="*/ 647307 w 986528"/>
                <a:gd name="connsiteY6" fmla="*/ 204142 h 705858"/>
                <a:gd name="connsiteX7" fmla="*/ 819475 w 986528"/>
                <a:gd name="connsiteY7" fmla="*/ 273009 h 705858"/>
                <a:gd name="connsiteX8" fmla="*/ 983990 w 986528"/>
                <a:gd name="connsiteY8" fmla="*/ 349528 h 705858"/>
                <a:gd name="connsiteX9" fmla="*/ 880690 w 986528"/>
                <a:gd name="connsiteY9" fmla="*/ 594388 h 705858"/>
                <a:gd name="connsiteX10" fmla="*/ 593744 w 986528"/>
                <a:gd name="connsiteY10" fmla="*/ 705341 h 705858"/>
                <a:gd name="connsiteX11" fmla="*/ 310625 w 986528"/>
                <a:gd name="connsiteY11" fmla="*/ 632648 h 705858"/>
                <a:gd name="connsiteX12" fmla="*/ 31331 w 986528"/>
                <a:gd name="connsiteY12" fmla="*/ 556129 h 705858"/>
                <a:gd name="connsiteX0" fmla="*/ 30635 w 985832"/>
                <a:gd name="connsiteY0" fmla="*/ 556129 h 705858"/>
                <a:gd name="connsiteX1" fmla="*/ 7679 w 985832"/>
                <a:gd name="connsiteY1" fmla="*/ 364832 h 705858"/>
                <a:gd name="connsiteX2" fmla="*/ 34462 w 985832"/>
                <a:gd name="connsiteY2" fmla="*/ 162057 h 705858"/>
                <a:gd name="connsiteX3" fmla="*/ 160717 w 985832"/>
                <a:gd name="connsiteY3" fmla="*/ 31976 h 705858"/>
                <a:gd name="connsiteX4" fmla="*/ 283147 w 985832"/>
                <a:gd name="connsiteY4" fmla="*/ 1368 h 705858"/>
                <a:gd name="connsiteX5" fmla="*/ 524181 w 985832"/>
                <a:gd name="connsiteY5" fmla="*/ 62583 h 705858"/>
                <a:gd name="connsiteX6" fmla="*/ 646611 w 985832"/>
                <a:gd name="connsiteY6" fmla="*/ 204142 h 705858"/>
                <a:gd name="connsiteX7" fmla="*/ 818779 w 985832"/>
                <a:gd name="connsiteY7" fmla="*/ 273009 h 705858"/>
                <a:gd name="connsiteX8" fmla="*/ 983294 w 985832"/>
                <a:gd name="connsiteY8" fmla="*/ 349528 h 705858"/>
                <a:gd name="connsiteX9" fmla="*/ 879994 w 985832"/>
                <a:gd name="connsiteY9" fmla="*/ 594388 h 705858"/>
                <a:gd name="connsiteX10" fmla="*/ 593048 w 985832"/>
                <a:gd name="connsiteY10" fmla="*/ 705341 h 705858"/>
                <a:gd name="connsiteX11" fmla="*/ 309929 w 985832"/>
                <a:gd name="connsiteY11" fmla="*/ 632648 h 705858"/>
                <a:gd name="connsiteX12" fmla="*/ 30635 w 985832"/>
                <a:gd name="connsiteY12" fmla="*/ 556129 h 705858"/>
                <a:gd name="connsiteX0" fmla="*/ 54941 w 979530"/>
                <a:gd name="connsiteY0" fmla="*/ 556129 h 705858"/>
                <a:gd name="connsiteX1" fmla="*/ 1377 w 979530"/>
                <a:gd name="connsiteY1" fmla="*/ 364832 h 705858"/>
                <a:gd name="connsiteX2" fmla="*/ 28160 w 979530"/>
                <a:gd name="connsiteY2" fmla="*/ 162057 h 705858"/>
                <a:gd name="connsiteX3" fmla="*/ 154415 w 979530"/>
                <a:gd name="connsiteY3" fmla="*/ 31976 h 705858"/>
                <a:gd name="connsiteX4" fmla="*/ 276845 w 979530"/>
                <a:gd name="connsiteY4" fmla="*/ 1368 h 705858"/>
                <a:gd name="connsiteX5" fmla="*/ 517879 w 979530"/>
                <a:gd name="connsiteY5" fmla="*/ 62583 h 705858"/>
                <a:gd name="connsiteX6" fmla="*/ 640309 w 979530"/>
                <a:gd name="connsiteY6" fmla="*/ 204142 h 705858"/>
                <a:gd name="connsiteX7" fmla="*/ 812477 w 979530"/>
                <a:gd name="connsiteY7" fmla="*/ 273009 h 705858"/>
                <a:gd name="connsiteX8" fmla="*/ 976992 w 979530"/>
                <a:gd name="connsiteY8" fmla="*/ 349528 h 705858"/>
                <a:gd name="connsiteX9" fmla="*/ 873692 w 979530"/>
                <a:gd name="connsiteY9" fmla="*/ 594388 h 705858"/>
                <a:gd name="connsiteX10" fmla="*/ 586746 w 979530"/>
                <a:gd name="connsiteY10" fmla="*/ 705341 h 705858"/>
                <a:gd name="connsiteX11" fmla="*/ 303627 w 979530"/>
                <a:gd name="connsiteY11" fmla="*/ 632648 h 705858"/>
                <a:gd name="connsiteX12" fmla="*/ 54941 w 979530"/>
                <a:gd name="connsiteY12" fmla="*/ 556129 h 705858"/>
                <a:gd name="connsiteX0" fmla="*/ 69531 w 994120"/>
                <a:gd name="connsiteY0" fmla="*/ 556129 h 705858"/>
                <a:gd name="connsiteX1" fmla="*/ 663 w 994120"/>
                <a:gd name="connsiteY1" fmla="*/ 361006 h 705858"/>
                <a:gd name="connsiteX2" fmla="*/ 42750 w 994120"/>
                <a:gd name="connsiteY2" fmla="*/ 162057 h 705858"/>
                <a:gd name="connsiteX3" fmla="*/ 169005 w 994120"/>
                <a:gd name="connsiteY3" fmla="*/ 31976 h 705858"/>
                <a:gd name="connsiteX4" fmla="*/ 291435 w 994120"/>
                <a:gd name="connsiteY4" fmla="*/ 1368 h 705858"/>
                <a:gd name="connsiteX5" fmla="*/ 532469 w 994120"/>
                <a:gd name="connsiteY5" fmla="*/ 62583 h 705858"/>
                <a:gd name="connsiteX6" fmla="*/ 654899 w 994120"/>
                <a:gd name="connsiteY6" fmla="*/ 204142 h 705858"/>
                <a:gd name="connsiteX7" fmla="*/ 827067 w 994120"/>
                <a:gd name="connsiteY7" fmla="*/ 273009 h 705858"/>
                <a:gd name="connsiteX8" fmla="*/ 991582 w 994120"/>
                <a:gd name="connsiteY8" fmla="*/ 349528 h 705858"/>
                <a:gd name="connsiteX9" fmla="*/ 888282 w 994120"/>
                <a:gd name="connsiteY9" fmla="*/ 594388 h 705858"/>
                <a:gd name="connsiteX10" fmla="*/ 601336 w 994120"/>
                <a:gd name="connsiteY10" fmla="*/ 705341 h 705858"/>
                <a:gd name="connsiteX11" fmla="*/ 318217 w 994120"/>
                <a:gd name="connsiteY11" fmla="*/ 632648 h 705858"/>
                <a:gd name="connsiteX12" fmla="*/ 69531 w 994120"/>
                <a:gd name="connsiteY12" fmla="*/ 556129 h 705858"/>
                <a:gd name="connsiteX0" fmla="*/ 69531 w 994120"/>
                <a:gd name="connsiteY0" fmla="*/ 567083 h 716812"/>
                <a:gd name="connsiteX1" fmla="*/ 663 w 994120"/>
                <a:gd name="connsiteY1" fmla="*/ 371960 h 716812"/>
                <a:gd name="connsiteX2" fmla="*/ 42750 w 994120"/>
                <a:gd name="connsiteY2" fmla="*/ 173011 h 716812"/>
                <a:gd name="connsiteX3" fmla="*/ 169005 w 994120"/>
                <a:gd name="connsiteY3" fmla="*/ 42930 h 716812"/>
                <a:gd name="connsiteX4" fmla="*/ 329694 w 994120"/>
                <a:gd name="connsiteY4" fmla="*/ 844 h 716812"/>
                <a:gd name="connsiteX5" fmla="*/ 532469 w 994120"/>
                <a:gd name="connsiteY5" fmla="*/ 73537 h 716812"/>
                <a:gd name="connsiteX6" fmla="*/ 654899 w 994120"/>
                <a:gd name="connsiteY6" fmla="*/ 215096 h 716812"/>
                <a:gd name="connsiteX7" fmla="*/ 827067 w 994120"/>
                <a:gd name="connsiteY7" fmla="*/ 283963 h 716812"/>
                <a:gd name="connsiteX8" fmla="*/ 991582 w 994120"/>
                <a:gd name="connsiteY8" fmla="*/ 360482 h 716812"/>
                <a:gd name="connsiteX9" fmla="*/ 888282 w 994120"/>
                <a:gd name="connsiteY9" fmla="*/ 605342 h 716812"/>
                <a:gd name="connsiteX10" fmla="*/ 601336 w 994120"/>
                <a:gd name="connsiteY10" fmla="*/ 716295 h 716812"/>
                <a:gd name="connsiteX11" fmla="*/ 318217 w 994120"/>
                <a:gd name="connsiteY11" fmla="*/ 643602 h 716812"/>
                <a:gd name="connsiteX12" fmla="*/ 69531 w 994120"/>
                <a:gd name="connsiteY12" fmla="*/ 567083 h 716812"/>
                <a:gd name="connsiteX0" fmla="*/ 69531 w 974302"/>
                <a:gd name="connsiteY0" fmla="*/ 567083 h 716812"/>
                <a:gd name="connsiteX1" fmla="*/ 663 w 974302"/>
                <a:gd name="connsiteY1" fmla="*/ 371960 h 716812"/>
                <a:gd name="connsiteX2" fmla="*/ 42750 w 974302"/>
                <a:gd name="connsiteY2" fmla="*/ 173011 h 716812"/>
                <a:gd name="connsiteX3" fmla="*/ 169005 w 974302"/>
                <a:gd name="connsiteY3" fmla="*/ 42930 h 716812"/>
                <a:gd name="connsiteX4" fmla="*/ 329694 w 974302"/>
                <a:gd name="connsiteY4" fmla="*/ 844 h 716812"/>
                <a:gd name="connsiteX5" fmla="*/ 532469 w 974302"/>
                <a:gd name="connsiteY5" fmla="*/ 73537 h 716812"/>
                <a:gd name="connsiteX6" fmla="*/ 654899 w 974302"/>
                <a:gd name="connsiteY6" fmla="*/ 215096 h 716812"/>
                <a:gd name="connsiteX7" fmla="*/ 827067 w 974302"/>
                <a:gd name="connsiteY7" fmla="*/ 283963 h 716812"/>
                <a:gd name="connsiteX8" fmla="*/ 972452 w 974302"/>
                <a:gd name="connsiteY8" fmla="*/ 394915 h 716812"/>
                <a:gd name="connsiteX9" fmla="*/ 888282 w 974302"/>
                <a:gd name="connsiteY9" fmla="*/ 605342 h 716812"/>
                <a:gd name="connsiteX10" fmla="*/ 601336 w 974302"/>
                <a:gd name="connsiteY10" fmla="*/ 716295 h 716812"/>
                <a:gd name="connsiteX11" fmla="*/ 318217 w 974302"/>
                <a:gd name="connsiteY11" fmla="*/ 643602 h 716812"/>
                <a:gd name="connsiteX12" fmla="*/ 69531 w 974302"/>
                <a:gd name="connsiteY12" fmla="*/ 567083 h 716812"/>
                <a:gd name="connsiteX0" fmla="*/ 69531 w 974302"/>
                <a:gd name="connsiteY0" fmla="*/ 567083 h 716563"/>
                <a:gd name="connsiteX1" fmla="*/ 663 w 974302"/>
                <a:gd name="connsiteY1" fmla="*/ 371960 h 716563"/>
                <a:gd name="connsiteX2" fmla="*/ 42750 w 974302"/>
                <a:gd name="connsiteY2" fmla="*/ 173011 h 716563"/>
                <a:gd name="connsiteX3" fmla="*/ 169005 w 974302"/>
                <a:gd name="connsiteY3" fmla="*/ 42930 h 716563"/>
                <a:gd name="connsiteX4" fmla="*/ 329694 w 974302"/>
                <a:gd name="connsiteY4" fmla="*/ 844 h 716563"/>
                <a:gd name="connsiteX5" fmla="*/ 532469 w 974302"/>
                <a:gd name="connsiteY5" fmla="*/ 73537 h 716563"/>
                <a:gd name="connsiteX6" fmla="*/ 654899 w 974302"/>
                <a:gd name="connsiteY6" fmla="*/ 215096 h 716563"/>
                <a:gd name="connsiteX7" fmla="*/ 827067 w 974302"/>
                <a:gd name="connsiteY7" fmla="*/ 283963 h 716563"/>
                <a:gd name="connsiteX8" fmla="*/ 972452 w 974302"/>
                <a:gd name="connsiteY8" fmla="*/ 394915 h 716563"/>
                <a:gd name="connsiteX9" fmla="*/ 888282 w 974302"/>
                <a:gd name="connsiteY9" fmla="*/ 616820 h 716563"/>
                <a:gd name="connsiteX10" fmla="*/ 601336 w 974302"/>
                <a:gd name="connsiteY10" fmla="*/ 716295 h 716563"/>
                <a:gd name="connsiteX11" fmla="*/ 318217 w 974302"/>
                <a:gd name="connsiteY11" fmla="*/ 643602 h 716563"/>
                <a:gd name="connsiteX12" fmla="*/ 69531 w 974302"/>
                <a:gd name="connsiteY12" fmla="*/ 567083 h 716563"/>
                <a:gd name="connsiteX0" fmla="*/ 69531 w 974327"/>
                <a:gd name="connsiteY0" fmla="*/ 567083 h 701339"/>
                <a:gd name="connsiteX1" fmla="*/ 663 w 974327"/>
                <a:gd name="connsiteY1" fmla="*/ 371960 h 701339"/>
                <a:gd name="connsiteX2" fmla="*/ 42750 w 974327"/>
                <a:gd name="connsiteY2" fmla="*/ 173011 h 701339"/>
                <a:gd name="connsiteX3" fmla="*/ 169005 w 974327"/>
                <a:gd name="connsiteY3" fmla="*/ 42930 h 701339"/>
                <a:gd name="connsiteX4" fmla="*/ 329694 w 974327"/>
                <a:gd name="connsiteY4" fmla="*/ 844 h 701339"/>
                <a:gd name="connsiteX5" fmla="*/ 532469 w 974327"/>
                <a:gd name="connsiteY5" fmla="*/ 73537 h 701339"/>
                <a:gd name="connsiteX6" fmla="*/ 654899 w 974327"/>
                <a:gd name="connsiteY6" fmla="*/ 215096 h 701339"/>
                <a:gd name="connsiteX7" fmla="*/ 827067 w 974327"/>
                <a:gd name="connsiteY7" fmla="*/ 283963 h 701339"/>
                <a:gd name="connsiteX8" fmla="*/ 972452 w 974327"/>
                <a:gd name="connsiteY8" fmla="*/ 394915 h 701339"/>
                <a:gd name="connsiteX9" fmla="*/ 888282 w 974327"/>
                <a:gd name="connsiteY9" fmla="*/ 616820 h 701339"/>
                <a:gd name="connsiteX10" fmla="*/ 597510 w 974327"/>
                <a:gd name="connsiteY10" fmla="*/ 700991 h 701339"/>
                <a:gd name="connsiteX11" fmla="*/ 318217 w 974327"/>
                <a:gd name="connsiteY11" fmla="*/ 643602 h 701339"/>
                <a:gd name="connsiteX12" fmla="*/ 69531 w 974327"/>
                <a:gd name="connsiteY12" fmla="*/ 567083 h 701339"/>
                <a:gd name="connsiteX0" fmla="*/ 69531 w 956191"/>
                <a:gd name="connsiteY0" fmla="*/ 567083 h 701339"/>
                <a:gd name="connsiteX1" fmla="*/ 663 w 956191"/>
                <a:gd name="connsiteY1" fmla="*/ 371960 h 701339"/>
                <a:gd name="connsiteX2" fmla="*/ 42750 w 956191"/>
                <a:gd name="connsiteY2" fmla="*/ 173011 h 701339"/>
                <a:gd name="connsiteX3" fmla="*/ 169005 w 956191"/>
                <a:gd name="connsiteY3" fmla="*/ 42930 h 701339"/>
                <a:gd name="connsiteX4" fmla="*/ 329694 w 956191"/>
                <a:gd name="connsiteY4" fmla="*/ 844 h 701339"/>
                <a:gd name="connsiteX5" fmla="*/ 532469 w 956191"/>
                <a:gd name="connsiteY5" fmla="*/ 73537 h 701339"/>
                <a:gd name="connsiteX6" fmla="*/ 654899 w 956191"/>
                <a:gd name="connsiteY6" fmla="*/ 215096 h 701339"/>
                <a:gd name="connsiteX7" fmla="*/ 827067 w 956191"/>
                <a:gd name="connsiteY7" fmla="*/ 283963 h 701339"/>
                <a:gd name="connsiteX8" fmla="*/ 953323 w 956191"/>
                <a:gd name="connsiteY8" fmla="*/ 414045 h 701339"/>
                <a:gd name="connsiteX9" fmla="*/ 888282 w 956191"/>
                <a:gd name="connsiteY9" fmla="*/ 616820 h 701339"/>
                <a:gd name="connsiteX10" fmla="*/ 597510 w 956191"/>
                <a:gd name="connsiteY10" fmla="*/ 700991 h 701339"/>
                <a:gd name="connsiteX11" fmla="*/ 318217 w 956191"/>
                <a:gd name="connsiteY11" fmla="*/ 643602 h 701339"/>
                <a:gd name="connsiteX12" fmla="*/ 69531 w 956191"/>
                <a:gd name="connsiteY12" fmla="*/ 567083 h 701339"/>
                <a:gd name="connsiteX0" fmla="*/ 69531 w 956191"/>
                <a:gd name="connsiteY0" fmla="*/ 567083 h 702462"/>
                <a:gd name="connsiteX1" fmla="*/ 663 w 956191"/>
                <a:gd name="connsiteY1" fmla="*/ 371960 h 702462"/>
                <a:gd name="connsiteX2" fmla="*/ 42750 w 956191"/>
                <a:gd name="connsiteY2" fmla="*/ 173011 h 702462"/>
                <a:gd name="connsiteX3" fmla="*/ 169005 w 956191"/>
                <a:gd name="connsiteY3" fmla="*/ 42930 h 702462"/>
                <a:gd name="connsiteX4" fmla="*/ 329694 w 956191"/>
                <a:gd name="connsiteY4" fmla="*/ 844 h 702462"/>
                <a:gd name="connsiteX5" fmla="*/ 532469 w 956191"/>
                <a:gd name="connsiteY5" fmla="*/ 73537 h 702462"/>
                <a:gd name="connsiteX6" fmla="*/ 654899 w 956191"/>
                <a:gd name="connsiteY6" fmla="*/ 215096 h 702462"/>
                <a:gd name="connsiteX7" fmla="*/ 827067 w 956191"/>
                <a:gd name="connsiteY7" fmla="*/ 283963 h 702462"/>
                <a:gd name="connsiteX8" fmla="*/ 953323 w 956191"/>
                <a:gd name="connsiteY8" fmla="*/ 414045 h 702462"/>
                <a:gd name="connsiteX9" fmla="*/ 888282 w 956191"/>
                <a:gd name="connsiteY9" fmla="*/ 616820 h 702462"/>
                <a:gd name="connsiteX10" fmla="*/ 597510 w 956191"/>
                <a:gd name="connsiteY10" fmla="*/ 700991 h 702462"/>
                <a:gd name="connsiteX11" fmla="*/ 302913 w 956191"/>
                <a:gd name="connsiteY11" fmla="*/ 662731 h 702462"/>
                <a:gd name="connsiteX12" fmla="*/ 69531 w 956191"/>
                <a:gd name="connsiteY12" fmla="*/ 567083 h 702462"/>
                <a:gd name="connsiteX0" fmla="*/ 69484 w 956144"/>
                <a:gd name="connsiteY0" fmla="*/ 568514 h 703893"/>
                <a:gd name="connsiteX1" fmla="*/ 616 w 956144"/>
                <a:gd name="connsiteY1" fmla="*/ 373391 h 703893"/>
                <a:gd name="connsiteX2" fmla="*/ 42703 w 956144"/>
                <a:gd name="connsiteY2" fmla="*/ 174442 h 703893"/>
                <a:gd name="connsiteX3" fmla="*/ 157480 w 956144"/>
                <a:gd name="connsiteY3" fmla="*/ 32883 h 703893"/>
                <a:gd name="connsiteX4" fmla="*/ 329647 w 956144"/>
                <a:gd name="connsiteY4" fmla="*/ 2275 h 703893"/>
                <a:gd name="connsiteX5" fmla="*/ 532422 w 956144"/>
                <a:gd name="connsiteY5" fmla="*/ 74968 h 703893"/>
                <a:gd name="connsiteX6" fmla="*/ 654852 w 956144"/>
                <a:gd name="connsiteY6" fmla="*/ 216527 h 703893"/>
                <a:gd name="connsiteX7" fmla="*/ 827020 w 956144"/>
                <a:gd name="connsiteY7" fmla="*/ 285394 h 703893"/>
                <a:gd name="connsiteX8" fmla="*/ 953276 w 956144"/>
                <a:gd name="connsiteY8" fmla="*/ 415476 h 703893"/>
                <a:gd name="connsiteX9" fmla="*/ 888235 w 956144"/>
                <a:gd name="connsiteY9" fmla="*/ 618251 h 703893"/>
                <a:gd name="connsiteX10" fmla="*/ 597463 w 956144"/>
                <a:gd name="connsiteY10" fmla="*/ 702422 h 703893"/>
                <a:gd name="connsiteX11" fmla="*/ 302866 w 956144"/>
                <a:gd name="connsiteY11" fmla="*/ 664162 h 703893"/>
                <a:gd name="connsiteX12" fmla="*/ 69484 w 956144"/>
                <a:gd name="connsiteY12" fmla="*/ 568514 h 703893"/>
                <a:gd name="connsiteX0" fmla="*/ 70651 w 957311"/>
                <a:gd name="connsiteY0" fmla="*/ 568447 h 703826"/>
                <a:gd name="connsiteX1" fmla="*/ 1783 w 957311"/>
                <a:gd name="connsiteY1" fmla="*/ 373324 h 703826"/>
                <a:gd name="connsiteX2" fmla="*/ 32392 w 957311"/>
                <a:gd name="connsiteY2" fmla="*/ 170549 h 703826"/>
                <a:gd name="connsiteX3" fmla="*/ 158647 w 957311"/>
                <a:gd name="connsiteY3" fmla="*/ 32816 h 703826"/>
                <a:gd name="connsiteX4" fmla="*/ 330814 w 957311"/>
                <a:gd name="connsiteY4" fmla="*/ 2208 h 703826"/>
                <a:gd name="connsiteX5" fmla="*/ 533589 w 957311"/>
                <a:gd name="connsiteY5" fmla="*/ 74901 h 703826"/>
                <a:gd name="connsiteX6" fmla="*/ 656019 w 957311"/>
                <a:gd name="connsiteY6" fmla="*/ 216460 h 703826"/>
                <a:gd name="connsiteX7" fmla="*/ 828187 w 957311"/>
                <a:gd name="connsiteY7" fmla="*/ 285327 h 703826"/>
                <a:gd name="connsiteX8" fmla="*/ 954443 w 957311"/>
                <a:gd name="connsiteY8" fmla="*/ 415409 h 703826"/>
                <a:gd name="connsiteX9" fmla="*/ 889402 w 957311"/>
                <a:gd name="connsiteY9" fmla="*/ 618184 h 703826"/>
                <a:gd name="connsiteX10" fmla="*/ 598630 w 957311"/>
                <a:gd name="connsiteY10" fmla="*/ 702355 h 703826"/>
                <a:gd name="connsiteX11" fmla="*/ 304033 w 957311"/>
                <a:gd name="connsiteY11" fmla="*/ 664095 h 703826"/>
                <a:gd name="connsiteX12" fmla="*/ 70651 w 957311"/>
                <a:gd name="connsiteY12" fmla="*/ 568447 h 703826"/>
                <a:gd name="connsiteX0" fmla="*/ 70651 w 957311"/>
                <a:gd name="connsiteY0" fmla="*/ 582838 h 718217"/>
                <a:gd name="connsiteX1" fmla="*/ 1783 w 957311"/>
                <a:gd name="connsiteY1" fmla="*/ 387715 h 718217"/>
                <a:gd name="connsiteX2" fmla="*/ 32392 w 957311"/>
                <a:gd name="connsiteY2" fmla="*/ 184940 h 718217"/>
                <a:gd name="connsiteX3" fmla="*/ 158647 w 957311"/>
                <a:gd name="connsiteY3" fmla="*/ 47207 h 718217"/>
                <a:gd name="connsiteX4" fmla="*/ 338466 w 957311"/>
                <a:gd name="connsiteY4" fmla="*/ 1296 h 718217"/>
                <a:gd name="connsiteX5" fmla="*/ 533589 w 957311"/>
                <a:gd name="connsiteY5" fmla="*/ 89292 h 718217"/>
                <a:gd name="connsiteX6" fmla="*/ 656019 w 957311"/>
                <a:gd name="connsiteY6" fmla="*/ 230851 h 718217"/>
                <a:gd name="connsiteX7" fmla="*/ 828187 w 957311"/>
                <a:gd name="connsiteY7" fmla="*/ 299718 h 718217"/>
                <a:gd name="connsiteX8" fmla="*/ 954443 w 957311"/>
                <a:gd name="connsiteY8" fmla="*/ 429800 h 718217"/>
                <a:gd name="connsiteX9" fmla="*/ 889402 w 957311"/>
                <a:gd name="connsiteY9" fmla="*/ 632575 h 718217"/>
                <a:gd name="connsiteX10" fmla="*/ 598630 w 957311"/>
                <a:gd name="connsiteY10" fmla="*/ 716746 h 718217"/>
                <a:gd name="connsiteX11" fmla="*/ 304033 w 957311"/>
                <a:gd name="connsiteY11" fmla="*/ 678486 h 718217"/>
                <a:gd name="connsiteX12" fmla="*/ 70651 w 957311"/>
                <a:gd name="connsiteY12" fmla="*/ 582838 h 718217"/>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56019 w 957311"/>
                <a:gd name="connsiteY6" fmla="*/ 230183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63671 w 957311"/>
                <a:gd name="connsiteY6" fmla="*/ 218705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50419 w 956209"/>
                <a:gd name="connsiteY0" fmla="*/ 582170 h 717549"/>
                <a:gd name="connsiteX1" fmla="*/ 681 w 956209"/>
                <a:gd name="connsiteY1" fmla="*/ 387047 h 717549"/>
                <a:gd name="connsiteX2" fmla="*/ 31290 w 956209"/>
                <a:gd name="connsiteY2" fmla="*/ 184272 h 717549"/>
                <a:gd name="connsiteX3" fmla="*/ 157545 w 956209"/>
                <a:gd name="connsiteY3" fmla="*/ 46539 h 717549"/>
                <a:gd name="connsiteX4" fmla="*/ 337364 w 956209"/>
                <a:gd name="connsiteY4" fmla="*/ 628 h 717549"/>
                <a:gd name="connsiteX5" fmla="*/ 543965 w 956209"/>
                <a:gd name="connsiteY5" fmla="*/ 73321 h 717549"/>
                <a:gd name="connsiteX6" fmla="*/ 662569 w 956209"/>
                <a:gd name="connsiteY6" fmla="*/ 218705 h 717549"/>
                <a:gd name="connsiteX7" fmla="*/ 827085 w 956209"/>
                <a:gd name="connsiteY7" fmla="*/ 299050 h 717549"/>
                <a:gd name="connsiteX8" fmla="*/ 953341 w 956209"/>
                <a:gd name="connsiteY8" fmla="*/ 429132 h 717549"/>
                <a:gd name="connsiteX9" fmla="*/ 888300 w 956209"/>
                <a:gd name="connsiteY9" fmla="*/ 631907 h 717549"/>
                <a:gd name="connsiteX10" fmla="*/ 597528 w 956209"/>
                <a:gd name="connsiteY10" fmla="*/ 716078 h 717549"/>
                <a:gd name="connsiteX11" fmla="*/ 302931 w 956209"/>
                <a:gd name="connsiteY11" fmla="*/ 677818 h 717549"/>
                <a:gd name="connsiteX12" fmla="*/ 50419 w 95620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9692 h 725071"/>
                <a:gd name="connsiteX1" fmla="*/ 327 w 971159"/>
                <a:gd name="connsiteY1" fmla="*/ 394569 h 725071"/>
                <a:gd name="connsiteX2" fmla="*/ 46240 w 971159"/>
                <a:gd name="connsiteY2" fmla="*/ 191794 h 725071"/>
                <a:gd name="connsiteX3" fmla="*/ 172495 w 971159"/>
                <a:gd name="connsiteY3" fmla="*/ 54061 h 725071"/>
                <a:gd name="connsiteX4" fmla="*/ 359966 w 971159"/>
                <a:gd name="connsiteY4" fmla="*/ 498 h 725071"/>
                <a:gd name="connsiteX5" fmla="*/ 558915 w 971159"/>
                <a:gd name="connsiteY5" fmla="*/ 80843 h 725071"/>
                <a:gd name="connsiteX6" fmla="*/ 677519 w 971159"/>
                <a:gd name="connsiteY6" fmla="*/ 226227 h 725071"/>
                <a:gd name="connsiteX7" fmla="*/ 842035 w 971159"/>
                <a:gd name="connsiteY7" fmla="*/ 306572 h 725071"/>
                <a:gd name="connsiteX8" fmla="*/ 968291 w 971159"/>
                <a:gd name="connsiteY8" fmla="*/ 436654 h 725071"/>
                <a:gd name="connsiteX9" fmla="*/ 903250 w 971159"/>
                <a:gd name="connsiteY9" fmla="*/ 639429 h 725071"/>
                <a:gd name="connsiteX10" fmla="*/ 612478 w 971159"/>
                <a:gd name="connsiteY10" fmla="*/ 723600 h 725071"/>
                <a:gd name="connsiteX11" fmla="*/ 317881 w 971159"/>
                <a:gd name="connsiteY11" fmla="*/ 685340 h 725071"/>
                <a:gd name="connsiteX12" fmla="*/ 65369 w 971159"/>
                <a:gd name="connsiteY12" fmla="*/ 589692 h 725071"/>
                <a:gd name="connsiteX0" fmla="*/ 65339 w 971129"/>
                <a:gd name="connsiteY0" fmla="*/ 589692 h 725071"/>
                <a:gd name="connsiteX1" fmla="*/ 297 w 971129"/>
                <a:gd name="connsiteY1" fmla="*/ 394569 h 725071"/>
                <a:gd name="connsiteX2" fmla="*/ 46210 w 971129"/>
                <a:gd name="connsiteY2" fmla="*/ 191794 h 725071"/>
                <a:gd name="connsiteX3" fmla="*/ 157161 w 971129"/>
                <a:gd name="connsiteY3" fmla="*/ 54061 h 725071"/>
                <a:gd name="connsiteX4" fmla="*/ 359936 w 971129"/>
                <a:gd name="connsiteY4" fmla="*/ 498 h 725071"/>
                <a:gd name="connsiteX5" fmla="*/ 558885 w 971129"/>
                <a:gd name="connsiteY5" fmla="*/ 80843 h 725071"/>
                <a:gd name="connsiteX6" fmla="*/ 677489 w 971129"/>
                <a:gd name="connsiteY6" fmla="*/ 226227 h 725071"/>
                <a:gd name="connsiteX7" fmla="*/ 842005 w 971129"/>
                <a:gd name="connsiteY7" fmla="*/ 306572 h 725071"/>
                <a:gd name="connsiteX8" fmla="*/ 968261 w 971129"/>
                <a:gd name="connsiteY8" fmla="*/ 436654 h 725071"/>
                <a:gd name="connsiteX9" fmla="*/ 903220 w 971129"/>
                <a:gd name="connsiteY9" fmla="*/ 639429 h 725071"/>
                <a:gd name="connsiteX10" fmla="*/ 612448 w 971129"/>
                <a:gd name="connsiteY10" fmla="*/ 723600 h 725071"/>
                <a:gd name="connsiteX11" fmla="*/ 317851 w 971129"/>
                <a:gd name="connsiteY11" fmla="*/ 685340 h 725071"/>
                <a:gd name="connsiteX12" fmla="*/ 65339 w 971129"/>
                <a:gd name="connsiteY12" fmla="*/ 589692 h 725071"/>
                <a:gd name="connsiteX0" fmla="*/ 66591 w 972381"/>
                <a:gd name="connsiteY0" fmla="*/ 589692 h 725071"/>
                <a:gd name="connsiteX1" fmla="*/ 1549 w 972381"/>
                <a:gd name="connsiteY1" fmla="*/ 394569 h 725071"/>
                <a:gd name="connsiteX2" fmla="*/ 32158 w 972381"/>
                <a:gd name="connsiteY2" fmla="*/ 191794 h 725071"/>
                <a:gd name="connsiteX3" fmla="*/ 158413 w 972381"/>
                <a:gd name="connsiteY3" fmla="*/ 54061 h 725071"/>
                <a:gd name="connsiteX4" fmla="*/ 361188 w 972381"/>
                <a:gd name="connsiteY4" fmla="*/ 498 h 725071"/>
                <a:gd name="connsiteX5" fmla="*/ 560137 w 972381"/>
                <a:gd name="connsiteY5" fmla="*/ 80843 h 725071"/>
                <a:gd name="connsiteX6" fmla="*/ 678741 w 972381"/>
                <a:gd name="connsiteY6" fmla="*/ 226227 h 725071"/>
                <a:gd name="connsiteX7" fmla="*/ 843257 w 972381"/>
                <a:gd name="connsiteY7" fmla="*/ 306572 h 725071"/>
                <a:gd name="connsiteX8" fmla="*/ 969513 w 972381"/>
                <a:gd name="connsiteY8" fmla="*/ 436654 h 725071"/>
                <a:gd name="connsiteX9" fmla="*/ 904472 w 972381"/>
                <a:gd name="connsiteY9" fmla="*/ 639429 h 725071"/>
                <a:gd name="connsiteX10" fmla="*/ 613700 w 972381"/>
                <a:gd name="connsiteY10" fmla="*/ 723600 h 725071"/>
                <a:gd name="connsiteX11" fmla="*/ 319103 w 972381"/>
                <a:gd name="connsiteY11" fmla="*/ 685340 h 725071"/>
                <a:gd name="connsiteX12" fmla="*/ 66591 w 972381"/>
                <a:gd name="connsiteY12" fmla="*/ 589692 h 725071"/>
                <a:gd name="connsiteX0" fmla="*/ 66591 w 969820"/>
                <a:gd name="connsiteY0" fmla="*/ 589692 h 724534"/>
                <a:gd name="connsiteX1" fmla="*/ 1549 w 969820"/>
                <a:gd name="connsiteY1" fmla="*/ 394569 h 724534"/>
                <a:gd name="connsiteX2" fmla="*/ 32158 w 969820"/>
                <a:gd name="connsiteY2" fmla="*/ 191794 h 724534"/>
                <a:gd name="connsiteX3" fmla="*/ 158413 w 969820"/>
                <a:gd name="connsiteY3" fmla="*/ 54061 h 724534"/>
                <a:gd name="connsiteX4" fmla="*/ 361188 w 969820"/>
                <a:gd name="connsiteY4" fmla="*/ 498 h 724534"/>
                <a:gd name="connsiteX5" fmla="*/ 560137 w 969820"/>
                <a:gd name="connsiteY5" fmla="*/ 80843 h 724534"/>
                <a:gd name="connsiteX6" fmla="*/ 678741 w 969820"/>
                <a:gd name="connsiteY6" fmla="*/ 226227 h 724534"/>
                <a:gd name="connsiteX7" fmla="*/ 843257 w 969820"/>
                <a:gd name="connsiteY7" fmla="*/ 306572 h 724534"/>
                <a:gd name="connsiteX8" fmla="*/ 969513 w 969820"/>
                <a:gd name="connsiteY8" fmla="*/ 436654 h 724534"/>
                <a:gd name="connsiteX9" fmla="*/ 870038 w 969820"/>
                <a:gd name="connsiteY9" fmla="*/ 650907 h 724534"/>
                <a:gd name="connsiteX10" fmla="*/ 613700 w 969820"/>
                <a:gd name="connsiteY10" fmla="*/ 723600 h 724534"/>
                <a:gd name="connsiteX11" fmla="*/ 319103 w 969820"/>
                <a:gd name="connsiteY11" fmla="*/ 685340 h 724534"/>
                <a:gd name="connsiteX12" fmla="*/ 66591 w 969820"/>
                <a:gd name="connsiteY12" fmla="*/ 589692 h 724534"/>
                <a:gd name="connsiteX0" fmla="*/ 66591 w 958416"/>
                <a:gd name="connsiteY0" fmla="*/ 589692 h 724534"/>
                <a:gd name="connsiteX1" fmla="*/ 1549 w 958416"/>
                <a:gd name="connsiteY1" fmla="*/ 394569 h 724534"/>
                <a:gd name="connsiteX2" fmla="*/ 32158 w 958416"/>
                <a:gd name="connsiteY2" fmla="*/ 191794 h 724534"/>
                <a:gd name="connsiteX3" fmla="*/ 158413 w 958416"/>
                <a:gd name="connsiteY3" fmla="*/ 54061 h 724534"/>
                <a:gd name="connsiteX4" fmla="*/ 361188 w 958416"/>
                <a:gd name="connsiteY4" fmla="*/ 498 h 724534"/>
                <a:gd name="connsiteX5" fmla="*/ 560137 w 958416"/>
                <a:gd name="connsiteY5" fmla="*/ 80843 h 724534"/>
                <a:gd name="connsiteX6" fmla="*/ 678741 w 958416"/>
                <a:gd name="connsiteY6" fmla="*/ 226227 h 724534"/>
                <a:gd name="connsiteX7" fmla="*/ 843257 w 958416"/>
                <a:gd name="connsiteY7" fmla="*/ 306572 h 724534"/>
                <a:gd name="connsiteX8" fmla="*/ 958035 w 958416"/>
                <a:gd name="connsiteY8" fmla="*/ 440480 h 724534"/>
                <a:gd name="connsiteX9" fmla="*/ 870038 w 958416"/>
                <a:gd name="connsiteY9" fmla="*/ 650907 h 724534"/>
                <a:gd name="connsiteX10" fmla="*/ 613700 w 958416"/>
                <a:gd name="connsiteY10" fmla="*/ 723600 h 724534"/>
                <a:gd name="connsiteX11" fmla="*/ 319103 w 958416"/>
                <a:gd name="connsiteY11" fmla="*/ 685340 h 724534"/>
                <a:gd name="connsiteX12" fmla="*/ 66591 w 958416"/>
                <a:gd name="connsiteY12" fmla="*/ 589692 h 724534"/>
                <a:gd name="connsiteX0" fmla="*/ 66591 w 958042"/>
                <a:gd name="connsiteY0" fmla="*/ 589692 h 724534"/>
                <a:gd name="connsiteX1" fmla="*/ 1549 w 958042"/>
                <a:gd name="connsiteY1" fmla="*/ 394569 h 724534"/>
                <a:gd name="connsiteX2" fmla="*/ 32158 w 958042"/>
                <a:gd name="connsiteY2" fmla="*/ 191794 h 724534"/>
                <a:gd name="connsiteX3" fmla="*/ 158413 w 958042"/>
                <a:gd name="connsiteY3" fmla="*/ 54061 h 724534"/>
                <a:gd name="connsiteX4" fmla="*/ 361188 w 958042"/>
                <a:gd name="connsiteY4" fmla="*/ 498 h 724534"/>
                <a:gd name="connsiteX5" fmla="*/ 560137 w 958042"/>
                <a:gd name="connsiteY5" fmla="*/ 80843 h 724534"/>
                <a:gd name="connsiteX6" fmla="*/ 678741 w 958042"/>
                <a:gd name="connsiteY6" fmla="*/ 226227 h 724534"/>
                <a:gd name="connsiteX7" fmla="*/ 873864 w 958042"/>
                <a:gd name="connsiteY7" fmla="*/ 298920 h 724534"/>
                <a:gd name="connsiteX8" fmla="*/ 958035 w 958042"/>
                <a:gd name="connsiteY8" fmla="*/ 440480 h 724534"/>
                <a:gd name="connsiteX9" fmla="*/ 870038 w 958042"/>
                <a:gd name="connsiteY9" fmla="*/ 650907 h 724534"/>
                <a:gd name="connsiteX10" fmla="*/ 613700 w 958042"/>
                <a:gd name="connsiteY10" fmla="*/ 723600 h 724534"/>
                <a:gd name="connsiteX11" fmla="*/ 319103 w 958042"/>
                <a:gd name="connsiteY11" fmla="*/ 685340 h 724534"/>
                <a:gd name="connsiteX12" fmla="*/ 66591 w 958042"/>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8301" h="724534">
                  <a:moveTo>
                    <a:pt x="66591" y="589692"/>
                  </a:moveTo>
                  <a:cubicBezTo>
                    <a:pt x="13665" y="541230"/>
                    <a:pt x="7288" y="460885"/>
                    <a:pt x="1549" y="394569"/>
                  </a:cubicBezTo>
                  <a:cubicBezTo>
                    <a:pt x="-4190" y="328253"/>
                    <a:pt x="6014" y="248545"/>
                    <a:pt x="32158" y="191794"/>
                  </a:cubicBezTo>
                  <a:cubicBezTo>
                    <a:pt x="58302" y="135043"/>
                    <a:pt x="103575" y="85944"/>
                    <a:pt x="158413" y="54061"/>
                  </a:cubicBezTo>
                  <a:cubicBezTo>
                    <a:pt x="213251" y="22178"/>
                    <a:pt x="294234" y="-3966"/>
                    <a:pt x="361188" y="498"/>
                  </a:cubicBezTo>
                  <a:cubicBezTo>
                    <a:pt x="428142" y="4962"/>
                    <a:pt x="507212" y="43222"/>
                    <a:pt x="560137" y="80843"/>
                  </a:cubicBezTo>
                  <a:cubicBezTo>
                    <a:pt x="613062" y="118464"/>
                    <a:pt x="639207" y="174577"/>
                    <a:pt x="678741" y="226227"/>
                  </a:cubicBezTo>
                  <a:cubicBezTo>
                    <a:pt x="718275" y="277877"/>
                    <a:pt x="842619" y="263211"/>
                    <a:pt x="889168" y="298920"/>
                  </a:cubicBezTo>
                  <a:cubicBezTo>
                    <a:pt x="935717" y="334629"/>
                    <a:pt x="961223" y="381816"/>
                    <a:pt x="958035" y="440480"/>
                  </a:cubicBezTo>
                  <a:cubicBezTo>
                    <a:pt x="954847" y="499145"/>
                    <a:pt x="927427" y="603720"/>
                    <a:pt x="870038" y="650907"/>
                  </a:cubicBezTo>
                  <a:cubicBezTo>
                    <a:pt x="812649" y="698094"/>
                    <a:pt x="705523" y="717861"/>
                    <a:pt x="613700" y="723600"/>
                  </a:cubicBezTo>
                  <a:cubicBezTo>
                    <a:pt x="521878" y="729339"/>
                    <a:pt x="410288" y="707658"/>
                    <a:pt x="319103" y="685340"/>
                  </a:cubicBezTo>
                  <a:cubicBezTo>
                    <a:pt x="227918" y="663022"/>
                    <a:pt x="119517" y="638154"/>
                    <a:pt x="66591" y="589692"/>
                  </a:cubicBezTo>
                  <a:close/>
                </a:path>
              </a:pathLst>
            </a:custGeom>
            <a:solidFill>
              <a:srgbClr val="9987C2">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2198E1E-0902-F99D-28D0-48A4F8FDAB22}"/>
                </a:ext>
              </a:extLst>
            </p:cNvPr>
            <p:cNvSpPr/>
            <p:nvPr/>
          </p:nvSpPr>
          <p:spPr>
            <a:xfrm>
              <a:off x="3027177" y="2142859"/>
              <a:ext cx="501919" cy="318743"/>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6" name="Group 65">
            <a:extLst>
              <a:ext uri="{FF2B5EF4-FFF2-40B4-BE49-F238E27FC236}">
                <a16:creationId xmlns:a16="http://schemas.microsoft.com/office/drawing/2014/main" id="{FFF39F57-8EBB-463E-D35A-82B810BDF53A}"/>
              </a:ext>
            </a:extLst>
          </p:cNvPr>
          <p:cNvGrpSpPr>
            <a:grpSpLocks/>
          </p:cNvGrpSpPr>
          <p:nvPr/>
        </p:nvGrpSpPr>
        <p:grpSpPr>
          <a:xfrm>
            <a:off x="5904108" y="2881232"/>
            <a:ext cx="731520" cy="548640"/>
            <a:chOff x="2983505" y="2053715"/>
            <a:chExt cx="958301" cy="724534"/>
          </a:xfrm>
        </p:grpSpPr>
        <p:sp>
          <p:nvSpPr>
            <p:cNvPr id="67" name="Freeform 66">
              <a:extLst>
                <a:ext uri="{FF2B5EF4-FFF2-40B4-BE49-F238E27FC236}">
                  <a16:creationId xmlns:a16="http://schemas.microsoft.com/office/drawing/2014/main" id="{C56F9AAE-431C-4049-DA7B-49D9AD62E665}"/>
                </a:ext>
              </a:extLst>
            </p:cNvPr>
            <p:cNvSpPr/>
            <p:nvPr/>
          </p:nvSpPr>
          <p:spPr>
            <a:xfrm>
              <a:off x="2983505" y="2053715"/>
              <a:ext cx="958301" cy="724534"/>
            </a:xfrm>
            <a:custGeom>
              <a:avLst/>
              <a:gdLst>
                <a:gd name="connsiteX0" fmla="*/ 22956 w 975615"/>
                <a:gd name="connsiteY0" fmla="*/ 554761 h 703973"/>
                <a:gd name="connsiteX1" fmla="*/ 0 w 975615"/>
                <a:gd name="connsiteY1" fmla="*/ 363464 h 703973"/>
                <a:gd name="connsiteX2" fmla="*/ 38260 w 975615"/>
                <a:gd name="connsiteY2" fmla="*/ 160689 h 703973"/>
                <a:gd name="connsiteX3" fmla="*/ 164516 w 975615"/>
                <a:gd name="connsiteY3" fmla="*/ 49737 h 703973"/>
                <a:gd name="connsiteX4" fmla="*/ 275468 w 975615"/>
                <a:gd name="connsiteY4" fmla="*/ 0 h 703973"/>
                <a:gd name="connsiteX5" fmla="*/ 516502 w 975615"/>
                <a:gd name="connsiteY5" fmla="*/ 61215 h 703973"/>
                <a:gd name="connsiteX6" fmla="*/ 638932 w 975615"/>
                <a:gd name="connsiteY6" fmla="*/ 202774 h 703973"/>
                <a:gd name="connsiteX7" fmla="*/ 811100 w 975615"/>
                <a:gd name="connsiteY7" fmla="*/ 271641 h 703973"/>
                <a:gd name="connsiteX8" fmla="*/ 975615 w 975615"/>
                <a:gd name="connsiteY8" fmla="*/ 348160 h 703973"/>
                <a:gd name="connsiteX9" fmla="*/ 872315 w 975615"/>
                <a:gd name="connsiteY9" fmla="*/ 593020 h 703973"/>
                <a:gd name="connsiteX10" fmla="*/ 585369 w 975615"/>
                <a:gd name="connsiteY10" fmla="*/ 703973 h 703973"/>
                <a:gd name="connsiteX11" fmla="*/ 302250 w 975615"/>
                <a:gd name="connsiteY11" fmla="*/ 631280 h 703973"/>
                <a:gd name="connsiteX12" fmla="*/ 22956 w 975615"/>
                <a:gd name="connsiteY12" fmla="*/ 554761 h 703973"/>
                <a:gd name="connsiteX0" fmla="*/ 22956 w 976974"/>
                <a:gd name="connsiteY0" fmla="*/ 554761 h 703973"/>
                <a:gd name="connsiteX1" fmla="*/ 0 w 976974"/>
                <a:gd name="connsiteY1" fmla="*/ 363464 h 703973"/>
                <a:gd name="connsiteX2" fmla="*/ 38260 w 976974"/>
                <a:gd name="connsiteY2" fmla="*/ 160689 h 703973"/>
                <a:gd name="connsiteX3" fmla="*/ 164516 w 976974"/>
                <a:gd name="connsiteY3" fmla="*/ 49737 h 703973"/>
                <a:gd name="connsiteX4" fmla="*/ 275468 w 976974"/>
                <a:gd name="connsiteY4" fmla="*/ 0 h 703973"/>
                <a:gd name="connsiteX5" fmla="*/ 516502 w 976974"/>
                <a:gd name="connsiteY5" fmla="*/ 61215 h 703973"/>
                <a:gd name="connsiteX6" fmla="*/ 638932 w 976974"/>
                <a:gd name="connsiteY6" fmla="*/ 202774 h 703973"/>
                <a:gd name="connsiteX7" fmla="*/ 811100 w 976974"/>
                <a:gd name="connsiteY7" fmla="*/ 271641 h 703973"/>
                <a:gd name="connsiteX8" fmla="*/ 975615 w 976974"/>
                <a:gd name="connsiteY8" fmla="*/ 348160 h 703973"/>
                <a:gd name="connsiteX9" fmla="*/ 872315 w 976974"/>
                <a:gd name="connsiteY9" fmla="*/ 593020 h 703973"/>
                <a:gd name="connsiteX10" fmla="*/ 585369 w 976974"/>
                <a:gd name="connsiteY10" fmla="*/ 703973 h 703973"/>
                <a:gd name="connsiteX11" fmla="*/ 302250 w 976974"/>
                <a:gd name="connsiteY11" fmla="*/ 631280 h 703973"/>
                <a:gd name="connsiteX12" fmla="*/ 22956 w 976974"/>
                <a:gd name="connsiteY12" fmla="*/ 554761 h 703973"/>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5349"/>
                <a:gd name="connsiteY0" fmla="*/ 554864 h 713276"/>
                <a:gd name="connsiteX1" fmla="*/ 8375 w 985349"/>
                <a:gd name="connsiteY1" fmla="*/ 363567 h 713276"/>
                <a:gd name="connsiteX2" fmla="*/ 46635 w 985349"/>
                <a:gd name="connsiteY2" fmla="*/ 160792 h 713276"/>
                <a:gd name="connsiteX3" fmla="*/ 172891 w 985349"/>
                <a:gd name="connsiteY3" fmla="*/ 49840 h 713276"/>
                <a:gd name="connsiteX4" fmla="*/ 283843 w 985349"/>
                <a:gd name="connsiteY4" fmla="*/ 103 h 713276"/>
                <a:gd name="connsiteX5" fmla="*/ 524877 w 985349"/>
                <a:gd name="connsiteY5" fmla="*/ 61318 h 713276"/>
                <a:gd name="connsiteX6" fmla="*/ 647307 w 985349"/>
                <a:gd name="connsiteY6" fmla="*/ 202877 h 713276"/>
                <a:gd name="connsiteX7" fmla="*/ 819475 w 985349"/>
                <a:gd name="connsiteY7" fmla="*/ 271744 h 713276"/>
                <a:gd name="connsiteX8" fmla="*/ 983990 w 985349"/>
                <a:gd name="connsiteY8" fmla="*/ 348263 h 713276"/>
                <a:gd name="connsiteX9" fmla="*/ 880690 w 985349"/>
                <a:gd name="connsiteY9" fmla="*/ 593123 h 713276"/>
                <a:gd name="connsiteX10" fmla="*/ 593744 w 985349"/>
                <a:gd name="connsiteY10" fmla="*/ 704076 h 713276"/>
                <a:gd name="connsiteX11" fmla="*/ 310625 w 985349"/>
                <a:gd name="connsiteY11" fmla="*/ 631383 h 713276"/>
                <a:gd name="connsiteX12" fmla="*/ 31331 w 985349"/>
                <a:gd name="connsiteY12" fmla="*/ 554864 h 7132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6129 h 705858"/>
                <a:gd name="connsiteX1" fmla="*/ 8375 w 986528"/>
                <a:gd name="connsiteY1" fmla="*/ 364832 h 705858"/>
                <a:gd name="connsiteX2" fmla="*/ 46635 w 986528"/>
                <a:gd name="connsiteY2" fmla="*/ 162057 h 705858"/>
                <a:gd name="connsiteX3" fmla="*/ 161413 w 986528"/>
                <a:gd name="connsiteY3" fmla="*/ 31976 h 705858"/>
                <a:gd name="connsiteX4" fmla="*/ 283843 w 986528"/>
                <a:gd name="connsiteY4" fmla="*/ 1368 h 705858"/>
                <a:gd name="connsiteX5" fmla="*/ 524877 w 986528"/>
                <a:gd name="connsiteY5" fmla="*/ 62583 h 705858"/>
                <a:gd name="connsiteX6" fmla="*/ 647307 w 986528"/>
                <a:gd name="connsiteY6" fmla="*/ 204142 h 705858"/>
                <a:gd name="connsiteX7" fmla="*/ 819475 w 986528"/>
                <a:gd name="connsiteY7" fmla="*/ 273009 h 705858"/>
                <a:gd name="connsiteX8" fmla="*/ 983990 w 986528"/>
                <a:gd name="connsiteY8" fmla="*/ 349528 h 705858"/>
                <a:gd name="connsiteX9" fmla="*/ 880690 w 986528"/>
                <a:gd name="connsiteY9" fmla="*/ 594388 h 705858"/>
                <a:gd name="connsiteX10" fmla="*/ 593744 w 986528"/>
                <a:gd name="connsiteY10" fmla="*/ 705341 h 705858"/>
                <a:gd name="connsiteX11" fmla="*/ 310625 w 986528"/>
                <a:gd name="connsiteY11" fmla="*/ 632648 h 705858"/>
                <a:gd name="connsiteX12" fmla="*/ 31331 w 986528"/>
                <a:gd name="connsiteY12" fmla="*/ 556129 h 705858"/>
                <a:gd name="connsiteX0" fmla="*/ 30635 w 985832"/>
                <a:gd name="connsiteY0" fmla="*/ 556129 h 705858"/>
                <a:gd name="connsiteX1" fmla="*/ 7679 w 985832"/>
                <a:gd name="connsiteY1" fmla="*/ 364832 h 705858"/>
                <a:gd name="connsiteX2" fmla="*/ 34462 w 985832"/>
                <a:gd name="connsiteY2" fmla="*/ 162057 h 705858"/>
                <a:gd name="connsiteX3" fmla="*/ 160717 w 985832"/>
                <a:gd name="connsiteY3" fmla="*/ 31976 h 705858"/>
                <a:gd name="connsiteX4" fmla="*/ 283147 w 985832"/>
                <a:gd name="connsiteY4" fmla="*/ 1368 h 705858"/>
                <a:gd name="connsiteX5" fmla="*/ 524181 w 985832"/>
                <a:gd name="connsiteY5" fmla="*/ 62583 h 705858"/>
                <a:gd name="connsiteX6" fmla="*/ 646611 w 985832"/>
                <a:gd name="connsiteY6" fmla="*/ 204142 h 705858"/>
                <a:gd name="connsiteX7" fmla="*/ 818779 w 985832"/>
                <a:gd name="connsiteY7" fmla="*/ 273009 h 705858"/>
                <a:gd name="connsiteX8" fmla="*/ 983294 w 985832"/>
                <a:gd name="connsiteY8" fmla="*/ 349528 h 705858"/>
                <a:gd name="connsiteX9" fmla="*/ 879994 w 985832"/>
                <a:gd name="connsiteY9" fmla="*/ 594388 h 705858"/>
                <a:gd name="connsiteX10" fmla="*/ 593048 w 985832"/>
                <a:gd name="connsiteY10" fmla="*/ 705341 h 705858"/>
                <a:gd name="connsiteX11" fmla="*/ 309929 w 985832"/>
                <a:gd name="connsiteY11" fmla="*/ 632648 h 705858"/>
                <a:gd name="connsiteX12" fmla="*/ 30635 w 985832"/>
                <a:gd name="connsiteY12" fmla="*/ 556129 h 705858"/>
                <a:gd name="connsiteX0" fmla="*/ 54941 w 979530"/>
                <a:gd name="connsiteY0" fmla="*/ 556129 h 705858"/>
                <a:gd name="connsiteX1" fmla="*/ 1377 w 979530"/>
                <a:gd name="connsiteY1" fmla="*/ 364832 h 705858"/>
                <a:gd name="connsiteX2" fmla="*/ 28160 w 979530"/>
                <a:gd name="connsiteY2" fmla="*/ 162057 h 705858"/>
                <a:gd name="connsiteX3" fmla="*/ 154415 w 979530"/>
                <a:gd name="connsiteY3" fmla="*/ 31976 h 705858"/>
                <a:gd name="connsiteX4" fmla="*/ 276845 w 979530"/>
                <a:gd name="connsiteY4" fmla="*/ 1368 h 705858"/>
                <a:gd name="connsiteX5" fmla="*/ 517879 w 979530"/>
                <a:gd name="connsiteY5" fmla="*/ 62583 h 705858"/>
                <a:gd name="connsiteX6" fmla="*/ 640309 w 979530"/>
                <a:gd name="connsiteY6" fmla="*/ 204142 h 705858"/>
                <a:gd name="connsiteX7" fmla="*/ 812477 w 979530"/>
                <a:gd name="connsiteY7" fmla="*/ 273009 h 705858"/>
                <a:gd name="connsiteX8" fmla="*/ 976992 w 979530"/>
                <a:gd name="connsiteY8" fmla="*/ 349528 h 705858"/>
                <a:gd name="connsiteX9" fmla="*/ 873692 w 979530"/>
                <a:gd name="connsiteY9" fmla="*/ 594388 h 705858"/>
                <a:gd name="connsiteX10" fmla="*/ 586746 w 979530"/>
                <a:gd name="connsiteY10" fmla="*/ 705341 h 705858"/>
                <a:gd name="connsiteX11" fmla="*/ 303627 w 979530"/>
                <a:gd name="connsiteY11" fmla="*/ 632648 h 705858"/>
                <a:gd name="connsiteX12" fmla="*/ 54941 w 979530"/>
                <a:gd name="connsiteY12" fmla="*/ 556129 h 705858"/>
                <a:gd name="connsiteX0" fmla="*/ 69531 w 994120"/>
                <a:gd name="connsiteY0" fmla="*/ 556129 h 705858"/>
                <a:gd name="connsiteX1" fmla="*/ 663 w 994120"/>
                <a:gd name="connsiteY1" fmla="*/ 361006 h 705858"/>
                <a:gd name="connsiteX2" fmla="*/ 42750 w 994120"/>
                <a:gd name="connsiteY2" fmla="*/ 162057 h 705858"/>
                <a:gd name="connsiteX3" fmla="*/ 169005 w 994120"/>
                <a:gd name="connsiteY3" fmla="*/ 31976 h 705858"/>
                <a:gd name="connsiteX4" fmla="*/ 291435 w 994120"/>
                <a:gd name="connsiteY4" fmla="*/ 1368 h 705858"/>
                <a:gd name="connsiteX5" fmla="*/ 532469 w 994120"/>
                <a:gd name="connsiteY5" fmla="*/ 62583 h 705858"/>
                <a:gd name="connsiteX6" fmla="*/ 654899 w 994120"/>
                <a:gd name="connsiteY6" fmla="*/ 204142 h 705858"/>
                <a:gd name="connsiteX7" fmla="*/ 827067 w 994120"/>
                <a:gd name="connsiteY7" fmla="*/ 273009 h 705858"/>
                <a:gd name="connsiteX8" fmla="*/ 991582 w 994120"/>
                <a:gd name="connsiteY8" fmla="*/ 349528 h 705858"/>
                <a:gd name="connsiteX9" fmla="*/ 888282 w 994120"/>
                <a:gd name="connsiteY9" fmla="*/ 594388 h 705858"/>
                <a:gd name="connsiteX10" fmla="*/ 601336 w 994120"/>
                <a:gd name="connsiteY10" fmla="*/ 705341 h 705858"/>
                <a:gd name="connsiteX11" fmla="*/ 318217 w 994120"/>
                <a:gd name="connsiteY11" fmla="*/ 632648 h 705858"/>
                <a:gd name="connsiteX12" fmla="*/ 69531 w 994120"/>
                <a:gd name="connsiteY12" fmla="*/ 556129 h 705858"/>
                <a:gd name="connsiteX0" fmla="*/ 69531 w 994120"/>
                <a:gd name="connsiteY0" fmla="*/ 567083 h 716812"/>
                <a:gd name="connsiteX1" fmla="*/ 663 w 994120"/>
                <a:gd name="connsiteY1" fmla="*/ 371960 h 716812"/>
                <a:gd name="connsiteX2" fmla="*/ 42750 w 994120"/>
                <a:gd name="connsiteY2" fmla="*/ 173011 h 716812"/>
                <a:gd name="connsiteX3" fmla="*/ 169005 w 994120"/>
                <a:gd name="connsiteY3" fmla="*/ 42930 h 716812"/>
                <a:gd name="connsiteX4" fmla="*/ 329694 w 994120"/>
                <a:gd name="connsiteY4" fmla="*/ 844 h 716812"/>
                <a:gd name="connsiteX5" fmla="*/ 532469 w 994120"/>
                <a:gd name="connsiteY5" fmla="*/ 73537 h 716812"/>
                <a:gd name="connsiteX6" fmla="*/ 654899 w 994120"/>
                <a:gd name="connsiteY6" fmla="*/ 215096 h 716812"/>
                <a:gd name="connsiteX7" fmla="*/ 827067 w 994120"/>
                <a:gd name="connsiteY7" fmla="*/ 283963 h 716812"/>
                <a:gd name="connsiteX8" fmla="*/ 991582 w 994120"/>
                <a:gd name="connsiteY8" fmla="*/ 360482 h 716812"/>
                <a:gd name="connsiteX9" fmla="*/ 888282 w 994120"/>
                <a:gd name="connsiteY9" fmla="*/ 605342 h 716812"/>
                <a:gd name="connsiteX10" fmla="*/ 601336 w 994120"/>
                <a:gd name="connsiteY10" fmla="*/ 716295 h 716812"/>
                <a:gd name="connsiteX11" fmla="*/ 318217 w 994120"/>
                <a:gd name="connsiteY11" fmla="*/ 643602 h 716812"/>
                <a:gd name="connsiteX12" fmla="*/ 69531 w 994120"/>
                <a:gd name="connsiteY12" fmla="*/ 567083 h 716812"/>
                <a:gd name="connsiteX0" fmla="*/ 69531 w 974302"/>
                <a:gd name="connsiteY0" fmla="*/ 567083 h 716812"/>
                <a:gd name="connsiteX1" fmla="*/ 663 w 974302"/>
                <a:gd name="connsiteY1" fmla="*/ 371960 h 716812"/>
                <a:gd name="connsiteX2" fmla="*/ 42750 w 974302"/>
                <a:gd name="connsiteY2" fmla="*/ 173011 h 716812"/>
                <a:gd name="connsiteX3" fmla="*/ 169005 w 974302"/>
                <a:gd name="connsiteY3" fmla="*/ 42930 h 716812"/>
                <a:gd name="connsiteX4" fmla="*/ 329694 w 974302"/>
                <a:gd name="connsiteY4" fmla="*/ 844 h 716812"/>
                <a:gd name="connsiteX5" fmla="*/ 532469 w 974302"/>
                <a:gd name="connsiteY5" fmla="*/ 73537 h 716812"/>
                <a:gd name="connsiteX6" fmla="*/ 654899 w 974302"/>
                <a:gd name="connsiteY6" fmla="*/ 215096 h 716812"/>
                <a:gd name="connsiteX7" fmla="*/ 827067 w 974302"/>
                <a:gd name="connsiteY7" fmla="*/ 283963 h 716812"/>
                <a:gd name="connsiteX8" fmla="*/ 972452 w 974302"/>
                <a:gd name="connsiteY8" fmla="*/ 394915 h 716812"/>
                <a:gd name="connsiteX9" fmla="*/ 888282 w 974302"/>
                <a:gd name="connsiteY9" fmla="*/ 605342 h 716812"/>
                <a:gd name="connsiteX10" fmla="*/ 601336 w 974302"/>
                <a:gd name="connsiteY10" fmla="*/ 716295 h 716812"/>
                <a:gd name="connsiteX11" fmla="*/ 318217 w 974302"/>
                <a:gd name="connsiteY11" fmla="*/ 643602 h 716812"/>
                <a:gd name="connsiteX12" fmla="*/ 69531 w 974302"/>
                <a:gd name="connsiteY12" fmla="*/ 567083 h 716812"/>
                <a:gd name="connsiteX0" fmla="*/ 69531 w 974302"/>
                <a:gd name="connsiteY0" fmla="*/ 567083 h 716563"/>
                <a:gd name="connsiteX1" fmla="*/ 663 w 974302"/>
                <a:gd name="connsiteY1" fmla="*/ 371960 h 716563"/>
                <a:gd name="connsiteX2" fmla="*/ 42750 w 974302"/>
                <a:gd name="connsiteY2" fmla="*/ 173011 h 716563"/>
                <a:gd name="connsiteX3" fmla="*/ 169005 w 974302"/>
                <a:gd name="connsiteY3" fmla="*/ 42930 h 716563"/>
                <a:gd name="connsiteX4" fmla="*/ 329694 w 974302"/>
                <a:gd name="connsiteY4" fmla="*/ 844 h 716563"/>
                <a:gd name="connsiteX5" fmla="*/ 532469 w 974302"/>
                <a:gd name="connsiteY5" fmla="*/ 73537 h 716563"/>
                <a:gd name="connsiteX6" fmla="*/ 654899 w 974302"/>
                <a:gd name="connsiteY6" fmla="*/ 215096 h 716563"/>
                <a:gd name="connsiteX7" fmla="*/ 827067 w 974302"/>
                <a:gd name="connsiteY7" fmla="*/ 283963 h 716563"/>
                <a:gd name="connsiteX8" fmla="*/ 972452 w 974302"/>
                <a:gd name="connsiteY8" fmla="*/ 394915 h 716563"/>
                <a:gd name="connsiteX9" fmla="*/ 888282 w 974302"/>
                <a:gd name="connsiteY9" fmla="*/ 616820 h 716563"/>
                <a:gd name="connsiteX10" fmla="*/ 601336 w 974302"/>
                <a:gd name="connsiteY10" fmla="*/ 716295 h 716563"/>
                <a:gd name="connsiteX11" fmla="*/ 318217 w 974302"/>
                <a:gd name="connsiteY11" fmla="*/ 643602 h 716563"/>
                <a:gd name="connsiteX12" fmla="*/ 69531 w 974302"/>
                <a:gd name="connsiteY12" fmla="*/ 567083 h 716563"/>
                <a:gd name="connsiteX0" fmla="*/ 69531 w 974327"/>
                <a:gd name="connsiteY0" fmla="*/ 567083 h 701339"/>
                <a:gd name="connsiteX1" fmla="*/ 663 w 974327"/>
                <a:gd name="connsiteY1" fmla="*/ 371960 h 701339"/>
                <a:gd name="connsiteX2" fmla="*/ 42750 w 974327"/>
                <a:gd name="connsiteY2" fmla="*/ 173011 h 701339"/>
                <a:gd name="connsiteX3" fmla="*/ 169005 w 974327"/>
                <a:gd name="connsiteY3" fmla="*/ 42930 h 701339"/>
                <a:gd name="connsiteX4" fmla="*/ 329694 w 974327"/>
                <a:gd name="connsiteY4" fmla="*/ 844 h 701339"/>
                <a:gd name="connsiteX5" fmla="*/ 532469 w 974327"/>
                <a:gd name="connsiteY5" fmla="*/ 73537 h 701339"/>
                <a:gd name="connsiteX6" fmla="*/ 654899 w 974327"/>
                <a:gd name="connsiteY6" fmla="*/ 215096 h 701339"/>
                <a:gd name="connsiteX7" fmla="*/ 827067 w 974327"/>
                <a:gd name="connsiteY7" fmla="*/ 283963 h 701339"/>
                <a:gd name="connsiteX8" fmla="*/ 972452 w 974327"/>
                <a:gd name="connsiteY8" fmla="*/ 394915 h 701339"/>
                <a:gd name="connsiteX9" fmla="*/ 888282 w 974327"/>
                <a:gd name="connsiteY9" fmla="*/ 616820 h 701339"/>
                <a:gd name="connsiteX10" fmla="*/ 597510 w 974327"/>
                <a:gd name="connsiteY10" fmla="*/ 700991 h 701339"/>
                <a:gd name="connsiteX11" fmla="*/ 318217 w 974327"/>
                <a:gd name="connsiteY11" fmla="*/ 643602 h 701339"/>
                <a:gd name="connsiteX12" fmla="*/ 69531 w 974327"/>
                <a:gd name="connsiteY12" fmla="*/ 567083 h 701339"/>
                <a:gd name="connsiteX0" fmla="*/ 69531 w 956191"/>
                <a:gd name="connsiteY0" fmla="*/ 567083 h 701339"/>
                <a:gd name="connsiteX1" fmla="*/ 663 w 956191"/>
                <a:gd name="connsiteY1" fmla="*/ 371960 h 701339"/>
                <a:gd name="connsiteX2" fmla="*/ 42750 w 956191"/>
                <a:gd name="connsiteY2" fmla="*/ 173011 h 701339"/>
                <a:gd name="connsiteX3" fmla="*/ 169005 w 956191"/>
                <a:gd name="connsiteY3" fmla="*/ 42930 h 701339"/>
                <a:gd name="connsiteX4" fmla="*/ 329694 w 956191"/>
                <a:gd name="connsiteY4" fmla="*/ 844 h 701339"/>
                <a:gd name="connsiteX5" fmla="*/ 532469 w 956191"/>
                <a:gd name="connsiteY5" fmla="*/ 73537 h 701339"/>
                <a:gd name="connsiteX6" fmla="*/ 654899 w 956191"/>
                <a:gd name="connsiteY6" fmla="*/ 215096 h 701339"/>
                <a:gd name="connsiteX7" fmla="*/ 827067 w 956191"/>
                <a:gd name="connsiteY7" fmla="*/ 283963 h 701339"/>
                <a:gd name="connsiteX8" fmla="*/ 953323 w 956191"/>
                <a:gd name="connsiteY8" fmla="*/ 414045 h 701339"/>
                <a:gd name="connsiteX9" fmla="*/ 888282 w 956191"/>
                <a:gd name="connsiteY9" fmla="*/ 616820 h 701339"/>
                <a:gd name="connsiteX10" fmla="*/ 597510 w 956191"/>
                <a:gd name="connsiteY10" fmla="*/ 700991 h 701339"/>
                <a:gd name="connsiteX11" fmla="*/ 318217 w 956191"/>
                <a:gd name="connsiteY11" fmla="*/ 643602 h 701339"/>
                <a:gd name="connsiteX12" fmla="*/ 69531 w 956191"/>
                <a:gd name="connsiteY12" fmla="*/ 567083 h 701339"/>
                <a:gd name="connsiteX0" fmla="*/ 69531 w 956191"/>
                <a:gd name="connsiteY0" fmla="*/ 567083 h 702462"/>
                <a:gd name="connsiteX1" fmla="*/ 663 w 956191"/>
                <a:gd name="connsiteY1" fmla="*/ 371960 h 702462"/>
                <a:gd name="connsiteX2" fmla="*/ 42750 w 956191"/>
                <a:gd name="connsiteY2" fmla="*/ 173011 h 702462"/>
                <a:gd name="connsiteX3" fmla="*/ 169005 w 956191"/>
                <a:gd name="connsiteY3" fmla="*/ 42930 h 702462"/>
                <a:gd name="connsiteX4" fmla="*/ 329694 w 956191"/>
                <a:gd name="connsiteY4" fmla="*/ 844 h 702462"/>
                <a:gd name="connsiteX5" fmla="*/ 532469 w 956191"/>
                <a:gd name="connsiteY5" fmla="*/ 73537 h 702462"/>
                <a:gd name="connsiteX6" fmla="*/ 654899 w 956191"/>
                <a:gd name="connsiteY6" fmla="*/ 215096 h 702462"/>
                <a:gd name="connsiteX7" fmla="*/ 827067 w 956191"/>
                <a:gd name="connsiteY7" fmla="*/ 283963 h 702462"/>
                <a:gd name="connsiteX8" fmla="*/ 953323 w 956191"/>
                <a:gd name="connsiteY8" fmla="*/ 414045 h 702462"/>
                <a:gd name="connsiteX9" fmla="*/ 888282 w 956191"/>
                <a:gd name="connsiteY9" fmla="*/ 616820 h 702462"/>
                <a:gd name="connsiteX10" fmla="*/ 597510 w 956191"/>
                <a:gd name="connsiteY10" fmla="*/ 700991 h 702462"/>
                <a:gd name="connsiteX11" fmla="*/ 302913 w 956191"/>
                <a:gd name="connsiteY11" fmla="*/ 662731 h 702462"/>
                <a:gd name="connsiteX12" fmla="*/ 69531 w 956191"/>
                <a:gd name="connsiteY12" fmla="*/ 567083 h 702462"/>
                <a:gd name="connsiteX0" fmla="*/ 69484 w 956144"/>
                <a:gd name="connsiteY0" fmla="*/ 568514 h 703893"/>
                <a:gd name="connsiteX1" fmla="*/ 616 w 956144"/>
                <a:gd name="connsiteY1" fmla="*/ 373391 h 703893"/>
                <a:gd name="connsiteX2" fmla="*/ 42703 w 956144"/>
                <a:gd name="connsiteY2" fmla="*/ 174442 h 703893"/>
                <a:gd name="connsiteX3" fmla="*/ 157480 w 956144"/>
                <a:gd name="connsiteY3" fmla="*/ 32883 h 703893"/>
                <a:gd name="connsiteX4" fmla="*/ 329647 w 956144"/>
                <a:gd name="connsiteY4" fmla="*/ 2275 h 703893"/>
                <a:gd name="connsiteX5" fmla="*/ 532422 w 956144"/>
                <a:gd name="connsiteY5" fmla="*/ 74968 h 703893"/>
                <a:gd name="connsiteX6" fmla="*/ 654852 w 956144"/>
                <a:gd name="connsiteY6" fmla="*/ 216527 h 703893"/>
                <a:gd name="connsiteX7" fmla="*/ 827020 w 956144"/>
                <a:gd name="connsiteY7" fmla="*/ 285394 h 703893"/>
                <a:gd name="connsiteX8" fmla="*/ 953276 w 956144"/>
                <a:gd name="connsiteY8" fmla="*/ 415476 h 703893"/>
                <a:gd name="connsiteX9" fmla="*/ 888235 w 956144"/>
                <a:gd name="connsiteY9" fmla="*/ 618251 h 703893"/>
                <a:gd name="connsiteX10" fmla="*/ 597463 w 956144"/>
                <a:gd name="connsiteY10" fmla="*/ 702422 h 703893"/>
                <a:gd name="connsiteX11" fmla="*/ 302866 w 956144"/>
                <a:gd name="connsiteY11" fmla="*/ 664162 h 703893"/>
                <a:gd name="connsiteX12" fmla="*/ 69484 w 956144"/>
                <a:gd name="connsiteY12" fmla="*/ 568514 h 703893"/>
                <a:gd name="connsiteX0" fmla="*/ 70651 w 957311"/>
                <a:gd name="connsiteY0" fmla="*/ 568447 h 703826"/>
                <a:gd name="connsiteX1" fmla="*/ 1783 w 957311"/>
                <a:gd name="connsiteY1" fmla="*/ 373324 h 703826"/>
                <a:gd name="connsiteX2" fmla="*/ 32392 w 957311"/>
                <a:gd name="connsiteY2" fmla="*/ 170549 h 703826"/>
                <a:gd name="connsiteX3" fmla="*/ 158647 w 957311"/>
                <a:gd name="connsiteY3" fmla="*/ 32816 h 703826"/>
                <a:gd name="connsiteX4" fmla="*/ 330814 w 957311"/>
                <a:gd name="connsiteY4" fmla="*/ 2208 h 703826"/>
                <a:gd name="connsiteX5" fmla="*/ 533589 w 957311"/>
                <a:gd name="connsiteY5" fmla="*/ 74901 h 703826"/>
                <a:gd name="connsiteX6" fmla="*/ 656019 w 957311"/>
                <a:gd name="connsiteY6" fmla="*/ 216460 h 703826"/>
                <a:gd name="connsiteX7" fmla="*/ 828187 w 957311"/>
                <a:gd name="connsiteY7" fmla="*/ 285327 h 703826"/>
                <a:gd name="connsiteX8" fmla="*/ 954443 w 957311"/>
                <a:gd name="connsiteY8" fmla="*/ 415409 h 703826"/>
                <a:gd name="connsiteX9" fmla="*/ 889402 w 957311"/>
                <a:gd name="connsiteY9" fmla="*/ 618184 h 703826"/>
                <a:gd name="connsiteX10" fmla="*/ 598630 w 957311"/>
                <a:gd name="connsiteY10" fmla="*/ 702355 h 703826"/>
                <a:gd name="connsiteX11" fmla="*/ 304033 w 957311"/>
                <a:gd name="connsiteY11" fmla="*/ 664095 h 703826"/>
                <a:gd name="connsiteX12" fmla="*/ 70651 w 957311"/>
                <a:gd name="connsiteY12" fmla="*/ 568447 h 703826"/>
                <a:gd name="connsiteX0" fmla="*/ 70651 w 957311"/>
                <a:gd name="connsiteY0" fmla="*/ 582838 h 718217"/>
                <a:gd name="connsiteX1" fmla="*/ 1783 w 957311"/>
                <a:gd name="connsiteY1" fmla="*/ 387715 h 718217"/>
                <a:gd name="connsiteX2" fmla="*/ 32392 w 957311"/>
                <a:gd name="connsiteY2" fmla="*/ 184940 h 718217"/>
                <a:gd name="connsiteX3" fmla="*/ 158647 w 957311"/>
                <a:gd name="connsiteY3" fmla="*/ 47207 h 718217"/>
                <a:gd name="connsiteX4" fmla="*/ 338466 w 957311"/>
                <a:gd name="connsiteY4" fmla="*/ 1296 h 718217"/>
                <a:gd name="connsiteX5" fmla="*/ 533589 w 957311"/>
                <a:gd name="connsiteY5" fmla="*/ 89292 h 718217"/>
                <a:gd name="connsiteX6" fmla="*/ 656019 w 957311"/>
                <a:gd name="connsiteY6" fmla="*/ 230851 h 718217"/>
                <a:gd name="connsiteX7" fmla="*/ 828187 w 957311"/>
                <a:gd name="connsiteY7" fmla="*/ 299718 h 718217"/>
                <a:gd name="connsiteX8" fmla="*/ 954443 w 957311"/>
                <a:gd name="connsiteY8" fmla="*/ 429800 h 718217"/>
                <a:gd name="connsiteX9" fmla="*/ 889402 w 957311"/>
                <a:gd name="connsiteY9" fmla="*/ 632575 h 718217"/>
                <a:gd name="connsiteX10" fmla="*/ 598630 w 957311"/>
                <a:gd name="connsiteY10" fmla="*/ 716746 h 718217"/>
                <a:gd name="connsiteX11" fmla="*/ 304033 w 957311"/>
                <a:gd name="connsiteY11" fmla="*/ 678486 h 718217"/>
                <a:gd name="connsiteX12" fmla="*/ 70651 w 957311"/>
                <a:gd name="connsiteY12" fmla="*/ 582838 h 718217"/>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56019 w 957311"/>
                <a:gd name="connsiteY6" fmla="*/ 230183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63671 w 957311"/>
                <a:gd name="connsiteY6" fmla="*/ 218705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50419 w 956209"/>
                <a:gd name="connsiteY0" fmla="*/ 582170 h 717549"/>
                <a:gd name="connsiteX1" fmla="*/ 681 w 956209"/>
                <a:gd name="connsiteY1" fmla="*/ 387047 h 717549"/>
                <a:gd name="connsiteX2" fmla="*/ 31290 w 956209"/>
                <a:gd name="connsiteY2" fmla="*/ 184272 h 717549"/>
                <a:gd name="connsiteX3" fmla="*/ 157545 w 956209"/>
                <a:gd name="connsiteY3" fmla="*/ 46539 h 717549"/>
                <a:gd name="connsiteX4" fmla="*/ 337364 w 956209"/>
                <a:gd name="connsiteY4" fmla="*/ 628 h 717549"/>
                <a:gd name="connsiteX5" fmla="*/ 543965 w 956209"/>
                <a:gd name="connsiteY5" fmla="*/ 73321 h 717549"/>
                <a:gd name="connsiteX6" fmla="*/ 662569 w 956209"/>
                <a:gd name="connsiteY6" fmla="*/ 218705 h 717549"/>
                <a:gd name="connsiteX7" fmla="*/ 827085 w 956209"/>
                <a:gd name="connsiteY7" fmla="*/ 299050 h 717549"/>
                <a:gd name="connsiteX8" fmla="*/ 953341 w 956209"/>
                <a:gd name="connsiteY8" fmla="*/ 429132 h 717549"/>
                <a:gd name="connsiteX9" fmla="*/ 888300 w 956209"/>
                <a:gd name="connsiteY9" fmla="*/ 631907 h 717549"/>
                <a:gd name="connsiteX10" fmla="*/ 597528 w 956209"/>
                <a:gd name="connsiteY10" fmla="*/ 716078 h 717549"/>
                <a:gd name="connsiteX11" fmla="*/ 302931 w 956209"/>
                <a:gd name="connsiteY11" fmla="*/ 677818 h 717549"/>
                <a:gd name="connsiteX12" fmla="*/ 50419 w 95620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9692 h 725071"/>
                <a:gd name="connsiteX1" fmla="*/ 327 w 971159"/>
                <a:gd name="connsiteY1" fmla="*/ 394569 h 725071"/>
                <a:gd name="connsiteX2" fmla="*/ 46240 w 971159"/>
                <a:gd name="connsiteY2" fmla="*/ 191794 h 725071"/>
                <a:gd name="connsiteX3" fmla="*/ 172495 w 971159"/>
                <a:gd name="connsiteY3" fmla="*/ 54061 h 725071"/>
                <a:gd name="connsiteX4" fmla="*/ 359966 w 971159"/>
                <a:gd name="connsiteY4" fmla="*/ 498 h 725071"/>
                <a:gd name="connsiteX5" fmla="*/ 558915 w 971159"/>
                <a:gd name="connsiteY5" fmla="*/ 80843 h 725071"/>
                <a:gd name="connsiteX6" fmla="*/ 677519 w 971159"/>
                <a:gd name="connsiteY6" fmla="*/ 226227 h 725071"/>
                <a:gd name="connsiteX7" fmla="*/ 842035 w 971159"/>
                <a:gd name="connsiteY7" fmla="*/ 306572 h 725071"/>
                <a:gd name="connsiteX8" fmla="*/ 968291 w 971159"/>
                <a:gd name="connsiteY8" fmla="*/ 436654 h 725071"/>
                <a:gd name="connsiteX9" fmla="*/ 903250 w 971159"/>
                <a:gd name="connsiteY9" fmla="*/ 639429 h 725071"/>
                <a:gd name="connsiteX10" fmla="*/ 612478 w 971159"/>
                <a:gd name="connsiteY10" fmla="*/ 723600 h 725071"/>
                <a:gd name="connsiteX11" fmla="*/ 317881 w 971159"/>
                <a:gd name="connsiteY11" fmla="*/ 685340 h 725071"/>
                <a:gd name="connsiteX12" fmla="*/ 65369 w 971159"/>
                <a:gd name="connsiteY12" fmla="*/ 589692 h 725071"/>
                <a:gd name="connsiteX0" fmla="*/ 65339 w 971129"/>
                <a:gd name="connsiteY0" fmla="*/ 589692 h 725071"/>
                <a:gd name="connsiteX1" fmla="*/ 297 w 971129"/>
                <a:gd name="connsiteY1" fmla="*/ 394569 h 725071"/>
                <a:gd name="connsiteX2" fmla="*/ 46210 w 971129"/>
                <a:gd name="connsiteY2" fmla="*/ 191794 h 725071"/>
                <a:gd name="connsiteX3" fmla="*/ 157161 w 971129"/>
                <a:gd name="connsiteY3" fmla="*/ 54061 h 725071"/>
                <a:gd name="connsiteX4" fmla="*/ 359936 w 971129"/>
                <a:gd name="connsiteY4" fmla="*/ 498 h 725071"/>
                <a:gd name="connsiteX5" fmla="*/ 558885 w 971129"/>
                <a:gd name="connsiteY5" fmla="*/ 80843 h 725071"/>
                <a:gd name="connsiteX6" fmla="*/ 677489 w 971129"/>
                <a:gd name="connsiteY6" fmla="*/ 226227 h 725071"/>
                <a:gd name="connsiteX7" fmla="*/ 842005 w 971129"/>
                <a:gd name="connsiteY7" fmla="*/ 306572 h 725071"/>
                <a:gd name="connsiteX8" fmla="*/ 968261 w 971129"/>
                <a:gd name="connsiteY8" fmla="*/ 436654 h 725071"/>
                <a:gd name="connsiteX9" fmla="*/ 903220 w 971129"/>
                <a:gd name="connsiteY9" fmla="*/ 639429 h 725071"/>
                <a:gd name="connsiteX10" fmla="*/ 612448 w 971129"/>
                <a:gd name="connsiteY10" fmla="*/ 723600 h 725071"/>
                <a:gd name="connsiteX11" fmla="*/ 317851 w 971129"/>
                <a:gd name="connsiteY11" fmla="*/ 685340 h 725071"/>
                <a:gd name="connsiteX12" fmla="*/ 65339 w 971129"/>
                <a:gd name="connsiteY12" fmla="*/ 589692 h 725071"/>
                <a:gd name="connsiteX0" fmla="*/ 66591 w 972381"/>
                <a:gd name="connsiteY0" fmla="*/ 589692 h 725071"/>
                <a:gd name="connsiteX1" fmla="*/ 1549 w 972381"/>
                <a:gd name="connsiteY1" fmla="*/ 394569 h 725071"/>
                <a:gd name="connsiteX2" fmla="*/ 32158 w 972381"/>
                <a:gd name="connsiteY2" fmla="*/ 191794 h 725071"/>
                <a:gd name="connsiteX3" fmla="*/ 158413 w 972381"/>
                <a:gd name="connsiteY3" fmla="*/ 54061 h 725071"/>
                <a:gd name="connsiteX4" fmla="*/ 361188 w 972381"/>
                <a:gd name="connsiteY4" fmla="*/ 498 h 725071"/>
                <a:gd name="connsiteX5" fmla="*/ 560137 w 972381"/>
                <a:gd name="connsiteY5" fmla="*/ 80843 h 725071"/>
                <a:gd name="connsiteX6" fmla="*/ 678741 w 972381"/>
                <a:gd name="connsiteY6" fmla="*/ 226227 h 725071"/>
                <a:gd name="connsiteX7" fmla="*/ 843257 w 972381"/>
                <a:gd name="connsiteY7" fmla="*/ 306572 h 725071"/>
                <a:gd name="connsiteX8" fmla="*/ 969513 w 972381"/>
                <a:gd name="connsiteY8" fmla="*/ 436654 h 725071"/>
                <a:gd name="connsiteX9" fmla="*/ 904472 w 972381"/>
                <a:gd name="connsiteY9" fmla="*/ 639429 h 725071"/>
                <a:gd name="connsiteX10" fmla="*/ 613700 w 972381"/>
                <a:gd name="connsiteY10" fmla="*/ 723600 h 725071"/>
                <a:gd name="connsiteX11" fmla="*/ 319103 w 972381"/>
                <a:gd name="connsiteY11" fmla="*/ 685340 h 725071"/>
                <a:gd name="connsiteX12" fmla="*/ 66591 w 972381"/>
                <a:gd name="connsiteY12" fmla="*/ 589692 h 725071"/>
                <a:gd name="connsiteX0" fmla="*/ 66591 w 969820"/>
                <a:gd name="connsiteY0" fmla="*/ 589692 h 724534"/>
                <a:gd name="connsiteX1" fmla="*/ 1549 w 969820"/>
                <a:gd name="connsiteY1" fmla="*/ 394569 h 724534"/>
                <a:gd name="connsiteX2" fmla="*/ 32158 w 969820"/>
                <a:gd name="connsiteY2" fmla="*/ 191794 h 724534"/>
                <a:gd name="connsiteX3" fmla="*/ 158413 w 969820"/>
                <a:gd name="connsiteY3" fmla="*/ 54061 h 724534"/>
                <a:gd name="connsiteX4" fmla="*/ 361188 w 969820"/>
                <a:gd name="connsiteY4" fmla="*/ 498 h 724534"/>
                <a:gd name="connsiteX5" fmla="*/ 560137 w 969820"/>
                <a:gd name="connsiteY5" fmla="*/ 80843 h 724534"/>
                <a:gd name="connsiteX6" fmla="*/ 678741 w 969820"/>
                <a:gd name="connsiteY6" fmla="*/ 226227 h 724534"/>
                <a:gd name="connsiteX7" fmla="*/ 843257 w 969820"/>
                <a:gd name="connsiteY7" fmla="*/ 306572 h 724534"/>
                <a:gd name="connsiteX8" fmla="*/ 969513 w 969820"/>
                <a:gd name="connsiteY8" fmla="*/ 436654 h 724534"/>
                <a:gd name="connsiteX9" fmla="*/ 870038 w 969820"/>
                <a:gd name="connsiteY9" fmla="*/ 650907 h 724534"/>
                <a:gd name="connsiteX10" fmla="*/ 613700 w 969820"/>
                <a:gd name="connsiteY10" fmla="*/ 723600 h 724534"/>
                <a:gd name="connsiteX11" fmla="*/ 319103 w 969820"/>
                <a:gd name="connsiteY11" fmla="*/ 685340 h 724534"/>
                <a:gd name="connsiteX12" fmla="*/ 66591 w 969820"/>
                <a:gd name="connsiteY12" fmla="*/ 589692 h 724534"/>
                <a:gd name="connsiteX0" fmla="*/ 66591 w 958416"/>
                <a:gd name="connsiteY0" fmla="*/ 589692 h 724534"/>
                <a:gd name="connsiteX1" fmla="*/ 1549 w 958416"/>
                <a:gd name="connsiteY1" fmla="*/ 394569 h 724534"/>
                <a:gd name="connsiteX2" fmla="*/ 32158 w 958416"/>
                <a:gd name="connsiteY2" fmla="*/ 191794 h 724534"/>
                <a:gd name="connsiteX3" fmla="*/ 158413 w 958416"/>
                <a:gd name="connsiteY3" fmla="*/ 54061 h 724534"/>
                <a:gd name="connsiteX4" fmla="*/ 361188 w 958416"/>
                <a:gd name="connsiteY4" fmla="*/ 498 h 724534"/>
                <a:gd name="connsiteX5" fmla="*/ 560137 w 958416"/>
                <a:gd name="connsiteY5" fmla="*/ 80843 h 724534"/>
                <a:gd name="connsiteX6" fmla="*/ 678741 w 958416"/>
                <a:gd name="connsiteY6" fmla="*/ 226227 h 724534"/>
                <a:gd name="connsiteX7" fmla="*/ 843257 w 958416"/>
                <a:gd name="connsiteY7" fmla="*/ 306572 h 724534"/>
                <a:gd name="connsiteX8" fmla="*/ 958035 w 958416"/>
                <a:gd name="connsiteY8" fmla="*/ 440480 h 724534"/>
                <a:gd name="connsiteX9" fmla="*/ 870038 w 958416"/>
                <a:gd name="connsiteY9" fmla="*/ 650907 h 724534"/>
                <a:gd name="connsiteX10" fmla="*/ 613700 w 958416"/>
                <a:gd name="connsiteY10" fmla="*/ 723600 h 724534"/>
                <a:gd name="connsiteX11" fmla="*/ 319103 w 958416"/>
                <a:gd name="connsiteY11" fmla="*/ 685340 h 724534"/>
                <a:gd name="connsiteX12" fmla="*/ 66591 w 958416"/>
                <a:gd name="connsiteY12" fmla="*/ 589692 h 724534"/>
                <a:gd name="connsiteX0" fmla="*/ 66591 w 958042"/>
                <a:gd name="connsiteY0" fmla="*/ 589692 h 724534"/>
                <a:gd name="connsiteX1" fmla="*/ 1549 w 958042"/>
                <a:gd name="connsiteY1" fmla="*/ 394569 h 724534"/>
                <a:gd name="connsiteX2" fmla="*/ 32158 w 958042"/>
                <a:gd name="connsiteY2" fmla="*/ 191794 h 724534"/>
                <a:gd name="connsiteX3" fmla="*/ 158413 w 958042"/>
                <a:gd name="connsiteY3" fmla="*/ 54061 h 724534"/>
                <a:gd name="connsiteX4" fmla="*/ 361188 w 958042"/>
                <a:gd name="connsiteY4" fmla="*/ 498 h 724534"/>
                <a:gd name="connsiteX5" fmla="*/ 560137 w 958042"/>
                <a:gd name="connsiteY5" fmla="*/ 80843 h 724534"/>
                <a:gd name="connsiteX6" fmla="*/ 678741 w 958042"/>
                <a:gd name="connsiteY6" fmla="*/ 226227 h 724534"/>
                <a:gd name="connsiteX7" fmla="*/ 873864 w 958042"/>
                <a:gd name="connsiteY7" fmla="*/ 298920 h 724534"/>
                <a:gd name="connsiteX8" fmla="*/ 958035 w 958042"/>
                <a:gd name="connsiteY8" fmla="*/ 440480 h 724534"/>
                <a:gd name="connsiteX9" fmla="*/ 870038 w 958042"/>
                <a:gd name="connsiteY9" fmla="*/ 650907 h 724534"/>
                <a:gd name="connsiteX10" fmla="*/ 613700 w 958042"/>
                <a:gd name="connsiteY10" fmla="*/ 723600 h 724534"/>
                <a:gd name="connsiteX11" fmla="*/ 319103 w 958042"/>
                <a:gd name="connsiteY11" fmla="*/ 685340 h 724534"/>
                <a:gd name="connsiteX12" fmla="*/ 66591 w 958042"/>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8301" h="724534">
                  <a:moveTo>
                    <a:pt x="66591" y="589692"/>
                  </a:moveTo>
                  <a:cubicBezTo>
                    <a:pt x="13665" y="541230"/>
                    <a:pt x="7288" y="460885"/>
                    <a:pt x="1549" y="394569"/>
                  </a:cubicBezTo>
                  <a:cubicBezTo>
                    <a:pt x="-4190" y="328253"/>
                    <a:pt x="6014" y="248545"/>
                    <a:pt x="32158" y="191794"/>
                  </a:cubicBezTo>
                  <a:cubicBezTo>
                    <a:pt x="58302" y="135043"/>
                    <a:pt x="103575" y="85944"/>
                    <a:pt x="158413" y="54061"/>
                  </a:cubicBezTo>
                  <a:cubicBezTo>
                    <a:pt x="213251" y="22178"/>
                    <a:pt x="294234" y="-3966"/>
                    <a:pt x="361188" y="498"/>
                  </a:cubicBezTo>
                  <a:cubicBezTo>
                    <a:pt x="428142" y="4962"/>
                    <a:pt x="507212" y="43222"/>
                    <a:pt x="560137" y="80843"/>
                  </a:cubicBezTo>
                  <a:cubicBezTo>
                    <a:pt x="613062" y="118464"/>
                    <a:pt x="639207" y="174577"/>
                    <a:pt x="678741" y="226227"/>
                  </a:cubicBezTo>
                  <a:cubicBezTo>
                    <a:pt x="718275" y="277877"/>
                    <a:pt x="842619" y="263211"/>
                    <a:pt x="889168" y="298920"/>
                  </a:cubicBezTo>
                  <a:cubicBezTo>
                    <a:pt x="935717" y="334629"/>
                    <a:pt x="961223" y="381816"/>
                    <a:pt x="958035" y="440480"/>
                  </a:cubicBezTo>
                  <a:cubicBezTo>
                    <a:pt x="954847" y="499145"/>
                    <a:pt x="927427" y="603720"/>
                    <a:pt x="870038" y="650907"/>
                  </a:cubicBezTo>
                  <a:cubicBezTo>
                    <a:pt x="812649" y="698094"/>
                    <a:pt x="705523" y="717861"/>
                    <a:pt x="613700" y="723600"/>
                  </a:cubicBezTo>
                  <a:cubicBezTo>
                    <a:pt x="521878" y="729339"/>
                    <a:pt x="410288" y="707658"/>
                    <a:pt x="319103" y="685340"/>
                  </a:cubicBezTo>
                  <a:cubicBezTo>
                    <a:pt x="227918" y="663022"/>
                    <a:pt x="119517" y="638154"/>
                    <a:pt x="66591" y="589692"/>
                  </a:cubicBezTo>
                  <a:close/>
                </a:path>
              </a:pathLst>
            </a:custGeom>
            <a:solidFill>
              <a:srgbClr val="9987C2">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C148E86F-A46E-D43B-349C-1B1918660339}"/>
                </a:ext>
              </a:extLst>
            </p:cNvPr>
            <p:cNvSpPr/>
            <p:nvPr/>
          </p:nvSpPr>
          <p:spPr>
            <a:xfrm>
              <a:off x="3027177" y="2142859"/>
              <a:ext cx="501919" cy="318743"/>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a:extLst>
              <a:ext uri="{FF2B5EF4-FFF2-40B4-BE49-F238E27FC236}">
                <a16:creationId xmlns:a16="http://schemas.microsoft.com/office/drawing/2014/main" id="{D6444BA2-AC6D-08B9-E528-2F87911F0731}"/>
              </a:ext>
            </a:extLst>
          </p:cNvPr>
          <p:cNvGrpSpPr>
            <a:grpSpLocks/>
          </p:cNvGrpSpPr>
          <p:nvPr/>
        </p:nvGrpSpPr>
        <p:grpSpPr>
          <a:xfrm>
            <a:off x="6834273" y="2881232"/>
            <a:ext cx="731520" cy="548640"/>
            <a:chOff x="2983505" y="2053715"/>
            <a:chExt cx="958301" cy="724534"/>
          </a:xfrm>
        </p:grpSpPr>
        <p:sp>
          <p:nvSpPr>
            <p:cNvPr id="70" name="Freeform 69">
              <a:extLst>
                <a:ext uri="{FF2B5EF4-FFF2-40B4-BE49-F238E27FC236}">
                  <a16:creationId xmlns:a16="http://schemas.microsoft.com/office/drawing/2014/main" id="{C3861500-E3D3-BE78-F051-EF98223594FE}"/>
                </a:ext>
              </a:extLst>
            </p:cNvPr>
            <p:cNvSpPr/>
            <p:nvPr/>
          </p:nvSpPr>
          <p:spPr>
            <a:xfrm>
              <a:off x="2983505" y="2053715"/>
              <a:ext cx="958301" cy="724534"/>
            </a:xfrm>
            <a:custGeom>
              <a:avLst/>
              <a:gdLst>
                <a:gd name="connsiteX0" fmla="*/ 22956 w 975615"/>
                <a:gd name="connsiteY0" fmla="*/ 554761 h 703973"/>
                <a:gd name="connsiteX1" fmla="*/ 0 w 975615"/>
                <a:gd name="connsiteY1" fmla="*/ 363464 h 703973"/>
                <a:gd name="connsiteX2" fmla="*/ 38260 w 975615"/>
                <a:gd name="connsiteY2" fmla="*/ 160689 h 703973"/>
                <a:gd name="connsiteX3" fmla="*/ 164516 w 975615"/>
                <a:gd name="connsiteY3" fmla="*/ 49737 h 703973"/>
                <a:gd name="connsiteX4" fmla="*/ 275468 w 975615"/>
                <a:gd name="connsiteY4" fmla="*/ 0 h 703973"/>
                <a:gd name="connsiteX5" fmla="*/ 516502 w 975615"/>
                <a:gd name="connsiteY5" fmla="*/ 61215 h 703973"/>
                <a:gd name="connsiteX6" fmla="*/ 638932 w 975615"/>
                <a:gd name="connsiteY6" fmla="*/ 202774 h 703973"/>
                <a:gd name="connsiteX7" fmla="*/ 811100 w 975615"/>
                <a:gd name="connsiteY7" fmla="*/ 271641 h 703973"/>
                <a:gd name="connsiteX8" fmla="*/ 975615 w 975615"/>
                <a:gd name="connsiteY8" fmla="*/ 348160 h 703973"/>
                <a:gd name="connsiteX9" fmla="*/ 872315 w 975615"/>
                <a:gd name="connsiteY9" fmla="*/ 593020 h 703973"/>
                <a:gd name="connsiteX10" fmla="*/ 585369 w 975615"/>
                <a:gd name="connsiteY10" fmla="*/ 703973 h 703973"/>
                <a:gd name="connsiteX11" fmla="*/ 302250 w 975615"/>
                <a:gd name="connsiteY11" fmla="*/ 631280 h 703973"/>
                <a:gd name="connsiteX12" fmla="*/ 22956 w 975615"/>
                <a:gd name="connsiteY12" fmla="*/ 554761 h 703973"/>
                <a:gd name="connsiteX0" fmla="*/ 22956 w 976974"/>
                <a:gd name="connsiteY0" fmla="*/ 554761 h 703973"/>
                <a:gd name="connsiteX1" fmla="*/ 0 w 976974"/>
                <a:gd name="connsiteY1" fmla="*/ 363464 h 703973"/>
                <a:gd name="connsiteX2" fmla="*/ 38260 w 976974"/>
                <a:gd name="connsiteY2" fmla="*/ 160689 h 703973"/>
                <a:gd name="connsiteX3" fmla="*/ 164516 w 976974"/>
                <a:gd name="connsiteY3" fmla="*/ 49737 h 703973"/>
                <a:gd name="connsiteX4" fmla="*/ 275468 w 976974"/>
                <a:gd name="connsiteY4" fmla="*/ 0 h 703973"/>
                <a:gd name="connsiteX5" fmla="*/ 516502 w 976974"/>
                <a:gd name="connsiteY5" fmla="*/ 61215 h 703973"/>
                <a:gd name="connsiteX6" fmla="*/ 638932 w 976974"/>
                <a:gd name="connsiteY6" fmla="*/ 202774 h 703973"/>
                <a:gd name="connsiteX7" fmla="*/ 811100 w 976974"/>
                <a:gd name="connsiteY7" fmla="*/ 271641 h 703973"/>
                <a:gd name="connsiteX8" fmla="*/ 975615 w 976974"/>
                <a:gd name="connsiteY8" fmla="*/ 348160 h 703973"/>
                <a:gd name="connsiteX9" fmla="*/ 872315 w 976974"/>
                <a:gd name="connsiteY9" fmla="*/ 593020 h 703973"/>
                <a:gd name="connsiteX10" fmla="*/ 585369 w 976974"/>
                <a:gd name="connsiteY10" fmla="*/ 703973 h 703973"/>
                <a:gd name="connsiteX11" fmla="*/ 302250 w 976974"/>
                <a:gd name="connsiteY11" fmla="*/ 631280 h 703973"/>
                <a:gd name="connsiteX12" fmla="*/ 22956 w 976974"/>
                <a:gd name="connsiteY12" fmla="*/ 554761 h 703973"/>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5349"/>
                <a:gd name="connsiteY0" fmla="*/ 554864 h 713276"/>
                <a:gd name="connsiteX1" fmla="*/ 8375 w 985349"/>
                <a:gd name="connsiteY1" fmla="*/ 363567 h 713276"/>
                <a:gd name="connsiteX2" fmla="*/ 46635 w 985349"/>
                <a:gd name="connsiteY2" fmla="*/ 160792 h 713276"/>
                <a:gd name="connsiteX3" fmla="*/ 172891 w 985349"/>
                <a:gd name="connsiteY3" fmla="*/ 49840 h 713276"/>
                <a:gd name="connsiteX4" fmla="*/ 283843 w 985349"/>
                <a:gd name="connsiteY4" fmla="*/ 103 h 713276"/>
                <a:gd name="connsiteX5" fmla="*/ 524877 w 985349"/>
                <a:gd name="connsiteY5" fmla="*/ 61318 h 713276"/>
                <a:gd name="connsiteX6" fmla="*/ 647307 w 985349"/>
                <a:gd name="connsiteY6" fmla="*/ 202877 h 713276"/>
                <a:gd name="connsiteX7" fmla="*/ 819475 w 985349"/>
                <a:gd name="connsiteY7" fmla="*/ 271744 h 713276"/>
                <a:gd name="connsiteX8" fmla="*/ 983990 w 985349"/>
                <a:gd name="connsiteY8" fmla="*/ 348263 h 713276"/>
                <a:gd name="connsiteX9" fmla="*/ 880690 w 985349"/>
                <a:gd name="connsiteY9" fmla="*/ 593123 h 713276"/>
                <a:gd name="connsiteX10" fmla="*/ 593744 w 985349"/>
                <a:gd name="connsiteY10" fmla="*/ 704076 h 713276"/>
                <a:gd name="connsiteX11" fmla="*/ 310625 w 985349"/>
                <a:gd name="connsiteY11" fmla="*/ 631383 h 713276"/>
                <a:gd name="connsiteX12" fmla="*/ 31331 w 985349"/>
                <a:gd name="connsiteY12" fmla="*/ 554864 h 7132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6129 h 705858"/>
                <a:gd name="connsiteX1" fmla="*/ 8375 w 986528"/>
                <a:gd name="connsiteY1" fmla="*/ 364832 h 705858"/>
                <a:gd name="connsiteX2" fmla="*/ 46635 w 986528"/>
                <a:gd name="connsiteY2" fmla="*/ 162057 h 705858"/>
                <a:gd name="connsiteX3" fmla="*/ 161413 w 986528"/>
                <a:gd name="connsiteY3" fmla="*/ 31976 h 705858"/>
                <a:gd name="connsiteX4" fmla="*/ 283843 w 986528"/>
                <a:gd name="connsiteY4" fmla="*/ 1368 h 705858"/>
                <a:gd name="connsiteX5" fmla="*/ 524877 w 986528"/>
                <a:gd name="connsiteY5" fmla="*/ 62583 h 705858"/>
                <a:gd name="connsiteX6" fmla="*/ 647307 w 986528"/>
                <a:gd name="connsiteY6" fmla="*/ 204142 h 705858"/>
                <a:gd name="connsiteX7" fmla="*/ 819475 w 986528"/>
                <a:gd name="connsiteY7" fmla="*/ 273009 h 705858"/>
                <a:gd name="connsiteX8" fmla="*/ 983990 w 986528"/>
                <a:gd name="connsiteY8" fmla="*/ 349528 h 705858"/>
                <a:gd name="connsiteX9" fmla="*/ 880690 w 986528"/>
                <a:gd name="connsiteY9" fmla="*/ 594388 h 705858"/>
                <a:gd name="connsiteX10" fmla="*/ 593744 w 986528"/>
                <a:gd name="connsiteY10" fmla="*/ 705341 h 705858"/>
                <a:gd name="connsiteX11" fmla="*/ 310625 w 986528"/>
                <a:gd name="connsiteY11" fmla="*/ 632648 h 705858"/>
                <a:gd name="connsiteX12" fmla="*/ 31331 w 986528"/>
                <a:gd name="connsiteY12" fmla="*/ 556129 h 705858"/>
                <a:gd name="connsiteX0" fmla="*/ 30635 w 985832"/>
                <a:gd name="connsiteY0" fmla="*/ 556129 h 705858"/>
                <a:gd name="connsiteX1" fmla="*/ 7679 w 985832"/>
                <a:gd name="connsiteY1" fmla="*/ 364832 h 705858"/>
                <a:gd name="connsiteX2" fmla="*/ 34462 w 985832"/>
                <a:gd name="connsiteY2" fmla="*/ 162057 h 705858"/>
                <a:gd name="connsiteX3" fmla="*/ 160717 w 985832"/>
                <a:gd name="connsiteY3" fmla="*/ 31976 h 705858"/>
                <a:gd name="connsiteX4" fmla="*/ 283147 w 985832"/>
                <a:gd name="connsiteY4" fmla="*/ 1368 h 705858"/>
                <a:gd name="connsiteX5" fmla="*/ 524181 w 985832"/>
                <a:gd name="connsiteY5" fmla="*/ 62583 h 705858"/>
                <a:gd name="connsiteX6" fmla="*/ 646611 w 985832"/>
                <a:gd name="connsiteY6" fmla="*/ 204142 h 705858"/>
                <a:gd name="connsiteX7" fmla="*/ 818779 w 985832"/>
                <a:gd name="connsiteY7" fmla="*/ 273009 h 705858"/>
                <a:gd name="connsiteX8" fmla="*/ 983294 w 985832"/>
                <a:gd name="connsiteY8" fmla="*/ 349528 h 705858"/>
                <a:gd name="connsiteX9" fmla="*/ 879994 w 985832"/>
                <a:gd name="connsiteY9" fmla="*/ 594388 h 705858"/>
                <a:gd name="connsiteX10" fmla="*/ 593048 w 985832"/>
                <a:gd name="connsiteY10" fmla="*/ 705341 h 705858"/>
                <a:gd name="connsiteX11" fmla="*/ 309929 w 985832"/>
                <a:gd name="connsiteY11" fmla="*/ 632648 h 705858"/>
                <a:gd name="connsiteX12" fmla="*/ 30635 w 985832"/>
                <a:gd name="connsiteY12" fmla="*/ 556129 h 705858"/>
                <a:gd name="connsiteX0" fmla="*/ 54941 w 979530"/>
                <a:gd name="connsiteY0" fmla="*/ 556129 h 705858"/>
                <a:gd name="connsiteX1" fmla="*/ 1377 w 979530"/>
                <a:gd name="connsiteY1" fmla="*/ 364832 h 705858"/>
                <a:gd name="connsiteX2" fmla="*/ 28160 w 979530"/>
                <a:gd name="connsiteY2" fmla="*/ 162057 h 705858"/>
                <a:gd name="connsiteX3" fmla="*/ 154415 w 979530"/>
                <a:gd name="connsiteY3" fmla="*/ 31976 h 705858"/>
                <a:gd name="connsiteX4" fmla="*/ 276845 w 979530"/>
                <a:gd name="connsiteY4" fmla="*/ 1368 h 705858"/>
                <a:gd name="connsiteX5" fmla="*/ 517879 w 979530"/>
                <a:gd name="connsiteY5" fmla="*/ 62583 h 705858"/>
                <a:gd name="connsiteX6" fmla="*/ 640309 w 979530"/>
                <a:gd name="connsiteY6" fmla="*/ 204142 h 705858"/>
                <a:gd name="connsiteX7" fmla="*/ 812477 w 979530"/>
                <a:gd name="connsiteY7" fmla="*/ 273009 h 705858"/>
                <a:gd name="connsiteX8" fmla="*/ 976992 w 979530"/>
                <a:gd name="connsiteY8" fmla="*/ 349528 h 705858"/>
                <a:gd name="connsiteX9" fmla="*/ 873692 w 979530"/>
                <a:gd name="connsiteY9" fmla="*/ 594388 h 705858"/>
                <a:gd name="connsiteX10" fmla="*/ 586746 w 979530"/>
                <a:gd name="connsiteY10" fmla="*/ 705341 h 705858"/>
                <a:gd name="connsiteX11" fmla="*/ 303627 w 979530"/>
                <a:gd name="connsiteY11" fmla="*/ 632648 h 705858"/>
                <a:gd name="connsiteX12" fmla="*/ 54941 w 979530"/>
                <a:gd name="connsiteY12" fmla="*/ 556129 h 705858"/>
                <a:gd name="connsiteX0" fmla="*/ 69531 w 994120"/>
                <a:gd name="connsiteY0" fmla="*/ 556129 h 705858"/>
                <a:gd name="connsiteX1" fmla="*/ 663 w 994120"/>
                <a:gd name="connsiteY1" fmla="*/ 361006 h 705858"/>
                <a:gd name="connsiteX2" fmla="*/ 42750 w 994120"/>
                <a:gd name="connsiteY2" fmla="*/ 162057 h 705858"/>
                <a:gd name="connsiteX3" fmla="*/ 169005 w 994120"/>
                <a:gd name="connsiteY3" fmla="*/ 31976 h 705858"/>
                <a:gd name="connsiteX4" fmla="*/ 291435 w 994120"/>
                <a:gd name="connsiteY4" fmla="*/ 1368 h 705858"/>
                <a:gd name="connsiteX5" fmla="*/ 532469 w 994120"/>
                <a:gd name="connsiteY5" fmla="*/ 62583 h 705858"/>
                <a:gd name="connsiteX6" fmla="*/ 654899 w 994120"/>
                <a:gd name="connsiteY6" fmla="*/ 204142 h 705858"/>
                <a:gd name="connsiteX7" fmla="*/ 827067 w 994120"/>
                <a:gd name="connsiteY7" fmla="*/ 273009 h 705858"/>
                <a:gd name="connsiteX8" fmla="*/ 991582 w 994120"/>
                <a:gd name="connsiteY8" fmla="*/ 349528 h 705858"/>
                <a:gd name="connsiteX9" fmla="*/ 888282 w 994120"/>
                <a:gd name="connsiteY9" fmla="*/ 594388 h 705858"/>
                <a:gd name="connsiteX10" fmla="*/ 601336 w 994120"/>
                <a:gd name="connsiteY10" fmla="*/ 705341 h 705858"/>
                <a:gd name="connsiteX11" fmla="*/ 318217 w 994120"/>
                <a:gd name="connsiteY11" fmla="*/ 632648 h 705858"/>
                <a:gd name="connsiteX12" fmla="*/ 69531 w 994120"/>
                <a:gd name="connsiteY12" fmla="*/ 556129 h 705858"/>
                <a:gd name="connsiteX0" fmla="*/ 69531 w 994120"/>
                <a:gd name="connsiteY0" fmla="*/ 567083 h 716812"/>
                <a:gd name="connsiteX1" fmla="*/ 663 w 994120"/>
                <a:gd name="connsiteY1" fmla="*/ 371960 h 716812"/>
                <a:gd name="connsiteX2" fmla="*/ 42750 w 994120"/>
                <a:gd name="connsiteY2" fmla="*/ 173011 h 716812"/>
                <a:gd name="connsiteX3" fmla="*/ 169005 w 994120"/>
                <a:gd name="connsiteY3" fmla="*/ 42930 h 716812"/>
                <a:gd name="connsiteX4" fmla="*/ 329694 w 994120"/>
                <a:gd name="connsiteY4" fmla="*/ 844 h 716812"/>
                <a:gd name="connsiteX5" fmla="*/ 532469 w 994120"/>
                <a:gd name="connsiteY5" fmla="*/ 73537 h 716812"/>
                <a:gd name="connsiteX6" fmla="*/ 654899 w 994120"/>
                <a:gd name="connsiteY6" fmla="*/ 215096 h 716812"/>
                <a:gd name="connsiteX7" fmla="*/ 827067 w 994120"/>
                <a:gd name="connsiteY7" fmla="*/ 283963 h 716812"/>
                <a:gd name="connsiteX8" fmla="*/ 991582 w 994120"/>
                <a:gd name="connsiteY8" fmla="*/ 360482 h 716812"/>
                <a:gd name="connsiteX9" fmla="*/ 888282 w 994120"/>
                <a:gd name="connsiteY9" fmla="*/ 605342 h 716812"/>
                <a:gd name="connsiteX10" fmla="*/ 601336 w 994120"/>
                <a:gd name="connsiteY10" fmla="*/ 716295 h 716812"/>
                <a:gd name="connsiteX11" fmla="*/ 318217 w 994120"/>
                <a:gd name="connsiteY11" fmla="*/ 643602 h 716812"/>
                <a:gd name="connsiteX12" fmla="*/ 69531 w 994120"/>
                <a:gd name="connsiteY12" fmla="*/ 567083 h 716812"/>
                <a:gd name="connsiteX0" fmla="*/ 69531 w 974302"/>
                <a:gd name="connsiteY0" fmla="*/ 567083 h 716812"/>
                <a:gd name="connsiteX1" fmla="*/ 663 w 974302"/>
                <a:gd name="connsiteY1" fmla="*/ 371960 h 716812"/>
                <a:gd name="connsiteX2" fmla="*/ 42750 w 974302"/>
                <a:gd name="connsiteY2" fmla="*/ 173011 h 716812"/>
                <a:gd name="connsiteX3" fmla="*/ 169005 w 974302"/>
                <a:gd name="connsiteY3" fmla="*/ 42930 h 716812"/>
                <a:gd name="connsiteX4" fmla="*/ 329694 w 974302"/>
                <a:gd name="connsiteY4" fmla="*/ 844 h 716812"/>
                <a:gd name="connsiteX5" fmla="*/ 532469 w 974302"/>
                <a:gd name="connsiteY5" fmla="*/ 73537 h 716812"/>
                <a:gd name="connsiteX6" fmla="*/ 654899 w 974302"/>
                <a:gd name="connsiteY6" fmla="*/ 215096 h 716812"/>
                <a:gd name="connsiteX7" fmla="*/ 827067 w 974302"/>
                <a:gd name="connsiteY7" fmla="*/ 283963 h 716812"/>
                <a:gd name="connsiteX8" fmla="*/ 972452 w 974302"/>
                <a:gd name="connsiteY8" fmla="*/ 394915 h 716812"/>
                <a:gd name="connsiteX9" fmla="*/ 888282 w 974302"/>
                <a:gd name="connsiteY9" fmla="*/ 605342 h 716812"/>
                <a:gd name="connsiteX10" fmla="*/ 601336 w 974302"/>
                <a:gd name="connsiteY10" fmla="*/ 716295 h 716812"/>
                <a:gd name="connsiteX11" fmla="*/ 318217 w 974302"/>
                <a:gd name="connsiteY11" fmla="*/ 643602 h 716812"/>
                <a:gd name="connsiteX12" fmla="*/ 69531 w 974302"/>
                <a:gd name="connsiteY12" fmla="*/ 567083 h 716812"/>
                <a:gd name="connsiteX0" fmla="*/ 69531 w 974302"/>
                <a:gd name="connsiteY0" fmla="*/ 567083 h 716563"/>
                <a:gd name="connsiteX1" fmla="*/ 663 w 974302"/>
                <a:gd name="connsiteY1" fmla="*/ 371960 h 716563"/>
                <a:gd name="connsiteX2" fmla="*/ 42750 w 974302"/>
                <a:gd name="connsiteY2" fmla="*/ 173011 h 716563"/>
                <a:gd name="connsiteX3" fmla="*/ 169005 w 974302"/>
                <a:gd name="connsiteY3" fmla="*/ 42930 h 716563"/>
                <a:gd name="connsiteX4" fmla="*/ 329694 w 974302"/>
                <a:gd name="connsiteY4" fmla="*/ 844 h 716563"/>
                <a:gd name="connsiteX5" fmla="*/ 532469 w 974302"/>
                <a:gd name="connsiteY5" fmla="*/ 73537 h 716563"/>
                <a:gd name="connsiteX6" fmla="*/ 654899 w 974302"/>
                <a:gd name="connsiteY6" fmla="*/ 215096 h 716563"/>
                <a:gd name="connsiteX7" fmla="*/ 827067 w 974302"/>
                <a:gd name="connsiteY7" fmla="*/ 283963 h 716563"/>
                <a:gd name="connsiteX8" fmla="*/ 972452 w 974302"/>
                <a:gd name="connsiteY8" fmla="*/ 394915 h 716563"/>
                <a:gd name="connsiteX9" fmla="*/ 888282 w 974302"/>
                <a:gd name="connsiteY9" fmla="*/ 616820 h 716563"/>
                <a:gd name="connsiteX10" fmla="*/ 601336 w 974302"/>
                <a:gd name="connsiteY10" fmla="*/ 716295 h 716563"/>
                <a:gd name="connsiteX11" fmla="*/ 318217 w 974302"/>
                <a:gd name="connsiteY11" fmla="*/ 643602 h 716563"/>
                <a:gd name="connsiteX12" fmla="*/ 69531 w 974302"/>
                <a:gd name="connsiteY12" fmla="*/ 567083 h 716563"/>
                <a:gd name="connsiteX0" fmla="*/ 69531 w 974327"/>
                <a:gd name="connsiteY0" fmla="*/ 567083 h 701339"/>
                <a:gd name="connsiteX1" fmla="*/ 663 w 974327"/>
                <a:gd name="connsiteY1" fmla="*/ 371960 h 701339"/>
                <a:gd name="connsiteX2" fmla="*/ 42750 w 974327"/>
                <a:gd name="connsiteY2" fmla="*/ 173011 h 701339"/>
                <a:gd name="connsiteX3" fmla="*/ 169005 w 974327"/>
                <a:gd name="connsiteY3" fmla="*/ 42930 h 701339"/>
                <a:gd name="connsiteX4" fmla="*/ 329694 w 974327"/>
                <a:gd name="connsiteY4" fmla="*/ 844 h 701339"/>
                <a:gd name="connsiteX5" fmla="*/ 532469 w 974327"/>
                <a:gd name="connsiteY5" fmla="*/ 73537 h 701339"/>
                <a:gd name="connsiteX6" fmla="*/ 654899 w 974327"/>
                <a:gd name="connsiteY6" fmla="*/ 215096 h 701339"/>
                <a:gd name="connsiteX7" fmla="*/ 827067 w 974327"/>
                <a:gd name="connsiteY7" fmla="*/ 283963 h 701339"/>
                <a:gd name="connsiteX8" fmla="*/ 972452 w 974327"/>
                <a:gd name="connsiteY8" fmla="*/ 394915 h 701339"/>
                <a:gd name="connsiteX9" fmla="*/ 888282 w 974327"/>
                <a:gd name="connsiteY9" fmla="*/ 616820 h 701339"/>
                <a:gd name="connsiteX10" fmla="*/ 597510 w 974327"/>
                <a:gd name="connsiteY10" fmla="*/ 700991 h 701339"/>
                <a:gd name="connsiteX11" fmla="*/ 318217 w 974327"/>
                <a:gd name="connsiteY11" fmla="*/ 643602 h 701339"/>
                <a:gd name="connsiteX12" fmla="*/ 69531 w 974327"/>
                <a:gd name="connsiteY12" fmla="*/ 567083 h 701339"/>
                <a:gd name="connsiteX0" fmla="*/ 69531 w 956191"/>
                <a:gd name="connsiteY0" fmla="*/ 567083 h 701339"/>
                <a:gd name="connsiteX1" fmla="*/ 663 w 956191"/>
                <a:gd name="connsiteY1" fmla="*/ 371960 h 701339"/>
                <a:gd name="connsiteX2" fmla="*/ 42750 w 956191"/>
                <a:gd name="connsiteY2" fmla="*/ 173011 h 701339"/>
                <a:gd name="connsiteX3" fmla="*/ 169005 w 956191"/>
                <a:gd name="connsiteY3" fmla="*/ 42930 h 701339"/>
                <a:gd name="connsiteX4" fmla="*/ 329694 w 956191"/>
                <a:gd name="connsiteY4" fmla="*/ 844 h 701339"/>
                <a:gd name="connsiteX5" fmla="*/ 532469 w 956191"/>
                <a:gd name="connsiteY5" fmla="*/ 73537 h 701339"/>
                <a:gd name="connsiteX6" fmla="*/ 654899 w 956191"/>
                <a:gd name="connsiteY6" fmla="*/ 215096 h 701339"/>
                <a:gd name="connsiteX7" fmla="*/ 827067 w 956191"/>
                <a:gd name="connsiteY7" fmla="*/ 283963 h 701339"/>
                <a:gd name="connsiteX8" fmla="*/ 953323 w 956191"/>
                <a:gd name="connsiteY8" fmla="*/ 414045 h 701339"/>
                <a:gd name="connsiteX9" fmla="*/ 888282 w 956191"/>
                <a:gd name="connsiteY9" fmla="*/ 616820 h 701339"/>
                <a:gd name="connsiteX10" fmla="*/ 597510 w 956191"/>
                <a:gd name="connsiteY10" fmla="*/ 700991 h 701339"/>
                <a:gd name="connsiteX11" fmla="*/ 318217 w 956191"/>
                <a:gd name="connsiteY11" fmla="*/ 643602 h 701339"/>
                <a:gd name="connsiteX12" fmla="*/ 69531 w 956191"/>
                <a:gd name="connsiteY12" fmla="*/ 567083 h 701339"/>
                <a:gd name="connsiteX0" fmla="*/ 69531 w 956191"/>
                <a:gd name="connsiteY0" fmla="*/ 567083 h 702462"/>
                <a:gd name="connsiteX1" fmla="*/ 663 w 956191"/>
                <a:gd name="connsiteY1" fmla="*/ 371960 h 702462"/>
                <a:gd name="connsiteX2" fmla="*/ 42750 w 956191"/>
                <a:gd name="connsiteY2" fmla="*/ 173011 h 702462"/>
                <a:gd name="connsiteX3" fmla="*/ 169005 w 956191"/>
                <a:gd name="connsiteY3" fmla="*/ 42930 h 702462"/>
                <a:gd name="connsiteX4" fmla="*/ 329694 w 956191"/>
                <a:gd name="connsiteY4" fmla="*/ 844 h 702462"/>
                <a:gd name="connsiteX5" fmla="*/ 532469 w 956191"/>
                <a:gd name="connsiteY5" fmla="*/ 73537 h 702462"/>
                <a:gd name="connsiteX6" fmla="*/ 654899 w 956191"/>
                <a:gd name="connsiteY6" fmla="*/ 215096 h 702462"/>
                <a:gd name="connsiteX7" fmla="*/ 827067 w 956191"/>
                <a:gd name="connsiteY7" fmla="*/ 283963 h 702462"/>
                <a:gd name="connsiteX8" fmla="*/ 953323 w 956191"/>
                <a:gd name="connsiteY8" fmla="*/ 414045 h 702462"/>
                <a:gd name="connsiteX9" fmla="*/ 888282 w 956191"/>
                <a:gd name="connsiteY9" fmla="*/ 616820 h 702462"/>
                <a:gd name="connsiteX10" fmla="*/ 597510 w 956191"/>
                <a:gd name="connsiteY10" fmla="*/ 700991 h 702462"/>
                <a:gd name="connsiteX11" fmla="*/ 302913 w 956191"/>
                <a:gd name="connsiteY11" fmla="*/ 662731 h 702462"/>
                <a:gd name="connsiteX12" fmla="*/ 69531 w 956191"/>
                <a:gd name="connsiteY12" fmla="*/ 567083 h 702462"/>
                <a:gd name="connsiteX0" fmla="*/ 69484 w 956144"/>
                <a:gd name="connsiteY0" fmla="*/ 568514 h 703893"/>
                <a:gd name="connsiteX1" fmla="*/ 616 w 956144"/>
                <a:gd name="connsiteY1" fmla="*/ 373391 h 703893"/>
                <a:gd name="connsiteX2" fmla="*/ 42703 w 956144"/>
                <a:gd name="connsiteY2" fmla="*/ 174442 h 703893"/>
                <a:gd name="connsiteX3" fmla="*/ 157480 w 956144"/>
                <a:gd name="connsiteY3" fmla="*/ 32883 h 703893"/>
                <a:gd name="connsiteX4" fmla="*/ 329647 w 956144"/>
                <a:gd name="connsiteY4" fmla="*/ 2275 h 703893"/>
                <a:gd name="connsiteX5" fmla="*/ 532422 w 956144"/>
                <a:gd name="connsiteY5" fmla="*/ 74968 h 703893"/>
                <a:gd name="connsiteX6" fmla="*/ 654852 w 956144"/>
                <a:gd name="connsiteY6" fmla="*/ 216527 h 703893"/>
                <a:gd name="connsiteX7" fmla="*/ 827020 w 956144"/>
                <a:gd name="connsiteY7" fmla="*/ 285394 h 703893"/>
                <a:gd name="connsiteX8" fmla="*/ 953276 w 956144"/>
                <a:gd name="connsiteY8" fmla="*/ 415476 h 703893"/>
                <a:gd name="connsiteX9" fmla="*/ 888235 w 956144"/>
                <a:gd name="connsiteY9" fmla="*/ 618251 h 703893"/>
                <a:gd name="connsiteX10" fmla="*/ 597463 w 956144"/>
                <a:gd name="connsiteY10" fmla="*/ 702422 h 703893"/>
                <a:gd name="connsiteX11" fmla="*/ 302866 w 956144"/>
                <a:gd name="connsiteY11" fmla="*/ 664162 h 703893"/>
                <a:gd name="connsiteX12" fmla="*/ 69484 w 956144"/>
                <a:gd name="connsiteY12" fmla="*/ 568514 h 703893"/>
                <a:gd name="connsiteX0" fmla="*/ 70651 w 957311"/>
                <a:gd name="connsiteY0" fmla="*/ 568447 h 703826"/>
                <a:gd name="connsiteX1" fmla="*/ 1783 w 957311"/>
                <a:gd name="connsiteY1" fmla="*/ 373324 h 703826"/>
                <a:gd name="connsiteX2" fmla="*/ 32392 w 957311"/>
                <a:gd name="connsiteY2" fmla="*/ 170549 h 703826"/>
                <a:gd name="connsiteX3" fmla="*/ 158647 w 957311"/>
                <a:gd name="connsiteY3" fmla="*/ 32816 h 703826"/>
                <a:gd name="connsiteX4" fmla="*/ 330814 w 957311"/>
                <a:gd name="connsiteY4" fmla="*/ 2208 h 703826"/>
                <a:gd name="connsiteX5" fmla="*/ 533589 w 957311"/>
                <a:gd name="connsiteY5" fmla="*/ 74901 h 703826"/>
                <a:gd name="connsiteX6" fmla="*/ 656019 w 957311"/>
                <a:gd name="connsiteY6" fmla="*/ 216460 h 703826"/>
                <a:gd name="connsiteX7" fmla="*/ 828187 w 957311"/>
                <a:gd name="connsiteY7" fmla="*/ 285327 h 703826"/>
                <a:gd name="connsiteX8" fmla="*/ 954443 w 957311"/>
                <a:gd name="connsiteY8" fmla="*/ 415409 h 703826"/>
                <a:gd name="connsiteX9" fmla="*/ 889402 w 957311"/>
                <a:gd name="connsiteY9" fmla="*/ 618184 h 703826"/>
                <a:gd name="connsiteX10" fmla="*/ 598630 w 957311"/>
                <a:gd name="connsiteY10" fmla="*/ 702355 h 703826"/>
                <a:gd name="connsiteX11" fmla="*/ 304033 w 957311"/>
                <a:gd name="connsiteY11" fmla="*/ 664095 h 703826"/>
                <a:gd name="connsiteX12" fmla="*/ 70651 w 957311"/>
                <a:gd name="connsiteY12" fmla="*/ 568447 h 703826"/>
                <a:gd name="connsiteX0" fmla="*/ 70651 w 957311"/>
                <a:gd name="connsiteY0" fmla="*/ 582838 h 718217"/>
                <a:gd name="connsiteX1" fmla="*/ 1783 w 957311"/>
                <a:gd name="connsiteY1" fmla="*/ 387715 h 718217"/>
                <a:gd name="connsiteX2" fmla="*/ 32392 w 957311"/>
                <a:gd name="connsiteY2" fmla="*/ 184940 h 718217"/>
                <a:gd name="connsiteX3" fmla="*/ 158647 w 957311"/>
                <a:gd name="connsiteY3" fmla="*/ 47207 h 718217"/>
                <a:gd name="connsiteX4" fmla="*/ 338466 w 957311"/>
                <a:gd name="connsiteY4" fmla="*/ 1296 h 718217"/>
                <a:gd name="connsiteX5" fmla="*/ 533589 w 957311"/>
                <a:gd name="connsiteY5" fmla="*/ 89292 h 718217"/>
                <a:gd name="connsiteX6" fmla="*/ 656019 w 957311"/>
                <a:gd name="connsiteY6" fmla="*/ 230851 h 718217"/>
                <a:gd name="connsiteX7" fmla="*/ 828187 w 957311"/>
                <a:gd name="connsiteY7" fmla="*/ 299718 h 718217"/>
                <a:gd name="connsiteX8" fmla="*/ 954443 w 957311"/>
                <a:gd name="connsiteY8" fmla="*/ 429800 h 718217"/>
                <a:gd name="connsiteX9" fmla="*/ 889402 w 957311"/>
                <a:gd name="connsiteY9" fmla="*/ 632575 h 718217"/>
                <a:gd name="connsiteX10" fmla="*/ 598630 w 957311"/>
                <a:gd name="connsiteY10" fmla="*/ 716746 h 718217"/>
                <a:gd name="connsiteX11" fmla="*/ 304033 w 957311"/>
                <a:gd name="connsiteY11" fmla="*/ 678486 h 718217"/>
                <a:gd name="connsiteX12" fmla="*/ 70651 w 957311"/>
                <a:gd name="connsiteY12" fmla="*/ 582838 h 718217"/>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56019 w 957311"/>
                <a:gd name="connsiteY6" fmla="*/ 230183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63671 w 957311"/>
                <a:gd name="connsiteY6" fmla="*/ 218705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50419 w 956209"/>
                <a:gd name="connsiteY0" fmla="*/ 582170 h 717549"/>
                <a:gd name="connsiteX1" fmla="*/ 681 w 956209"/>
                <a:gd name="connsiteY1" fmla="*/ 387047 h 717549"/>
                <a:gd name="connsiteX2" fmla="*/ 31290 w 956209"/>
                <a:gd name="connsiteY2" fmla="*/ 184272 h 717549"/>
                <a:gd name="connsiteX3" fmla="*/ 157545 w 956209"/>
                <a:gd name="connsiteY3" fmla="*/ 46539 h 717549"/>
                <a:gd name="connsiteX4" fmla="*/ 337364 w 956209"/>
                <a:gd name="connsiteY4" fmla="*/ 628 h 717549"/>
                <a:gd name="connsiteX5" fmla="*/ 543965 w 956209"/>
                <a:gd name="connsiteY5" fmla="*/ 73321 h 717549"/>
                <a:gd name="connsiteX6" fmla="*/ 662569 w 956209"/>
                <a:gd name="connsiteY6" fmla="*/ 218705 h 717549"/>
                <a:gd name="connsiteX7" fmla="*/ 827085 w 956209"/>
                <a:gd name="connsiteY7" fmla="*/ 299050 h 717549"/>
                <a:gd name="connsiteX8" fmla="*/ 953341 w 956209"/>
                <a:gd name="connsiteY8" fmla="*/ 429132 h 717549"/>
                <a:gd name="connsiteX9" fmla="*/ 888300 w 956209"/>
                <a:gd name="connsiteY9" fmla="*/ 631907 h 717549"/>
                <a:gd name="connsiteX10" fmla="*/ 597528 w 956209"/>
                <a:gd name="connsiteY10" fmla="*/ 716078 h 717549"/>
                <a:gd name="connsiteX11" fmla="*/ 302931 w 956209"/>
                <a:gd name="connsiteY11" fmla="*/ 677818 h 717549"/>
                <a:gd name="connsiteX12" fmla="*/ 50419 w 95620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9692 h 725071"/>
                <a:gd name="connsiteX1" fmla="*/ 327 w 971159"/>
                <a:gd name="connsiteY1" fmla="*/ 394569 h 725071"/>
                <a:gd name="connsiteX2" fmla="*/ 46240 w 971159"/>
                <a:gd name="connsiteY2" fmla="*/ 191794 h 725071"/>
                <a:gd name="connsiteX3" fmla="*/ 172495 w 971159"/>
                <a:gd name="connsiteY3" fmla="*/ 54061 h 725071"/>
                <a:gd name="connsiteX4" fmla="*/ 359966 w 971159"/>
                <a:gd name="connsiteY4" fmla="*/ 498 h 725071"/>
                <a:gd name="connsiteX5" fmla="*/ 558915 w 971159"/>
                <a:gd name="connsiteY5" fmla="*/ 80843 h 725071"/>
                <a:gd name="connsiteX6" fmla="*/ 677519 w 971159"/>
                <a:gd name="connsiteY6" fmla="*/ 226227 h 725071"/>
                <a:gd name="connsiteX7" fmla="*/ 842035 w 971159"/>
                <a:gd name="connsiteY7" fmla="*/ 306572 h 725071"/>
                <a:gd name="connsiteX8" fmla="*/ 968291 w 971159"/>
                <a:gd name="connsiteY8" fmla="*/ 436654 h 725071"/>
                <a:gd name="connsiteX9" fmla="*/ 903250 w 971159"/>
                <a:gd name="connsiteY9" fmla="*/ 639429 h 725071"/>
                <a:gd name="connsiteX10" fmla="*/ 612478 w 971159"/>
                <a:gd name="connsiteY10" fmla="*/ 723600 h 725071"/>
                <a:gd name="connsiteX11" fmla="*/ 317881 w 971159"/>
                <a:gd name="connsiteY11" fmla="*/ 685340 h 725071"/>
                <a:gd name="connsiteX12" fmla="*/ 65369 w 971159"/>
                <a:gd name="connsiteY12" fmla="*/ 589692 h 725071"/>
                <a:gd name="connsiteX0" fmla="*/ 65339 w 971129"/>
                <a:gd name="connsiteY0" fmla="*/ 589692 h 725071"/>
                <a:gd name="connsiteX1" fmla="*/ 297 w 971129"/>
                <a:gd name="connsiteY1" fmla="*/ 394569 h 725071"/>
                <a:gd name="connsiteX2" fmla="*/ 46210 w 971129"/>
                <a:gd name="connsiteY2" fmla="*/ 191794 h 725071"/>
                <a:gd name="connsiteX3" fmla="*/ 157161 w 971129"/>
                <a:gd name="connsiteY3" fmla="*/ 54061 h 725071"/>
                <a:gd name="connsiteX4" fmla="*/ 359936 w 971129"/>
                <a:gd name="connsiteY4" fmla="*/ 498 h 725071"/>
                <a:gd name="connsiteX5" fmla="*/ 558885 w 971129"/>
                <a:gd name="connsiteY5" fmla="*/ 80843 h 725071"/>
                <a:gd name="connsiteX6" fmla="*/ 677489 w 971129"/>
                <a:gd name="connsiteY6" fmla="*/ 226227 h 725071"/>
                <a:gd name="connsiteX7" fmla="*/ 842005 w 971129"/>
                <a:gd name="connsiteY7" fmla="*/ 306572 h 725071"/>
                <a:gd name="connsiteX8" fmla="*/ 968261 w 971129"/>
                <a:gd name="connsiteY8" fmla="*/ 436654 h 725071"/>
                <a:gd name="connsiteX9" fmla="*/ 903220 w 971129"/>
                <a:gd name="connsiteY9" fmla="*/ 639429 h 725071"/>
                <a:gd name="connsiteX10" fmla="*/ 612448 w 971129"/>
                <a:gd name="connsiteY10" fmla="*/ 723600 h 725071"/>
                <a:gd name="connsiteX11" fmla="*/ 317851 w 971129"/>
                <a:gd name="connsiteY11" fmla="*/ 685340 h 725071"/>
                <a:gd name="connsiteX12" fmla="*/ 65339 w 971129"/>
                <a:gd name="connsiteY12" fmla="*/ 589692 h 725071"/>
                <a:gd name="connsiteX0" fmla="*/ 66591 w 972381"/>
                <a:gd name="connsiteY0" fmla="*/ 589692 h 725071"/>
                <a:gd name="connsiteX1" fmla="*/ 1549 w 972381"/>
                <a:gd name="connsiteY1" fmla="*/ 394569 h 725071"/>
                <a:gd name="connsiteX2" fmla="*/ 32158 w 972381"/>
                <a:gd name="connsiteY2" fmla="*/ 191794 h 725071"/>
                <a:gd name="connsiteX3" fmla="*/ 158413 w 972381"/>
                <a:gd name="connsiteY3" fmla="*/ 54061 h 725071"/>
                <a:gd name="connsiteX4" fmla="*/ 361188 w 972381"/>
                <a:gd name="connsiteY4" fmla="*/ 498 h 725071"/>
                <a:gd name="connsiteX5" fmla="*/ 560137 w 972381"/>
                <a:gd name="connsiteY5" fmla="*/ 80843 h 725071"/>
                <a:gd name="connsiteX6" fmla="*/ 678741 w 972381"/>
                <a:gd name="connsiteY6" fmla="*/ 226227 h 725071"/>
                <a:gd name="connsiteX7" fmla="*/ 843257 w 972381"/>
                <a:gd name="connsiteY7" fmla="*/ 306572 h 725071"/>
                <a:gd name="connsiteX8" fmla="*/ 969513 w 972381"/>
                <a:gd name="connsiteY8" fmla="*/ 436654 h 725071"/>
                <a:gd name="connsiteX9" fmla="*/ 904472 w 972381"/>
                <a:gd name="connsiteY9" fmla="*/ 639429 h 725071"/>
                <a:gd name="connsiteX10" fmla="*/ 613700 w 972381"/>
                <a:gd name="connsiteY10" fmla="*/ 723600 h 725071"/>
                <a:gd name="connsiteX11" fmla="*/ 319103 w 972381"/>
                <a:gd name="connsiteY11" fmla="*/ 685340 h 725071"/>
                <a:gd name="connsiteX12" fmla="*/ 66591 w 972381"/>
                <a:gd name="connsiteY12" fmla="*/ 589692 h 725071"/>
                <a:gd name="connsiteX0" fmla="*/ 66591 w 969820"/>
                <a:gd name="connsiteY0" fmla="*/ 589692 h 724534"/>
                <a:gd name="connsiteX1" fmla="*/ 1549 w 969820"/>
                <a:gd name="connsiteY1" fmla="*/ 394569 h 724534"/>
                <a:gd name="connsiteX2" fmla="*/ 32158 w 969820"/>
                <a:gd name="connsiteY2" fmla="*/ 191794 h 724534"/>
                <a:gd name="connsiteX3" fmla="*/ 158413 w 969820"/>
                <a:gd name="connsiteY3" fmla="*/ 54061 h 724534"/>
                <a:gd name="connsiteX4" fmla="*/ 361188 w 969820"/>
                <a:gd name="connsiteY4" fmla="*/ 498 h 724534"/>
                <a:gd name="connsiteX5" fmla="*/ 560137 w 969820"/>
                <a:gd name="connsiteY5" fmla="*/ 80843 h 724534"/>
                <a:gd name="connsiteX6" fmla="*/ 678741 w 969820"/>
                <a:gd name="connsiteY6" fmla="*/ 226227 h 724534"/>
                <a:gd name="connsiteX7" fmla="*/ 843257 w 969820"/>
                <a:gd name="connsiteY7" fmla="*/ 306572 h 724534"/>
                <a:gd name="connsiteX8" fmla="*/ 969513 w 969820"/>
                <a:gd name="connsiteY8" fmla="*/ 436654 h 724534"/>
                <a:gd name="connsiteX9" fmla="*/ 870038 w 969820"/>
                <a:gd name="connsiteY9" fmla="*/ 650907 h 724534"/>
                <a:gd name="connsiteX10" fmla="*/ 613700 w 969820"/>
                <a:gd name="connsiteY10" fmla="*/ 723600 h 724534"/>
                <a:gd name="connsiteX11" fmla="*/ 319103 w 969820"/>
                <a:gd name="connsiteY11" fmla="*/ 685340 h 724534"/>
                <a:gd name="connsiteX12" fmla="*/ 66591 w 969820"/>
                <a:gd name="connsiteY12" fmla="*/ 589692 h 724534"/>
                <a:gd name="connsiteX0" fmla="*/ 66591 w 958416"/>
                <a:gd name="connsiteY0" fmla="*/ 589692 h 724534"/>
                <a:gd name="connsiteX1" fmla="*/ 1549 w 958416"/>
                <a:gd name="connsiteY1" fmla="*/ 394569 h 724534"/>
                <a:gd name="connsiteX2" fmla="*/ 32158 w 958416"/>
                <a:gd name="connsiteY2" fmla="*/ 191794 h 724534"/>
                <a:gd name="connsiteX3" fmla="*/ 158413 w 958416"/>
                <a:gd name="connsiteY3" fmla="*/ 54061 h 724534"/>
                <a:gd name="connsiteX4" fmla="*/ 361188 w 958416"/>
                <a:gd name="connsiteY4" fmla="*/ 498 h 724534"/>
                <a:gd name="connsiteX5" fmla="*/ 560137 w 958416"/>
                <a:gd name="connsiteY5" fmla="*/ 80843 h 724534"/>
                <a:gd name="connsiteX6" fmla="*/ 678741 w 958416"/>
                <a:gd name="connsiteY6" fmla="*/ 226227 h 724534"/>
                <a:gd name="connsiteX7" fmla="*/ 843257 w 958416"/>
                <a:gd name="connsiteY7" fmla="*/ 306572 h 724534"/>
                <a:gd name="connsiteX8" fmla="*/ 958035 w 958416"/>
                <a:gd name="connsiteY8" fmla="*/ 440480 h 724534"/>
                <a:gd name="connsiteX9" fmla="*/ 870038 w 958416"/>
                <a:gd name="connsiteY9" fmla="*/ 650907 h 724534"/>
                <a:gd name="connsiteX10" fmla="*/ 613700 w 958416"/>
                <a:gd name="connsiteY10" fmla="*/ 723600 h 724534"/>
                <a:gd name="connsiteX11" fmla="*/ 319103 w 958416"/>
                <a:gd name="connsiteY11" fmla="*/ 685340 h 724534"/>
                <a:gd name="connsiteX12" fmla="*/ 66591 w 958416"/>
                <a:gd name="connsiteY12" fmla="*/ 589692 h 724534"/>
                <a:gd name="connsiteX0" fmla="*/ 66591 w 958042"/>
                <a:gd name="connsiteY0" fmla="*/ 589692 h 724534"/>
                <a:gd name="connsiteX1" fmla="*/ 1549 w 958042"/>
                <a:gd name="connsiteY1" fmla="*/ 394569 h 724534"/>
                <a:gd name="connsiteX2" fmla="*/ 32158 w 958042"/>
                <a:gd name="connsiteY2" fmla="*/ 191794 h 724534"/>
                <a:gd name="connsiteX3" fmla="*/ 158413 w 958042"/>
                <a:gd name="connsiteY3" fmla="*/ 54061 h 724534"/>
                <a:gd name="connsiteX4" fmla="*/ 361188 w 958042"/>
                <a:gd name="connsiteY4" fmla="*/ 498 h 724534"/>
                <a:gd name="connsiteX5" fmla="*/ 560137 w 958042"/>
                <a:gd name="connsiteY5" fmla="*/ 80843 h 724534"/>
                <a:gd name="connsiteX6" fmla="*/ 678741 w 958042"/>
                <a:gd name="connsiteY6" fmla="*/ 226227 h 724534"/>
                <a:gd name="connsiteX7" fmla="*/ 873864 w 958042"/>
                <a:gd name="connsiteY7" fmla="*/ 298920 h 724534"/>
                <a:gd name="connsiteX8" fmla="*/ 958035 w 958042"/>
                <a:gd name="connsiteY8" fmla="*/ 440480 h 724534"/>
                <a:gd name="connsiteX9" fmla="*/ 870038 w 958042"/>
                <a:gd name="connsiteY9" fmla="*/ 650907 h 724534"/>
                <a:gd name="connsiteX10" fmla="*/ 613700 w 958042"/>
                <a:gd name="connsiteY10" fmla="*/ 723600 h 724534"/>
                <a:gd name="connsiteX11" fmla="*/ 319103 w 958042"/>
                <a:gd name="connsiteY11" fmla="*/ 685340 h 724534"/>
                <a:gd name="connsiteX12" fmla="*/ 66591 w 958042"/>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8301" h="724534">
                  <a:moveTo>
                    <a:pt x="66591" y="589692"/>
                  </a:moveTo>
                  <a:cubicBezTo>
                    <a:pt x="13665" y="541230"/>
                    <a:pt x="7288" y="460885"/>
                    <a:pt x="1549" y="394569"/>
                  </a:cubicBezTo>
                  <a:cubicBezTo>
                    <a:pt x="-4190" y="328253"/>
                    <a:pt x="6014" y="248545"/>
                    <a:pt x="32158" y="191794"/>
                  </a:cubicBezTo>
                  <a:cubicBezTo>
                    <a:pt x="58302" y="135043"/>
                    <a:pt x="103575" y="85944"/>
                    <a:pt x="158413" y="54061"/>
                  </a:cubicBezTo>
                  <a:cubicBezTo>
                    <a:pt x="213251" y="22178"/>
                    <a:pt x="294234" y="-3966"/>
                    <a:pt x="361188" y="498"/>
                  </a:cubicBezTo>
                  <a:cubicBezTo>
                    <a:pt x="428142" y="4962"/>
                    <a:pt x="507212" y="43222"/>
                    <a:pt x="560137" y="80843"/>
                  </a:cubicBezTo>
                  <a:cubicBezTo>
                    <a:pt x="613062" y="118464"/>
                    <a:pt x="639207" y="174577"/>
                    <a:pt x="678741" y="226227"/>
                  </a:cubicBezTo>
                  <a:cubicBezTo>
                    <a:pt x="718275" y="277877"/>
                    <a:pt x="842619" y="263211"/>
                    <a:pt x="889168" y="298920"/>
                  </a:cubicBezTo>
                  <a:cubicBezTo>
                    <a:pt x="935717" y="334629"/>
                    <a:pt x="961223" y="381816"/>
                    <a:pt x="958035" y="440480"/>
                  </a:cubicBezTo>
                  <a:cubicBezTo>
                    <a:pt x="954847" y="499145"/>
                    <a:pt x="927427" y="603720"/>
                    <a:pt x="870038" y="650907"/>
                  </a:cubicBezTo>
                  <a:cubicBezTo>
                    <a:pt x="812649" y="698094"/>
                    <a:pt x="705523" y="717861"/>
                    <a:pt x="613700" y="723600"/>
                  </a:cubicBezTo>
                  <a:cubicBezTo>
                    <a:pt x="521878" y="729339"/>
                    <a:pt x="410288" y="707658"/>
                    <a:pt x="319103" y="685340"/>
                  </a:cubicBezTo>
                  <a:cubicBezTo>
                    <a:pt x="227918" y="663022"/>
                    <a:pt x="119517" y="638154"/>
                    <a:pt x="66591" y="589692"/>
                  </a:cubicBezTo>
                  <a:close/>
                </a:path>
              </a:pathLst>
            </a:custGeom>
            <a:solidFill>
              <a:srgbClr val="9987C2">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007B7262-7197-529B-0FFE-4D003C17FAFF}"/>
                </a:ext>
              </a:extLst>
            </p:cNvPr>
            <p:cNvSpPr/>
            <p:nvPr/>
          </p:nvSpPr>
          <p:spPr>
            <a:xfrm>
              <a:off x="3027177" y="2142859"/>
              <a:ext cx="501919" cy="318743"/>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a:extLst>
              <a:ext uri="{FF2B5EF4-FFF2-40B4-BE49-F238E27FC236}">
                <a16:creationId xmlns:a16="http://schemas.microsoft.com/office/drawing/2014/main" id="{F37E3A84-CDDB-6F0B-55A7-9C1B9B13FC73}"/>
              </a:ext>
            </a:extLst>
          </p:cNvPr>
          <p:cNvSpPr/>
          <p:nvPr/>
        </p:nvSpPr>
        <p:spPr>
          <a:xfrm rot="11111775" flipV="1">
            <a:off x="1660298" y="2610475"/>
            <a:ext cx="236398" cy="655117"/>
          </a:xfrm>
          <a:custGeom>
            <a:avLst/>
            <a:gdLst>
              <a:gd name="connsiteX0" fmla="*/ 34599 w 84660"/>
              <a:gd name="connsiteY0" fmla="*/ 0 h 568411"/>
              <a:gd name="connsiteX1" fmla="*/ 79083 w 84660"/>
              <a:gd name="connsiteY1" fmla="*/ 103797 h 568411"/>
              <a:gd name="connsiteX2" fmla="*/ 59312 w 84660"/>
              <a:gd name="connsiteY2" fmla="*/ 168052 h 568411"/>
              <a:gd name="connsiteX3" fmla="*/ 29656 w 84660"/>
              <a:gd name="connsiteY3" fmla="*/ 301505 h 568411"/>
              <a:gd name="connsiteX4" fmla="*/ 79083 w 84660"/>
              <a:gd name="connsiteY4" fmla="*/ 380588 h 568411"/>
              <a:gd name="connsiteX5" fmla="*/ 79083 w 84660"/>
              <a:gd name="connsiteY5" fmla="*/ 430015 h 568411"/>
              <a:gd name="connsiteX6" fmla="*/ 39541 w 84660"/>
              <a:gd name="connsiteY6" fmla="*/ 514041 h 568411"/>
              <a:gd name="connsiteX7" fmla="*/ 0 w 84660"/>
              <a:gd name="connsiteY7" fmla="*/ 568411 h 568411"/>
              <a:gd name="connsiteX8" fmla="*/ 0 w 84660"/>
              <a:gd name="connsiteY8" fmla="*/ 568411 h 568411"/>
              <a:gd name="connsiteX9" fmla="*/ 4942 w 84660"/>
              <a:gd name="connsiteY9" fmla="*/ 568411 h 568411"/>
              <a:gd name="connsiteX0" fmla="*/ 34599 w 84660"/>
              <a:gd name="connsiteY0" fmla="*/ 0 h 568411"/>
              <a:gd name="connsiteX1" fmla="*/ 59312 w 84660"/>
              <a:gd name="connsiteY1" fmla="*/ 168052 h 568411"/>
              <a:gd name="connsiteX2" fmla="*/ 29656 w 84660"/>
              <a:gd name="connsiteY2" fmla="*/ 301505 h 568411"/>
              <a:gd name="connsiteX3" fmla="*/ 79083 w 84660"/>
              <a:gd name="connsiteY3" fmla="*/ 380588 h 568411"/>
              <a:gd name="connsiteX4" fmla="*/ 79083 w 84660"/>
              <a:gd name="connsiteY4" fmla="*/ 430015 h 568411"/>
              <a:gd name="connsiteX5" fmla="*/ 39541 w 84660"/>
              <a:gd name="connsiteY5" fmla="*/ 514041 h 568411"/>
              <a:gd name="connsiteX6" fmla="*/ 0 w 84660"/>
              <a:gd name="connsiteY6" fmla="*/ 568411 h 568411"/>
              <a:gd name="connsiteX7" fmla="*/ 0 w 84660"/>
              <a:gd name="connsiteY7" fmla="*/ 568411 h 568411"/>
              <a:gd name="connsiteX8" fmla="*/ 4942 w 8466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79083 w 93920"/>
              <a:gd name="connsiteY4" fmla="*/ 430015 h 568411"/>
              <a:gd name="connsiteX5" fmla="*/ 39541 w 93920"/>
              <a:gd name="connsiteY5" fmla="*/ 514041 h 568411"/>
              <a:gd name="connsiteX6" fmla="*/ 0 w 93920"/>
              <a:gd name="connsiteY6" fmla="*/ 568411 h 568411"/>
              <a:gd name="connsiteX7" fmla="*/ 0 w 93920"/>
              <a:gd name="connsiteY7" fmla="*/ 568411 h 568411"/>
              <a:gd name="connsiteX8" fmla="*/ 4942 w 9392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607953"/>
              <a:gd name="connsiteX1" fmla="*/ 93911 w 93920"/>
              <a:gd name="connsiteY1" fmla="*/ 172994 h 607953"/>
              <a:gd name="connsiteX2" fmla="*/ 29656 w 93920"/>
              <a:gd name="connsiteY2" fmla="*/ 301505 h 607953"/>
              <a:gd name="connsiteX3" fmla="*/ 74140 w 93920"/>
              <a:gd name="connsiteY3" fmla="*/ 415187 h 607953"/>
              <a:gd name="connsiteX4" fmla="*/ 39541 w 93920"/>
              <a:gd name="connsiteY4" fmla="*/ 514041 h 607953"/>
              <a:gd name="connsiteX5" fmla="*/ 0 w 93920"/>
              <a:gd name="connsiteY5" fmla="*/ 568411 h 607953"/>
              <a:gd name="connsiteX6" fmla="*/ 0 w 93920"/>
              <a:gd name="connsiteY6" fmla="*/ 568411 h 607953"/>
              <a:gd name="connsiteX7" fmla="*/ 9885 w 93920"/>
              <a:gd name="connsiteY7" fmla="*/ 607953 h 607953"/>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0" fmla="*/ 69198 w 128519"/>
              <a:gd name="connsiteY0" fmla="*/ 0 h 647494"/>
              <a:gd name="connsiteX1" fmla="*/ 128510 w 128519"/>
              <a:gd name="connsiteY1" fmla="*/ 172994 h 647494"/>
              <a:gd name="connsiteX2" fmla="*/ 64255 w 128519"/>
              <a:gd name="connsiteY2" fmla="*/ 301505 h 647494"/>
              <a:gd name="connsiteX3" fmla="*/ 108739 w 128519"/>
              <a:gd name="connsiteY3" fmla="*/ 415187 h 647494"/>
              <a:gd name="connsiteX4" fmla="*/ 74140 w 128519"/>
              <a:gd name="connsiteY4" fmla="*/ 514041 h 647494"/>
              <a:gd name="connsiteX5" fmla="*/ 34599 w 128519"/>
              <a:gd name="connsiteY5" fmla="*/ 568411 h 647494"/>
              <a:gd name="connsiteX6" fmla="*/ 0 w 128519"/>
              <a:gd name="connsiteY6" fmla="*/ 647494 h 647494"/>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14828 w 108748"/>
              <a:gd name="connsiteY5" fmla="*/ 568411 h 622780"/>
              <a:gd name="connsiteX6" fmla="*/ 0 w 108748"/>
              <a:gd name="connsiteY6"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0 w 108748"/>
              <a:gd name="connsiteY5"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34598 w 108748"/>
              <a:gd name="connsiteY4" fmla="*/ 509098 h 622780"/>
              <a:gd name="connsiteX5" fmla="*/ 0 w 108748"/>
              <a:gd name="connsiteY5" fmla="*/ 622780 h 622780"/>
              <a:gd name="connsiteX0" fmla="*/ 17225 w 76546"/>
              <a:gd name="connsiteY0" fmla="*/ 0 h 657379"/>
              <a:gd name="connsiteX1" fmla="*/ 76537 w 76546"/>
              <a:gd name="connsiteY1" fmla="*/ 172994 h 657379"/>
              <a:gd name="connsiteX2" fmla="*/ 12282 w 76546"/>
              <a:gd name="connsiteY2" fmla="*/ 301505 h 657379"/>
              <a:gd name="connsiteX3" fmla="*/ 56766 w 76546"/>
              <a:gd name="connsiteY3" fmla="*/ 415187 h 657379"/>
              <a:gd name="connsiteX4" fmla="*/ 2396 w 76546"/>
              <a:gd name="connsiteY4" fmla="*/ 509098 h 657379"/>
              <a:gd name="connsiteX5" fmla="*/ 2397 w 76546"/>
              <a:gd name="connsiteY5" fmla="*/ 657379 h 657379"/>
              <a:gd name="connsiteX0" fmla="*/ 38601 w 76895"/>
              <a:gd name="connsiteY0" fmla="*/ 0 h 677150"/>
              <a:gd name="connsiteX1" fmla="*/ 76537 w 76895"/>
              <a:gd name="connsiteY1" fmla="*/ 192765 h 677150"/>
              <a:gd name="connsiteX2" fmla="*/ 12282 w 76895"/>
              <a:gd name="connsiteY2" fmla="*/ 321276 h 677150"/>
              <a:gd name="connsiteX3" fmla="*/ 56766 w 76895"/>
              <a:gd name="connsiteY3" fmla="*/ 434958 h 677150"/>
              <a:gd name="connsiteX4" fmla="*/ 2396 w 76895"/>
              <a:gd name="connsiteY4" fmla="*/ 528869 h 677150"/>
              <a:gd name="connsiteX5" fmla="*/ 2397 w 76895"/>
              <a:gd name="connsiteY5" fmla="*/ 677150 h 677150"/>
              <a:gd name="connsiteX0" fmla="*/ 59978 w 78428"/>
              <a:gd name="connsiteY0" fmla="*/ 0 h 682093"/>
              <a:gd name="connsiteX1" fmla="*/ 76537 w 78428"/>
              <a:gd name="connsiteY1" fmla="*/ 197708 h 682093"/>
              <a:gd name="connsiteX2" fmla="*/ 12282 w 78428"/>
              <a:gd name="connsiteY2" fmla="*/ 326219 h 682093"/>
              <a:gd name="connsiteX3" fmla="*/ 56766 w 78428"/>
              <a:gd name="connsiteY3" fmla="*/ 439901 h 682093"/>
              <a:gd name="connsiteX4" fmla="*/ 2396 w 78428"/>
              <a:gd name="connsiteY4" fmla="*/ 533812 h 682093"/>
              <a:gd name="connsiteX5" fmla="*/ 2397 w 78428"/>
              <a:gd name="connsiteY5" fmla="*/ 682093 h 682093"/>
              <a:gd name="connsiteX0" fmla="*/ 59664 w 144968"/>
              <a:gd name="connsiteY0" fmla="*/ 0 h 581027"/>
              <a:gd name="connsiteX1" fmla="*/ 76223 w 144968"/>
              <a:gd name="connsiteY1" fmla="*/ 197708 h 581027"/>
              <a:gd name="connsiteX2" fmla="*/ 11968 w 144968"/>
              <a:gd name="connsiteY2" fmla="*/ 326219 h 581027"/>
              <a:gd name="connsiteX3" fmla="*/ 56452 w 144968"/>
              <a:gd name="connsiteY3" fmla="*/ 439901 h 581027"/>
              <a:gd name="connsiteX4" fmla="*/ 2082 w 144968"/>
              <a:gd name="connsiteY4" fmla="*/ 533812 h 581027"/>
              <a:gd name="connsiteX5" fmla="*/ 144313 w 144968"/>
              <a:gd name="connsiteY5" fmla="*/ 581027 h 581027"/>
              <a:gd name="connsiteX0" fmla="*/ 59263 w 134203"/>
              <a:gd name="connsiteY0" fmla="*/ 0 h 595465"/>
              <a:gd name="connsiteX1" fmla="*/ 75822 w 134203"/>
              <a:gd name="connsiteY1" fmla="*/ 197708 h 595465"/>
              <a:gd name="connsiteX2" fmla="*/ 11567 w 134203"/>
              <a:gd name="connsiteY2" fmla="*/ 326219 h 595465"/>
              <a:gd name="connsiteX3" fmla="*/ 56051 w 134203"/>
              <a:gd name="connsiteY3" fmla="*/ 439901 h 595465"/>
              <a:gd name="connsiteX4" fmla="*/ 1681 w 134203"/>
              <a:gd name="connsiteY4" fmla="*/ 533812 h 595465"/>
              <a:gd name="connsiteX5" fmla="*/ 133505 w 134203"/>
              <a:gd name="connsiteY5" fmla="*/ 595465 h 595465"/>
              <a:gd name="connsiteX0" fmla="*/ 58331 w 133253"/>
              <a:gd name="connsiteY0" fmla="*/ 0 h 595465"/>
              <a:gd name="connsiteX1" fmla="*/ 74890 w 133253"/>
              <a:gd name="connsiteY1" fmla="*/ 197708 h 595465"/>
              <a:gd name="connsiteX2" fmla="*/ 10635 w 133253"/>
              <a:gd name="connsiteY2" fmla="*/ 326219 h 595465"/>
              <a:gd name="connsiteX3" fmla="*/ 75934 w 133253"/>
              <a:gd name="connsiteY3" fmla="*/ 444714 h 595465"/>
              <a:gd name="connsiteX4" fmla="*/ 749 w 133253"/>
              <a:gd name="connsiteY4" fmla="*/ 533812 h 595465"/>
              <a:gd name="connsiteX5" fmla="*/ 132573 w 133253"/>
              <a:gd name="connsiteY5" fmla="*/ 595465 h 595465"/>
              <a:gd name="connsiteX0" fmla="*/ 47697 w 122714"/>
              <a:gd name="connsiteY0" fmla="*/ 0 h 595465"/>
              <a:gd name="connsiteX1" fmla="*/ 64256 w 122714"/>
              <a:gd name="connsiteY1" fmla="*/ 197708 h 595465"/>
              <a:gd name="connsiteX2" fmla="*/ 1 w 122714"/>
              <a:gd name="connsiteY2" fmla="*/ 326219 h 595465"/>
              <a:gd name="connsiteX3" fmla="*/ 65300 w 122714"/>
              <a:gd name="connsiteY3" fmla="*/ 444714 h 595465"/>
              <a:gd name="connsiteX4" fmla="*/ 7460 w 122714"/>
              <a:gd name="connsiteY4" fmla="*/ 543437 h 595465"/>
              <a:gd name="connsiteX5" fmla="*/ 121939 w 122714"/>
              <a:gd name="connsiteY5" fmla="*/ 595465 h 595465"/>
              <a:gd name="connsiteX0" fmla="*/ 47697 w 150345"/>
              <a:gd name="connsiteY0" fmla="*/ 0 h 590653"/>
              <a:gd name="connsiteX1" fmla="*/ 64256 w 150345"/>
              <a:gd name="connsiteY1" fmla="*/ 197708 h 590653"/>
              <a:gd name="connsiteX2" fmla="*/ 1 w 150345"/>
              <a:gd name="connsiteY2" fmla="*/ 326219 h 590653"/>
              <a:gd name="connsiteX3" fmla="*/ 65300 w 150345"/>
              <a:gd name="connsiteY3" fmla="*/ 444714 h 590653"/>
              <a:gd name="connsiteX4" fmla="*/ 7460 w 150345"/>
              <a:gd name="connsiteY4" fmla="*/ 543437 h 590653"/>
              <a:gd name="connsiteX5" fmla="*/ 149692 w 150345"/>
              <a:gd name="connsiteY5" fmla="*/ 590653 h 590653"/>
              <a:gd name="connsiteX0" fmla="*/ 47772 w 150410"/>
              <a:gd name="connsiteY0" fmla="*/ 0 h 590653"/>
              <a:gd name="connsiteX1" fmla="*/ 64331 w 150410"/>
              <a:gd name="connsiteY1" fmla="*/ 197708 h 590653"/>
              <a:gd name="connsiteX2" fmla="*/ 76 w 150410"/>
              <a:gd name="connsiteY2" fmla="*/ 326219 h 590653"/>
              <a:gd name="connsiteX3" fmla="*/ 79251 w 150410"/>
              <a:gd name="connsiteY3" fmla="*/ 430276 h 590653"/>
              <a:gd name="connsiteX4" fmla="*/ 7535 w 150410"/>
              <a:gd name="connsiteY4" fmla="*/ 543437 h 590653"/>
              <a:gd name="connsiteX5" fmla="*/ 149767 w 150410"/>
              <a:gd name="connsiteY5" fmla="*/ 590653 h 590653"/>
              <a:gd name="connsiteX0" fmla="*/ 47772 w 178077"/>
              <a:gd name="connsiteY0" fmla="*/ 0 h 571403"/>
              <a:gd name="connsiteX1" fmla="*/ 64331 w 178077"/>
              <a:gd name="connsiteY1" fmla="*/ 197708 h 571403"/>
              <a:gd name="connsiteX2" fmla="*/ 76 w 178077"/>
              <a:gd name="connsiteY2" fmla="*/ 326219 h 571403"/>
              <a:gd name="connsiteX3" fmla="*/ 79251 w 178077"/>
              <a:gd name="connsiteY3" fmla="*/ 430276 h 571403"/>
              <a:gd name="connsiteX4" fmla="*/ 7535 w 178077"/>
              <a:gd name="connsiteY4" fmla="*/ 543437 h 571403"/>
              <a:gd name="connsiteX5" fmla="*/ 177520 w 178077"/>
              <a:gd name="connsiteY5" fmla="*/ 571403 h 571403"/>
              <a:gd name="connsiteX0" fmla="*/ 47772 w 178217"/>
              <a:gd name="connsiteY0" fmla="*/ 0 h 571403"/>
              <a:gd name="connsiteX1" fmla="*/ 64331 w 178217"/>
              <a:gd name="connsiteY1" fmla="*/ 197708 h 571403"/>
              <a:gd name="connsiteX2" fmla="*/ 76 w 178217"/>
              <a:gd name="connsiteY2" fmla="*/ 326219 h 571403"/>
              <a:gd name="connsiteX3" fmla="*/ 79251 w 178217"/>
              <a:gd name="connsiteY3" fmla="*/ 430276 h 571403"/>
              <a:gd name="connsiteX4" fmla="*/ 42226 w 178217"/>
              <a:gd name="connsiteY4" fmla="*/ 538624 h 571403"/>
              <a:gd name="connsiteX5" fmla="*/ 177520 w 178217"/>
              <a:gd name="connsiteY5" fmla="*/ 571403 h 571403"/>
              <a:gd name="connsiteX0" fmla="*/ 47772 w 178168"/>
              <a:gd name="connsiteY0" fmla="*/ 0 h 571403"/>
              <a:gd name="connsiteX1" fmla="*/ 64331 w 178168"/>
              <a:gd name="connsiteY1" fmla="*/ 197708 h 571403"/>
              <a:gd name="connsiteX2" fmla="*/ 76 w 178168"/>
              <a:gd name="connsiteY2" fmla="*/ 326219 h 571403"/>
              <a:gd name="connsiteX3" fmla="*/ 79251 w 178168"/>
              <a:gd name="connsiteY3" fmla="*/ 430276 h 571403"/>
              <a:gd name="connsiteX4" fmla="*/ 31819 w 178168"/>
              <a:gd name="connsiteY4" fmla="*/ 553062 h 571403"/>
              <a:gd name="connsiteX5" fmla="*/ 177520 w 178168"/>
              <a:gd name="connsiteY5" fmla="*/ 571403 h 571403"/>
              <a:gd name="connsiteX0" fmla="*/ 92881 w 178179"/>
              <a:gd name="connsiteY0" fmla="*/ 0 h 558641"/>
              <a:gd name="connsiteX1" fmla="*/ 64342 w 178179"/>
              <a:gd name="connsiteY1" fmla="*/ 184946 h 558641"/>
              <a:gd name="connsiteX2" fmla="*/ 87 w 178179"/>
              <a:gd name="connsiteY2" fmla="*/ 313457 h 558641"/>
              <a:gd name="connsiteX3" fmla="*/ 79262 w 178179"/>
              <a:gd name="connsiteY3" fmla="*/ 417514 h 558641"/>
              <a:gd name="connsiteX4" fmla="*/ 31830 w 178179"/>
              <a:gd name="connsiteY4" fmla="*/ 540300 h 558641"/>
              <a:gd name="connsiteX5" fmla="*/ 177531 w 178179"/>
              <a:gd name="connsiteY5" fmla="*/ 558641 h 558641"/>
              <a:gd name="connsiteX0" fmla="*/ 66707 w 178173"/>
              <a:gd name="connsiteY0" fmla="*/ 0 h 579519"/>
              <a:gd name="connsiteX1" fmla="*/ 64336 w 178173"/>
              <a:gd name="connsiteY1" fmla="*/ 205824 h 579519"/>
              <a:gd name="connsiteX2" fmla="*/ 81 w 178173"/>
              <a:gd name="connsiteY2" fmla="*/ 334335 h 579519"/>
              <a:gd name="connsiteX3" fmla="*/ 79256 w 178173"/>
              <a:gd name="connsiteY3" fmla="*/ 438392 h 579519"/>
              <a:gd name="connsiteX4" fmla="*/ 31824 w 178173"/>
              <a:gd name="connsiteY4" fmla="*/ 561178 h 579519"/>
              <a:gd name="connsiteX5" fmla="*/ 177525 w 178173"/>
              <a:gd name="connsiteY5" fmla="*/ 579519 h 579519"/>
              <a:gd name="connsiteX0" fmla="*/ 91837 w 178179"/>
              <a:gd name="connsiteY0" fmla="*/ 0 h 593369"/>
              <a:gd name="connsiteX1" fmla="*/ 64342 w 178179"/>
              <a:gd name="connsiteY1" fmla="*/ 219674 h 593369"/>
              <a:gd name="connsiteX2" fmla="*/ 87 w 178179"/>
              <a:gd name="connsiteY2" fmla="*/ 348185 h 593369"/>
              <a:gd name="connsiteX3" fmla="*/ 79262 w 178179"/>
              <a:gd name="connsiteY3" fmla="*/ 452242 h 593369"/>
              <a:gd name="connsiteX4" fmla="*/ 31830 w 178179"/>
              <a:gd name="connsiteY4" fmla="*/ 575028 h 593369"/>
              <a:gd name="connsiteX5" fmla="*/ 177531 w 178179"/>
              <a:gd name="connsiteY5" fmla="*/ 593369 h 593369"/>
              <a:gd name="connsiteX0" fmla="*/ 91851 w 178193"/>
              <a:gd name="connsiteY0" fmla="*/ 0 h 593369"/>
              <a:gd name="connsiteX1" fmla="*/ 64356 w 178193"/>
              <a:gd name="connsiteY1" fmla="*/ 219674 h 593369"/>
              <a:gd name="connsiteX2" fmla="*/ 101 w 178193"/>
              <a:gd name="connsiteY2" fmla="*/ 348185 h 593369"/>
              <a:gd name="connsiteX3" fmla="*/ 79276 w 178193"/>
              <a:gd name="connsiteY3" fmla="*/ 452242 h 593369"/>
              <a:gd name="connsiteX4" fmla="*/ 31844 w 178193"/>
              <a:gd name="connsiteY4" fmla="*/ 575028 h 593369"/>
              <a:gd name="connsiteX5" fmla="*/ 177545 w 178193"/>
              <a:gd name="connsiteY5" fmla="*/ 593369 h 593369"/>
              <a:gd name="connsiteX0" fmla="*/ 91832 w 178174"/>
              <a:gd name="connsiteY0" fmla="*/ 0 h 593369"/>
              <a:gd name="connsiteX1" fmla="*/ 64337 w 178174"/>
              <a:gd name="connsiteY1" fmla="*/ 219674 h 593369"/>
              <a:gd name="connsiteX2" fmla="*/ 82 w 178174"/>
              <a:gd name="connsiteY2" fmla="*/ 348185 h 593369"/>
              <a:gd name="connsiteX3" fmla="*/ 79257 w 178174"/>
              <a:gd name="connsiteY3" fmla="*/ 452242 h 593369"/>
              <a:gd name="connsiteX4" fmla="*/ 31825 w 178174"/>
              <a:gd name="connsiteY4" fmla="*/ 575028 h 593369"/>
              <a:gd name="connsiteX5" fmla="*/ 177526 w 178174"/>
              <a:gd name="connsiteY5" fmla="*/ 593369 h 593369"/>
              <a:gd name="connsiteX0" fmla="*/ 91772 w 178114"/>
              <a:gd name="connsiteY0" fmla="*/ 0 h 593369"/>
              <a:gd name="connsiteX1" fmla="*/ 71207 w 178114"/>
              <a:gd name="connsiteY1" fmla="*/ 223137 h 593369"/>
              <a:gd name="connsiteX2" fmla="*/ 22 w 178114"/>
              <a:gd name="connsiteY2" fmla="*/ 348185 h 593369"/>
              <a:gd name="connsiteX3" fmla="*/ 79197 w 178114"/>
              <a:gd name="connsiteY3" fmla="*/ 452242 h 593369"/>
              <a:gd name="connsiteX4" fmla="*/ 31765 w 178114"/>
              <a:gd name="connsiteY4" fmla="*/ 575028 h 593369"/>
              <a:gd name="connsiteX5" fmla="*/ 177466 w 178114"/>
              <a:gd name="connsiteY5" fmla="*/ 593369 h 593369"/>
              <a:gd name="connsiteX0" fmla="*/ 90688 w 178114"/>
              <a:gd name="connsiteY0" fmla="*/ 0 h 579765"/>
              <a:gd name="connsiteX1" fmla="*/ 71207 w 178114"/>
              <a:gd name="connsiteY1" fmla="*/ 209533 h 579765"/>
              <a:gd name="connsiteX2" fmla="*/ 22 w 178114"/>
              <a:gd name="connsiteY2" fmla="*/ 334581 h 579765"/>
              <a:gd name="connsiteX3" fmla="*/ 79197 w 178114"/>
              <a:gd name="connsiteY3" fmla="*/ 438638 h 579765"/>
              <a:gd name="connsiteX4" fmla="*/ 31765 w 178114"/>
              <a:gd name="connsiteY4" fmla="*/ 561424 h 579765"/>
              <a:gd name="connsiteX5" fmla="*/ 177466 w 178114"/>
              <a:gd name="connsiteY5" fmla="*/ 579765 h 579765"/>
              <a:gd name="connsiteX0" fmla="*/ 87005 w 178114"/>
              <a:gd name="connsiteY0" fmla="*/ 0 h 563689"/>
              <a:gd name="connsiteX1" fmla="*/ 71207 w 178114"/>
              <a:gd name="connsiteY1" fmla="*/ 193457 h 563689"/>
              <a:gd name="connsiteX2" fmla="*/ 22 w 178114"/>
              <a:gd name="connsiteY2" fmla="*/ 318505 h 563689"/>
              <a:gd name="connsiteX3" fmla="*/ 79197 w 178114"/>
              <a:gd name="connsiteY3" fmla="*/ 422562 h 563689"/>
              <a:gd name="connsiteX4" fmla="*/ 31765 w 178114"/>
              <a:gd name="connsiteY4" fmla="*/ 545348 h 563689"/>
              <a:gd name="connsiteX5" fmla="*/ 177466 w 178114"/>
              <a:gd name="connsiteY5" fmla="*/ 563689 h 56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114" h="563689">
                <a:moveTo>
                  <a:pt x="87005" y="0"/>
                </a:moveTo>
                <a:cubicBezTo>
                  <a:pt x="92154" y="35011"/>
                  <a:pt x="85704" y="140373"/>
                  <a:pt x="71207" y="193457"/>
                </a:cubicBezTo>
                <a:cubicBezTo>
                  <a:pt x="56710" y="246541"/>
                  <a:pt x="-1310" y="280321"/>
                  <a:pt x="22" y="318505"/>
                </a:cubicBezTo>
                <a:cubicBezTo>
                  <a:pt x="1354" y="356689"/>
                  <a:pt x="73907" y="384755"/>
                  <a:pt x="79197" y="422562"/>
                </a:cubicBezTo>
                <a:cubicBezTo>
                  <a:pt x="84487" y="460369"/>
                  <a:pt x="15387" y="521827"/>
                  <a:pt x="31765" y="545348"/>
                </a:cubicBezTo>
                <a:cubicBezTo>
                  <a:pt x="48143" y="568869"/>
                  <a:pt x="188793" y="541035"/>
                  <a:pt x="177466" y="563689"/>
                </a:cubicBezTo>
              </a:path>
            </a:pathLst>
          </a:custGeom>
          <a:noFill/>
          <a:ln w="28575" cmpd="tri">
            <a:solidFill>
              <a:srgbClr val="00B0F0"/>
            </a:solid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4975861D-03B9-19BB-3587-9EF08338E714}"/>
              </a:ext>
            </a:extLst>
          </p:cNvPr>
          <p:cNvSpPr/>
          <p:nvPr/>
        </p:nvSpPr>
        <p:spPr>
          <a:xfrm rot="11111775" flipV="1">
            <a:off x="2760536" y="2610475"/>
            <a:ext cx="236398" cy="655117"/>
          </a:xfrm>
          <a:custGeom>
            <a:avLst/>
            <a:gdLst>
              <a:gd name="connsiteX0" fmla="*/ 34599 w 84660"/>
              <a:gd name="connsiteY0" fmla="*/ 0 h 568411"/>
              <a:gd name="connsiteX1" fmla="*/ 79083 w 84660"/>
              <a:gd name="connsiteY1" fmla="*/ 103797 h 568411"/>
              <a:gd name="connsiteX2" fmla="*/ 59312 w 84660"/>
              <a:gd name="connsiteY2" fmla="*/ 168052 h 568411"/>
              <a:gd name="connsiteX3" fmla="*/ 29656 w 84660"/>
              <a:gd name="connsiteY3" fmla="*/ 301505 h 568411"/>
              <a:gd name="connsiteX4" fmla="*/ 79083 w 84660"/>
              <a:gd name="connsiteY4" fmla="*/ 380588 h 568411"/>
              <a:gd name="connsiteX5" fmla="*/ 79083 w 84660"/>
              <a:gd name="connsiteY5" fmla="*/ 430015 h 568411"/>
              <a:gd name="connsiteX6" fmla="*/ 39541 w 84660"/>
              <a:gd name="connsiteY6" fmla="*/ 514041 h 568411"/>
              <a:gd name="connsiteX7" fmla="*/ 0 w 84660"/>
              <a:gd name="connsiteY7" fmla="*/ 568411 h 568411"/>
              <a:gd name="connsiteX8" fmla="*/ 0 w 84660"/>
              <a:gd name="connsiteY8" fmla="*/ 568411 h 568411"/>
              <a:gd name="connsiteX9" fmla="*/ 4942 w 84660"/>
              <a:gd name="connsiteY9" fmla="*/ 568411 h 568411"/>
              <a:gd name="connsiteX0" fmla="*/ 34599 w 84660"/>
              <a:gd name="connsiteY0" fmla="*/ 0 h 568411"/>
              <a:gd name="connsiteX1" fmla="*/ 59312 w 84660"/>
              <a:gd name="connsiteY1" fmla="*/ 168052 h 568411"/>
              <a:gd name="connsiteX2" fmla="*/ 29656 w 84660"/>
              <a:gd name="connsiteY2" fmla="*/ 301505 h 568411"/>
              <a:gd name="connsiteX3" fmla="*/ 79083 w 84660"/>
              <a:gd name="connsiteY3" fmla="*/ 380588 h 568411"/>
              <a:gd name="connsiteX4" fmla="*/ 79083 w 84660"/>
              <a:gd name="connsiteY4" fmla="*/ 430015 h 568411"/>
              <a:gd name="connsiteX5" fmla="*/ 39541 w 84660"/>
              <a:gd name="connsiteY5" fmla="*/ 514041 h 568411"/>
              <a:gd name="connsiteX6" fmla="*/ 0 w 84660"/>
              <a:gd name="connsiteY6" fmla="*/ 568411 h 568411"/>
              <a:gd name="connsiteX7" fmla="*/ 0 w 84660"/>
              <a:gd name="connsiteY7" fmla="*/ 568411 h 568411"/>
              <a:gd name="connsiteX8" fmla="*/ 4942 w 8466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79083 w 93920"/>
              <a:gd name="connsiteY4" fmla="*/ 430015 h 568411"/>
              <a:gd name="connsiteX5" fmla="*/ 39541 w 93920"/>
              <a:gd name="connsiteY5" fmla="*/ 514041 h 568411"/>
              <a:gd name="connsiteX6" fmla="*/ 0 w 93920"/>
              <a:gd name="connsiteY6" fmla="*/ 568411 h 568411"/>
              <a:gd name="connsiteX7" fmla="*/ 0 w 93920"/>
              <a:gd name="connsiteY7" fmla="*/ 568411 h 568411"/>
              <a:gd name="connsiteX8" fmla="*/ 4942 w 9392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607953"/>
              <a:gd name="connsiteX1" fmla="*/ 93911 w 93920"/>
              <a:gd name="connsiteY1" fmla="*/ 172994 h 607953"/>
              <a:gd name="connsiteX2" fmla="*/ 29656 w 93920"/>
              <a:gd name="connsiteY2" fmla="*/ 301505 h 607953"/>
              <a:gd name="connsiteX3" fmla="*/ 74140 w 93920"/>
              <a:gd name="connsiteY3" fmla="*/ 415187 h 607953"/>
              <a:gd name="connsiteX4" fmla="*/ 39541 w 93920"/>
              <a:gd name="connsiteY4" fmla="*/ 514041 h 607953"/>
              <a:gd name="connsiteX5" fmla="*/ 0 w 93920"/>
              <a:gd name="connsiteY5" fmla="*/ 568411 h 607953"/>
              <a:gd name="connsiteX6" fmla="*/ 0 w 93920"/>
              <a:gd name="connsiteY6" fmla="*/ 568411 h 607953"/>
              <a:gd name="connsiteX7" fmla="*/ 9885 w 93920"/>
              <a:gd name="connsiteY7" fmla="*/ 607953 h 607953"/>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0" fmla="*/ 69198 w 128519"/>
              <a:gd name="connsiteY0" fmla="*/ 0 h 647494"/>
              <a:gd name="connsiteX1" fmla="*/ 128510 w 128519"/>
              <a:gd name="connsiteY1" fmla="*/ 172994 h 647494"/>
              <a:gd name="connsiteX2" fmla="*/ 64255 w 128519"/>
              <a:gd name="connsiteY2" fmla="*/ 301505 h 647494"/>
              <a:gd name="connsiteX3" fmla="*/ 108739 w 128519"/>
              <a:gd name="connsiteY3" fmla="*/ 415187 h 647494"/>
              <a:gd name="connsiteX4" fmla="*/ 74140 w 128519"/>
              <a:gd name="connsiteY4" fmla="*/ 514041 h 647494"/>
              <a:gd name="connsiteX5" fmla="*/ 34599 w 128519"/>
              <a:gd name="connsiteY5" fmla="*/ 568411 h 647494"/>
              <a:gd name="connsiteX6" fmla="*/ 0 w 128519"/>
              <a:gd name="connsiteY6" fmla="*/ 647494 h 647494"/>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14828 w 108748"/>
              <a:gd name="connsiteY5" fmla="*/ 568411 h 622780"/>
              <a:gd name="connsiteX6" fmla="*/ 0 w 108748"/>
              <a:gd name="connsiteY6"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0 w 108748"/>
              <a:gd name="connsiteY5"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34598 w 108748"/>
              <a:gd name="connsiteY4" fmla="*/ 509098 h 622780"/>
              <a:gd name="connsiteX5" fmla="*/ 0 w 108748"/>
              <a:gd name="connsiteY5" fmla="*/ 622780 h 622780"/>
              <a:gd name="connsiteX0" fmla="*/ 17225 w 76546"/>
              <a:gd name="connsiteY0" fmla="*/ 0 h 657379"/>
              <a:gd name="connsiteX1" fmla="*/ 76537 w 76546"/>
              <a:gd name="connsiteY1" fmla="*/ 172994 h 657379"/>
              <a:gd name="connsiteX2" fmla="*/ 12282 w 76546"/>
              <a:gd name="connsiteY2" fmla="*/ 301505 h 657379"/>
              <a:gd name="connsiteX3" fmla="*/ 56766 w 76546"/>
              <a:gd name="connsiteY3" fmla="*/ 415187 h 657379"/>
              <a:gd name="connsiteX4" fmla="*/ 2396 w 76546"/>
              <a:gd name="connsiteY4" fmla="*/ 509098 h 657379"/>
              <a:gd name="connsiteX5" fmla="*/ 2397 w 76546"/>
              <a:gd name="connsiteY5" fmla="*/ 657379 h 657379"/>
              <a:gd name="connsiteX0" fmla="*/ 38601 w 76895"/>
              <a:gd name="connsiteY0" fmla="*/ 0 h 677150"/>
              <a:gd name="connsiteX1" fmla="*/ 76537 w 76895"/>
              <a:gd name="connsiteY1" fmla="*/ 192765 h 677150"/>
              <a:gd name="connsiteX2" fmla="*/ 12282 w 76895"/>
              <a:gd name="connsiteY2" fmla="*/ 321276 h 677150"/>
              <a:gd name="connsiteX3" fmla="*/ 56766 w 76895"/>
              <a:gd name="connsiteY3" fmla="*/ 434958 h 677150"/>
              <a:gd name="connsiteX4" fmla="*/ 2396 w 76895"/>
              <a:gd name="connsiteY4" fmla="*/ 528869 h 677150"/>
              <a:gd name="connsiteX5" fmla="*/ 2397 w 76895"/>
              <a:gd name="connsiteY5" fmla="*/ 677150 h 677150"/>
              <a:gd name="connsiteX0" fmla="*/ 59978 w 78428"/>
              <a:gd name="connsiteY0" fmla="*/ 0 h 682093"/>
              <a:gd name="connsiteX1" fmla="*/ 76537 w 78428"/>
              <a:gd name="connsiteY1" fmla="*/ 197708 h 682093"/>
              <a:gd name="connsiteX2" fmla="*/ 12282 w 78428"/>
              <a:gd name="connsiteY2" fmla="*/ 326219 h 682093"/>
              <a:gd name="connsiteX3" fmla="*/ 56766 w 78428"/>
              <a:gd name="connsiteY3" fmla="*/ 439901 h 682093"/>
              <a:gd name="connsiteX4" fmla="*/ 2396 w 78428"/>
              <a:gd name="connsiteY4" fmla="*/ 533812 h 682093"/>
              <a:gd name="connsiteX5" fmla="*/ 2397 w 78428"/>
              <a:gd name="connsiteY5" fmla="*/ 682093 h 682093"/>
              <a:gd name="connsiteX0" fmla="*/ 59664 w 144968"/>
              <a:gd name="connsiteY0" fmla="*/ 0 h 581027"/>
              <a:gd name="connsiteX1" fmla="*/ 76223 w 144968"/>
              <a:gd name="connsiteY1" fmla="*/ 197708 h 581027"/>
              <a:gd name="connsiteX2" fmla="*/ 11968 w 144968"/>
              <a:gd name="connsiteY2" fmla="*/ 326219 h 581027"/>
              <a:gd name="connsiteX3" fmla="*/ 56452 w 144968"/>
              <a:gd name="connsiteY3" fmla="*/ 439901 h 581027"/>
              <a:gd name="connsiteX4" fmla="*/ 2082 w 144968"/>
              <a:gd name="connsiteY4" fmla="*/ 533812 h 581027"/>
              <a:gd name="connsiteX5" fmla="*/ 144313 w 144968"/>
              <a:gd name="connsiteY5" fmla="*/ 581027 h 581027"/>
              <a:gd name="connsiteX0" fmla="*/ 59263 w 134203"/>
              <a:gd name="connsiteY0" fmla="*/ 0 h 595465"/>
              <a:gd name="connsiteX1" fmla="*/ 75822 w 134203"/>
              <a:gd name="connsiteY1" fmla="*/ 197708 h 595465"/>
              <a:gd name="connsiteX2" fmla="*/ 11567 w 134203"/>
              <a:gd name="connsiteY2" fmla="*/ 326219 h 595465"/>
              <a:gd name="connsiteX3" fmla="*/ 56051 w 134203"/>
              <a:gd name="connsiteY3" fmla="*/ 439901 h 595465"/>
              <a:gd name="connsiteX4" fmla="*/ 1681 w 134203"/>
              <a:gd name="connsiteY4" fmla="*/ 533812 h 595465"/>
              <a:gd name="connsiteX5" fmla="*/ 133505 w 134203"/>
              <a:gd name="connsiteY5" fmla="*/ 595465 h 595465"/>
              <a:gd name="connsiteX0" fmla="*/ 58331 w 133253"/>
              <a:gd name="connsiteY0" fmla="*/ 0 h 595465"/>
              <a:gd name="connsiteX1" fmla="*/ 74890 w 133253"/>
              <a:gd name="connsiteY1" fmla="*/ 197708 h 595465"/>
              <a:gd name="connsiteX2" fmla="*/ 10635 w 133253"/>
              <a:gd name="connsiteY2" fmla="*/ 326219 h 595465"/>
              <a:gd name="connsiteX3" fmla="*/ 75934 w 133253"/>
              <a:gd name="connsiteY3" fmla="*/ 444714 h 595465"/>
              <a:gd name="connsiteX4" fmla="*/ 749 w 133253"/>
              <a:gd name="connsiteY4" fmla="*/ 533812 h 595465"/>
              <a:gd name="connsiteX5" fmla="*/ 132573 w 133253"/>
              <a:gd name="connsiteY5" fmla="*/ 595465 h 595465"/>
              <a:gd name="connsiteX0" fmla="*/ 47697 w 122714"/>
              <a:gd name="connsiteY0" fmla="*/ 0 h 595465"/>
              <a:gd name="connsiteX1" fmla="*/ 64256 w 122714"/>
              <a:gd name="connsiteY1" fmla="*/ 197708 h 595465"/>
              <a:gd name="connsiteX2" fmla="*/ 1 w 122714"/>
              <a:gd name="connsiteY2" fmla="*/ 326219 h 595465"/>
              <a:gd name="connsiteX3" fmla="*/ 65300 w 122714"/>
              <a:gd name="connsiteY3" fmla="*/ 444714 h 595465"/>
              <a:gd name="connsiteX4" fmla="*/ 7460 w 122714"/>
              <a:gd name="connsiteY4" fmla="*/ 543437 h 595465"/>
              <a:gd name="connsiteX5" fmla="*/ 121939 w 122714"/>
              <a:gd name="connsiteY5" fmla="*/ 595465 h 595465"/>
              <a:gd name="connsiteX0" fmla="*/ 47697 w 150345"/>
              <a:gd name="connsiteY0" fmla="*/ 0 h 590653"/>
              <a:gd name="connsiteX1" fmla="*/ 64256 w 150345"/>
              <a:gd name="connsiteY1" fmla="*/ 197708 h 590653"/>
              <a:gd name="connsiteX2" fmla="*/ 1 w 150345"/>
              <a:gd name="connsiteY2" fmla="*/ 326219 h 590653"/>
              <a:gd name="connsiteX3" fmla="*/ 65300 w 150345"/>
              <a:gd name="connsiteY3" fmla="*/ 444714 h 590653"/>
              <a:gd name="connsiteX4" fmla="*/ 7460 w 150345"/>
              <a:gd name="connsiteY4" fmla="*/ 543437 h 590653"/>
              <a:gd name="connsiteX5" fmla="*/ 149692 w 150345"/>
              <a:gd name="connsiteY5" fmla="*/ 590653 h 590653"/>
              <a:gd name="connsiteX0" fmla="*/ 47772 w 150410"/>
              <a:gd name="connsiteY0" fmla="*/ 0 h 590653"/>
              <a:gd name="connsiteX1" fmla="*/ 64331 w 150410"/>
              <a:gd name="connsiteY1" fmla="*/ 197708 h 590653"/>
              <a:gd name="connsiteX2" fmla="*/ 76 w 150410"/>
              <a:gd name="connsiteY2" fmla="*/ 326219 h 590653"/>
              <a:gd name="connsiteX3" fmla="*/ 79251 w 150410"/>
              <a:gd name="connsiteY3" fmla="*/ 430276 h 590653"/>
              <a:gd name="connsiteX4" fmla="*/ 7535 w 150410"/>
              <a:gd name="connsiteY4" fmla="*/ 543437 h 590653"/>
              <a:gd name="connsiteX5" fmla="*/ 149767 w 150410"/>
              <a:gd name="connsiteY5" fmla="*/ 590653 h 590653"/>
              <a:gd name="connsiteX0" fmla="*/ 47772 w 178077"/>
              <a:gd name="connsiteY0" fmla="*/ 0 h 571403"/>
              <a:gd name="connsiteX1" fmla="*/ 64331 w 178077"/>
              <a:gd name="connsiteY1" fmla="*/ 197708 h 571403"/>
              <a:gd name="connsiteX2" fmla="*/ 76 w 178077"/>
              <a:gd name="connsiteY2" fmla="*/ 326219 h 571403"/>
              <a:gd name="connsiteX3" fmla="*/ 79251 w 178077"/>
              <a:gd name="connsiteY3" fmla="*/ 430276 h 571403"/>
              <a:gd name="connsiteX4" fmla="*/ 7535 w 178077"/>
              <a:gd name="connsiteY4" fmla="*/ 543437 h 571403"/>
              <a:gd name="connsiteX5" fmla="*/ 177520 w 178077"/>
              <a:gd name="connsiteY5" fmla="*/ 571403 h 571403"/>
              <a:gd name="connsiteX0" fmla="*/ 47772 w 178217"/>
              <a:gd name="connsiteY0" fmla="*/ 0 h 571403"/>
              <a:gd name="connsiteX1" fmla="*/ 64331 w 178217"/>
              <a:gd name="connsiteY1" fmla="*/ 197708 h 571403"/>
              <a:gd name="connsiteX2" fmla="*/ 76 w 178217"/>
              <a:gd name="connsiteY2" fmla="*/ 326219 h 571403"/>
              <a:gd name="connsiteX3" fmla="*/ 79251 w 178217"/>
              <a:gd name="connsiteY3" fmla="*/ 430276 h 571403"/>
              <a:gd name="connsiteX4" fmla="*/ 42226 w 178217"/>
              <a:gd name="connsiteY4" fmla="*/ 538624 h 571403"/>
              <a:gd name="connsiteX5" fmla="*/ 177520 w 178217"/>
              <a:gd name="connsiteY5" fmla="*/ 571403 h 571403"/>
              <a:gd name="connsiteX0" fmla="*/ 47772 w 178168"/>
              <a:gd name="connsiteY0" fmla="*/ 0 h 571403"/>
              <a:gd name="connsiteX1" fmla="*/ 64331 w 178168"/>
              <a:gd name="connsiteY1" fmla="*/ 197708 h 571403"/>
              <a:gd name="connsiteX2" fmla="*/ 76 w 178168"/>
              <a:gd name="connsiteY2" fmla="*/ 326219 h 571403"/>
              <a:gd name="connsiteX3" fmla="*/ 79251 w 178168"/>
              <a:gd name="connsiteY3" fmla="*/ 430276 h 571403"/>
              <a:gd name="connsiteX4" fmla="*/ 31819 w 178168"/>
              <a:gd name="connsiteY4" fmla="*/ 553062 h 571403"/>
              <a:gd name="connsiteX5" fmla="*/ 177520 w 178168"/>
              <a:gd name="connsiteY5" fmla="*/ 571403 h 571403"/>
              <a:gd name="connsiteX0" fmla="*/ 92881 w 178179"/>
              <a:gd name="connsiteY0" fmla="*/ 0 h 558641"/>
              <a:gd name="connsiteX1" fmla="*/ 64342 w 178179"/>
              <a:gd name="connsiteY1" fmla="*/ 184946 h 558641"/>
              <a:gd name="connsiteX2" fmla="*/ 87 w 178179"/>
              <a:gd name="connsiteY2" fmla="*/ 313457 h 558641"/>
              <a:gd name="connsiteX3" fmla="*/ 79262 w 178179"/>
              <a:gd name="connsiteY3" fmla="*/ 417514 h 558641"/>
              <a:gd name="connsiteX4" fmla="*/ 31830 w 178179"/>
              <a:gd name="connsiteY4" fmla="*/ 540300 h 558641"/>
              <a:gd name="connsiteX5" fmla="*/ 177531 w 178179"/>
              <a:gd name="connsiteY5" fmla="*/ 558641 h 558641"/>
              <a:gd name="connsiteX0" fmla="*/ 66707 w 178173"/>
              <a:gd name="connsiteY0" fmla="*/ 0 h 579519"/>
              <a:gd name="connsiteX1" fmla="*/ 64336 w 178173"/>
              <a:gd name="connsiteY1" fmla="*/ 205824 h 579519"/>
              <a:gd name="connsiteX2" fmla="*/ 81 w 178173"/>
              <a:gd name="connsiteY2" fmla="*/ 334335 h 579519"/>
              <a:gd name="connsiteX3" fmla="*/ 79256 w 178173"/>
              <a:gd name="connsiteY3" fmla="*/ 438392 h 579519"/>
              <a:gd name="connsiteX4" fmla="*/ 31824 w 178173"/>
              <a:gd name="connsiteY4" fmla="*/ 561178 h 579519"/>
              <a:gd name="connsiteX5" fmla="*/ 177525 w 178173"/>
              <a:gd name="connsiteY5" fmla="*/ 579519 h 579519"/>
              <a:gd name="connsiteX0" fmla="*/ 91837 w 178179"/>
              <a:gd name="connsiteY0" fmla="*/ 0 h 593369"/>
              <a:gd name="connsiteX1" fmla="*/ 64342 w 178179"/>
              <a:gd name="connsiteY1" fmla="*/ 219674 h 593369"/>
              <a:gd name="connsiteX2" fmla="*/ 87 w 178179"/>
              <a:gd name="connsiteY2" fmla="*/ 348185 h 593369"/>
              <a:gd name="connsiteX3" fmla="*/ 79262 w 178179"/>
              <a:gd name="connsiteY3" fmla="*/ 452242 h 593369"/>
              <a:gd name="connsiteX4" fmla="*/ 31830 w 178179"/>
              <a:gd name="connsiteY4" fmla="*/ 575028 h 593369"/>
              <a:gd name="connsiteX5" fmla="*/ 177531 w 178179"/>
              <a:gd name="connsiteY5" fmla="*/ 593369 h 593369"/>
              <a:gd name="connsiteX0" fmla="*/ 91851 w 178193"/>
              <a:gd name="connsiteY0" fmla="*/ 0 h 593369"/>
              <a:gd name="connsiteX1" fmla="*/ 64356 w 178193"/>
              <a:gd name="connsiteY1" fmla="*/ 219674 h 593369"/>
              <a:gd name="connsiteX2" fmla="*/ 101 w 178193"/>
              <a:gd name="connsiteY2" fmla="*/ 348185 h 593369"/>
              <a:gd name="connsiteX3" fmla="*/ 79276 w 178193"/>
              <a:gd name="connsiteY3" fmla="*/ 452242 h 593369"/>
              <a:gd name="connsiteX4" fmla="*/ 31844 w 178193"/>
              <a:gd name="connsiteY4" fmla="*/ 575028 h 593369"/>
              <a:gd name="connsiteX5" fmla="*/ 177545 w 178193"/>
              <a:gd name="connsiteY5" fmla="*/ 593369 h 593369"/>
              <a:gd name="connsiteX0" fmla="*/ 91832 w 178174"/>
              <a:gd name="connsiteY0" fmla="*/ 0 h 593369"/>
              <a:gd name="connsiteX1" fmla="*/ 64337 w 178174"/>
              <a:gd name="connsiteY1" fmla="*/ 219674 h 593369"/>
              <a:gd name="connsiteX2" fmla="*/ 82 w 178174"/>
              <a:gd name="connsiteY2" fmla="*/ 348185 h 593369"/>
              <a:gd name="connsiteX3" fmla="*/ 79257 w 178174"/>
              <a:gd name="connsiteY3" fmla="*/ 452242 h 593369"/>
              <a:gd name="connsiteX4" fmla="*/ 31825 w 178174"/>
              <a:gd name="connsiteY4" fmla="*/ 575028 h 593369"/>
              <a:gd name="connsiteX5" fmla="*/ 177526 w 178174"/>
              <a:gd name="connsiteY5" fmla="*/ 593369 h 593369"/>
              <a:gd name="connsiteX0" fmla="*/ 91772 w 178114"/>
              <a:gd name="connsiteY0" fmla="*/ 0 h 593369"/>
              <a:gd name="connsiteX1" fmla="*/ 71207 w 178114"/>
              <a:gd name="connsiteY1" fmla="*/ 223137 h 593369"/>
              <a:gd name="connsiteX2" fmla="*/ 22 w 178114"/>
              <a:gd name="connsiteY2" fmla="*/ 348185 h 593369"/>
              <a:gd name="connsiteX3" fmla="*/ 79197 w 178114"/>
              <a:gd name="connsiteY3" fmla="*/ 452242 h 593369"/>
              <a:gd name="connsiteX4" fmla="*/ 31765 w 178114"/>
              <a:gd name="connsiteY4" fmla="*/ 575028 h 593369"/>
              <a:gd name="connsiteX5" fmla="*/ 177466 w 178114"/>
              <a:gd name="connsiteY5" fmla="*/ 593369 h 593369"/>
              <a:gd name="connsiteX0" fmla="*/ 90688 w 178114"/>
              <a:gd name="connsiteY0" fmla="*/ 0 h 579765"/>
              <a:gd name="connsiteX1" fmla="*/ 71207 w 178114"/>
              <a:gd name="connsiteY1" fmla="*/ 209533 h 579765"/>
              <a:gd name="connsiteX2" fmla="*/ 22 w 178114"/>
              <a:gd name="connsiteY2" fmla="*/ 334581 h 579765"/>
              <a:gd name="connsiteX3" fmla="*/ 79197 w 178114"/>
              <a:gd name="connsiteY3" fmla="*/ 438638 h 579765"/>
              <a:gd name="connsiteX4" fmla="*/ 31765 w 178114"/>
              <a:gd name="connsiteY4" fmla="*/ 561424 h 579765"/>
              <a:gd name="connsiteX5" fmla="*/ 177466 w 178114"/>
              <a:gd name="connsiteY5" fmla="*/ 579765 h 579765"/>
              <a:gd name="connsiteX0" fmla="*/ 87005 w 178114"/>
              <a:gd name="connsiteY0" fmla="*/ 0 h 563689"/>
              <a:gd name="connsiteX1" fmla="*/ 71207 w 178114"/>
              <a:gd name="connsiteY1" fmla="*/ 193457 h 563689"/>
              <a:gd name="connsiteX2" fmla="*/ 22 w 178114"/>
              <a:gd name="connsiteY2" fmla="*/ 318505 h 563689"/>
              <a:gd name="connsiteX3" fmla="*/ 79197 w 178114"/>
              <a:gd name="connsiteY3" fmla="*/ 422562 h 563689"/>
              <a:gd name="connsiteX4" fmla="*/ 31765 w 178114"/>
              <a:gd name="connsiteY4" fmla="*/ 545348 h 563689"/>
              <a:gd name="connsiteX5" fmla="*/ 177466 w 178114"/>
              <a:gd name="connsiteY5" fmla="*/ 563689 h 56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114" h="563689">
                <a:moveTo>
                  <a:pt x="87005" y="0"/>
                </a:moveTo>
                <a:cubicBezTo>
                  <a:pt x="92154" y="35011"/>
                  <a:pt x="85704" y="140373"/>
                  <a:pt x="71207" y="193457"/>
                </a:cubicBezTo>
                <a:cubicBezTo>
                  <a:pt x="56710" y="246541"/>
                  <a:pt x="-1310" y="280321"/>
                  <a:pt x="22" y="318505"/>
                </a:cubicBezTo>
                <a:cubicBezTo>
                  <a:pt x="1354" y="356689"/>
                  <a:pt x="73907" y="384755"/>
                  <a:pt x="79197" y="422562"/>
                </a:cubicBezTo>
                <a:cubicBezTo>
                  <a:pt x="84487" y="460369"/>
                  <a:pt x="15387" y="521827"/>
                  <a:pt x="31765" y="545348"/>
                </a:cubicBezTo>
                <a:cubicBezTo>
                  <a:pt x="48143" y="568869"/>
                  <a:pt x="188793" y="541035"/>
                  <a:pt x="177466" y="563689"/>
                </a:cubicBezTo>
              </a:path>
            </a:pathLst>
          </a:custGeom>
          <a:noFill/>
          <a:ln w="28575" cmpd="tri">
            <a:solidFill>
              <a:srgbClr val="00B0F0"/>
            </a:solid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a:extLst>
              <a:ext uri="{FF2B5EF4-FFF2-40B4-BE49-F238E27FC236}">
                <a16:creationId xmlns:a16="http://schemas.microsoft.com/office/drawing/2014/main" id="{AC01567F-3011-2F89-0B04-B4A5C7E9BB43}"/>
              </a:ext>
            </a:extLst>
          </p:cNvPr>
          <p:cNvSpPr/>
          <p:nvPr/>
        </p:nvSpPr>
        <p:spPr>
          <a:xfrm rot="11111775" flipV="1">
            <a:off x="3532321" y="2610475"/>
            <a:ext cx="236398" cy="655117"/>
          </a:xfrm>
          <a:custGeom>
            <a:avLst/>
            <a:gdLst>
              <a:gd name="connsiteX0" fmla="*/ 34599 w 84660"/>
              <a:gd name="connsiteY0" fmla="*/ 0 h 568411"/>
              <a:gd name="connsiteX1" fmla="*/ 79083 w 84660"/>
              <a:gd name="connsiteY1" fmla="*/ 103797 h 568411"/>
              <a:gd name="connsiteX2" fmla="*/ 59312 w 84660"/>
              <a:gd name="connsiteY2" fmla="*/ 168052 h 568411"/>
              <a:gd name="connsiteX3" fmla="*/ 29656 w 84660"/>
              <a:gd name="connsiteY3" fmla="*/ 301505 h 568411"/>
              <a:gd name="connsiteX4" fmla="*/ 79083 w 84660"/>
              <a:gd name="connsiteY4" fmla="*/ 380588 h 568411"/>
              <a:gd name="connsiteX5" fmla="*/ 79083 w 84660"/>
              <a:gd name="connsiteY5" fmla="*/ 430015 h 568411"/>
              <a:gd name="connsiteX6" fmla="*/ 39541 w 84660"/>
              <a:gd name="connsiteY6" fmla="*/ 514041 h 568411"/>
              <a:gd name="connsiteX7" fmla="*/ 0 w 84660"/>
              <a:gd name="connsiteY7" fmla="*/ 568411 h 568411"/>
              <a:gd name="connsiteX8" fmla="*/ 0 w 84660"/>
              <a:gd name="connsiteY8" fmla="*/ 568411 h 568411"/>
              <a:gd name="connsiteX9" fmla="*/ 4942 w 84660"/>
              <a:gd name="connsiteY9" fmla="*/ 568411 h 568411"/>
              <a:gd name="connsiteX0" fmla="*/ 34599 w 84660"/>
              <a:gd name="connsiteY0" fmla="*/ 0 h 568411"/>
              <a:gd name="connsiteX1" fmla="*/ 59312 w 84660"/>
              <a:gd name="connsiteY1" fmla="*/ 168052 h 568411"/>
              <a:gd name="connsiteX2" fmla="*/ 29656 w 84660"/>
              <a:gd name="connsiteY2" fmla="*/ 301505 h 568411"/>
              <a:gd name="connsiteX3" fmla="*/ 79083 w 84660"/>
              <a:gd name="connsiteY3" fmla="*/ 380588 h 568411"/>
              <a:gd name="connsiteX4" fmla="*/ 79083 w 84660"/>
              <a:gd name="connsiteY4" fmla="*/ 430015 h 568411"/>
              <a:gd name="connsiteX5" fmla="*/ 39541 w 84660"/>
              <a:gd name="connsiteY5" fmla="*/ 514041 h 568411"/>
              <a:gd name="connsiteX6" fmla="*/ 0 w 84660"/>
              <a:gd name="connsiteY6" fmla="*/ 568411 h 568411"/>
              <a:gd name="connsiteX7" fmla="*/ 0 w 84660"/>
              <a:gd name="connsiteY7" fmla="*/ 568411 h 568411"/>
              <a:gd name="connsiteX8" fmla="*/ 4942 w 8466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79083 w 93920"/>
              <a:gd name="connsiteY4" fmla="*/ 430015 h 568411"/>
              <a:gd name="connsiteX5" fmla="*/ 39541 w 93920"/>
              <a:gd name="connsiteY5" fmla="*/ 514041 h 568411"/>
              <a:gd name="connsiteX6" fmla="*/ 0 w 93920"/>
              <a:gd name="connsiteY6" fmla="*/ 568411 h 568411"/>
              <a:gd name="connsiteX7" fmla="*/ 0 w 93920"/>
              <a:gd name="connsiteY7" fmla="*/ 568411 h 568411"/>
              <a:gd name="connsiteX8" fmla="*/ 4942 w 9392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607953"/>
              <a:gd name="connsiteX1" fmla="*/ 93911 w 93920"/>
              <a:gd name="connsiteY1" fmla="*/ 172994 h 607953"/>
              <a:gd name="connsiteX2" fmla="*/ 29656 w 93920"/>
              <a:gd name="connsiteY2" fmla="*/ 301505 h 607953"/>
              <a:gd name="connsiteX3" fmla="*/ 74140 w 93920"/>
              <a:gd name="connsiteY3" fmla="*/ 415187 h 607953"/>
              <a:gd name="connsiteX4" fmla="*/ 39541 w 93920"/>
              <a:gd name="connsiteY4" fmla="*/ 514041 h 607953"/>
              <a:gd name="connsiteX5" fmla="*/ 0 w 93920"/>
              <a:gd name="connsiteY5" fmla="*/ 568411 h 607953"/>
              <a:gd name="connsiteX6" fmla="*/ 0 w 93920"/>
              <a:gd name="connsiteY6" fmla="*/ 568411 h 607953"/>
              <a:gd name="connsiteX7" fmla="*/ 9885 w 93920"/>
              <a:gd name="connsiteY7" fmla="*/ 607953 h 607953"/>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0" fmla="*/ 69198 w 128519"/>
              <a:gd name="connsiteY0" fmla="*/ 0 h 647494"/>
              <a:gd name="connsiteX1" fmla="*/ 128510 w 128519"/>
              <a:gd name="connsiteY1" fmla="*/ 172994 h 647494"/>
              <a:gd name="connsiteX2" fmla="*/ 64255 w 128519"/>
              <a:gd name="connsiteY2" fmla="*/ 301505 h 647494"/>
              <a:gd name="connsiteX3" fmla="*/ 108739 w 128519"/>
              <a:gd name="connsiteY3" fmla="*/ 415187 h 647494"/>
              <a:gd name="connsiteX4" fmla="*/ 74140 w 128519"/>
              <a:gd name="connsiteY4" fmla="*/ 514041 h 647494"/>
              <a:gd name="connsiteX5" fmla="*/ 34599 w 128519"/>
              <a:gd name="connsiteY5" fmla="*/ 568411 h 647494"/>
              <a:gd name="connsiteX6" fmla="*/ 0 w 128519"/>
              <a:gd name="connsiteY6" fmla="*/ 647494 h 647494"/>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14828 w 108748"/>
              <a:gd name="connsiteY5" fmla="*/ 568411 h 622780"/>
              <a:gd name="connsiteX6" fmla="*/ 0 w 108748"/>
              <a:gd name="connsiteY6"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0 w 108748"/>
              <a:gd name="connsiteY5"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34598 w 108748"/>
              <a:gd name="connsiteY4" fmla="*/ 509098 h 622780"/>
              <a:gd name="connsiteX5" fmla="*/ 0 w 108748"/>
              <a:gd name="connsiteY5" fmla="*/ 622780 h 622780"/>
              <a:gd name="connsiteX0" fmla="*/ 17225 w 76546"/>
              <a:gd name="connsiteY0" fmla="*/ 0 h 657379"/>
              <a:gd name="connsiteX1" fmla="*/ 76537 w 76546"/>
              <a:gd name="connsiteY1" fmla="*/ 172994 h 657379"/>
              <a:gd name="connsiteX2" fmla="*/ 12282 w 76546"/>
              <a:gd name="connsiteY2" fmla="*/ 301505 h 657379"/>
              <a:gd name="connsiteX3" fmla="*/ 56766 w 76546"/>
              <a:gd name="connsiteY3" fmla="*/ 415187 h 657379"/>
              <a:gd name="connsiteX4" fmla="*/ 2396 w 76546"/>
              <a:gd name="connsiteY4" fmla="*/ 509098 h 657379"/>
              <a:gd name="connsiteX5" fmla="*/ 2397 w 76546"/>
              <a:gd name="connsiteY5" fmla="*/ 657379 h 657379"/>
              <a:gd name="connsiteX0" fmla="*/ 38601 w 76895"/>
              <a:gd name="connsiteY0" fmla="*/ 0 h 677150"/>
              <a:gd name="connsiteX1" fmla="*/ 76537 w 76895"/>
              <a:gd name="connsiteY1" fmla="*/ 192765 h 677150"/>
              <a:gd name="connsiteX2" fmla="*/ 12282 w 76895"/>
              <a:gd name="connsiteY2" fmla="*/ 321276 h 677150"/>
              <a:gd name="connsiteX3" fmla="*/ 56766 w 76895"/>
              <a:gd name="connsiteY3" fmla="*/ 434958 h 677150"/>
              <a:gd name="connsiteX4" fmla="*/ 2396 w 76895"/>
              <a:gd name="connsiteY4" fmla="*/ 528869 h 677150"/>
              <a:gd name="connsiteX5" fmla="*/ 2397 w 76895"/>
              <a:gd name="connsiteY5" fmla="*/ 677150 h 677150"/>
              <a:gd name="connsiteX0" fmla="*/ 59978 w 78428"/>
              <a:gd name="connsiteY0" fmla="*/ 0 h 682093"/>
              <a:gd name="connsiteX1" fmla="*/ 76537 w 78428"/>
              <a:gd name="connsiteY1" fmla="*/ 197708 h 682093"/>
              <a:gd name="connsiteX2" fmla="*/ 12282 w 78428"/>
              <a:gd name="connsiteY2" fmla="*/ 326219 h 682093"/>
              <a:gd name="connsiteX3" fmla="*/ 56766 w 78428"/>
              <a:gd name="connsiteY3" fmla="*/ 439901 h 682093"/>
              <a:gd name="connsiteX4" fmla="*/ 2396 w 78428"/>
              <a:gd name="connsiteY4" fmla="*/ 533812 h 682093"/>
              <a:gd name="connsiteX5" fmla="*/ 2397 w 78428"/>
              <a:gd name="connsiteY5" fmla="*/ 682093 h 682093"/>
              <a:gd name="connsiteX0" fmla="*/ 59664 w 144968"/>
              <a:gd name="connsiteY0" fmla="*/ 0 h 581027"/>
              <a:gd name="connsiteX1" fmla="*/ 76223 w 144968"/>
              <a:gd name="connsiteY1" fmla="*/ 197708 h 581027"/>
              <a:gd name="connsiteX2" fmla="*/ 11968 w 144968"/>
              <a:gd name="connsiteY2" fmla="*/ 326219 h 581027"/>
              <a:gd name="connsiteX3" fmla="*/ 56452 w 144968"/>
              <a:gd name="connsiteY3" fmla="*/ 439901 h 581027"/>
              <a:gd name="connsiteX4" fmla="*/ 2082 w 144968"/>
              <a:gd name="connsiteY4" fmla="*/ 533812 h 581027"/>
              <a:gd name="connsiteX5" fmla="*/ 144313 w 144968"/>
              <a:gd name="connsiteY5" fmla="*/ 581027 h 581027"/>
              <a:gd name="connsiteX0" fmla="*/ 59263 w 134203"/>
              <a:gd name="connsiteY0" fmla="*/ 0 h 595465"/>
              <a:gd name="connsiteX1" fmla="*/ 75822 w 134203"/>
              <a:gd name="connsiteY1" fmla="*/ 197708 h 595465"/>
              <a:gd name="connsiteX2" fmla="*/ 11567 w 134203"/>
              <a:gd name="connsiteY2" fmla="*/ 326219 h 595465"/>
              <a:gd name="connsiteX3" fmla="*/ 56051 w 134203"/>
              <a:gd name="connsiteY3" fmla="*/ 439901 h 595465"/>
              <a:gd name="connsiteX4" fmla="*/ 1681 w 134203"/>
              <a:gd name="connsiteY4" fmla="*/ 533812 h 595465"/>
              <a:gd name="connsiteX5" fmla="*/ 133505 w 134203"/>
              <a:gd name="connsiteY5" fmla="*/ 595465 h 595465"/>
              <a:gd name="connsiteX0" fmla="*/ 58331 w 133253"/>
              <a:gd name="connsiteY0" fmla="*/ 0 h 595465"/>
              <a:gd name="connsiteX1" fmla="*/ 74890 w 133253"/>
              <a:gd name="connsiteY1" fmla="*/ 197708 h 595465"/>
              <a:gd name="connsiteX2" fmla="*/ 10635 w 133253"/>
              <a:gd name="connsiteY2" fmla="*/ 326219 h 595465"/>
              <a:gd name="connsiteX3" fmla="*/ 75934 w 133253"/>
              <a:gd name="connsiteY3" fmla="*/ 444714 h 595465"/>
              <a:gd name="connsiteX4" fmla="*/ 749 w 133253"/>
              <a:gd name="connsiteY4" fmla="*/ 533812 h 595465"/>
              <a:gd name="connsiteX5" fmla="*/ 132573 w 133253"/>
              <a:gd name="connsiteY5" fmla="*/ 595465 h 595465"/>
              <a:gd name="connsiteX0" fmla="*/ 47697 w 122714"/>
              <a:gd name="connsiteY0" fmla="*/ 0 h 595465"/>
              <a:gd name="connsiteX1" fmla="*/ 64256 w 122714"/>
              <a:gd name="connsiteY1" fmla="*/ 197708 h 595465"/>
              <a:gd name="connsiteX2" fmla="*/ 1 w 122714"/>
              <a:gd name="connsiteY2" fmla="*/ 326219 h 595465"/>
              <a:gd name="connsiteX3" fmla="*/ 65300 w 122714"/>
              <a:gd name="connsiteY3" fmla="*/ 444714 h 595465"/>
              <a:gd name="connsiteX4" fmla="*/ 7460 w 122714"/>
              <a:gd name="connsiteY4" fmla="*/ 543437 h 595465"/>
              <a:gd name="connsiteX5" fmla="*/ 121939 w 122714"/>
              <a:gd name="connsiteY5" fmla="*/ 595465 h 595465"/>
              <a:gd name="connsiteX0" fmla="*/ 47697 w 150345"/>
              <a:gd name="connsiteY0" fmla="*/ 0 h 590653"/>
              <a:gd name="connsiteX1" fmla="*/ 64256 w 150345"/>
              <a:gd name="connsiteY1" fmla="*/ 197708 h 590653"/>
              <a:gd name="connsiteX2" fmla="*/ 1 w 150345"/>
              <a:gd name="connsiteY2" fmla="*/ 326219 h 590653"/>
              <a:gd name="connsiteX3" fmla="*/ 65300 w 150345"/>
              <a:gd name="connsiteY3" fmla="*/ 444714 h 590653"/>
              <a:gd name="connsiteX4" fmla="*/ 7460 w 150345"/>
              <a:gd name="connsiteY4" fmla="*/ 543437 h 590653"/>
              <a:gd name="connsiteX5" fmla="*/ 149692 w 150345"/>
              <a:gd name="connsiteY5" fmla="*/ 590653 h 590653"/>
              <a:gd name="connsiteX0" fmla="*/ 47772 w 150410"/>
              <a:gd name="connsiteY0" fmla="*/ 0 h 590653"/>
              <a:gd name="connsiteX1" fmla="*/ 64331 w 150410"/>
              <a:gd name="connsiteY1" fmla="*/ 197708 h 590653"/>
              <a:gd name="connsiteX2" fmla="*/ 76 w 150410"/>
              <a:gd name="connsiteY2" fmla="*/ 326219 h 590653"/>
              <a:gd name="connsiteX3" fmla="*/ 79251 w 150410"/>
              <a:gd name="connsiteY3" fmla="*/ 430276 h 590653"/>
              <a:gd name="connsiteX4" fmla="*/ 7535 w 150410"/>
              <a:gd name="connsiteY4" fmla="*/ 543437 h 590653"/>
              <a:gd name="connsiteX5" fmla="*/ 149767 w 150410"/>
              <a:gd name="connsiteY5" fmla="*/ 590653 h 590653"/>
              <a:gd name="connsiteX0" fmla="*/ 47772 w 178077"/>
              <a:gd name="connsiteY0" fmla="*/ 0 h 571403"/>
              <a:gd name="connsiteX1" fmla="*/ 64331 w 178077"/>
              <a:gd name="connsiteY1" fmla="*/ 197708 h 571403"/>
              <a:gd name="connsiteX2" fmla="*/ 76 w 178077"/>
              <a:gd name="connsiteY2" fmla="*/ 326219 h 571403"/>
              <a:gd name="connsiteX3" fmla="*/ 79251 w 178077"/>
              <a:gd name="connsiteY3" fmla="*/ 430276 h 571403"/>
              <a:gd name="connsiteX4" fmla="*/ 7535 w 178077"/>
              <a:gd name="connsiteY4" fmla="*/ 543437 h 571403"/>
              <a:gd name="connsiteX5" fmla="*/ 177520 w 178077"/>
              <a:gd name="connsiteY5" fmla="*/ 571403 h 571403"/>
              <a:gd name="connsiteX0" fmla="*/ 47772 w 178217"/>
              <a:gd name="connsiteY0" fmla="*/ 0 h 571403"/>
              <a:gd name="connsiteX1" fmla="*/ 64331 w 178217"/>
              <a:gd name="connsiteY1" fmla="*/ 197708 h 571403"/>
              <a:gd name="connsiteX2" fmla="*/ 76 w 178217"/>
              <a:gd name="connsiteY2" fmla="*/ 326219 h 571403"/>
              <a:gd name="connsiteX3" fmla="*/ 79251 w 178217"/>
              <a:gd name="connsiteY3" fmla="*/ 430276 h 571403"/>
              <a:gd name="connsiteX4" fmla="*/ 42226 w 178217"/>
              <a:gd name="connsiteY4" fmla="*/ 538624 h 571403"/>
              <a:gd name="connsiteX5" fmla="*/ 177520 w 178217"/>
              <a:gd name="connsiteY5" fmla="*/ 571403 h 571403"/>
              <a:gd name="connsiteX0" fmla="*/ 47772 w 178168"/>
              <a:gd name="connsiteY0" fmla="*/ 0 h 571403"/>
              <a:gd name="connsiteX1" fmla="*/ 64331 w 178168"/>
              <a:gd name="connsiteY1" fmla="*/ 197708 h 571403"/>
              <a:gd name="connsiteX2" fmla="*/ 76 w 178168"/>
              <a:gd name="connsiteY2" fmla="*/ 326219 h 571403"/>
              <a:gd name="connsiteX3" fmla="*/ 79251 w 178168"/>
              <a:gd name="connsiteY3" fmla="*/ 430276 h 571403"/>
              <a:gd name="connsiteX4" fmla="*/ 31819 w 178168"/>
              <a:gd name="connsiteY4" fmla="*/ 553062 h 571403"/>
              <a:gd name="connsiteX5" fmla="*/ 177520 w 178168"/>
              <a:gd name="connsiteY5" fmla="*/ 571403 h 571403"/>
              <a:gd name="connsiteX0" fmla="*/ 92881 w 178179"/>
              <a:gd name="connsiteY0" fmla="*/ 0 h 558641"/>
              <a:gd name="connsiteX1" fmla="*/ 64342 w 178179"/>
              <a:gd name="connsiteY1" fmla="*/ 184946 h 558641"/>
              <a:gd name="connsiteX2" fmla="*/ 87 w 178179"/>
              <a:gd name="connsiteY2" fmla="*/ 313457 h 558641"/>
              <a:gd name="connsiteX3" fmla="*/ 79262 w 178179"/>
              <a:gd name="connsiteY3" fmla="*/ 417514 h 558641"/>
              <a:gd name="connsiteX4" fmla="*/ 31830 w 178179"/>
              <a:gd name="connsiteY4" fmla="*/ 540300 h 558641"/>
              <a:gd name="connsiteX5" fmla="*/ 177531 w 178179"/>
              <a:gd name="connsiteY5" fmla="*/ 558641 h 558641"/>
              <a:gd name="connsiteX0" fmla="*/ 66707 w 178173"/>
              <a:gd name="connsiteY0" fmla="*/ 0 h 579519"/>
              <a:gd name="connsiteX1" fmla="*/ 64336 w 178173"/>
              <a:gd name="connsiteY1" fmla="*/ 205824 h 579519"/>
              <a:gd name="connsiteX2" fmla="*/ 81 w 178173"/>
              <a:gd name="connsiteY2" fmla="*/ 334335 h 579519"/>
              <a:gd name="connsiteX3" fmla="*/ 79256 w 178173"/>
              <a:gd name="connsiteY3" fmla="*/ 438392 h 579519"/>
              <a:gd name="connsiteX4" fmla="*/ 31824 w 178173"/>
              <a:gd name="connsiteY4" fmla="*/ 561178 h 579519"/>
              <a:gd name="connsiteX5" fmla="*/ 177525 w 178173"/>
              <a:gd name="connsiteY5" fmla="*/ 579519 h 579519"/>
              <a:gd name="connsiteX0" fmla="*/ 91837 w 178179"/>
              <a:gd name="connsiteY0" fmla="*/ 0 h 593369"/>
              <a:gd name="connsiteX1" fmla="*/ 64342 w 178179"/>
              <a:gd name="connsiteY1" fmla="*/ 219674 h 593369"/>
              <a:gd name="connsiteX2" fmla="*/ 87 w 178179"/>
              <a:gd name="connsiteY2" fmla="*/ 348185 h 593369"/>
              <a:gd name="connsiteX3" fmla="*/ 79262 w 178179"/>
              <a:gd name="connsiteY3" fmla="*/ 452242 h 593369"/>
              <a:gd name="connsiteX4" fmla="*/ 31830 w 178179"/>
              <a:gd name="connsiteY4" fmla="*/ 575028 h 593369"/>
              <a:gd name="connsiteX5" fmla="*/ 177531 w 178179"/>
              <a:gd name="connsiteY5" fmla="*/ 593369 h 593369"/>
              <a:gd name="connsiteX0" fmla="*/ 91851 w 178193"/>
              <a:gd name="connsiteY0" fmla="*/ 0 h 593369"/>
              <a:gd name="connsiteX1" fmla="*/ 64356 w 178193"/>
              <a:gd name="connsiteY1" fmla="*/ 219674 h 593369"/>
              <a:gd name="connsiteX2" fmla="*/ 101 w 178193"/>
              <a:gd name="connsiteY2" fmla="*/ 348185 h 593369"/>
              <a:gd name="connsiteX3" fmla="*/ 79276 w 178193"/>
              <a:gd name="connsiteY3" fmla="*/ 452242 h 593369"/>
              <a:gd name="connsiteX4" fmla="*/ 31844 w 178193"/>
              <a:gd name="connsiteY4" fmla="*/ 575028 h 593369"/>
              <a:gd name="connsiteX5" fmla="*/ 177545 w 178193"/>
              <a:gd name="connsiteY5" fmla="*/ 593369 h 593369"/>
              <a:gd name="connsiteX0" fmla="*/ 91832 w 178174"/>
              <a:gd name="connsiteY0" fmla="*/ 0 h 593369"/>
              <a:gd name="connsiteX1" fmla="*/ 64337 w 178174"/>
              <a:gd name="connsiteY1" fmla="*/ 219674 h 593369"/>
              <a:gd name="connsiteX2" fmla="*/ 82 w 178174"/>
              <a:gd name="connsiteY2" fmla="*/ 348185 h 593369"/>
              <a:gd name="connsiteX3" fmla="*/ 79257 w 178174"/>
              <a:gd name="connsiteY3" fmla="*/ 452242 h 593369"/>
              <a:gd name="connsiteX4" fmla="*/ 31825 w 178174"/>
              <a:gd name="connsiteY4" fmla="*/ 575028 h 593369"/>
              <a:gd name="connsiteX5" fmla="*/ 177526 w 178174"/>
              <a:gd name="connsiteY5" fmla="*/ 593369 h 593369"/>
              <a:gd name="connsiteX0" fmla="*/ 91772 w 178114"/>
              <a:gd name="connsiteY0" fmla="*/ 0 h 593369"/>
              <a:gd name="connsiteX1" fmla="*/ 71207 w 178114"/>
              <a:gd name="connsiteY1" fmla="*/ 223137 h 593369"/>
              <a:gd name="connsiteX2" fmla="*/ 22 w 178114"/>
              <a:gd name="connsiteY2" fmla="*/ 348185 h 593369"/>
              <a:gd name="connsiteX3" fmla="*/ 79197 w 178114"/>
              <a:gd name="connsiteY3" fmla="*/ 452242 h 593369"/>
              <a:gd name="connsiteX4" fmla="*/ 31765 w 178114"/>
              <a:gd name="connsiteY4" fmla="*/ 575028 h 593369"/>
              <a:gd name="connsiteX5" fmla="*/ 177466 w 178114"/>
              <a:gd name="connsiteY5" fmla="*/ 593369 h 593369"/>
              <a:gd name="connsiteX0" fmla="*/ 90688 w 178114"/>
              <a:gd name="connsiteY0" fmla="*/ 0 h 579765"/>
              <a:gd name="connsiteX1" fmla="*/ 71207 w 178114"/>
              <a:gd name="connsiteY1" fmla="*/ 209533 h 579765"/>
              <a:gd name="connsiteX2" fmla="*/ 22 w 178114"/>
              <a:gd name="connsiteY2" fmla="*/ 334581 h 579765"/>
              <a:gd name="connsiteX3" fmla="*/ 79197 w 178114"/>
              <a:gd name="connsiteY3" fmla="*/ 438638 h 579765"/>
              <a:gd name="connsiteX4" fmla="*/ 31765 w 178114"/>
              <a:gd name="connsiteY4" fmla="*/ 561424 h 579765"/>
              <a:gd name="connsiteX5" fmla="*/ 177466 w 178114"/>
              <a:gd name="connsiteY5" fmla="*/ 579765 h 579765"/>
              <a:gd name="connsiteX0" fmla="*/ 87005 w 178114"/>
              <a:gd name="connsiteY0" fmla="*/ 0 h 563689"/>
              <a:gd name="connsiteX1" fmla="*/ 71207 w 178114"/>
              <a:gd name="connsiteY1" fmla="*/ 193457 h 563689"/>
              <a:gd name="connsiteX2" fmla="*/ 22 w 178114"/>
              <a:gd name="connsiteY2" fmla="*/ 318505 h 563689"/>
              <a:gd name="connsiteX3" fmla="*/ 79197 w 178114"/>
              <a:gd name="connsiteY3" fmla="*/ 422562 h 563689"/>
              <a:gd name="connsiteX4" fmla="*/ 31765 w 178114"/>
              <a:gd name="connsiteY4" fmla="*/ 545348 h 563689"/>
              <a:gd name="connsiteX5" fmla="*/ 177466 w 178114"/>
              <a:gd name="connsiteY5" fmla="*/ 563689 h 56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114" h="563689">
                <a:moveTo>
                  <a:pt x="87005" y="0"/>
                </a:moveTo>
                <a:cubicBezTo>
                  <a:pt x="92154" y="35011"/>
                  <a:pt x="85704" y="140373"/>
                  <a:pt x="71207" y="193457"/>
                </a:cubicBezTo>
                <a:cubicBezTo>
                  <a:pt x="56710" y="246541"/>
                  <a:pt x="-1310" y="280321"/>
                  <a:pt x="22" y="318505"/>
                </a:cubicBezTo>
                <a:cubicBezTo>
                  <a:pt x="1354" y="356689"/>
                  <a:pt x="73907" y="384755"/>
                  <a:pt x="79197" y="422562"/>
                </a:cubicBezTo>
                <a:cubicBezTo>
                  <a:pt x="84487" y="460369"/>
                  <a:pt x="15387" y="521827"/>
                  <a:pt x="31765" y="545348"/>
                </a:cubicBezTo>
                <a:cubicBezTo>
                  <a:pt x="48143" y="568869"/>
                  <a:pt x="188793" y="541035"/>
                  <a:pt x="177466" y="563689"/>
                </a:cubicBezTo>
              </a:path>
            </a:pathLst>
          </a:custGeom>
          <a:noFill/>
          <a:ln w="28575" cmpd="tri">
            <a:solidFill>
              <a:srgbClr val="00B0F0"/>
            </a:solid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a:extLst>
              <a:ext uri="{FF2B5EF4-FFF2-40B4-BE49-F238E27FC236}">
                <a16:creationId xmlns:a16="http://schemas.microsoft.com/office/drawing/2014/main" id="{37604CFE-D478-C4EF-8017-65C275F11302}"/>
              </a:ext>
            </a:extLst>
          </p:cNvPr>
          <p:cNvSpPr/>
          <p:nvPr/>
        </p:nvSpPr>
        <p:spPr>
          <a:xfrm rot="11111775" flipV="1">
            <a:off x="4418851" y="2610475"/>
            <a:ext cx="236398" cy="655117"/>
          </a:xfrm>
          <a:custGeom>
            <a:avLst/>
            <a:gdLst>
              <a:gd name="connsiteX0" fmla="*/ 34599 w 84660"/>
              <a:gd name="connsiteY0" fmla="*/ 0 h 568411"/>
              <a:gd name="connsiteX1" fmla="*/ 79083 w 84660"/>
              <a:gd name="connsiteY1" fmla="*/ 103797 h 568411"/>
              <a:gd name="connsiteX2" fmla="*/ 59312 w 84660"/>
              <a:gd name="connsiteY2" fmla="*/ 168052 h 568411"/>
              <a:gd name="connsiteX3" fmla="*/ 29656 w 84660"/>
              <a:gd name="connsiteY3" fmla="*/ 301505 h 568411"/>
              <a:gd name="connsiteX4" fmla="*/ 79083 w 84660"/>
              <a:gd name="connsiteY4" fmla="*/ 380588 h 568411"/>
              <a:gd name="connsiteX5" fmla="*/ 79083 w 84660"/>
              <a:gd name="connsiteY5" fmla="*/ 430015 h 568411"/>
              <a:gd name="connsiteX6" fmla="*/ 39541 w 84660"/>
              <a:gd name="connsiteY6" fmla="*/ 514041 h 568411"/>
              <a:gd name="connsiteX7" fmla="*/ 0 w 84660"/>
              <a:gd name="connsiteY7" fmla="*/ 568411 h 568411"/>
              <a:gd name="connsiteX8" fmla="*/ 0 w 84660"/>
              <a:gd name="connsiteY8" fmla="*/ 568411 h 568411"/>
              <a:gd name="connsiteX9" fmla="*/ 4942 w 84660"/>
              <a:gd name="connsiteY9" fmla="*/ 568411 h 568411"/>
              <a:gd name="connsiteX0" fmla="*/ 34599 w 84660"/>
              <a:gd name="connsiteY0" fmla="*/ 0 h 568411"/>
              <a:gd name="connsiteX1" fmla="*/ 59312 w 84660"/>
              <a:gd name="connsiteY1" fmla="*/ 168052 h 568411"/>
              <a:gd name="connsiteX2" fmla="*/ 29656 w 84660"/>
              <a:gd name="connsiteY2" fmla="*/ 301505 h 568411"/>
              <a:gd name="connsiteX3" fmla="*/ 79083 w 84660"/>
              <a:gd name="connsiteY3" fmla="*/ 380588 h 568411"/>
              <a:gd name="connsiteX4" fmla="*/ 79083 w 84660"/>
              <a:gd name="connsiteY4" fmla="*/ 430015 h 568411"/>
              <a:gd name="connsiteX5" fmla="*/ 39541 w 84660"/>
              <a:gd name="connsiteY5" fmla="*/ 514041 h 568411"/>
              <a:gd name="connsiteX6" fmla="*/ 0 w 84660"/>
              <a:gd name="connsiteY6" fmla="*/ 568411 h 568411"/>
              <a:gd name="connsiteX7" fmla="*/ 0 w 84660"/>
              <a:gd name="connsiteY7" fmla="*/ 568411 h 568411"/>
              <a:gd name="connsiteX8" fmla="*/ 4942 w 8466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79083 w 93920"/>
              <a:gd name="connsiteY4" fmla="*/ 430015 h 568411"/>
              <a:gd name="connsiteX5" fmla="*/ 39541 w 93920"/>
              <a:gd name="connsiteY5" fmla="*/ 514041 h 568411"/>
              <a:gd name="connsiteX6" fmla="*/ 0 w 93920"/>
              <a:gd name="connsiteY6" fmla="*/ 568411 h 568411"/>
              <a:gd name="connsiteX7" fmla="*/ 0 w 93920"/>
              <a:gd name="connsiteY7" fmla="*/ 568411 h 568411"/>
              <a:gd name="connsiteX8" fmla="*/ 4942 w 9392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607953"/>
              <a:gd name="connsiteX1" fmla="*/ 93911 w 93920"/>
              <a:gd name="connsiteY1" fmla="*/ 172994 h 607953"/>
              <a:gd name="connsiteX2" fmla="*/ 29656 w 93920"/>
              <a:gd name="connsiteY2" fmla="*/ 301505 h 607953"/>
              <a:gd name="connsiteX3" fmla="*/ 74140 w 93920"/>
              <a:gd name="connsiteY3" fmla="*/ 415187 h 607953"/>
              <a:gd name="connsiteX4" fmla="*/ 39541 w 93920"/>
              <a:gd name="connsiteY4" fmla="*/ 514041 h 607953"/>
              <a:gd name="connsiteX5" fmla="*/ 0 w 93920"/>
              <a:gd name="connsiteY5" fmla="*/ 568411 h 607953"/>
              <a:gd name="connsiteX6" fmla="*/ 0 w 93920"/>
              <a:gd name="connsiteY6" fmla="*/ 568411 h 607953"/>
              <a:gd name="connsiteX7" fmla="*/ 9885 w 93920"/>
              <a:gd name="connsiteY7" fmla="*/ 607953 h 607953"/>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0" fmla="*/ 69198 w 128519"/>
              <a:gd name="connsiteY0" fmla="*/ 0 h 647494"/>
              <a:gd name="connsiteX1" fmla="*/ 128510 w 128519"/>
              <a:gd name="connsiteY1" fmla="*/ 172994 h 647494"/>
              <a:gd name="connsiteX2" fmla="*/ 64255 w 128519"/>
              <a:gd name="connsiteY2" fmla="*/ 301505 h 647494"/>
              <a:gd name="connsiteX3" fmla="*/ 108739 w 128519"/>
              <a:gd name="connsiteY3" fmla="*/ 415187 h 647494"/>
              <a:gd name="connsiteX4" fmla="*/ 74140 w 128519"/>
              <a:gd name="connsiteY4" fmla="*/ 514041 h 647494"/>
              <a:gd name="connsiteX5" fmla="*/ 34599 w 128519"/>
              <a:gd name="connsiteY5" fmla="*/ 568411 h 647494"/>
              <a:gd name="connsiteX6" fmla="*/ 0 w 128519"/>
              <a:gd name="connsiteY6" fmla="*/ 647494 h 647494"/>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14828 w 108748"/>
              <a:gd name="connsiteY5" fmla="*/ 568411 h 622780"/>
              <a:gd name="connsiteX6" fmla="*/ 0 w 108748"/>
              <a:gd name="connsiteY6"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0 w 108748"/>
              <a:gd name="connsiteY5"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34598 w 108748"/>
              <a:gd name="connsiteY4" fmla="*/ 509098 h 622780"/>
              <a:gd name="connsiteX5" fmla="*/ 0 w 108748"/>
              <a:gd name="connsiteY5" fmla="*/ 622780 h 622780"/>
              <a:gd name="connsiteX0" fmla="*/ 17225 w 76546"/>
              <a:gd name="connsiteY0" fmla="*/ 0 h 657379"/>
              <a:gd name="connsiteX1" fmla="*/ 76537 w 76546"/>
              <a:gd name="connsiteY1" fmla="*/ 172994 h 657379"/>
              <a:gd name="connsiteX2" fmla="*/ 12282 w 76546"/>
              <a:gd name="connsiteY2" fmla="*/ 301505 h 657379"/>
              <a:gd name="connsiteX3" fmla="*/ 56766 w 76546"/>
              <a:gd name="connsiteY3" fmla="*/ 415187 h 657379"/>
              <a:gd name="connsiteX4" fmla="*/ 2396 w 76546"/>
              <a:gd name="connsiteY4" fmla="*/ 509098 h 657379"/>
              <a:gd name="connsiteX5" fmla="*/ 2397 w 76546"/>
              <a:gd name="connsiteY5" fmla="*/ 657379 h 657379"/>
              <a:gd name="connsiteX0" fmla="*/ 38601 w 76895"/>
              <a:gd name="connsiteY0" fmla="*/ 0 h 677150"/>
              <a:gd name="connsiteX1" fmla="*/ 76537 w 76895"/>
              <a:gd name="connsiteY1" fmla="*/ 192765 h 677150"/>
              <a:gd name="connsiteX2" fmla="*/ 12282 w 76895"/>
              <a:gd name="connsiteY2" fmla="*/ 321276 h 677150"/>
              <a:gd name="connsiteX3" fmla="*/ 56766 w 76895"/>
              <a:gd name="connsiteY3" fmla="*/ 434958 h 677150"/>
              <a:gd name="connsiteX4" fmla="*/ 2396 w 76895"/>
              <a:gd name="connsiteY4" fmla="*/ 528869 h 677150"/>
              <a:gd name="connsiteX5" fmla="*/ 2397 w 76895"/>
              <a:gd name="connsiteY5" fmla="*/ 677150 h 677150"/>
              <a:gd name="connsiteX0" fmla="*/ 59978 w 78428"/>
              <a:gd name="connsiteY0" fmla="*/ 0 h 682093"/>
              <a:gd name="connsiteX1" fmla="*/ 76537 w 78428"/>
              <a:gd name="connsiteY1" fmla="*/ 197708 h 682093"/>
              <a:gd name="connsiteX2" fmla="*/ 12282 w 78428"/>
              <a:gd name="connsiteY2" fmla="*/ 326219 h 682093"/>
              <a:gd name="connsiteX3" fmla="*/ 56766 w 78428"/>
              <a:gd name="connsiteY3" fmla="*/ 439901 h 682093"/>
              <a:gd name="connsiteX4" fmla="*/ 2396 w 78428"/>
              <a:gd name="connsiteY4" fmla="*/ 533812 h 682093"/>
              <a:gd name="connsiteX5" fmla="*/ 2397 w 78428"/>
              <a:gd name="connsiteY5" fmla="*/ 682093 h 682093"/>
              <a:gd name="connsiteX0" fmla="*/ 59664 w 144968"/>
              <a:gd name="connsiteY0" fmla="*/ 0 h 581027"/>
              <a:gd name="connsiteX1" fmla="*/ 76223 w 144968"/>
              <a:gd name="connsiteY1" fmla="*/ 197708 h 581027"/>
              <a:gd name="connsiteX2" fmla="*/ 11968 w 144968"/>
              <a:gd name="connsiteY2" fmla="*/ 326219 h 581027"/>
              <a:gd name="connsiteX3" fmla="*/ 56452 w 144968"/>
              <a:gd name="connsiteY3" fmla="*/ 439901 h 581027"/>
              <a:gd name="connsiteX4" fmla="*/ 2082 w 144968"/>
              <a:gd name="connsiteY4" fmla="*/ 533812 h 581027"/>
              <a:gd name="connsiteX5" fmla="*/ 144313 w 144968"/>
              <a:gd name="connsiteY5" fmla="*/ 581027 h 581027"/>
              <a:gd name="connsiteX0" fmla="*/ 59263 w 134203"/>
              <a:gd name="connsiteY0" fmla="*/ 0 h 595465"/>
              <a:gd name="connsiteX1" fmla="*/ 75822 w 134203"/>
              <a:gd name="connsiteY1" fmla="*/ 197708 h 595465"/>
              <a:gd name="connsiteX2" fmla="*/ 11567 w 134203"/>
              <a:gd name="connsiteY2" fmla="*/ 326219 h 595465"/>
              <a:gd name="connsiteX3" fmla="*/ 56051 w 134203"/>
              <a:gd name="connsiteY3" fmla="*/ 439901 h 595465"/>
              <a:gd name="connsiteX4" fmla="*/ 1681 w 134203"/>
              <a:gd name="connsiteY4" fmla="*/ 533812 h 595465"/>
              <a:gd name="connsiteX5" fmla="*/ 133505 w 134203"/>
              <a:gd name="connsiteY5" fmla="*/ 595465 h 595465"/>
              <a:gd name="connsiteX0" fmla="*/ 58331 w 133253"/>
              <a:gd name="connsiteY0" fmla="*/ 0 h 595465"/>
              <a:gd name="connsiteX1" fmla="*/ 74890 w 133253"/>
              <a:gd name="connsiteY1" fmla="*/ 197708 h 595465"/>
              <a:gd name="connsiteX2" fmla="*/ 10635 w 133253"/>
              <a:gd name="connsiteY2" fmla="*/ 326219 h 595465"/>
              <a:gd name="connsiteX3" fmla="*/ 75934 w 133253"/>
              <a:gd name="connsiteY3" fmla="*/ 444714 h 595465"/>
              <a:gd name="connsiteX4" fmla="*/ 749 w 133253"/>
              <a:gd name="connsiteY4" fmla="*/ 533812 h 595465"/>
              <a:gd name="connsiteX5" fmla="*/ 132573 w 133253"/>
              <a:gd name="connsiteY5" fmla="*/ 595465 h 595465"/>
              <a:gd name="connsiteX0" fmla="*/ 47697 w 122714"/>
              <a:gd name="connsiteY0" fmla="*/ 0 h 595465"/>
              <a:gd name="connsiteX1" fmla="*/ 64256 w 122714"/>
              <a:gd name="connsiteY1" fmla="*/ 197708 h 595465"/>
              <a:gd name="connsiteX2" fmla="*/ 1 w 122714"/>
              <a:gd name="connsiteY2" fmla="*/ 326219 h 595465"/>
              <a:gd name="connsiteX3" fmla="*/ 65300 w 122714"/>
              <a:gd name="connsiteY3" fmla="*/ 444714 h 595465"/>
              <a:gd name="connsiteX4" fmla="*/ 7460 w 122714"/>
              <a:gd name="connsiteY4" fmla="*/ 543437 h 595465"/>
              <a:gd name="connsiteX5" fmla="*/ 121939 w 122714"/>
              <a:gd name="connsiteY5" fmla="*/ 595465 h 595465"/>
              <a:gd name="connsiteX0" fmla="*/ 47697 w 150345"/>
              <a:gd name="connsiteY0" fmla="*/ 0 h 590653"/>
              <a:gd name="connsiteX1" fmla="*/ 64256 w 150345"/>
              <a:gd name="connsiteY1" fmla="*/ 197708 h 590653"/>
              <a:gd name="connsiteX2" fmla="*/ 1 w 150345"/>
              <a:gd name="connsiteY2" fmla="*/ 326219 h 590653"/>
              <a:gd name="connsiteX3" fmla="*/ 65300 w 150345"/>
              <a:gd name="connsiteY3" fmla="*/ 444714 h 590653"/>
              <a:gd name="connsiteX4" fmla="*/ 7460 w 150345"/>
              <a:gd name="connsiteY4" fmla="*/ 543437 h 590653"/>
              <a:gd name="connsiteX5" fmla="*/ 149692 w 150345"/>
              <a:gd name="connsiteY5" fmla="*/ 590653 h 590653"/>
              <a:gd name="connsiteX0" fmla="*/ 47772 w 150410"/>
              <a:gd name="connsiteY0" fmla="*/ 0 h 590653"/>
              <a:gd name="connsiteX1" fmla="*/ 64331 w 150410"/>
              <a:gd name="connsiteY1" fmla="*/ 197708 h 590653"/>
              <a:gd name="connsiteX2" fmla="*/ 76 w 150410"/>
              <a:gd name="connsiteY2" fmla="*/ 326219 h 590653"/>
              <a:gd name="connsiteX3" fmla="*/ 79251 w 150410"/>
              <a:gd name="connsiteY3" fmla="*/ 430276 h 590653"/>
              <a:gd name="connsiteX4" fmla="*/ 7535 w 150410"/>
              <a:gd name="connsiteY4" fmla="*/ 543437 h 590653"/>
              <a:gd name="connsiteX5" fmla="*/ 149767 w 150410"/>
              <a:gd name="connsiteY5" fmla="*/ 590653 h 590653"/>
              <a:gd name="connsiteX0" fmla="*/ 47772 w 178077"/>
              <a:gd name="connsiteY0" fmla="*/ 0 h 571403"/>
              <a:gd name="connsiteX1" fmla="*/ 64331 w 178077"/>
              <a:gd name="connsiteY1" fmla="*/ 197708 h 571403"/>
              <a:gd name="connsiteX2" fmla="*/ 76 w 178077"/>
              <a:gd name="connsiteY2" fmla="*/ 326219 h 571403"/>
              <a:gd name="connsiteX3" fmla="*/ 79251 w 178077"/>
              <a:gd name="connsiteY3" fmla="*/ 430276 h 571403"/>
              <a:gd name="connsiteX4" fmla="*/ 7535 w 178077"/>
              <a:gd name="connsiteY4" fmla="*/ 543437 h 571403"/>
              <a:gd name="connsiteX5" fmla="*/ 177520 w 178077"/>
              <a:gd name="connsiteY5" fmla="*/ 571403 h 571403"/>
              <a:gd name="connsiteX0" fmla="*/ 47772 w 178217"/>
              <a:gd name="connsiteY0" fmla="*/ 0 h 571403"/>
              <a:gd name="connsiteX1" fmla="*/ 64331 w 178217"/>
              <a:gd name="connsiteY1" fmla="*/ 197708 h 571403"/>
              <a:gd name="connsiteX2" fmla="*/ 76 w 178217"/>
              <a:gd name="connsiteY2" fmla="*/ 326219 h 571403"/>
              <a:gd name="connsiteX3" fmla="*/ 79251 w 178217"/>
              <a:gd name="connsiteY3" fmla="*/ 430276 h 571403"/>
              <a:gd name="connsiteX4" fmla="*/ 42226 w 178217"/>
              <a:gd name="connsiteY4" fmla="*/ 538624 h 571403"/>
              <a:gd name="connsiteX5" fmla="*/ 177520 w 178217"/>
              <a:gd name="connsiteY5" fmla="*/ 571403 h 571403"/>
              <a:gd name="connsiteX0" fmla="*/ 47772 w 178168"/>
              <a:gd name="connsiteY0" fmla="*/ 0 h 571403"/>
              <a:gd name="connsiteX1" fmla="*/ 64331 w 178168"/>
              <a:gd name="connsiteY1" fmla="*/ 197708 h 571403"/>
              <a:gd name="connsiteX2" fmla="*/ 76 w 178168"/>
              <a:gd name="connsiteY2" fmla="*/ 326219 h 571403"/>
              <a:gd name="connsiteX3" fmla="*/ 79251 w 178168"/>
              <a:gd name="connsiteY3" fmla="*/ 430276 h 571403"/>
              <a:gd name="connsiteX4" fmla="*/ 31819 w 178168"/>
              <a:gd name="connsiteY4" fmla="*/ 553062 h 571403"/>
              <a:gd name="connsiteX5" fmla="*/ 177520 w 178168"/>
              <a:gd name="connsiteY5" fmla="*/ 571403 h 571403"/>
              <a:gd name="connsiteX0" fmla="*/ 92881 w 178179"/>
              <a:gd name="connsiteY0" fmla="*/ 0 h 558641"/>
              <a:gd name="connsiteX1" fmla="*/ 64342 w 178179"/>
              <a:gd name="connsiteY1" fmla="*/ 184946 h 558641"/>
              <a:gd name="connsiteX2" fmla="*/ 87 w 178179"/>
              <a:gd name="connsiteY2" fmla="*/ 313457 h 558641"/>
              <a:gd name="connsiteX3" fmla="*/ 79262 w 178179"/>
              <a:gd name="connsiteY3" fmla="*/ 417514 h 558641"/>
              <a:gd name="connsiteX4" fmla="*/ 31830 w 178179"/>
              <a:gd name="connsiteY4" fmla="*/ 540300 h 558641"/>
              <a:gd name="connsiteX5" fmla="*/ 177531 w 178179"/>
              <a:gd name="connsiteY5" fmla="*/ 558641 h 558641"/>
              <a:gd name="connsiteX0" fmla="*/ 66707 w 178173"/>
              <a:gd name="connsiteY0" fmla="*/ 0 h 579519"/>
              <a:gd name="connsiteX1" fmla="*/ 64336 w 178173"/>
              <a:gd name="connsiteY1" fmla="*/ 205824 h 579519"/>
              <a:gd name="connsiteX2" fmla="*/ 81 w 178173"/>
              <a:gd name="connsiteY2" fmla="*/ 334335 h 579519"/>
              <a:gd name="connsiteX3" fmla="*/ 79256 w 178173"/>
              <a:gd name="connsiteY3" fmla="*/ 438392 h 579519"/>
              <a:gd name="connsiteX4" fmla="*/ 31824 w 178173"/>
              <a:gd name="connsiteY4" fmla="*/ 561178 h 579519"/>
              <a:gd name="connsiteX5" fmla="*/ 177525 w 178173"/>
              <a:gd name="connsiteY5" fmla="*/ 579519 h 579519"/>
              <a:gd name="connsiteX0" fmla="*/ 91837 w 178179"/>
              <a:gd name="connsiteY0" fmla="*/ 0 h 593369"/>
              <a:gd name="connsiteX1" fmla="*/ 64342 w 178179"/>
              <a:gd name="connsiteY1" fmla="*/ 219674 h 593369"/>
              <a:gd name="connsiteX2" fmla="*/ 87 w 178179"/>
              <a:gd name="connsiteY2" fmla="*/ 348185 h 593369"/>
              <a:gd name="connsiteX3" fmla="*/ 79262 w 178179"/>
              <a:gd name="connsiteY3" fmla="*/ 452242 h 593369"/>
              <a:gd name="connsiteX4" fmla="*/ 31830 w 178179"/>
              <a:gd name="connsiteY4" fmla="*/ 575028 h 593369"/>
              <a:gd name="connsiteX5" fmla="*/ 177531 w 178179"/>
              <a:gd name="connsiteY5" fmla="*/ 593369 h 593369"/>
              <a:gd name="connsiteX0" fmla="*/ 91851 w 178193"/>
              <a:gd name="connsiteY0" fmla="*/ 0 h 593369"/>
              <a:gd name="connsiteX1" fmla="*/ 64356 w 178193"/>
              <a:gd name="connsiteY1" fmla="*/ 219674 h 593369"/>
              <a:gd name="connsiteX2" fmla="*/ 101 w 178193"/>
              <a:gd name="connsiteY2" fmla="*/ 348185 h 593369"/>
              <a:gd name="connsiteX3" fmla="*/ 79276 w 178193"/>
              <a:gd name="connsiteY3" fmla="*/ 452242 h 593369"/>
              <a:gd name="connsiteX4" fmla="*/ 31844 w 178193"/>
              <a:gd name="connsiteY4" fmla="*/ 575028 h 593369"/>
              <a:gd name="connsiteX5" fmla="*/ 177545 w 178193"/>
              <a:gd name="connsiteY5" fmla="*/ 593369 h 593369"/>
              <a:gd name="connsiteX0" fmla="*/ 91832 w 178174"/>
              <a:gd name="connsiteY0" fmla="*/ 0 h 593369"/>
              <a:gd name="connsiteX1" fmla="*/ 64337 w 178174"/>
              <a:gd name="connsiteY1" fmla="*/ 219674 h 593369"/>
              <a:gd name="connsiteX2" fmla="*/ 82 w 178174"/>
              <a:gd name="connsiteY2" fmla="*/ 348185 h 593369"/>
              <a:gd name="connsiteX3" fmla="*/ 79257 w 178174"/>
              <a:gd name="connsiteY3" fmla="*/ 452242 h 593369"/>
              <a:gd name="connsiteX4" fmla="*/ 31825 w 178174"/>
              <a:gd name="connsiteY4" fmla="*/ 575028 h 593369"/>
              <a:gd name="connsiteX5" fmla="*/ 177526 w 178174"/>
              <a:gd name="connsiteY5" fmla="*/ 593369 h 593369"/>
              <a:gd name="connsiteX0" fmla="*/ 91772 w 178114"/>
              <a:gd name="connsiteY0" fmla="*/ 0 h 593369"/>
              <a:gd name="connsiteX1" fmla="*/ 71207 w 178114"/>
              <a:gd name="connsiteY1" fmla="*/ 223137 h 593369"/>
              <a:gd name="connsiteX2" fmla="*/ 22 w 178114"/>
              <a:gd name="connsiteY2" fmla="*/ 348185 h 593369"/>
              <a:gd name="connsiteX3" fmla="*/ 79197 w 178114"/>
              <a:gd name="connsiteY3" fmla="*/ 452242 h 593369"/>
              <a:gd name="connsiteX4" fmla="*/ 31765 w 178114"/>
              <a:gd name="connsiteY4" fmla="*/ 575028 h 593369"/>
              <a:gd name="connsiteX5" fmla="*/ 177466 w 178114"/>
              <a:gd name="connsiteY5" fmla="*/ 593369 h 593369"/>
              <a:gd name="connsiteX0" fmla="*/ 90688 w 178114"/>
              <a:gd name="connsiteY0" fmla="*/ 0 h 579765"/>
              <a:gd name="connsiteX1" fmla="*/ 71207 w 178114"/>
              <a:gd name="connsiteY1" fmla="*/ 209533 h 579765"/>
              <a:gd name="connsiteX2" fmla="*/ 22 w 178114"/>
              <a:gd name="connsiteY2" fmla="*/ 334581 h 579765"/>
              <a:gd name="connsiteX3" fmla="*/ 79197 w 178114"/>
              <a:gd name="connsiteY3" fmla="*/ 438638 h 579765"/>
              <a:gd name="connsiteX4" fmla="*/ 31765 w 178114"/>
              <a:gd name="connsiteY4" fmla="*/ 561424 h 579765"/>
              <a:gd name="connsiteX5" fmla="*/ 177466 w 178114"/>
              <a:gd name="connsiteY5" fmla="*/ 579765 h 579765"/>
              <a:gd name="connsiteX0" fmla="*/ 87005 w 178114"/>
              <a:gd name="connsiteY0" fmla="*/ 0 h 563689"/>
              <a:gd name="connsiteX1" fmla="*/ 71207 w 178114"/>
              <a:gd name="connsiteY1" fmla="*/ 193457 h 563689"/>
              <a:gd name="connsiteX2" fmla="*/ 22 w 178114"/>
              <a:gd name="connsiteY2" fmla="*/ 318505 h 563689"/>
              <a:gd name="connsiteX3" fmla="*/ 79197 w 178114"/>
              <a:gd name="connsiteY3" fmla="*/ 422562 h 563689"/>
              <a:gd name="connsiteX4" fmla="*/ 31765 w 178114"/>
              <a:gd name="connsiteY4" fmla="*/ 545348 h 563689"/>
              <a:gd name="connsiteX5" fmla="*/ 177466 w 178114"/>
              <a:gd name="connsiteY5" fmla="*/ 563689 h 56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114" h="563689">
                <a:moveTo>
                  <a:pt x="87005" y="0"/>
                </a:moveTo>
                <a:cubicBezTo>
                  <a:pt x="92154" y="35011"/>
                  <a:pt x="85704" y="140373"/>
                  <a:pt x="71207" y="193457"/>
                </a:cubicBezTo>
                <a:cubicBezTo>
                  <a:pt x="56710" y="246541"/>
                  <a:pt x="-1310" y="280321"/>
                  <a:pt x="22" y="318505"/>
                </a:cubicBezTo>
                <a:cubicBezTo>
                  <a:pt x="1354" y="356689"/>
                  <a:pt x="73907" y="384755"/>
                  <a:pt x="79197" y="422562"/>
                </a:cubicBezTo>
                <a:cubicBezTo>
                  <a:pt x="84487" y="460369"/>
                  <a:pt x="15387" y="521827"/>
                  <a:pt x="31765" y="545348"/>
                </a:cubicBezTo>
                <a:cubicBezTo>
                  <a:pt x="48143" y="568869"/>
                  <a:pt x="188793" y="541035"/>
                  <a:pt x="177466" y="563689"/>
                </a:cubicBezTo>
              </a:path>
            </a:pathLst>
          </a:custGeom>
          <a:noFill/>
          <a:ln w="28575" cmpd="tri">
            <a:solidFill>
              <a:srgbClr val="00B0F0"/>
            </a:solid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a:extLst>
              <a:ext uri="{FF2B5EF4-FFF2-40B4-BE49-F238E27FC236}">
                <a16:creationId xmlns:a16="http://schemas.microsoft.com/office/drawing/2014/main" id="{C3C41BAD-C239-D9CC-4451-664A0F4AD517}"/>
              </a:ext>
            </a:extLst>
          </p:cNvPr>
          <p:cNvSpPr/>
          <p:nvPr/>
        </p:nvSpPr>
        <p:spPr>
          <a:xfrm rot="11111775" flipV="1">
            <a:off x="5348751" y="2610475"/>
            <a:ext cx="236398" cy="655117"/>
          </a:xfrm>
          <a:custGeom>
            <a:avLst/>
            <a:gdLst>
              <a:gd name="connsiteX0" fmla="*/ 34599 w 84660"/>
              <a:gd name="connsiteY0" fmla="*/ 0 h 568411"/>
              <a:gd name="connsiteX1" fmla="*/ 79083 w 84660"/>
              <a:gd name="connsiteY1" fmla="*/ 103797 h 568411"/>
              <a:gd name="connsiteX2" fmla="*/ 59312 w 84660"/>
              <a:gd name="connsiteY2" fmla="*/ 168052 h 568411"/>
              <a:gd name="connsiteX3" fmla="*/ 29656 w 84660"/>
              <a:gd name="connsiteY3" fmla="*/ 301505 h 568411"/>
              <a:gd name="connsiteX4" fmla="*/ 79083 w 84660"/>
              <a:gd name="connsiteY4" fmla="*/ 380588 h 568411"/>
              <a:gd name="connsiteX5" fmla="*/ 79083 w 84660"/>
              <a:gd name="connsiteY5" fmla="*/ 430015 h 568411"/>
              <a:gd name="connsiteX6" fmla="*/ 39541 w 84660"/>
              <a:gd name="connsiteY6" fmla="*/ 514041 h 568411"/>
              <a:gd name="connsiteX7" fmla="*/ 0 w 84660"/>
              <a:gd name="connsiteY7" fmla="*/ 568411 h 568411"/>
              <a:gd name="connsiteX8" fmla="*/ 0 w 84660"/>
              <a:gd name="connsiteY8" fmla="*/ 568411 h 568411"/>
              <a:gd name="connsiteX9" fmla="*/ 4942 w 84660"/>
              <a:gd name="connsiteY9" fmla="*/ 568411 h 568411"/>
              <a:gd name="connsiteX0" fmla="*/ 34599 w 84660"/>
              <a:gd name="connsiteY0" fmla="*/ 0 h 568411"/>
              <a:gd name="connsiteX1" fmla="*/ 59312 w 84660"/>
              <a:gd name="connsiteY1" fmla="*/ 168052 h 568411"/>
              <a:gd name="connsiteX2" fmla="*/ 29656 w 84660"/>
              <a:gd name="connsiteY2" fmla="*/ 301505 h 568411"/>
              <a:gd name="connsiteX3" fmla="*/ 79083 w 84660"/>
              <a:gd name="connsiteY3" fmla="*/ 380588 h 568411"/>
              <a:gd name="connsiteX4" fmla="*/ 79083 w 84660"/>
              <a:gd name="connsiteY4" fmla="*/ 430015 h 568411"/>
              <a:gd name="connsiteX5" fmla="*/ 39541 w 84660"/>
              <a:gd name="connsiteY5" fmla="*/ 514041 h 568411"/>
              <a:gd name="connsiteX6" fmla="*/ 0 w 84660"/>
              <a:gd name="connsiteY6" fmla="*/ 568411 h 568411"/>
              <a:gd name="connsiteX7" fmla="*/ 0 w 84660"/>
              <a:gd name="connsiteY7" fmla="*/ 568411 h 568411"/>
              <a:gd name="connsiteX8" fmla="*/ 4942 w 8466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79083 w 93920"/>
              <a:gd name="connsiteY4" fmla="*/ 430015 h 568411"/>
              <a:gd name="connsiteX5" fmla="*/ 39541 w 93920"/>
              <a:gd name="connsiteY5" fmla="*/ 514041 h 568411"/>
              <a:gd name="connsiteX6" fmla="*/ 0 w 93920"/>
              <a:gd name="connsiteY6" fmla="*/ 568411 h 568411"/>
              <a:gd name="connsiteX7" fmla="*/ 0 w 93920"/>
              <a:gd name="connsiteY7" fmla="*/ 568411 h 568411"/>
              <a:gd name="connsiteX8" fmla="*/ 4942 w 9392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607953"/>
              <a:gd name="connsiteX1" fmla="*/ 93911 w 93920"/>
              <a:gd name="connsiteY1" fmla="*/ 172994 h 607953"/>
              <a:gd name="connsiteX2" fmla="*/ 29656 w 93920"/>
              <a:gd name="connsiteY2" fmla="*/ 301505 h 607953"/>
              <a:gd name="connsiteX3" fmla="*/ 74140 w 93920"/>
              <a:gd name="connsiteY3" fmla="*/ 415187 h 607953"/>
              <a:gd name="connsiteX4" fmla="*/ 39541 w 93920"/>
              <a:gd name="connsiteY4" fmla="*/ 514041 h 607953"/>
              <a:gd name="connsiteX5" fmla="*/ 0 w 93920"/>
              <a:gd name="connsiteY5" fmla="*/ 568411 h 607953"/>
              <a:gd name="connsiteX6" fmla="*/ 0 w 93920"/>
              <a:gd name="connsiteY6" fmla="*/ 568411 h 607953"/>
              <a:gd name="connsiteX7" fmla="*/ 9885 w 93920"/>
              <a:gd name="connsiteY7" fmla="*/ 607953 h 607953"/>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0" fmla="*/ 69198 w 128519"/>
              <a:gd name="connsiteY0" fmla="*/ 0 h 647494"/>
              <a:gd name="connsiteX1" fmla="*/ 128510 w 128519"/>
              <a:gd name="connsiteY1" fmla="*/ 172994 h 647494"/>
              <a:gd name="connsiteX2" fmla="*/ 64255 w 128519"/>
              <a:gd name="connsiteY2" fmla="*/ 301505 h 647494"/>
              <a:gd name="connsiteX3" fmla="*/ 108739 w 128519"/>
              <a:gd name="connsiteY3" fmla="*/ 415187 h 647494"/>
              <a:gd name="connsiteX4" fmla="*/ 74140 w 128519"/>
              <a:gd name="connsiteY4" fmla="*/ 514041 h 647494"/>
              <a:gd name="connsiteX5" fmla="*/ 34599 w 128519"/>
              <a:gd name="connsiteY5" fmla="*/ 568411 h 647494"/>
              <a:gd name="connsiteX6" fmla="*/ 0 w 128519"/>
              <a:gd name="connsiteY6" fmla="*/ 647494 h 647494"/>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14828 w 108748"/>
              <a:gd name="connsiteY5" fmla="*/ 568411 h 622780"/>
              <a:gd name="connsiteX6" fmla="*/ 0 w 108748"/>
              <a:gd name="connsiteY6"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0 w 108748"/>
              <a:gd name="connsiteY5"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34598 w 108748"/>
              <a:gd name="connsiteY4" fmla="*/ 509098 h 622780"/>
              <a:gd name="connsiteX5" fmla="*/ 0 w 108748"/>
              <a:gd name="connsiteY5" fmla="*/ 622780 h 622780"/>
              <a:gd name="connsiteX0" fmla="*/ 17225 w 76546"/>
              <a:gd name="connsiteY0" fmla="*/ 0 h 657379"/>
              <a:gd name="connsiteX1" fmla="*/ 76537 w 76546"/>
              <a:gd name="connsiteY1" fmla="*/ 172994 h 657379"/>
              <a:gd name="connsiteX2" fmla="*/ 12282 w 76546"/>
              <a:gd name="connsiteY2" fmla="*/ 301505 h 657379"/>
              <a:gd name="connsiteX3" fmla="*/ 56766 w 76546"/>
              <a:gd name="connsiteY3" fmla="*/ 415187 h 657379"/>
              <a:gd name="connsiteX4" fmla="*/ 2396 w 76546"/>
              <a:gd name="connsiteY4" fmla="*/ 509098 h 657379"/>
              <a:gd name="connsiteX5" fmla="*/ 2397 w 76546"/>
              <a:gd name="connsiteY5" fmla="*/ 657379 h 657379"/>
              <a:gd name="connsiteX0" fmla="*/ 38601 w 76895"/>
              <a:gd name="connsiteY0" fmla="*/ 0 h 677150"/>
              <a:gd name="connsiteX1" fmla="*/ 76537 w 76895"/>
              <a:gd name="connsiteY1" fmla="*/ 192765 h 677150"/>
              <a:gd name="connsiteX2" fmla="*/ 12282 w 76895"/>
              <a:gd name="connsiteY2" fmla="*/ 321276 h 677150"/>
              <a:gd name="connsiteX3" fmla="*/ 56766 w 76895"/>
              <a:gd name="connsiteY3" fmla="*/ 434958 h 677150"/>
              <a:gd name="connsiteX4" fmla="*/ 2396 w 76895"/>
              <a:gd name="connsiteY4" fmla="*/ 528869 h 677150"/>
              <a:gd name="connsiteX5" fmla="*/ 2397 w 76895"/>
              <a:gd name="connsiteY5" fmla="*/ 677150 h 677150"/>
              <a:gd name="connsiteX0" fmla="*/ 59978 w 78428"/>
              <a:gd name="connsiteY0" fmla="*/ 0 h 682093"/>
              <a:gd name="connsiteX1" fmla="*/ 76537 w 78428"/>
              <a:gd name="connsiteY1" fmla="*/ 197708 h 682093"/>
              <a:gd name="connsiteX2" fmla="*/ 12282 w 78428"/>
              <a:gd name="connsiteY2" fmla="*/ 326219 h 682093"/>
              <a:gd name="connsiteX3" fmla="*/ 56766 w 78428"/>
              <a:gd name="connsiteY3" fmla="*/ 439901 h 682093"/>
              <a:gd name="connsiteX4" fmla="*/ 2396 w 78428"/>
              <a:gd name="connsiteY4" fmla="*/ 533812 h 682093"/>
              <a:gd name="connsiteX5" fmla="*/ 2397 w 78428"/>
              <a:gd name="connsiteY5" fmla="*/ 682093 h 682093"/>
              <a:gd name="connsiteX0" fmla="*/ 59664 w 144968"/>
              <a:gd name="connsiteY0" fmla="*/ 0 h 581027"/>
              <a:gd name="connsiteX1" fmla="*/ 76223 w 144968"/>
              <a:gd name="connsiteY1" fmla="*/ 197708 h 581027"/>
              <a:gd name="connsiteX2" fmla="*/ 11968 w 144968"/>
              <a:gd name="connsiteY2" fmla="*/ 326219 h 581027"/>
              <a:gd name="connsiteX3" fmla="*/ 56452 w 144968"/>
              <a:gd name="connsiteY3" fmla="*/ 439901 h 581027"/>
              <a:gd name="connsiteX4" fmla="*/ 2082 w 144968"/>
              <a:gd name="connsiteY4" fmla="*/ 533812 h 581027"/>
              <a:gd name="connsiteX5" fmla="*/ 144313 w 144968"/>
              <a:gd name="connsiteY5" fmla="*/ 581027 h 581027"/>
              <a:gd name="connsiteX0" fmla="*/ 59263 w 134203"/>
              <a:gd name="connsiteY0" fmla="*/ 0 h 595465"/>
              <a:gd name="connsiteX1" fmla="*/ 75822 w 134203"/>
              <a:gd name="connsiteY1" fmla="*/ 197708 h 595465"/>
              <a:gd name="connsiteX2" fmla="*/ 11567 w 134203"/>
              <a:gd name="connsiteY2" fmla="*/ 326219 h 595465"/>
              <a:gd name="connsiteX3" fmla="*/ 56051 w 134203"/>
              <a:gd name="connsiteY3" fmla="*/ 439901 h 595465"/>
              <a:gd name="connsiteX4" fmla="*/ 1681 w 134203"/>
              <a:gd name="connsiteY4" fmla="*/ 533812 h 595465"/>
              <a:gd name="connsiteX5" fmla="*/ 133505 w 134203"/>
              <a:gd name="connsiteY5" fmla="*/ 595465 h 595465"/>
              <a:gd name="connsiteX0" fmla="*/ 58331 w 133253"/>
              <a:gd name="connsiteY0" fmla="*/ 0 h 595465"/>
              <a:gd name="connsiteX1" fmla="*/ 74890 w 133253"/>
              <a:gd name="connsiteY1" fmla="*/ 197708 h 595465"/>
              <a:gd name="connsiteX2" fmla="*/ 10635 w 133253"/>
              <a:gd name="connsiteY2" fmla="*/ 326219 h 595465"/>
              <a:gd name="connsiteX3" fmla="*/ 75934 w 133253"/>
              <a:gd name="connsiteY3" fmla="*/ 444714 h 595465"/>
              <a:gd name="connsiteX4" fmla="*/ 749 w 133253"/>
              <a:gd name="connsiteY4" fmla="*/ 533812 h 595465"/>
              <a:gd name="connsiteX5" fmla="*/ 132573 w 133253"/>
              <a:gd name="connsiteY5" fmla="*/ 595465 h 595465"/>
              <a:gd name="connsiteX0" fmla="*/ 47697 w 122714"/>
              <a:gd name="connsiteY0" fmla="*/ 0 h 595465"/>
              <a:gd name="connsiteX1" fmla="*/ 64256 w 122714"/>
              <a:gd name="connsiteY1" fmla="*/ 197708 h 595465"/>
              <a:gd name="connsiteX2" fmla="*/ 1 w 122714"/>
              <a:gd name="connsiteY2" fmla="*/ 326219 h 595465"/>
              <a:gd name="connsiteX3" fmla="*/ 65300 w 122714"/>
              <a:gd name="connsiteY3" fmla="*/ 444714 h 595465"/>
              <a:gd name="connsiteX4" fmla="*/ 7460 w 122714"/>
              <a:gd name="connsiteY4" fmla="*/ 543437 h 595465"/>
              <a:gd name="connsiteX5" fmla="*/ 121939 w 122714"/>
              <a:gd name="connsiteY5" fmla="*/ 595465 h 595465"/>
              <a:gd name="connsiteX0" fmla="*/ 47697 w 150345"/>
              <a:gd name="connsiteY0" fmla="*/ 0 h 590653"/>
              <a:gd name="connsiteX1" fmla="*/ 64256 w 150345"/>
              <a:gd name="connsiteY1" fmla="*/ 197708 h 590653"/>
              <a:gd name="connsiteX2" fmla="*/ 1 w 150345"/>
              <a:gd name="connsiteY2" fmla="*/ 326219 h 590653"/>
              <a:gd name="connsiteX3" fmla="*/ 65300 w 150345"/>
              <a:gd name="connsiteY3" fmla="*/ 444714 h 590653"/>
              <a:gd name="connsiteX4" fmla="*/ 7460 w 150345"/>
              <a:gd name="connsiteY4" fmla="*/ 543437 h 590653"/>
              <a:gd name="connsiteX5" fmla="*/ 149692 w 150345"/>
              <a:gd name="connsiteY5" fmla="*/ 590653 h 590653"/>
              <a:gd name="connsiteX0" fmla="*/ 47772 w 150410"/>
              <a:gd name="connsiteY0" fmla="*/ 0 h 590653"/>
              <a:gd name="connsiteX1" fmla="*/ 64331 w 150410"/>
              <a:gd name="connsiteY1" fmla="*/ 197708 h 590653"/>
              <a:gd name="connsiteX2" fmla="*/ 76 w 150410"/>
              <a:gd name="connsiteY2" fmla="*/ 326219 h 590653"/>
              <a:gd name="connsiteX3" fmla="*/ 79251 w 150410"/>
              <a:gd name="connsiteY3" fmla="*/ 430276 h 590653"/>
              <a:gd name="connsiteX4" fmla="*/ 7535 w 150410"/>
              <a:gd name="connsiteY4" fmla="*/ 543437 h 590653"/>
              <a:gd name="connsiteX5" fmla="*/ 149767 w 150410"/>
              <a:gd name="connsiteY5" fmla="*/ 590653 h 590653"/>
              <a:gd name="connsiteX0" fmla="*/ 47772 w 178077"/>
              <a:gd name="connsiteY0" fmla="*/ 0 h 571403"/>
              <a:gd name="connsiteX1" fmla="*/ 64331 w 178077"/>
              <a:gd name="connsiteY1" fmla="*/ 197708 h 571403"/>
              <a:gd name="connsiteX2" fmla="*/ 76 w 178077"/>
              <a:gd name="connsiteY2" fmla="*/ 326219 h 571403"/>
              <a:gd name="connsiteX3" fmla="*/ 79251 w 178077"/>
              <a:gd name="connsiteY3" fmla="*/ 430276 h 571403"/>
              <a:gd name="connsiteX4" fmla="*/ 7535 w 178077"/>
              <a:gd name="connsiteY4" fmla="*/ 543437 h 571403"/>
              <a:gd name="connsiteX5" fmla="*/ 177520 w 178077"/>
              <a:gd name="connsiteY5" fmla="*/ 571403 h 571403"/>
              <a:gd name="connsiteX0" fmla="*/ 47772 w 178217"/>
              <a:gd name="connsiteY0" fmla="*/ 0 h 571403"/>
              <a:gd name="connsiteX1" fmla="*/ 64331 w 178217"/>
              <a:gd name="connsiteY1" fmla="*/ 197708 h 571403"/>
              <a:gd name="connsiteX2" fmla="*/ 76 w 178217"/>
              <a:gd name="connsiteY2" fmla="*/ 326219 h 571403"/>
              <a:gd name="connsiteX3" fmla="*/ 79251 w 178217"/>
              <a:gd name="connsiteY3" fmla="*/ 430276 h 571403"/>
              <a:gd name="connsiteX4" fmla="*/ 42226 w 178217"/>
              <a:gd name="connsiteY4" fmla="*/ 538624 h 571403"/>
              <a:gd name="connsiteX5" fmla="*/ 177520 w 178217"/>
              <a:gd name="connsiteY5" fmla="*/ 571403 h 571403"/>
              <a:gd name="connsiteX0" fmla="*/ 47772 w 178168"/>
              <a:gd name="connsiteY0" fmla="*/ 0 h 571403"/>
              <a:gd name="connsiteX1" fmla="*/ 64331 w 178168"/>
              <a:gd name="connsiteY1" fmla="*/ 197708 h 571403"/>
              <a:gd name="connsiteX2" fmla="*/ 76 w 178168"/>
              <a:gd name="connsiteY2" fmla="*/ 326219 h 571403"/>
              <a:gd name="connsiteX3" fmla="*/ 79251 w 178168"/>
              <a:gd name="connsiteY3" fmla="*/ 430276 h 571403"/>
              <a:gd name="connsiteX4" fmla="*/ 31819 w 178168"/>
              <a:gd name="connsiteY4" fmla="*/ 553062 h 571403"/>
              <a:gd name="connsiteX5" fmla="*/ 177520 w 178168"/>
              <a:gd name="connsiteY5" fmla="*/ 571403 h 571403"/>
              <a:gd name="connsiteX0" fmla="*/ 92881 w 178179"/>
              <a:gd name="connsiteY0" fmla="*/ 0 h 558641"/>
              <a:gd name="connsiteX1" fmla="*/ 64342 w 178179"/>
              <a:gd name="connsiteY1" fmla="*/ 184946 h 558641"/>
              <a:gd name="connsiteX2" fmla="*/ 87 w 178179"/>
              <a:gd name="connsiteY2" fmla="*/ 313457 h 558641"/>
              <a:gd name="connsiteX3" fmla="*/ 79262 w 178179"/>
              <a:gd name="connsiteY3" fmla="*/ 417514 h 558641"/>
              <a:gd name="connsiteX4" fmla="*/ 31830 w 178179"/>
              <a:gd name="connsiteY4" fmla="*/ 540300 h 558641"/>
              <a:gd name="connsiteX5" fmla="*/ 177531 w 178179"/>
              <a:gd name="connsiteY5" fmla="*/ 558641 h 558641"/>
              <a:gd name="connsiteX0" fmla="*/ 66707 w 178173"/>
              <a:gd name="connsiteY0" fmla="*/ 0 h 579519"/>
              <a:gd name="connsiteX1" fmla="*/ 64336 w 178173"/>
              <a:gd name="connsiteY1" fmla="*/ 205824 h 579519"/>
              <a:gd name="connsiteX2" fmla="*/ 81 w 178173"/>
              <a:gd name="connsiteY2" fmla="*/ 334335 h 579519"/>
              <a:gd name="connsiteX3" fmla="*/ 79256 w 178173"/>
              <a:gd name="connsiteY3" fmla="*/ 438392 h 579519"/>
              <a:gd name="connsiteX4" fmla="*/ 31824 w 178173"/>
              <a:gd name="connsiteY4" fmla="*/ 561178 h 579519"/>
              <a:gd name="connsiteX5" fmla="*/ 177525 w 178173"/>
              <a:gd name="connsiteY5" fmla="*/ 579519 h 579519"/>
              <a:gd name="connsiteX0" fmla="*/ 91837 w 178179"/>
              <a:gd name="connsiteY0" fmla="*/ 0 h 593369"/>
              <a:gd name="connsiteX1" fmla="*/ 64342 w 178179"/>
              <a:gd name="connsiteY1" fmla="*/ 219674 h 593369"/>
              <a:gd name="connsiteX2" fmla="*/ 87 w 178179"/>
              <a:gd name="connsiteY2" fmla="*/ 348185 h 593369"/>
              <a:gd name="connsiteX3" fmla="*/ 79262 w 178179"/>
              <a:gd name="connsiteY3" fmla="*/ 452242 h 593369"/>
              <a:gd name="connsiteX4" fmla="*/ 31830 w 178179"/>
              <a:gd name="connsiteY4" fmla="*/ 575028 h 593369"/>
              <a:gd name="connsiteX5" fmla="*/ 177531 w 178179"/>
              <a:gd name="connsiteY5" fmla="*/ 593369 h 593369"/>
              <a:gd name="connsiteX0" fmla="*/ 91851 w 178193"/>
              <a:gd name="connsiteY0" fmla="*/ 0 h 593369"/>
              <a:gd name="connsiteX1" fmla="*/ 64356 w 178193"/>
              <a:gd name="connsiteY1" fmla="*/ 219674 h 593369"/>
              <a:gd name="connsiteX2" fmla="*/ 101 w 178193"/>
              <a:gd name="connsiteY2" fmla="*/ 348185 h 593369"/>
              <a:gd name="connsiteX3" fmla="*/ 79276 w 178193"/>
              <a:gd name="connsiteY3" fmla="*/ 452242 h 593369"/>
              <a:gd name="connsiteX4" fmla="*/ 31844 w 178193"/>
              <a:gd name="connsiteY4" fmla="*/ 575028 h 593369"/>
              <a:gd name="connsiteX5" fmla="*/ 177545 w 178193"/>
              <a:gd name="connsiteY5" fmla="*/ 593369 h 593369"/>
              <a:gd name="connsiteX0" fmla="*/ 91832 w 178174"/>
              <a:gd name="connsiteY0" fmla="*/ 0 h 593369"/>
              <a:gd name="connsiteX1" fmla="*/ 64337 w 178174"/>
              <a:gd name="connsiteY1" fmla="*/ 219674 h 593369"/>
              <a:gd name="connsiteX2" fmla="*/ 82 w 178174"/>
              <a:gd name="connsiteY2" fmla="*/ 348185 h 593369"/>
              <a:gd name="connsiteX3" fmla="*/ 79257 w 178174"/>
              <a:gd name="connsiteY3" fmla="*/ 452242 h 593369"/>
              <a:gd name="connsiteX4" fmla="*/ 31825 w 178174"/>
              <a:gd name="connsiteY4" fmla="*/ 575028 h 593369"/>
              <a:gd name="connsiteX5" fmla="*/ 177526 w 178174"/>
              <a:gd name="connsiteY5" fmla="*/ 593369 h 593369"/>
              <a:gd name="connsiteX0" fmla="*/ 91772 w 178114"/>
              <a:gd name="connsiteY0" fmla="*/ 0 h 593369"/>
              <a:gd name="connsiteX1" fmla="*/ 71207 w 178114"/>
              <a:gd name="connsiteY1" fmla="*/ 223137 h 593369"/>
              <a:gd name="connsiteX2" fmla="*/ 22 w 178114"/>
              <a:gd name="connsiteY2" fmla="*/ 348185 h 593369"/>
              <a:gd name="connsiteX3" fmla="*/ 79197 w 178114"/>
              <a:gd name="connsiteY3" fmla="*/ 452242 h 593369"/>
              <a:gd name="connsiteX4" fmla="*/ 31765 w 178114"/>
              <a:gd name="connsiteY4" fmla="*/ 575028 h 593369"/>
              <a:gd name="connsiteX5" fmla="*/ 177466 w 178114"/>
              <a:gd name="connsiteY5" fmla="*/ 593369 h 593369"/>
              <a:gd name="connsiteX0" fmla="*/ 90688 w 178114"/>
              <a:gd name="connsiteY0" fmla="*/ 0 h 579765"/>
              <a:gd name="connsiteX1" fmla="*/ 71207 w 178114"/>
              <a:gd name="connsiteY1" fmla="*/ 209533 h 579765"/>
              <a:gd name="connsiteX2" fmla="*/ 22 w 178114"/>
              <a:gd name="connsiteY2" fmla="*/ 334581 h 579765"/>
              <a:gd name="connsiteX3" fmla="*/ 79197 w 178114"/>
              <a:gd name="connsiteY3" fmla="*/ 438638 h 579765"/>
              <a:gd name="connsiteX4" fmla="*/ 31765 w 178114"/>
              <a:gd name="connsiteY4" fmla="*/ 561424 h 579765"/>
              <a:gd name="connsiteX5" fmla="*/ 177466 w 178114"/>
              <a:gd name="connsiteY5" fmla="*/ 579765 h 579765"/>
              <a:gd name="connsiteX0" fmla="*/ 87005 w 178114"/>
              <a:gd name="connsiteY0" fmla="*/ 0 h 563689"/>
              <a:gd name="connsiteX1" fmla="*/ 71207 w 178114"/>
              <a:gd name="connsiteY1" fmla="*/ 193457 h 563689"/>
              <a:gd name="connsiteX2" fmla="*/ 22 w 178114"/>
              <a:gd name="connsiteY2" fmla="*/ 318505 h 563689"/>
              <a:gd name="connsiteX3" fmla="*/ 79197 w 178114"/>
              <a:gd name="connsiteY3" fmla="*/ 422562 h 563689"/>
              <a:gd name="connsiteX4" fmla="*/ 31765 w 178114"/>
              <a:gd name="connsiteY4" fmla="*/ 545348 h 563689"/>
              <a:gd name="connsiteX5" fmla="*/ 177466 w 178114"/>
              <a:gd name="connsiteY5" fmla="*/ 563689 h 56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114" h="563689">
                <a:moveTo>
                  <a:pt x="87005" y="0"/>
                </a:moveTo>
                <a:cubicBezTo>
                  <a:pt x="92154" y="35011"/>
                  <a:pt x="85704" y="140373"/>
                  <a:pt x="71207" y="193457"/>
                </a:cubicBezTo>
                <a:cubicBezTo>
                  <a:pt x="56710" y="246541"/>
                  <a:pt x="-1310" y="280321"/>
                  <a:pt x="22" y="318505"/>
                </a:cubicBezTo>
                <a:cubicBezTo>
                  <a:pt x="1354" y="356689"/>
                  <a:pt x="73907" y="384755"/>
                  <a:pt x="79197" y="422562"/>
                </a:cubicBezTo>
                <a:cubicBezTo>
                  <a:pt x="84487" y="460369"/>
                  <a:pt x="15387" y="521827"/>
                  <a:pt x="31765" y="545348"/>
                </a:cubicBezTo>
                <a:cubicBezTo>
                  <a:pt x="48143" y="568869"/>
                  <a:pt x="188793" y="541035"/>
                  <a:pt x="177466" y="563689"/>
                </a:cubicBezTo>
              </a:path>
            </a:pathLst>
          </a:custGeom>
          <a:noFill/>
          <a:ln w="28575" cmpd="tri">
            <a:solidFill>
              <a:srgbClr val="00B0F0"/>
            </a:solid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a:extLst>
              <a:ext uri="{FF2B5EF4-FFF2-40B4-BE49-F238E27FC236}">
                <a16:creationId xmlns:a16="http://schemas.microsoft.com/office/drawing/2014/main" id="{13C28D68-BD95-3E1B-A3C8-F65A08814BC5}"/>
              </a:ext>
            </a:extLst>
          </p:cNvPr>
          <p:cNvSpPr/>
          <p:nvPr/>
        </p:nvSpPr>
        <p:spPr>
          <a:xfrm rot="11111775" flipV="1">
            <a:off x="6270900" y="2610475"/>
            <a:ext cx="236398" cy="655117"/>
          </a:xfrm>
          <a:custGeom>
            <a:avLst/>
            <a:gdLst>
              <a:gd name="connsiteX0" fmla="*/ 34599 w 84660"/>
              <a:gd name="connsiteY0" fmla="*/ 0 h 568411"/>
              <a:gd name="connsiteX1" fmla="*/ 79083 w 84660"/>
              <a:gd name="connsiteY1" fmla="*/ 103797 h 568411"/>
              <a:gd name="connsiteX2" fmla="*/ 59312 w 84660"/>
              <a:gd name="connsiteY2" fmla="*/ 168052 h 568411"/>
              <a:gd name="connsiteX3" fmla="*/ 29656 w 84660"/>
              <a:gd name="connsiteY3" fmla="*/ 301505 h 568411"/>
              <a:gd name="connsiteX4" fmla="*/ 79083 w 84660"/>
              <a:gd name="connsiteY4" fmla="*/ 380588 h 568411"/>
              <a:gd name="connsiteX5" fmla="*/ 79083 w 84660"/>
              <a:gd name="connsiteY5" fmla="*/ 430015 h 568411"/>
              <a:gd name="connsiteX6" fmla="*/ 39541 w 84660"/>
              <a:gd name="connsiteY6" fmla="*/ 514041 h 568411"/>
              <a:gd name="connsiteX7" fmla="*/ 0 w 84660"/>
              <a:gd name="connsiteY7" fmla="*/ 568411 h 568411"/>
              <a:gd name="connsiteX8" fmla="*/ 0 w 84660"/>
              <a:gd name="connsiteY8" fmla="*/ 568411 h 568411"/>
              <a:gd name="connsiteX9" fmla="*/ 4942 w 84660"/>
              <a:gd name="connsiteY9" fmla="*/ 568411 h 568411"/>
              <a:gd name="connsiteX0" fmla="*/ 34599 w 84660"/>
              <a:gd name="connsiteY0" fmla="*/ 0 h 568411"/>
              <a:gd name="connsiteX1" fmla="*/ 59312 w 84660"/>
              <a:gd name="connsiteY1" fmla="*/ 168052 h 568411"/>
              <a:gd name="connsiteX2" fmla="*/ 29656 w 84660"/>
              <a:gd name="connsiteY2" fmla="*/ 301505 h 568411"/>
              <a:gd name="connsiteX3" fmla="*/ 79083 w 84660"/>
              <a:gd name="connsiteY3" fmla="*/ 380588 h 568411"/>
              <a:gd name="connsiteX4" fmla="*/ 79083 w 84660"/>
              <a:gd name="connsiteY4" fmla="*/ 430015 h 568411"/>
              <a:gd name="connsiteX5" fmla="*/ 39541 w 84660"/>
              <a:gd name="connsiteY5" fmla="*/ 514041 h 568411"/>
              <a:gd name="connsiteX6" fmla="*/ 0 w 84660"/>
              <a:gd name="connsiteY6" fmla="*/ 568411 h 568411"/>
              <a:gd name="connsiteX7" fmla="*/ 0 w 84660"/>
              <a:gd name="connsiteY7" fmla="*/ 568411 h 568411"/>
              <a:gd name="connsiteX8" fmla="*/ 4942 w 8466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79083 w 93920"/>
              <a:gd name="connsiteY4" fmla="*/ 430015 h 568411"/>
              <a:gd name="connsiteX5" fmla="*/ 39541 w 93920"/>
              <a:gd name="connsiteY5" fmla="*/ 514041 h 568411"/>
              <a:gd name="connsiteX6" fmla="*/ 0 w 93920"/>
              <a:gd name="connsiteY6" fmla="*/ 568411 h 568411"/>
              <a:gd name="connsiteX7" fmla="*/ 0 w 93920"/>
              <a:gd name="connsiteY7" fmla="*/ 568411 h 568411"/>
              <a:gd name="connsiteX8" fmla="*/ 4942 w 9392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607953"/>
              <a:gd name="connsiteX1" fmla="*/ 93911 w 93920"/>
              <a:gd name="connsiteY1" fmla="*/ 172994 h 607953"/>
              <a:gd name="connsiteX2" fmla="*/ 29656 w 93920"/>
              <a:gd name="connsiteY2" fmla="*/ 301505 h 607953"/>
              <a:gd name="connsiteX3" fmla="*/ 74140 w 93920"/>
              <a:gd name="connsiteY3" fmla="*/ 415187 h 607953"/>
              <a:gd name="connsiteX4" fmla="*/ 39541 w 93920"/>
              <a:gd name="connsiteY4" fmla="*/ 514041 h 607953"/>
              <a:gd name="connsiteX5" fmla="*/ 0 w 93920"/>
              <a:gd name="connsiteY5" fmla="*/ 568411 h 607953"/>
              <a:gd name="connsiteX6" fmla="*/ 0 w 93920"/>
              <a:gd name="connsiteY6" fmla="*/ 568411 h 607953"/>
              <a:gd name="connsiteX7" fmla="*/ 9885 w 93920"/>
              <a:gd name="connsiteY7" fmla="*/ 607953 h 607953"/>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0" fmla="*/ 69198 w 128519"/>
              <a:gd name="connsiteY0" fmla="*/ 0 h 647494"/>
              <a:gd name="connsiteX1" fmla="*/ 128510 w 128519"/>
              <a:gd name="connsiteY1" fmla="*/ 172994 h 647494"/>
              <a:gd name="connsiteX2" fmla="*/ 64255 w 128519"/>
              <a:gd name="connsiteY2" fmla="*/ 301505 h 647494"/>
              <a:gd name="connsiteX3" fmla="*/ 108739 w 128519"/>
              <a:gd name="connsiteY3" fmla="*/ 415187 h 647494"/>
              <a:gd name="connsiteX4" fmla="*/ 74140 w 128519"/>
              <a:gd name="connsiteY4" fmla="*/ 514041 h 647494"/>
              <a:gd name="connsiteX5" fmla="*/ 34599 w 128519"/>
              <a:gd name="connsiteY5" fmla="*/ 568411 h 647494"/>
              <a:gd name="connsiteX6" fmla="*/ 0 w 128519"/>
              <a:gd name="connsiteY6" fmla="*/ 647494 h 647494"/>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14828 w 108748"/>
              <a:gd name="connsiteY5" fmla="*/ 568411 h 622780"/>
              <a:gd name="connsiteX6" fmla="*/ 0 w 108748"/>
              <a:gd name="connsiteY6"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0 w 108748"/>
              <a:gd name="connsiteY5"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34598 w 108748"/>
              <a:gd name="connsiteY4" fmla="*/ 509098 h 622780"/>
              <a:gd name="connsiteX5" fmla="*/ 0 w 108748"/>
              <a:gd name="connsiteY5" fmla="*/ 622780 h 622780"/>
              <a:gd name="connsiteX0" fmla="*/ 17225 w 76546"/>
              <a:gd name="connsiteY0" fmla="*/ 0 h 657379"/>
              <a:gd name="connsiteX1" fmla="*/ 76537 w 76546"/>
              <a:gd name="connsiteY1" fmla="*/ 172994 h 657379"/>
              <a:gd name="connsiteX2" fmla="*/ 12282 w 76546"/>
              <a:gd name="connsiteY2" fmla="*/ 301505 h 657379"/>
              <a:gd name="connsiteX3" fmla="*/ 56766 w 76546"/>
              <a:gd name="connsiteY3" fmla="*/ 415187 h 657379"/>
              <a:gd name="connsiteX4" fmla="*/ 2396 w 76546"/>
              <a:gd name="connsiteY4" fmla="*/ 509098 h 657379"/>
              <a:gd name="connsiteX5" fmla="*/ 2397 w 76546"/>
              <a:gd name="connsiteY5" fmla="*/ 657379 h 657379"/>
              <a:gd name="connsiteX0" fmla="*/ 38601 w 76895"/>
              <a:gd name="connsiteY0" fmla="*/ 0 h 677150"/>
              <a:gd name="connsiteX1" fmla="*/ 76537 w 76895"/>
              <a:gd name="connsiteY1" fmla="*/ 192765 h 677150"/>
              <a:gd name="connsiteX2" fmla="*/ 12282 w 76895"/>
              <a:gd name="connsiteY2" fmla="*/ 321276 h 677150"/>
              <a:gd name="connsiteX3" fmla="*/ 56766 w 76895"/>
              <a:gd name="connsiteY3" fmla="*/ 434958 h 677150"/>
              <a:gd name="connsiteX4" fmla="*/ 2396 w 76895"/>
              <a:gd name="connsiteY4" fmla="*/ 528869 h 677150"/>
              <a:gd name="connsiteX5" fmla="*/ 2397 w 76895"/>
              <a:gd name="connsiteY5" fmla="*/ 677150 h 677150"/>
              <a:gd name="connsiteX0" fmla="*/ 59978 w 78428"/>
              <a:gd name="connsiteY0" fmla="*/ 0 h 682093"/>
              <a:gd name="connsiteX1" fmla="*/ 76537 w 78428"/>
              <a:gd name="connsiteY1" fmla="*/ 197708 h 682093"/>
              <a:gd name="connsiteX2" fmla="*/ 12282 w 78428"/>
              <a:gd name="connsiteY2" fmla="*/ 326219 h 682093"/>
              <a:gd name="connsiteX3" fmla="*/ 56766 w 78428"/>
              <a:gd name="connsiteY3" fmla="*/ 439901 h 682093"/>
              <a:gd name="connsiteX4" fmla="*/ 2396 w 78428"/>
              <a:gd name="connsiteY4" fmla="*/ 533812 h 682093"/>
              <a:gd name="connsiteX5" fmla="*/ 2397 w 78428"/>
              <a:gd name="connsiteY5" fmla="*/ 682093 h 682093"/>
              <a:gd name="connsiteX0" fmla="*/ 59664 w 144968"/>
              <a:gd name="connsiteY0" fmla="*/ 0 h 581027"/>
              <a:gd name="connsiteX1" fmla="*/ 76223 w 144968"/>
              <a:gd name="connsiteY1" fmla="*/ 197708 h 581027"/>
              <a:gd name="connsiteX2" fmla="*/ 11968 w 144968"/>
              <a:gd name="connsiteY2" fmla="*/ 326219 h 581027"/>
              <a:gd name="connsiteX3" fmla="*/ 56452 w 144968"/>
              <a:gd name="connsiteY3" fmla="*/ 439901 h 581027"/>
              <a:gd name="connsiteX4" fmla="*/ 2082 w 144968"/>
              <a:gd name="connsiteY4" fmla="*/ 533812 h 581027"/>
              <a:gd name="connsiteX5" fmla="*/ 144313 w 144968"/>
              <a:gd name="connsiteY5" fmla="*/ 581027 h 581027"/>
              <a:gd name="connsiteX0" fmla="*/ 59263 w 134203"/>
              <a:gd name="connsiteY0" fmla="*/ 0 h 595465"/>
              <a:gd name="connsiteX1" fmla="*/ 75822 w 134203"/>
              <a:gd name="connsiteY1" fmla="*/ 197708 h 595465"/>
              <a:gd name="connsiteX2" fmla="*/ 11567 w 134203"/>
              <a:gd name="connsiteY2" fmla="*/ 326219 h 595465"/>
              <a:gd name="connsiteX3" fmla="*/ 56051 w 134203"/>
              <a:gd name="connsiteY3" fmla="*/ 439901 h 595465"/>
              <a:gd name="connsiteX4" fmla="*/ 1681 w 134203"/>
              <a:gd name="connsiteY4" fmla="*/ 533812 h 595465"/>
              <a:gd name="connsiteX5" fmla="*/ 133505 w 134203"/>
              <a:gd name="connsiteY5" fmla="*/ 595465 h 595465"/>
              <a:gd name="connsiteX0" fmla="*/ 58331 w 133253"/>
              <a:gd name="connsiteY0" fmla="*/ 0 h 595465"/>
              <a:gd name="connsiteX1" fmla="*/ 74890 w 133253"/>
              <a:gd name="connsiteY1" fmla="*/ 197708 h 595465"/>
              <a:gd name="connsiteX2" fmla="*/ 10635 w 133253"/>
              <a:gd name="connsiteY2" fmla="*/ 326219 h 595465"/>
              <a:gd name="connsiteX3" fmla="*/ 75934 w 133253"/>
              <a:gd name="connsiteY3" fmla="*/ 444714 h 595465"/>
              <a:gd name="connsiteX4" fmla="*/ 749 w 133253"/>
              <a:gd name="connsiteY4" fmla="*/ 533812 h 595465"/>
              <a:gd name="connsiteX5" fmla="*/ 132573 w 133253"/>
              <a:gd name="connsiteY5" fmla="*/ 595465 h 595465"/>
              <a:gd name="connsiteX0" fmla="*/ 47697 w 122714"/>
              <a:gd name="connsiteY0" fmla="*/ 0 h 595465"/>
              <a:gd name="connsiteX1" fmla="*/ 64256 w 122714"/>
              <a:gd name="connsiteY1" fmla="*/ 197708 h 595465"/>
              <a:gd name="connsiteX2" fmla="*/ 1 w 122714"/>
              <a:gd name="connsiteY2" fmla="*/ 326219 h 595465"/>
              <a:gd name="connsiteX3" fmla="*/ 65300 w 122714"/>
              <a:gd name="connsiteY3" fmla="*/ 444714 h 595465"/>
              <a:gd name="connsiteX4" fmla="*/ 7460 w 122714"/>
              <a:gd name="connsiteY4" fmla="*/ 543437 h 595465"/>
              <a:gd name="connsiteX5" fmla="*/ 121939 w 122714"/>
              <a:gd name="connsiteY5" fmla="*/ 595465 h 595465"/>
              <a:gd name="connsiteX0" fmla="*/ 47697 w 150345"/>
              <a:gd name="connsiteY0" fmla="*/ 0 h 590653"/>
              <a:gd name="connsiteX1" fmla="*/ 64256 w 150345"/>
              <a:gd name="connsiteY1" fmla="*/ 197708 h 590653"/>
              <a:gd name="connsiteX2" fmla="*/ 1 w 150345"/>
              <a:gd name="connsiteY2" fmla="*/ 326219 h 590653"/>
              <a:gd name="connsiteX3" fmla="*/ 65300 w 150345"/>
              <a:gd name="connsiteY3" fmla="*/ 444714 h 590653"/>
              <a:gd name="connsiteX4" fmla="*/ 7460 w 150345"/>
              <a:gd name="connsiteY4" fmla="*/ 543437 h 590653"/>
              <a:gd name="connsiteX5" fmla="*/ 149692 w 150345"/>
              <a:gd name="connsiteY5" fmla="*/ 590653 h 590653"/>
              <a:gd name="connsiteX0" fmla="*/ 47772 w 150410"/>
              <a:gd name="connsiteY0" fmla="*/ 0 h 590653"/>
              <a:gd name="connsiteX1" fmla="*/ 64331 w 150410"/>
              <a:gd name="connsiteY1" fmla="*/ 197708 h 590653"/>
              <a:gd name="connsiteX2" fmla="*/ 76 w 150410"/>
              <a:gd name="connsiteY2" fmla="*/ 326219 h 590653"/>
              <a:gd name="connsiteX3" fmla="*/ 79251 w 150410"/>
              <a:gd name="connsiteY3" fmla="*/ 430276 h 590653"/>
              <a:gd name="connsiteX4" fmla="*/ 7535 w 150410"/>
              <a:gd name="connsiteY4" fmla="*/ 543437 h 590653"/>
              <a:gd name="connsiteX5" fmla="*/ 149767 w 150410"/>
              <a:gd name="connsiteY5" fmla="*/ 590653 h 590653"/>
              <a:gd name="connsiteX0" fmla="*/ 47772 w 178077"/>
              <a:gd name="connsiteY0" fmla="*/ 0 h 571403"/>
              <a:gd name="connsiteX1" fmla="*/ 64331 w 178077"/>
              <a:gd name="connsiteY1" fmla="*/ 197708 h 571403"/>
              <a:gd name="connsiteX2" fmla="*/ 76 w 178077"/>
              <a:gd name="connsiteY2" fmla="*/ 326219 h 571403"/>
              <a:gd name="connsiteX3" fmla="*/ 79251 w 178077"/>
              <a:gd name="connsiteY3" fmla="*/ 430276 h 571403"/>
              <a:gd name="connsiteX4" fmla="*/ 7535 w 178077"/>
              <a:gd name="connsiteY4" fmla="*/ 543437 h 571403"/>
              <a:gd name="connsiteX5" fmla="*/ 177520 w 178077"/>
              <a:gd name="connsiteY5" fmla="*/ 571403 h 571403"/>
              <a:gd name="connsiteX0" fmla="*/ 47772 w 178217"/>
              <a:gd name="connsiteY0" fmla="*/ 0 h 571403"/>
              <a:gd name="connsiteX1" fmla="*/ 64331 w 178217"/>
              <a:gd name="connsiteY1" fmla="*/ 197708 h 571403"/>
              <a:gd name="connsiteX2" fmla="*/ 76 w 178217"/>
              <a:gd name="connsiteY2" fmla="*/ 326219 h 571403"/>
              <a:gd name="connsiteX3" fmla="*/ 79251 w 178217"/>
              <a:gd name="connsiteY3" fmla="*/ 430276 h 571403"/>
              <a:gd name="connsiteX4" fmla="*/ 42226 w 178217"/>
              <a:gd name="connsiteY4" fmla="*/ 538624 h 571403"/>
              <a:gd name="connsiteX5" fmla="*/ 177520 w 178217"/>
              <a:gd name="connsiteY5" fmla="*/ 571403 h 571403"/>
              <a:gd name="connsiteX0" fmla="*/ 47772 w 178168"/>
              <a:gd name="connsiteY0" fmla="*/ 0 h 571403"/>
              <a:gd name="connsiteX1" fmla="*/ 64331 w 178168"/>
              <a:gd name="connsiteY1" fmla="*/ 197708 h 571403"/>
              <a:gd name="connsiteX2" fmla="*/ 76 w 178168"/>
              <a:gd name="connsiteY2" fmla="*/ 326219 h 571403"/>
              <a:gd name="connsiteX3" fmla="*/ 79251 w 178168"/>
              <a:gd name="connsiteY3" fmla="*/ 430276 h 571403"/>
              <a:gd name="connsiteX4" fmla="*/ 31819 w 178168"/>
              <a:gd name="connsiteY4" fmla="*/ 553062 h 571403"/>
              <a:gd name="connsiteX5" fmla="*/ 177520 w 178168"/>
              <a:gd name="connsiteY5" fmla="*/ 571403 h 571403"/>
              <a:gd name="connsiteX0" fmla="*/ 92881 w 178179"/>
              <a:gd name="connsiteY0" fmla="*/ 0 h 558641"/>
              <a:gd name="connsiteX1" fmla="*/ 64342 w 178179"/>
              <a:gd name="connsiteY1" fmla="*/ 184946 h 558641"/>
              <a:gd name="connsiteX2" fmla="*/ 87 w 178179"/>
              <a:gd name="connsiteY2" fmla="*/ 313457 h 558641"/>
              <a:gd name="connsiteX3" fmla="*/ 79262 w 178179"/>
              <a:gd name="connsiteY3" fmla="*/ 417514 h 558641"/>
              <a:gd name="connsiteX4" fmla="*/ 31830 w 178179"/>
              <a:gd name="connsiteY4" fmla="*/ 540300 h 558641"/>
              <a:gd name="connsiteX5" fmla="*/ 177531 w 178179"/>
              <a:gd name="connsiteY5" fmla="*/ 558641 h 558641"/>
              <a:gd name="connsiteX0" fmla="*/ 66707 w 178173"/>
              <a:gd name="connsiteY0" fmla="*/ 0 h 579519"/>
              <a:gd name="connsiteX1" fmla="*/ 64336 w 178173"/>
              <a:gd name="connsiteY1" fmla="*/ 205824 h 579519"/>
              <a:gd name="connsiteX2" fmla="*/ 81 w 178173"/>
              <a:gd name="connsiteY2" fmla="*/ 334335 h 579519"/>
              <a:gd name="connsiteX3" fmla="*/ 79256 w 178173"/>
              <a:gd name="connsiteY3" fmla="*/ 438392 h 579519"/>
              <a:gd name="connsiteX4" fmla="*/ 31824 w 178173"/>
              <a:gd name="connsiteY4" fmla="*/ 561178 h 579519"/>
              <a:gd name="connsiteX5" fmla="*/ 177525 w 178173"/>
              <a:gd name="connsiteY5" fmla="*/ 579519 h 579519"/>
              <a:gd name="connsiteX0" fmla="*/ 91837 w 178179"/>
              <a:gd name="connsiteY0" fmla="*/ 0 h 593369"/>
              <a:gd name="connsiteX1" fmla="*/ 64342 w 178179"/>
              <a:gd name="connsiteY1" fmla="*/ 219674 h 593369"/>
              <a:gd name="connsiteX2" fmla="*/ 87 w 178179"/>
              <a:gd name="connsiteY2" fmla="*/ 348185 h 593369"/>
              <a:gd name="connsiteX3" fmla="*/ 79262 w 178179"/>
              <a:gd name="connsiteY3" fmla="*/ 452242 h 593369"/>
              <a:gd name="connsiteX4" fmla="*/ 31830 w 178179"/>
              <a:gd name="connsiteY4" fmla="*/ 575028 h 593369"/>
              <a:gd name="connsiteX5" fmla="*/ 177531 w 178179"/>
              <a:gd name="connsiteY5" fmla="*/ 593369 h 593369"/>
              <a:gd name="connsiteX0" fmla="*/ 91851 w 178193"/>
              <a:gd name="connsiteY0" fmla="*/ 0 h 593369"/>
              <a:gd name="connsiteX1" fmla="*/ 64356 w 178193"/>
              <a:gd name="connsiteY1" fmla="*/ 219674 h 593369"/>
              <a:gd name="connsiteX2" fmla="*/ 101 w 178193"/>
              <a:gd name="connsiteY2" fmla="*/ 348185 h 593369"/>
              <a:gd name="connsiteX3" fmla="*/ 79276 w 178193"/>
              <a:gd name="connsiteY3" fmla="*/ 452242 h 593369"/>
              <a:gd name="connsiteX4" fmla="*/ 31844 w 178193"/>
              <a:gd name="connsiteY4" fmla="*/ 575028 h 593369"/>
              <a:gd name="connsiteX5" fmla="*/ 177545 w 178193"/>
              <a:gd name="connsiteY5" fmla="*/ 593369 h 593369"/>
              <a:gd name="connsiteX0" fmla="*/ 91832 w 178174"/>
              <a:gd name="connsiteY0" fmla="*/ 0 h 593369"/>
              <a:gd name="connsiteX1" fmla="*/ 64337 w 178174"/>
              <a:gd name="connsiteY1" fmla="*/ 219674 h 593369"/>
              <a:gd name="connsiteX2" fmla="*/ 82 w 178174"/>
              <a:gd name="connsiteY2" fmla="*/ 348185 h 593369"/>
              <a:gd name="connsiteX3" fmla="*/ 79257 w 178174"/>
              <a:gd name="connsiteY3" fmla="*/ 452242 h 593369"/>
              <a:gd name="connsiteX4" fmla="*/ 31825 w 178174"/>
              <a:gd name="connsiteY4" fmla="*/ 575028 h 593369"/>
              <a:gd name="connsiteX5" fmla="*/ 177526 w 178174"/>
              <a:gd name="connsiteY5" fmla="*/ 593369 h 593369"/>
              <a:gd name="connsiteX0" fmla="*/ 91772 w 178114"/>
              <a:gd name="connsiteY0" fmla="*/ 0 h 593369"/>
              <a:gd name="connsiteX1" fmla="*/ 71207 w 178114"/>
              <a:gd name="connsiteY1" fmla="*/ 223137 h 593369"/>
              <a:gd name="connsiteX2" fmla="*/ 22 w 178114"/>
              <a:gd name="connsiteY2" fmla="*/ 348185 h 593369"/>
              <a:gd name="connsiteX3" fmla="*/ 79197 w 178114"/>
              <a:gd name="connsiteY3" fmla="*/ 452242 h 593369"/>
              <a:gd name="connsiteX4" fmla="*/ 31765 w 178114"/>
              <a:gd name="connsiteY4" fmla="*/ 575028 h 593369"/>
              <a:gd name="connsiteX5" fmla="*/ 177466 w 178114"/>
              <a:gd name="connsiteY5" fmla="*/ 593369 h 593369"/>
              <a:gd name="connsiteX0" fmla="*/ 90688 w 178114"/>
              <a:gd name="connsiteY0" fmla="*/ 0 h 579765"/>
              <a:gd name="connsiteX1" fmla="*/ 71207 w 178114"/>
              <a:gd name="connsiteY1" fmla="*/ 209533 h 579765"/>
              <a:gd name="connsiteX2" fmla="*/ 22 w 178114"/>
              <a:gd name="connsiteY2" fmla="*/ 334581 h 579765"/>
              <a:gd name="connsiteX3" fmla="*/ 79197 w 178114"/>
              <a:gd name="connsiteY3" fmla="*/ 438638 h 579765"/>
              <a:gd name="connsiteX4" fmla="*/ 31765 w 178114"/>
              <a:gd name="connsiteY4" fmla="*/ 561424 h 579765"/>
              <a:gd name="connsiteX5" fmla="*/ 177466 w 178114"/>
              <a:gd name="connsiteY5" fmla="*/ 579765 h 579765"/>
              <a:gd name="connsiteX0" fmla="*/ 87005 w 178114"/>
              <a:gd name="connsiteY0" fmla="*/ 0 h 563689"/>
              <a:gd name="connsiteX1" fmla="*/ 71207 w 178114"/>
              <a:gd name="connsiteY1" fmla="*/ 193457 h 563689"/>
              <a:gd name="connsiteX2" fmla="*/ 22 w 178114"/>
              <a:gd name="connsiteY2" fmla="*/ 318505 h 563689"/>
              <a:gd name="connsiteX3" fmla="*/ 79197 w 178114"/>
              <a:gd name="connsiteY3" fmla="*/ 422562 h 563689"/>
              <a:gd name="connsiteX4" fmla="*/ 31765 w 178114"/>
              <a:gd name="connsiteY4" fmla="*/ 545348 h 563689"/>
              <a:gd name="connsiteX5" fmla="*/ 177466 w 178114"/>
              <a:gd name="connsiteY5" fmla="*/ 563689 h 56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114" h="563689">
                <a:moveTo>
                  <a:pt x="87005" y="0"/>
                </a:moveTo>
                <a:cubicBezTo>
                  <a:pt x="92154" y="35011"/>
                  <a:pt x="85704" y="140373"/>
                  <a:pt x="71207" y="193457"/>
                </a:cubicBezTo>
                <a:cubicBezTo>
                  <a:pt x="56710" y="246541"/>
                  <a:pt x="-1310" y="280321"/>
                  <a:pt x="22" y="318505"/>
                </a:cubicBezTo>
                <a:cubicBezTo>
                  <a:pt x="1354" y="356689"/>
                  <a:pt x="73907" y="384755"/>
                  <a:pt x="79197" y="422562"/>
                </a:cubicBezTo>
                <a:cubicBezTo>
                  <a:pt x="84487" y="460369"/>
                  <a:pt x="15387" y="521827"/>
                  <a:pt x="31765" y="545348"/>
                </a:cubicBezTo>
                <a:cubicBezTo>
                  <a:pt x="48143" y="568869"/>
                  <a:pt x="188793" y="541035"/>
                  <a:pt x="177466" y="563689"/>
                </a:cubicBezTo>
              </a:path>
            </a:pathLst>
          </a:custGeom>
          <a:noFill/>
          <a:ln w="28575" cmpd="tri">
            <a:solidFill>
              <a:srgbClr val="00B0F0"/>
            </a:solid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id="{20018350-0D81-0111-F896-22605E68B9A2}"/>
              </a:ext>
            </a:extLst>
          </p:cNvPr>
          <p:cNvSpPr/>
          <p:nvPr/>
        </p:nvSpPr>
        <p:spPr>
          <a:xfrm rot="11111775" flipV="1">
            <a:off x="7200800" y="2610475"/>
            <a:ext cx="236398" cy="655117"/>
          </a:xfrm>
          <a:custGeom>
            <a:avLst/>
            <a:gdLst>
              <a:gd name="connsiteX0" fmla="*/ 34599 w 84660"/>
              <a:gd name="connsiteY0" fmla="*/ 0 h 568411"/>
              <a:gd name="connsiteX1" fmla="*/ 79083 w 84660"/>
              <a:gd name="connsiteY1" fmla="*/ 103797 h 568411"/>
              <a:gd name="connsiteX2" fmla="*/ 59312 w 84660"/>
              <a:gd name="connsiteY2" fmla="*/ 168052 h 568411"/>
              <a:gd name="connsiteX3" fmla="*/ 29656 w 84660"/>
              <a:gd name="connsiteY3" fmla="*/ 301505 h 568411"/>
              <a:gd name="connsiteX4" fmla="*/ 79083 w 84660"/>
              <a:gd name="connsiteY4" fmla="*/ 380588 h 568411"/>
              <a:gd name="connsiteX5" fmla="*/ 79083 w 84660"/>
              <a:gd name="connsiteY5" fmla="*/ 430015 h 568411"/>
              <a:gd name="connsiteX6" fmla="*/ 39541 w 84660"/>
              <a:gd name="connsiteY6" fmla="*/ 514041 h 568411"/>
              <a:gd name="connsiteX7" fmla="*/ 0 w 84660"/>
              <a:gd name="connsiteY7" fmla="*/ 568411 h 568411"/>
              <a:gd name="connsiteX8" fmla="*/ 0 w 84660"/>
              <a:gd name="connsiteY8" fmla="*/ 568411 h 568411"/>
              <a:gd name="connsiteX9" fmla="*/ 4942 w 84660"/>
              <a:gd name="connsiteY9" fmla="*/ 568411 h 568411"/>
              <a:gd name="connsiteX0" fmla="*/ 34599 w 84660"/>
              <a:gd name="connsiteY0" fmla="*/ 0 h 568411"/>
              <a:gd name="connsiteX1" fmla="*/ 59312 w 84660"/>
              <a:gd name="connsiteY1" fmla="*/ 168052 h 568411"/>
              <a:gd name="connsiteX2" fmla="*/ 29656 w 84660"/>
              <a:gd name="connsiteY2" fmla="*/ 301505 h 568411"/>
              <a:gd name="connsiteX3" fmla="*/ 79083 w 84660"/>
              <a:gd name="connsiteY3" fmla="*/ 380588 h 568411"/>
              <a:gd name="connsiteX4" fmla="*/ 79083 w 84660"/>
              <a:gd name="connsiteY4" fmla="*/ 430015 h 568411"/>
              <a:gd name="connsiteX5" fmla="*/ 39541 w 84660"/>
              <a:gd name="connsiteY5" fmla="*/ 514041 h 568411"/>
              <a:gd name="connsiteX6" fmla="*/ 0 w 84660"/>
              <a:gd name="connsiteY6" fmla="*/ 568411 h 568411"/>
              <a:gd name="connsiteX7" fmla="*/ 0 w 84660"/>
              <a:gd name="connsiteY7" fmla="*/ 568411 h 568411"/>
              <a:gd name="connsiteX8" fmla="*/ 4942 w 8466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79083 w 93920"/>
              <a:gd name="connsiteY4" fmla="*/ 430015 h 568411"/>
              <a:gd name="connsiteX5" fmla="*/ 39541 w 93920"/>
              <a:gd name="connsiteY5" fmla="*/ 514041 h 568411"/>
              <a:gd name="connsiteX6" fmla="*/ 0 w 93920"/>
              <a:gd name="connsiteY6" fmla="*/ 568411 h 568411"/>
              <a:gd name="connsiteX7" fmla="*/ 0 w 93920"/>
              <a:gd name="connsiteY7" fmla="*/ 568411 h 568411"/>
              <a:gd name="connsiteX8" fmla="*/ 4942 w 9392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607953"/>
              <a:gd name="connsiteX1" fmla="*/ 93911 w 93920"/>
              <a:gd name="connsiteY1" fmla="*/ 172994 h 607953"/>
              <a:gd name="connsiteX2" fmla="*/ 29656 w 93920"/>
              <a:gd name="connsiteY2" fmla="*/ 301505 h 607953"/>
              <a:gd name="connsiteX3" fmla="*/ 74140 w 93920"/>
              <a:gd name="connsiteY3" fmla="*/ 415187 h 607953"/>
              <a:gd name="connsiteX4" fmla="*/ 39541 w 93920"/>
              <a:gd name="connsiteY4" fmla="*/ 514041 h 607953"/>
              <a:gd name="connsiteX5" fmla="*/ 0 w 93920"/>
              <a:gd name="connsiteY5" fmla="*/ 568411 h 607953"/>
              <a:gd name="connsiteX6" fmla="*/ 0 w 93920"/>
              <a:gd name="connsiteY6" fmla="*/ 568411 h 607953"/>
              <a:gd name="connsiteX7" fmla="*/ 9885 w 93920"/>
              <a:gd name="connsiteY7" fmla="*/ 607953 h 607953"/>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0" fmla="*/ 69198 w 128519"/>
              <a:gd name="connsiteY0" fmla="*/ 0 h 647494"/>
              <a:gd name="connsiteX1" fmla="*/ 128510 w 128519"/>
              <a:gd name="connsiteY1" fmla="*/ 172994 h 647494"/>
              <a:gd name="connsiteX2" fmla="*/ 64255 w 128519"/>
              <a:gd name="connsiteY2" fmla="*/ 301505 h 647494"/>
              <a:gd name="connsiteX3" fmla="*/ 108739 w 128519"/>
              <a:gd name="connsiteY3" fmla="*/ 415187 h 647494"/>
              <a:gd name="connsiteX4" fmla="*/ 74140 w 128519"/>
              <a:gd name="connsiteY4" fmla="*/ 514041 h 647494"/>
              <a:gd name="connsiteX5" fmla="*/ 34599 w 128519"/>
              <a:gd name="connsiteY5" fmla="*/ 568411 h 647494"/>
              <a:gd name="connsiteX6" fmla="*/ 0 w 128519"/>
              <a:gd name="connsiteY6" fmla="*/ 647494 h 647494"/>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14828 w 108748"/>
              <a:gd name="connsiteY5" fmla="*/ 568411 h 622780"/>
              <a:gd name="connsiteX6" fmla="*/ 0 w 108748"/>
              <a:gd name="connsiteY6"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0 w 108748"/>
              <a:gd name="connsiteY5"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34598 w 108748"/>
              <a:gd name="connsiteY4" fmla="*/ 509098 h 622780"/>
              <a:gd name="connsiteX5" fmla="*/ 0 w 108748"/>
              <a:gd name="connsiteY5" fmla="*/ 622780 h 622780"/>
              <a:gd name="connsiteX0" fmla="*/ 17225 w 76546"/>
              <a:gd name="connsiteY0" fmla="*/ 0 h 657379"/>
              <a:gd name="connsiteX1" fmla="*/ 76537 w 76546"/>
              <a:gd name="connsiteY1" fmla="*/ 172994 h 657379"/>
              <a:gd name="connsiteX2" fmla="*/ 12282 w 76546"/>
              <a:gd name="connsiteY2" fmla="*/ 301505 h 657379"/>
              <a:gd name="connsiteX3" fmla="*/ 56766 w 76546"/>
              <a:gd name="connsiteY3" fmla="*/ 415187 h 657379"/>
              <a:gd name="connsiteX4" fmla="*/ 2396 w 76546"/>
              <a:gd name="connsiteY4" fmla="*/ 509098 h 657379"/>
              <a:gd name="connsiteX5" fmla="*/ 2397 w 76546"/>
              <a:gd name="connsiteY5" fmla="*/ 657379 h 657379"/>
              <a:gd name="connsiteX0" fmla="*/ 38601 w 76895"/>
              <a:gd name="connsiteY0" fmla="*/ 0 h 677150"/>
              <a:gd name="connsiteX1" fmla="*/ 76537 w 76895"/>
              <a:gd name="connsiteY1" fmla="*/ 192765 h 677150"/>
              <a:gd name="connsiteX2" fmla="*/ 12282 w 76895"/>
              <a:gd name="connsiteY2" fmla="*/ 321276 h 677150"/>
              <a:gd name="connsiteX3" fmla="*/ 56766 w 76895"/>
              <a:gd name="connsiteY3" fmla="*/ 434958 h 677150"/>
              <a:gd name="connsiteX4" fmla="*/ 2396 w 76895"/>
              <a:gd name="connsiteY4" fmla="*/ 528869 h 677150"/>
              <a:gd name="connsiteX5" fmla="*/ 2397 w 76895"/>
              <a:gd name="connsiteY5" fmla="*/ 677150 h 677150"/>
              <a:gd name="connsiteX0" fmla="*/ 59978 w 78428"/>
              <a:gd name="connsiteY0" fmla="*/ 0 h 682093"/>
              <a:gd name="connsiteX1" fmla="*/ 76537 w 78428"/>
              <a:gd name="connsiteY1" fmla="*/ 197708 h 682093"/>
              <a:gd name="connsiteX2" fmla="*/ 12282 w 78428"/>
              <a:gd name="connsiteY2" fmla="*/ 326219 h 682093"/>
              <a:gd name="connsiteX3" fmla="*/ 56766 w 78428"/>
              <a:gd name="connsiteY3" fmla="*/ 439901 h 682093"/>
              <a:gd name="connsiteX4" fmla="*/ 2396 w 78428"/>
              <a:gd name="connsiteY4" fmla="*/ 533812 h 682093"/>
              <a:gd name="connsiteX5" fmla="*/ 2397 w 78428"/>
              <a:gd name="connsiteY5" fmla="*/ 682093 h 682093"/>
              <a:gd name="connsiteX0" fmla="*/ 59664 w 144968"/>
              <a:gd name="connsiteY0" fmla="*/ 0 h 581027"/>
              <a:gd name="connsiteX1" fmla="*/ 76223 w 144968"/>
              <a:gd name="connsiteY1" fmla="*/ 197708 h 581027"/>
              <a:gd name="connsiteX2" fmla="*/ 11968 w 144968"/>
              <a:gd name="connsiteY2" fmla="*/ 326219 h 581027"/>
              <a:gd name="connsiteX3" fmla="*/ 56452 w 144968"/>
              <a:gd name="connsiteY3" fmla="*/ 439901 h 581027"/>
              <a:gd name="connsiteX4" fmla="*/ 2082 w 144968"/>
              <a:gd name="connsiteY4" fmla="*/ 533812 h 581027"/>
              <a:gd name="connsiteX5" fmla="*/ 144313 w 144968"/>
              <a:gd name="connsiteY5" fmla="*/ 581027 h 581027"/>
              <a:gd name="connsiteX0" fmla="*/ 59263 w 134203"/>
              <a:gd name="connsiteY0" fmla="*/ 0 h 595465"/>
              <a:gd name="connsiteX1" fmla="*/ 75822 w 134203"/>
              <a:gd name="connsiteY1" fmla="*/ 197708 h 595465"/>
              <a:gd name="connsiteX2" fmla="*/ 11567 w 134203"/>
              <a:gd name="connsiteY2" fmla="*/ 326219 h 595465"/>
              <a:gd name="connsiteX3" fmla="*/ 56051 w 134203"/>
              <a:gd name="connsiteY3" fmla="*/ 439901 h 595465"/>
              <a:gd name="connsiteX4" fmla="*/ 1681 w 134203"/>
              <a:gd name="connsiteY4" fmla="*/ 533812 h 595465"/>
              <a:gd name="connsiteX5" fmla="*/ 133505 w 134203"/>
              <a:gd name="connsiteY5" fmla="*/ 595465 h 595465"/>
              <a:gd name="connsiteX0" fmla="*/ 58331 w 133253"/>
              <a:gd name="connsiteY0" fmla="*/ 0 h 595465"/>
              <a:gd name="connsiteX1" fmla="*/ 74890 w 133253"/>
              <a:gd name="connsiteY1" fmla="*/ 197708 h 595465"/>
              <a:gd name="connsiteX2" fmla="*/ 10635 w 133253"/>
              <a:gd name="connsiteY2" fmla="*/ 326219 h 595465"/>
              <a:gd name="connsiteX3" fmla="*/ 75934 w 133253"/>
              <a:gd name="connsiteY3" fmla="*/ 444714 h 595465"/>
              <a:gd name="connsiteX4" fmla="*/ 749 w 133253"/>
              <a:gd name="connsiteY4" fmla="*/ 533812 h 595465"/>
              <a:gd name="connsiteX5" fmla="*/ 132573 w 133253"/>
              <a:gd name="connsiteY5" fmla="*/ 595465 h 595465"/>
              <a:gd name="connsiteX0" fmla="*/ 47697 w 122714"/>
              <a:gd name="connsiteY0" fmla="*/ 0 h 595465"/>
              <a:gd name="connsiteX1" fmla="*/ 64256 w 122714"/>
              <a:gd name="connsiteY1" fmla="*/ 197708 h 595465"/>
              <a:gd name="connsiteX2" fmla="*/ 1 w 122714"/>
              <a:gd name="connsiteY2" fmla="*/ 326219 h 595465"/>
              <a:gd name="connsiteX3" fmla="*/ 65300 w 122714"/>
              <a:gd name="connsiteY3" fmla="*/ 444714 h 595465"/>
              <a:gd name="connsiteX4" fmla="*/ 7460 w 122714"/>
              <a:gd name="connsiteY4" fmla="*/ 543437 h 595465"/>
              <a:gd name="connsiteX5" fmla="*/ 121939 w 122714"/>
              <a:gd name="connsiteY5" fmla="*/ 595465 h 595465"/>
              <a:gd name="connsiteX0" fmla="*/ 47697 w 150345"/>
              <a:gd name="connsiteY0" fmla="*/ 0 h 590653"/>
              <a:gd name="connsiteX1" fmla="*/ 64256 w 150345"/>
              <a:gd name="connsiteY1" fmla="*/ 197708 h 590653"/>
              <a:gd name="connsiteX2" fmla="*/ 1 w 150345"/>
              <a:gd name="connsiteY2" fmla="*/ 326219 h 590653"/>
              <a:gd name="connsiteX3" fmla="*/ 65300 w 150345"/>
              <a:gd name="connsiteY3" fmla="*/ 444714 h 590653"/>
              <a:gd name="connsiteX4" fmla="*/ 7460 w 150345"/>
              <a:gd name="connsiteY4" fmla="*/ 543437 h 590653"/>
              <a:gd name="connsiteX5" fmla="*/ 149692 w 150345"/>
              <a:gd name="connsiteY5" fmla="*/ 590653 h 590653"/>
              <a:gd name="connsiteX0" fmla="*/ 47772 w 150410"/>
              <a:gd name="connsiteY0" fmla="*/ 0 h 590653"/>
              <a:gd name="connsiteX1" fmla="*/ 64331 w 150410"/>
              <a:gd name="connsiteY1" fmla="*/ 197708 h 590653"/>
              <a:gd name="connsiteX2" fmla="*/ 76 w 150410"/>
              <a:gd name="connsiteY2" fmla="*/ 326219 h 590653"/>
              <a:gd name="connsiteX3" fmla="*/ 79251 w 150410"/>
              <a:gd name="connsiteY3" fmla="*/ 430276 h 590653"/>
              <a:gd name="connsiteX4" fmla="*/ 7535 w 150410"/>
              <a:gd name="connsiteY4" fmla="*/ 543437 h 590653"/>
              <a:gd name="connsiteX5" fmla="*/ 149767 w 150410"/>
              <a:gd name="connsiteY5" fmla="*/ 590653 h 590653"/>
              <a:gd name="connsiteX0" fmla="*/ 47772 w 178077"/>
              <a:gd name="connsiteY0" fmla="*/ 0 h 571403"/>
              <a:gd name="connsiteX1" fmla="*/ 64331 w 178077"/>
              <a:gd name="connsiteY1" fmla="*/ 197708 h 571403"/>
              <a:gd name="connsiteX2" fmla="*/ 76 w 178077"/>
              <a:gd name="connsiteY2" fmla="*/ 326219 h 571403"/>
              <a:gd name="connsiteX3" fmla="*/ 79251 w 178077"/>
              <a:gd name="connsiteY3" fmla="*/ 430276 h 571403"/>
              <a:gd name="connsiteX4" fmla="*/ 7535 w 178077"/>
              <a:gd name="connsiteY4" fmla="*/ 543437 h 571403"/>
              <a:gd name="connsiteX5" fmla="*/ 177520 w 178077"/>
              <a:gd name="connsiteY5" fmla="*/ 571403 h 571403"/>
              <a:gd name="connsiteX0" fmla="*/ 47772 w 178217"/>
              <a:gd name="connsiteY0" fmla="*/ 0 h 571403"/>
              <a:gd name="connsiteX1" fmla="*/ 64331 w 178217"/>
              <a:gd name="connsiteY1" fmla="*/ 197708 h 571403"/>
              <a:gd name="connsiteX2" fmla="*/ 76 w 178217"/>
              <a:gd name="connsiteY2" fmla="*/ 326219 h 571403"/>
              <a:gd name="connsiteX3" fmla="*/ 79251 w 178217"/>
              <a:gd name="connsiteY3" fmla="*/ 430276 h 571403"/>
              <a:gd name="connsiteX4" fmla="*/ 42226 w 178217"/>
              <a:gd name="connsiteY4" fmla="*/ 538624 h 571403"/>
              <a:gd name="connsiteX5" fmla="*/ 177520 w 178217"/>
              <a:gd name="connsiteY5" fmla="*/ 571403 h 571403"/>
              <a:gd name="connsiteX0" fmla="*/ 47772 w 178168"/>
              <a:gd name="connsiteY0" fmla="*/ 0 h 571403"/>
              <a:gd name="connsiteX1" fmla="*/ 64331 w 178168"/>
              <a:gd name="connsiteY1" fmla="*/ 197708 h 571403"/>
              <a:gd name="connsiteX2" fmla="*/ 76 w 178168"/>
              <a:gd name="connsiteY2" fmla="*/ 326219 h 571403"/>
              <a:gd name="connsiteX3" fmla="*/ 79251 w 178168"/>
              <a:gd name="connsiteY3" fmla="*/ 430276 h 571403"/>
              <a:gd name="connsiteX4" fmla="*/ 31819 w 178168"/>
              <a:gd name="connsiteY4" fmla="*/ 553062 h 571403"/>
              <a:gd name="connsiteX5" fmla="*/ 177520 w 178168"/>
              <a:gd name="connsiteY5" fmla="*/ 571403 h 571403"/>
              <a:gd name="connsiteX0" fmla="*/ 92881 w 178179"/>
              <a:gd name="connsiteY0" fmla="*/ 0 h 558641"/>
              <a:gd name="connsiteX1" fmla="*/ 64342 w 178179"/>
              <a:gd name="connsiteY1" fmla="*/ 184946 h 558641"/>
              <a:gd name="connsiteX2" fmla="*/ 87 w 178179"/>
              <a:gd name="connsiteY2" fmla="*/ 313457 h 558641"/>
              <a:gd name="connsiteX3" fmla="*/ 79262 w 178179"/>
              <a:gd name="connsiteY3" fmla="*/ 417514 h 558641"/>
              <a:gd name="connsiteX4" fmla="*/ 31830 w 178179"/>
              <a:gd name="connsiteY4" fmla="*/ 540300 h 558641"/>
              <a:gd name="connsiteX5" fmla="*/ 177531 w 178179"/>
              <a:gd name="connsiteY5" fmla="*/ 558641 h 558641"/>
              <a:gd name="connsiteX0" fmla="*/ 66707 w 178173"/>
              <a:gd name="connsiteY0" fmla="*/ 0 h 579519"/>
              <a:gd name="connsiteX1" fmla="*/ 64336 w 178173"/>
              <a:gd name="connsiteY1" fmla="*/ 205824 h 579519"/>
              <a:gd name="connsiteX2" fmla="*/ 81 w 178173"/>
              <a:gd name="connsiteY2" fmla="*/ 334335 h 579519"/>
              <a:gd name="connsiteX3" fmla="*/ 79256 w 178173"/>
              <a:gd name="connsiteY3" fmla="*/ 438392 h 579519"/>
              <a:gd name="connsiteX4" fmla="*/ 31824 w 178173"/>
              <a:gd name="connsiteY4" fmla="*/ 561178 h 579519"/>
              <a:gd name="connsiteX5" fmla="*/ 177525 w 178173"/>
              <a:gd name="connsiteY5" fmla="*/ 579519 h 579519"/>
              <a:gd name="connsiteX0" fmla="*/ 91837 w 178179"/>
              <a:gd name="connsiteY0" fmla="*/ 0 h 593369"/>
              <a:gd name="connsiteX1" fmla="*/ 64342 w 178179"/>
              <a:gd name="connsiteY1" fmla="*/ 219674 h 593369"/>
              <a:gd name="connsiteX2" fmla="*/ 87 w 178179"/>
              <a:gd name="connsiteY2" fmla="*/ 348185 h 593369"/>
              <a:gd name="connsiteX3" fmla="*/ 79262 w 178179"/>
              <a:gd name="connsiteY3" fmla="*/ 452242 h 593369"/>
              <a:gd name="connsiteX4" fmla="*/ 31830 w 178179"/>
              <a:gd name="connsiteY4" fmla="*/ 575028 h 593369"/>
              <a:gd name="connsiteX5" fmla="*/ 177531 w 178179"/>
              <a:gd name="connsiteY5" fmla="*/ 593369 h 593369"/>
              <a:gd name="connsiteX0" fmla="*/ 91851 w 178193"/>
              <a:gd name="connsiteY0" fmla="*/ 0 h 593369"/>
              <a:gd name="connsiteX1" fmla="*/ 64356 w 178193"/>
              <a:gd name="connsiteY1" fmla="*/ 219674 h 593369"/>
              <a:gd name="connsiteX2" fmla="*/ 101 w 178193"/>
              <a:gd name="connsiteY2" fmla="*/ 348185 h 593369"/>
              <a:gd name="connsiteX3" fmla="*/ 79276 w 178193"/>
              <a:gd name="connsiteY3" fmla="*/ 452242 h 593369"/>
              <a:gd name="connsiteX4" fmla="*/ 31844 w 178193"/>
              <a:gd name="connsiteY4" fmla="*/ 575028 h 593369"/>
              <a:gd name="connsiteX5" fmla="*/ 177545 w 178193"/>
              <a:gd name="connsiteY5" fmla="*/ 593369 h 593369"/>
              <a:gd name="connsiteX0" fmla="*/ 91832 w 178174"/>
              <a:gd name="connsiteY0" fmla="*/ 0 h 593369"/>
              <a:gd name="connsiteX1" fmla="*/ 64337 w 178174"/>
              <a:gd name="connsiteY1" fmla="*/ 219674 h 593369"/>
              <a:gd name="connsiteX2" fmla="*/ 82 w 178174"/>
              <a:gd name="connsiteY2" fmla="*/ 348185 h 593369"/>
              <a:gd name="connsiteX3" fmla="*/ 79257 w 178174"/>
              <a:gd name="connsiteY3" fmla="*/ 452242 h 593369"/>
              <a:gd name="connsiteX4" fmla="*/ 31825 w 178174"/>
              <a:gd name="connsiteY4" fmla="*/ 575028 h 593369"/>
              <a:gd name="connsiteX5" fmla="*/ 177526 w 178174"/>
              <a:gd name="connsiteY5" fmla="*/ 593369 h 593369"/>
              <a:gd name="connsiteX0" fmla="*/ 91772 w 178114"/>
              <a:gd name="connsiteY0" fmla="*/ 0 h 593369"/>
              <a:gd name="connsiteX1" fmla="*/ 71207 w 178114"/>
              <a:gd name="connsiteY1" fmla="*/ 223137 h 593369"/>
              <a:gd name="connsiteX2" fmla="*/ 22 w 178114"/>
              <a:gd name="connsiteY2" fmla="*/ 348185 h 593369"/>
              <a:gd name="connsiteX3" fmla="*/ 79197 w 178114"/>
              <a:gd name="connsiteY3" fmla="*/ 452242 h 593369"/>
              <a:gd name="connsiteX4" fmla="*/ 31765 w 178114"/>
              <a:gd name="connsiteY4" fmla="*/ 575028 h 593369"/>
              <a:gd name="connsiteX5" fmla="*/ 177466 w 178114"/>
              <a:gd name="connsiteY5" fmla="*/ 593369 h 593369"/>
              <a:gd name="connsiteX0" fmla="*/ 90688 w 178114"/>
              <a:gd name="connsiteY0" fmla="*/ 0 h 579765"/>
              <a:gd name="connsiteX1" fmla="*/ 71207 w 178114"/>
              <a:gd name="connsiteY1" fmla="*/ 209533 h 579765"/>
              <a:gd name="connsiteX2" fmla="*/ 22 w 178114"/>
              <a:gd name="connsiteY2" fmla="*/ 334581 h 579765"/>
              <a:gd name="connsiteX3" fmla="*/ 79197 w 178114"/>
              <a:gd name="connsiteY3" fmla="*/ 438638 h 579765"/>
              <a:gd name="connsiteX4" fmla="*/ 31765 w 178114"/>
              <a:gd name="connsiteY4" fmla="*/ 561424 h 579765"/>
              <a:gd name="connsiteX5" fmla="*/ 177466 w 178114"/>
              <a:gd name="connsiteY5" fmla="*/ 579765 h 579765"/>
              <a:gd name="connsiteX0" fmla="*/ 87005 w 178114"/>
              <a:gd name="connsiteY0" fmla="*/ 0 h 563689"/>
              <a:gd name="connsiteX1" fmla="*/ 71207 w 178114"/>
              <a:gd name="connsiteY1" fmla="*/ 193457 h 563689"/>
              <a:gd name="connsiteX2" fmla="*/ 22 w 178114"/>
              <a:gd name="connsiteY2" fmla="*/ 318505 h 563689"/>
              <a:gd name="connsiteX3" fmla="*/ 79197 w 178114"/>
              <a:gd name="connsiteY3" fmla="*/ 422562 h 563689"/>
              <a:gd name="connsiteX4" fmla="*/ 31765 w 178114"/>
              <a:gd name="connsiteY4" fmla="*/ 545348 h 563689"/>
              <a:gd name="connsiteX5" fmla="*/ 177466 w 178114"/>
              <a:gd name="connsiteY5" fmla="*/ 563689 h 56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114" h="563689">
                <a:moveTo>
                  <a:pt x="87005" y="0"/>
                </a:moveTo>
                <a:cubicBezTo>
                  <a:pt x="92154" y="35011"/>
                  <a:pt x="85704" y="140373"/>
                  <a:pt x="71207" y="193457"/>
                </a:cubicBezTo>
                <a:cubicBezTo>
                  <a:pt x="56710" y="246541"/>
                  <a:pt x="-1310" y="280321"/>
                  <a:pt x="22" y="318505"/>
                </a:cubicBezTo>
                <a:cubicBezTo>
                  <a:pt x="1354" y="356689"/>
                  <a:pt x="73907" y="384755"/>
                  <a:pt x="79197" y="422562"/>
                </a:cubicBezTo>
                <a:cubicBezTo>
                  <a:pt x="84487" y="460369"/>
                  <a:pt x="15387" y="521827"/>
                  <a:pt x="31765" y="545348"/>
                </a:cubicBezTo>
                <a:cubicBezTo>
                  <a:pt x="48143" y="568869"/>
                  <a:pt x="188793" y="541035"/>
                  <a:pt x="177466" y="563689"/>
                </a:cubicBezTo>
              </a:path>
            </a:pathLst>
          </a:custGeom>
          <a:noFill/>
          <a:ln w="28575" cmpd="tri">
            <a:solidFill>
              <a:srgbClr val="00B0F0"/>
            </a:solid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06C4B306-A814-113E-59FC-792A53DAA75F}"/>
              </a:ext>
            </a:extLst>
          </p:cNvPr>
          <p:cNvGrpSpPr/>
          <p:nvPr/>
        </p:nvGrpSpPr>
        <p:grpSpPr>
          <a:xfrm>
            <a:off x="1442097" y="2586609"/>
            <a:ext cx="222906" cy="608714"/>
            <a:chOff x="1271536" y="1707762"/>
            <a:chExt cx="222906" cy="608714"/>
          </a:xfrm>
        </p:grpSpPr>
        <p:sp>
          <p:nvSpPr>
            <p:cNvPr id="4" name="Freeform 3">
              <a:extLst>
                <a:ext uri="{FF2B5EF4-FFF2-40B4-BE49-F238E27FC236}">
                  <a16:creationId xmlns:a16="http://schemas.microsoft.com/office/drawing/2014/main" id="{7FDE08E4-DEE9-FF04-9459-420DE273E139}"/>
                </a:ext>
              </a:extLst>
            </p:cNvPr>
            <p:cNvSpPr/>
            <p:nvPr userDrawn="1"/>
          </p:nvSpPr>
          <p:spPr>
            <a:xfrm rot="198672" flipV="1">
              <a:off x="1342979" y="2057794"/>
              <a:ext cx="27432" cy="258682"/>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 name="connsiteX0" fmla="*/ 69520 w 69521"/>
                <a:gd name="connsiteY0" fmla="*/ -1 h 363346"/>
                <a:gd name="connsiteX1" fmla="*/ 60325 w 69521"/>
                <a:gd name="connsiteY1" fmla="*/ 87121 h 363346"/>
                <a:gd name="connsiteX2" fmla="*/ 0 w 69521"/>
                <a:gd name="connsiteY2" fmla="*/ 125221 h 363346"/>
                <a:gd name="connsiteX3" fmla="*/ 57150 w 69521"/>
                <a:gd name="connsiteY3" fmla="*/ 160146 h 363346"/>
                <a:gd name="connsiteX4" fmla="*/ 0 w 69521"/>
                <a:gd name="connsiteY4" fmla="*/ 204596 h 363346"/>
                <a:gd name="connsiteX5" fmla="*/ 57150 w 69521"/>
                <a:gd name="connsiteY5" fmla="*/ 223646 h 363346"/>
                <a:gd name="connsiteX6" fmla="*/ 6350 w 69521"/>
                <a:gd name="connsiteY6" fmla="*/ 274446 h 363346"/>
                <a:gd name="connsiteX7" fmla="*/ 63500 w 69521"/>
                <a:gd name="connsiteY7" fmla="*/ 293496 h 363346"/>
                <a:gd name="connsiteX8" fmla="*/ 0 w 69521"/>
                <a:gd name="connsiteY8" fmla="*/ 334771 h 363346"/>
                <a:gd name="connsiteX9" fmla="*/ 53975 w 69521"/>
                <a:gd name="connsiteY9" fmla="*/ 363346 h 363346"/>
                <a:gd name="connsiteX10" fmla="*/ 57150 w 69521"/>
                <a:gd name="connsiteY10" fmla="*/ 360171 h 363346"/>
                <a:gd name="connsiteX0" fmla="*/ 46988 w 63500"/>
                <a:gd name="connsiteY0" fmla="*/ 0 h 329749"/>
                <a:gd name="connsiteX1" fmla="*/ 60325 w 63500"/>
                <a:gd name="connsiteY1" fmla="*/ 53524 h 329749"/>
                <a:gd name="connsiteX2" fmla="*/ 0 w 63500"/>
                <a:gd name="connsiteY2" fmla="*/ 91624 h 329749"/>
                <a:gd name="connsiteX3" fmla="*/ 57150 w 63500"/>
                <a:gd name="connsiteY3" fmla="*/ 126549 h 329749"/>
                <a:gd name="connsiteX4" fmla="*/ 0 w 63500"/>
                <a:gd name="connsiteY4" fmla="*/ 170999 h 329749"/>
                <a:gd name="connsiteX5" fmla="*/ 57150 w 63500"/>
                <a:gd name="connsiteY5" fmla="*/ 190049 h 329749"/>
                <a:gd name="connsiteX6" fmla="*/ 6350 w 63500"/>
                <a:gd name="connsiteY6" fmla="*/ 240849 h 329749"/>
                <a:gd name="connsiteX7" fmla="*/ 63500 w 63500"/>
                <a:gd name="connsiteY7" fmla="*/ 259899 h 329749"/>
                <a:gd name="connsiteX8" fmla="*/ 0 w 63500"/>
                <a:gd name="connsiteY8" fmla="*/ 301174 h 329749"/>
                <a:gd name="connsiteX9" fmla="*/ 53975 w 63500"/>
                <a:gd name="connsiteY9" fmla="*/ 329749 h 329749"/>
                <a:gd name="connsiteX10" fmla="*/ 57150 w 63500"/>
                <a:gd name="connsiteY10" fmla="*/ 326574 h 329749"/>
                <a:gd name="connsiteX0" fmla="*/ 67225 w 67225"/>
                <a:gd name="connsiteY0" fmla="*/ 0 h 339057"/>
                <a:gd name="connsiteX1" fmla="*/ 60325 w 67225"/>
                <a:gd name="connsiteY1" fmla="*/ 62832 h 339057"/>
                <a:gd name="connsiteX2" fmla="*/ 0 w 67225"/>
                <a:gd name="connsiteY2" fmla="*/ 100932 h 339057"/>
                <a:gd name="connsiteX3" fmla="*/ 57150 w 67225"/>
                <a:gd name="connsiteY3" fmla="*/ 135857 h 339057"/>
                <a:gd name="connsiteX4" fmla="*/ 0 w 67225"/>
                <a:gd name="connsiteY4" fmla="*/ 180307 h 339057"/>
                <a:gd name="connsiteX5" fmla="*/ 57150 w 67225"/>
                <a:gd name="connsiteY5" fmla="*/ 199357 h 339057"/>
                <a:gd name="connsiteX6" fmla="*/ 6350 w 67225"/>
                <a:gd name="connsiteY6" fmla="*/ 250157 h 339057"/>
                <a:gd name="connsiteX7" fmla="*/ 63500 w 67225"/>
                <a:gd name="connsiteY7" fmla="*/ 269207 h 339057"/>
                <a:gd name="connsiteX8" fmla="*/ 0 w 67225"/>
                <a:gd name="connsiteY8" fmla="*/ 310482 h 339057"/>
                <a:gd name="connsiteX9" fmla="*/ 53975 w 67225"/>
                <a:gd name="connsiteY9" fmla="*/ 339057 h 339057"/>
                <a:gd name="connsiteX10" fmla="*/ 57150 w 67225"/>
                <a:gd name="connsiteY10" fmla="*/ 335882 h 339057"/>
                <a:gd name="connsiteX0" fmla="*/ 47825 w 63500"/>
                <a:gd name="connsiteY0" fmla="*/ 0 h 325776"/>
                <a:gd name="connsiteX1" fmla="*/ 60325 w 63500"/>
                <a:gd name="connsiteY1" fmla="*/ 49551 h 325776"/>
                <a:gd name="connsiteX2" fmla="*/ 0 w 63500"/>
                <a:gd name="connsiteY2" fmla="*/ 87651 h 325776"/>
                <a:gd name="connsiteX3" fmla="*/ 57150 w 63500"/>
                <a:gd name="connsiteY3" fmla="*/ 122576 h 325776"/>
                <a:gd name="connsiteX4" fmla="*/ 0 w 63500"/>
                <a:gd name="connsiteY4" fmla="*/ 167026 h 325776"/>
                <a:gd name="connsiteX5" fmla="*/ 57150 w 63500"/>
                <a:gd name="connsiteY5" fmla="*/ 186076 h 325776"/>
                <a:gd name="connsiteX6" fmla="*/ 6350 w 63500"/>
                <a:gd name="connsiteY6" fmla="*/ 236876 h 325776"/>
                <a:gd name="connsiteX7" fmla="*/ 63500 w 63500"/>
                <a:gd name="connsiteY7" fmla="*/ 255926 h 325776"/>
                <a:gd name="connsiteX8" fmla="*/ 0 w 63500"/>
                <a:gd name="connsiteY8" fmla="*/ 297201 h 325776"/>
                <a:gd name="connsiteX9" fmla="*/ 53975 w 63500"/>
                <a:gd name="connsiteY9" fmla="*/ 325776 h 325776"/>
                <a:gd name="connsiteX10" fmla="*/ 57150 w 63500"/>
                <a:gd name="connsiteY10" fmla="*/ 322601 h 32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5776">
                  <a:moveTo>
                    <a:pt x="47825" y="0"/>
                  </a:moveTo>
                  <a:lnTo>
                    <a:pt x="60325" y="49551"/>
                  </a:lnTo>
                  <a:lnTo>
                    <a:pt x="0" y="87651"/>
                  </a:lnTo>
                  <a:lnTo>
                    <a:pt x="57150" y="122576"/>
                  </a:lnTo>
                  <a:lnTo>
                    <a:pt x="0" y="167026"/>
                  </a:lnTo>
                  <a:lnTo>
                    <a:pt x="57150" y="186076"/>
                  </a:lnTo>
                  <a:lnTo>
                    <a:pt x="6350" y="236876"/>
                  </a:lnTo>
                  <a:lnTo>
                    <a:pt x="63500" y="255926"/>
                  </a:lnTo>
                  <a:lnTo>
                    <a:pt x="0" y="297201"/>
                  </a:lnTo>
                  <a:lnTo>
                    <a:pt x="53975" y="325776"/>
                  </a:lnTo>
                  <a:lnTo>
                    <a:pt x="57150" y="322601"/>
                  </a:lnTo>
                </a:path>
              </a:pathLst>
            </a:custGeom>
            <a:noFill/>
            <a:ln w="15875" cmpd="dbl">
              <a:solidFill>
                <a:srgbClr val="C00000"/>
              </a:solidFill>
            </a:ln>
            <a:effectLst>
              <a:glow rad="88900">
                <a:srgbClr val="FFFF00">
                  <a:alpha val="44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513B6141-90F3-A932-603E-49CA3B29BA66}"/>
                </a:ext>
              </a:extLst>
            </p:cNvPr>
            <p:cNvGrpSpPr/>
            <p:nvPr userDrawn="1"/>
          </p:nvGrpSpPr>
          <p:grpSpPr>
            <a:xfrm>
              <a:off x="1271536" y="1707762"/>
              <a:ext cx="222906" cy="461018"/>
              <a:chOff x="1271536" y="1707762"/>
              <a:chExt cx="222906" cy="461018"/>
            </a:xfrm>
          </p:grpSpPr>
          <p:cxnSp>
            <p:nvCxnSpPr>
              <p:cNvPr id="7" name="Straight Connector 6">
                <a:extLst>
                  <a:ext uri="{FF2B5EF4-FFF2-40B4-BE49-F238E27FC236}">
                    <a16:creationId xmlns:a16="http://schemas.microsoft.com/office/drawing/2014/main" id="{B2BB3921-544B-4A53-C70E-34B09F9A0BEC}"/>
                  </a:ext>
                </a:extLst>
              </p:cNvPr>
              <p:cNvCxnSpPr>
                <a:cxnSpLocks/>
                <a:endCxn id="16" idx="3"/>
              </p:cNvCxnSpPr>
              <p:nvPr userDrawn="1"/>
            </p:nvCxnSpPr>
            <p:spPr>
              <a:xfrm>
                <a:off x="1388251" y="2034328"/>
                <a:ext cx="38473" cy="22672"/>
              </a:xfrm>
              <a:prstGeom prst="line">
                <a:avLst/>
              </a:prstGeom>
              <a:ln w="6350">
                <a:solidFill>
                  <a:srgbClr val="C00000">
                    <a:alpha val="49000"/>
                  </a:srgbClr>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A62EF83-D9A9-54D9-5F2E-2D2293180A98}"/>
                  </a:ext>
                </a:extLst>
              </p:cNvPr>
              <p:cNvGrpSpPr/>
              <p:nvPr userDrawn="1"/>
            </p:nvGrpSpPr>
            <p:grpSpPr>
              <a:xfrm>
                <a:off x="1390144" y="2056998"/>
                <a:ext cx="104298" cy="111782"/>
                <a:chOff x="2494937" y="3470034"/>
                <a:chExt cx="134344" cy="143983"/>
              </a:xfrm>
            </p:grpSpPr>
            <p:sp>
              <p:nvSpPr>
                <p:cNvPr id="16" name="Hexagon 15">
                  <a:extLst>
                    <a:ext uri="{FF2B5EF4-FFF2-40B4-BE49-F238E27FC236}">
                      <a16:creationId xmlns:a16="http://schemas.microsoft.com/office/drawing/2014/main" id="{40B1F3B9-80F6-740E-E074-57552AF5F02E}"/>
                    </a:ext>
                  </a:extLst>
                </p:cNvPr>
                <p:cNvSpPr/>
                <p:nvPr/>
              </p:nvSpPr>
              <p:spPr>
                <a:xfrm rot="5400000">
                  <a:off x="2494937" y="3470034"/>
                  <a:ext cx="94225" cy="94225"/>
                </a:xfrm>
                <a:prstGeom prst="hexagon">
                  <a:avLst/>
                </a:prstGeom>
                <a:solidFill>
                  <a:srgbClr val="FFFF00">
                    <a:alpha val="84070"/>
                  </a:srgbClr>
                </a:solidFill>
                <a:ln w="6350">
                  <a:solidFill>
                    <a:srgbClr val="C00000">
                      <a:alpha val="46000"/>
                    </a:srgb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endParaRPr>
                </a:p>
              </p:txBody>
            </p:sp>
            <p:cxnSp>
              <p:nvCxnSpPr>
                <p:cNvPr id="17" name="Straight Connector 16">
                  <a:extLst>
                    <a:ext uri="{FF2B5EF4-FFF2-40B4-BE49-F238E27FC236}">
                      <a16:creationId xmlns:a16="http://schemas.microsoft.com/office/drawing/2014/main" id="{2EDBD31C-F740-4420-5D46-5A2B376DD2DF}"/>
                    </a:ext>
                  </a:extLst>
                </p:cNvPr>
                <p:cNvCxnSpPr/>
                <p:nvPr/>
              </p:nvCxnSpPr>
              <p:spPr>
                <a:xfrm>
                  <a:off x="2545947" y="3559310"/>
                  <a:ext cx="0" cy="54707"/>
                </a:xfrm>
                <a:prstGeom prst="line">
                  <a:avLst/>
                </a:prstGeom>
                <a:ln w="6350">
                  <a:solidFill>
                    <a:srgbClr val="C00000">
                      <a:alpha val="51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834C15F-9F9E-9AF2-E70B-B930CFFE8D2C}"/>
                    </a:ext>
                  </a:extLst>
                </p:cNvPr>
                <p:cNvCxnSpPr>
                  <a:cxnSpLocks/>
                </p:cNvCxnSpPr>
                <p:nvPr/>
              </p:nvCxnSpPr>
              <p:spPr>
                <a:xfrm>
                  <a:off x="2585807" y="3534825"/>
                  <a:ext cx="43474" cy="38345"/>
                </a:xfrm>
                <a:prstGeom prst="line">
                  <a:avLst/>
                </a:prstGeom>
                <a:ln w="6350">
                  <a:solidFill>
                    <a:srgbClr val="C00000">
                      <a:alpha val="50160"/>
                    </a:srgbClr>
                  </a:solidFill>
                </a:ln>
              </p:spPr>
              <p:style>
                <a:lnRef idx="1">
                  <a:schemeClr val="accent1"/>
                </a:lnRef>
                <a:fillRef idx="0">
                  <a:schemeClr val="accent1"/>
                </a:fillRef>
                <a:effectRef idx="0">
                  <a:schemeClr val="accent1"/>
                </a:effectRef>
                <a:fontRef idx="minor">
                  <a:schemeClr val="tx1"/>
                </a:fontRef>
              </p:style>
            </p:cxnSp>
          </p:grpSp>
          <p:sp>
            <p:nvSpPr>
              <p:cNvPr id="11" name="Freeform 10">
                <a:extLst>
                  <a:ext uri="{FF2B5EF4-FFF2-40B4-BE49-F238E27FC236}">
                    <a16:creationId xmlns:a16="http://schemas.microsoft.com/office/drawing/2014/main" id="{182D3F37-EC84-3400-B893-EC2EA2081834}"/>
                  </a:ext>
                </a:extLst>
              </p:cNvPr>
              <p:cNvSpPr/>
              <p:nvPr userDrawn="1"/>
            </p:nvSpPr>
            <p:spPr>
              <a:xfrm rot="21403466">
                <a:off x="1324394" y="1707762"/>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5E873B9-2DE6-8D16-BF5E-0402488A64A3}"/>
                  </a:ext>
                </a:extLst>
              </p:cNvPr>
              <p:cNvSpPr>
                <a:spLocks noChangeAspect="1"/>
              </p:cNvSpPr>
              <p:nvPr userDrawn="1"/>
            </p:nvSpPr>
            <p:spPr bwMode="auto">
              <a:xfrm flipH="1" flipV="1">
                <a:off x="1271536" y="1878188"/>
                <a:ext cx="182880" cy="182880"/>
              </a:xfrm>
              <a:prstGeom prst="ellipse">
                <a:avLst/>
              </a:prstGeom>
              <a:solidFill>
                <a:srgbClr val="E9E900"/>
              </a:solidFill>
              <a:ln w="3175" cap="flat" cmpd="sng" algn="ctr">
                <a:solidFill>
                  <a:srgbClr val="C00000">
                    <a:alpha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4" name="Oval 13">
                <a:extLst>
                  <a:ext uri="{FF2B5EF4-FFF2-40B4-BE49-F238E27FC236}">
                    <a16:creationId xmlns:a16="http://schemas.microsoft.com/office/drawing/2014/main" id="{DA1A921C-A845-AFA7-4B9E-4E8B7C5EB644}"/>
                  </a:ext>
                </a:extLst>
              </p:cNvPr>
              <p:cNvSpPr/>
              <p:nvPr userDrawn="1"/>
            </p:nvSpPr>
            <p:spPr>
              <a:xfrm rot="18958268">
                <a:off x="1302913" y="1875494"/>
                <a:ext cx="118400" cy="194190"/>
              </a:xfrm>
              <a:prstGeom prst="ellipse">
                <a:avLst/>
              </a:prstGeom>
              <a:solidFill>
                <a:srgbClr val="D7D70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F08C198-94C5-30E6-ED84-49A6826B8105}"/>
                  </a:ext>
                </a:extLst>
              </p:cNvPr>
              <p:cNvSpPr/>
              <p:nvPr userDrawn="1"/>
            </p:nvSpPr>
            <p:spPr>
              <a:xfrm rot="18958268">
                <a:off x="1300682" y="1923103"/>
                <a:ext cx="101963" cy="144578"/>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 name="Group 18">
            <a:extLst>
              <a:ext uri="{FF2B5EF4-FFF2-40B4-BE49-F238E27FC236}">
                <a16:creationId xmlns:a16="http://schemas.microsoft.com/office/drawing/2014/main" id="{AADC7A88-A898-A041-8BA5-057975E58A94}"/>
              </a:ext>
            </a:extLst>
          </p:cNvPr>
          <p:cNvGrpSpPr/>
          <p:nvPr/>
        </p:nvGrpSpPr>
        <p:grpSpPr>
          <a:xfrm>
            <a:off x="2363501" y="2586609"/>
            <a:ext cx="222906" cy="608714"/>
            <a:chOff x="1271536" y="1707762"/>
            <a:chExt cx="222906" cy="608714"/>
          </a:xfrm>
        </p:grpSpPr>
        <p:sp>
          <p:nvSpPr>
            <p:cNvPr id="20" name="Freeform 19">
              <a:extLst>
                <a:ext uri="{FF2B5EF4-FFF2-40B4-BE49-F238E27FC236}">
                  <a16:creationId xmlns:a16="http://schemas.microsoft.com/office/drawing/2014/main" id="{B077A3A7-7610-F1B5-CCD0-E61F9D475C4B}"/>
                </a:ext>
              </a:extLst>
            </p:cNvPr>
            <p:cNvSpPr/>
            <p:nvPr userDrawn="1"/>
          </p:nvSpPr>
          <p:spPr>
            <a:xfrm rot="198672" flipV="1">
              <a:off x="1342979" y="2057794"/>
              <a:ext cx="27432" cy="258682"/>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 name="connsiteX0" fmla="*/ 69520 w 69521"/>
                <a:gd name="connsiteY0" fmla="*/ -1 h 363346"/>
                <a:gd name="connsiteX1" fmla="*/ 60325 w 69521"/>
                <a:gd name="connsiteY1" fmla="*/ 87121 h 363346"/>
                <a:gd name="connsiteX2" fmla="*/ 0 w 69521"/>
                <a:gd name="connsiteY2" fmla="*/ 125221 h 363346"/>
                <a:gd name="connsiteX3" fmla="*/ 57150 w 69521"/>
                <a:gd name="connsiteY3" fmla="*/ 160146 h 363346"/>
                <a:gd name="connsiteX4" fmla="*/ 0 w 69521"/>
                <a:gd name="connsiteY4" fmla="*/ 204596 h 363346"/>
                <a:gd name="connsiteX5" fmla="*/ 57150 w 69521"/>
                <a:gd name="connsiteY5" fmla="*/ 223646 h 363346"/>
                <a:gd name="connsiteX6" fmla="*/ 6350 w 69521"/>
                <a:gd name="connsiteY6" fmla="*/ 274446 h 363346"/>
                <a:gd name="connsiteX7" fmla="*/ 63500 w 69521"/>
                <a:gd name="connsiteY7" fmla="*/ 293496 h 363346"/>
                <a:gd name="connsiteX8" fmla="*/ 0 w 69521"/>
                <a:gd name="connsiteY8" fmla="*/ 334771 h 363346"/>
                <a:gd name="connsiteX9" fmla="*/ 53975 w 69521"/>
                <a:gd name="connsiteY9" fmla="*/ 363346 h 363346"/>
                <a:gd name="connsiteX10" fmla="*/ 57150 w 69521"/>
                <a:gd name="connsiteY10" fmla="*/ 360171 h 363346"/>
                <a:gd name="connsiteX0" fmla="*/ 46988 w 63500"/>
                <a:gd name="connsiteY0" fmla="*/ 0 h 329749"/>
                <a:gd name="connsiteX1" fmla="*/ 60325 w 63500"/>
                <a:gd name="connsiteY1" fmla="*/ 53524 h 329749"/>
                <a:gd name="connsiteX2" fmla="*/ 0 w 63500"/>
                <a:gd name="connsiteY2" fmla="*/ 91624 h 329749"/>
                <a:gd name="connsiteX3" fmla="*/ 57150 w 63500"/>
                <a:gd name="connsiteY3" fmla="*/ 126549 h 329749"/>
                <a:gd name="connsiteX4" fmla="*/ 0 w 63500"/>
                <a:gd name="connsiteY4" fmla="*/ 170999 h 329749"/>
                <a:gd name="connsiteX5" fmla="*/ 57150 w 63500"/>
                <a:gd name="connsiteY5" fmla="*/ 190049 h 329749"/>
                <a:gd name="connsiteX6" fmla="*/ 6350 w 63500"/>
                <a:gd name="connsiteY6" fmla="*/ 240849 h 329749"/>
                <a:gd name="connsiteX7" fmla="*/ 63500 w 63500"/>
                <a:gd name="connsiteY7" fmla="*/ 259899 h 329749"/>
                <a:gd name="connsiteX8" fmla="*/ 0 w 63500"/>
                <a:gd name="connsiteY8" fmla="*/ 301174 h 329749"/>
                <a:gd name="connsiteX9" fmla="*/ 53975 w 63500"/>
                <a:gd name="connsiteY9" fmla="*/ 329749 h 329749"/>
                <a:gd name="connsiteX10" fmla="*/ 57150 w 63500"/>
                <a:gd name="connsiteY10" fmla="*/ 326574 h 329749"/>
                <a:gd name="connsiteX0" fmla="*/ 67225 w 67225"/>
                <a:gd name="connsiteY0" fmla="*/ 0 h 339057"/>
                <a:gd name="connsiteX1" fmla="*/ 60325 w 67225"/>
                <a:gd name="connsiteY1" fmla="*/ 62832 h 339057"/>
                <a:gd name="connsiteX2" fmla="*/ 0 w 67225"/>
                <a:gd name="connsiteY2" fmla="*/ 100932 h 339057"/>
                <a:gd name="connsiteX3" fmla="*/ 57150 w 67225"/>
                <a:gd name="connsiteY3" fmla="*/ 135857 h 339057"/>
                <a:gd name="connsiteX4" fmla="*/ 0 w 67225"/>
                <a:gd name="connsiteY4" fmla="*/ 180307 h 339057"/>
                <a:gd name="connsiteX5" fmla="*/ 57150 w 67225"/>
                <a:gd name="connsiteY5" fmla="*/ 199357 h 339057"/>
                <a:gd name="connsiteX6" fmla="*/ 6350 w 67225"/>
                <a:gd name="connsiteY6" fmla="*/ 250157 h 339057"/>
                <a:gd name="connsiteX7" fmla="*/ 63500 w 67225"/>
                <a:gd name="connsiteY7" fmla="*/ 269207 h 339057"/>
                <a:gd name="connsiteX8" fmla="*/ 0 w 67225"/>
                <a:gd name="connsiteY8" fmla="*/ 310482 h 339057"/>
                <a:gd name="connsiteX9" fmla="*/ 53975 w 67225"/>
                <a:gd name="connsiteY9" fmla="*/ 339057 h 339057"/>
                <a:gd name="connsiteX10" fmla="*/ 57150 w 67225"/>
                <a:gd name="connsiteY10" fmla="*/ 335882 h 339057"/>
                <a:gd name="connsiteX0" fmla="*/ 47825 w 63500"/>
                <a:gd name="connsiteY0" fmla="*/ 0 h 325776"/>
                <a:gd name="connsiteX1" fmla="*/ 60325 w 63500"/>
                <a:gd name="connsiteY1" fmla="*/ 49551 h 325776"/>
                <a:gd name="connsiteX2" fmla="*/ 0 w 63500"/>
                <a:gd name="connsiteY2" fmla="*/ 87651 h 325776"/>
                <a:gd name="connsiteX3" fmla="*/ 57150 w 63500"/>
                <a:gd name="connsiteY3" fmla="*/ 122576 h 325776"/>
                <a:gd name="connsiteX4" fmla="*/ 0 w 63500"/>
                <a:gd name="connsiteY4" fmla="*/ 167026 h 325776"/>
                <a:gd name="connsiteX5" fmla="*/ 57150 w 63500"/>
                <a:gd name="connsiteY5" fmla="*/ 186076 h 325776"/>
                <a:gd name="connsiteX6" fmla="*/ 6350 w 63500"/>
                <a:gd name="connsiteY6" fmla="*/ 236876 h 325776"/>
                <a:gd name="connsiteX7" fmla="*/ 63500 w 63500"/>
                <a:gd name="connsiteY7" fmla="*/ 255926 h 325776"/>
                <a:gd name="connsiteX8" fmla="*/ 0 w 63500"/>
                <a:gd name="connsiteY8" fmla="*/ 297201 h 325776"/>
                <a:gd name="connsiteX9" fmla="*/ 53975 w 63500"/>
                <a:gd name="connsiteY9" fmla="*/ 325776 h 325776"/>
                <a:gd name="connsiteX10" fmla="*/ 57150 w 63500"/>
                <a:gd name="connsiteY10" fmla="*/ 322601 h 32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5776">
                  <a:moveTo>
                    <a:pt x="47825" y="0"/>
                  </a:moveTo>
                  <a:lnTo>
                    <a:pt x="60325" y="49551"/>
                  </a:lnTo>
                  <a:lnTo>
                    <a:pt x="0" y="87651"/>
                  </a:lnTo>
                  <a:lnTo>
                    <a:pt x="57150" y="122576"/>
                  </a:lnTo>
                  <a:lnTo>
                    <a:pt x="0" y="167026"/>
                  </a:lnTo>
                  <a:lnTo>
                    <a:pt x="57150" y="186076"/>
                  </a:lnTo>
                  <a:lnTo>
                    <a:pt x="6350" y="236876"/>
                  </a:lnTo>
                  <a:lnTo>
                    <a:pt x="63500" y="255926"/>
                  </a:lnTo>
                  <a:lnTo>
                    <a:pt x="0" y="297201"/>
                  </a:lnTo>
                  <a:lnTo>
                    <a:pt x="53975" y="325776"/>
                  </a:lnTo>
                  <a:lnTo>
                    <a:pt x="57150" y="322601"/>
                  </a:lnTo>
                </a:path>
              </a:pathLst>
            </a:custGeom>
            <a:noFill/>
            <a:ln w="15875" cmpd="dbl">
              <a:solidFill>
                <a:srgbClr val="C00000"/>
              </a:solidFill>
            </a:ln>
            <a:effectLst>
              <a:glow rad="88900">
                <a:srgbClr val="FFFF00">
                  <a:alpha val="44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9C367792-63FF-5DDA-86B3-5EE1BEC7FA4A}"/>
                </a:ext>
              </a:extLst>
            </p:cNvPr>
            <p:cNvGrpSpPr/>
            <p:nvPr userDrawn="1"/>
          </p:nvGrpSpPr>
          <p:grpSpPr>
            <a:xfrm>
              <a:off x="1271536" y="1707762"/>
              <a:ext cx="222906" cy="461018"/>
              <a:chOff x="1271536" y="1707762"/>
              <a:chExt cx="222906" cy="461018"/>
            </a:xfrm>
          </p:grpSpPr>
          <p:cxnSp>
            <p:nvCxnSpPr>
              <p:cNvPr id="22" name="Straight Connector 21">
                <a:extLst>
                  <a:ext uri="{FF2B5EF4-FFF2-40B4-BE49-F238E27FC236}">
                    <a16:creationId xmlns:a16="http://schemas.microsoft.com/office/drawing/2014/main" id="{7BFEFDE8-7377-7A6D-CE89-E55F827ACFD3}"/>
                  </a:ext>
                </a:extLst>
              </p:cNvPr>
              <p:cNvCxnSpPr>
                <a:cxnSpLocks/>
                <a:endCxn id="28" idx="3"/>
              </p:cNvCxnSpPr>
              <p:nvPr userDrawn="1"/>
            </p:nvCxnSpPr>
            <p:spPr>
              <a:xfrm>
                <a:off x="1388251" y="2034328"/>
                <a:ext cx="38473" cy="22672"/>
              </a:xfrm>
              <a:prstGeom prst="line">
                <a:avLst/>
              </a:prstGeom>
              <a:ln w="6350">
                <a:solidFill>
                  <a:srgbClr val="C00000">
                    <a:alpha val="49000"/>
                  </a:srgbClr>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D43F149D-C2DF-AA2E-A697-1BBF7D13BA82}"/>
                  </a:ext>
                </a:extLst>
              </p:cNvPr>
              <p:cNvGrpSpPr/>
              <p:nvPr userDrawn="1"/>
            </p:nvGrpSpPr>
            <p:grpSpPr>
              <a:xfrm>
                <a:off x="1390144" y="2056998"/>
                <a:ext cx="104298" cy="111782"/>
                <a:chOff x="2494937" y="3470034"/>
                <a:chExt cx="134344" cy="143983"/>
              </a:xfrm>
            </p:grpSpPr>
            <p:sp>
              <p:nvSpPr>
                <p:cNvPr id="28" name="Hexagon 27">
                  <a:extLst>
                    <a:ext uri="{FF2B5EF4-FFF2-40B4-BE49-F238E27FC236}">
                      <a16:creationId xmlns:a16="http://schemas.microsoft.com/office/drawing/2014/main" id="{F29963BD-88A4-E2F9-F7A0-BA59CF0A9911}"/>
                    </a:ext>
                  </a:extLst>
                </p:cNvPr>
                <p:cNvSpPr/>
                <p:nvPr/>
              </p:nvSpPr>
              <p:spPr>
                <a:xfrm rot="5400000">
                  <a:off x="2494937" y="3470034"/>
                  <a:ext cx="94225" cy="94225"/>
                </a:xfrm>
                <a:prstGeom prst="hexagon">
                  <a:avLst/>
                </a:prstGeom>
                <a:solidFill>
                  <a:srgbClr val="FFFF00">
                    <a:alpha val="84070"/>
                  </a:srgbClr>
                </a:solidFill>
                <a:ln w="6350">
                  <a:solidFill>
                    <a:srgbClr val="C00000">
                      <a:alpha val="46000"/>
                    </a:srgb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endParaRPr>
                </a:p>
              </p:txBody>
            </p:sp>
            <p:cxnSp>
              <p:nvCxnSpPr>
                <p:cNvPr id="29" name="Straight Connector 28">
                  <a:extLst>
                    <a:ext uri="{FF2B5EF4-FFF2-40B4-BE49-F238E27FC236}">
                      <a16:creationId xmlns:a16="http://schemas.microsoft.com/office/drawing/2014/main" id="{C198B5FC-BD01-BD74-1C6D-4F60036E943E}"/>
                    </a:ext>
                  </a:extLst>
                </p:cNvPr>
                <p:cNvCxnSpPr/>
                <p:nvPr/>
              </p:nvCxnSpPr>
              <p:spPr>
                <a:xfrm>
                  <a:off x="2545947" y="3559310"/>
                  <a:ext cx="0" cy="54707"/>
                </a:xfrm>
                <a:prstGeom prst="line">
                  <a:avLst/>
                </a:prstGeom>
                <a:ln w="6350">
                  <a:solidFill>
                    <a:srgbClr val="C00000">
                      <a:alpha val="51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28ADB4E-2149-857E-27D6-173658A1D419}"/>
                    </a:ext>
                  </a:extLst>
                </p:cNvPr>
                <p:cNvCxnSpPr>
                  <a:cxnSpLocks/>
                </p:cNvCxnSpPr>
                <p:nvPr/>
              </p:nvCxnSpPr>
              <p:spPr>
                <a:xfrm>
                  <a:off x="2585807" y="3534825"/>
                  <a:ext cx="43474" cy="38345"/>
                </a:xfrm>
                <a:prstGeom prst="line">
                  <a:avLst/>
                </a:prstGeom>
                <a:ln w="6350">
                  <a:solidFill>
                    <a:srgbClr val="C00000">
                      <a:alpha val="50160"/>
                    </a:srgbClr>
                  </a:solidFill>
                </a:ln>
              </p:spPr>
              <p:style>
                <a:lnRef idx="1">
                  <a:schemeClr val="accent1"/>
                </a:lnRef>
                <a:fillRef idx="0">
                  <a:schemeClr val="accent1"/>
                </a:fillRef>
                <a:effectRef idx="0">
                  <a:schemeClr val="accent1"/>
                </a:effectRef>
                <a:fontRef idx="minor">
                  <a:schemeClr val="tx1"/>
                </a:fontRef>
              </p:style>
            </p:cxnSp>
          </p:grpSp>
          <p:sp>
            <p:nvSpPr>
              <p:cNvPr id="24" name="Freeform 23">
                <a:extLst>
                  <a:ext uri="{FF2B5EF4-FFF2-40B4-BE49-F238E27FC236}">
                    <a16:creationId xmlns:a16="http://schemas.microsoft.com/office/drawing/2014/main" id="{12852A98-02BC-9B9D-F402-9B8F95886DF2}"/>
                  </a:ext>
                </a:extLst>
              </p:cNvPr>
              <p:cNvSpPr/>
              <p:nvPr userDrawn="1"/>
            </p:nvSpPr>
            <p:spPr>
              <a:xfrm rot="21403466">
                <a:off x="1324394" y="1707762"/>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1B12D0C-CCD7-0794-FF4A-279EA30FD489}"/>
                  </a:ext>
                </a:extLst>
              </p:cNvPr>
              <p:cNvSpPr/>
              <p:nvPr userDrawn="1"/>
            </p:nvSpPr>
            <p:spPr>
              <a:xfrm rot="18958268">
                <a:off x="1302913" y="1875494"/>
                <a:ext cx="118400" cy="194190"/>
              </a:xfrm>
              <a:prstGeom prst="ellipse">
                <a:avLst/>
              </a:prstGeom>
              <a:solidFill>
                <a:srgbClr val="D7D70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5F3556E-E6F8-6A14-1F0A-403A53C3E641}"/>
                  </a:ext>
                </a:extLst>
              </p:cNvPr>
              <p:cNvSpPr/>
              <p:nvPr userDrawn="1"/>
            </p:nvSpPr>
            <p:spPr>
              <a:xfrm rot="18958268">
                <a:off x="1300682" y="1923103"/>
                <a:ext cx="101963" cy="144578"/>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027AED8-E10C-D3DF-D9DD-0B659306B779}"/>
                  </a:ext>
                </a:extLst>
              </p:cNvPr>
              <p:cNvSpPr>
                <a:spLocks noChangeAspect="1"/>
              </p:cNvSpPr>
              <p:nvPr userDrawn="1"/>
            </p:nvSpPr>
            <p:spPr bwMode="auto">
              <a:xfrm flipH="1" flipV="1">
                <a:off x="1271536" y="1878188"/>
                <a:ext cx="182880" cy="182880"/>
              </a:xfrm>
              <a:prstGeom prst="ellipse">
                <a:avLst/>
              </a:prstGeom>
              <a:solidFill>
                <a:srgbClr val="E9E900"/>
              </a:solidFill>
              <a:ln w="3175" cap="flat" cmpd="sng" algn="ctr">
                <a:solidFill>
                  <a:srgbClr val="C00000">
                    <a:alpha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grpSp>
      </p:grpSp>
      <p:grpSp>
        <p:nvGrpSpPr>
          <p:cNvPr id="33" name="Group 32">
            <a:extLst>
              <a:ext uri="{FF2B5EF4-FFF2-40B4-BE49-F238E27FC236}">
                <a16:creationId xmlns:a16="http://schemas.microsoft.com/office/drawing/2014/main" id="{A51F5FF8-3A3C-AF8D-E3C8-03D66A318C2D}"/>
              </a:ext>
            </a:extLst>
          </p:cNvPr>
          <p:cNvGrpSpPr/>
          <p:nvPr/>
        </p:nvGrpSpPr>
        <p:grpSpPr>
          <a:xfrm>
            <a:off x="2389807" y="2586609"/>
            <a:ext cx="1120861" cy="608714"/>
            <a:chOff x="373581" y="1707762"/>
            <a:chExt cx="1120861" cy="608714"/>
          </a:xfrm>
        </p:grpSpPr>
        <p:sp>
          <p:nvSpPr>
            <p:cNvPr id="34" name="Freeform 33">
              <a:extLst>
                <a:ext uri="{FF2B5EF4-FFF2-40B4-BE49-F238E27FC236}">
                  <a16:creationId xmlns:a16="http://schemas.microsoft.com/office/drawing/2014/main" id="{46396C6F-7586-5CBF-F68B-5364FED53B01}"/>
                </a:ext>
              </a:extLst>
            </p:cNvPr>
            <p:cNvSpPr/>
            <p:nvPr userDrawn="1"/>
          </p:nvSpPr>
          <p:spPr>
            <a:xfrm rot="198672" flipV="1">
              <a:off x="1342979" y="2057794"/>
              <a:ext cx="27432" cy="258682"/>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 name="connsiteX0" fmla="*/ 69520 w 69521"/>
                <a:gd name="connsiteY0" fmla="*/ -1 h 363346"/>
                <a:gd name="connsiteX1" fmla="*/ 60325 w 69521"/>
                <a:gd name="connsiteY1" fmla="*/ 87121 h 363346"/>
                <a:gd name="connsiteX2" fmla="*/ 0 w 69521"/>
                <a:gd name="connsiteY2" fmla="*/ 125221 h 363346"/>
                <a:gd name="connsiteX3" fmla="*/ 57150 w 69521"/>
                <a:gd name="connsiteY3" fmla="*/ 160146 h 363346"/>
                <a:gd name="connsiteX4" fmla="*/ 0 w 69521"/>
                <a:gd name="connsiteY4" fmla="*/ 204596 h 363346"/>
                <a:gd name="connsiteX5" fmla="*/ 57150 w 69521"/>
                <a:gd name="connsiteY5" fmla="*/ 223646 h 363346"/>
                <a:gd name="connsiteX6" fmla="*/ 6350 w 69521"/>
                <a:gd name="connsiteY6" fmla="*/ 274446 h 363346"/>
                <a:gd name="connsiteX7" fmla="*/ 63500 w 69521"/>
                <a:gd name="connsiteY7" fmla="*/ 293496 h 363346"/>
                <a:gd name="connsiteX8" fmla="*/ 0 w 69521"/>
                <a:gd name="connsiteY8" fmla="*/ 334771 h 363346"/>
                <a:gd name="connsiteX9" fmla="*/ 53975 w 69521"/>
                <a:gd name="connsiteY9" fmla="*/ 363346 h 363346"/>
                <a:gd name="connsiteX10" fmla="*/ 57150 w 69521"/>
                <a:gd name="connsiteY10" fmla="*/ 360171 h 363346"/>
                <a:gd name="connsiteX0" fmla="*/ 46988 w 63500"/>
                <a:gd name="connsiteY0" fmla="*/ 0 h 329749"/>
                <a:gd name="connsiteX1" fmla="*/ 60325 w 63500"/>
                <a:gd name="connsiteY1" fmla="*/ 53524 h 329749"/>
                <a:gd name="connsiteX2" fmla="*/ 0 w 63500"/>
                <a:gd name="connsiteY2" fmla="*/ 91624 h 329749"/>
                <a:gd name="connsiteX3" fmla="*/ 57150 w 63500"/>
                <a:gd name="connsiteY3" fmla="*/ 126549 h 329749"/>
                <a:gd name="connsiteX4" fmla="*/ 0 w 63500"/>
                <a:gd name="connsiteY4" fmla="*/ 170999 h 329749"/>
                <a:gd name="connsiteX5" fmla="*/ 57150 w 63500"/>
                <a:gd name="connsiteY5" fmla="*/ 190049 h 329749"/>
                <a:gd name="connsiteX6" fmla="*/ 6350 w 63500"/>
                <a:gd name="connsiteY6" fmla="*/ 240849 h 329749"/>
                <a:gd name="connsiteX7" fmla="*/ 63500 w 63500"/>
                <a:gd name="connsiteY7" fmla="*/ 259899 h 329749"/>
                <a:gd name="connsiteX8" fmla="*/ 0 w 63500"/>
                <a:gd name="connsiteY8" fmla="*/ 301174 h 329749"/>
                <a:gd name="connsiteX9" fmla="*/ 53975 w 63500"/>
                <a:gd name="connsiteY9" fmla="*/ 329749 h 329749"/>
                <a:gd name="connsiteX10" fmla="*/ 57150 w 63500"/>
                <a:gd name="connsiteY10" fmla="*/ 326574 h 329749"/>
                <a:gd name="connsiteX0" fmla="*/ 67225 w 67225"/>
                <a:gd name="connsiteY0" fmla="*/ 0 h 339057"/>
                <a:gd name="connsiteX1" fmla="*/ 60325 w 67225"/>
                <a:gd name="connsiteY1" fmla="*/ 62832 h 339057"/>
                <a:gd name="connsiteX2" fmla="*/ 0 w 67225"/>
                <a:gd name="connsiteY2" fmla="*/ 100932 h 339057"/>
                <a:gd name="connsiteX3" fmla="*/ 57150 w 67225"/>
                <a:gd name="connsiteY3" fmla="*/ 135857 h 339057"/>
                <a:gd name="connsiteX4" fmla="*/ 0 w 67225"/>
                <a:gd name="connsiteY4" fmla="*/ 180307 h 339057"/>
                <a:gd name="connsiteX5" fmla="*/ 57150 w 67225"/>
                <a:gd name="connsiteY5" fmla="*/ 199357 h 339057"/>
                <a:gd name="connsiteX6" fmla="*/ 6350 w 67225"/>
                <a:gd name="connsiteY6" fmla="*/ 250157 h 339057"/>
                <a:gd name="connsiteX7" fmla="*/ 63500 w 67225"/>
                <a:gd name="connsiteY7" fmla="*/ 269207 h 339057"/>
                <a:gd name="connsiteX8" fmla="*/ 0 w 67225"/>
                <a:gd name="connsiteY8" fmla="*/ 310482 h 339057"/>
                <a:gd name="connsiteX9" fmla="*/ 53975 w 67225"/>
                <a:gd name="connsiteY9" fmla="*/ 339057 h 339057"/>
                <a:gd name="connsiteX10" fmla="*/ 57150 w 67225"/>
                <a:gd name="connsiteY10" fmla="*/ 335882 h 339057"/>
                <a:gd name="connsiteX0" fmla="*/ 47825 w 63500"/>
                <a:gd name="connsiteY0" fmla="*/ 0 h 325776"/>
                <a:gd name="connsiteX1" fmla="*/ 60325 w 63500"/>
                <a:gd name="connsiteY1" fmla="*/ 49551 h 325776"/>
                <a:gd name="connsiteX2" fmla="*/ 0 w 63500"/>
                <a:gd name="connsiteY2" fmla="*/ 87651 h 325776"/>
                <a:gd name="connsiteX3" fmla="*/ 57150 w 63500"/>
                <a:gd name="connsiteY3" fmla="*/ 122576 h 325776"/>
                <a:gd name="connsiteX4" fmla="*/ 0 w 63500"/>
                <a:gd name="connsiteY4" fmla="*/ 167026 h 325776"/>
                <a:gd name="connsiteX5" fmla="*/ 57150 w 63500"/>
                <a:gd name="connsiteY5" fmla="*/ 186076 h 325776"/>
                <a:gd name="connsiteX6" fmla="*/ 6350 w 63500"/>
                <a:gd name="connsiteY6" fmla="*/ 236876 h 325776"/>
                <a:gd name="connsiteX7" fmla="*/ 63500 w 63500"/>
                <a:gd name="connsiteY7" fmla="*/ 255926 h 325776"/>
                <a:gd name="connsiteX8" fmla="*/ 0 w 63500"/>
                <a:gd name="connsiteY8" fmla="*/ 297201 h 325776"/>
                <a:gd name="connsiteX9" fmla="*/ 53975 w 63500"/>
                <a:gd name="connsiteY9" fmla="*/ 325776 h 325776"/>
                <a:gd name="connsiteX10" fmla="*/ 57150 w 63500"/>
                <a:gd name="connsiteY10" fmla="*/ 322601 h 32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5776">
                  <a:moveTo>
                    <a:pt x="47825" y="0"/>
                  </a:moveTo>
                  <a:lnTo>
                    <a:pt x="60325" y="49551"/>
                  </a:lnTo>
                  <a:lnTo>
                    <a:pt x="0" y="87651"/>
                  </a:lnTo>
                  <a:lnTo>
                    <a:pt x="57150" y="122576"/>
                  </a:lnTo>
                  <a:lnTo>
                    <a:pt x="0" y="167026"/>
                  </a:lnTo>
                  <a:lnTo>
                    <a:pt x="57150" y="186076"/>
                  </a:lnTo>
                  <a:lnTo>
                    <a:pt x="6350" y="236876"/>
                  </a:lnTo>
                  <a:lnTo>
                    <a:pt x="63500" y="255926"/>
                  </a:lnTo>
                  <a:lnTo>
                    <a:pt x="0" y="297201"/>
                  </a:lnTo>
                  <a:lnTo>
                    <a:pt x="53975" y="325776"/>
                  </a:lnTo>
                  <a:lnTo>
                    <a:pt x="57150" y="322601"/>
                  </a:lnTo>
                </a:path>
              </a:pathLst>
            </a:custGeom>
            <a:noFill/>
            <a:ln w="15875" cmpd="dbl">
              <a:solidFill>
                <a:srgbClr val="C00000"/>
              </a:solidFill>
            </a:ln>
            <a:effectLst>
              <a:glow rad="88900">
                <a:srgbClr val="FFFF00">
                  <a:alpha val="44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B9C4961A-9A72-F923-00FD-29CA26EDA5B3}"/>
                </a:ext>
              </a:extLst>
            </p:cNvPr>
            <p:cNvGrpSpPr/>
            <p:nvPr userDrawn="1"/>
          </p:nvGrpSpPr>
          <p:grpSpPr>
            <a:xfrm>
              <a:off x="373581" y="1707762"/>
              <a:ext cx="1120861" cy="461018"/>
              <a:chOff x="373581" y="1707762"/>
              <a:chExt cx="1120861" cy="461018"/>
            </a:xfrm>
          </p:grpSpPr>
          <p:cxnSp>
            <p:nvCxnSpPr>
              <p:cNvPr id="37" name="Straight Connector 36">
                <a:extLst>
                  <a:ext uri="{FF2B5EF4-FFF2-40B4-BE49-F238E27FC236}">
                    <a16:creationId xmlns:a16="http://schemas.microsoft.com/office/drawing/2014/main" id="{296E94AD-715C-BAD3-1F7B-37AE0445015B}"/>
                  </a:ext>
                </a:extLst>
              </p:cNvPr>
              <p:cNvCxnSpPr>
                <a:cxnSpLocks/>
                <a:endCxn id="45" idx="3"/>
              </p:cNvCxnSpPr>
              <p:nvPr userDrawn="1"/>
            </p:nvCxnSpPr>
            <p:spPr>
              <a:xfrm>
                <a:off x="1388251" y="2034328"/>
                <a:ext cx="38473" cy="22672"/>
              </a:xfrm>
              <a:prstGeom prst="line">
                <a:avLst/>
              </a:prstGeom>
              <a:ln w="6350">
                <a:solidFill>
                  <a:srgbClr val="C00000">
                    <a:alpha val="49000"/>
                  </a:srgbClr>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417476CF-3D3C-FB2C-8654-07D0DC6751C9}"/>
                  </a:ext>
                </a:extLst>
              </p:cNvPr>
              <p:cNvGrpSpPr/>
              <p:nvPr userDrawn="1"/>
            </p:nvGrpSpPr>
            <p:grpSpPr>
              <a:xfrm>
                <a:off x="1390144" y="2056998"/>
                <a:ext cx="104298" cy="111782"/>
                <a:chOff x="2494937" y="3470034"/>
                <a:chExt cx="134344" cy="143983"/>
              </a:xfrm>
            </p:grpSpPr>
            <p:sp>
              <p:nvSpPr>
                <p:cNvPr id="45" name="Hexagon 44">
                  <a:extLst>
                    <a:ext uri="{FF2B5EF4-FFF2-40B4-BE49-F238E27FC236}">
                      <a16:creationId xmlns:a16="http://schemas.microsoft.com/office/drawing/2014/main" id="{79AE4540-67F1-E2EA-0012-AEE2DBF0FB8D}"/>
                    </a:ext>
                  </a:extLst>
                </p:cNvPr>
                <p:cNvSpPr/>
                <p:nvPr/>
              </p:nvSpPr>
              <p:spPr>
                <a:xfrm rot="5400000">
                  <a:off x="2494937" y="3470034"/>
                  <a:ext cx="94225" cy="94225"/>
                </a:xfrm>
                <a:prstGeom prst="hexagon">
                  <a:avLst/>
                </a:prstGeom>
                <a:solidFill>
                  <a:srgbClr val="FFFF00">
                    <a:alpha val="84070"/>
                  </a:srgbClr>
                </a:solidFill>
                <a:ln w="6350">
                  <a:solidFill>
                    <a:srgbClr val="C00000">
                      <a:alpha val="46000"/>
                    </a:srgb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endParaRPr>
                </a:p>
              </p:txBody>
            </p:sp>
            <p:cxnSp>
              <p:nvCxnSpPr>
                <p:cNvPr id="46" name="Straight Connector 45">
                  <a:extLst>
                    <a:ext uri="{FF2B5EF4-FFF2-40B4-BE49-F238E27FC236}">
                      <a16:creationId xmlns:a16="http://schemas.microsoft.com/office/drawing/2014/main" id="{85E65C90-08AD-BEB9-60D5-2E1B5FF7FB66}"/>
                    </a:ext>
                  </a:extLst>
                </p:cNvPr>
                <p:cNvCxnSpPr/>
                <p:nvPr/>
              </p:nvCxnSpPr>
              <p:spPr>
                <a:xfrm>
                  <a:off x="2545947" y="3559310"/>
                  <a:ext cx="0" cy="54707"/>
                </a:xfrm>
                <a:prstGeom prst="line">
                  <a:avLst/>
                </a:prstGeom>
                <a:ln w="6350">
                  <a:solidFill>
                    <a:srgbClr val="C00000">
                      <a:alpha val="51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7D66A1B3-82D0-A08A-BCA4-D73ACC3DCDE5}"/>
                    </a:ext>
                  </a:extLst>
                </p:cNvPr>
                <p:cNvCxnSpPr>
                  <a:cxnSpLocks/>
                </p:cNvCxnSpPr>
                <p:nvPr/>
              </p:nvCxnSpPr>
              <p:spPr>
                <a:xfrm>
                  <a:off x="2585807" y="3534825"/>
                  <a:ext cx="43474" cy="38345"/>
                </a:xfrm>
                <a:prstGeom prst="line">
                  <a:avLst/>
                </a:prstGeom>
                <a:ln w="6350">
                  <a:solidFill>
                    <a:srgbClr val="C00000">
                      <a:alpha val="50160"/>
                    </a:srgbClr>
                  </a:solidFill>
                </a:ln>
              </p:spPr>
              <p:style>
                <a:lnRef idx="1">
                  <a:schemeClr val="accent1"/>
                </a:lnRef>
                <a:fillRef idx="0">
                  <a:schemeClr val="accent1"/>
                </a:fillRef>
                <a:effectRef idx="0">
                  <a:schemeClr val="accent1"/>
                </a:effectRef>
                <a:fontRef idx="minor">
                  <a:schemeClr val="tx1"/>
                </a:fontRef>
              </p:style>
            </p:cxnSp>
          </p:grpSp>
          <p:sp>
            <p:nvSpPr>
              <p:cNvPr id="39" name="Freeform 38">
                <a:extLst>
                  <a:ext uri="{FF2B5EF4-FFF2-40B4-BE49-F238E27FC236}">
                    <a16:creationId xmlns:a16="http://schemas.microsoft.com/office/drawing/2014/main" id="{5DB8B005-241D-A393-9FBB-4B6D02A75B45}"/>
                  </a:ext>
                </a:extLst>
              </p:cNvPr>
              <p:cNvSpPr/>
              <p:nvPr userDrawn="1"/>
            </p:nvSpPr>
            <p:spPr>
              <a:xfrm rot="21403466">
                <a:off x="1324394" y="1707762"/>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1479E511-F453-3740-AF51-02AAC1A4EF1F}"/>
                  </a:ext>
                </a:extLst>
              </p:cNvPr>
              <p:cNvSpPr>
                <a:spLocks noChangeAspect="1"/>
              </p:cNvSpPr>
              <p:nvPr userDrawn="1"/>
            </p:nvSpPr>
            <p:spPr bwMode="auto">
              <a:xfrm flipH="1" flipV="1">
                <a:off x="1271536" y="1878188"/>
                <a:ext cx="182880" cy="182880"/>
              </a:xfrm>
              <a:prstGeom prst="ellipse">
                <a:avLst/>
              </a:prstGeom>
              <a:solidFill>
                <a:srgbClr val="E9E900"/>
              </a:solidFill>
              <a:ln w="3175" cap="flat" cmpd="sng" algn="ctr">
                <a:solidFill>
                  <a:srgbClr val="C00000">
                    <a:alpha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43" name="Oval 42">
                <a:extLst>
                  <a:ext uri="{FF2B5EF4-FFF2-40B4-BE49-F238E27FC236}">
                    <a16:creationId xmlns:a16="http://schemas.microsoft.com/office/drawing/2014/main" id="{A2943962-393B-9096-0407-A7CFE017CE37}"/>
                  </a:ext>
                </a:extLst>
              </p:cNvPr>
              <p:cNvSpPr/>
              <p:nvPr userDrawn="1"/>
            </p:nvSpPr>
            <p:spPr>
              <a:xfrm rot="18958268">
                <a:off x="1302913" y="1875494"/>
                <a:ext cx="118400" cy="194190"/>
              </a:xfrm>
              <a:prstGeom prst="ellipse">
                <a:avLst/>
              </a:prstGeom>
              <a:solidFill>
                <a:srgbClr val="D7D70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145E4EEC-9D89-207F-28D7-045FA052A2DC}"/>
                  </a:ext>
                </a:extLst>
              </p:cNvPr>
              <p:cNvSpPr/>
              <p:nvPr userDrawn="1"/>
            </p:nvSpPr>
            <p:spPr>
              <a:xfrm rot="18958268">
                <a:off x="1300682" y="1923103"/>
                <a:ext cx="101963" cy="144578"/>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421A7915-35A5-B0E2-F31A-D429B0DC87BC}"/>
                  </a:ext>
                </a:extLst>
              </p:cNvPr>
              <p:cNvSpPr/>
              <p:nvPr/>
            </p:nvSpPr>
            <p:spPr>
              <a:xfrm rot="18958268">
                <a:off x="373581" y="1923103"/>
                <a:ext cx="101963" cy="144578"/>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3" name="Group 72">
            <a:extLst>
              <a:ext uri="{FF2B5EF4-FFF2-40B4-BE49-F238E27FC236}">
                <a16:creationId xmlns:a16="http://schemas.microsoft.com/office/drawing/2014/main" id="{E86F6223-CA1B-65ED-08DC-398E64AE357B}"/>
              </a:ext>
            </a:extLst>
          </p:cNvPr>
          <p:cNvGrpSpPr/>
          <p:nvPr/>
        </p:nvGrpSpPr>
        <p:grpSpPr>
          <a:xfrm>
            <a:off x="4213478" y="2586609"/>
            <a:ext cx="222906" cy="608714"/>
            <a:chOff x="1271536" y="1707762"/>
            <a:chExt cx="222906" cy="608714"/>
          </a:xfrm>
        </p:grpSpPr>
        <p:sp>
          <p:nvSpPr>
            <p:cNvPr id="74" name="Freeform 73">
              <a:extLst>
                <a:ext uri="{FF2B5EF4-FFF2-40B4-BE49-F238E27FC236}">
                  <a16:creationId xmlns:a16="http://schemas.microsoft.com/office/drawing/2014/main" id="{4D5D727E-951A-9BF4-5201-0CF64FCE8B58}"/>
                </a:ext>
              </a:extLst>
            </p:cNvPr>
            <p:cNvSpPr/>
            <p:nvPr userDrawn="1"/>
          </p:nvSpPr>
          <p:spPr>
            <a:xfrm rot="198672" flipV="1">
              <a:off x="1342979" y="2057794"/>
              <a:ext cx="27432" cy="258682"/>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 name="connsiteX0" fmla="*/ 69520 w 69521"/>
                <a:gd name="connsiteY0" fmla="*/ -1 h 363346"/>
                <a:gd name="connsiteX1" fmla="*/ 60325 w 69521"/>
                <a:gd name="connsiteY1" fmla="*/ 87121 h 363346"/>
                <a:gd name="connsiteX2" fmla="*/ 0 w 69521"/>
                <a:gd name="connsiteY2" fmla="*/ 125221 h 363346"/>
                <a:gd name="connsiteX3" fmla="*/ 57150 w 69521"/>
                <a:gd name="connsiteY3" fmla="*/ 160146 h 363346"/>
                <a:gd name="connsiteX4" fmla="*/ 0 w 69521"/>
                <a:gd name="connsiteY4" fmla="*/ 204596 h 363346"/>
                <a:gd name="connsiteX5" fmla="*/ 57150 w 69521"/>
                <a:gd name="connsiteY5" fmla="*/ 223646 h 363346"/>
                <a:gd name="connsiteX6" fmla="*/ 6350 w 69521"/>
                <a:gd name="connsiteY6" fmla="*/ 274446 h 363346"/>
                <a:gd name="connsiteX7" fmla="*/ 63500 w 69521"/>
                <a:gd name="connsiteY7" fmla="*/ 293496 h 363346"/>
                <a:gd name="connsiteX8" fmla="*/ 0 w 69521"/>
                <a:gd name="connsiteY8" fmla="*/ 334771 h 363346"/>
                <a:gd name="connsiteX9" fmla="*/ 53975 w 69521"/>
                <a:gd name="connsiteY9" fmla="*/ 363346 h 363346"/>
                <a:gd name="connsiteX10" fmla="*/ 57150 w 69521"/>
                <a:gd name="connsiteY10" fmla="*/ 360171 h 363346"/>
                <a:gd name="connsiteX0" fmla="*/ 46988 w 63500"/>
                <a:gd name="connsiteY0" fmla="*/ 0 h 329749"/>
                <a:gd name="connsiteX1" fmla="*/ 60325 w 63500"/>
                <a:gd name="connsiteY1" fmla="*/ 53524 h 329749"/>
                <a:gd name="connsiteX2" fmla="*/ 0 w 63500"/>
                <a:gd name="connsiteY2" fmla="*/ 91624 h 329749"/>
                <a:gd name="connsiteX3" fmla="*/ 57150 w 63500"/>
                <a:gd name="connsiteY3" fmla="*/ 126549 h 329749"/>
                <a:gd name="connsiteX4" fmla="*/ 0 w 63500"/>
                <a:gd name="connsiteY4" fmla="*/ 170999 h 329749"/>
                <a:gd name="connsiteX5" fmla="*/ 57150 w 63500"/>
                <a:gd name="connsiteY5" fmla="*/ 190049 h 329749"/>
                <a:gd name="connsiteX6" fmla="*/ 6350 w 63500"/>
                <a:gd name="connsiteY6" fmla="*/ 240849 h 329749"/>
                <a:gd name="connsiteX7" fmla="*/ 63500 w 63500"/>
                <a:gd name="connsiteY7" fmla="*/ 259899 h 329749"/>
                <a:gd name="connsiteX8" fmla="*/ 0 w 63500"/>
                <a:gd name="connsiteY8" fmla="*/ 301174 h 329749"/>
                <a:gd name="connsiteX9" fmla="*/ 53975 w 63500"/>
                <a:gd name="connsiteY9" fmla="*/ 329749 h 329749"/>
                <a:gd name="connsiteX10" fmla="*/ 57150 w 63500"/>
                <a:gd name="connsiteY10" fmla="*/ 326574 h 329749"/>
                <a:gd name="connsiteX0" fmla="*/ 67225 w 67225"/>
                <a:gd name="connsiteY0" fmla="*/ 0 h 339057"/>
                <a:gd name="connsiteX1" fmla="*/ 60325 w 67225"/>
                <a:gd name="connsiteY1" fmla="*/ 62832 h 339057"/>
                <a:gd name="connsiteX2" fmla="*/ 0 w 67225"/>
                <a:gd name="connsiteY2" fmla="*/ 100932 h 339057"/>
                <a:gd name="connsiteX3" fmla="*/ 57150 w 67225"/>
                <a:gd name="connsiteY3" fmla="*/ 135857 h 339057"/>
                <a:gd name="connsiteX4" fmla="*/ 0 w 67225"/>
                <a:gd name="connsiteY4" fmla="*/ 180307 h 339057"/>
                <a:gd name="connsiteX5" fmla="*/ 57150 w 67225"/>
                <a:gd name="connsiteY5" fmla="*/ 199357 h 339057"/>
                <a:gd name="connsiteX6" fmla="*/ 6350 w 67225"/>
                <a:gd name="connsiteY6" fmla="*/ 250157 h 339057"/>
                <a:gd name="connsiteX7" fmla="*/ 63500 w 67225"/>
                <a:gd name="connsiteY7" fmla="*/ 269207 h 339057"/>
                <a:gd name="connsiteX8" fmla="*/ 0 w 67225"/>
                <a:gd name="connsiteY8" fmla="*/ 310482 h 339057"/>
                <a:gd name="connsiteX9" fmla="*/ 53975 w 67225"/>
                <a:gd name="connsiteY9" fmla="*/ 339057 h 339057"/>
                <a:gd name="connsiteX10" fmla="*/ 57150 w 67225"/>
                <a:gd name="connsiteY10" fmla="*/ 335882 h 339057"/>
                <a:gd name="connsiteX0" fmla="*/ 47825 w 63500"/>
                <a:gd name="connsiteY0" fmla="*/ 0 h 325776"/>
                <a:gd name="connsiteX1" fmla="*/ 60325 w 63500"/>
                <a:gd name="connsiteY1" fmla="*/ 49551 h 325776"/>
                <a:gd name="connsiteX2" fmla="*/ 0 w 63500"/>
                <a:gd name="connsiteY2" fmla="*/ 87651 h 325776"/>
                <a:gd name="connsiteX3" fmla="*/ 57150 w 63500"/>
                <a:gd name="connsiteY3" fmla="*/ 122576 h 325776"/>
                <a:gd name="connsiteX4" fmla="*/ 0 w 63500"/>
                <a:gd name="connsiteY4" fmla="*/ 167026 h 325776"/>
                <a:gd name="connsiteX5" fmla="*/ 57150 w 63500"/>
                <a:gd name="connsiteY5" fmla="*/ 186076 h 325776"/>
                <a:gd name="connsiteX6" fmla="*/ 6350 w 63500"/>
                <a:gd name="connsiteY6" fmla="*/ 236876 h 325776"/>
                <a:gd name="connsiteX7" fmla="*/ 63500 w 63500"/>
                <a:gd name="connsiteY7" fmla="*/ 255926 h 325776"/>
                <a:gd name="connsiteX8" fmla="*/ 0 w 63500"/>
                <a:gd name="connsiteY8" fmla="*/ 297201 h 325776"/>
                <a:gd name="connsiteX9" fmla="*/ 53975 w 63500"/>
                <a:gd name="connsiteY9" fmla="*/ 325776 h 325776"/>
                <a:gd name="connsiteX10" fmla="*/ 57150 w 63500"/>
                <a:gd name="connsiteY10" fmla="*/ 322601 h 32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5776">
                  <a:moveTo>
                    <a:pt x="47825" y="0"/>
                  </a:moveTo>
                  <a:lnTo>
                    <a:pt x="60325" y="49551"/>
                  </a:lnTo>
                  <a:lnTo>
                    <a:pt x="0" y="87651"/>
                  </a:lnTo>
                  <a:lnTo>
                    <a:pt x="57150" y="122576"/>
                  </a:lnTo>
                  <a:lnTo>
                    <a:pt x="0" y="167026"/>
                  </a:lnTo>
                  <a:lnTo>
                    <a:pt x="57150" y="186076"/>
                  </a:lnTo>
                  <a:lnTo>
                    <a:pt x="6350" y="236876"/>
                  </a:lnTo>
                  <a:lnTo>
                    <a:pt x="63500" y="255926"/>
                  </a:lnTo>
                  <a:lnTo>
                    <a:pt x="0" y="297201"/>
                  </a:lnTo>
                  <a:lnTo>
                    <a:pt x="53975" y="325776"/>
                  </a:lnTo>
                  <a:lnTo>
                    <a:pt x="57150" y="322601"/>
                  </a:lnTo>
                </a:path>
              </a:pathLst>
            </a:custGeom>
            <a:noFill/>
            <a:ln w="15875" cmpd="dbl">
              <a:solidFill>
                <a:srgbClr val="C00000"/>
              </a:solidFill>
            </a:ln>
            <a:effectLst>
              <a:glow rad="88900">
                <a:srgbClr val="FFFF00">
                  <a:alpha val="44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a:extLst>
                <a:ext uri="{FF2B5EF4-FFF2-40B4-BE49-F238E27FC236}">
                  <a16:creationId xmlns:a16="http://schemas.microsoft.com/office/drawing/2014/main" id="{C8B1AEBE-4FF0-82C9-AA1F-3F44A9BE3C22}"/>
                </a:ext>
              </a:extLst>
            </p:cNvPr>
            <p:cNvGrpSpPr/>
            <p:nvPr userDrawn="1"/>
          </p:nvGrpSpPr>
          <p:grpSpPr>
            <a:xfrm>
              <a:off x="1271536" y="1707762"/>
              <a:ext cx="222906" cy="461018"/>
              <a:chOff x="1271536" y="1707762"/>
              <a:chExt cx="222906" cy="461018"/>
            </a:xfrm>
          </p:grpSpPr>
          <p:cxnSp>
            <p:nvCxnSpPr>
              <p:cNvPr id="76" name="Straight Connector 75">
                <a:extLst>
                  <a:ext uri="{FF2B5EF4-FFF2-40B4-BE49-F238E27FC236}">
                    <a16:creationId xmlns:a16="http://schemas.microsoft.com/office/drawing/2014/main" id="{9724A800-DDAF-6925-30EE-BC96A4C08DA5}"/>
                  </a:ext>
                </a:extLst>
              </p:cNvPr>
              <p:cNvCxnSpPr>
                <a:cxnSpLocks/>
                <a:endCxn id="82" idx="3"/>
              </p:cNvCxnSpPr>
              <p:nvPr userDrawn="1"/>
            </p:nvCxnSpPr>
            <p:spPr>
              <a:xfrm>
                <a:off x="1388251" y="2034328"/>
                <a:ext cx="38473" cy="22672"/>
              </a:xfrm>
              <a:prstGeom prst="line">
                <a:avLst/>
              </a:prstGeom>
              <a:ln w="6350">
                <a:solidFill>
                  <a:srgbClr val="C00000">
                    <a:alpha val="49000"/>
                  </a:srgbClr>
                </a:solidFill>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E938BC30-FDCA-3C68-FA1E-5414AA10073A}"/>
                  </a:ext>
                </a:extLst>
              </p:cNvPr>
              <p:cNvGrpSpPr/>
              <p:nvPr userDrawn="1"/>
            </p:nvGrpSpPr>
            <p:grpSpPr>
              <a:xfrm>
                <a:off x="1390144" y="2056998"/>
                <a:ext cx="104298" cy="111782"/>
                <a:chOff x="2494937" y="3470034"/>
                <a:chExt cx="134344" cy="143983"/>
              </a:xfrm>
            </p:grpSpPr>
            <p:sp>
              <p:nvSpPr>
                <p:cNvPr id="82" name="Hexagon 81">
                  <a:extLst>
                    <a:ext uri="{FF2B5EF4-FFF2-40B4-BE49-F238E27FC236}">
                      <a16:creationId xmlns:a16="http://schemas.microsoft.com/office/drawing/2014/main" id="{6DCBCBA3-D632-A95E-0C34-763A0EE5E3CF}"/>
                    </a:ext>
                  </a:extLst>
                </p:cNvPr>
                <p:cNvSpPr/>
                <p:nvPr/>
              </p:nvSpPr>
              <p:spPr>
                <a:xfrm rot="5400000">
                  <a:off x="2494937" y="3470034"/>
                  <a:ext cx="94225" cy="94225"/>
                </a:xfrm>
                <a:prstGeom prst="hexagon">
                  <a:avLst/>
                </a:prstGeom>
                <a:solidFill>
                  <a:srgbClr val="FFFF00">
                    <a:alpha val="84070"/>
                  </a:srgbClr>
                </a:solidFill>
                <a:ln w="6350">
                  <a:solidFill>
                    <a:srgbClr val="C00000">
                      <a:alpha val="46000"/>
                    </a:srgb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endParaRPr>
                </a:p>
              </p:txBody>
            </p:sp>
            <p:cxnSp>
              <p:nvCxnSpPr>
                <p:cNvPr id="83" name="Straight Connector 82">
                  <a:extLst>
                    <a:ext uri="{FF2B5EF4-FFF2-40B4-BE49-F238E27FC236}">
                      <a16:creationId xmlns:a16="http://schemas.microsoft.com/office/drawing/2014/main" id="{C7C7157A-9F01-D178-1F4C-94938BB87701}"/>
                    </a:ext>
                  </a:extLst>
                </p:cNvPr>
                <p:cNvCxnSpPr/>
                <p:nvPr/>
              </p:nvCxnSpPr>
              <p:spPr>
                <a:xfrm>
                  <a:off x="2545947" y="3559310"/>
                  <a:ext cx="0" cy="54707"/>
                </a:xfrm>
                <a:prstGeom prst="line">
                  <a:avLst/>
                </a:prstGeom>
                <a:ln w="6350">
                  <a:solidFill>
                    <a:srgbClr val="C00000">
                      <a:alpha val="51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B3A7E2A1-0B60-5085-E27A-CC6DA02E1A1B}"/>
                    </a:ext>
                  </a:extLst>
                </p:cNvPr>
                <p:cNvCxnSpPr>
                  <a:cxnSpLocks/>
                </p:cNvCxnSpPr>
                <p:nvPr/>
              </p:nvCxnSpPr>
              <p:spPr>
                <a:xfrm>
                  <a:off x="2585807" y="3534825"/>
                  <a:ext cx="43474" cy="38345"/>
                </a:xfrm>
                <a:prstGeom prst="line">
                  <a:avLst/>
                </a:prstGeom>
                <a:ln w="6350">
                  <a:solidFill>
                    <a:srgbClr val="C00000">
                      <a:alpha val="50160"/>
                    </a:srgbClr>
                  </a:solidFill>
                </a:ln>
              </p:spPr>
              <p:style>
                <a:lnRef idx="1">
                  <a:schemeClr val="accent1"/>
                </a:lnRef>
                <a:fillRef idx="0">
                  <a:schemeClr val="accent1"/>
                </a:fillRef>
                <a:effectRef idx="0">
                  <a:schemeClr val="accent1"/>
                </a:effectRef>
                <a:fontRef idx="minor">
                  <a:schemeClr val="tx1"/>
                </a:fontRef>
              </p:style>
            </p:cxnSp>
          </p:grpSp>
          <p:sp>
            <p:nvSpPr>
              <p:cNvPr id="78" name="Freeform 77">
                <a:extLst>
                  <a:ext uri="{FF2B5EF4-FFF2-40B4-BE49-F238E27FC236}">
                    <a16:creationId xmlns:a16="http://schemas.microsoft.com/office/drawing/2014/main" id="{3715D769-1487-29A2-FC3F-0C84F9F45240}"/>
                  </a:ext>
                </a:extLst>
              </p:cNvPr>
              <p:cNvSpPr/>
              <p:nvPr userDrawn="1"/>
            </p:nvSpPr>
            <p:spPr>
              <a:xfrm rot="21403466">
                <a:off x="1324394" y="1707762"/>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60514973-196A-1FAE-BC45-88B15BC44336}"/>
                  </a:ext>
                </a:extLst>
              </p:cNvPr>
              <p:cNvSpPr>
                <a:spLocks noChangeAspect="1"/>
              </p:cNvSpPr>
              <p:nvPr userDrawn="1"/>
            </p:nvSpPr>
            <p:spPr bwMode="auto">
              <a:xfrm flipH="1" flipV="1">
                <a:off x="1271536" y="1878188"/>
                <a:ext cx="182880" cy="182880"/>
              </a:xfrm>
              <a:prstGeom prst="ellipse">
                <a:avLst/>
              </a:prstGeom>
              <a:solidFill>
                <a:srgbClr val="E9E900"/>
              </a:solidFill>
              <a:ln w="3175" cap="flat" cmpd="sng" algn="ctr">
                <a:solidFill>
                  <a:srgbClr val="C00000">
                    <a:alpha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80" name="Oval 79">
                <a:extLst>
                  <a:ext uri="{FF2B5EF4-FFF2-40B4-BE49-F238E27FC236}">
                    <a16:creationId xmlns:a16="http://schemas.microsoft.com/office/drawing/2014/main" id="{74D59BEC-DF9E-29A2-85EC-301DBBD4F9E5}"/>
                  </a:ext>
                </a:extLst>
              </p:cNvPr>
              <p:cNvSpPr/>
              <p:nvPr userDrawn="1"/>
            </p:nvSpPr>
            <p:spPr>
              <a:xfrm rot="18958268">
                <a:off x="1302913" y="1875494"/>
                <a:ext cx="118400" cy="194190"/>
              </a:xfrm>
              <a:prstGeom prst="ellipse">
                <a:avLst/>
              </a:prstGeom>
              <a:solidFill>
                <a:srgbClr val="D7D70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BE8E224E-504C-49DB-E938-DC096DF936C2}"/>
                  </a:ext>
                </a:extLst>
              </p:cNvPr>
              <p:cNvSpPr/>
              <p:nvPr userDrawn="1"/>
            </p:nvSpPr>
            <p:spPr>
              <a:xfrm rot="18958268">
                <a:off x="1300682" y="1923103"/>
                <a:ext cx="101963" cy="144578"/>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5" name="Group 84">
            <a:extLst>
              <a:ext uri="{FF2B5EF4-FFF2-40B4-BE49-F238E27FC236}">
                <a16:creationId xmlns:a16="http://schemas.microsoft.com/office/drawing/2014/main" id="{0BD78A7E-2CC6-573B-0094-05B747C04675}"/>
              </a:ext>
            </a:extLst>
          </p:cNvPr>
          <p:cNvGrpSpPr/>
          <p:nvPr/>
        </p:nvGrpSpPr>
        <p:grpSpPr>
          <a:xfrm>
            <a:off x="5145072" y="2586609"/>
            <a:ext cx="222906" cy="608714"/>
            <a:chOff x="1271536" y="1707762"/>
            <a:chExt cx="222906" cy="608714"/>
          </a:xfrm>
        </p:grpSpPr>
        <p:sp>
          <p:nvSpPr>
            <p:cNvPr id="86" name="Freeform 85">
              <a:extLst>
                <a:ext uri="{FF2B5EF4-FFF2-40B4-BE49-F238E27FC236}">
                  <a16:creationId xmlns:a16="http://schemas.microsoft.com/office/drawing/2014/main" id="{E002F18E-37AA-1250-4078-8140F9ABC565}"/>
                </a:ext>
              </a:extLst>
            </p:cNvPr>
            <p:cNvSpPr/>
            <p:nvPr userDrawn="1"/>
          </p:nvSpPr>
          <p:spPr>
            <a:xfrm rot="198672" flipV="1">
              <a:off x="1342979" y="2057794"/>
              <a:ext cx="27432" cy="258682"/>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 name="connsiteX0" fmla="*/ 69520 w 69521"/>
                <a:gd name="connsiteY0" fmla="*/ -1 h 363346"/>
                <a:gd name="connsiteX1" fmla="*/ 60325 w 69521"/>
                <a:gd name="connsiteY1" fmla="*/ 87121 h 363346"/>
                <a:gd name="connsiteX2" fmla="*/ 0 w 69521"/>
                <a:gd name="connsiteY2" fmla="*/ 125221 h 363346"/>
                <a:gd name="connsiteX3" fmla="*/ 57150 w 69521"/>
                <a:gd name="connsiteY3" fmla="*/ 160146 h 363346"/>
                <a:gd name="connsiteX4" fmla="*/ 0 w 69521"/>
                <a:gd name="connsiteY4" fmla="*/ 204596 h 363346"/>
                <a:gd name="connsiteX5" fmla="*/ 57150 w 69521"/>
                <a:gd name="connsiteY5" fmla="*/ 223646 h 363346"/>
                <a:gd name="connsiteX6" fmla="*/ 6350 w 69521"/>
                <a:gd name="connsiteY6" fmla="*/ 274446 h 363346"/>
                <a:gd name="connsiteX7" fmla="*/ 63500 w 69521"/>
                <a:gd name="connsiteY7" fmla="*/ 293496 h 363346"/>
                <a:gd name="connsiteX8" fmla="*/ 0 w 69521"/>
                <a:gd name="connsiteY8" fmla="*/ 334771 h 363346"/>
                <a:gd name="connsiteX9" fmla="*/ 53975 w 69521"/>
                <a:gd name="connsiteY9" fmla="*/ 363346 h 363346"/>
                <a:gd name="connsiteX10" fmla="*/ 57150 w 69521"/>
                <a:gd name="connsiteY10" fmla="*/ 360171 h 363346"/>
                <a:gd name="connsiteX0" fmla="*/ 46988 w 63500"/>
                <a:gd name="connsiteY0" fmla="*/ 0 h 329749"/>
                <a:gd name="connsiteX1" fmla="*/ 60325 w 63500"/>
                <a:gd name="connsiteY1" fmla="*/ 53524 h 329749"/>
                <a:gd name="connsiteX2" fmla="*/ 0 w 63500"/>
                <a:gd name="connsiteY2" fmla="*/ 91624 h 329749"/>
                <a:gd name="connsiteX3" fmla="*/ 57150 w 63500"/>
                <a:gd name="connsiteY3" fmla="*/ 126549 h 329749"/>
                <a:gd name="connsiteX4" fmla="*/ 0 w 63500"/>
                <a:gd name="connsiteY4" fmla="*/ 170999 h 329749"/>
                <a:gd name="connsiteX5" fmla="*/ 57150 w 63500"/>
                <a:gd name="connsiteY5" fmla="*/ 190049 h 329749"/>
                <a:gd name="connsiteX6" fmla="*/ 6350 w 63500"/>
                <a:gd name="connsiteY6" fmla="*/ 240849 h 329749"/>
                <a:gd name="connsiteX7" fmla="*/ 63500 w 63500"/>
                <a:gd name="connsiteY7" fmla="*/ 259899 h 329749"/>
                <a:gd name="connsiteX8" fmla="*/ 0 w 63500"/>
                <a:gd name="connsiteY8" fmla="*/ 301174 h 329749"/>
                <a:gd name="connsiteX9" fmla="*/ 53975 w 63500"/>
                <a:gd name="connsiteY9" fmla="*/ 329749 h 329749"/>
                <a:gd name="connsiteX10" fmla="*/ 57150 w 63500"/>
                <a:gd name="connsiteY10" fmla="*/ 326574 h 329749"/>
                <a:gd name="connsiteX0" fmla="*/ 67225 w 67225"/>
                <a:gd name="connsiteY0" fmla="*/ 0 h 339057"/>
                <a:gd name="connsiteX1" fmla="*/ 60325 w 67225"/>
                <a:gd name="connsiteY1" fmla="*/ 62832 h 339057"/>
                <a:gd name="connsiteX2" fmla="*/ 0 w 67225"/>
                <a:gd name="connsiteY2" fmla="*/ 100932 h 339057"/>
                <a:gd name="connsiteX3" fmla="*/ 57150 w 67225"/>
                <a:gd name="connsiteY3" fmla="*/ 135857 h 339057"/>
                <a:gd name="connsiteX4" fmla="*/ 0 w 67225"/>
                <a:gd name="connsiteY4" fmla="*/ 180307 h 339057"/>
                <a:gd name="connsiteX5" fmla="*/ 57150 w 67225"/>
                <a:gd name="connsiteY5" fmla="*/ 199357 h 339057"/>
                <a:gd name="connsiteX6" fmla="*/ 6350 w 67225"/>
                <a:gd name="connsiteY6" fmla="*/ 250157 h 339057"/>
                <a:gd name="connsiteX7" fmla="*/ 63500 w 67225"/>
                <a:gd name="connsiteY7" fmla="*/ 269207 h 339057"/>
                <a:gd name="connsiteX8" fmla="*/ 0 w 67225"/>
                <a:gd name="connsiteY8" fmla="*/ 310482 h 339057"/>
                <a:gd name="connsiteX9" fmla="*/ 53975 w 67225"/>
                <a:gd name="connsiteY9" fmla="*/ 339057 h 339057"/>
                <a:gd name="connsiteX10" fmla="*/ 57150 w 67225"/>
                <a:gd name="connsiteY10" fmla="*/ 335882 h 339057"/>
                <a:gd name="connsiteX0" fmla="*/ 47825 w 63500"/>
                <a:gd name="connsiteY0" fmla="*/ 0 h 325776"/>
                <a:gd name="connsiteX1" fmla="*/ 60325 w 63500"/>
                <a:gd name="connsiteY1" fmla="*/ 49551 h 325776"/>
                <a:gd name="connsiteX2" fmla="*/ 0 w 63500"/>
                <a:gd name="connsiteY2" fmla="*/ 87651 h 325776"/>
                <a:gd name="connsiteX3" fmla="*/ 57150 w 63500"/>
                <a:gd name="connsiteY3" fmla="*/ 122576 h 325776"/>
                <a:gd name="connsiteX4" fmla="*/ 0 w 63500"/>
                <a:gd name="connsiteY4" fmla="*/ 167026 h 325776"/>
                <a:gd name="connsiteX5" fmla="*/ 57150 w 63500"/>
                <a:gd name="connsiteY5" fmla="*/ 186076 h 325776"/>
                <a:gd name="connsiteX6" fmla="*/ 6350 w 63500"/>
                <a:gd name="connsiteY6" fmla="*/ 236876 h 325776"/>
                <a:gd name="connsiteX7" fmla="*/ 63500 w 63500"/>
                <a:gd name="connsiteY7" fmla="*/ 255926 h 325776"/>
                <a:gd name="connsiteX8" fmla="*/ 0 w 63500"/>
                <a:gd name="connsiteY8" fmla="*/ 297201 h 325776"/>
                <a:gd name="connsiteX9" fmla="*/ 53975 w 63500"/>
                <a:gd name="connsiteY9" fmla="*/ 325776 h 325776"/>
                <a:gd name="connsiteX10" fmla="*/ 57150 w 63500"/>
                <a:gd name="connsiteY10" fmla="*/ 322601 h 32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5776">
                  <a:moveTo>
                    <a:pt x="47825" y="0"/>
                  </a:moveTo>
                  <a:lnTo>
                    <a:pt x="60325" y="49551"/>
                  </a:lnTo>
                  <a:lnTo>
                    <a:pt x="0" y="87651"/>
                  </a:lnTo>
                  <a:lnTo>
                    <a:pt x="57150" y="122576"/>
                  </a:lnTo>
                  <a:lnTo>
                    <a:pt x="0" y="167026"/>
                  </a:lnTo>
                  <a:lnTo>
                    <a:pt x="57150" y="186076"/>
                  </a:lnTo>
                  <a:lnTo>
                    <a:pt x="6350" y="236876"/>
                  </a:lnTo>
                  <a:lnTo>
                    <a:pt x="63500" y="255926"/>
                  </a:lnTo>
                  <a:lnTo>
                    <a:pt x="0" y="297201"/>
                  </a:lnTo>
                  <a:lnTo>
                    <a:pt x="53975" y="325776"/>
                  </a:lnTo>
                  <a:lnTo>
                    <a:pt x="57150" y="322601"/>
                  </a:lnTo>
                </a:path>
              </a:pathLst>
            </a:custGeom>
            <a:noFill/>
            <a:ln w="15875" cmpd="dbl">
              <a:solidFill>
                <a:srgbClr val="C00000"/>
              </a:solidFill>
            </a:ln>
            <a:effectLst>
              <a:glow rad="88900">
                <a:srgbClr val="FFFF00">
                  <a:alpha val="44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7" name="Group 86">
              <a:extLst>
                <a:ext uri="{FF2B5EF4-FFF2-40B4-BE49-F238E27FC236}">
                  <a16:creationId xmlns:a16="http://schemas.microsoft.com/office/drawing/2014/main" id="{26A80F19-86C1-1B1E-AC79-16F39ACD59FF}"/>
                </a:ext>
              </a:extLst>
            </p:cNvPr>
            <p:cNvGrpSpPr/>
            <p:nvPr userDrawn="1"/>
          </p:nvGrpSpPr>
          <p:grpSpPr>
            <a:xfrm>
              <a:off x="1271536" y="1707762"/>
              <a:ext cx="222906" cy="461018"/>
              <a:chOff x="1271536" y="1707762"/>
              <a:chExt cx="222906" cy="461018"/>
            </a:xfrm>
          </p:grpSpPr>
          <p:cxnSp>
            <p:nvCxnSpPr>
              <p:cNvPr id="88" name="Straight Connector 87">
                <a:extLst>
                  <a:ext uri="{FF2B5EF4-FFF2-40B4-BE49-F238E27FC236}">
                    <a16:creationId xmlns:a16="http://schemas.microsoft.com/office/drawing/2014/main" id="{F80F6ABC-5934-EE93-07F3-3C1450E49A31}"/>
                  </a:ext>
                </a:extLst>
              </p:cNvPr>
              <p:cNvCxnSpPr>
                <a:cxnSpLocks/>
                <a:endCxn id="94" idx="3"/>
              </p:cNvCxnSpPr>
              <p:nvPr userDrawn="1"/>
            </p:nvCxnSpPr>
            <p:spPr>
              <a:xfrm>
                <a:off x="1388251" y="2034328"/>
                <a:ext cx="38473" cy="22672"/>
              </a:xfrm>
              <a:prstGeom prst="line">
                <a:avLst/>
              </a:prstGeom>
              <a:ln w="6350">
                <a:solidFill>
                  <a:srgbClr val="C00000">
                    <a:alpha val="49000"/>
                  </a:srgbClr>
                </a:solidFill>
              </a:ln>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03AB3228-7C07-9B4A-3D1D-894EF67463FE}"/>
                  </a:ext>
                </a:extLst>
              </p:cNvPr>
              <p:cNvGrpSpPr/>
              <p:nvPr userDrawn="1"/>
            </p:nvGrpSpPr>
            <p:grpSpPr>
              <a:xfrm>
                <a:off x="1390144" y="2056998"/>
                <a:ext cx="104298" cy="111782"/>
                <a:chOff x="2494937" y="3470034"/>
                <a:chExt cx="134344" cy="143983"/>
              </a:xfrm>
            </p:grpSpPr>
            <p:sp>
              <p:nvSpPr>
                <p:cNvPr id="94" name="Hexagon 93">
                  <a:extLst>
                    <a:ext uri="{FF2B5EF4-FFF2-40B4-BE49-F238E27FC236}">
                      <a16:creationId xmlns:a16="http://schemas.microsoft.com/office/drawing/2014/main" id="{885E2221-60B5-3048-9136-2B3DEAD43EBF}"/>
                    </a:ext>
                  </a:extLst>
                </p:cNvPr>
                <p:cNvSpPr/>
                <p:nvPr/>
              </p:nvSpPr>
              <p:spPr>
                <a:xfrm rot="5400000">
                  <a:off x="2494937" y="3470034"/>
                  <a:ext cx="94225" cy="94225"/>
                </a:xfrm>
                <a:prstGeom prst="hexagon">
                  <a:avLst/>
                </a:prstGeom>
                <a:solidFill>
                  <a:srgbClr val="FFFF00">
                    <a:alpha val="84070"/>
                  </a:srgbClr>
                </a:solidFill>
                <a:ln w="6350">
                  <a:solidFill>
                    <a:srgbClr val="C00000">
                      <a:alpha val="46000"/>
                    </a:srgb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endParaRPr>
                </a:p>
              </p:txBody>
            </p:sp>
            <p:cxnSp>
              <p:nvCxnSpPr>
                <p:cNvPr id="95" name="Straight Connector 94">
                  <a:extLst>
                    <a:ext uri="{FF2B5EF4-FFF2-40B4-BE49-F238E27FC236}">
                      <a16:creationId xmlns:a16="http://schemas.microsoft.com/office/drawing/2014/main" id="{0304242F-21BD-D0B9-2339-DB3046B4FED1}"/>
                    </a:ext>
                  </a:extLst>
                </p:cNvPr>
                <p:cNvCxnSpPr/>
                <p:nvPr/>
              </p:nvCxnSpPr>
              <p:spPr>
                <a:xfrm>
                  <a:off x="2545947" y="3559310"/>
                  <a:ext cx="0" cy="54707"/>
                </a:xfrm>
                <a:prstGeom prst="line">
                  <a:avLst/>
                </a:prstGeom>
                <a:ln w="6350">
                  <a:solidFill>
                    <a:srgbClr val="C00000">
                      <a:alpha val="51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2971BFC1-23AA-9B04-7BA7-EEEFC3752C96}"/>
                    </a:ext>
                  </a:extLst>
                </p:cNvPr>
                <p:cNvCxnSpPr>
                  <a:cxnSpLocks/>
                </p:cNvCxnSpPr>
                <p:nvPr/>
              </p:nvCxnSpPr>
              <p:spPr>
                <a:xfrm>
                  <a:off x="2585807" y="3534825"/>
                  <a:ext cx="43474" cy="38345"/>
                </a:xfrm>
                <a:prstGeom prst="line">
                  <a:avLst/>
                </a:prstGeom>
                <a:ln w="6350">
                  <a:solidFill>
                    <a:srgbClr val="C00000">
                      <a:alpha val="50160"/>
                    </a:srgbClr>
                  </a:solidFill>
                </a:ln>
              </p:spPr>
              <p:style>
                <a:lnRef idx="1">
                  <a:schemeClr val="accent1"/>
                </a:lnRef>
                <a:fillRef idx="0">
                  <a:schemeClr val="accent1"/>
                </a:fillRef>
                <a:effectRef idx="0">
                  <a:schemeClr val="accent1"/>
                </a:effectRef>
                <a:fontRef idx="minor">
                  <a:schemeClr val="tx1"/>
                </a:fontRef>
              </p:style>
            </p:cxnSp>
          </p:grpSp>
          <p:sp>
            <p:nvSpPr>
              <p:cNvPr id="90" name="Freeform 89">
                <a:extLst>
                  <a:ext uri="{FF2B5EF4-FFF2-40B4-BE49-F238E27FC236}">
                    <a16:creationId xmlns:a16="http://schemas.microsoft.com/office/drawing/2014/main" id="{6779D664-E30C-4B99-1BAD-D8F9B8400D77}"/>
                  </a:ext>
                </a:extLst>
              </p:cNvPr>
              <p:cNvSpPr/>
              <p:nvPr userDrawn="1"/>
            </p:nvSpPr>
            <p:spPr>
              <a:xfrm rot="21403466">
                <a:off x="1324394" y="1707762"/>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5F28611E-CB3A-16BF-F931-F674F68B5AF2}"/>
                  </a:ext>
                </a:extLst>
              </p:cNvPr>
              <p:cNvSpPr>
                <a:spLocks noChangeAspect="1"/>
              </p:cNvSpPr>
              <p:nvPr userDrawn="1"/>
            </p:nvSpPr>
            <p:spPr bwMode="auto">
              <a:xfrm flipH="1" flipV="1">
                <a:off x="1271536" y="1878188"/>
                <a:ext cx="182880" cy="182880"/>
              </a:xfrm>
              <a:prstGeom prst="ellipse">
                <a:avLst/>
              </a:prstGeom>
              <a:solidFill>
                <a:srgbClr val="E9E900"/>
              </a:solidFill>
              <a:ln w="3175" cap="flat" cmpd="sng" algn="ctr">
                <a:solidFill>
                  <a:srgbClr val="C00000">
                    <a:alpha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92" name="Oval 91">
                <a:extLst>
                  <a:ext uri="{FF2B5EF4-FFF2-40B4-BE49-F238E27FC236}">
                    <a16:creationId xmlns:a16="http://schemas.microsoft.com/office/drawing/2014/main" id="{2495083C-DA72-6196-0978-88EE9746CC85}"/>
                  </a:ext>
                </a:extLst>
              </p:cNvPr>
              <p:cNvSpPr/>
              <p:nvPr userDrawn="1"/>
            </p:nvSpPr>
            <p:spPr>
              <a:xfrm rot="18958268">
                <a:off x="1302913" y="1875494"/>
                <a:ext cx="118400" cy="194190"/>
              </a:xfrm>
              <a:prstGeom prst="ellipse">
                <a:avLst/>
              </a:prstGeom>
              <a:solidFill>
                <a:srgbClr val="D7D70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B17F34A9-D86B-670A-5E09-56EA3D9E3831}"/>
                  </a:ext>
                </a:extLst>
              </p:cNvPr>
              <p:cNvSpPr/>
              <p:nvPr userDrawn="1"/>
            </p:nvSpPr>
            <p:spPr>
              <a:xfrm rot="18958268">
                <a:off x="1300682" y="1923103"/>
                <a:ext cx="101963" cy="144578"/>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7" name="Group 96">
            <a:extLst>
              <a:ext uri="{FF2B5EF4-FFF2-40B4-BE49-F238E27FC236}">
                <a16:creationId xmlns:a16="http://schemas.microsoft.com/office/drawing/2014/main" id="{B4B5A4CE-881B-67B0-A340-3CEB72B32BDF}"/>
              </a:ext>
            </a:extLst>
          </p:cNvPr>
          <p:cNvGrpSpPr/>
          <p:nvPr/>
        </p:nvGrpSpPr>
        <p:grpSpPr>
          <a:xfrm>
            <a:off x="6036840" y="2586609"/>
            <a:ext cx="222906" cy="608714"/>
            <a:chOff x="1271536" y="1707762"/>
            <a:chExt cx="222906" cy="608714"/>
          </a:xfrm>
        </p:grpSpPr>
        <p:sp>
          <p:nvSpPr>
            <p:cNvPr id="98" name="Freeform 97">
              <a:extLst>
                <a:ext uri="{FF2B5EF4-FFF2-40B4-BE49-F238E27FC236}">
                  <a16:creationId xmlns:a16="http://schemas.microsoft.com/office/drawing/2014/main" id="{C1D6FDAB-448B-52C2-5160-B663C99D08D6}"/>
                </a:ext>
              </a:extLst>
            </p:cNvPr>
            <p:cNvSpPr/>
            <p:nvPr userDrawn="1"/>
          </p:nvSpPr>
          <p:spPr>
            <a:xfrm rot="198672" flipV="1">
              <a:off x="1342979" y="2057794"/>
              <a:ext cx="27432" cy="258682"/>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 name="connsiteX0" fmla="*/ 69520 w 69521"/>
                <a:gd name="connsiteY0" fmla="*/ -1 h 363346"/>
                <a:gd name="connsiteX1" fmla="*/ 60325 w 69521"/>
                <a:gd name="connsiteY1" fmla="*/ 87121 h 363346"/>
                <a:gd name="connsiteX2" fmla="*/ 0 w 69521"/>
                <a:gd name="connsiteY2" fmla="*/ 125221 h 363346"/>
                <a:gd name="connsiteX3" fmla="*/ 57150 w 69521"/>
                <a:gd name="connsiteY3" fmla="*/ 160146 h 363346"/>
                <a:gd name="connsiteX4" fmla="*/ 0 w 69521"/>
                <a:gd name="connsiteY4" fmla="*/ 204596 h 363346"/>
                <a:gd name="connsiteX5" fmla="*/ 57150 w 69521"/>
                <a:gd name="connsiteY5" fmla="*/ 223646 h 363346"/>
                <a:gd name="connsiteX6" fmla="*/ 6350 w 69521"/>
                <a:gd name="connsiteY6" fmla="*/ 274446 h 363346"/>
                <a:gd name="connsiteX7" fmla="*/ 63500 w 69521"/>
                <a:gd name="connsiteY7" fmla="*/ 293496 h 363346"/>
                <a:gd name="connsiteX8" fmla="*/ 0 w 69521"/>
                <a:gd name="connsiteY8" fmla="*/ 334771 h 363346"/>
                <a:gd name="connsiteX9" fmla="*/ 53975 w 69521"/>
                <a:gd name="connsiteY9" fmla="*/ 363346 h 363346"/>
                <a:gd name="connsiteX10" fmla="*/ 57150 w 69521"/>
                <a:gd name="connsiteY10" fmla="*/ 360171 h 363346"/>
                <a:gd name="connsiteX0" fmla="*/ 46988 w 63500"/>
                <a:gd name="connsiteY0" fmla="*/ 0 h 329749"/>
                <a:gd name="connsiteX1" fmla="*/ 60325 w 63500"/>
                <a:gd name="connsiteY1" fmla="*/ 53524 h 329749"/>
                <a:gd name="connsiteX2" fmla="*/ 0 w 63500"/>
                <a:gd name="connsiteY2" fmla="*/ 91624 h 329749"/>
                <a:gd name="connsiteX3" fmla="*/ 57150 w 63500"/>
                <a:gd name="connsiteY3" fmla="*/ 126549 h 329749"/>
                <a:gd name="connsiteX4" fmla="*/ 0 w 63500"/>
                <a:gd name="connsiteY4" fmla="*/ 170999 h 329749"/>
                <a:gd name="connsiteX5" fmla="*/ 57150 w 63500"/>
                <a:gd name="connsiteY5" fmla="*/ 190049 h 329749"/>
                <a:gd name="connsiteX6" fmla="*/ 6350 w 63500"/>
                <a:gd name="connsiteY6" fmla="*/ 240849 h 329749"/>
                <a:gd name="connsiteX7" fmla="*/ 63500 w 63500"/>
                <a:gd name="connsiteY7" fmla="*/ 259899 h 329749"/>
                <a:gd name="connsiteX8" fmla="*/ 0 w 63500"/>
                <a:gd name="connsiteY8" fmla="*/ 301174 h 329749"/>
                <a:gd name="connsiteX9" fmla="*/ 53975 w 63500"/>
                <a:gd name="connsiteY9" fmla="*/ 329749 h 329749"/>
                <a:gd name="connsiteX10" fmla="*/ 57150 w 63500"/>
                <a:gd name="connsiteY10" fmla="*/ 326574 h 329749"/>
                <a:gd name="connsiteX0" fmla="*/ 67225 w 67225"/>
                <a:gd name="connsiteY0" fmla="*/ 0 h 339057"/>
                <a:gd name="connsiteX1" fmla="*/ 60325 w 67225"/>
                <a:gd name="connsiteY1" fmla="*/ 62832 h 339057"/>
                <a:gd name="connsiteX2" fmla="*/ 0 w 67225"/>
                <a:gd name="connsiteY2" fmla="*/ 100932 h 339057"/>
                <a:gd name="connsiteX3" fmla="*/ 57150 w 67225"/>
                <a:gd name="connsiteY3" fmla="*/ 135857 h 339057"/>
                <a:gd name="connsiteX4" fmla="*/ 0 w 67225"/>
                <a:gd name="connsiteY4" fmla="*/ 180307 h 339057"/>
                <a:gd name="connsiteX5" fmla="*/ 57150 w 67225"/>
                <a:gd name="connsiteY5" fmla="*/ 199357 h 339057"/>
                <a:gd name="connsiteX6" fmla="*/ 6350 w 67225"/>
                <a:gd name="connsiteY6" fmla="*/ 250157 h 339057"/>
                <a:gd name="connsiteX7" fmla="*/ 63500 w 67225"/>
                <a:gd name="connsiteY7" fmla="*/ 269207 h 339057"/>
                <a:gd name="connsiteX8" fmla="*/ 0 w 67225"/>
                <a:gd name="connsiteY8" fmla="*/ 310482 h 339057"/>
                <a:gd name="connsiteX9" fmla="*/ 53975 w 67225"/>
                <a:gd name="connsiteY9" fmla="*/ 339057 h 339057"/>
                <a:gd name="connsiteX10" fmla="*/ 57150 w 67225"/>
                <a:gd name="connsiteY10" fmla="*/ 335882 h 339057"/>
                <a:gd name="connsiteX0" fmla="*/ 47825 w 63500"/>
                <a:gd name="connsiteY0" fmla="*/ 0 h 325776"/>
                <a:gd name="connsiteX1" fmla="*/ 60325 w 63500"/>
                <a:gd name="connsiteY1" fmla="*/ 49551 h 325776"/>
                <a:gd name="connsiteX2" fmla="*/ 0 w 63500"/>
                <a:gd name="connsiteY2" fmla="*/ 87651 h 325776"/>
                <a:gd name="connsiteX3" fmla="*/ 57150 w 63500"/>
                <a:gd name="connsiteY3" fmla="*/ 122576 h 325776"/>
                <a:gd name="connsiteX4" fmla="*/ 0 w 63500"/>
                <a:gd name="connsiteY4" fmla="*/ 167026 h 325776"/>
                <a:gd name="connsiteX5" fmla="*/ 57150 w 63500"/>
                <a:gd name="connsiteY5" fmla="*/ 186076 h 325776"/>
                <a:gd name="connsiteX6" fmla="*/ 6350 w 63500"/>
                <a:gd name="connsiteY6" fmla="*/ 236876 h 325776"/>
                <a:gd name="connsiteX7" fmla="*/ 63500 w 63500"/>
                <a:gd name="connsiteY7" fmla="*/ 255926 h 325776"/>
                <a:gd name="connsiteX8" fmla="*/ 0 w 63500"/>
                <a:gd name="connsiteY8" fmla="*/ 297201 h 325776"/>
                <a:gd name="connsiteX9" fmla="*/ 53975 w 63500"/>
                <a:gd name="connsiteY9" fmla="*/ 325776 h 325776"/>
                <a:gd name="connsiteX10" fmla="*/ 57150 w 63500"/>
                <a:gd name="connsiteY10" fmla="*/ 322601 h 32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5776">
                  <a:moveTo>
                    <a:pt x="47825" y="0"/>
                  </a:moveTo>
                  <a:lnTo>
                    <a:pt x="60325" y="49551"/>
                  </a:lnTo>
                  <a:lnTo>
                    <a:pt x="0" y="87651"/>
                  </a:lnTo>
                  <a:lnTo>
                    <a:pt x="57150" y="122576"/>
                  </a:lnTo>
                  <a:lnTo>
                    <a:pt x="0" y="167026"/>
                  </a:lnTo>
                  <a:lnTo>
                    <a:pt x="57150" y="186076"/>
                  </a:lnTo>
                  <a:lnTo>
                    <a:pt x="6350" y="236876"/>
                  </a:lnTo>
                  <a:lnTo>
                    <a:pt x="63500" y="255926"/>
                  </a:lnTo>
                  <a:lnTo>
                    <a:pt x="0" y="297201"/>
                  </a:lnTo>
                  <a:lnTo>
                    <a:pt x="53975" y="325776"/>
                  </a:lnTo>
                  <a:lnTo>
                    <a:pt x="57150" y="322601"/>
                  </a:lnTo>
                </a:path>
              </a:pathLst>
            </a:custGeom>
            <a:noFill/>
            <a:ln w="15875" cmpd="dbl">
              <a:solidFill>
                <a:srgbClr val="C00000"/>
              </a:solidFill>
            </a:ln>
            <a:effectLst>
              <a:glow rad="88900">
                <a:srgbClr val="FFFF00">
                  <a:alpha val="44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98">
              <a:extLst>
                <a:ext uri="{FF2B5EF4-FFF2-40B4-BE49-F238E27FC236}">
                  <a16:creationId xmlns:a16="http://schemas.microsoft.com/office/drawing/2014/main" id="{25278AC1-4182-4F81-8A0C-A8A22056A4CC}"/>
                </a:ext>
              </a:extLst>
            </p:cNvPr>
            <p:cNvGrpSpPr/>
            <p:nvPr userDrawn="1"/>
          </p:nvGrpSpPr>
          <p:grpSpPr>
            <a:xfrm>
              <a:off x="1271536" y="1707762"/>
              <a:ext cx="222906" cy="461018"/>
              <a:chOff x="1271536" y="1707762"/>
              <a:chExt cx="222906" cy="461018"/>
            </a:xfrm>
          </p:grpSpPr>
          <p:cxnSp>
            <p:nvCxnSpPr>
              <p:cNvPr id="100" name="Straight Connector 99">
                <a:extLst>
                  <a:ext uri="{FF2B5EF4-FFF2-40B4-BE49-F238E27FC236}">
                    <a16:creationId xmlns:a16="http://schemas.microsoft.com/office/drawing/2014/main" id="{AE4B0E33-C8A1-E37E-8B4B-D262FD11F055}"/>
                  </a:ext>
                </a:extLst>
              </p:cNvPr>
              <p:cNvCxnSpPr>
                <a:cxnSpLocks/>
                <a:endCxn id="106" idx="3"/>
              </p:cNvCxnSpPr>
              <p:nvPr userDrawn="1"/>
            </p:nvCxnSpPr>
            <p:spPr>
              <a:xfrm>
                <a:off x="1388251" y="2034328"/>
                <a:ext cx="38473" cy="22672"/>
              </a:xfrm>
              <a:prstGeom prst="line">
                <a:avLst/>
              </a:prstGeom>
              <a:ln w="6350">
                <a:solidFill>
                  <a:srgbClr val="C00000">
                    <a:alpha val="49000"/>
                  </a:srgbClr>
                </a:solidFill>
              </a:ln>
            </p:spPr>
            <p:style>
              <a:lnRef idx="1">
                <a:schemeClr val="accent1"/>
              </a:lnRef>
              <a:fillRef idx="0">
                <a:schemeClr val="accent1"/>
              </a:fillRef>
              <a:effectRef idx="0">
                <a:schemeClr val="accent1"/>
              </a:effectRef>
              <a:fontRef idx="minor">
                <a:schemeClr val="tx1"/>
              </a:fontRef>
            </p:style>
          </p:cxnSp>
          <p:grpSp>
            <p:nvGrpSpPr>
              <p:cNvPr id="101" name="Group 100">
                <a:extLst>
                  <a:ext uri="{FF2B5EF4-FFF2-40B4-BE49-F238E27FC236}">
                    <a16:creationId xmlns:a16="http://schemas.microsoft.com/office/drawing/2014/main" id="{47C3E604-49D1-434B-2D94-FA722D3C2E57}"/>
                  </a:ext>
                </a:extLst>
              </p:cNvPr>
              <p:cNvGrpSpPr/>
              <p:nvPr userDrawn="1"/>
            </p:nvGrpSpPr>
            <p:grpSpPr>
              <a:xfrm>
                <a:off x="1390144" y="2056998"/>
                <a:ext cx="104298" cy="111782"/>
                <a:chOff x="2494937" y="3470034"/>
                <a:chExt cx="134344" cy="143983"/>
              </a:xfrm>
            </p:grpSpPr>
            <p:sp>
              <p:nvSpPr>
                <p:cNvPr id="106" name="Hexagon 105">
                  <a:extLst>
                    <a:ext uri="{FF2B5EF4-FFF2-40B4-BE49-F238E27FC236}">
                      <a16:creationId xmlns:a16="http://schemas.microsoft.com/office/drawing/2014/main" id="{8D317206-1180-6DB2-AEEF-9C000070E865}"/>
                    </a:ext>
                  </a:extLst>
                </p:cNvPr>
                <p:cNvSpPr/>
                <p:nvPr/>
              </p:nvSpPr>
              <p:spPr>
                <a:xfrm rot="5400000">
                  <a:off x="2494937" y="3470034"/>
                  <a:ext cx="94225" cy="94225"/>
                </a:xfrm>
                <a:prstGeom prst="hexagon">
                  <a:avLst/>
                </a:prstGeom>
                <a:solidFill>
                  <a:srgbClr val="FFFF00">
                    <a:alpha val="84070"/>
                  </a:srgbClr>
                </a:solidFill>
                <a:ln w="6350">
                  <a:solidFill>
                    <a:srgbClr val="C00000">
                      <a:alpha val="46000"/>
                    </a:srgb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endParaRPr>
                </a:p>
              </p:txBody>
            </p:sp>
            <p:cxnSp>
              <p:nvCxnSpPr>
                <p:cNvPr id="107" name="Straight Connector 106">
                  <a:extLst>
                    <a:ext uri="{FF2B5EF4-FFF2-40B4-BE49-F238E27FC236}">
                      <a16:creationId xmlns:a16="http://schemas.microsoft.com/office/drawing/2014/main" id="{02B13244-3678-AEF2-AB96-E176BCC1B0C8}"/>
                    </a:ext>
                  </a:extLst>
                </p:cNvPr>
                <p:cNvCxnSpPr/>
                <p:nvPr/>
              </p:nvCxnSpPr>
              <p:spPr>
                <a:xfrm>
                  <a:off x="2545947" y="3559310"/>
                  <a:ext cx="0" cy="54707"/>
                </a:xfrm>
                <a:prstGeom prst="line">
                  <a:avLst/>
                </a:prstGeom>
                <a:ln w="6350">
                  <a:solidFill>
                    <a:srgbClr val="C00000">
                      <a:alpha val="51000"/>
                    </a:srgb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4126846-AF84-9986-3DF6-C24BFF162014}"/>
                    </a:ext>
                  </a:extLst>
                </p:cNvPr>
                <p:cNvCxnSpPr>
                  <a:cxnSpLocks/>
                </p:cNvCxnSpPr>
                <p:nvPr/>
              </p:nvCxnSpPr>
              <p:spPr>
                <a:xfrm>
                  <a:off x="2585807" y="3534825"/>
                  <a:ext cx="43474" cy="38345"/>
                </a:xfrm>
                <a:prstGeom prst="line">
                  <a:avLst/>
                </a:prstGeom>
                <a:ln w="6350">
                  <a:solidFill>
                    <a:srgbClr val="C00000">
                      <a:alpha val="50160"/>
                    </a:srgbClr>
                  </a:solidFill>
                </a:ln>
              </p:spPr>
              <p:style>
                <a:lnRef idx="1">
                  <a:schemeClr val="accent1"/>
                </a:lnRef>
                <a:fillRef idx="0">
                  <a:schemeClr val="accent1"/>
                </a:fillRef>
                <a:effectRef idx="0">
                  <a:schemeClr val="accent1"/>
                </a:effectRef>
                <a:fontRef idx="minor">
                  <a:schemeClr val="tx1"/>
                </a:fontRef>
              </p:style>
            </p:cxnSp>
          </p:grpSp>
          <p:sp>
            <p:nvSpPr>
              <p:cNvPr id="102" name="Freeform 101">
                <a:extLst>
                  <a:ext uri="{FF2B5EF4-FFF2-40B4-BE49-F238E27FC236}">
                    <a16:creationId xmlns:a16="http://schemas.microsoft.com/office/drawing/2014/main" id="{84A797C2-2A18-E6F9-1184-9F979D46FEBA}"/>
                  </a:ext>
                </a:extLst>
              </p:cNvPr>
              <p:cNvSpPr/>
              <p:nvPr userDrawn="1"/>
            </p:nvSpPr>
            <p:spPr>
              <a:xfrm rot="21403466">
                <a:off x="1324394" y="1707762"/>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51C75936-68DD-1442-0378-51718D6AED6D}"/>
                  </a:ext>
                </a:extLst>
              </p:cNvPr>
              <p:cNvSpPr>
                <a:spLocks noChangeAspect="1"/>
              </p:cNvSpPr>
              <p:nvPr userDrawn="1"/>
            </p:nvSpPr>
            <p:spPr bwMode="auto">
              <a:xfrm flipH="1" flipV="1">
                <a:off x="1271536" y="1878188"/>
                <a:ext cx="182880" cy="182880"/>
              </a:xfrm>
              <a:prstGeom prst="ellipse">
                <a:avLst/>
              </a:prstGeom>
              <a:solidFill>
                <a:srgbClr val="E9E900"/>
              </a:solidFill>
              <a:ln w="3175" cap="flat" cmpd="sng" algn="ctr">
                <a:solidFill>
                  <a:srgbClr val="C00000">
                    <a:alpha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04" name="Oval 103">
                <a:extLst>
                  <a:ext uri="{FF2B5EF4-FFF2-40B4-BE49-F238E27FC236}">
                    <a16:creationId xmlns:a16="http://schemas.microsoft.com/office/drawing/2014/main" id="{5BF16602-01FC-83AD-EC3F-AA23FD8EDC1C}"/>
                  </a:ext>
                </a:extLst>
              </p:cNvPr>
              <p:cNvSpPr/>
              <p:nvPr userDrawn="1"/>
            </p:nvSpPr>
            <p:spPr>
              <a:xfrm rot="18958268">
                <a:off x="1302913" y="1875494"/>
                <a:ext cx="118400" cy="194190"/>
              </a:xfrm>
              <a:prstGeom prst="ellipse">
                <a:avLst/>
              </a:prstGeom>
              <a:solidFill>
                <a:srgbClr val="D7D70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7F221CFA-4F54-3778-C76D-355075909077}"/>
                  </a:ext>
                </a:extLst>
              </p:cNvPr>
              <p:cNvSpPr/>
              <p:nvPr userDrawn="1"/>
            </p:nvSpPr>
            <p:spPr>
              <a:xfrm rot="18958268">
                <a:off x="1300682" y="1923103"/>
                <a:ext cx="101963" cy="144578"/>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9" name="Group 108">
            <a:extLst>
              <a:ext uri="{FF2B5EF4-FFF2-40B4-BE49-F238E27FC236}">
                <a16:creationId xmlns:a16="http://schemas.microsoft.com/office/drawing/2014/main" id="{32A3BEB0-A6EC-52FA-92E9-E21F5335C316}"/>
              </a:ext>
            </a:extLst>
          </p:cNvPr>
          <p:cNvGrpSpPr/>
          <p:nvPr/>
        </p:nvGrpSpPr>
        <p:grpSpPr>
          <a:xfrm>
            <a:off x="6966497" y="2586609"/>
            <a:ext cx="222906" cy="608714"/>
            <a:chOff x="1271536" y="1707762"/>
            <a:chExt cx="222906" cy="608714"/>
          </a:xfrm>
        </p:grpSpPr>
        <p:sp>
          <p:nvSpPr>
            <p:cNvPr id="110" name="Freeform 109">
              <a:extLst>
                <a:ext uri="{FF2B5EF4-FFF2-40B4-BE49-F238E27FC236}">
                  <a16:creationId xmlns:a16="http://schemas.microsoft.com/office/drawing/2014/main" id="{67C860F7-293C-24EC-924C-6965EE6E1220}"/>
                </a:ext>
              </a:extLst>
            </p:cNvPr>
            <p:cNvSpPr/>
            <p:nvPr userDrawn="1"/>
          </p:nvSpPr>
          <p:spPr>
            <a:xfrm rot="198672" flipV="1">
              <a:off x="1342979" y="2057794"/>
              <a:ext cx="27432" cy="258682"/>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 name="connsiteX0" fmla="*/ 69520 w 69521"/>
                <a:gd name="connsiteY0" fmla="*/ -1 h 363346"/>
                <a:gd name="connsiteX1" fmla="*/ 60325 w 69521"/>
                <a:gd name="connsiteY1" fmla="*/ 87121 h 363346"/>
                <a:gd name="connsiteX2" fmla="*/ 0 w 69521"/>
                <a:gd name="connsiteY2" fmla="*/ 125221 h 363346"/>
                <a:gd name="connsiteX3" fmla="*/ 57150 w 69521"/>
                <a:gd name="connsiteY3" fmla="*/ 160146 h 363346"/>
                <a:gd name="connsiteX4" fmla="*/ 0 w 69521"/>
                <a:gd name="connsiteY4" fmla="*/ 204596 h 363346"/>
                <a:gd name="connsiteX5" fmla="*/ 57150 w 69521"/>
                <a:gd name="connsiteY5" fmla="*/ 223646 h 363346"/>
                <a:gd name="connsiteX6" fmla="*/ 6350 w 69521"/>
                <a:gd name="connsiteY6" fmla="*/ 274446 h 363346"/>
                <a:gd name="connsiteX7" fmla="*/ 63500 w 69521"/>
                <a:gd name="connsiteY7" fmla="*/ 293496 h 363346"/>
                <a:gd name="connsiteX8" fmla="*/ 0 w 69521"/>
                <a:gd name="connsiteY8" fmla="*/ 334771 h 363346"/>
                <a:gd name="connsiteX9" fmla="*/ 53975 w 69521"/>
                <a:gd name="connsiteY9" fmla="*/ 363346 h 363346"/>
                <a:gd name="connsiteX10" fmla="*/ 57150 w 69521"/>
                <a:gd name="connsiteY10" fmla="*/ 360171 h 363346"/>
                <a:gd name="connsiteX0" fmla="*/ 46988 w 63500"/>
                <a:gd name="connsiteY0" fmla="*/ 0 h 329749"/>
                <a:gd name="connsiteX1" fmla="*/ 60325 w 63500"/>
                <a:gd name="connsiteY1" fmla="*/ 53524 h 329749"/>
                <a:gd name="connsiteX2" fmla="*/ 0 w 63500"/>
                <a:gd name="connsiteY2" fmla="*/ 91624 h 329749"/>
                <a:gd name="connsiteX3" fmla="*/ 57150 w 63500"/>
                <a:gd name="connsiteY3" fmla="*/ 126549 h 329749"/>
                <a:gd name="connsiteX4" fmla="*/ 0 w 63500"/>
                <a:gd name="connsiteY4" fmla="*/ 170999 h 329749"/>
                <a:gd name="connsiteX5" fmla="*/ 57150 w 63500"/>
                <a:gd name="connsiteY5" fmla="*/ 190049 h 329749"/>
                <a:gd name="connsiteX6" fmla="*/ 6350 w 63500"/>
                <a:gd name="connsiteY6" fmla="*/ 240849 h 329749"/>
                <a:gd name="connsiteX7" fmla="*/ 63500 w 63500"/>
                <a:gd name="connsiteY7" fmla="*/ 259899 h 329749"/>
                <a:gd name="connsiteX8" fmla="*/ 0 w 63500"/>
                <a:gd name="connsiteY8" fmla="*/ 301174 h 329749"/>
                <a:gd name="connsiteX9" fmla="*/ 53975 w 63500"/>
                <a:gd name="connsiteY9" fmla="*/ 329749 h 329749"/>
                <a:gd name="connsiteX10" fmla="*/ 57150 w 63500"/>
                <a:gd name="connsiteY10" fmla="*/ 326574 h 329749"/>
                <a:gd name="connsiteX0" fmla="*/ 67225 w 67225"/>
                <a:gd name="connsiteY0" fmla="*/ 0 h 339057"/>
                <a:gd name="connsiteX1" fmla="*/ 60325 w 67225"/>
                <a:gd name="connsiteY1" fmla="*/ 62832 h 339057"/>
                <a:gd name="connsiteX2" fmla="*/ 0 w 67225"/>
                <a:gd name="connsiteY2" fmla="*/ 100932 h 339057"/>
                <a:gd name="connsiteX3" fmla="*/ 57150 w 67225"/>
                <a:gd name="connsiteY3" fmla="*/ 135857 h 339057"/>
                <a:gd name="connsiteX4" fmla="*/ 0 w 67225"/>
                <a:gd name="connsiteY4" fmla="*/ 180307 h 339057"/>
                <a:gd name="connsiteX5" fmla="*/ 57150 w 67225"/>
                <a:gd name="connsiteY5" fmla="*/ 199357 h 339057"/>
                <a:gd name="connsiteX6" fmla="*/ 6350 w 67225"/>
                <a:gd name="connsiteY6" fmla="*/ 250157 h 339057"/>
                <a:gd name="connsiteX7" fmla="*/ 63500 w 67225"/>
                <a:gd name="connsiteY7" fmla="*/ 269207 h 339057"/>
                <a:gd name="connsiteX8" fmla="*/ 0 w 67225"/>
                <a:gd name="connsiteY8" fmla="*/ 310482 h 339057"/>
                <a:gd name="connsiteX9" fmla="*/ 53975 w 67225"/>
                <a:gd name="connsiteY9" fmla="*/ 339057 h 339057"/>
                <a:gd name="connsiteX10" fmla="*/ 57150 w 67225"/>
                <a:gd name="connsiteY10" fmla="*/ 335882 h 339057"/>
                <a:gd name="connsiteX0" fmla="*/ 47825 w 63500"/>
                <a:gd name="connsiteY0" fmla="*/ 0 h 325776"/>
                <a:gd name="connsiteX1" fmla="*/ 60325 w 63500"/>
                <a:gd name="connsiteY1" fmla="*/ 49551 h 325776"/>
                <a:gd name="connsiteX2" fmla="*/ 0 w 63500"/>
                <a:gd name="connsiteY2" fmla="*/ 87651 h 325776"/>
                <a:gd name="connsiteX3" fmla="*/ 57150 w 63500"/>
                <a:gd name="connsiteY3" fmla="*/ 122576 h 325776"/>
                <a:gd name="connsiteX4" fmla="*/ 0 w 63500"/>
                <a:gd name="connsiteY4" fmla="*/ 167026 h 325776"/>
                <a:gd name="connsiteX5" fmla="*/ 57150 w 63500"/>
                <a:gd name="connsiteY5" fmla="*/ 186076 h 325776"/>
                <a:gd name="connsiteX6" fmla="*/ 6350 w 63500"/>
                <a:gd name="connsiteY6" fmla="*/ 236876 h 325776"/>
                <a:gd name="connsiteX7" fmla="*/ 63500 w 63500"/>
                <a:gd name="connsiteY7" fmla="*/ 255926 h 325776"/>
                <a:gd name="connsiteX8" fmla="*/ 0 w 63500"/>
                <a:gd name="connsiteY8" fmla="*/ 297201 h 325776"/>
                <a:gd name="connsiteX9" fmla="*/ 53975 w 63500"/>
                <a:gd name="connsiteY9" fmla="*/ 325776 h 325776"/>
                <a:gd name="connsiteX10" fmla="*/ 57150 w 63500"/>
                <a:gd name="connsiteY10" fmla="*/ 322601 h 32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5776">
                  <a:moveTo>
                    <a:pt x="47825" y="0"/>
                  </a:moveTo>
                  <a:lnTo>
                    <a:pt x="60325" y="49551"/>
                  </a:lnTo>
                  <a:lnTo>
                    <a:pt x="0" y="87651"/>
                  </a:lnTo>
                  <a:lnTo>
                    <a:pt x="57150" y="122576"/>
                  </a:lnTo>
                  <a:lnTo>
                    <a:pt x="0" y="167026"/>
                  </a:lnTo>
                  <a:lnTo>
                    <a:pt x="57150" y="186076"/>
                  </a:lnTo>
                  <a:lnTo>
                    <a:pt x="6350" y="236876"/>
                  </a:lnTo>
                  <a:lnTo>
                    <a:pt x="63500" y="255926"/>
                  </a:lnTo>
                  <a:lnTo>
                    <a:pt x="0" y="297201"/>
                  </a:lnTo>
                  <a:lnTo>
                    <a:pt x="53975" y="325776"/>
                  </a:lnTo>
                  <a:lnTo>
                    <a:pt x="57150" y="322601"/>
                  </a:lnTo>
                </a:path>
              </a:pathLst>
            </a:custGeom>
            <a:noFill/>
            <a:ln w="15875" cmpd="dbl">
              <a:solidFill>
                <a:srgbClr val="C00000"/>
              </a:solidFill>
            </a:ln>
            <a:effectLst>
              <a:glow rad="88900">
                <a:srgbClr val="FFFF00">
                  <a:alpha val="44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1" name="Group 110">
              <a:extLst>
                <a:ext uri="{FF2B5EF4-FFF2-40B4-BE49-F238E27FC236}">
                  <a16:creationId xmlns:a16="http://schemas.microsoft.com/office/drawing/2014/main" id="{4D306BCC-F2E1-0687-6250-230D60EE9775}"/>
                </a:ext>
              </a:extLst>
            </p:cNvPr>
            <p:cNvGrpSpPr/>
            <p:nvPr userDrawn="1"/>
          </p:nvGrpSpPr>
          <p:grpSpPr>
            <a:xfrm>
              <a:off x="1271536" y="1707762"/>
              <a:ext cx="222906" cy="461018"/>
              <a:chOff x="1271536" y="1707762"/>
              <a:chExt cx="222906" cy="461018"/>
            </a:xfrm>
          </p:grpSpPr>
          <p:cxnSp>
            <p:nvCxnSpPr>
              <p:cNvPr id="112" name="Straight Connector 111">
                <a:extLst>
                  <a:ext uri="{FF2B5EF4-FFF2-40B4-BE49-F238E27FC236}">
                    <a16:creationId xmlns:a16="http://schemas.microsoft.com/office/drawing/2014/main" id="{C675A9B6-BDB8-1AA0-102B-3CDC0D37CC91}"/>
                  </a:ext>
                </a:extLst>
              </p:cNvPr>
              <p:cNvCxnSpPr>
                <a:cxnSpLocks/>
                <a:endCxn id="118" idx="3"/>
              </p:cNvCxnSpPr>
              <p:nvPr userDrawn="1"/>
            </p:nvCxnSpPr>
            <p:spPr>
              <a:xfrm>
                <a:off x="1388251" y="2034328"/>
                <a:ext cx="38473" cy="22672"/>
              </a:xfrm>
              <a:prstGeom prst="line">
                <a:avLst/>
              </a:prstGeom>
              <a:ln w="6350">
                <a:solidFill>
                  <a:srgbClr val="C00000">
                    <a:alpha val="49000"/>
                  </a:srgbClr>
                </a:solidFill>
              </a:ln>
            </p:spPr>
            <p:style>
              <a:lnRef idx="1">
                <a:schemeClr val="accent1"/>
              </a:lnRef>
              <a:fillRef idx="0">
                <a:schemeClr val="accent1"/>
              </a:fillRef>
              <a:effectRef idx="0">
                <a:schemeClr val="accent1"/>
              </a:effectRef>
              <a:fontRef idx="minor">
                <a:schemeClr val="tx1"/>
              </a:fontRef>
            </p:style>
          </p:cxnSp>
          <p:grpSp>
            <p:nvGrpSpPr>
              <p:cNvPr id="113" name="Group 112">
                <a:extLst>
                  <a:ext uri="{FF2B5EF4-FFF2-40B4-BE49-F238E27FC236}">
                    <a16:creationId xmlns:a16="http://schemas.microsoft.com/office/drawing/2014/main" id="{8CFBBEDF-B5F2-ABB7-5528-291CD88AD643}"/>
                  </a:ext>
                </a:extLst>
              </p:cNvPr>
              <p:cNvGrpSpPr/>
              <p:nvPr userDrawn="1"/>
            </p:nvGrpSpPr>
            <p:grpSpPr>
              <a:xfrm>
                <a:off x="1390144" y="2056998"/>
                <a:ext cx="104298" cy="111782"/>
                <a:chOff x="2494937" y="3470034"/>
                <a:chExt cx="134344" cy="143983"/>
              </a:xfrm>
            </p:grpSpPr>
            <p:sp>
              <p:nvSpPr>
                <p:cNvPr id="118" name="Hexagon 117">
                  <a:extLst>
                    <a:ext uri="{FF2B5EF4-FFF2-40B4-BE49-F238E27FC236}">
                      <a16:creationId xmlns:a16="http://schemas.microsoft.com/office/drawing/2014/main" id="{CAC311F5-7BC9-204B-9700-A77C51F483ED}"/>
                    </a:ext>
                  </a:extLst>
                </p:cNvPr>
                <p:cNvSpPr/>
                <p:nvPr/>
              </p:nvSpPr>
              <p:spPr>
                <a:xfrm rot="5400000">
                  <a:off x="2494937" y="3470034"/>
                  <a:ext cx="94225" cy="94225"/>
                </a:xfrm>
                <a:prstGeom prst="hexagon">
                  <a:avLst/>
                </a:prstGeom>
                <a:solidFill>
                  <a:srgbClr val="FFFF00">
                    <a:alpha val="84070"/>
                  </a:srgbClr>
                </a:solidFill>
                <a:ln w="6350">
                  <a:solidFill>
                    <a:srgbClr val="C00000">
                      <a:alpha val="46000"/>
                    </a:srgb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endParaRPr>
                </a:p>
              </p:txBody>
            </p:sp>
            <p:cxnSp>
              <p:nvCxnSpPr>
                <p:cNvPr id="119" name="Straight Connector 118">
                  <a:extLst>
                    <a:ext uri="{FF2B5EF4-FFF2-40B4-BE49-F238E27FC236}">
                      <a16:creationId xmlns:a16="http://schemas.microsoft.com/office/drawing/2014/main" id="{0432719A-CBDC-4BAA-8A26-5055DC8F794E}"/>
                    </a:ext>
                  </a:extLst>
                </p:cNvPr>
                <p:cNvCxnSpPr/>
                <p:nvPr/>
              </p:nvCxnSpPr>
              <p:spPr>
                <a:xfrm>
                  <a:off x="2545947" y="3559310"/>
                  <a:ext cx="0" cy="54707"/>
                </a:xfrm>
                <a:prstGeom prst="line">
                  <a:avLst/>
                </a:prstGeom>
                <a:ln w="6350">
                  <a:solidFill>
                    <a:srgbClr val="C00000">
                      <a:alpha val="51000"/>
                    </a:srgb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5A188EFF-24B6-0CFD-066E-E25E6EBE845E}"/>
                    </a:ext>
                  </a:extLst>
                </p:cNvPr>
                <p:cNvCxnSpPr>
                  <a:cxnSpLocks/>
                </p:cNvCxnSpPr>
                <p:nvPr/>
              </p:nvCxnSpPr>
              <p:spPr>
                <a:xfrm>
                  <a:off x="2585807" y="3534825"/>
                  <a:ext cx="43474" cy="38345"/>
                </a:xfrm>
                <a:prstGeom prst="line">
                  <a:avLst/>
                </a:prstGeom>
                <a:ln w="6350">
                  <a:solidFill>
                    <a:srgbClr val="C00000">
                      <a:alpha val="50160"/>
                    </a:srgbClr>
                  </a:solidFill>
                </a:ln>
              </p:spPr>
              <p:style>
                <a:lnRef idx="1">
                  <a:schemeClr val="accent1"/>
                </a:lnRef>
                <a:fillRef idx="0">
                  <a:schemeClr val="accent1"/>
                </a:fillRef>
                <a:effectRef idx="0">
                  <a:schemeClr val="accent1"/>
                </a:effectRef>
                <a:fontRef idx="minor">
                  <a:schemeClr val="tx1"/>
                </a:fontRef>
              </p:style>
            </p:cxnSp>
          </p:grpSp>
          <p:sp>
            <p:nvSpPr>
              <p:cNvPr id="114" name="Freeform 113">
                <a:extLst>
                  <a:ext uri="{FF2B5EF4-FFF2-40B4-BE49-F238E27FC236}">
                    <a16:creationId xmlns:a16="http://schemas.microsoft.com/office/drawing/2014/main" id="{65FE1008-164C-9299-3CFC-E406964DDD0F}"/>
                  </a:ext>
                </a:extLst>
              </p:cNvPr>
              <p:cNvSpPr/>
              <p:nvPr userDrawn="1"/>
            </p:nvSpPr>
            <p:spPr>
              <a:xfrm rot="21403466">
                <a:off x="1324394" y="1707762"/>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765B4393-5BEC-946E-7628-803D8CF43158}"/>
                  </a:ext>
                </a:extLst>
              </p:cNvPr>
              <p:cNvSpPr>
                <a:spLocks noChangeAspect="1"/>
              </p:cNvSpPr>
              <p:nvPr userDrawn="1"/>
            </p:nvSpPr>
            <p:spPr bwMode="auto">
              <a:xfrm flipH="1" flipV="1">
                <a:off x="1271536" y="1878188"/>
                <a:ext cx="182880" cy="182880"/>
              </a:xfrm>
              <a:prstGeom prst="ellipse">
                <a:avLst/>
              </a:prstGeom>
              <a:solidFill>
                <a:srgbClr val="E9E900"/>
              </a:solidFill>
              <a:ln w="3175" cap="flat" cmpd="sng" algn="ctr">
                <a:solidFill>
                  <a:srgbClr val="C00000">
                    <a:alpha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sp>
            <p:nvSpPr>
              <p:cNvPr id="116" name="Oval 115">
                <a:extLst>
                  <a:ext uri="{FF2B5EF4-FFF2-40B4-BE49-F238E27FC236}">
                    <a16:creationId xmlns:a16="http://schemas.microsoft.com/office/drawing/2014/main" id="{B9E57D30-2395-D844-75FA-44B1FD619338}"/>
                  </a:ext>
                </a:extLst>
              </p:cNvPr>
              <p:cNvSpPr/>
              <p:nvPr userDrawn="1"/>
            </p:nvSpPr>
            <p:spPr>
              <a:xfrm rot="18958268">
                <a:off x="1302913" y="1875494"/>
                <a:ext cx="118400" cy="194190"/>
              </a:xfrm>
              <a:prstGeom prst="ellipse">
                <a:avLst/>
              </a:prstGeom>
              <a:solidFill>
                <a:srgbClr val="D7D70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B493DE58-4FC1-0CF5-CB16-3A8046812A47}"/>
                  </a:ext>
                </a:extLst>
              </p:cNvPr>
              <p:cNvSpPr/>
              <p:nvPr userDrawn="1"/>
            </p:nvSpPr>
            <p:spPr>
              <a:xfrm rot="18958268">
                <a:off x="1300682" y="1923103"/>
                <a:ext cx="101963" cy="144578"/>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1" name="Rectangle 120">
            <a:extLst>
              <a:ext uri="{FF2B5EF4-FFF2-40B4-BE49-F238E27FC236}">
                <a16:creationId xmlns:a16="http://schemas.microsoft.com/office/drawing/2014/main" id="{770A3EF4-D1B3-8514-9AE9-72275E2B8C12}"/>
              </a:ext>
            </a:extLst>
          </p:cNvPr>
          <p:cNvSpPr/>
          <p:nvPr/>
        </p:nvSpPr>
        <p:spPr>
          <a:xfrm>
            <a:off x="276559" y="3639616"/>
            <a:ext cx="1229971" cy="307777"/>
          </a:xfrm>
          <a:prstGeom prst="rect">
            <a:avLst/>
          </a:prstGeom>
          <a:noFill/>
        </p:spPr>
        <p:txBody>
          <a:bodyPr wrap="square">
            <a:spAutoFit/>
          </a:bodyPr>
          <a:lstStyle/>
          <a:p>
            <a:r>
              <a:rPr lang="en-US" sz="1400" dirty="0">
                <a:latin typeface="Corbel" panose="020B0503020204020204" pitchFamily="34" charset="0"/>
                <a:cs typeface="Calibri" panose="020F0502020204030204" pitchFamily="34" charset="0"/>
              </a:rPr>
              <a:t>HIV Matrix</a:t>
            </a:r>
          </a:p>
        </p:txBody>
      </p:sp>
      <p:cxnSp>
        <p:nvCxnSpPr>
          <p:cNvPr id="122" name="Straight Connector 121">
            <a:extLst>
              <a:ext uri="{FF2B5EF4-FFF2-40B4-BE49-F238E27FC236}">
                <a16:creationId xmlns:a16="http://schemas.microsoft.com/office/drawing/2014/main" id="{4D89B83C-EB25-ED08-182F-B1B2F844D329}"/>
              </a:ext>
            </a:extLst>
          </p:cNvPr>
          <p:cNvCxnSpPr>
            <a:cxnSpLocks/>
          </p:cNvCxnSpPr>
          <p:nvPr/>
        </p:nvCxnSpPr>
        <p:spPr>
          <a:xfrm>
            <a:off x="1206458" y="3813882"/>
            <a:ext cx="393194" cy="0"/>
          </a:xfrm>
          <a:prstGeom prst="line">
            <a:avLst/>
          </a:prstGeom>
          <a:ln w="12700" cap="rnd">
            <a:solidFill>
              <a:schemeClr val="tx1">
                <a:lumMod val="65000"/>
                <a:lumOff val="35000"/>
              </a:schemeClr>
            </a:solidFill>
          </a:ln>
          <a:effectLst>
            <a:glow rad="19050">
              <a:schemeClr val="bg1">
                <a:lumMod val="95000"/>
                <a:alpha val="50000"/>
              </a:schemeClr>
            </a:glow>
          </a:effectLst>
        </p:spPr>
        <p:style>
          <a:lnRef idx="1">
            <a:schemeClr val="accent1"/>
          </a:lnRef>
          <a:fillRef idx="0">
            <a:schemeClr val="accent1"/>
          </a:fillRef>
          <a:effectRef idx="0">
            <a:schemeClr val="accent1"/>
          </a:effectRef>
          <a:fontRef idx="minor">
            <a:schemeClr val="tx1"/>
          </a:fontRef>
        </p:style>
      </p:cxnSp>
      <p:sp>
        <p:nvSpPr>
          <p:cNvPr id="123" name="Rectangle 122">
            <a:extLst>
              <a:ext uri="{FF2B5EF4-FFF2-40B4-BE49-F238E27FC236}">
                <a16:creationId xmlns:a16="http://schemas.microsoft.com/office/drawing/2014/main" id="{D99668F0-E183-BA6E-8D7D-32E3E3F809D3}"/>
              </a:ext>
            </a:extLst>
          </p:cNvPr>
          <p:cNvSpPr/>
          <p:nvPr/>
        </p:nvSpPr>
        <p:spPr>
          <a:xfrm>
            <a:off x="493001" y="1860412"/>
            <a:ext cx="2589925" cy="276999"/>
          </a:xfrm>
          <a:prstGeom prst="rect">
            <a:avLst/>
          </a:prstGeom>
          <a:solidFill>
            <a:srgbClr val="FFFF00">
              <a:alpha val="40000"/>
            </a:srgbClr>
          </a:solidFill>
        </p:spPr>
        <p:txBody>
          <a:bodyPr wrap="square">
            <a:spAutoFit/>
          </a:bodyPr>
          <a:lstStyle/>
          <a:p>
            <a:r>
              <a:rPr lang="en-US" sz="1200" dirty="0">
                <a:latin typeface="Calibri" panose="020F0502020204030204" pitchFamily="34" charset="0"/>
                <a:cs typeface="Calibri" panose="020F0502020204030204" pitchFamily="34" charset="0"/>
              </a:rPr>
              <a:t>phosphatidylinositol-4,5-bisphosphate</a:t>
            </a:r>
          </a:p>
        </p:txBody>
      </p:sp>
      <p:grpSp>
        <p:nvGrpSpPr>
          <p:cNvPr id="124" name="Group 123">
            <a:extLst>
              <a:ext uri="{FF2B5EF4-FFF2-40B4-BE49-F238E27FC236}">
                <a16:creationId xmlns:a16="http://schemas.microsoft.com/office/drawing/2014/main" id="{D3E8D5C6-D97C-6846-4B33-87937690DC82}"/>
              </a:ext>
            </a:extLst>
          </p:cNvPr>
          <p:cNvGrpSpPr/>
          <p:nvPr/>
        </p:nvGrpSpPr>
        <p:grpSpPr>
          <a:xfrm>
            <a:off x="261051" y="1753863"/>
            <a:ext cx="193760" cy="441563"/>
            <a:chOff x="1300682" y="1727217"/>
            <a:chExt cx="193760" cy="441563"/>
          </a:xfrm>
        </p:grpSpPr>
        <p:cxnSp>
          <p:nvCxnSpPr>
            <p:cNvPr id="125" name="Straight Connector 124">
              <a:extLst>
                <a:ext uri="{FF2B5EF4-FFF2-40B4-BE49-F238E27FC236}">
                  <a16:creationId xmlns:a16="http://schemas.microsoft.com/office/drawing/2014/main" id="{C8257000-EC8E-1C98-1741-7EFA68F9FD62}"/>
                </a:ext>
              </a:extLst>
            </p:cNvPr>
            <p:cNvCxnSpPr>
              <a:cxnSpLocks/>
              <a:endCxn id="132" idx="3"/>
            </p:cNvCxnSpPr>
            <p:nvPr userDrawn="1"/>
          </p:nvCxnSpPr>
          <p:spPr>
            <a:xfrm>
              <a:off x="1388251" y="2034328"/>
              <a:ext cx="38473" cy="22672"/>
            </a:xfrm>
            <a:prstGeom prst="line">
              <a:avLst/>
            </a:prstGeom>
            <a:ln w="6350">
              <a:solidFill>
                <a:srgbClr val="C00000">
                  <a:alpha val="49000"/>
                </a:srgbClr>
              </a:solidFill>
            </a:ln>
          </p:spPr>
          <p:style>
            <a:lnRef idx="1">
              <a:schemeClr val="accent1"/>
            </a:lnRef>
            <a:fillRef idx="0">
              <a:schemeClr val="accent1"/>
            </a:fillRef>
            <a:effectRef idx="0">
              <a:schemeClr val="accent1"/>
            </a:effectRef>
            <a:fontRef idx="minor">
              <a:schemeClr val="tx1"/>
            </a:fontRef>
          </p:style>
        </p:cxnSp>
        <p:grpSp>
          <p:nvGrpSpPr>
            <p:cNvPr id="126" name="Group 125">
              <a:extLst>
                <a:ext uri="{FF2B5EF4-FFF2-40B4-BE49-F238E27FC236}">
                  <a16:creationId xmlns:a16="http://schemas.microsoft.com/office/drawing/2014/main" id="{492F6DF2-C53C-F77B-A645-CEA46BA5C9B3}"/>
                </a:ext>
              </a:extLst>
            </p:cNvPr>
            <p:cNvGrpSpPr/>
            <p:nvPr userDrawn="1"/>
          </p:nvGrpSpPr>
          <p:grpSpPr>
            <a:xfrm>
              <a:off x="1390144" y="2056998"/>
              <a:ext cx="104298" cy="111782"/>
              <a:chOff x="2494937" y="3470034"/>
              <a:chExt cx="134344" cy="143983"/>
            </a:xfrm>
          </p:grpSpPr>
          <p:sp>
            <p:nvSpPr>
              <p:cNvPr id="132" name="Hexagon 131">
                <a:extLst>
                  <a:ext uri="{FF2B5EF4-FFF2-40B4-BE49-F238E27FC236}">
                    <a16:creationId xmlns:a16="http://schemas.microsoft.com/office/drawing/2014/main" id="{1BE59F1E-67F7-1249-73F1-9087950067A1}"/>
                  </a:ext>
                </a:extLst>
              </p:cNvPr>
              <p:cNvSpPr/>
              <p:nvPr/>
            </p:nvSpPr>
            <p:spPr>
              <a:xfrm rot="5400000">
                <a:off x="2494937" y="3470034"/>
                <a:ext cx="94225" cy="94225"/>
              </a:xfrm>
              <a:prstGeom prst="hexagon">
                <a:avLst/>
              </a:prstGeom>
              <a:solidFill>
                <a:srgbClr val="FFFF00">
                  <a:alpha val="84070"/>
                </a:srgbClr>
              </a:solidFill>
              <a:ln w="6350">
                <a:solidFill>
                  <a:srgbClr val="C00000">
                    <a:alpha val="46000"/>
                  </a:srgb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endParaRPr>
              </a:p>
            </p:txBody>
          </p:sp>
          <p:cxnSp>
            <p:nvCxnSpPr>
              <p:cNvPr id="133" name="Straight Connector 132">
                <a:extLst>
                  <a:ext uri="{FF2B5EF4-FFF2-40B4-BE49-F238E27FC236}">
                    <a16:creationId xmlns:a16="http://schemas.microsoft.com/office/drawing/2014/main" id="{81808731-2D38-B103-F9B6-E24BA9C83ABC}"/>
                  </a:ext>
                </a:extLst>
              </p:cNvPr>
              <p:cNvCxnSpPr/>
              <p:nvPr/>
            </p:nvCxnSpPr>
            <p:spPr>
              <a:xfrm>
                <a:off x="2545947" y="3559310"/>
                <a:ext cx="0" cy="54707"/>
              </a:xfrm>
              <a:prstGeom prst="line">
                <a:avLst/>
              </a:prstGeom>
              <a:ln w="6350">
                <a:solidFill>
                  <a:srgbClr val="C00000">
                    <a:alpha val="51000"/>
                  </a:srgb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5E0A8CBF-DEA9-7478-1DA0-C80B8FE7C927}"/>
                  </a:ext>
                </a:extLst>
              </p:cNvPr>
              <p:cNvCxnSpPr>
                <a:cxnSpLocks/>
              </p:cNvCxnSpPr>
              <p:nvPr/>
            </p:nvCxnSpPr>
            <p:spPr>
              <a:xfrm>
                <a:off x="2585807" y="3534825"/>
                <a:ext cx="43474" cy="38345"/>
              </a:xfrm>
              <a:prstGeom prst="line">
                <a:avLst/>
              </a:prstGeom>
              <a:ln w="6350">
                <a:solidFill>
                  <a:srgbClr val="C00000">
                    <a:alpha val="50160"/>
                  </a:srgbClr>
                </a:solidFill>
              </a:ln>
            </p:spPr>
            <p:style>
              <a:lnRef idx="1">
                <a:schemeClr val="accent1"/>
              </a:lnRef>
              <a:fillRef idx="0">
                <a:schemeClr val="accent1"/>
              </a:fillRef>
              <a:effectRef idx="0">
                <a:schemeClr val="accent1"/>
              </a:effectRef>
              <a:fontRef idx="minor">
                <a:schemeClr val="tx1"/>
              </a:fontRef>
            </p:style>
          </p:cxnSp>
        </p:grpSp>
        <p:sp>
          <p:nvSpPr>
            <p:cNvPr id="127" name="Freeform 126">
              <a:extLst>
                <a:ext uri="{FF2B5EF4-FFF2-40B4-BE49-F238E27FC236}">
                  <a16:creationId xmlns:a16="http://schemas.microsoft.com/office/drawing/2014/main" id="{F85C38F4-56C9-763A-5938-B5E78811FF88}"/>
                </a:ext>
              </a:extLst>
            </p:cNvPr>
            <p:cNvSpPr/>
            <p:nvPr userDrawn="1"/>
          </p:nvSpPr>
          <p:spPr>
            <a:xfrm rot="21403466">
              <a:off x="1339372" y="1727217"/>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0D9C8EF6-4498-5934-8E62-2040C79C4787}"/>
                </a:ext>
              </a:extLst>
            </p:cNvPr>
            <p:cNvSpPr/>
            <p:nvPr userDrawn="1"/>
          </p:nvSpPr>
          <p:spPr>
            <a:xfrm rot="18958268">
              <a:off x="1302913" y="1875494"/>
              <a:ext cx="118400" cy="194190"/>
            </a:xfrm>
            <a:prstGeom prst="ellipse">
              <a:avLst/>
            </a:prstGeom>
            <a:solidFill>
              <a:srgbClr val="D7D70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A0D3001F-B2EE-D3E7-D1B6-CA95ABE25F62}"/>
                </a:ext>
              </a:extLst>
            </p:cNvPr>
            <p:cNvSpPr/>
            <p:nvPr userDrawn="1"/>
          </p:nvSpPr>
          <p:spPr>
            <a:xfrm rot="18958268">
              <a:off x="1300682" y="1923103"/>
              <a:ext cx="101963" cy="144578"/>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Freeform 129">
              <a:extLst>
                <a:ext uri="{FF2B5EF4-FFF2-40B4-BE49-F238E27FC236}">
                  <a16:creationId xmlns:a16="http://schemas.microsoft.com/office/drawing/2014/main" id="{121F0A75-4E51-5CFE-C61E-BCACE014F533}"/>
                </a:ext>
              </a:extLst>
            </p:cNvPr>
            <p:cNvSpPr/>
            <p:nvPr/>
          </p:nvSpPr>
          <p:spPr>
            <a:xfrm rot="469081">
              <a:off x="1401817" y="1727217"/>
              <a:ext cx="27432" cy="198743"/>
            </a:xfrm>
            <a:custGeom>
              <a:avLst/>
              <a:gdLst>
                <a:gd name="connsiteX0" fmla="*/ 3175 w 63500"/>
                <a:gd name="connsiteY0" fmla="*/ 0 h 327025"/>
                <a:gd name="connsiteX1" fmla="*/ 60325 w 63500"/>
                <a:gd name="connsiteY1" fmla="*/ 50800 h 327025"/>
                <a:gd name="connsiteX2" fmla="*/ 0 w 63500"/>
                <a:gd name="connsiteY2" fmla="*/ 88900 h 327025"/>
                <a:gd name="connsiteX3" fmla="*/ 57150 w 63500"/>
                <a:gd name="connsiteY3" fmla="*/ 123825 h 327025"/>
                <a:gd name="connsiteX4" fmla="*/ 0 w 63500"/>
                <a:gd name="connsiteY4" fmla="*/ 168275 h 327025"/>
                <a:gd name="connsiteX5" fmla="*/ 57150 w 63500"/>
                <a:gd name="connsiteY5" fmla="*/ 187325 h 327025"/>
                <a:gd name="connsiteX6" fmla="*/ 6350 w 63500"/>
                <a:gd name="connsiteY6" fmla="*/ 238125 h 327025"/>
                <a:gd name="connsiteX7" fmla="*/ 63500 w 63500"/>
                <a:gd name="connsiteY7" fmla="*/ 257175 h 327025"/>
                <a:gd name="connsiteX8" fmla="*/ 0 w 63500"/>
                <a:gd name="connsiteY8" fmla="*/ 298450 h 327025"/>
                <a:gd name="connsiteX9" fmla="*/ 53975 w 63500"/>
                <a:gd name="connsiteY9" fmla="*/ 327025 h 327025"/>
                <a:gd name="connsiteX10" fmla="*/ 57150 w 63500"/>
                <a:gd name="connsiteY10" fmla="*/ 32385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00" h="327025">
                  <a:moveTo>
                    <a:pt x="3175" y="0"/>
                  </a:moveTo>
                  <a:lnTo>
                    <a:pt x="60325" y="50800"/>
                  </a:lnTo>
                  <a:lnTo>
                    <a:pt x="0" y="88900"/>
                  </a:lnTo>
                  <a:lnTo>
                    <a:pt x="57150" y="123825"/>
                  </a:lnTo>
                  <a:lnTo>
                    <a:pt x="0" y="168275"/>
                  </a:lnTo>
                  <a:lnTo>
                    <a:pt x="57150" y="187325"/>
                  </a:lnTo>
                  <a:lnTo>
                    <a:pt x="6350" y="238125"/>
                  </a:lnTo>
                  <a:lnTo>
                    <a:pt x="63500" y="257175"/>
                  </a:lnTo>
                  <a:lnTo>
                    <a:pt x="0" y="298450"/>
                  </a:lnTo>
                  <a:lnTo>
                    <a:pt x="53975" y="327025"/>
                  </a:lnTo>
                  <a:lnTo>
                    <a:pt x="57150" y="323850"/>
                  </a:lnTo>
                </a:path>
              </a:pathLst>
            </a:custGeom>
            <a:noFill/>
            <a:ln w="15875"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6AEDD604-FB77-FE3E-9BA2-92426A5C09A1}"/>
                </a:ext>
              </a:extLst>
            </p:cNvPr>
            <p:cNvSpPr>
              <a:spLocks noChangeAspect="1"/>
            </p:cNvSpPr>
            <p:nvPr userDrawn="1"/>
          </p:nvSpPr>
          <p:spPr bwMode="auto">
            <a:xfrm flipH="1" flipV="1">
              <a:off x="1316661" y="1904128"/>
              <a:ext cx="137160" cy="137160"/>
            </a:xfrm>
            <a:prstGeom prst="ellipse">
              <a:avLst/>
            </a:prstGeom>
            <a:solidFill>
              <a:srgbClr val="E9E900"/>
            </a:solidFill>
            <a:ln w="3175" cap="flat" cmpd="sng" algn="ctr">
              <a:solidFill>
                <a:srgbClr val="C00000">
                  <a:alpha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mn-lt"/>
              </a:endParaRPr>
            </a:p>
          </p:txBody>
        </p:sp>
      </p:grpSp>
      <p:sp>
        <p:nvSpPr>
          <p:cNvPr id="135" name="Oval 134">
            <a:extLst>
              <a:ext uri="{FF2B5EF4-FFF2-40B4-BE49-F238E27FC236}">
                <a16:creationId xmlns:a16="http://schemas.microsoft.com/office/drawing/2014/main" id="{7F4330CE-052A-BEDE-02C4-CFE6D160A7AD}"/>
              </a:ext>
            </a:extLst>
          </p:cNvPr>
          <p:cNvSpPr/>
          <p:nvPr/>
        </p:nvSpPr>
        <p:spPr>
          <a:xfrm>
            <a:off x="264463" y="1944781"/>
            <a:ext cx="137160" cy="137160"/>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3382008"/>
      </p:ext>
    </p:extLst>
  </p:cSld>
  <p:clrMapOvr>
    <a:masterClrMapping/>
  </p:clrMapOvr>
  <mc:AlternateContent xmlns:mc="http://schemas.openxmlformats.org/markup-compatibility/2006" xmlns:p14="http://schemas.microsoft.com/office/powerpoint/2010/main">
    <mc:Choice Requires="p14">
      <p:transition spd="slow" p14:dur="2000" advTm="6848">
        <p:fade/>
      </p:transition>
    </mc:Choice>
    <mc:Fallback xmlns="">
      <p:transition spd="slow" advTm="6848">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B35F7D8-8E9C-7AC0-EDEF-900969E27D34}"/>
              </a:ext>
            </a:extLst>
          </p:cNvPr>
          <p:cNvPicPr>
            <a:picLocks noChangeAspect="1"/>
          </p:cNvPicPr>
          <p:nvPr/>
        </p:nvPicPr>
        <p:blipFill>
          <a:blip r:embed="rId3"/>
          <a:stretch>
            <a:fillRect/>
          </a:stretch>
        </p:blipFill>
        <p:spPr>
          <a:xfrm>
            <a:off x="1961234" y="1347566"/>
            <a:ext cx="750868" cy="871173"/>
          </a:xfrm>
          <a:prstGeom prst="rect">
            <a:avLst/>
          </a:prstGeom>
        </p:spPr>
      </p:pic>
      <p:pic>
        <p:nvPicPr>
          <p:cNvPr id="26" name="Picture 25">
            <a:extLst>
              <a:ext uri="{FF2B5EF4-FFF2-40B4-BE49-F238E27FC236}">
                <a16:creationId xmlns:a16="http://schemas.microsoft.com/office/drawing/2014/main" id="{87ECAB19-B187-92C8-0E19-4F7B55521699}"/>
              </a:ext>
            </a:extLst>
          </p:cNvPr>
          <p:cNvPicPr>
            <a:picLocks noChangeAspect="1"/>
          </p:cNvPicPr>
          <p:nvPr/>
        </p:nvPicPr>
        <p:blipFill>
          <a:blip r:embed="rId3"/>
          <a:stretch>
            <a:fillRect/>
          </a:stretch>
        </p:blipFill>
        <p:spPr>
          <a:xfrm rot="264079">
            <a:off x="6085236" y="1359548"/>
            <a:ext cx="750868" cy="871173"/>
          </a:xfrm>
          <a:prstGeom prst="rect">
            <a:avLst/>
          </a:prstGeom>
        </p:spPr>
      </p:pic>
      <p:pic>
        <p:nvPicPr>
          <p:cNvPr id="24" name="Picture 23">
            <a:extLst>
              <a:ext uri="{FF2B5EF4-FFF2-40B4-BE49-F238E27FC236}">
                <a16:creationId xmlns:a16="http://schemas.microsoft.com/office/drawing/2014/main" id="{CB247C9D-4230-20C9-4FD7-BC4F496B1003}"/>
              </a:ext>
            </a:extLst>
          </p:cNvPr>
          <p:cNvPicPr>
            <a:picLocks noChangeAspect="1"/>
          </p:cNvPicPr>
          <p:nvPr/>
        </p:nvPicPr>
        <p:blipFill>
          <a:blip r:embed="rId4"/>
          <a:stretch>
            <a:fillRect/>
          </a:stretch>
        </p:blipFill>
        <p:spPr>
          <a:xfrm rot="21144750">
            <a:off x="4230020" y="2031191"/>
            <a:ext cx="962444" cy="307982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Assembly</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8" name="Rectangle 13">
            <a:extLst>
              <a:ext uri="{FF2B5EF4-FFF2-40B4-BE49-F238E27FC236}">
                <a16:creationId xmlns:a16="http://schemas.microsoft.com/office/drawing/2014/main" id="{A7219E52-C116-E541-92F1-AEC2B95E90BA}"/>
              </a:ext>
            </a:extLst>
          </p:cNvPr>
          <p:cNvSpPr>
            <a:spLocks noChangeArrowheads="1"/>
          </p:cNvSpPr>
          <p:nvPr/>
        </p:nvSpPr>
        <p:spPr bwMode="auto">
          <a:xfrm>
            <a:off x="201681" y="2361181"/>
            <a:ext cx="1474662" cy="35883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75000"/>
                    <a:lumOff val="25000"/>
                  </a:schemeClr>
                </a:solidFill>
                <a:latin typeface="Corbel" panose="020B0503020204020204" pitchFamily="34" charset="0"/>
              </a:rPr>
              <a:t>HIV Matrix</a:t>
            </a:r>
          </a:p>
        </p:txBody>
      </p:sp>
      <p:pic>
        <p:nvPicPr>
          <p:cNvPr id="3" name="Picture 2">
            <a:extLst>
              <a:ext uri="{FF2B5EF4-FFF2-40B4-BE49-F238E27FC236}">
                <a16:creationId xmlns:a16="http://schemas.microsoft.com/office/drawing/2014/main" id="{7DAB3423-1F7E-D2FE-2C58-A9B33204642E}"/>
              </a:ext>
            </a:extLst>
          </p:cNvPr>
          <p:cNvPicPr>
            <a:picLocks noChangeAspect="1"/>
          </p:cNvPicPr>
          <p:nvPr/>
        </p:nvPicPr>
        <p:blipFill>
          <a:blip r:embed="rId5"/>
          <a:stretch>
            <a:fillRect/>
          </a:stretch>
        </p:blipFill>
        <p:spPr>
          <a:xfrm>
            <a:off x="4547336" y="1965297"/>
            <a:ext cx="837548" cy="2198565"/>
          </a:xfrm>
          <a:prstGeom prst="rect">
            <a:avLst/>
          </a:prstGeom>
        </p:spPr>
      </p:pic>
      <p:pic>
        <p:nvPicPr>
          <p:cNvPr id="6" name="Picture 5">
            <a:extLst>
              <a:ext uri="{FF2B5EF4-FFF2-40B4-BE49-F238E27FC236}">
                <a16:creationId xmlns:a16="http://schemas.microsoft.com/office/drawing/2014/main" id="{A4EA00D8-7037-CE32-6EF6-8DCD09EE8CF8}"/>
              </a:ext>
            </a:extLst>
          </p:cNvPr>
          <p:cNvPicPr>
            <a:picLocks noChangeAspect="1"/>
          </p:cNvPicPr>
          <p:nvPr/>
        </p:nvPicPr>
        <p:blipFill>
          <a:blip r:embed="rId5"/>
          <a:stretch>
            <a:fillRect/>
          </a:stretch>
        </p:blipFill>
        <p:spPr>
          <a:xfrm rot="21366253">
            <a:off x="4904912" y="1967028"/>
            <a:ext cx="826852" cy="2170488"/>
          </a:xfrm>
          <a:prstGeom prst="rect">
            <a:avLst/>
          </a:prstGeom>
        </p:spPr>
      </p:pic>
      <p:pic>
        <p:nvPicPr>
          <p:cNvPr id="7" name="Picture 6">
            <a:extLst>
              <a:ext uri="{FF2B5EF4-FFF2-40B4-BE49-F238E27FC236}">
                <a16:creationId xmlns:a16="http://schemas.microsoft.com/office/drawing/2014/main" id="{97FAB908-50DE-E094-3F18-966B05D0844F}"/>
              </a:ext>
            </a:extLst>
          </p:cNvPr>
          <p:cNvPicPr>
            <a:picLocks noChangeAspect="1"/>
          </p:cNvPicPr>
          <p:nvPr/>
        </p:nvPicPr>
        <p:blipFill>
          <a:blip r:embed="rId5"/>
          <a:stretch>
            <a:fillRect/>
          </a:stretch>
        </p:blipFill>
        <p:spPr>
          <a:xfrm rot="21366253">
            <a:off x="5219077" y="1960744"/>
            <a:ext cx="837548" cy="2198565"/>
          </a:xfrm>
          <a:prstGeom prst="rect">
            <a:avLst/>
          </a:prstGeom>
        </p:spPr>
      </p:pic>
      <p:pic>
        <p:nvPicPr>
          <p:cNvPr id="11" name="Picture 10">
            <a:extLst>
              <a:ext uri="{FF2B5EF4-FFF2-40B4-BE49-F238E27FC236}">
                <a16:creationId xmlns:a16="http://schemas.microsoft.com/office/drawing/2014/main" id="{B53A7555-9B08-8AA2-7D09-10440A18DE81}"/>
              </a:ext>
            </a:extLst>
          </p:cNvPr>
          <p:cNvPicPr>
            <a:picLocks noChangeAspect="1"/>
          </p:cNvPicPr>
          <p:nvPr/>
        </p:nvPicPr>
        <p:blipFill>
          <a:blip r:embed="rId5"/>
          <a:stretch>
            <a:fillRect/>
          </a:stretch>
        </p:blipFill>
        <p:spPr>
          <a:xfrm>
            <a:off x="5529673" y="1980847"/>
            <a:ext cx="837548" cy="2198565"/>
          </a:xfrm>
          <a:prstGeom prst="rect">
            <a:avLst/>
          </a:prstGeom>
        </p:spPr>
      </p:pic>
      <p:pic>
        <p:nvPicPr>
          <p:cNvPr id="19" name="Picture 18">
            <a:extLst>
              <a:ext uri="{FF2B5EF4-FFF2-40B4-BE49-F238E27FC236}">
                <a16:creationId xmlns:a16="http://schemas.microsoft.com/office/drawing/2014/main" id="{C075C788-60B2-3FDF-C542-BB4B0E459876}"/>
              </a:ext>
            </a:extLst>
          </p:cNvPr>
          <p:cNvPicPr>
            <a:picLocks noChangeAspect="1"/>
          </p:cNvPicPr>
          <p:nvPr/>
        </p:nvPicPr>
        <p:blipFill>
          <a:blip r:embed="rId5"/>
          <a:stretch>
            <a:fillRect/>
          </a:stretch>
        </p:blipFill>
        <p:spPr>
          <a:xfrm>
            <a:off x="3823655" y="1976844"/>
            <a:ext cx="820189" cy="2152997"/>
          </a:xfrm>
          <a:prstGeom prst="rect">
            <a:avLst/>
          </a:prstGeom>
        </p:spPr>
      </p:pic>
      <p:pic>
        <p:nvPicPr>
          <p:cNvPr id="21" name="Picture 20">
            <a:extLst>
              <a:ext uri="{FF2B5EF4-FFF2-40B4-BE49-F238E27FC236}">
                <a16:creationId xmlns:a16="http://schemas.microsoft.com/office/drawing/2014/main" id="{E566B0B1-50A2-94EC-A08E-7BFB4B7927FF}"/>
              </a:ext>
            </a:extLst>
          </p:cNvPr>
          <p:cNvPicPr>
            <a:picLocks noChangeAspect="1"/>
          </p:cNvPicPr>
          <p:nvPr/>
        </p:nvPicPr>
        <p:blipFill>
          <a:blip r:embed="rId5"/>
          <a:stretch>
            <a:fillRect/>
          </a:stretch>
        </p:blipFill>
        <p:spPr>
          <a:xfrm>
            <a:off x="3432607" y="1959805"/>
            <a:ext cx="837548" cy="2198565"/>
          </a:xfrm>
          <a:prstGeom prst="rect">
            <a:avLst/>
          </a:prstGeom>
        </p:spPr>
      </p:pic>
      <p:pic>
        <p:nvPicPr>
          <p:cNvPr id="28" name="Picture 27">
            <a:extLst>
              <a:ext uri="{FF2B5EF4-FFF2-40B4-BE49-F238E27FC236}">
                <a16:creationId xmlns:a16="http://schemas.microsoft.com/office/drawing/2014/main" id="{03C5AF34-A2FD-4D2A-BDA6-6C073EEF0D15}"/>
              </a:ext>
            </a:extLst>
          </p:cNvPr>
          <p:cNvPicPr>
            <a:picLocks noChangeAspect="1"/>
          </p:cNvPicPr>
          <p:nvPr/>
        </p:nvPicPr>
        <p:blipFill>
          <a:blip r:embed="rId5"/>
          <a:stretch>
            <a:fillRect/>
          </a:stretch>
        </p:blipFill>
        <p:spPr>
          <a:xfrm rot="154910">
            <a:off x="6966518" y="2124504"/>
            <a:ext cx="837548" cy="2198565"/>
          </a:xfrm>
          <a:prstGeom prst="rect">
            <a:avLst/>
          </a:prstGeom>
        </p:spPr>
      </p:pic>
      <p:pic>
        <p:nvPicPr>
          <p:cNvPr id="29" name="Picture 28">
            <a:extLst>
              <a:ext uri="{FF2B5EF4-FFF2-40B4-BE49-F238E27FC236}">
                <a16:creationId xmlns:a16="http://schemas.microsoft.com/office/drawing/2014/main" id="{EE982545-8494-A1E2-4435-4A63AE93F17B}"/>
              </a:ext>
            </a:extLst>
          </p:cNvPr>
          <p:cNvPicPr>
            <a:picLocks noChangeAspect="1"/>
          </p:cNvPicPr>
          <p:nvPr/>
        </p:nvPicPr>
        <p:blipFill>
          <a:blip r:embed="rId5"/>
          <a:stretch>
            <a:fillRect/>
          </a:stretch>
        </p:blipFill>
        <p:spPr>
          <a:xfrm rot="154910">
            <a:off x="7392139" y="2289203"/>
            <a:ext cx="837548" cy="2198565"/>
          </a:xfrm>
          <a:prstGeom prst="rect">
            <a:avLst/>
          </a:prstGeom>
        </p:spPr>
      </p:pic>
      <p:pic>
        <p:nvPicPr>
          <p:cNvPr id="30" name="Picture 29">
            <a:extLst>
              <a:ext uri="{FF2B5EF4-FFF2-40B4-BE49-F238E27FC236}">
                <a16:creationId xmlns:a16="http://schemas.microsoft.com/office/drawing/2014/main" id="{59236087-7A5A-CE8D-A83D-DA6BA361EDE0}"/>
              </a:ext>
            </a:extLst>
          </p:cNvPr>
          <p:cNvPicPr>
            <a:picLocks noChangeAspect="1"/>
          </p:cNvPicPr>
          <p:nvPr/>
        </p:nvPicPr>
        <p:blipFill>
          <a:blip r:embed="rId5"/>
          <a:stretch>
            <a:fillRect/>
          </a:stretch>
        </p:blipFill>
        <p:spPr>
          <a:xfrm rot="154910">
            <a:off x="7792898" y="2400436"/>
            <a:ext cx="837548" cy="2198565"/>
          </a:xfrm>
          <a:prstGeom prst="rect">
            <a:avLst/>
          </a:prstGeom>
        </p:spPr>
      </p:pic>
      <p:pic>
        <p:nvPicPr>
          <p:cNvPr id="31" name="Picture 30">
            <a:extLst>
              <a:ext uri="{FF2B5EF4-FFF2-40B4-BE49-F238E27FC236}">
                <a16:creationId xmlns:a16="http://schemas.microsoft.com/office/drawing/2014/main" id="{273CCB55-3907-1C1E-0F23-BE5950067B6F}"/>
              </a:ext>
            </a:extLst>
          </p:cNvPr>
          <p:cNvPicPr>
            <a:picLocks noChangeAspect="1"/>
          </p:cNvPicPr>
          <p:nvPr/>
        </p:nvPicPr>
        <p:blipFill>
          <a:blip r:embed="rId5"/>
          <a:stretch>
            <a:fillRect/>
          </a:stretch>
        </p:blipFill>
        <p:spPr>
          <a:xfrm rot="154910">
            <a:off x="8230540" y="2558344"/>
            <a:ext cx="837548" cy="2198565"/>
          </a:xfrm>
          <a:prstGeom prst="rect">
            <a:avLst/>
          </a:prstGeom>
        </p:spPr>
      </p:pic>
      <p:pic>
        <p:nvPicPr>
          <p:cNvPr id="33" name="Picture 32">
            <a:extLst>
              <a:ext uri="{FF2B5EF4-FFF2-40B4-BE49-F238E27FC236}">
                <a16:creationId xmlns:a16="http://schemas.microsoft.com/office/drawing/2014/main" id="{150BB494-5E64-78F5-D66B-4326FA670492}"/>
              </a:ext>
            </a:extLst>
          </p:cNvPr>
          <p:cNvPicPr>
            <a:picLocks noChangeAspect="1"/>
          </p:cNvPicPr>
          <p:nvPr/>
        </p:nvPicPr>
        <p:blipFill>
          <a:blip r:embed="rId5"/>
          <a:stretch>
            <a:fillRect/>
          </a:stretch>
        </p:blipFill>
        <p:spPr>
          <a:xfrm>
            <a:off x="3059208" y="1995195"/>
            <a:ext cx="837548" cy="2198565"/>
          </a:xfrm>
          <a:prstGeom prst="rect">
            <a:avLst/>
          </a:prstGeom>
        </p:spPr>
      </p:pic>
      <p:pic>
        <p:nvPicPr>
          <p:cNvPr id="34" name="Picture 33">
            <a:extLst>
              <a:ext uri="{FF2B5EF4-FFF2-40B4-BE49-F238E27FC236}">
                <a16:creationId xmlns:a16="http://schemas.microsoft.com/office/drawing/2014/main" id="{4A607D01-E1EA-DFEE-503B-84057ABC98D1}"/>
              </a:ext>
            </a:extLst>
          </p:cNvPr>
          <p:cNvPicPr>
            <a:picLocks noChangeAspect="1"/>
          </p:cNvPicPr>
          <p:nvPr/>
        </p:nvPicPr>
        <p:blipFill>
          <a:blip r:embed="rId5"/>
          <a:stretch>
            <a:fillRect/>
          </a:stretch>
        </p:blipFill>
        <p:spPr>
          <a:xfrm>
            <a:off x="2732303" y="2019449"/>
            <a:ext cx="837548" cy="2198565"/>
          </a:xfrm>
          <a:prstGeom prst="rect">
            <a:avLst/>
          </a:prstGeom>
        </p:spPr>
      </p:pic>
      <p:pic>
        <p:nvPicPr>
          <p:cNvPr id="35" name="Picture 34">
            <a:extLst>
              <a:ext uri="{FF2B5EF4-FFF2-40B4-BE49-F238E27FC236}">
                <a16:creationId xmlns:a16="http://schemas.microsoft.com/office/drawing/2014/main" id="{F62FC909-150D-E719-EE95-B49739EA8EB3}"/>
              </a:ext>
            </a:extLst>
          </p:cNvPr>
          <p:cNvPicPr>
            <a:picLocks noChangeAspect="1"/>
          </p:cNvPicPr>
          <p:nvPr/>
        </p:nvPicPr>
        <p:blipFill>
          <a:blip r:embed="rId5"/>
          <a:stretch>
            <a:fillRect/>
          </a:stretch>
        </p:blipFill>
        <p:spPr>
          <a:xfrm>
            <a:off x="2430088" y="2003951"/>
            <a:ext cx="837548" cy="2198565"/>
          </a:xfrm>
          <a:prstGeom prst="rect">
            <a:avLst/>
          </a:prstGeom>
        </p:spPr>
      </p:pic>
      <p:cxnSp>
        <p:nvCxnSpPr>
          <p:cNvPr id="44" name="Straight Connector 43">
            <a:extLst>
              <a:ext uri="{FF2B5EF4-FFF2-40B4-BE49-F238E27FC236}">
                <a16:creationId xmlns:a16="http://schemas.microsoft.com/office/drawing/2014/main" id="{FBDD72D2-06CF-FCD4-B76C-2B94F7741F89}"/>
              </a:ext>
            </a:extLst>
          </p:cNvPr>
          <p:cNvCxnSpPr>
            <a:cxnSpLocks/>
          </p:cNvCxnSpPr>
          <p:nvPr/>
        </p:nvCxnSpPr>
        <p:spPr>
          <a:xfrm flipV="1">
            <a:off x="1392913" y="2418558"/>
            <a:ext cx="328495" cy="61427"/>
          </a:xfrm>
          <a:prstGeom prst="line">
            <a:avLst/>
          </a:prstGeom>
          <a:ln w="1270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1137CA07-EB88-E50C-98FA-8A9D9C1876D5}"/>
              </a:ext>
            </a:extLst>
          </p:cNvPr>
          <p:cNvSpPr/>
          <p:nvPr/>
        </p:nvSpPr>
        <p:spPr>
          <a:xfrm>
            <a:off x="7519367" y="1647713"/>
            <a:ext cx="1611824" cy="19998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lumMod val="75000"/>
                    <a:lumOff val="25000"/>
                  </a:schemeClr>
                </a:solidFill>
                <a:latin typeface="Corbel" panose="020B0503020204020204" pitchFamily="34" charset="0"/>
                <a:cs typeface="Arial" panose="020B0604020202020204" pitchFamily="34" charset="0"/>
              </a:rPr>
              <a:t>Host Cell Membrane</a:t>
            </a:r>
          </a:p>
        </p:txBody>
      </p:sp>
      <p:sp>
        <p:nvSpPr>
          <p:cNvPr id="14" name="Rectangle 13">
            <a:extLst>
              <a:ext uri="{FF2B5EF4-FFF2-40B4-BE49-F238E27FC236}">
                <a16:creationId xmlns:a16="http://schemas.microsoft.com/office/drawing/2014/main" id="{ACEADFA5-8D93-6973-4729-C414F52D2636}"/>
              </a:ext>
            </a:extLst>
          </p:cNvPr>
          <p:cNvSpPr>
            <a:spLocks noChangeArrowheads="1"/>
          </p:cNvSpPr>
          <p:nvPr/>
        </p:nvSpPr>
        <p:spPr bwMode="auto">
          <a:xfrm>
            <a:off x="5780524" y="945310"/>
            <a:ext cx="1474662" cy="35883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75000"/>
                    <a:lumOff val="25000"/>
                  </a:schemeClr>
                </a:solidFill>
                <a:latin typeface="Corbel" panose="020B0503020204020204" pitchFamily="34" charset="0"/>
              </a:rPr>
              <a:t>HIV Envelope</a:t>
            </a:r>
          </a:p>
        </p:txBody>
      </p:sp>
      <p:sp>
        <p:nvSpPr>
          <p:cNvPr id="27" name="Rectangle 26">
            <a:extLst>
              <a:ext uri="{FF2B5EF4-FFF2-40B4-BE49-F238E27FC236}">
                <a16:creationId xmlns:a16="http://schemas.microsoft.com/office/drawing/2014/main" id="{6B705F3A-41DD-0411-2FEA-A212B63B55B1}"/>
              </a:ext>
            </a:extLst>
          </p:cNvPr>
          <p:cNvSpPr>
            <a:spLocks noChangeArrowheads="1"/>
          </p:cNvSpPr>
          <p:nvPr/>
        </p:nvSpPr>
        <p:spPr bwMode="auto">
          <a:xfrm>
            <a:off x="1619598" y="946762"/>
            <a:ext cx="1474662" cy="35883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75000"/>
                    <a:lumOff val="25000"/>
                  </a:schemeClr>
                </a:solidFill>
                <a:latin typeface="Corbel" panose="020B0503020204020204" pitchFamily="34" charset="0"/>
              </a:rPr>
              <a:t>HIV Envelope</a:t>
            </a:r>
          </a:p>
        </p:txBody>
      </p:sp>
      <p:pic>
        <p:nvPicPr>
          <p:cNvPr id="43" name="Picture 42">
            <a:extLst>
              <a:ext uri="{FF2B5EF4-FFF2-40B4-BE49-F238E27FC236}">
                <a16:creationId xmlns:a16="http://schemas.microsoft.com/office/drawing/2014/main" id="{1E23C871-1DBE-B59D-8E21-F30F77535DD9}"/>
              </a:ext>
            </a:extLst>
          </p:cNvPr>
          <p:cNvPicPr>
            <a:picLocks noChangeAspect="1"/>
          </p:cNvPicPr>
          <p:nvPr/>
        </p:nvPicPr>
        <p:blipFill>
          <a:blip r:embed="rId5"/>
          <a:stretch>
            <a:fillRect/>
          </a:stretch>
        </p:blipFill>
        <p:spPr>
          <a:xfrm>
            <a:off x="1429230" y="2028956"/>
            <a:ext cx="837548" cy="2198565"/>
          </a:xfrm>
          <a:prstGeom prst="rect">
            <a:avLst/>
          </a:prstGeom>
        </p:spPr>
      </p:pic>
      <p:sp>
        <p:nvSpPr>
          <p:cNvPr id="22" name="Oval 21">
            <a:extLst>
              <a:ext uri="{FF2B5EF4-FFF2-40B4-BE49-F238E27FC236}">
                <a16:creationId xmlns:a16="http://schemas.microsoft.com/office/drawing/2014/main" id="{45FC325F-FC38-D368-5A00-31BA851AEEEC}"/>
              </a:ext>
            </a:extLst>
          </p:cNvPr>
          <p:cNvSpPr/>
          <p:nvPr/>
        </p:nvSpPr>
        <p:spPr>
          <a:xfrm rot="20537265">
            <a:off x="6174160" y="2084195"/>
            <a:ext cx="391027" cy="248205"/>
          </a:xfrm>
          <a:prstGeom prst="ellipse">
            <a:avLst/>
          </a:prstGeom>
          <a:solidFill>
            <a:srgbClr val="A5D3E1"/>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1FBE850-BB25-4869-84C7-7E9C18BBB2BA}"/>
              </a:ext>
            </a:extLst>
          </p:cNvPr>
          <p:cNvSpPr/>
          <p:nvPr/>
        </p:nvSpPr>
        <p:spPr>
          <a:xfrm rot="12466085">
            <a:off x="6377535" y="2100054"/>
            <a:ext cx="391027" cy="248205"/>
          </a:xfrm>
          <a:prstGeom prst="ellipse">
            <a:avLst/>
          </a:prstGeom>
          <a:solidFill>
            <a:srgbClr val="A5D3E1"/>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C0800347-1E8E-18FB-2353-8683B6AB9841}"/>
              </a:ext>
            </a:extLst>
          </p:cNvPr>
          <p:cNvPicPr>
            <a:picLocks noChangeAspect="1"/>
          </p:cNvPicPr>
          <p:nvPr/>
        </p:nvPicPr>
        <p:blipFill>
          <a:blip r:embed="rId5"/>
          <a:stretch>
            <a:fillRect/>
          </a:stretch>
        </p:blipFill>
        <p:spPr>
          <a:xfrm>
            <a:off x="6279042" y="2007870"/>
            <a:ext cx="837548" cy="2198565"/>
          </a:xfrm>
          <a:prstGeom prst="rect">
            <a:avLst/>
          </a:prstGeom>
        </p:spPr>
      </p:pic>
      <p:pic>
        <p:nvPicPr>
          <p:cNvPr id="37" name="Picture 36">
            <a:extLst>
              <a:ext uri="{FF2B5EF4-FFF2-40B4-BE49-F238E27FC236}">
                <a16:creationId xmlns:a16="http://schemas.microsoft.com/office/drawing/2014/main" id="{3B7E731F-B180-284A-74A7-07E1DA2A3B1E}"/>
              </a:ext>
            </a:extLst>
          </p:cNvPr>
          <p:cNvPicPr>
            <a:picLocks noChangeAspect="1"/>
          </p:cNvPicPr>
          <p:nvPr/>
        </p:nvPicPr>
        <p:blipFill>
          <a:blip r:embed="rId5"/>
          <a:stretch>
            <a:fillRect/>
          </a:stretch>
        </p:blipFill>
        <p:spPr>
          <a:xfrm rot="154910">
            <a:off x="6596839" y="2058600"/>
            <a:ext cx="837548" cy="2198565"/>
          </a:xfrm>
          <a:prstGeom prst="rect">
            <a:avLst/>
          </a:prstGeom>
        </p:spPr>
      </p:pic>
      <p:sp>
        <p:nvSpPr>
          <p:cNvPr id="13" name="Oval 12">
            <a:extLst>
              <a:ext uri="{FF2B5EF4-FFF2-40B4-BE49-F238E27FC236}">
                <a16:creationId xmlns:a16="http://schemas.microsoft.com/office/drawing/2014/main" id="{8BF2CE63-4B7A-EE01-CBE3-63055CC18268}"/>
              </a:ext>
            </a:extLst>
          </p:cNvPr>
          <p:cNvSpPr/>
          <p:nvPr/>
        </p:nvSpPr>
        <p:spPr>
          <a:xfrm rot="2422197">
            <a:off x="2259586" y="2070129"/>
            <a:ext cx="347606" cy="308071"/>
          </a:xfrm>
          <a:prstGeom prst="ellipse">
            <a:avLst/>
          </a:prstGeom>
          <a:solidFill>
            <a:srgbClr val="A5D3E1"/>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712A4824-0B66-6A9C-8374-B5F5800038FA}"/>
              </a:ext>
            </a:extLst>
          </p:cNvPr>
          <p:cNvSpPr/>
          <p:nvPr/>
        </p:nvSpPr>
        <p:spPr>
          <a:xfrm rot="20800337">
            <a:off x="2084506" y="2062764"/>
            <a:ext cx="347606" cy="308071"/>
          </a:xfrm>
          <a:prstGeom prst="ellipse">
            <a:avLst/>
          </a:prstGeom>
          <a:solidFill>
            <a:srgbClr val="A5D3E1"/>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545E9044-F57A-6DAC-79D8-F266AB61AC57}"/>
              </a:ext>
            </a:extLst>
          </p:cNvPr>
          <p:cNvSpPr/>
          <p:nvPr/>
        </p:nvSpPr>
        <p:spPr>
          <a:xfrm>
            <a:off x="2097936" y="2104846"/>
            <a:ext cx="534381" cy="203339"/>
          </a:xfrm>
          <a:prstGeom prst="ellipse">
            <a:avLst/>
          </a:prstGeom>
          <a:solidFill>
            <a:srgbClr val="FF8FF5"/>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52F9A973-72AD-6EDB-9772-B92D1489E82D}"/>
              </a:ext>
            </a:extLst>
          </p:cNvPr>
          <p:cNvSpPr/>
          <p:nvPr/>
        </p:nvSpPr>
        <p:spPr>
          <a:xfrm rot="230805">
            <a:off x="6190613" y="2090098"/>
            <a:ext cx="534381" cy="203339"/>
          </a:xfrm>
          <a:prstGeom prst="ellipse">
            <a:avLst/>
          </a:prstGeom>
          <a:solidFill>
            <a:srgbClr val="FF8FF5"/>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1">
            <a:extLst>
              <a:ext uri="{FF2B5EF4-FFF2-40B4-BE49-F238E27FC236}">
                <a16:creationId xmlns:a16="http://schemas.microsoft.com/office/drawing/2014/main" id="{03E03E45-B0D5-D2D9-CDD4-E8175CFB77A5}"/>
              </a:ext>
            </a:extLst>
          </p:cNvPr>
          <p:cNvPicPr>
            <a:picLocks noChangeAspect="1"/>
          </p:cNvPicPr>
          <p:nvPr/>
        </p:nvPicPr>
        <p:blipFill>
          <a:blip r:embed="rId5"/>
          <a:stretch>
            <a:fillRect/>
          </a:stretch>
        </p:blipFill>
        <p:spPr>
          <a:xfrm>
            <a:off x="1742944" y="2037229"/>
            <a:ext cx="837548" cy="2198565"/>
          </a:xfrm>
          <a:prstGeom prst="rect">
            <a:avLst/>
          </a:prstGeom>
        </p:spPr>
      </p:pic>
      <p:pic>
        <p:nvPicPr>
          <p:cNvPr id="15" name="Picture 14">
            <a:extLst>
              <a:ext uri="{FF2B5EF4-FFF2-40B4-BE49-F238E27FC236}">
                <a16:creationId xmlns:a16="http://schemas.microsoft.com/office/drawing/2014/main" id="{E6201699-C7F5-050C-8940-43D14DBF7538}"/>
              </a:ext>
            </a:extLst>
          </p:cNvPr>
          <p:cNvPicPr>
            <a:picLocks noChangeAspect="1"/>
          </p:cNvPicPr>
          <p:nvPr/>
        </p:nvPicPr>
        <p:blipFill>
          <a:blip r:embed="rId5"/>
          <a:stretch>
            <a:fillRect/>
          </a:stretch>
        </p:blipFill>
        <p:spPr>
          <a:xfrm>
            <a:off x="5834901" y="1982421"/>
            <a:ext cx="837548" cy="2198565"/>
          </a:xfrm>
          <a:prstGeom prst="rect">
            <a:avLst/>
          </a:prstGeom>
        </p:spPr>
      </p:pic>
      <p:pic>
        <p:nvPicPr>
          <p:cNvPr id="40" name="Picture 39">
            <a:extLst>
              <a:ext uri="{FF2B5EF4-FFF2-40B4-BE49-F238E27FC236}">
                <a16:creationId xmlns:a16="http://schemas.microsoft.com/office/drawing/2014/main" id="{06C07232-9A9C-1E55-C8D5-55C21216C8AF}"/>
              </a:ext>
            </a:extLst>
          </p:cNvPr>
          <p:cNvPicPr>
            <a:picLocks noChangeAspect="1"/>
          </p:cNvPicPr>
          <p:nvPr/>
        </p:nvPicPr>
        <p:blipFill>
          <a:blip r:embed="rId5"/>
          <a:stretch>
            <a:fillRect/>
          </a:stretch>
        </p:blipFill>
        <p:spPr>
          <a:xfrm>
            <a:off x="2157999" y="2026380"/>
            <a:ext cx="837548" cy="2198565"/>
          </a:xfrm>
          <a:prstGeom prst="rect">
            <a:avLst/>
          </a:prstGeom>
        </p:spPr>
      </p:pic>
    </p:spTree>
    <p:extLst>
      <p:ext uri="{BB962C8B-B14F-4D97-AF65-F5344CB8AC3E}">
        <p14:creationId xmlns:p14="http://schemas.microsoft.com/office/powerpoint/2010/main" val="1913962332"/>
      </p:ext>
    </p:extLst>
  </p:cSld>
  <p:clrMapOvr>
    <a:masterClrMapping/>
  </p:clrMapOvr>
  <mc:AlternateContent xmlns:mc="http://schemas.openxmlformats.org/markup-compatibility/2006" xmlns:p14="http://schemas.microsoft.com/office/powerpoint/2010/main">
    <mc:Choice Requires="p14">
      <p:transition spd="slow" p14:dur="1250" advTm="11189">
        <p:fade/>
      </p:transition>
    </mc:Choice>
    <mc:Fallback xmlns="">
      <p:transition spd="slow" advTm="11189">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B35F7D8-8E9C-7AC0-EDEF-900969E27D34}"/>
              </a:ext>
            </a:extLst>
          </p:cNvPr>
          <p:cNvPicPr>
            <a:picLocks noChangeAspect="1"/>
          </p:cNvPicPr>
          <p:nvPr/>
        </p:nvPicPr>
        <p:blipFill>
          <a:blip r:embed="rId3"/>
          <a:stretch>
            <a:fillRect/>
          </a:stretch>
        </p:blipFill>
        <p:spPr>
          <a:xfrm>
            <a:off x="1961234" y="1347566"/>
            <a:ext cx="750868" cy="871173"/>
          </a:xfrm>
          <a:prstGeom prst="rect">
            <a:avLst/>
          </a:prstGeom>
        </p:spPr>
      </p:pic>
      <p:pic>
        <p:nvPicPr>
          <p:cNvPr id="26" name="Picture 25">
            <a:extLst>
              <a:ext uri="{FF2B5EF4-FFF2-40B4-BE49-F238E27FC236}">
                <a16:creationId xmlns:a16="http://schemas.microsoft.com/office/drawing/2014/main" id="{87ECAB19-B187-92C8-0E19-4F7B55521699}"/>
              </a:ext>
            </a:extLst>
          </p:cNvPr>
          <p:cNvPicPr>
            <a:picLocks noChangeAspect="1"/>
          </p:cNvPicPr>
          <p:nvPr/>
        </p:nvPicPr>
        <p:blipFill>
          <a:blip r:embed="rId3"/>
          <a:stretch>
            <a:fillRect/>
          </a:stretch>
        </p:blipFill>
        <p:spPr>
          <a:xfrm rot="264079">
            <a:off x="6085236" y="1359548"/>
            <a:ext cx="750868" cy="871173"/>
          </a:xfrm>
          <a:prstGeom prst="rect">
            <a:avLst/>
          </a:prstGeom>
        </p:spPr>
      </p:pic>
      <p:pic>
        <p:nvPicPr>
          <p:cNvPr id="24" name="Picture 23">
            <a:extLst>
              <a:ext uri="{FF2B5EF4-FFF2-40B4-BE49-F238E27FC236}">
                <a16:creationId xmlns:a16="http://schemas.microsoft.com/office/drawing/2014/main" id="{CB247C9D-4230-20C9-4FD7-BC4F496B1003}"/>
              </a:ext>
            </a:extLst>
          </p:cNvPr>
          <p:cNvPicPr>
            <a:picLocks noChangeAspect="1"/>
          </p:cNvPicPr>
          <p:nvPr/>
        </p:nvPicPr>
        <p:blipFill>
          <a:blip r:embed="rId4"/>
          <a:stretch>
            <a:fillRect/>
          </a:stretch>
        </p:blipFill>
        <p:spPr>
          <a:xfrm rot="21144750">
            <a:off x="4230020" y="2031191"/>
            <a:ext cx="962444" cy="307982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Assembly</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8" name="Rectangle 13">
            <a:extLst>
              <a:ext uri="{FF2B5EF4-FFF2-40B4-BE49-F238E27FC236}">
                <a16:creationId xmlns:a16="http://schemas.microsoft.com/office/drawing/2014/main" id="{A7219E52-C116-E541-92F1-AEC2B95E90BA}"/>
              </a:ext>
            </a:extLst>
          </p:cNvPr>
          <p:cNvSpPr>
            <a:spLocks noChangeArrowheads="1"/>
          </p:cNvSpPr>
          <p:nvPr/>
        </p:nvSpPr>
        <p:spPr bwMode="auto">
          <a:xfrm>
            <a:off x="201681" y="2361181"/>
            <a:ext cx="1474662" cy="35883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75000"/>
                    <a:lumOff val="25000"/>
                  </a:schemeClr>
                </a:solidFill>
                <a:latin typeface="Corbel" panose="020B0503020204020204" pitchFamily="34" charset="0"/>
              </a:rPr>
              <a:t>HIV Matrix</a:t>
            </a:r>
          </a:p>
        </p:txBody>
      </p:sp>
      <p:pic>
        <p:nvPicPr>
          <p:cNvPr id="3" name="Picture 2">
            <a:extLst>
              <a:ext uri="{FF2B5EF4-FFF2-40B4-BE49-F238E27FC236}">
                <a16:creationId xmlns:a16="http://schemas.microsoft.com/office/drawing/2014/main" id="{7DAB3423-1F7E-D2FE-2C58-A9B33204642E}"/>
              </a:ext>
            </a:extLst>
          </p:cNvPr>
          <p:cNvPicPr>
            <a:picLocks noChangeAspect="1"/>
          </p:cNvPicPr>
          <p:nvPr/>
        </p:nvPicPr>
        <p:blipFill>
          <a:blip r:embed="rId5"/>
          <a:stretch>
            <a:fillRect/>
          </a:stretch>
        </p:blipFill>
        <p:spPr>
          <a:xfrm>
            <a:off x="4547336" y="1965297"/>
            <a:ext cx="837548" cy="2198565"/>
          </a:xfrm>
          <a:prstGeom prst="rect">
            <a:avLst/>
          </a:prstGeom>
        </p:spPr>
      </p:pic>
      <p:pic>
        <p:nvPicPr>
          <p:cNvPr id="6" name="Picture 5">
            <a:extLst>
              <a:ext uri="{FF2B5EF4-FFF2-40B4-BE49-F238E27FC236}">
                <a16:creationId xmlns:a16="http://schemas.microsoft.com/office/drawing/2014/main" id="{A4EA00D8-7037-CE32-6EF6-8DCD09EE8CF8}"/>
              </a:ext>
            </a:extLst>
          </p:cNvPr>
          <p:cNvPicPr>
            <a:picLocks noChangeAspect="1"/>
          </p:cNvPicPr>
          <p:nvPr/>
        </p:nvPicPr>
        <p:blipFill>
          <a:blip r:embed="rId5"/>
          <a:stretch>
            <a:fillRect/>
          </a:stretch>
        </p:blipFill>
        <p:spPr>
          <a:xfrm rot="21366253">
            <a:off x="4904912" y="1967028"/>
            <a:ext cx="826852" cy="2170488"/>
          </a:xfrm>
          <a:prstGeom prst="rect">
            <a:avLst/>
          </a:prstGeom>
        </p:spPr>
      </p:pic>
      <p:pic>
        <p:nvPicPr>
          <p:cNvPr id="7" name="Picture 6">
            <a:extLst>
              <a:ext uri="{FF2B5EF4-FFF2-40B4-BE49-F238E27FC236}">
                <a16:creationId xmlns:a16="http://schemas.microsoft.com/office/drawing/2014/main" id="{97FAB908-50DE-E094-3F18-966B05D0844F}"/>
              </a:ext>
            </a:extLst>
          </p:cNvPr>
          <p:cNvPicPr>
            <a:picLocks noChangeAspect="1"/>
          </p:cNvPicPr>
          <p:nvPr/>
        </p:nvPicPr>
        <p:blipFill>
          <a:blip r:embed="rId5"/>
          <a:stretch>
            <a:fillRect/>
          </a:stretch>
        </p:blipFill>
        <p:spPr>
          <a:xfrm rot="21366253">
            <a:off x="5219077" y="1960744"/>
            <a:ext cx="837548" cy="2198565"/>
          </a:xfrm>
          <a:prstGeom prst="rect">
            <a:avLst/>
          </a:prstGeom>
        </p:spPr>
      </p:pic>
      <p:pic>
        <p:nvPicPr>
          <p:cNvPr id="11" name="Picture 10">
            <a:extLst>
              <a:ext uri="{FF2B5EF4-FFF2-40B4-BE49-F238E27FC236}">
                <a16:creationId xmlns:a16="http://schemas.microsoft.com/office/drawing/2014/main" id="{B53A7555-9B08-8AA2-7D09-10440A18DE81}"/>
              </a:ext>
            </a:extLst>
          </p:cNvPr>
          <p:cNvPicPr>
            <a:picLocks noChangeAspect="1"/>
          </p:cNvPicPr>
          <p:nvPr/>
        </p:nvPicPr>
        <p:blipFill>
          <a:blip r:embed="rId5"/>
          <a:stretch>
            <a:fillRect/>
          </a:stretch>
        </p:blipFill>
        <p:spPr>
          <a:xfrm>
            <a:off x="5529673" y="1980847"/>
            <a:ext cx="837548" cy="2198565"/>
          </a:xfrm>
          <a:prstGeom prst="rect">
            <a:avLst/>
          </a:prstGeom>
        </p:spPr>
      </p:pic>
      <p:pic>
        <p:nvPicPr>
          <p:cNvPr id="19" name="Picture 18">
            <a:extLst>
              <a:ext uri="{FF2B5EF4-FFF2-40B4-BE49-F238E27FC236}">
                <a16:creationId xmlns:a16="http://schemas.microsoft.com/office/drawing/2014/main" id="{C075C788-60B2-3FDF-C542-BB4B0E459876}"/>
              </a:ext>
            </a:extLst>
          </p:cNvPr>
          <p:cNvPicPr>
            <a:picLocks noChangeAspect="1"/>
          </p:cNvPicPr>
          <p:nvPr/>
        </p:nvPicPr>
        <p:blipFill>
          <a:blip r:embed="rId5"/>
          <a:stretch>
            <a:fillRect/>
          </a:stretch>
        </p:blipFill>
        <p:spPr>
          <a:xfrm>
            <a:off x="3823655" y="1976844"/>
            <a:ext cx="820189" cy="2152997"/>
          </a:xfrm>
          <a:prstGeom prst="rect">
            <a:avLst/>
          </a:prstGeom>
        </p:spPr>
      </p:pic>
      <p:pic>
        <p:nvPicPr>
          <p:cNvPr id="21" name="Picture 20">
            <a:extLst>
              <a:ext uri="{FF2B5EF4-FFF2-40B4-BE49-F238E27FC236}">
                <a16:creationId xmlns:a16="http://schemas.microsoft.com/office/drawing/2014/main" id="{E566B0B1-50A2-94EC-A08E-7BFB4B7927FF}"/>
              </a:ext>
            </a:extLst>
          </p:cNvPr>
          <p:cNvPicPr>
            <a:picLocks noChangeAspect="1"/>
          </p:cNvPicPr>
          <p:nvPr/>
        </p:nvPicPr>
        <p:blipFill>
          <a:blip r:embed="rId5"/>
          <a:stretch>
            <a:fillRect/>
          </a:stretch>
        </p:blipFill>
        <p:spPr>
          <a:xfrm>
            <a:off x="3432607" y="1959805"/>
            <a:ext cx="837548" cy="2198565"/>
          </a:xfrm>
          <a:prstGeom prst="rect">
            <a:avLst/>
          </a:prstGeom>
        </p:spPr>
      </p:pic>
      <p:pic>
        <p:nvPicPr>
          <p:cNvPr id="28" name="Picture 27">
            <a:extLst>
              <a:ext uri="{FF2B5EF4-FFF2-40B4-BE49-F238E27FC236}">
                <a16:creationId xmlns:a16="http://schemas.microsoft.com/office/drawing/2014/main" id="{03C5AF34-A2FD-4D2A-BDA6-6C073EEF0D15}"/>
              </a:ext>
            </a:extLst>
          </p:cNvPr>
          <p:cNvPicPr>
            <a:picLocks noChangeAspect="1"/>
          </p:cNvPicPr>
          <p:nvPr/>
        </p:nvPicPr>
        <p:blipFill>
          <a:blip r:embed="rId5"/>
          <a:stretch>
            <a:fillRect/>
          </a:stretch>
        </p:blipFill>
        <p:spPr>
          <a:xfrm rot="154910">
            <a:off x="6966518" y="2124504"/>
            <a:ext cx="837548" cy="2198565"/>
          </a:xfrm>
          <a:prstGeom prst="rect">
            <a:avLst/>
          </a:prstGeom>
        </p:spPr>
      </p:pic>
      <p:pic>
        <p:nvPicPr>
          <p:cNvPr id="29" name="Picture 28">
            <a:extLst>
              <a:ext uri="{FF2B5EF4-FFF2-40B4-BE49-F238E27FC236}">
                <a16:creationId xmlns:a16="http://schemas.microsoft.com/office/drawing/2014/main" id="{EE982545-8494-A1E2-4435-4A63AE93F17B}"/>
              </a:ext>
            </a:extLst>
          </p:cNvPr>
          <p:cNvPicPr>
            <a:picLocks noChangeAspect="1"/>
          </p:cNvPicPr>
          <p:nvPr/>
        </p:nvPicPr>
        <p:blipFill>
          <a:blip r:embed="rId5"/>
          <a:stretch>
            <a:fillRect/>
          </a:stretch>
        </p:blipFill>
        <p:spPr>
          <a:xfrm rot="154910">
            <a:off x="7392139" y="2289203"/>
            <a:ext cx="837548" cy="2198565"/>
          </a:xfrm>
          <a:prstGeom prst="rect">
            <a:avLst/>
          </a:prstGeom>
        </p:spPr>
      </p:pic>
      <p:pic>
        <p:nvPicPr>
          <p:cNvPr id="30" name="Picture 29">
            <a:extLst>
              <a:ext uri="{FF2B5EF4-FFF2-40B4-BE49-F238E27FC236}">
                <a16:creationId xmlns:a16="http://schemas.microsoft.com/office/drawing/2014/main" id="{59236087-7A5A-CE8D-A83D-DA6BA361EDE0}"/>
              </a:ext>
            </a:extLst>
          </p:cNvPr>
          <p:cNvPicPr>
            <a:picLocks noChangeAspect="1"/>
          </p:cNvPicPr>
          <p:nvPr/>
        </p:nvPicPr>
        <p:blipFill>
          <a:blip r:embed="rId5"/>
          <a:stretch>
            <a:fillRect/>
          </a:stretch>
        </p:blipFill>
        <p:spPr>
          <a:xfrm rot="154910">
            <a:off x="7792898" y="2400436"/>
            <a:ext cx="837548" cy="2198565"/>
          </a:xfrm>
          <a:prstGeom prst="rect">
            <a:avLst/>
          </a:prstGeom>
        </p:spPr>
      </p:pic>
      <p:pic>
        <p:nvPicPr>
          <p:cNvPr id="31" name="Picture 30">
            <a:extLst>
              <a:ext uri="{FF2B5EF4-FFF2-40B4-BE49-F238E27FC236}">
                <a16:creationId xmlns:a16="http://schemas.microsoft.com/office/drawing/2014/main" id="{273CCB55-3907-1C1E-0F23-BE5950067B6F}"/>
              </a:ext>
            </a:extLst>
          </p:cNvPr>
          <p:cNvPicPr>
            <a:picLocks noChangeAspect="1"/>
          </p:cNvPicPr>
          <p:nvPr/>
        </p:nvPicPr>
        <p:blipFill>
          <a:blip r:embed="rId5"/>
          <a:stretch>
            <a:fillRect/>
          </a:stretch>
        </p:blipFill>
        <p:spPr>
          <a:xfrm rot="154910">
            <a:off x="8230540" y="2558344"/>
            <a:ext cx="837548" cy="2198565"/>
          </a:xfrm>
          <a:prstGeom prst="rect">
            <a:avLst/>
          </a:prstGeom>
        </p:spPr>
      </p:pic>
      <p:pic>
        <p:nvPicPr>
          <p:cNvPr id="33" name="Picture 32">
            <a:extLst>
              <a:ext uri="{FF2B5EF4-FFF2-40B4-BE49-F238E27FC236}">
                <a16:creationId xmlns:a16="http://schemas.microsoft.com/office/drawing/2014/main" id="{150BB494-5E64-78F5-D66B-4326FA670492}"/>
              </a:ext>
            </a:extLst>
          </p:cNvPr>
          <p:cNvPicPr>
            <a:picLocks noChangeAspect="1"/>
          </p:cNvPicPr>
          <p:nvPr/>
        </p:nvPicPr>
        <p:blipFill>
          <a:blip r:embed="rId5"/>
          <a:stretch>
            <a:fillRect/>
          </a:stretch>
        </p:blipFill>
        <p:spPr>
          <a:xfrm>
            <a:off x="3059208" y="1995195"/>
            <a:ext cx="837548" cy="2198565"/>
          </a:xfrm>
          <a:prstGeom prst="rect">
            <a:avLst/>
          </a:prstGeom>
        </p:spPr>
      </p:pic>
      <p:pic>
        <p:nvPicPr>
          <p:cNvPr id="34" name="Picture 33">
            <a:extLst>
              <a:ext uri="{FF2B5EF4-FFF2-40B4-BE49-F238E27FC236}">
                <a16:creationId xmlns:a16="http://schemas.microsoft.com/office/drawing/2014/main" id="{4A607D01-E1EA-DFEE-503B-84057ABC98D1}"/>
              </a:ext>
            </a:extLst>
          </p:cNvPr>
          <p:cNvPicPr>
            <a:picLocks noChangeAspect="1"/>
          </p:cNvPicPr>
          <p:nvPr/>
        </p:nvPicPr>
        <p:blipFill>
          <a:blip r:embed="rId5"/>
          <a:stretch>
            <a:fillRect/>
          </a:stretch>
        </p:blipFill>
        <p:spPr>
          <a:xfrm>
            <a:off x="2732303" y="2019449"/>
            <a:ext cx="837548" cy="2198565"/>
          </a:xfrm>
          <a:prstGeom prst="rect">
            <a:avLst/>
          </a:prstGeom>
        </p:spPr>
      </p:pic>
      <p:pic>
        <p:nvPicPr>
          <p:cNvPr id="35" name="Picture 34">
            <a:extLst>
              <a:ext uri="{FF2B5EF4-FFF2-40B4-BE49-F238E27FC236}">
                <a16:creationId xmlns:a16="http://schemas.microsoft.com/office/drawing/2014/main" id="{F62FC909-150D-E719-EE95-B49739EA8EB3}"/>
              </a:ext>
            </a:extLst>
          </p:cNvPr>
          <p:cNvPicPr>
            <a:picLocks noChangeAspect="1"/>
          </p:cNvPicPr>
          <p:nvPr/>
        </p:nvPicPr>
        <p:blipFill>
          <a:blip r:embed="rId5"/>
          <a:stretch>
            <a:fillRect/>
          </a:stretch>
        </p:blipFill>
        <p:spPr>
          <a:xfrm>
            <a:off x="2430088" y="2003951"/>
            <a:ext cx="837548" cy="2198565"/>
          </a:xfrm>
          <a:prstGeom prst="rect">
            <a:avLst/>
          </a:prstGeom>
        </p:spPr>
      </p:pic>
      <p:cxnSp>
        <p:nvCxnSpPr>
          <p:cNvPr id="44" name="Straight Connector 43">
            <a:extLst>
              <a:ext uri="{FF2B5EF4-FFF2-40B4-BE49-F238E27FC236}">
                <a16:creationId xmlns:a16="http://schemas.microsoft.com/office/drawing/2014/main" id="{FBDD72D2-06CF-FCD4-B76C-2B94F7741F89}"/>
              </a:ext>
            </a:extLst>
          </p:cNvPr>
          <p:cNvCxnSpPr>
            <a:cxnSpLocks/>
          </p:cNvCxnSpPr>
          <p:nvPr/>
        </p:nvCxnSpPr>
        <p:spPr>
          <a:xfrm flipV="1">
            <a:off x="1392913" y="2418558"/>
            <a:ext cx="328495" cy="61427"/>
          </a:xfrm>
          <a:prstGeom prst="line">
            <a:avLst/>
          </a:prstGeom>
          <a:ln w="1270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1137CA07-EB88-E50C-98FA-8A9D9C1876D5}"/>
              </a:ext>
            </a:extLst>
          </p:cNvPr>
          <p:cNvSpPr/>
          <p:nvPr/>
        </p:nvSpPr>
        <p:spPr>
          <a:xfrm>
            <a:off x="7519367" y="1647713"/>
            <a:ext cx="1611824" cy="19998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lumMod val="75000"/>
                    <a:lumOff val="25000"/>
                  </a:schemeClr>
                </a:solidFill>
                <a:latin typeface="Corbel" panose="020B0503020204020204" pitchFamily="34" charset="0"/>
                <a:cs typeface="Arial" panose="020B0604020202020204" pitchFamily="34" charset="0"/>
              </a:rPr>
              <a:t>Host Cell Membrane</a:t>
            </a:r>
          </a:p>
        </p:txBody>
      </p:sp>
      <p:sp>
        <p:nvSpPr>
          <p:cNvPr id="14" name="Rectangle 13">
            <a:extLst>
              <a:ext uri="{FF2B5EF4-FFF2-40B4-BE49-F238E27FC236}">
                <a16:creationId xmlns:a16="http://schemas.microsoft.com/office/drawing/2014/main" id="{ACEADFA5-8D93-6973-4729-C414F52D2636}"/>
              </a:ext>
            </a:extLst>
          </p:cNvPr>
          <p:cNvSpPr>
            <a:spLocks noChangeArrowheads="1"/>
          </p:cNvSpPr>
          <p:nvPr/>
        </p:nvSpPr>
        <p:spPr bwMode="auto">
          <a:xfrm>
            <a:off x="5780524" y="945310"/>
            <a:ext cx="1474662" cy="35883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75000"/>
                    <a:lumOff val="25000"/>
                  </a:schemeClr>
                </a:solidFill>
                <a:latin typeface="Corbel" panose="020B0503020204020204" pitchFamily="34" charset="0"/>
              </a:rPr>
              <a:t>HIV Envelope</a:t>
            </a:r>
          </a:p>
        </p:txBody>
      </p:sp>
      <p:sp>
        <p:nvSpPr>
          <p:cNvPr id="27" name="Rectangle 26">
            <a:extLst>
              <a:ext uri="{FF2B5EF4-FFF2-40B4-BE49-F238E27FC236}">
                <a16:creationId xmlns:a16="http://schemas.microsoft.com/office/drawing/2014/main" id="{6B705F3A-41DD-0411-2FEA-A212B63B55B1}"/>
              </a:ext>
            </a:extLst>
          </p:cNvPr>
          <p:cNvSpPr>
            <a:spLocks noChangeArrowheads="1"/>
          </p:cNvSpPr>
          <p:nvPr/>
        </p:nvSpPr>
        <p:spPr bwMode="auto">
          <a:xfrm>
            <a:off x="1619598" y="946762"/>
            <a:ext cx="1474662" cy="35883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75000"/>
                    <a:lumOff val="25000"/>
                  </a:schemeClr>
                </a:solidFill>
                <a:latin typeface="Corbel" panose="020B0503020204020204" pitchFamily="34" charset="0"/>
              </a:rPr>
              <a:t>HIV Envelope</a:t>
            </a:r>
          </a:p>
        </p:txBody>
      </p:sp>
      <p:pic>
        <p:nvPicPr>
          <p:cNvPr id="43" name="Picture 42">
            <a:extLst>
              <a:ext uri="{FF2B5EF4-FFF2-40B4-BE49-F238E27FC236}">
                <a16:creationId xmlns:a16="http://schemas.microsoft.com/office/drawing/2014/main" id="{1E23C871-1DBE-B59D-8E21-F30F77535DD9}"/>
              </a:ext>
            </a:extLst>
          </p:cNvPr>
          <p:cNvPicPr>
            <a:picLocks noChangeAspect="1"/>
          </p:cNvPicPr>
          <p:nvPr/>
        </p:nvPicPr>
        <p:blipFill>
          <a:blip r:embed="rId5"/>
          <a:stretch>
            <a:fillRect/>
          </a:stretch>
        </p:blipFill>
        <p:spPr>
          <a:xfrm>
            <a:off x="1429230" y="2028956"/>
            <a:ext cx="837548" cy="2198565"/>
          </a:xfrm>
          <a:prstGeom prst="rect">
            <a:avLst/>
          </a:prstGeom>
        </p:spPr>
      </p:pic>
      <p:sp>
        <p:nvSpPr>
          <p:cNvPr id="22" name="Oval 21">
            <a:extLst>
              <a:ext uri="{FF2B5EF4-FFF2-40B4-BE49-F238E27FC236}">
                <a16:creationId xmlns:a16="http://schemas.microsoft.com/office/drawing/2014/main" id="{45FC325F-FC38-D368-5A00-31BA851AEEEC}"/>
              </a:ext>
            </a:extLst>
          </p:cNvPr>
          <p:cNvSpPr/>
          <p:nvPr/>
        </p:nvSpPr>
        <p:spPr>
          <a:xfrm rot="20537265">
            <a:off x="6174160" y="2084195"/>
            <a:ext cx="391027" cy="248205"/>
          </a:xfrm>
          <a:prstGeom prst="ellipse">
            <a:avLst/>
          </a:prstGeom>
          <a:solidFill>
            <a:srgbClr val="A5D3E1"/>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1FBE850-BB25-4869-84C7-7E9C18BBB2BA}"/>
              </a:ext>
            </a:extLst>
          </p:cNvPr>
          <p:cNvSpPr/>
          <p:nvPr/>
        </p:nvSpPr>
        <p:spPr>
          <a:xfrm rot="12466085">
            <a:off x="6377535" y="2100054"/>
            <a:ext cx="391027" cy="248205"/>
          </a:xfrm>
          <a:prstGeom prst="ellipse">
            <a:avLst/>
          </a:prstGeom>
          <a:solidFill>
            <a:srgbClr val="A5D3E1"/>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C0800347-1E8E-18FB-2353-8683B6AB9841}"/>
              </a:ext>
            </a:extLst>
          </p:cNvPr>
          <p:cNvPicPr>
            <a:picLocks noChangeAspect="1"/>
          </p:cNvPicPr>
          <p:nvPr/>
        </p:nvPicPr>
        <p:blipFill>
          <a:blip r:embed="rId5"/>
          <a:stretch>
            <a:fillRect/>
          </a:stretch>
        </p:blipFill>
        <p:spPr>
          <a:xfrm>
            <a:off x="6279042" y="2007870"/>
            <a:ext cx="837548" cy="2198565"/>
          </a:xfrm>
          <a:prstGeom prst="rect">
            <a:avLst/>
          </a:prstGeom>
        </p:spPr>
      </p:pic>
      <p:pic>
        <p:nvPicPr>
          <p:cNvPr id="37" name="Picture 36">
            <a:extLst>
              <a:ext uri="{FF2B5EF4-FFF2-40B4-BE49-F238E27FC236}">
                <a16:creationId xmlns:a16="http://schemas.microsoft.com/office/drawing/2014/main" id="{3B7E731F-B180-284A-74A7-07E1DA2A3B1E}"/>
              </a:ext>
            </a:extLst>
          </p:cNvPr>
          <p:cNvPicPr>
            <a:picLocks noChangeAspect="1"/>
          </p:cNvPicPr>
          <p:nvPr/>
        </p:nvPicPr>
        <p:blipFill>
          <a:blip r:embed="rId5"/>
          <a:stretch>
            <a:fillRect/>
          </a:stretch>
        </p:blipFill>
        <p:spPr>
          <a:xfrm rot="154910">
            <a:off x="6596839" y="2058600"/>
            <a:ext cx="837548" cy="2198565"/>
          </a:xfrm>
          <a:prstGeom prst="rect">
            <a:avLst/>
          </a:prstGeom>
        </p:spPr>
      </p:pic>
      <p:sp>
        <p:nvSpPr>
          <p:cNvPr id="13" name="Oval 12">
            <a:extLst>
              <a:ext uri="{FF2B5EF4-FFF2-40B4-BE49-F238E27FC236}">
                <a16:creationId xmlns:a16="http://schemas.microsoft.com/office/drawing/2014/main" id="{8BF2CE63-4B7A-EE01-CBE3-63055CC18268}"/>
              </a:ext>
            </a:extLst>
          </p:cNvPr>
          <p:cNvSpPr/>
          <p:nvPr/>
        </p:nvSpPr>
        <p:spPr>
          <a:xfrm rot="2422197">
            <a:off x="2259586" y="2070129"/>
            <a:ext cx="347606" cy="308071"/>
          </a:xfrm>
          <a:prstGeom prst="ellipse">
            <a:avLst/>
          </a:prstGeom>
          <a:solidFill>
            <a:srgbClr val="A5D3E1"/>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712A4824-0B66-6A9C-8374-B5F5800038FA}"/>
              </a:ext>
            </a:extLst>
          </p:cNvPr>
          <p:cNvSpPr/>
          <p:nvPr/>
        </p:nvSpPr>
        <p:spPr>
          <a:xfrm rot="20800337">
            <a:off x="2084506" y="2062764"/>
            <a:ext cx="347606" cy="308071"/>
          </a:xfrm>
          <a:prstGeom prst="ellipse">
            <a:avLst/>
          </a:prstGeom>
          <a:solidFill>
            <a:srgbClr val="A5D3E1"/>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545E9044-F57A-6DAC-79D8-F266AB61AC57}"/>
              </a:ext>
            </a:extLst>
          </p:cNvPr>
          <p:cNvSpPr/>
          <p:nvPr/>
        </p:nvSpPr>
        <p:spPr>
          <a:xfrm>
            <a:off x="2097936" y="2104846"/>
            <a:ext cx="534381" cy="203339"/>
          </a:xfrm>
          <a:prstGeom prst="ellipse">
            <a:avLst/>
          </a:prstGeom>
          <a:solidFill>
            <a:srgbClr val="FF8FF5"/>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52F9A973-72AD-6EDB-9772-B92D1489E82D}"/>
              </a:ext>
            </a:extLst>
          </p:cNvPr>
          <p:cNvSpPr/>
          <p:nvPr/>
        </p:nvSpPr>
        <p:spPr>
          <a:xfrm rot="230805">
            <a:off x="6190613" y="2090098"/>
            <a:ext cx="534381" cy="203339"/>
          </a:xfrm>
          <a:prstGeom prst="ellipse">
            <a:avLst/>
          </a:prstGeom>
          <a:solidFill>
            <a:srgbClr val="FF8FF5"/>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1">
            <a:extLst>
              <a:ext uri="{FF2B5EF4-FFF2-40B4-BE49-F238E27FC236}">
                <a16:creationId xmlns:a16="http://schemas.microsoft.com/office/drawing/2014/main" id="{03E03E45-B0D5-D2D9-CDD4-E8175CFB77A5}"/>
              </a:ext>
            </a:extLst>
          </p:cNvPr>
          <p:cNvPicPr>
            <a:picLocks noChangeAspect="1"/>
          </p:cNvPicPr>
          <p:nvPr/>
        </p:nvPicPr>
        <p:blipFill>
          <a:blip r:embed="rId5"/>
          <a:stretch>
            <a:fillRect/>
          </a:stretch>
        </p:blipFill>
        <p:spPr>
          <a:xfrm>
            <a:off x="1742944" y="2037229"/>
            <a:ext cx="837548" cy="2198565"/>
          </a:xfrm>
          <a:prstGeom prst="rect">
            <a:avLst/>
          </a:prstGeom>
        </p:spPr>
      </p:pic>
      <p:pic>
        <p:nvPicPr>
          <p:cNvPr id="15" name="Picture 14">
            <a:extLst>
              <a:ext uri="{FF2B5EF4-FFF2-40B4-BE49-F238E27FC236}">
                <a16:creationId xmlns:a16="http://schemas.microsoft.com/office/drawing/2014/main" id="{E6201699-C7F5-050C-8940-43D14DBF7538}"/>
              </a:ext>
            </a:extLst>
          </p:cNvPr>
          <p:cNvPicPr>
            <a:picLocks noChangeAspect="1"/>
          </p:cNvPicPr>
          <p:nvPr/>
        </p:nvPicPr>
        <p:blipFill>
          <a:blip r:embed="rId5"/>
          <a:stretch>
            <a:fillRect/>
          </a:stretch>
        </p:blipFill>
        <p:spPr>
          <a:xfrm>
            <a:off x="5834901" y="1982421"/>
            <a:ext cx="837548" cy="2198565"/>
          </a:xfrm>
          <a:prstGeom prst="rect">
            <a:avLst/>
          </a:prstGeom>
        </p:spPr>
      </p:pic>
      <p:pic>
        <p:nvPicPr>
          <p:cNvPr id="32" name="Picture 31">
            <a:extLst>
              <a:ext uri="{FF2B5EF4-FFF2-40B4-BE49-F238E27FC236}">
                <a16:creationId xmlns:a16="http://schemas.microsoft.com/office/drawing/2014/main" id="{D2CA7396-0EC0-874E-22DD-759879DB8B1E}"/>
              </a:ext>
            </a:extLst>
          </p:cNvPr>
          <p:cNvPicPr>
            <a:picLocks noChangeAspect="1"/>
          </p:cNvPicPr>
          <p:nvPr/>
        </p:nvPicPr>
        <p:blipFill>
          <a:blip r:embed="rId6"/>
          <a:stretch>
            <a:fillRect/>
          </a:stretch>
        </p:blipFill>
        <p:spPr>
          <a:xfrm rot="2516882">
            <a:off x="2187680" y="3833389"/>
            <a:ext cx="221547" cy="292608"/>
          </a:xfrm>
          <a:prstGeom prst="rect">
            <a:avLst/>
          </a:prstGeom>
          <a:effectLst>
            <a:outerShdw blurRad="38100" dist="12700" dir="5400000" algn="ctr" rotWithShape="0">
              <a:schemeClr val="tx1">
                <a:lumMod val="65000"/>
                <a:lumOff val="35000"/>
              </a:schemeClr>
            </a:outerShdw>
          </a:effectLst>
        </p:spPr>
      </p:pic>
      <p:pic>
        <p:nvPicPr>
          <p:cNvPr id="38" name="Picture 37">
            <a:extLst>
              <a:ext uri="{FF2B5EF4-FFF2-40B4-BE49-F238E27FC236}">
                <a16:creationId xmlns:a16="http://schemas.microsoft.com/office/drawing/2014/main" id="{FCA1E043-FF5F-B90C-F4C3-9B612686FFFB}"/>
              </a:ext>
            </a:extLst>
          </p:cNvPr>
          <p:cNvPicPr>
            <a:picLocks noChangeAspect="1"/>
          </p:cNvPicPr>
          <p:nvPr/>
        </p:nvPicPr>
        <p:blipFill>
          <a:blip r:embed="rId6"/>
          <a:stretch>
            <a:fillRect/>
          </a:stretch>
        </p:blipFill>
        <p:spPr>
          <a:xfrm rot="2969784">
            <a:off x="5731759" y="3771245"/>
            <a:ext cx="221547" cy="292608"/>
          </a:xfrm>
          <a:prstGeom prst="rect">
            <a:avLst/>
          </a:prstGeom>
          <a:effectLst>
            <a:outerShdw blurRad="38100" dist="12700" dir="5400000" algn="ctr" rotWithShape="0">
              <a:schemeClr val="tx1">
                <a:lumMod val="65000"/>
                <a:lumOff val="35000"/>
              </a:schemeClr>
            </a:outerShdw>
          </a:effectLst>
        </p:spPr>
      </p:pic>
      <p:pic>
        <p:nvPicPr>
          <p:cNvPr id="41" name="Picture 40">
            <a:extLst>
              <a:ext uri="{FF2B5EF4-FFF2-40B4-BE49-F238E27FC236}">
                <a16:creationId xmlns:a16="http://schemas.microsoft.com/office/drawing/2014/main" id="{DF4C0A76-D86E-C98A-5902-C012F4CB74C5}"/>
              </a:ext>
            </a:extLst>
          </p:cNvPr>
          <p:cNvPicPr>
            <a:picLocks noChangeAspect="1"/>
          </p:cNvPicPr>
          <p:nvPr/>
        </p:nvPicPr>
        <p:blipFill>
          <a:blip r:embed="rId6"/>
          <a:stretch>
            <a:fillRect/>
          </a:stretch>
        </p:blipFill>
        <p:spPr>
          <a:xfrm rot="2969784">
            <a:off x="8228670" y="4236774"/>
            <a:ext cx="221547" cy="292608"/>
          </a:xfrm>
          <a:prstGeom prst="rect">
            <a:avLst/>
          </a:prstGeom>
          <a:effectLst>
            <a:outerShdw blurRad="38100" dist="12700" dir="5400000" algn="ctr" rotWithShape="0">
              <a:schemeClr val="tx1">
                <a:lumMod val="65000"/>
                <a:lumOff val="35000"/>
              </a:schemeClr>
            </a:outerShdw>
          </a:effectLst>
        </p:spPr>
      </p:pic>
      <p:sp>
        <p:nvSpPr>
          <p:cNvPr id="45" name="Rectangle 13">
            <a:extLst>
              <a:ext uri="{FF2B5EF4-FFF2-40B4-BE49-F238E27FC236}">
                <a16:creationId xmlns:a16="http://schemas.microsoft.com/office/drawing/2014/main" id="{FE188FE0-4189-87B8-902D-6F0A87A8A3A4}"/>
              </a:ext>
            </a:extLst>
          </p:cNvPr>
          <p:cNvSpPr>
            <a:spLocks noChangeArrowheads="1"/>
          </p:cNvSpPr>
          <p:nvPr/>
        </p:nvSpPr>
        <p:spPr bwMode="auto">
          <a:xfrm>
            <a:off x="672818" y="3844862"/>
            <a:ext cx="1474662" cy="35883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75000"/>
                    <a:lumOff val="25000"/>
                  </a:schemeClr>
                </a:solidFill>
                <a:latin typeface="Corbel" panose="020B0503020204020204" pitchFamily="34" charset="0"/>
              </a:rPr>
              <a:t>HIV p6</a:t>
            </a:r>
          </a:p>
        </p:txBody>
      </p:sp>
      <p:sp>
        <p:nvSpPr>
          <p:cNvPr id="46" name="Rectangle 13">
            <a:extLst>
              <a:ext uri="{FF2B5EF4-FFF2-40B4-BE49-F238E27FC236}">
                <a16:creationId xmlns:a16="http://schemas.microsoft.com/office/drawing/2014/main" id="{3911E99B-162E-4285-D469-F63F40B6B19D}"/>
              </a:ext>
            </a:extLst>
          </p:cNvPr>
          <p:cNvSpPr>
            <a:spLocks noChangeArrowheads="1"/>
          </p:cNvSpPr>
          <p:nvPr/>
        </p:nvSpPr>
        <p:spPr bwMode="auto">
          <a:xfrm>
            <a:off x="1051417" y="4104017"/>
            <a:ext cx="1474662" cy="35883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75000"/>
                    <a:lumOff val="25000"/>
                  </a:schemeClr>
                </a:solidFill>
                <a:latin typeface="Corbel" panose="020B0503020204020204" pitchFamily="34" charset="0"/>
              </a:rPr>
              <a:t>HIV </a:t>
            </a:r>
            <a:r>
              <a:rPr lang="en-US" sz="1400" dirty="0" err="1">
                <a:solidFill>
                  <a:schemeClr val="tx1">
                    <a:lumMod val="75000"/>
                    <a:lumOff val="25000"/>
                  </a:schemeClr>
                </a:solidFill>
                <a:latin typeface="Corbel" panose="020B0503020204020204" pitchFamily="34" charset="0"/>
              </a:rPr>
              <a:t>Vpr</a:t>
            </a:r>
            <a:endParaRPr lang="en-US" sz="1400" dirty="0">
              <a:solidFill>
                <a:schemeClr val="tx1">
                  <a:lumMod val="75000"/>
                  <a:lumOff val="25000"/>
                </a:schemeClr>
              </a:solidFill>
              <a:latin typeface="Corbel" panose="020B0503020204020204" pitchFamily="34" charset="0"/>
            </a:endParaRPr>
          </a:p>
        </p:txBody>
      </p:sp>
      <p:cxnSp>
        <p:nvCxnSpPr>
          <p:cNvPr id="47" name="Straight Connector 46">
            <a:extLst>
              <a:ext uri="{FF2B5EF4-FFF2-40B4-BE49-F238E27FC236}">
                <a16:creationId xmlns:a16="http://schemas.microsoft.com/office/drawing/2014/main" id="{05B9059D-47B2-A961-8E75-72EE21AC7DD3}"/>
              </a:ext>
            </a:extLst>
          </p:cNvPr>
          <p:cNvCxnSpPr>
            <a:cxnSpLocks/>
          </p:cNvCxnSpPr>
          <p:nvPr/>
        </p:nvCxnSpPr>
        <p:spPr>
          <a:xfrm flipV="1">
            <a:off x="1664343" y="3986569"/>
            <a:ext cx="190790" cy="35677"/>
          </a:xfrm>
          <a:prstGeom prst="line">
            <a:avLst/>
          </a:prstGeom>
          <a:ln w="12700" cap="rnd">
            <a:solidFill>
              <a:schemeClr val="tx1">
                <a:lumMod val="65000"/>
                <a:lumOff val="35000"/>
              </a:schemeClr>
            </a:solidFill>
          </a:ln>
          <a:effectLst>
            <a:glow rad="19050">
              <a:schemeClr val="bg1">
                <a:lumMod val="95000"/>
                <a:alpha val="50000"/>
              </a:schemeClr>
            </a:glow>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3C2DE6A-E82E-A64B-687A-952C5B3FA368}"/>
              </a:ext>
            </a:extLst>
          </p:cNvPr>
          <p:cNvCxnSpPr>
            <a:cxnSpLocks/>
          </p:cNvCxnSpPr>
          <p:nvPr/>
        </p:nvCxnSpPr>
        <p:spPr>
          <a:xfrm flipV="1">
            <a:off x="2021212" y="4100196"/>
            <a:ext cx="199162" cy="104263"/>
          </a:xfrm>
          <a:prstGeom prst="line">
            <a:avLst/>
          </a:prstGeom>
          <a:ln w="12700" cap="rnd">
            <a:solidFill>
              <a:schemeClr val="tx1">
                <a:lumMod val="65000"/>
                <a:lumOff val="35000"/>
              </a:schemeClr>
            </a:solidFill>
          </a:ln>
          <a:effectLst>
            <a:glow rad="19050">
              <a:schemeClr val="bg1">
                <a:lumMod val="95000"/>
                <a:alpha val="50000"/>
              </a:schemeClr>
            </a:glow>
          </a:effectLst>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06C07232-9A9C-1E55-C8D5-55C21216C8AF}"/>
              </a:ext>
            </a:extLst>
          </p:cNvPr>
          <p:cNvPicPr>
            <a:picLocks noChangeAspect="1"/>
          </p:cNvPicPr>
          <p:nvPr/>
        </p:nvPicPr>
        <p:blipFill>
          <a:blip r:embed="rId5"/>
          <a:stretch>
            <a:fillRect/>
          </a:stretch>
        </p:blipFill>
        <p:spPr>
          <a:xfrm>
            <a:off x="2157999" y="2026380"/>
            <a:ext cx="837548" cy="2198565"/>
          </a:xfrm>
          <a:prstGeom prst="rect">
            <a:avLst/>
          </a:prstGeom>
        </p:spPr>
      </p:pic>
    </p:spTree>
    <p:extLst>
      <p:ext uri="{BB962C8B-B14F-4D97-AF65-F5344CB8AC3E}">
        <p14:creationId xmlns:p14="http://schemas.microsoft.com/office/powerpoint/2010/main" val="1412827737"/>
      </p:ext>
    </p:extLst>
  </p:cSld>
  <p:clrMapOvr>
    <a:masterClrMapping/>
  </p:clrMapOvr>
  <mc:AlternateContent xmlns:mc="http://schemas.openxmlformats.org/markup-compatibility/2006" xmlns:p14="http://schemas.microsoft.com/office/powerpoint/2010/main">
    <mc:Choice Requires="p14">
      <p:transition spd="slow" p14:dur="1250" advTm="15264">
        <p:fade/>
      </p:transition>
    </mc:Choice>
    <mc:Fallback xmlns="">
      <p:transition spd="slow" advTm="15264">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007ED-6E02-8D4D-954D-4A6AD80DF9D1}"/>
              </a:ext>
            </a:extLst>
          </p:cNvPr>
          <p:cNvSpPr>
            <a:spLocks noGrp="1"/>
          </p:cNvSpPr>
          <p:nvPr>
            <p:ph type="title"/>
          </p:nvPr>
        </p:nvSpPr>
        <p:spPr/>
        <p:txBody>
          <a:bodyPr>
            <a:normAutofit/>
          </a:bodyPr>
          <a:lstStyle/>
          <a:p>
            <a:r>
              <a:rPr lang="en-US" sz="1800" i="1" dirty="0"/>
              <a:t>HIV Life Cycle</a:t>
            </a:r>
            <a:br>
              <a:rPr lang="en-US" dirty="0"/>
            </a:br>
            <a:r>
              <a:rPr lang="en-US" dirty="0"/>
              <a:t>Budding and Maturation</a:t>
            </a:r>
          </a:p>
        </p:txBody>
      </p:sp>
      <p:sp>
        <p:nvSpPr>
          <p:cNvPr id="3" name="Text Placeholder 2">
            <a:extLst>
              <a:ext uri="{FF2B5EF4-FFF2-40B4-BE49-F238E27FC236}">
                <a16:creationId xmlns:a16="http://schemas.microsoft.com/office/drawing/2014/main" id="{E1AD2C38-1F21-EA41-B92B-3EE5E429A72B}"/>
              </a:ext>
            </a:extLst>
          </p:cNvPr>
          <p:cNvSpPr>
            <a:spLocks noGrp="1"/>
          </p:cNvSpPr>
          <p:nvPr>
            <p:ph type="body" sz="quarter" idx="14"/>
          </p:nvPr>
        </p:nvSpPr>
        <p:spPr/>
        <p:txBody>
          <a:bodyPr/>
          <a:lstStyle/>
          <a:p>
            <a:endParaRPr lang="en-US"/>
          </a:p>
        </p:txBody>
      </p:sp>
      <p:sp>
        <p:nvSpPr>
          <p:cNvPr id="4" name="Rectangle 3">
            <a:extLst>
              <a:ext uri="{FF2B5EF4-FFF2-40B4-BE49-F238E27FC236}">
                <a16:creationId xmlns:a16="http://schemas.microsoft.com/office/drawing/2014/main" id="{311EAE32-652A-07BE-ACF4-E2946EDFF57B}"/>
              </a:ext>
            </a:extLst>
          </p:cNvPr>
          <p:cNvSpPr/>
          <p:nvPr/>
        </p:nvSpPr>
        <p:spPr>
          <a:xfrm>
            <a:off x="5786986" y="926217"/>
            <a:ext cx="3033925" cy="1207383"/>
          </a:xfrm>
          <a:prstGeom prst="rect">
            <a:avLst/>
          </a:prstGeom>
          <a:solidFill>
            <a:srgbClr val="00B0F0">
              <a:alpha val="5000"/>
            </a:srgbClr>
          </a:solidFill>
          <a:ln w="412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DC610FEA-472F-DA77-53FF-E30590E5B235}"/>
              </a:ext>
            </a:extLst>
          </p:cNvPr>
          <p:cNvSpPr>
            <a:spLocks noChangeAspect="1"/>
          </p:cNvSpPr>
          <p:nvPr/>
        </p:nvSpPr>
        <p:spPr>
          <a:xfrm>
            <a:off x="5303957" y="1288538"/>
            <a:ext cx="365760" cy="365760"/>
          </a:xfrm>
          <a:prstGeom prst="ellipse">
            <a:avLst/>
          </a:prstGeom>
          <a:solidFill>
            <a:srgbClr val="008EC3"/>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cs typeface="Calibri" panose="020F0502020204030204" pitchFamily="34" charset="0"/>
              </a:rPr>
              <a:t>8</a:t>
            </a:r>
          </a:p>
        </p:txBody>
      </p:sp>
    </p:spTree>
    <p:extLst>
      <p:ext uri="{BB962C8B-B14F-4D97-AF65-F5344CB8AC3E}">
        <p14:creationId xmlns:p14="http://schemas.microsoft.com/office/powerpoint/2010/main" val="2870158731"/>
      </p:ext>
    </p:extLst>
  </p:cSld>
  <p:clrMapOvr>
    <a:masterClrMapping/>
  </p:clrMapOvr>
  <mc:AlternateContent xmlns:mc="http://schemas.openxmlformats.org/markup-compatibility/2006" xmlns:p14="http://schemas.microsoft.com/office/powerpoint/2010/main">
    <mc:Choice Requires="p14">
      <p:transition spd="slow" p14:dur="1250" advTm="7168">
        <p:circle/>
      </p:transition>
    </mc:Choice>
    <mc:Fallback xmlns="">
      <p:transition spd="slow" advTm="7168">
        <p:circl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98BC23-61E6-5C4D-775E-3AEE3F29987B}"/>
              </a:ext>
            </a:extLst>
          </p:cNvPr>
          <p:cNvPicPr>
            <a:picLocks noChangeAspect="1"/>
          </p:cNvPicPr>
          <p:nvPr/>
        </p:nvPicPr>
        <p:blipFill>
          <a:blip r:embed="rId3"/>
          <a:stretch>
            <a:fillRect/>
          </a:stretch>
        </p:blipFill>
        <p:spPr>
          <a:xfrm>
            <a:off x="457200" y="1068088"/>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Budding and Maturation</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8" name="Rectangle 13">
            <a:extLst>
              <a:ext uri="{FF2B5EF4-FFF2-40B4-BE49-F238E27FC236}">
                <a16:creationId xmlns:a16="http://schemas.microsoft.com/office/drawing/2014/main" id="{C19E6BB7-2457-944A-AF97-02CC016E65C9}"/>
              </a:ext>
            </a:extLst>
          </p:cNvPr>
          <p:cNvSpPr>
            <a:spLocks noChangeArrowheads="1"/>
          </p:cNvSpPr>
          <p:nvPr/>
        </p:nvSpPr>
        <p:spPr bwMode="auto">
          <a:xfrm>
            <a:off x="457200" y="4419599"/>
            <a:ext cx="1453607" cy="278620"/>
          </a:xfrm>
          <a:prstGeom prst="rect">
            <a:avLst/>
          </a:prstGeom>
          <a:noFill/>
          <a:ln w="12700">
            <a:noFill/>
            <a:miter lim="800000"/>
            <a:headEnd/>
            <a:tailEnd/>
          </a:ln>
          <a:effectLst/>
        </p:spPr>
        <p:txBody>
          <a:bodyPr wrap="none" anchor="ctr">
            <a:prstTxWarp prst="textNoShape">
              <a:avLst/>
            </a:prstTxWarp>
          </a:bodyPr>
          <a:lstStyle/>
          <a:p>
            <a:pPr algn="ctr"/>
            <a:r>
              <a:rPr lang="en-US" sz="1200" dirty="0">
                <a:solidFill>
                  <a:schemeClr val="tx1">
                    <a:lumMod val="50000"/>
                    <a:lumOff val="50000"/>
                  </a:schemeClr>
                </a:solidFill>
                <a:latin typeface="Arial" pitchFamily="18" charset="0"/>
              </a:rPr>
              <a:t>Host cell cytosol</a:t>
            </a:r>
          </a:p>
        </p:txBody>
      </p:sp>
      <p:sp>
        <p:nvSpPr>
          <p:cNvPr id="11" name="Rectangle 13">
            <a:extLst>
              <a:ext uri="{FF2B5EF4-FFF2-40B4-BE49-F238E27FC236}">
                <a16:creationId xmlns:a16="http://schemas.microsoft.com/office/drawing/2014/main" id="{D9BFE166-AFDD-AD8B-459E-92FE8E05AF40}"/>
              </a:ext>
            </a:extLst>
          </p:cNvPr>
          <p:cNvSpPr>
            <a:spLocks noChangeArrowheads="1"/>
          </p:cNvSpPr>
          <p:nvPr/>
        </p:nvSpPr>
        <p:spPr bwMode="auto">
          <a:xfrm>
            <a:off x="1293670" y="1838050"/>
            <a:ext cx="1426894" cy="358830"/>
          </a:xfrm>
          <a:prstGeom prst="rect">
            <a:avLst/>
          </a:prstGeom>
          <a:noFill/>
          <a:ln w="12700">
            <a:noFill/>
            <a:miter lim="800000"/>
            <a:headEnd/>
            <a:tailEnd/>
          </a:ln>
          <a:effectLst/>
        </p:spPr>
        <p:txBody>
          <a:bodyPr wrap="none" anchor="ctr">
            <a:prstTxWarp prst="textNoShape">
              <a:avLst/>
            </a:prstTxWarp>
          </a:bodyPr>
          <a:lstStyle/>
          <a:p>
            <a:pPr algn="ctr"/>
            <a:r>
              <a:rPr lang="en-US" sz="1200" dirty="0">
                <a:solidFill>
                  <a:schemeClr val="tx1">
                    <a:lumMod val="75000"/>
                    <a:lumOff val="25000"/>
                  </a:schemeClr>
                </a:solidFill>
                <a:latin typeface="Corbel" panose="020B0503020204020204" pitchFamily="34" charset="0"/>
              </a:rPr>
              <a:t>HIV Matrix</a:t>
            </a:r>
          </a:p>
        </p:txBody>
      </p:sp>
      <p:cxnSp>
        <p:nvCxnSpPr>
          <p:cNvPr id="12" name="Straight Connector 11">
            <a:extLst>
              <a:ext uri="{FF2B5EF4-FFF2-40B4-BE49-F238E27FC236}">
                <a16:creationId xmlns:a16="http://schemas.microsoft.com/office/drawing/2014/main" id="{F5D8E4BB-443C-5D5F-F475-927EDE4B550F}"/>
              </a:ext>
            </a:extLst>
          </p:cNvPr>
          <p:cNvCxnSpPr>
            <a:cxnSpLocks/>
          </p:cNvCxnSpPr>
          <p:nvPr/>
        </p:nvCxnSpPr>
        <p:spPr>
          <a:xfrm>
            <a:off x="2361062" y="2031113"/>
            <a:ext cx="359502" cy="77466"/>
          </a:xfrm>
          <a:prstGeom prst="line">
            <a:avLst/>
          </a:prstGeom>
          <a:ln w="9525" cap="rnd">
            <a:solidFill>
              <a:schemeClr val="tx1">
                <a:lumMod val="65000"/>
                <a:lumOff val="35000"/>
              </a:schemeClr>
            </a:solidFill>
          </a:ln>
          <a:effectLst>
            <a:glow rad="12700">
              <a:schemeClr val="bg1">
                <a:lumMod val="95000"/>
                <a:alpha val="61000"/>
              </a:schemeClr>
            </a:glow>
          </a:effectLst>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E548B7E-6532-FE50-BEF8-CF6B89298517}"/>
              </a:ext>
            </a:extLst>
          </p:cNvPr>
          <p:cNvSpPr/>
          <p:nvPr/>
        </p:nvSpPr>
        <p:spPr>
          <a:xfrm>
            <a:off x="465437" y="1063185"/>
            <a:ext cx="8201871" cy="3657600"/>
          </a:xfrm>
          <a:prstGeom prst="rect">
            <a:avLst/>
          </a:prstGeom>
          <a:noFill/>
          <a:ln w="412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EE05497D-52EF-CC94-FEF7-A69E16BD01B1}"/>
              </a:ext>
            </a:extLst>
          </p:cNvPr>
          <p:cNvSpPr/>
          <p:nvPr/>
        </p:nvSpPr>
        <p:spPr>
          <a:xfrm rot="915940">
            <a:off x="2656562" y="1896625"/>
            <a:ext cx="536445" cy="94197"/>
          </a:xfrm>
          <a:prstGeom prst="ellipse">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C3470C7-47D1-B7ED-07E8-DFCB08FB87C9}"/>
              </a:ext>
            </a:extLst>
          </p:cNvPr>
          <p:cNvSpPr>
            <a:spLocks noChangeArrowheads="1"/>
          </p:cNvSpPr>
          <p:nvPr/>
        </p:nvSpPr>
        <p:spPr bwMode="auto">
          <a:xfrm>
            <a:off x="1312720" y="1577700"/>
            <a:ext cx="1426894" cy="358830"/>
          </a:xfrm>
          <a:prstGeom prst="rect">
            <a:avLst/>
          </a:prstGeom>
          <a:noFill/>
          <a:ln w="12700">
            <a:noFill/>
            <a:miter lim="800000"/>
            <a:headEnd/>
            <a:tailEnd/>
          </a:ln>
          <a:effectLst/>
        </p:spPr>
        <p:txBody>
          <a:bodyPr wrap="none" anchor="ctr">
            <a:prstTxWarp prst="textNoShape">
              <a:avLst/>
            </a:prstTxWarp>
          </a:bodyPr>
          <a:lstStyle/>
          <a:p>
            <a:pPr algn="ctr"/>
            <a:r>
              <a:rPr lang="en-US" sz="1200" dirty="0">
                <a:solidFill>
                  <a:schemeClr val="tx1">
                    <a:lumMod val="75000"/>
                    <a:lumOff val="25000"/>
                  </a:schemeClr>
                </a:solidFill>
                <a:latin typeface="Corbel" panose="020B0503020204020204" pitchFamily="34" charset="0"/>
              </a:rPr>
              <a:t>HIV Gag</a:t>
            </a:r>
          </a:p>
        </p:txBody>
      </p:sp>
      <p:cxnSp>
        <p:nvCxnSpPr>
          <p:cNvPr id="15" name="Straight Connector 14">
            <a:extLst>
              <a:ext uri="{FF2B5EF4-FFF2-40B4-BE49-F238E27FC236}">
                <a16:creationId xmlns:a16="http://schemas.microsoft.com/office/drawing/2014/main" id="{0A2DA787-1148-1EED-9915-59C937D62B9F}"/>
              </a:ext>
            </a:extLst>
          </p:cNvPr>
          <p:cNvCxnSpPr>
            <a:cxnSpLocks/>
          </p:cNvCxnSpPr>
          <p:nvPr/>
        </p:nvCxnSpPr>
        <p:spPr>
          <a:xfrm>
            <a:off x="2307087" y="1792988"/>
            <a:ext cx="359502" cy="77466"/>
          </a:xfrm>
          <a:prstGeom prst="line">
            <a:avLst/>
          </a:prstGeom>
          <a:ln w="9525" cap="rnd">
            <a:solidFill>
              <a:schemeClr val="tx1">
                <a:lumMod val="65000"/>
                <a:lumOff val="35000"/>
              </a:schemeClr>
            </a:solidFill>
          </a:ln>
          <a:effectLst>
            <a:glow rad="12700">
              <a:schemeClr val="bg1">
                <a:lumMod val="95000"/>
                <a:alpha val="61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0304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23370">
        <p159:morph option="byObject"/>
      </p:transition>
    </mc:Choice>
    <mc:Fallback xmlns="">
      <p:transition spd="slow" advTm="23370">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31C6E4F-4942-937F-1DAC-9A6A30C787DE}"/>
              </a:ext>
            </a:extLst>
          </p:cNvPr>
          <p:cNvPicPr>
            <a:picLocks noChangeAspect="1"/>
          </p:cNvPicPr>
          <p:nvPr/>
        </p:nvPicPr>
        <p:blipFill>
          <a:blip r:embed="rId2"/>
          <a:stretch>
            <a:fillRect/>
          </a:stretch>
        </p:blipFill>
        <p:spPr>
          <a:xfrm>
            <a:off x="548640" y="993763"/>
            <a:ext cx="8046720" cy="3852558"/>
          </a:xfrm>
          <a:prstGeom prst="rect">
            <a:avLst/>
          </a:prstGeom>
        </p:spPr>
      </p:pic>
      <p:sp>
        <p:nvSpPr>
          <p:cNvPr id="2" name="Title 1">
            <a:extLst>
              <a:ext uri="{FF2B5EF4-FFF2-40B4-BE49-F238E27FC236}">
                <a16:creationId xmlns:a16="http://schemas.microsoft.com/office/drawing/2014/main" id="{354322EC-6C2C-3843-B04D-3514B96AA5FB}"/>
              </a:ext>
            </a:extLst>
          </p:cNvPr>
          <p:cNvSpPr>
            <a:spLocks noGrp="1"/>
          </p:cNvSpPr>
          <p:nvPr>
            <p:ph type="title"/>
          </p:nvPr>
        </p:nvSpPr>
        <p:spPr/>
        <p:txBody>
          <a:bodyPr/>
          <a:lstStyle/>
          <a:p>
            <a:r>
              <a:rPr lang="en-US" dirty="0"/>
              <a:t>Budding and Maturation</a:t>
            </a:r>
          </a:p>
        </p:txBody>
      </p:sp>
      <p:sp>
        <p:nvSpPr>
          <p:cNvPr id="3" name="Text Placeholder 2">
            <a:extLst>
              <a:ext uri="{FF2B5EF4-FFF2-40B4-BE49-F238E27FC236}">
                <a16:creationId xmlns:a16="http://schemas.microsoft.com/office/drawing/2014/main" id="{59332F60-F64C-2948-9FB1-9A65DBCC0304}"/>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9" name="Rectangle 13">
            <a:extLst>
              <a:ext uri="{FF2B5EF4-FFF2-40B4-BE49-F238E27FC236}">
                <a16:creationId xmlns:a16="http://schemas.microsoft.com/office/drawing/2014/main" id="{7406EE99-594F-2042-6434-81014F3EC135}"/>
              </a:ext>
            </a:extLst>
          </p:cNvPr>
          <p:cNvSpPr>
            <a:spLocks noChangeArrowheads="1"/>
          </p:cNvSpPr>
          <p:nvPr/>
        </p:nvSpPr>
        <p:spPr bwMode="auto">
          <a:xfrm>
            <a:off x="4433660" y="4232052"/>
            <a:ext cx="669711" cy="432890"/>
          </a:xfrm>
          <a:prstGeom prst="rect">
            <a:avLst/>
          </a:prstGeom>
          <a:noFill/>
          <a:ln w="12700">
            <a:noFill/>
            <a:miter lim="800000"/>
            <a:headEnd/>
            <a:tailEnd/>
          </a:ln>
          <a:effectLst/>
        </p:spPr>
        <p:txBody>
          <a:bodyPr wrap="none" anchor="ctr">
            <a:prstTxWarp prst="textNoShape">
              <a:avLst/>
            </a:prstTxWarp>
          </a:bodyPr>
          <a:lstStyle/>
          <a:p>
            <a:pPr algn="ctr"/>
            <a:r>
              <a:rPr lang="en-US" sz="1600" dirty="0">
                <a:solidFill>
                  <a:srgbClr val="BB8C00"/>
                </a:solidFill>
                <a:latin typeface="Calibri" panose="020F0502020204030204" pitchFamily="34" charset="0"/>
                <a:cs typeface="Calibri" panose="020F0502020204030204" pitchFamily="34" charset="0"/>
              </a:rPr>
              <a:t>p6</a:t>
            </a:r>
          </a:p>
        </p:txBody>
      </p:sp>
      <p:cxnSp>
        <p:nvCxnSpPr>
          <p:cNvPr id="10" name="Straight Arrow Connector 9">
            <a:extLst>
              <a:ext uri="{FF2B5EF4-FFF2-40B4-BE49-F238E27FC236}">
                <a16:creationId xmlns:a16="http://schemas.microsoft.com/office/drawing/2014/main" id="{9491A2DE-4853-35F0-E421-221994A6B774}"/>
              </a:ext>
            </a:extLst>
          </p:cNvPr>
          <p:cNvCxnSpPr>
            <a:cxnSpLocks/>
          </p:cNvCxnSpPr>
          <p:nvPr/>
        </p:nvCxnSpPr>
        <p:spPr>
          <a:xfrm>
            <a:off x="4599500" y="4167028"/>
            <a:ext cx="114509" cy="16279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B864BB5-2E79-7C93-708A-FA0D2EFA6C64}"/>
              </a:ext>
            </a:extLst>
          </p:cNvPr>
          <p:cNvCxnSpPr>
            <a:cxnSpLocks/>
          </p:cNvCxnSpPr>
          <p:nvPr/>
        </p:nvCxnSpPr>
        <p:spPr>
          <a:xfrm flipV="1">
            <a:off x="4799525" y="4167028"/>
            <a:ext cx="114508" cy="160887"/>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7507023"/>
      </p:ext>
    </p:extLst>
  </p:cSld>
  <p:clrMapOvr>
    <a:masterClrMapping/>
  </p:clrMapOvr>
  <mc:AlternateContent xmlns:mc="http://schemas.openxmlformats.org/markup-compatibility/2006" xmlns:p14="http://schemas.microsoft.com/office/powerpoint/2010/main">
    <mc:Choice Requires="p14">
      <p:transition spd="slow" p14:dur="1250" advTm="6986">
        <p:fade/>
      </p:transition>
    </mc:Choice>
    <mc:Fallback xmlns="">
      <p:transition spd="slow" advTm="6986">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31C6E4F-4942-937F-1DAC-9A6A30C787DE}"/>
              </a:ext>
            </a:extLst>
          </p:cNvPr>
          <p:cNvPicPr>
            <a:picLocks noChangeAspect="1"/>
          </p:cNvPicPr>
          <p:nvPr/>
        </p:nvPicPr>
        <p:blipFill>
          <a:blip r:embed="rId2"/>
          <a:stretch>
            <a:fillRect/>
          </a:stretch>
        </p:blipFill>
        <p:spPr>
          <a:xfrm>
            <a:off x="825640" y="981337"/>
            <a:ext cx="7492719" cy="3587316"/>
          </a:xfrm>
          <a:prstGeom prst="rect">
            <a:avLst/>
          </a:prstGeom>
        </p:spPr>
      </p:pic>
      <p:sp>
        <p:nvSpPr>
          <p:cNvPr id="2" name="Title 1">
            <a:extLst>
              <a:ext uri="{FF2B5EF4-FFF2-40B4-BE49-F238E27FC236}">
                <a16:creationId xmlns:a16="http://schemas.microsoft.com/office/drawing/2014/main" id="{354322EC-6C2C-3843-B04D-3514B96AA5FB}"/>
              </a:ext>
            </a:extLst>
          </p:cNvPr>
          <p:cNvSpPr>
            <a:spLocks noGrp="1"/>
          </p:cNvSpPr>
          <p:nvPr>
            <p:ph type="title"/>
          </p:nvPr>
        </p:nvSpPr>
        <p:spPr/>
        <p:txBody>
          <a:bodyPr/>
          <a:lstStyle/>
          <a:p>
            <a:r>
              <a:rPr lang="en-US" dirty="0"/>
              <a:t>Budding and Maturation</a:t>
            </a:r>
          </a:p>
        </p:txBody>
      </p:sp>
      <p:sp>
        <p:nvSpPr>
          <p:cNvPr id="3" name="Text Placeholder 2">
            <a:extLst>
              <a:ext uri="{FF2B5EF4-FFF2-40B4-BE49-F238E27FC236}">
                <a16:creationId xmlns:a16="http://schemas.microsoft.com/office/drawing/2014/main" id="{59332F60-F64C-2948-9FB1-9A65DBCC0304}"/>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9" name="Rectangle 13">
            <a:extLst>
              <a:ext uri="{FF2B5EF4-FFF2-40B4-BE49-F238E27FC236}">
                <a16:creationId xmlns:a16="http://schemas.microsoft.com/office/drawing/2014/main" id="{7406EE99-594F-2042-6434-81014F3EC135}"/>
              </a:ext>
            </a:extLst>
          </p:cNvPr>
          <p:cNvSpPr>
            <a:spLocks noChangeArrowheads="1"/>
          </p:cNvSpPr>
          <p:nvPr/>
        </p:nvSpPr>
        <p:spPr bwMode="auto">
          <a:xfrm>
            <a:off x="4406160" y="4025797"/>
            <a:ext cx="669711" cy="432890"/>
          </a:xfrm>
          <a:prstGeom prst="rect">
            <a:avLst/>
          </a:prstGeom>
          <a:noFill/>
          <a:ln w="12700">
            <a:noFill/>
            <a:miter lim="800000"/>
            <a:headEnd/>
            <a:tailEnd/>
          </a:ln>
          <a:effectLst/>
        </p:spPr>
        <p:txBody>
          <a:bodyPr wrap="none" anchor="ctr">
            <a:prstTxWarp prst="textNoShape">
              <a:avLst/>
            </a:prstTxWarp>
          </a:bodyPr>
          <a:lstStyle/>
          <a:p>
            <a:pPr algn="ctr"/>
            <a:r>
              <a:rPr lang="en-US" sz="1600" dirty="0">
                <a:solidFill>
                  <a:schemeClr val="tx1">
                    <a:lumMod val="65000"/>
                    <a:lumOff val="35000"/>
                  </a:schemeClr>
                </a:solidFill>
                <a:latin typeface="Calibri" panose="020F0502020204030204" pitchFamily="34" charset="0"/>
                <a:cs typeface="Calibri" panose="020F0502020204030204" pitchFamily="34" charset="0"/>
              </a:rPr>
              <a:t>p6</a:t>
            </a:r>
          </a:p>
        </p:txBody>
      </p:sp>
      <p:cxnSp>
        <p:nvCxnSpPr>
          <p:cNvPr id="10" name="Straight Arrow Connector 9">
            <a:extLst>
              <a:ext uri="{FF2B5EF4-FFF2-40B4-BE49-F238E27FC236}">
                <a16:creationId xmlns:a16="http://schemas.microsoft.com/office/drawing/2014/main" id="{9491A2DE-4853-35F0-E421-221994A6B774}"/>
              </a:ext>
            </a:extLst>
          </p:cNvPr>
          <p:cNvCxnSpPr>
            <a:cxnSpLocks/>
          </p:cNvCxnSpPr>
          <p:nvPr/>
        </p:nvCxnSpPr>
        <p:spPr>
          <a:xfrm>
            <a:off x="4572000" y="3960773"/>
            <a:ext cx="114509" cy="16279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B864BB5-2E79-7C93-708A-FA0D2EFA6C64}"/>
              </a:ext>
            </a:extLst>
          </p:cNvPr>
          <p:cNvCxnSpPr>
            <a:cxnSpLocks/>
          </p:cNvCxnSpPr>
          <p:nvPr/>
        </p:nvCxnSpPr>
        <p:spPr>
          <a:xfrm flipV="1">
            <a:off x="4772025" y="3960773"/>
            <a:ext cx="114508" cy="160887"/>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A6AEC00A-1440-D46F-1738-F9059622CC46}"/>
              </a:ext>
            </a:extLst>
          </p:cNvPr>
          <p:cNvSpPr/>
          <p:nvPr/>
        </p:nvSpPr>
        <p:spPr>
          <a:xfrm>
            <a:off x="602633" y="1110441"/>
            <a:ext cx="2609693" cy="3091910"/>
          </a:xfrm>
          <a:prstGeom prst="rect">
            <a:avLst/>
          </a:prstGeom>
          <a:solidFill>
            <a:schemeClr val="bg1"/>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48EA514F-57A5-704F-A5CD-F38462F15F77}"/>
              </a:ext>
            </a:extLst>
          </p:cNvPr>
          <p:cNvGrpSpPr/>
          <p:nvPr/>
        </p:nvGrpSpPr>
        <p:grpSpPr>
          <a:xfrm>
            <a:off x="1376487" y="1441531"/>
            <a:ext cx="515788" cy="628220"/>
            <a:chOff x="1899644" y="-825931"/>
            <a:chExt cx="515788" cy="628220"/>
          </a:xfrm>
        </p:grpSpPr>
        <p:grpSp>
          <p:nvGrpSpPr>
            <p:cNvPr id="8" name="Group 7">
              <a:extLst>
                <a:ext uri="{FF2B5EF4-FFF2-40B4-BE49-F238E27FC236}">
                  <a16:creationId xmlns:a16="http://schemas.microsoft.com/office/drawing/2014/main" id="{65699810-A630-8BE4-4823-7831F5D71BEA}"/>
                </a:ext>
              </a:extLst>
            </p:cNvPr>
            <p:cNvGrpSpPr/>
            <p:nvPr/>
          </p:nvGrpSpPr>
          <p:grpSpPr>
            <a:xfrm rot="1155181">
              <a:off x="2056704" y="-673031"/>
              <a:ext cx="236551" cy="475320"/>
              <a:chOff x="3509448" y="1065432"/>
              <a:chExt cx="236551" cy="475320"/>
            </a:xfrm>
          </p:grpSpPr>
          <p:cxnSp>
            <p:nvCxnSpPr>
              <p:cNvPr id="13" name="Straight Connector 12">
                <a:extLst>
                  <a:ext uri="{FF2B5EF4-FFF2-40B4-BE49-F238E27FC236}">
                    <a16:creationId xmlns:a16="http://schemas.microsoft.com/office/drawing/2014/main" id="{5B821F43-C64D-F330-734C-2AB723ACFA94}"/>
                  </a:ext>
                </a:extLst>
              </p:cNvPr>
              <p:cNvCxnSpPr/>
              <p:nvPr/>
            </p:nvCxnSpPr>
            <p:spPr>
              <a:xfrm>
                <a:off x="3509448" y="1065432"/>
                <a:ext cx="228600" cy="457200"/>
              </a:xfrm>
              <a:prstGeom prst="line">
                <a:avLst/>
              </a:prstGeom>
              <a:ln w="146050" cmpd="sng">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C595046-E124-1194-FDD1-73BB21692273}"/>
                  </a:ext>
                </a:extLst>
              </p:cNvPr>
              <p:cNvCxnSpPr>
                <a:cxnSpLocks/>
              </p:cNvCxnSpPr>
              <p:nvPr/>
            </p:nvCxnSpPr>
            <p:spPr>
              <a:xfrm>
                <a:off x="3518334" y="1083552"/>
                <a:ext cx="227665" cy="457200"/>
              </a:xfrm>
              <a:prstGeom prst="line">
                <a:avLst/>
              </a:prstGeom>
              <a:ln w="76200" cmpd="sng">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1" name="Oval 10">
              <a:extLst>
                <a:ext uri="{FF2B5EF4-FFF2-40B4-BE49-F238E27FC236}">
                  <a16:creationId xmlns:a16="http://schemas.microsoft.com/office/drawing/2014/main" id="{32DB0A3D-8613-402C-B00B-99F5657B7388}"/>
                </a:ext>
              </a:extLst>
            </p:cNvPr>
            <p:cNvSpPr/>
            <p:nvPr/>
          </p:nvSpPr>
          <p:spPr>
            <a:xfrm rot="21216729">
              <a:off x="1899644" y="-825931"/>
              <a:ext cx="515788" cy="346378"/>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pic>
        <p:nvPicPr>
          <p:cNvPr id="15" name="Picture 14">
            <a:extLst>
              <a:ext uri="{FF2B5EF4-FFF2-40B4-BE49-F238E27FC236}">
                <a16:creationId xmlns:a16="http://schemas.microsoft.com/office/drawing/2014/main" id="{15C039C4-6226-7FE3-AB2A-B0D308BB0495}"/>
              </a:ext>
            </a:extLst>
          </p:cNvPr>
          <p:cNvPicPr>
            <a:picLocks noChangeAspect="1"/>
          </p:cNvPicPr>
          <p:nvPr/>
        </p:nvPicPr>
        <p:blipFill>
          <a:blip r:embed="rId3"/>
          <a:stretch>
            <a:fillRect/>
          </a:stretch>
        </p:blipFill>
        <p:spPr>
          <a:xfrm>
            <a:off x="1406405" y="2014970"/>
            <a:ext cx="1092803" cy="1410068"/>
          </a:xfrm>
          <a:prstGeom prst="rect">
            <a:avLst/>
          </a:prstGeom>
        </p:spPr>
      </p:pic>
      <p:sp>
        <p:nvSpPr>
          <p:cNvPr id="16" name="Oval 15">
            <a:extLst>
              <a:ext uri="{FF2B5EF4-FFF2-40B4-BE49-F238E27FC236}">
                <a16:creationId xmlns:a16="http://schemas.microsoft.com/office/drawing/2014/main" id="{2BC75B1F-8593-07C3-EE9B-255D5A6D969B}"/>
              </a:ext>
            </a:extLst>
          </p:cNvPr>
          <p:cNvSpPr/>
          <p:nvPr/>
        </p:nvSpPr>
        <p:spPr>
          <a:xfrm>
            <a:off x="1479361" y="2518038"/>
            <a:ext cx="138436" cy="13716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7" name="Oval 16">
            <a:extLst>
              <a:ext uri="{FF2B5EF4-FFF2-40B4-BE49-F238E27FC236}">
                <a16:creationId xmlns:a16="http://schemas.microsoft.com/office/drawing/2014/main" id="{CC33D535-B553-60AF-2D68-A2334FAE0064}"/>
              </a:ext>
            </a:extLst>
          </p:cNvPr>
          <p:cNvSpPr/>
          <p:nvPr/>
        </p:nvSpPr>
        <p:spPr>
          <a:xfrm>
            <a:off x="1503896" y="2671035"/>
            <a:ext cx="138436" cy="137160"/>
          </a:xfrm>
          <a:prstGeom prst="ellipse">
            <a:avLst/>
          </a:prstGeom>
          <a:solidFill>
            <a:srgbClr val="D96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9" name="Oval 18">
            <a:extLst>
              <a:ext uri="{FF2B5EF4-FFF2-40B4-BE49-F238E27FC236}">
                <a16:creationId xmlns:a16="http://schemas.microsoft.com/office/drawing/2014/main" id="{65A2A687-C164-743E-3FD9-99F96694BA7A}"/>
              </a:ext>
            </a:extLst>
          </p:cNvPr>
          <p:cNvSpPr/>
          <p:nvPr/>
        </p:nvSpPr>
        <p:spPr>
          <a:xfrm>
            <a:off x="1489900" y="2366637"/>
            <a:ext cx="138436"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0" name="Oval 19">
            <a:extLst>
              <a:ext uri="{FF2B5EF4-FFF2-40B4-BE49-F238E27FC236}">
                <a16:creationId xmlns:a16="http://schemas.microsoft.com/office/drawing/2014/main" id="{C73E06F0-E67F-583C-0D64-C1F166F36A2D}"/>
              </a:ext>
            </a:extLst>
          </p:cNvPr>
          <p:cNvSpPr/>
          <p:nvPr/>
        </p:nvSpPr>
        <p:spPr>
          <a:xfrm>
            <a:off x="1543620" y="2821968"/>
            <a:ext cx="138436"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1" name="Rectangle 13">
            <a:extLst>
              <a:ext uri="{FF2B5EF4-FFF2-40B4-BE49-F238E27FC236}">
                <a16:creationId xmlns:a16="http://schemas.microsoft.com/office/drawing/2014/main" id="{0FA261C6-9885-C71C-E33A-59AFCB6F1EC7}"/>
              </a:ext>
            </a:extLst>
          </p:cNvPr>
          <p:cNvSpPr>
            <a:spLocks noChangeArrowheads="1"/>
          </p:cNvSpPr>
          <p:nvPr/>
        </p:nvSpPr>
        <p:spPr bwMode="auto">
          <a:xfrm>
            <a:off x="1608439" y="1157655"/>
            <a:ext cx="669711" cy="432890"/>
          </a:xfrm>
          <a:prstGeom prst="rect">
            <a:avLst/>
          </a:prstGeom>
          <a:noFill/>
          <a:ln w="12700">
            <a:noFill/>
            <a:miter lim="800000"/>
            <a:headEnd/>
            <a:tailEnd/>
          </a:ln>
          <a:effectLst/>
        </p:spPr>
        <p:txBody>
          <a:bodyPr wrap="none" anchor="ctr">
            <a:prstTxWarp prst="textNoShape">
              <a:avLst/>
            </a:prstTxWarp>
          </a:bodyPr>
          <a:lstStyle/>
          <a:p>
            <a:pPr algn="ctr"/>
            <a:r>
              <a:rPr lang="en-US" sz="1800" dirty="0">
                <a:solidFill>
                  <a:schemeClr val="tx1">
                    <a:lumMod val="65000"/>
                    <a:lumOff val="35000"/>
                  </a:schemeClr>
                </a:solidFill>
                <a:latin typeface="Calibri" panose="020F0502020204030204" pitchFamily="34" charset="0"/>
                <a:cs typeface="Calibri" panose="020F0502020204030204" pitchFamily="34" charset="0"/>
              </a:rPr>
              <a:t>p6</a:t>
            </a:r>
          </a:p>
        </p:txBody>
      </p:sp>
      <p:sp>
        <p:nvSpPr>
          <p:cNvPr id="22" name="Rectangle 13">
            <a:extLst>
              <a:ext uri="{FF2B5EF4-FFF2-40B4-BE49-F238E27FC236}">
                <a16:creationId xmlns:a16="http://schemas.microsoft.com/office/drawing/2014/main" id="{9D12DDD9-CCA7-98D4-F80E-B57D21031CA6}"/>
              </a:ext>
            </a:extLst>
          </p:cNvPr>
          <p:cNvSpPr>
            <a:spLocks noChangeArrowheads="1"/>
          </p:cNvSpPr>
          <p:nvPr/>
        </p:nvSpPr>
        <p:spPr bwMode="auto">
          <a:xfrm>
            <a:off x="419149" y="1702443"/>
            <a:ext cx="1016732" cy="432890"/>
          </a:xfrm>
          <a:prstGeom prst="rect">
            <a:avLst/>
          </a:prstGeom>
          <a:noFill/>
          <a:ln w="12700">
            <a:noFill/>
            <a:miter lim="800000"/>
            <a:headEnd/>
            <a:tailEnd/>
          </a:ln>
          <a:effectLst/>
        </p:spPr>
        <p:txBody>
          <a:bodyPr wrap="none" anchor="ctr">
            <a:prstTxWarp prst="textNoShape">
              <a:avLst/>
            </a:prstTxWarp>
          </a:bodyPr>
          <a:lstStyle/>
          <a:p>
            <a:pPr algn="r"/>
            <a:r>
              <a:rPr lang="en-US" sz="1100" dirty="0">
                <a:latin typeface="Calibri" panose="020F0502020204030204" pitchFamily="34" charset="0"/>
                <a:cs typeface="Calibri" panose="020F0502020204030204" pitchFamily="34" charset="0"/>
              </a:rPr>
              <a:t>N-terminal</a:t>
            </a:r>
          </a:p>
        </p:txBody>
      </p:sp>
      <p:cxnSp>
        <p:nvCxnSpPr>
          <p:cNvPr id="23" name="Straight Arrow Connector 22">
            <a:extLst>
              <a:ext uri="{FF2B5EF4-FFF2-40B4-BE49-F238E27FC236}">
                <a16:creationId xmlns:a16="http://schemas.microsoft.com/office/drawing/2014/main" id="{F9FCDE23-DEE3-326E-6DA0-D5F7E448FD31}"/>
              </a:ext>
            </a:extLst>
          </p:cNvPr>
          <p:cNvCxnSpPr>
            <a:cxnSpLocks/>
          </p:cNvCxnSpPr>
          <p:nvPr/>
        </p:nvCxnSpPr>
        <p:spPr>
          <a:xfrm>
            <a:off x="1392171" y="1989386"/>
            <a:ext cx="151449" cy="99583"/>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26" name="Rectangle 13">
            <a:extLst>
              <a:ext uri="{FF2B5EF4-FFF2-40B4-BE49-F238E27FC236}">
                <a16:creationId xmlns:a16="http://schemas.microsoft.com/office/drawing/2014/main" id="{3CF9B3E2-3DAC-8A19-3F10-96F7BAF2A5D8}"/>
              </a:ext>
            </a:extLst>
          </p:cNvPr>
          <p:cNvSpPr>
            <a:spLocks noChangeArrowheads="1"/>
          </p:cNvSpPr>
          <p:nvPr/>
        </p:nvSpPr>
        <p:spPr bwMode="auto">
          <a:xfrm>
            <a:off x="1225212" y="2320088"/>
            <a:ext cx="255623" cy="712361"/>
          </a:xfrm>
          <a:prstGeom prst="rect">
            <a:avLst/>
          </a:prstGeom>
          <a:noFill/>
          <a:ln w="12700">
            <a:noFill/>
            <a:miter lim="800000"/>
            <a:headEnd/>
            <a:tailEnd/>
          </a:ln>
          <a:effectLst/>
        </p:spPr>
        <p:txBody>
          <a:bodyPr wrap="none" anchor="ctr">
            <a:prstTxWarp prst="textNoShape">
              <a:avLst/>
            </a:prstTxWarp>
          </a:bodyPr>
          <a:lstStyle/>
          <a:p>
            <a:pPr algn="r"/>
            <a:r>
              <a:rPr lang="en-US" sz="1100" dirty="0">
                <a:latin typeface="Calibri" panose="020F0502020204030204" pitchFamily="34" charset="0"/>
                <a:cs typeface="Calibri" panose="020F0502020204030204" pitchFamily="34" charset="0"/>
              </a:rPr>
              <a:t>7</a:t>
            </a:r>
            <a:br>
              <a:rPr lang="en-US" sz="1100" dirty="0">
                <a:latin typeface="Calibri" panose="020F0502020204030204" pitchFamily="34" charset="0"/>
                <a:cs typeface="Calibri" panose="020F0502020204030204" pitchFamily="34" charset="0"/>
              </a:rPr>
            </a:br>
            <a:r>
              <a:rPr lang="en-US" sz="1100" dirty="0">
                <a:latin typeface="Calibri" panose="020F0502020204030204" pitchFamily="34" charset="0"/>
                <a:cs typeface="Calibri" panose="020F0502020204030204" pitchFamily="34" charset="0"/>
              </a:rPr>
              <a:t>8</a:t>
            </a:r>
            <a:br>
              <a:rPr lang="en-US" sz="1100" dirty="0">
                <a:latin typeface="Calibri" panose="020F0502020204030204" pitchFamily="34" charset="0"/>
                <a:cs typeface="Calibri" panose="020F0502020204030204" pitchFamily="34" charset="0"/>
              </a:rPr>
            </a:br>
            <a:r>
              <a:rPr lang="en-US" sz="1100" dirty="0">
                <a:latin typeface="Calibri" panose="020F0502020204030204" pitchFamily="34" charset="0"/>
                <a:cs typeface="Calibri" panose="020F0502020204030204" pitchFamily="34" charset="0"/>
              </a:rPr>
              <a:t>9</a:t>
            </a:r>
            <a:br>
              <a:rPr lang="en-US" sz="1100" dirty="0">
                <a:latin typeface="Calibri" panose="020F0502020204030204" pitchFamily="34" charset="0"/>
                <a:cs typeface="Calibri" panose="020F0502020204030204" pitchFamily="34" charset="0"/>
              </a:rPr>
            </a:br>
            <a:r>
              <a:rPr lang="en-US" sz="1100" dirty="0">
                <a:latin typeface="Calibri" panose="020F0502020204030204" pitchFamily="34" charset="0"/>
                <a:cs typeface="Calibri" panose="020F0502020204030204" pitchFamily="34" charset="0"/>
              </a:rPr>
              <a:t>10</a:t>
            </a:r>
          </a:p>
        </p:txBody>
      </p:sp>
    </p:spTree>
    <p:extLst>
      <p:ext uri="{BB962C8B-B14F-4D97-AF65-F5344CB8AC3E}">
        <p14:creationId xmlns:p14="http://schemas.microsoft.com/office/powerpoint/2010/main" val="1966436732"/>
      </p:ext>
    </p:extLst>
  </p:cSld>
  <p:clrMapOvr>
    <a:masterClrMapping/>
  </p:clrMapOvr>
  <mc:AlternateContent xmlns:mc="http://schemas.openxmlformats.org/markup-compatibility/2006" xmlns:p14="http://schemas.microsoft.com/office/powerpoint/2010/main">
    <mc:Choice Requires="p14">
      <p:transition spd="slow" p14:dur="1250" advTm="10293">
        <p:fade/>
      </p:transition>
    </mc:Choice>
    <mc:Fallback xmlns="">
      <p:transition spd="slow" advTm="10293">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31C6E4F-4942-937F-1DAC-9A6A30C787DE}"/>
              </a:ext>
            </a:extLst>
          </p:cNvPr>
          <p:cNvPicPr>
            <a:picLocks noChangeAspect="1"/>
          </p:cNvPicPr>
          <p:nvPr/>
        </p:nvPicPr>
        <p:blipFill>
          <a:blip r:embed="rId3"/>
          <a:stretch>
            <a:fillRect/>
          </a:stretch>
        </p:blipFill>
        <p:spPr>
          <a:xfrm>
            <a:off x="825640" y="981337"/>
            <a:ext cx="7492719" cy="3587316"/>
          </a:xfrm>
          <a:prstGeom prst="rect">
            <a:avLst/>
          </a:prstGeom>
        </p:spPr>
      </p:pic>
      <p:sp>
        <p:nvSpPr>
          <p:cNvPr id="2" name="Title 1">
            <a:extLst>
              <a:ext uri="{FF2B5EF4-FFF2-40B4-BE49-F238E27FC236}">
                <a16:creationId xmlns:a16="http://schemas.microsoft.com/office/drawing/2014/main" id="{354322EC-6C2C-3843-B04D-3514B96AA5FB}"/>
              </a:ext>
            </a:extLst>
          </p:cNvPr>
          <p:cNvSpPr>
            <a:spLocks noGrp="1"/>
          </p:cNvSpPr>
          <p:nvPr>
            <p:ph type="title"/>
          </p:nvPr>
        </p:nvSpPr>
        <p:spPr/>
        <p:txBody>
          <a:bodyPr/>
          <a:lstStyle/>
          <a:p>
            <a:r>
              <a:rPr lang="en-US" dirty="0"/>
              <a:t>Budding and Maturation</a:t>
            </a:r>
          </a:p>
        </p:txBody>
      </p:sp>
      <p:sp>
        <p:nvSpPr>
          <p:cNvPr id="3" name="Text Placeholder 2">
            <a:extLst>
              <a:ext uri="{FF2B5EF4-FFF2-40B4-BE49-F238E27FC236}">
                <a16:creationId xmlns:a16="http://schemas.microsoft.com/office/drawing/2014/main" id="{59332F60-F64C-2948-9FB1-9A65DBCC0304}"/>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cxnSp>
        <p:nvCxnSpPr>
          <p:cNvPr id="10" name="Straight Arrow Connector 9">
            <a:extLst>
              <a:ext uri="{FF2B5EF4-FFF2-40B4-BE49-F238E27FC236}">
                <a16:creationId xmlns:a16="http://schemas.microsoft.com/office/drawing/2014/main" id="{9491A2DE-4853-35F0-E421-221994A6B774}"/>
              </a:ext>
            </a:extLst>
          </p:cNvPr>
          <p:cNvCxnSpPr>
            <a:cxnSpLocks/>
          </p:cNvCxnSpPr>
          <p:nvPr/>
        </p:nvCxnSpPr>
        <p:spPr>
          <a:xfrm>
            <a:off x="4572000" y="3960773"/>
            <a:ext cx="114509" cy="16279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B864BB5-2E79-7C93-708A-FA0D2EFA6C64}"/>
              </a:ext>
            </a:extLst>
          </p:cNvPr>
          <p:cNvCxnSpPr>
            <a:cxnSpLocks/>
          </p:cNvCxnSpPr>
          <p:nvPr/>
        </p:nvCxnSpPr>
        <p:spPr>
          <a:xfrm flipV="1">
            <a:off x="4772025" y="3960773"/>
            <a:ext cx="114508" cy="160887"/>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4678F035-AB94-AFFC-C87F-7DEC590C1E98}"/>
              </a:ext>
            </a:extLst>
          </p:cNvPr>
          <p:cNvSpPr/>
          <p:nvPr/>
        </p:nvSpPr>
        <p:spPr>
          <a:xfrm>
            <a:off x="602633" y="1110441"/>
            <a:ext cx="2609693" cy="3091910"/>
          </a:xfrm>
          <a:prstGeom prst="rect">
            <a:avLst/>
          </a:prstGeom>
          <a:solidFill>
            <a:schemeClr val="bg1"/>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745DF097-51D7-71B8-2ADD-C381550C8F85}"/>
              </a:ext>
            </a:extLst>
          </p:cNvPr>
          <p:cNvGrpSpPr/>
          <p:nvPr/>
        </p:nvGrpSpPr>
        <p:grpSpPr>
          <a:xfrm>
            <a:off x="1376487" y="1441531"/>
            <a:ext cx="515788" cy="628220"/>
            <a:chOff x="1899644" y="-825931"/>
            <a:chExt cx="515788" cy="628220"/>
          </a:xfrm>
        </p:grpSpPr>
        <p:grpSp>
          <p:nvGrpSpPr>
            <p:cNvPr id="8" name="Group 7">
              <a:extLst>
                <a:ext uri="{FF2B5EF4-FFF2-40B4-BE49-F238E27FC236}">
                  <a16:creationId xmlns:a16="http://schemas.microsoft.com/office/drawing/2014/main" id="{B37A0481-F232-F6DE-05C0-483190669BF0}"/>
                </a:ext>
              </a:extLst>
            </p:cNvPr>
            <p:cNvGrpSpPr/>
            <p:nvPr/>
          </p:nvGrpSpPr>
          <p:grpSpPr>
            <a:xfrm rot="1155181">
              <a:off x="2056704" y="-673031"/>
              <a:ext cx="236551" cy="475320"/>
              <a:chOff x="3509448" y="1065432"/>
              <a:chExt cx="236551" cy="475320"/>
            </a:xfrm>
          </p:grpSpPr>
          <p:cxnSp>
            <p:nvCxnSpPr>
              <p:cNvPr id="13" name="Straight Connector 12">
                <a:extLst>
                  <a:ext uri="{FF2B5EF4-FFF2-40B4-BE49-F238E27FC236}">
                    <a16:creationId xmlns:a16="http://schemas.microsoft.com/office/drawing/2014/main" id="{88EFF43F-6730-1B4E-3D11-126FBBF19396}"/>
                  </a:ext>
                </a:extLst>
              </p:cNvPr>
              <p:cNvCxnSpPr/>
              <p:nvPr/>
            </p:nvCxnSpPr>
            <p:spPr>
              <a:xfrm>
                <a:off x="3509448" y="1065432"/>
                <a:ext cx="228600" cy="457200"/>
              </a:xfrm>
              <a:prstGeom prst="line">
                <a:avLst/>
              </a:prstGeom>
              <a:ln w="146050" cmpd="sng">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C3EEF8E-7A43-74FD-ADA9-1BF52E0543EF}"/>
                  </a:ext>
                </a:extLst>
              </p:cNvPr>
              <p:cNvCxnSpPr>
                <a:cxnSpLocks/>
              </p:cNvCxnSpPr>
              <p:nvPr/>
            </p:nvCxnSpPr>
            <p:spPr>
              <a:xfrm>
                <a:off x="3518334" y="1083552"/>
                <a:ext cx="227665" cy="457200"/>
              </a:xfrm>
              <a:prstGeom prst="line">
                <a:avLst/>
              </a:prstGeom>
              <a:ln w="76200" cmpd="sng">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1" name="Oval 10">
              <a:extLst>
                <a:ext uri="{FF2B5EF4-FFF2-40B4-BE49-F238E27FC236}">
                  <a16:creationId xmlns:a16="http://schemas.microsoft.com/office/drawing/2014/main" id="{A011F8ED-87D2-A978-0531-C6451B8C4872}"/>
                </a:ext>
              </a:extLst>
            </p:cNvPr>
            <p:cNvSpPr/>
            <p:nvPr/>
          </p:nvSpPr>
          <p:spPr>
            <a:xfrm rot="21216729">
              <a:off x="1899644" y="-825931"/>
              <a:ext cx="515788" cy="346378"/>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pic>
        <p:nvPicPr>
          <p:cNvPr id="15" name="Picture 14">
            <a:extLst>
              <a:ext uri="{FF2B5EF4-FFF2-40B4-BE49-F238E27FC236}">
                <a16:creationId xmlns:a16="http://schemas.microsoft.com/office/drawing/2014/main" id="{37F105AA-1521-487F-692F-2A222F1202A4}"/>
              </a:ext>
            </a:extLst>
          </p:cNvPr>
          <p:cNvPicPr>
            <a:picLocks noChangeAspect="1"/>
          </p:cNvPicPr>
          <p:nvPr/>
        </p:nvPicPr>
        <p:blipFill>
          <a:blip r:embed="rId4"/>
          <a:stretch>
            <a:fillRect/>
          </a:stretch>
        </p:blipFill>
        <p:spPr>
          <a:xfrm>
            <a:off x="1406405" y="2014970"/>
            <a:ext cx="1092803" cy="1410068"/>
          </a:xfrm>
          <a:prstGeom prst="rect">
            <a:avLst/>
          </a:prstGeom>
        </p:spPr>
      </p:pic>
      <p:sp>
        <p:nvSpPr>
          <p:cNvPr id="16" name="Oval 15">
            <a:extLst>
              <a:ext uri="{FF2B5EF4-FFF2-40B4-BE49-F238E27FC236}">
                <a16:creationId xmlns:a16="http://schemas.microsoft.com/office/drawing/2014/main" id="{02BE8429-1A6B-5459-E232-428C82EB27B5}"/>
              </a:ext>
            </a:extLst>
          </p:cNvPr>
          <p:cNvSpPr/>
          <p:nvPr/>
        </p:nvSpPr>
        <p:spPr>
          <a:xfrm>
            <a:off x="1479361" y="2518038"/>
            <a:ext cx="138436" cy="13716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7" name="Oval 16">
            <a:extLst>
              <a:ext uri="{FF2B5EF4-FFF2-40B4-BE49-F238E27FC236}">
                <a16:creationId xmlns:a16="http://schemas.microsoft.com/office/drawing/2014/main" id="{6ED78D7E-E311-C524-7BFE-67B513A84940}"/>
              </a:ext>
            </a:extLst>
          </p:cNvPr>
          <p:cNvSpPr/>
          <p:nvPr/>
        </p:nvSpPr>
        <p:spPr>
          <a:xfrm>
            <a:off x="1503896" y="2671035"/>
            <a:ext cx="138436" cy="137160"/>
          </a:xfrm>
          <a:prstGeom prst="ellipse">
            <a:avLst/>
          </a:prstGeom>
          <a:solidFill>
            <a:srgbClr val="D96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9" name="Oval 18">
            <a:extLst>
              <a:ext uri="{FF2B5EF4-FFF2-40B4-BE49-F238E27FC236}">
                <a16:creationId xmlns:a16="http://schemas.microsoft.com/office/drawing/2014/main" id="{242C788A-8D46-D248-9C0A-3AA3CCAAEF07}"/>
              </a:ext>
            </a:extLst>
          </p:cNvPr>
          <p:cNvSpPr/>
          <p:nvPr/>
        </p:nvSpPr>
        <p:spPr>
          <a:xfrm>
            <a:off x="1489900" y="2366637"/>
            <a:ext cx="138436"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0" name="Oval 19">
            <a:extLst>
              <a:ext uri="{FF2B5EF4-FFF2-40B4-BE49-F238E27FC236}">
                <a16:creationId xmlns:a16="http://schemas.microsoft.com/office/drawing/2014/main" id="{044AA827-48E2-1F42-330A-BFF33688B73C}"/>
              </a:ext>
            </a:extLst>
          </p:cNvPr>
          <p:cNvSpPr/>
          <p:nvPr/>
        </p:nvSpPr>
        <p:spPr>
          <a:xfrm>
            <a:off x="1543620" y="2821968"/>
            <a:ext cx="138436"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1" name="Rectangle 13">
            <a:extLst>
              <a:ext uri="{FF2B5EF4-FFF2-40B4-BE49-F238E27FC236}">
                <a16:creationId xmlns:a16="http://schemas.microsoft.com/office/drawing/2014/main" id="{14BC50C5-C233-F7A1-9036-79C6EA3464BB}"/>
              </a:ext>
            </a:extLst>
          </p:cNvPr>
          <p:cNvSpPr>
            <a:spLocks noChangeArrowheads="1"/>
          </p:cNvSpPr>
          <p:nvPr/>
        </p:nvSpPr>
        <p:spPr bwMode="auto">
          <a:xfrm>
            <a:off x="1608439" y="1157655"/>
            <a:ext cx="669711" cy="432890"/>
          </a:xfrm>
          <a:prstGeom prst="rect">
            <a:avLst/>
          </a:prstGeom>
          <a:noFill/>
          <a:ln w="12700">
            <a:noFill/>
            <a:miter lim="800000"/>
            <a:headEnd/>
            <a:tailEnd/>
          </a:ln>
          <a:effectLst/>
        </p:spPr>
        <p:txBody>
          <a:bodyPr wrap="none" anchor="ctr">
            <a:prstTxWarp prst="textNoShape">
              <a:avLst/>
            </a:prstTxWarp>
          </a:bodyPr>
          <a:lstStyle/>
          <a:p>
            <a:pPr algn="ctr"/>
            <a:r>
              <a:rPr lang="en-US" sz="1800" dirty="0">
                <a:solidFill>
                  <a:schemeClr val="tx1">
                    <a:lumMod val="65000"/>
                    <a:lumOff val="35000"/>
                  </a:schemeClr>
                </a:solidFill>
                <a:latin typeface="Calibri" panose="020F0502020204030204" pitchFamily="34" charset="0"/>
                <a:cs typeface="Calibri" panose="020F0502020204030204" pitchFamily="34" charset="0"/>
              </a:rPr>
              <a:t>p6</a:t>
            </a:r>
          </a:p>
        </p:txBody>
      </p:sp>
      <p:sp>
        <p:nvSpPr>
          <p:cNvPr id="22" name="Rectangle 13">
            <a:extLst>
              <a:ext uri="{FF2B5EF4-FFF2-40B4-BE49-F238E27FC236}">
                <a16:creationId xmlns:a16="http://schemas.microsoft.com/office/drawing/2014/main" id="{F15D5F5B-023A-FA3A-F809-959331EA9FEF}"/>
              </a:ext>
            </a:extLst>
          </p:cNvPr>
          <p:cNvSpPr>
            <a:spLocks noChangeArrowheads="1"/>
          </p:cNvSpPr>
          <p:nvPr/>
        </p:nvSpPr>
        <p:spPr bwMode="auto">
          <a:xfrm>
            <a:off x="419149" y="1702443"/>
            <a:ext cx="1016732" cy="432890"/>
          </a:xfrm>
          <a:prstGeom prst="rect">
            <a:avLst/>
          </a:prstGeom>
          <a:noFill/>
          <a:ln w="12700">
            <a:noFill/>
            <a:miter lim="800000"/>
            <a:headEnd/>
            <a:tailEnd/>
          </a:ln>
          <a:effectLst/>
        </p:spPr>
        <p:txBody>
          <a:bodyPr wrap="none" anchor="ctr">
            <a:prstTxWarp prst="textNoShape">
              <a:avLst/>
            </a:prstTxWarp>
          </a:bodyPr>
          <a:lstStyle/>
          <a:p>
            <a:pPr algn="r"/>
            <a:r>
              <a:rPr lang="en-US" sz="1100" dirty="0">
                <a:latin typeface="Calibri" panose="020F0502020204030204" pitchFamily="34" charset="0"/>
                <a:cs typeface="Calibri" panose="020F0502020204030204" pitchFamily="34" charset="0"/>
              </a:rPr>
              <a:t>N-terminal</a:t>
            </a:r>
          </a:p>
        </p:txBody>
      </p:sp>
      <p:cxnSp>
        <p:nvCxnSpPr>
          <p:cNvPr id="23" name="Straight Arrow Connector 22">
            <a:extLst>
              <a:ext uri="{FF2B5EF4-FFF2-40B4-BE49-F238E27FC236}">
                <a16:creationId xmlns:a16="http://schemas.microsoft.com/office/drawing/2014/main" id="{CAABD97E-F25A-C6F2-63E9-3FF568FE1212}"/>
              </a:ext>
            </a:extLst>
          </p:cNvPr>
          <p:cNvCxnSpPr>
            <a:cxnSpLocks/>
          </p:cNvCxnSpPr>
          <p:nvPr/>
        </p:nvCxnSpPr>
        <p:spPr>
          <a:xfrm>
            <a:off x="1392171" y="1989386"/>
            <a:ext cx="151449" cy="99583"/>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35" name="Rectangle 13">
            <a:extLst>
              <a:ext uri="{FF2B5EF4-FFF2-40B4-BE49-F238E27FC236}">
                <a16:creationId xmlns:a16="http://schemas.microsoft.com/office/drawing/2014/main" id="{5A7DCE75-B4C6-2EBB-54F9-D862E72B660E}"/>
              </a:ext>
            </a:extLst>
          </p:cNvPr>
          <p:cNvSpPr>
            <a:spLocks noChangeArrowheads="1"/>
          </p:cNvSpPr>
          <p:nvPr/>
        </p:nvSpPr>
        <p:spPr bwMode="auto">
          <a:xfrm>
            <a:off x="1225212" y="2320088"/>
            <a:ext cx="255623" cy="712361"/>
          </a:xfrm>
          <a:prstGeom prst="rect">
            <a:avLst/>
          </a:prstGeom>
          <a:noFill/>
          <a:ln w="12700">
            <a:noFill/>
            <a:miter lim="800000"/>
            <a:headEnd/>
            <a:tailEnd/>
          </a:ln>
          <a:effectLst/>
        </p:spPr>
        <p:txBody>
          <a:bodyPr wrap="none" anchor="ctr">
            <a:prstTxWarp prst="textNoShape">
              <a:avLst/>
            </a:prstTxWarp>
          </a:bodyPr>
          <a:lstStyle/>
          <a:p>
            <a:pPr algn="r"/>
            <a:r>
              <a:rPr lang="en-US" sz="1100" dirty="0">
                <a:latin typeface="Calibri" panose="020F0502020204030204" pitchFamily="34" charset="0"/>
                <a:cs typeface="Calibri" panose="020F0502020204030204" pitchFamily="34" charset="0"/>
              </a:rPr>
              <a:t>7</a:t>
            </a:r>
            <a:br>
              <a:rPr lang="en-US" sz="1100" dirty="0">
                <a:latin typeface="Calibri" panose="020F0502020204030204" pitchFamily="34" charset="0"/>
                <a:cs typeface="Calibri" panose="020F0502020204030204" pitchFamily="34" charset="0"/>
              </a:rPr>
            </a:br>
            <a:r>
              <a:rPr lang="en-US" sz="1100" dirty="0">
                <a:latin typeface="Calibri" panose="020F0502020204030204" pitchFamily="34" charset="0"/>
                <a:cs typeface="Calibri" panose="020F0502020204030204" pitchFamily="34" charset="0"/>
              </a:rPr>
              <a:t>8</a:t>
            </a:r>
            <a:br>
              <a:rPr lang="en-US" sz="1100" dirty="0">
                <a:latin typeface="Calibri" panose="020F0502020204030204" pitchFamily="34" charset="0"/>
                <a:cs typeface="Calibri" panose="020F0502020204030204" pitchFamily="34" charset="0"/>
              </a:rPr>
            </a:br>
            <a:r>
              <a:rPr lang="en-US" sz="1100" dirty="0">
                <a:latin typeface="Calibri" panose="020F0502020204030204" pitchFamily="34" charset="0"/>
                <a:cs typeface="Calibri" panose="020F0502020204030204" pitchFamily="34" charset="0"/>
              </a:rPr>
              <a:t>9</a:t>
            </a:r>
            <a:br>
              <a:rPr lang="en-US" sz="1100" dirty="0">
                <a:latin typeface="Calibri" panose="020F0502020204030204" pitchFamily="34" charset="0"/>
                <a:cs typeface="Calibri" panose="020F0502020204030204" pitchFamily="34" charset="0"/>
              </a:rPr>
            </a:br>
            <a:r>
              <a:rPr lang="en-US" sz="1100" dirty="0">
                <a:latin typeface="Calibri" panose="020F0502020204030204" pitchFamily="34" charset="0"/>
                <a:cs typeface="Calibri" panose="020F0502020204030204" pitchFamily="34" charset="0"/>
              </a:rPr>
              <a:t>10</a:t>
            </a:r>
          </a:p>
        </p:txBody>
      </p:sp>
      <p:sp>
        <p:nvSpPr>
          <p:cNvPr id="26" name="Rectangle 13">
            <a:extLst>
              <a:ext uri="{FF2B5EF4-FFF2-40B4-BE49-F238E27FC236}">
                <a16:creationId xmlns:a16="http://schemas.microsoft.com/office/drawing/2014/main" id="{5F5FC70A-1B73-3D41-4807-EB063DDFF646}"/>
              </a:ext>
            </a:extLst>
          </p:cNvPr>
          <p:cNvSpPr>
            <a:spLocks noChangeArrowheads="1"/>
          </p:cNvSpPr>
          <p:nvPr/>
        </p:nvSpPr>
        <p:spPr bwMode="auto">
          <a:xfrm>
            <a:off x="1033259" y="3483631"/>
            <a:ext cx="1753368" cy="432890"/>
          </a:xfrm>
          <a:prstGeom prst="rect">
            <a:avLst/>
          </a:prstGeom>
          <a:noFill/>
          <a:ln w="12700">
            <a:noFill/>
            <a:miter lim="800000"/>
            <a:headEnd/>
            <a:tailEnd/>
          </a:ln>
          <a:effectLst/>
        </p:spPr>
        <p:txBody>
          <a:bodyPr wrap="none" anchor="ctr">
            <a:prstTxWarp prst="textNoShape">
              <a:avLst/>
            </a:prstTxWarp>
          </a:bodyPr>
          <a:lstStyle/>
          <a:p>
            <a:pPr algn="ctr"/>
            <a:r>
              <a:rPr lang="en-US" sz="1350" dirty="0">
                <a:latin typeface="Calibri" panose="020F0502020204030204" pitchFamily="34" charset="0"/>
                <a:cs typeface="Calibri" panose="020F0502020204030204" pitchFamily="34" charset="0"/>
              </a:rPr>
              <a:t>PTAP Sequence</a:t>
            </a:r>
            <a:br>
              <a:rPr lang="en-US" sz="1350" dirty="0">
                <a:latin typeface="Calibri" panose="020F0502020204030204" pitchFamily="34" charset="0"/>
                <a:cs typeface="Calibri" panose="020F0502020204030204" pitchFamily="34" charset="0"/>
              </a:rPr>
            </a:br>
            <a:r>
              <a:rPr lang="en-US" sz="1350" dirty="0">
                <a:latin typeface="Calibri" panose="020F0502020204030204" pitchFamily="34" charset="0"/>
                <a:cs typeface="Calibri" panose="020F0502020204030204" pitchFamily="34" charset="0"/>
              </a:rPr>
              <a:t>(</a:t>
            </a:r>
            <a:r>
              <a:rPr lang="en-US" sz="1350" b="1" dirty="0">
                <a:latin typeface="Calibri" panose="020F0502020204030204" pitchFamily="34" charset="0"/>
                <a:cs typeface="Calibri" panose="020F0502020204030204" pitchFamily="34" charset="0"/>
              </a:rPr>
              <a:t>P</a:t>
            </a:r>
            <a:r>
              <a:rPr lang="en-US" sz="1350" dirty="0">
                <a:latin typeface="Calibri" panose="020F0502020204030204" pitchFamily="34" charset="0"/>
                <a:cs typeface="Calibri" panose="020F0502020204030204" pitchFamily="34" charset="0"/>
              </a:rPr>
              <a:t>ro-</a:t>
            </a:r>
            <a:r>
              <a:rPr lang="en-US" sz="1350" b="1" dirty="0" err="1">
                <a:latin typeface="Calibri" panose="020F0502020204030204" pitchFamily="34" charset="0"/>
                <a:cs typeface="Calibri" panose="020F0502020204030204" pitchFamily="34" charset="0"/>
              </a:rPr>
              <a:t>T</a:t>
            </a:r>
            <a:r>
              <a:rPr lang="en-US" sz="1350" dirty="0" err="1">
                <a:latin typeface="Calibri" panose="020F0502020204030204" pitchFamily="34" charset="0"/>
                <a:cs typeface="Calibri" panose="020F0502020204030204" pitchFamily="34" charset="0"/>
              </a:rPr>
              <a:t>hr</a:t>
            </a:r>
            <a:r>
              <a:rPr lang="en-US" sz="1350" dirty="0">
                <a:latin typeface="Calibri" panose="020F0502020204030204" pitchFamily="34" charset="0"/>
                <a:cs typeface="Calibri" panose="020F0502020204030204" pitchFamily="34" charset="0"/>
              </a:rPr>
              <a:t>-</a:t>
            </a:r>
            <a:r>
              <a:rPr lang="en-US" sz="1350" b="1" dirty="0">
                <a:latin typeface="Calibri" panose="020F0502020204030204" pitchFamily="34" charset="0"/>
                <a:cs typeface="Calibri" panose="020F0502020204030204" pitchFamily="34" charset="0"/>
              </a:rPr>
              <a:t>A</a:t>
            </a:r>
            <a:r>
              <a:rPr lang="en-US" sz="1350" dirty="0">
                <a:latin typeface="Calibri" panose="020F0502020204030204" pitchFamily="34" charset="0"/>
                <a:cs typeface="Calibri" panose="020F0502020204030204" pitchFamily="34" charset="0"/>
              </a:rPr>
              <a:t>la-</a:t>
            </a:r>
            <a:r>
              <a:rPr lang="en-US" sz="1350" b="1" dirty="0">
                <a:latin typeface="Calibri" panose="020F0502020204030204" pitchFamily="34" charset="0"/>
                <a:cs typeface="Calibri" panose="020F0502020204030204" pitchFamily="34" charset="0"/>
              </a:rPr>
              <a:t>P</a:t>
            </a:r>
            <a:r>
              <a:rPr lang="en-US" sz="1350" dirty="0">
                <a:latin typeface="Calibri" panose="020F0502020204030204" pitchFamily="34" charset="0"/>
                <a:cs typeface="Calibri" panose="020F0502020204030204" pitchFamily="34" charset="0"/>
              </a:rPr>
              <a:t>ro)</a:t>
            </a:r>
          </a:p>
        </p:txBody>
      </p:sp>
      <p:sp>
        <p:nvSpPr>
          <p:cNvPr id="31" name="Oval 30">
            <a:extLst>
              <a:ext uri="{FF2B5EF4-FFF2-40B4-BE49-F238E27FC236}">
                <a16:creationId xmlns:a16="http://schemas.microsoft.com/office/drawing/2014/main" id="{0F37241B-A4CB-03AC-DDA5-719357DCB1A1}"/>
              </a:ext>
            </a:extLst>
          </p:cNvPr>
          <p:cNvSpPr/>
          <p:nvPr/>
        </p:nvSpPr>
        <p:spPr>
          <a:xfrm>
            <a:off x="1678701" y="3944666"/>
            <a:ext cx="138436" cy="13716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2" name="Oval 31">
            <a:extLst>
              <a:ext uri="{FF2B5EF4-FFF2-40B4-BE49-F238E27FC236}">
                <a16:creationId xmlns:a16="http://schemas.microsoft.com/office/drawing/2014/main" id="{53996607-A802-2D18-C2D9-DFFB587B87BC}"/>
              </a:ext>
            </a:extLst>
          </p:cNvPr>
          <p:cNvSpPr/>
          <p:nvPr/>
        </p:nvSpPr>
        <p:spPr>
          <a:xfrm>
            <a:off x="2012891" y="3944666"/>
            <a:ext cx="138436" cy="137160"/>
          </a:xfrm>
          <a:prstGeom prst="ellipse">
            <a:avLst/>
          </a:prstGeom>
          <a:solidFill>
            <a:srgbClr val="D96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3" name="Oval 32">
            <a:extLst>
              <a:ext uri="{FF2B5EF4-FFF2-40B4-BE49-F238E27FC236}">
                <a16:creationId xmlns:a16="http://schemas.microsoft.com/office/drawing/2014/main" id="{88512285-1736-E822-4051-A44E0A750688}"/>
              </a:ext>
            </a:extLst>
          </p:cNvPr>
          <p:cNvSpPr/>
          <p:nvPr/>
        </p:nvSpPr>
        <p:spPr>
          <a:xfrm>
            <a:off x="1347793" y="3944666"/>
            <a:ext cx="138436"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4" name="Oval 33">
            <a:extLst>
              <a:ext uri="{FF2B5EF4-FFF2-40B4-BE49-F238E27FC236}">
                <a16:creationId xmlns:a16="http://schemas.microsoft.com/office/drawing/2014/main" id="{A7CEC8B1-1FE0-0932-B6AC-432089134DBB}"/>
              </a:ext>
            </a:extLst>
          </p:cNvPr>
          <p:cNvSpPr/>
          <p:nvPr/>
        </p:nvSpPr>
        <p:spPr>
          <a:xfrm>
            <a:off x="2348414" y="3944666"/>
            <a:ext cx="138436"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9" name="Rectangle 13">
            <a:extLst>
              <a:ext uri="{FF2B5EF4-FFF2-40B4-BE49-F238E27FC236}">
                <a16:creationId xmlns:a16="http://schemas.microsoft.com/office/drawing/2014/main" id="{63C5171E-63CF-5BE8-AAAF-CEC56C434096}"/>
              </a:ext>
            </a:extLst>
          </p:cNvPr>
          <p:cNvSpPr>
            <a:spLocks noChangeArrowheads="1"/>
          </p:cNvSpPr>
          <p:nvPr/>
        </p:nvSpPr>
        <p:spPr bwMode="auto">
          <a:xfrm>
            <a:off x="4406160" y="4025797"/>
            <a:ext cx="669711" cy="432890"/>
          </a:xfrm>
          <a:prstGeom prst="rect">
            <a:avLst/>
          </a:prstGeom>
          <a:noFill/>
          <a:ln w="12700">
            <a:noFill/>
            <a:miter lim="800000"/>
            <a:headEnd/>
            <a:tailEnd/>
          </a:ln>
          <a:effectLst/>
        </p:spPr>
        <p:txBody>
          <a:bodyPr wrap="none" anchor="ctr">
            <a:prstTxWarp prst="textNoShape">
              <a:avLst/>
            </a:prstTxWarp>
          </a:bodyPr>
          <a:lstStyle/>
          <a:p>
            <a:pPr algn="ctr"/>
            <a:r>
              <a:rPr lang="en-US" sz="1600" dirty="0">
                <a:solidFill>
                  <a:schemeClr val="tx1">
                    <a:lumMod val="65000"/>
                    <a:lumOff val="35000"/>
                  </a:schemeClr>
                </a:solidFill>
                <a:latin typeface="Calibri" panose="020F0502020204030204" pitchFamily="34" charset="0"/>
                <a:cs typeface="Calibri" panose="020F0502020204030204" pitchFamily="34" charset="0"/>
              </a:rPr>
              <a:t>p6</a:t>
            </a:r>
          </a:p>
        </p:txBody>
      </p:sp>
    </p:spTree>
    <p:extLst>
      <p:ext uri="{BB962C8B-B14F-4D97-AF65-F5344CB8AC3E}">
        <p14:creationId xmlns:p14="http://schemas.microsoft.com/office/powerpoint/2010/main" val="1030150292"/>
      </p:ext>
    </p:extLst>
  </p:cSld>
  <p:clrMapOvr>
    <a:masterClrMapping/>
  </p:clrMapOvr>
  <mc:AlternateContent xmlns:mc="http://schemas.openxmlformats.org/markup-compatibility/2006" xmlns:p14="http://schemas.microsoft.com/office/powerpoint/2010/main">
    <mc:Choice Requires="p14">
      <p:transition spd="slow" p14:dur="1250" advTm="22581">
        <p:fade/>
      </p:transition>
    </mc:Choice>
    <mc:Fallback xmlns="">
      <p:transition spd="slow" advTm="22581">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0FC68FC-86D0-EE07-1D13-484B0B6C06C9}"/>
              </a:ext>
            </a:extLst>
          </p:cNvPr>
          <p:cNvPicPr>
            <a:picLocks noChangeAspect="1"/>
          </p:cNvPicPr>
          <p:nvPr/>
        </p:nvPicPr>
        <p:blipFill>
          <a:blip r:embed="rId2"/>
          <a:stretch>
            <a:fillRect/>
          </a:stretch>
        </p:blipFill>
        <p:spPr>
          <a:xfrm>
            <a:off x="457201" y="1053849"/>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normAutofit/>
          </a:bodyPr>
          <a:lstStyle/>
          <a:p>
            <a:r>
              <a:rPr lang="en-US" dirty="0"/>
              <a:t>Entry: Coreceptor Binding</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12" name="Rectangle 13">
            <a:extLst>
              <a:ext uri="{FF2B5EF4-FFF2-40B4-BE49-F238E27FC236}">
                <a16:creationId xmlns:a16="http://schemas.microsoft.com/office/drawing/2014/main" id="{756D9997-B477-D347-9FCB-2373DCCBDD70}"/>
              </a:ext>
            </a:extLst>
          </p:cNvPr>
          <p:cNvSpPr>
            <a:spLocks noChangeArrowheads="1"/>
          </p:cNvSpPr>
          <p:nvPr/>
        </p:nvSpPr>
        <p:spPr bwMode="auto">
          <a:xfrm>
            <a:off x="457201" y="4398212"/>
            <a:ext cx="1012365" cy="290484"/>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orbel" panose="020B0503020204020204" pitchFamily="34" charset="0"/>
              </a:rPr>
              <a:t>Host cell</a:t>
            </a:r>
          </a:p>
        </p:txBody>
      </p:sp>
      <p:cxnSp>
        <p:nvCxnSpPr>
          <p:cNvPr id="13" name="Straight Connector 12">
            <a:extLst>
              <a:ext uri="{FF2B5EF4-FFF2-40B4-BE49-F238E27FC236}">
                <a16:creationId xmlns:a16="http://schemas.microsoft.com/office/drawing/2014/main" id="{7D6AF841-5BA1-3E4D-9007-0B4B9EF42F5F}"/>
              </a:ext>
            </a:extLst>
          </p:cNvPr>
          <p:cNvCxnSpPr>
            <a:cxnSpLocks/>
          </p:cNvCxnSpPr>
          <p:nvPr/>
        </p:nvCxnSpPr>
        <p:spPr>
          <a:xfrm>
            <a:off x="1329606" y="1989715"/>
            <a:ext cx="365760" cy="0"/>
          </a:xfrm>
          <a:prstGeom prst="line">
            <a:avLst/>
          </a:prstGeom>
          <a:ln w="635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5" name="Rectangle 13">
            <a:extLst>
              <a:ext uri="{FF2B5EF4-FFF2-40B4-BE49-F238E27FC236}">
                <a16:creationId xmlns:a16="http://schemas.microsoft.com/office/drawing/2014/main" id="{EE3F5F55-3CCB-93CE-2482-8BE34FBBBEC4}"/>
              </a:ext>
            </a:extLst>
          </p:cNvPr>
          <p:cNvSpPr>
            <a:spLocks noChangeArrowheads="1"/>
          </p:cNvSpPr>
          <p:nvPr/>
        </p:nvSpPr>
        <p:spPr bwMode="auto">
          <a:xfrm>
            <a:off x="683001" y="1765642"/>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HIV</a:t>
            </a:r>
          </a:p>
        </p:txBody>
      </p:sp>
      <p:sp>
        <p:nvSpPr>
          <p:cNvPr id="6" name="Rectangle 5">
            <a:extLst>
              <a:ext uri="{FF2B5EF4-FFF2-40B4-BE49-F238E27FC236}">
                <a16:creationId xmlns:a16="http://schemas.microsoft.com/office/drawing/2014/main" id="{ADCCF1D9-B7A9-C7F2-D6B5-E5A8DB8B3630}"/>
              </a:ext>
            </a:extLst>
          </p:cNvPr>
          <p:cNvSpPr/>
          <p:nvPr/>
        </p:nvSpPr>
        <p:spPr>
          <a:xfrm>
            <a:off x="3402876" y="3607798"/>
            <a:ext cx="770708" cy="213904"/>
          </a:xfrm>
          <a:prstGeom prst="rect">
            <a:avLst/>
          </a:prstGeom>
          <a:solidFill>
            <a:srgbClr val="F5F6F7"/>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r"/>
            <a:r>
              <a:rPr lang="en-US" sz="1400" dirty="0">
                <a:solidFill>
                  <a:schemeClr val="tx1">
                    <a:lumMod val="50000"/>
                    <a:lumOff val="50000"/>
                  </a:schemeClr>
                </a:solidFill>
                <a:latin typeface="Calibri" panose="020F0502020204030204" pitchFamily="34" charset="0"/>
                <a:cs typeface="Calibri" panose="020F0502020204030204" pitchFamily="34" charset="0"/>
              </a:rPr>
              <a:t>V3 Region</a:t>
            </a:r>
          </a:p>
        </p:txBody>
      </p:sp>
      <p:sp>
        <p:nvSpPr>
          <p:cNvPr id="8" name="Rectangle 7">
            <a:extLst>
              <a:ext uri="{FF2B5EF4-FFF2-40B4-BE49-F238E27FC236}">
                <a16:creationId xmlns:a16="http://schemas.microsoft.com/office/drawing/2014/main" id="{FF876F49-334D-8C9B-4B91-C4159A1BB641}"/>
              </a:ext>
            </a:extLst>
          </p:cNvPr>
          <p:cNvSpPr/>
          <p:nvPr/>
        </p:nvSpPr>
        <p:spPr>
          <a:xfrm>
            <a:off x="3984710" y="4426891"/>
            <a:ext cx="1591631" cy="284558"/>
          </a:xfrm>
          <a:prstGeom prst="rect">
            <a:avLst/>
          </a:prstGeom>
          <a:solidFill>
            <a:srgbClr val="DACDC2"/>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endParaRPr lang="en-US" sz="1600" dirty="0">
              <a:solidFill>
                <a:srgbClr val="3E9C99"/>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F827C361-22B3-E52D-85F0-2CB0BC25334C}"/>
              </a:ext>
            </a:extLst>
          </p:cNvPr>
          <p:cNvSpPr/>
          <p:nvPr/>
        </p:nvSpPr>
        <p:spPr>
          <a:xfrm>
            <a:off x="4002769" y="4406706"/>
            <a:ext cx="1457744" cy="283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CCR5 coreceptor</a:t>
            </a:r>
          </a:p>
        </p:txBody>
      </p:sp>
    </p:spTree>
    <p:extLst>
      <p:ext uri="{BB962C8B-B14F-4D97-AF65-F5344CB8AC3E}">
        <p14:creationId xmlns:p14="http://schemas.microsoft.com/office/powerpoint/2010/main" val="630666737"/>
      </p:ext>
    </p:extLst>
  </p:cSld>
  <p:clrMapOvr>
    <a:masterClrMapping/>
  </p:clrMapOvr>
  <mc:AlternateContent xmlns:mc="http://schemas.openxmlformats.org/markup-compatibility/2006" xmlns:p14="http://schemas.microsoft.com/office/powerpoint/2010/main">
    <mc:Choice Requires="p14">
      <p:transition spd="slow" p14:dur="1250" advTm="10090">
        <p:fade/>
      </p:transition>
    </mc:Choice>
    <mc:Fallback xmlns="">
      <p:transition spd="slow" advTm="10090">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7D1B0F-3883-3615-8BC7-FAC428557929}"/>
              </a:ext>
            </a:extLst>
          </p:cNvPr>
          <p:cNvPicPr>
            <a:picLocks noChangeAspect="1"/>
          </p:cNvPicPr>
          <p:nvPr/>
        </p:nvPicPr>
        <p:blipFill>
          <a:blip r:embed="rId3"/>
          <a:stretch>
            <a:fillRect/>
          </a:stretch>
        </p:blipFill>
        <p:spPr>
          <a:xfrm>
            <a:off x="457200" y="1068088"/>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Budding and Maturation</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8" name="Rectangle 13">
            <a:extLst>
              <a:ext uri="{FF2B5EF4-FFF2-40B4-BE49-F238E27FC236}">
                <a16:creationId xmlns:a16="http://schemas.microsoft.com/office/drawing/2014/main" id="{C19E6BB7-2457-944A-AF97-02CC016E65C9}"/>
              </a:ext>
            </a:extLst>
          </p:cNvPr>
          <p:cNvSpPr>
            <a:spLocks noChangeArrowheads="1"/>
          </p:cNvSpPr>
          <p:nvPr/>
        </p:nvSpPr>
        <p:spPr bwMode="auto">
          <a:xfrm>
            <a:off x="457200" y="4419599"/>
            <a:ext cx="1453607" cy="278620"/>
          </a:xfrm>
          <a:prstGeom prst="rect">
            <a:avLst/>
          </a:prstGeom>
          <a:noFill/>
          <a:ln w="12700">
            <a:noFill/>
            <a:miter lim="800000"/>
            <a:headEnd/>
            <a:tailEnd/>
          </a:ln>
          <a:effectLst/>
        </p:spPr>
        <p:txBody>
          <a:bodyPr wrap="none" anchor="ctr">
            <a:prstTxWarp prst="textNoShape">
              <a:avLst/>
            </a:prstTxWarp>
          </a:bodyPr>
          <a:lstStyle/>
          <a:p>
            <a:pPr algn="ctr"/>
            <a:r>
              <a:rPr lang="en-US" sz="1200" dirty="0">
                <a:solidFill>
                  <a:schemeClr val="tx1">
                    <a:lumMod val="50000"/>
                    <a:lumOff val="50000"/>
                  </a:schemeClr>
                </a:solidFill>
                <a:latin typeface="Arial" pitchFamily="18" charset="0"/>
              </a:rPr>
              <a:t>Host cell cytosol</a:t>
            </a:r>
          </a:p>
        </p:txBody>
      </p:sp>
    </p:spTree>
    <p:extLst>
      <p:ext uri="{BB962C8B-B14F-4D97-AF65-F5344CB8AC3E}">
        <p14:creationId xmlns:p14="http://schemas.microsoft.com/office/powerpoint/2010/main" val="1148158910"/>
      </p:ext>
    </p:extLst>
  </p:cSld>
  <p:clrMapOvr>
    <a:masterClrMapping/>
  </p:clrMapOvr>
  <mc:AlternateContent xmlns:mc="http://schemas.openxmlformats.org/markup-compatibility/2006" xmlns:p14="http://schemas.microsoft.com/office/powerpoint/2010/main">
    <mc:Choice Requires="p14">
      <p:transition spd="slow" p14:dur="1250" advTm="12266">
        <p:fade/>
      </p:transition>
    </mc:Choice>
    <mc:Fallback xmlns="">
      <p:transition spd="slow" advTm="12266">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7D1B0F-3883-3615-8BC7-FAC428557929}"/>
              </a:ext>
            </a:extLst>
          </p:cNvPr>
          <p:cNvPicPr>
            <a:picLocks noChangeAspect="1"/>
          </p:cNvPicPr>
          <p:nvPr/>
        </p:nvPicPr>
        <p:blipFill>
          <a:blip r:embed="rId3"/>
          <a:stretch>
            <a:fillRect/>
          </a:stretch>
        </p:blipFill>
        <p:spPr>
          <a:xfrm>
            <a:off x="457200" y="1068088"/>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Budding and Maturation</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8" name="Rectangle 13">
            <a:extLst>
              <a:ext uri="{FF2B5EF4-FFF2-40B4-BE49-F238E27FC236}">
                <a16:creationId xmlns:a16="http://schemas.microsoft.com/office/drawing/2014/main" id="{C19E6BB7-2457-944A-AF97-02CC016E65C9}"/>
              </a:ext>
            </a:extLst>
          </p:cNvPr>
          <p:cNvSpPr>
            <a:spLocks noChangeArrowheads="1"/>
          </p:cNvSpPr>
          <p:nvPr/>
        </p:nvSpPr>
        <p:spPr bwMode="auto">
          <a:xfrm>
            <a:off x="457200" y="4419599"/>
            <a:ext cx="1453607" cy="278620"/>
          </a:xfrm>
          <a:prstGeom prst="rect">
            <a:avLst/>
          </a:prstGeom>
          <a:noFill/>
          <a:ln w="12700">
            <a:noFill/>
            <a:miter lim="800000"/>
            <a:headEnd/>
            <a:tailEnd/>
          </a:ln>
          <a:effectLst/>
        </p:spPr>
        <p:txBody>
          <a:bodyPr wrap="none" anchor="ctr">
            <a:prstTxWarp prst="textNoShape">
              <a:avLst/>
            </a:prstTxWarp>
          </a:bodyPr>
          <a:lstStyle/>
          <a:p>
            <a:pPr algn="ctr"/>
            <a:r>
              <a:rPr lang="en-US" sz="1200" dirty="0">
                <a:solidFill>
                  <a:schemeClr val="tx1">
                    <a:lumMod val="50000"/>
                    <a:lumOff val="50000"/>
                  </a:schemeClr>
                </a:solidFill>
                <a:latin typeface="Arial" pitchFamily="18" charset="0"/>
              </a:rPr>
              <a:t>Host cell cytosol</a:t>
            </a:r>
          </a:p>
        </p:txBody>
      </p:sp>
      <p:sp>
        <p:nvSpPr>
          <p:cNvPr id="3" name="Rectangle 13">
            <a:extLst>
              <a:ext uri="{FF2B5EF4-FFF2-40B4-BE49-F238E27FC236}">
                <a16:creationId xmlns:a16="http://schemas.microsoft.com/office/drawing/2014/main" id="{8D54A998-A730-6484-DC83-C334D8AFC82E}"/>
              </a:ext>
            </a:extLst>
          </p:cNvPr>
          <p:cNvSpPr>
            <a:spLocks noChangeArrowheads="1"/>
          </p:cNvSpPr>
          <p:nvPr/>
        </p:nvSpPr>
        <p:spPr bwMode="auto">
          <a:xfrm>
            <a:off x="5127890" y="3392830"/>
            <a:ext cx="1151926" cy="432890"/>
          </a:xfrm>
          <a:prstGeom prst="rect">
            <a:avLst/>
          </a:prstGeom>
          <a:noFill/>
          <a:ln w="12700">
            <a:noFill/>
            <a:miter lim="800000"/>
            <a:headEnd/>
            <a:tailEnd/>
          </a:ln>
          <a:effectLst/>
        </p:spPr>
        <p:txBody>
          <a:bodyPr wrap="none" anchor="ctr">
            <a:prstTxWarp prst="textNoShape">
              <a:avLst/>
            </a:prstTxWarp>
          </a:bodyPr>
          <a:lstStyle/>
          <a:p>
            <a:pPr algn="r"/>
            <a:r>
              <a:rPr lang="en-US" sz="1200" dirty="0">
                <a:solidFill>
                  <a:schemeClr val="tx1">
                    <a:lumMod val="65000"/>
                    <a:lumOff val="35000"/>
                  </a:schemeClr>
                </a:solidFill>
                <a:latin typeface="Calibri" panose="020F0502020204030204" pitchFamily="34" charset="0"/>
                <a:cs typeface="Calibri" panose="020F0502020204030204" pitchFamily="34" charset="0"/>
              </a:rPr>
              <a:t>Gag Clustering</a:t>
            </a:r>
          </a:p>
        </p:txBody>
      </p:sp>
      <p:cxnSp>
        <p:nvCxnSpPr>
          <p:cNvPr id="6" name="Straight Arrow Connector 5">
            <a:extLst>
              <a:ext uri="{FF2B5EF4-FFF2-40B4-BE49-F238E27FC236}">
                <a16:creationId xmlns:a16="http://schemas.microsoft.com/office/drawing/2014/main" id="{8B326D72-BD40-C3FD-490D-5F4F40512A1F}"/>
              </a:ext>
            </a:extLst>
          </p:cNvPr>
          <p:cNvCxnSpPr>
            <a:cxnSpLocks/>
          </p:cNvCxnSpPr>
          <p:nvPr/>
        </p:nvCxnSpPr>
        <p:spPr>
          <a:xfrm>
            <a:off x="5102213" y="3491642"/>
            <a:ext cx="151449" cy="99583"/>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2A118272-38A0-14B9-4387-566FA6B9DE8E}"/>
              </a:ext>
            </a:extLst>
          </p:cNvPr>
          <p:cNvSpPr/>
          <p:nvPr/>
        </p:nvSpPr>
        <p:spPr>
          <a:xfrm rot="4621496">
            <a:off x="4592713" y="3032597"/>
            <a:ext cx="738375" cy="307615"/>
          </a:xfrm>
          <a:prstGeom prst="ellipse">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9148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7690">
        <p159:morph option="byObject"/>
      </p:transition>
    </mc:Choice>
    <mc:Fallback xmlns="">
      <p:transition spd="slow" advTm="7690">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B406F0-1222-2346-A2CE-61A3B298F0B6}"/>
              </a:ext>
            </a:extLst>
          </p:cNvPr>
          <p:cNvPicPr>
            <a:picLocks noChangeAspect="1"/>
          </p:cNvPicPr>
          <p:nvPr/>
        </p:nvPicPr>
        <p:blipFill>
          <a:blip r:embed="rId3"/>
          <a:stretch>
            <a:fillRect/>
          </a:stretch>
        </p:blipFill>
        <p:spPr>
          <a:xfrm>
            <a:off x="457200" y="1068088"/>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Budding and Maturation</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8" name="Rectangle 13">
            <a:extLst>
              <a:ext uri="{FF2B5EF4-FFF2-40B4-BE49-F238E27FC236}">
                <a16:creationId xmlns:a16="http://schemas.microsoft.com/office/drawing/2014/main" id="{C19E6BB7-2457-944A-AF97-02CC016E65C9}"/>
              </a:ext>
            </a:extLst>
          </p:cNvPr>
          <p:cNvSpPr>
            <a:spLocks noChangeArrowheads="1"/>
          </p:cNvSpPr>
          <p:nvPr/>
        </p:nvSpPr>
        <p:spPr bwMode="auto">
          <a:xfrm>
            <a:off x="457200" y="4419599"/>
            <a:ext cx="1453607" cy="278620"/>
          </a:xfrm>
          <a:prstGeom prst="rect">
            <a:avLst/>
          </a:prstGeom>
          <a:noFill/>
          <a:ln w="12700">
            <a:noFill/>
            <a:miter lim="800000"/>
            <a:headEnd/>
            <a:tailEnd/>
          </a:ln>
          <a:effectLst/>
        </p:spPr>
        <p:txBody>
          <a:bodyPr wrap="none" anchor="ctr">
            <a:prstTxWarp prst="textNoShape">
              <a:avLst/>
            </a:prstTxWarp>
          </a:bodyPr>
          <a:lstStyle/>
          <a:p>
            <a:pPr algn="ctr"/>
            <a:r>
              <a:rPr lang="en-US" sz="1200" dirty="0">
                <a:solidFill>
                  <a:schemeClr val="tx1">
                    <a:lumMod val="50000"/>
                    <a:lumOff val="50000"/>
                  </a:schemeClr>
                </a:solidFill>
                <a:latin typeface="Arial" pitchFamily="18" charset="0"/>
              </a:rPr>
              <a:t>Host cell cytosol</a:t>
            </a:r>
          </a:p>
        </p:txBody>
      </p:sp>
      <p:sp>
        <p:nvSpPr>
          <p:cNvPr id="15" name="Rectangle 14">
            <a:extLst>
              <a:ext uri="{FF2B5EF4-FFF2-40B4-BE49-F238E27FC236}">
                <a16:creationId xmlns:a16="http://schemas.microsoft.com/office/drawing/2014/main" id="{5FBD8F4C-8363-0763-3410-1EAB75620D33}"/>
              </a:ext>
            </a:extLst>
          </p:cNvPr>
          <p:cNvSpPr/>
          <p:nvPr/>
        </p:nvSpPr>
        <p:spPr>
          <a:xfrm>
            <a:off x="459113" y="1066561"/>
            <a:ext cx="8229600" cy="36576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C7E55DF-A74D-4C3B-EBE8-4BFED2A76A23}"/>
              </a:ext>
            </a:extLst>
          </p:cNvPr>
          <p:cNvSpPr/>
          <p:nvPr/>
        </p:nvSpPr>
        <p:spPr>
          <a:xfrm>
            <a:off x="7207505" y="1122533"/>
            <a:ext cx="1407532" cy="2834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2C7AAD6B-FBDD-989F-DBEA-3E48C20E3A25}"/>
              </a:ext>
            </a:extLst>
          </p:cNvPr>
          <p:cNvGrpSpPr/>
          <p:nvPr/>
        </p:nvGrpSpPr>
        <p:grpSpPr>
          <a:xfrm>
            <a:off x="7207505" y="1471209"/>
            <a:ext cx="1468119" cy="2426261"/>
            <a:chOff x="7395965" y="1561949"/>
            <a:chExt cx="1468119" cy="2426261"/>
          </a:xfrm>
        </p:grpSpPr>
        <p:sp>
          <p:nvSpPr>
            <p:cNvPr id="24" name="Rectangle 23">
              <a:extLst>
                <a:ext uri="{FF2B5EF4-FFF2-40B4-BE49-F238E27FC236}">
                  <a16:creationId xmlns:a16="http://schemas.microsoft.com/office/drawing/2014/main" id="{2F61A6B5-AD1C-20E3-D2D2-49C0176243B5}"/>
                </a:ext>
              </a:extLst>
            </p:cNvPr>
            <p:cNvSpPr/>
            <p:nvPr/>
          </p:nvSpPr>
          <p:spPr>
            <a:xfrm>
              <a:off x="7471150" y="1561949"/>
              <a:ext cx="1243442" cy="2418380"/>
            </a:xfrm>
            <a:prstGeom prst="rect">
              <a:avLst/>
            </a:prstGeom>
            <a:solidFill>
              <a:srgbClr val="D9E6E7"/>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7E6F4E10-4778-D8BD-D183-0DC3E33BA414}"/>
                </a:ext>
              </a:extLst>
            </p:cNvPr>
            <p:cNvCxnSpPr>
              <a:cxnSpLocks/>
            </p:cNvCxnSpPr>
            <p:nvPr/>
          </p:nvCxnSpPr>
          <p:spPr>
            <a:xfrm>
              <a:off x="7708416" y="2563073"/>
              <a:ext cx="807704" cy="0"/>
            </a:xfrm>
            <a:prstGeom prst="line">
              <a:avLst/>
            </a:prstGeom>
            <a:ln w="15875">
              <a:solidFill>
                <a:srgbClr val="A2B681"/>
              </a:solidFill>
            </a:ln>
            <a:effectLst>
              <a:glow rad="50800">
                <a:srgbClr val="FFFF00">
                  <a:alpha val="82000"/>
                </a:srgbClr>
              </a:glow>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6802197-6169-5916-D1D3-D5F730B0391E}"/>
                </a:ext>
              </a:extLst>
            </p:cNvPr>
            <p:cNvCxnSpPr>
              <a:cxnSpLocks/>
            </p:cNvCxnSpPr>
            <p:nvPr/>
          </p:nvCxnSpPr>
          <p:spPr>
            <a:xfrm>
              <a:off x="7758034" y="2683574"/>
              <a:ext cx="758086" cy="0"/>
            </a:xfrm>
            <a:prstGeom prst="line">
              <a:avLst/>
            </a:prstGeom>
            <a:ln w="15875">
              <a:solidFill>
                <a:srgbClr val="A2B681"/>
              </a:solidFill>
            </a:ln>
            <a:effectLst>
              <a:glow rad="50800">
                <a:srgbClr val="FFFF00">
                  <a:alpha val="82000"/>
                </a:srgb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A217100-4FE9-F51C-215B-02D234248250}"/>
                </a:ext>
              </a:extLst>
            </p:cNvPr>
            <p:cNvCxnSpPr>
              <a:cxnSpLocks/>
            </p:cNvCxnSpPr>
            <p:nvPr/>
          </p:nvCxnSpPr>
          <p:spPr>
            <a:xfrm>
              <a:off x="7758034" y="2804077"/>
              <a:ext cx="758086" cy="0"/>
            </a:xfrm>
            <a:prstGeom prst="line">
              <a:avLst/>
            </a:prstGeom>
            <a:ln w="15875">
              <a:solidFill>
                <a:srgbClr val="A2B681"/>
              </a:solidFill>
            </a:ln>
            <a:effectLst>
              <a:glow rad="50800">
                <a:srgbClr val="FFFF00">
                  <a:alpha val="82000"/>
                </a:srgbClr>
              </a:glow>
            </a:effectLst>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4CA21763-797E-8784-046A-7DCF42EB32FE}"/>
                </a:ext>
              </a:extLst>
            </p:cNvPr>
            <p:cNvPicPr>
              <a:picLocks noChangeAspect="1"/>
            </p:cNvPicPr>
            <p:nvPr/>
          </p:nvPicPr>
          <p:blipFill>
            <a:blip r:embed="rId4"/>
            <a:stretch>
              <a:fillRect/>
            </a:stretch>
          </p:blipFill>
          <p:spPr>
            <a:xfrm>
              <a:off x="7499787" y="1609475"/>
              <a:ext cx="1178605" cy="499174"/>
            </a:xfrm>
            <a:prstGeom prst="rect">
              <a:avLst/>
            </a:prstGeom>
          </p:spPr>
        </p:pic>
        <p:pic>
          <p:nvPicPr>
            <p:cNvPr id="7" name="Picture 6">
              <a:extLst>
                <a:ext uri="{FF2B5EF4-FFF2-40B4-BE49-F238E27FC236}">
                  <a16:creationId xmlns:a16="http://schemas.microsoft.com/office/drawing/2014/main" id="{0C907712-08C6-54BE-8E55-AABA983DE760}"/>
                </a:ext>
              </a:extLst>
            </p:cNvPr>
            <p:cNvPicPr>
              <a:picLocks noChangeAspect="1"/>
            </p:cNvPicPr>
            <p:nvPr/>
          </p:nvPicPr>
          <p:blipFill>
            <a:blip r:embed="rId5"/>
            <a:stretch>
              <a:fillRect/>
            </a:stretch>
          </p:blipFill>
          <p:spPr>
            <a:xfrm>
              <a:off x="7700474" y="1789644"/>
              <a:ext cx="837548" cy="2198565"/>
            </a:xfrm>
            <a:prstGeom prst="rect">
              <a:avLst/>
            </a:prstGeom>
          </p:spPr>
        </p:pic>
        <p:pic>
          <p:nvPicPr>
            <p:cNvPr id="3" name="Picture 2">
              <a:extLst>
                <a:ext uri="{FF2B5EF4-FFF2-40B4-BE49-F238E27FC236}">
                  <a16:creationId xmlns:a16="http://schemas.microsoft.com/office/drawing/2014/main" id="{3E013B35-64FE-9E82-B789-7BFCBCF42075}"/>
                </a:ext>
              </a:extLst>
            </p:cNvPr>
            <p:cNvPicPr>
              <a:picLocks noChangeAspect="1"/>
            </p:cNvPicPr>
            <p:nvPr/>
          </p:nvPicPr>
          <p:blipFill>
            <a:blip r:embed="rId5"/>
            <a:stretch>
              <a:fillRect/>
            </a:stretch>
          </p:blipFill>
          <p:spPr>
            <a:xfrm>
              <a:off x="7395965" y="1789645"/>
              <a:ext cx="837548" cy="2198565"/>
            </a:xfrm>
            <a:prstGeom prst="rect">
              <a:avLst/>
            </a:prstGeom>
          </p:spPr>
        </p:pic>
        <p:pic>
          <p:nvPicPr>
            <p:cNvPr id="22" name="Picture 21">
              <a:extLst>
                <a:ext uri="{FF2B5EF4-FFF2-40B4-BE49-F238E27FC236}">
                  <a16:creationId xmlns:a16="http://schemas.microsoft.com/office/drawing/2014/main" id="{A393594B-ED79-D0D2-47CF-BFE9232ABCEB}"/>
                </a:ext>
              </a:extLst>
            </p:cNvPr>
            <p:cNvPicPr>
              <a:picLocks noChangeAspect="1"/>
            </p:cNvPicPr>
            <p:nvPr/>
          </p:nvPicPr>
          <p:blipFill>
            <a:blip r:embed="rId5"/>
            <a:stretch>
              <a:fillRect/>
            </a:stretch>
          </p:blipFill>
          <p:spPr>
            <a:xfrm>
              <a:off x="8026536" y="1789644"/>
              <a:ext cx="837548" cy="2198565"/>
            </a:xfrm>
            <a:prstGeom prst="rect">
              <a:avLst/>
            </a:prstGeom>
          </p:spPr>
        </p:pic>
        <p:pic>
          <p:nvPicPr>
            <p:cNvPr id="19" name="Picture 18">
              <a:extLst>
                <a:ext uri="{FF2B5EF4-FFF2-40B4-BE49-F238E27FC236}">
                  <a16:creationId xmlns:a16="http://schemas.microsoft.com/office/drawing/2014/main" id="{A65EF85B-EC68-F6D8-158D-68CF7CAEDC6B}"/>
                </a:ext>
              </a:extLst>
            </p:cNvPr>
            <p:cNvPicPr>
              <a:picLocks noChangeAspect="1"/>
            </p:cNvPicPr>
            <p:nvPr/>
          </p:nvPicPr>
          <p:blipFill>
            <a:blip r:embed="rId4"/>
            <a:stretch>
              <a:fillRect/>
            </a:stretch>
          </p:blipFill>
          <p:spPr>
            <a:xfrm>
              <a:off x="7499787" y="1609475"/>
              <a:ext cx="1178605" cy="499174"/>
            </a:xfrm>
            <a:prstGeom prst="rect">
              <a:avLst/>
            </a:prstGeom>
          </p:spPr>
        </p:pic>
      </p:grpSp>
      <p:sp>
        <p:nvSpPr>
          <p:cNvPr id="5" name="Rectangle 4">
            <a:extLst>
              <a:ext uri="{FF2B5EF4-FFF2-40B4-BE49-F238E27FC236}">
                <a16:creationId xmlns:a16="http://schemas.microsoft.com/office/drawing/2014/main" id="{FDBF6CD7-4320-67F2-DA37-30926E5DFA5F}"/>
              </a:ext>
            </a:extLst>
          </p:cNvPr>
          <p:cNvSpPr/>
          <p:nvPr/>
        </p:nvSpPr>
        <p:spPr>
          <a:xfrm>
            <a:off x="7028621" y="1122534"/>
            <a:ext cx="1792291" cy="3822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lumMod val="65000"/>
                    <a:lumOff val="35000"/>
                  </a:schemeClr>
                </a:solidFill>
                <a:latin typeface="Corbel" panose="020B0503020204020204" pitchFamily="34" charset="0"/>
                <a:cs typeface="Arial" panose="020B0604020202020204" pitchFamily="34" charset="0"/>
              </a:rPr>
              <a:t>Capsid-Capsid Binding</a:t>
            </a:r>
          </a:p>
        </p:txBody>
      </p:sp>
    </p:spTree>
    <p:extLst>
      <p:ext uri="{BB962C8B-B14F-4D97-AF65-F5344CB8AC3E}">
        <p14:creationId xmlns:p14="http://schemas.microsoft.com/office/powerpoint/2010/main" val="2402447871"/>
      </p:ext>
    </p:extLst>
  </p:cSld>
  <p:clrMapOvr>
    <a:masterClrMapping/>
  </p:clrMapOvr>
  <mc:AlternateContent xmlns:mc="http://schemas.openxmlformats.org/markup-compatibility/2006" xmlns:p14="http://schemas.microsoft.com/office/powerpoint/2010/main">
    <mc:Choice Requires="p14">
      <p:transition spd="slow" p14:dur="1250" advTm="8074">
        <p:fade/>
      </p:transition>
    </mc:Choice>
    <mc:Fallback xmlns="">
      <p:transition spd="slow" advTm="8074">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E0737F-FC96-50EA-2956-D0E9DA540130}"/>
              </a:ext>
            </a:extLst>
          </p:cNvPr>
          <p:cNvPicPr>
            <a:picLocks/>
          </p:cNvPicPr>
          <p:nvPr/>
        </p:nvPicPr>
        <p:blipFill>
          <a:blip r:embed="rId3"/>
          <a:stretch>
            <a:fillRect/>
          </a:stretch>
        </p:blipFill>
        <p:spPr>
          <a:xfrm>
            <a:off x="457200" y="1068088"/>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Budding and Maturation</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8" name="Rectangle 13">
            <a:extLst>
              <a:ext uri="{FF2B5EF4-FFF2-40B4-BE49-F238E27FC236}">
                <a16:creationId xmlns:a16="http://schemas.microsoft.com/office/drawing/2014/main" id="{C19E6BB7-2457-944A-AF97-02CC016E65C9}"/>
              </a:ext>
            </a:extLst>
          </p:cNvPr>
          <p:cNvSpPr>
            <a:spLocks noChangeArrowheads="1"/>
          </p:cNvSpPr>
          <p:nvPr/>
        </p:nvSpPr>
        <p:spPr bwMode="auto">
          <a:xfrm>
            <a:off x="457200" y="4419599"/>
            <a:ext cx="1453607" cy="278620"/>
          </a:xfrm>
          <a:prstGeom prst="rect">
            <a:avLst/>
          </a:prstGeom>
          <a:noFill/>
          <a:ln w="12700">
            <a:noFill/>
            <a:miter lim="800000"/>
            <a:headEnd/>
            <a:tailEnd/>
          </a:ln>
          <a:effectLst/>
        </p:spPr>
        <p:txBody>
          <a:bodyPr wrap="none" anchor="ctr">
            <a:prstTxWarp prst="textNoShape">
              <a:avLst/>
            </a:prstTxWarp>
          </a:bodyPr>
          <a:lstStyle/>
          <a:p>
            <a:pPr algn="ctr"/>
            <a:r>
              <a:rPr lang="en-US" sz="1200" dirty="0">
                <a:solidFill>
                  <a:schemeClr val="tx1">
                    <a:lumMod val="50000"/>
                    <a:lumOff val="50000"/>
                  </a:schemeClr>
                </a:solidFill>
                <a:latin typeface="Arial" pitchFamily="18" charset="0"/>
              </a:rPr>
              <a:t>Host cell cytosol</a:t>
            </a:r>
          </a:p>
        </p:txBody>
      </p:sp>
      <p:sp>
        <p:nvSpPr>
          <p:cNvPr id="3" name="Rectangle 13">
            <a:extLst>
              <a:ext uri="{FF2B5EF4-FFF2-40B4-BE49-F238E27FC236}">
                <a16:creationId xmlns:a16="http://schemas.microsoft.com/office/drawing/2014/main" id="{8DFFAA9C-70BA-DDA5-4C0D-E5C7C447A9AB}"/>
              </a:ext>
            </a:extLst>
          </p:cNvPr>
          <p:cNvSpPr>
            <a:spLocks noChangeArrowheads="1"/>
          </p:cNvSpPr>
          <p:nvPr/>
        </p:nvSpPr>
        <p:spPr bwMode="auto">
          <a:xfrm>
            <a:off x="7241735" y="2263197"/>
            <a:ext cx="1316254" cy="432890"/>
          </a:xfrm>
          <a:prstGeom prst="rect">
            <a:avLst/>
          </a:prstGeom>
          <a:noFill/>
          <a:ln w="12700">
            <a:noFill/>
            <a:miter lim="800000"/>
            <a:headEnd/>
            <a:tailEnd/>
          </a:ln>
          <a:effectLst/>
        </p:spPr>
        <p:txBody>
          <a:bodyPr wrap="none" anchor="ctr">
            <a:prstTxWarp prst="textNoShape">
              <a:avLst/>
            </a:prstTxWarp>
          </a:bodyPr>
          <a:lstStyle/>
          <a:p>
            <a:pPr algn="ctr"/>
            <a:r>
              <a:rPr lang="en-US" sz="1600" dirty="0">
                <a:solidFill>
                  <a:srgbClr val="4CADB4"/>
                </a:solidFill>
                <a:latin typeface="Calibri" panose="020F0502020204030204" pitchFamily="34" charset="0"/>
                <a:cs typeface="Calibri" panose="020F0502020204030204" pitchFamily="34" charset="0"/>
              </a:rPr>
              <a:t>HIV RNA</a:t>
            </a:r>
          </a:p>
        </p:txBody>
      </p:sp>
      <p:cxnSp>
        <p:nvCxnSpPr>
          <p:cNvPr id="5" name="Straight Arrow Connector 4">
            <a:extLst>
              <a:ext uri="{FF2B5EF4-FFF2-40B4-BE49-F238E27FC236}">
                <a16:creationId xmlns:a16="http://schemas.microsoft.com/office/drawing/2014/main" id="{5978E489-6B5D-6734-8EE6-D194B3F63CE9}"/>
              </a:ext>
            </a:extLst>
          </p:cNvPr>
          <p:cNvCxnSpPr>
            <a:cxnSpLocks/>
          </p:cNvCxnSpPr>
          <p:nvPr/>
        </p:nvCxnSpPr>
        <p:spPr>
          <a:xfrm>
            <a:off x="6609630" y="3083080"/>
            <a:ext cx="151449" cy="99583"/>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A8DF595-112A-3143-DAD1-39D7A3E00E2D}"/>
              </a:ext>
            </a:extLst>
          </p:cNvPr>
          <p:cNvCxnSpPr>
            <a:cxnSpLocks/>
          </p:cNvCxnSpPr>
          <p:nvPr/>
        </p:nvCxnSpPr>
        <p:spPr>
          <a:xfrm>
            <a:off x="5578324" y="2479642"/>
            <a:ext cx="1889276" cy="0"/>
          </a:xfrm>
          <a:prstGeom prst="line">
            <a:avLst/>
          </a:prstGeom>
          <a:ln w="15875"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2E40204-A8B9-E905-92E6-91640F491E7F}"/>
              </a:ext>
            </a:extLst>
          </p:cNvPr>
          <p:cNvCxnSpPr>
            <a:cxnSpLocks/>
          </p:cNvCxnSpPr>
          <p:nvPr/>
        </p:nvCxnSpPr>
        <p:spPr>
          <a:xfrm>
            <a:off x="1281952" y="1547312"/>
            <a:ext cx="1676400" cy="0"/>
          </a:xfrm>
          <a:prstGeom prst="line">
            <a:avLst/>
          </a:prstGeom>
          <a:ln w="15875"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15" name="Rectangle 13">
            <a:extLst>
              <a:ext uri="{FF2B5EF4-FFF2-40B4-BE49-F238E27FC236}">
                <a16:creationId xmlns:a16="http://schemas.microsoft.com/office/drawing/2014/main" id="{1DD7FDF7-8762-C7F7-6011-08B77A06E065}"/>
              </a:ext>
            </a:extLst>
          </p:cNvPr>
          <p:cNvSpPr>
            <a:spLocks noChangeArrowheads="1"/>
          </p:cNvSpPr>
          <p:nvPr/>
        </p:nvSpPr>
        <p:spPr bwMode="auto">
          <a:xfrm>
            <a:off x="225998" y="1317849"/>
            <a:ext cx="1316254" cy="432890"/>
          </a:xfrm>
          <a:prstGeom prst="rect">
            <a:avLst/>
          </a:prstGeom>
          <a:noFill/>
          <a:ln w="12700">
            <a:noFill/>
            <a:miter lim="800000"/>
            <a:headEnd/>
            <a:tailEnd/>
          </a:ln>
          <a:effectLst/>
        </p:spPr>
        <p:txBody>
          <a:bodyPr wrap="none" anchor="ctr">
            <a:prstTxWarp prst="textNoShape">
              <a:avLst/>
            </a:prstTxWarp>
          </a:bodyPr>
          <a:lstStyle/>
          <a:p>
            <a:pPr algn="ctr"/>
            <a:r>
              <a:rPr lang="en-US" sz="1600" dirty="0">
                <a:solidFill>
                  <a:srgbClr val="4CADB4"/>
                </a:solidFill>
                <a:latin typeface="Calibri" panose="020F0502020204030204" pitchFamily="34" charset="0"/>
                <a:cs typeface="Calibri" panose="020F0502020204030204" pitchFamily="34" charset="0"/>
              </a:rPr>
              <a:t>HIV RNA</a:t>
            </a:r>
          </a:p>
        </p:txBody>
      </p:sp>
      <p:cxnSp>
        <p:nvCxnSpPr>
          <p:cNvPr id="18" name="Straight Connector 17">
            <a:extLst>
              <a:ext uri="{FF2B5EF4-FFF2-40B4-BE49-F238E27FC236}">
                <a16:creationId xmlns:a16="http://schemas.microsoft.com/office/drawing/2014/main" id="{6398FD3A-615E-2EB6-431E-31F7C8860A3C}"/>
              </a:ext>
            </a:extLst>
          </p:cNvPr>
          <p:cNvCxnSpPr>
            <a:cxnSpLocks/>
          </p:cNvCxnSpPr>
          <p:nvPr/>
        </p:nvCxnSpPr>
        <p:spPr>
          <a:xfrm>
            <a:off x="5100878" y="3035455"/>
            <a:ext cx="2026063" cy="0"/>
          </a:xfrm>
          <a:prstGeom prst="line">
            <a:avLst/>
          </a:prstGeom>
          <a:ln w="15875"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20" name="Rectangle 13">
            <a:extLst>
              <a:ext uri="{FF2B5EF4-FFF2-40B4-BE49-F238E27FC236}">
                <a16:creationId xmlns:a16="http://schemas.microsoft.com/office/drawing/2014/main" id="{7DA60A19-7F7B-BC52-236A-74BF43B40F79}"/>
              </a:ext>
            </a:extLst>
          </p:cNvPr>
          <p:cNvSpPr>
            <a:spLocks noChangeArrowheads="1"/>
          </p:cNvSpPr>
          <p:nvPr/>
        </p:nvSpPr>
        <p:spPr bwMode="auto">
          <a:xfrm>
            <a:off x="7126941" y="2816720"/>
            <a:ext cx="1316254" cy="432890"/>
          </a:xfrm>
          <a:prstGeom prst="rect">
            <a:avLst/>
          </a:prstGeom>
          <a:noFill/>
          <a:ln w="12700">
            <a:noFill/>
            <a:miter lim="800000"/>
            <a:headEnd/>
            <a:tailEnd/>
          </a:ln>
          <a:effectLst/>
        </p:spPr>
        <p:txBody>
          <a:bodyPr wrap="none" anchor="ctr">
            <a:prstTxWarp prst="textNoShape">
              <a:avLst/>
            </a:prstTxWarp>
          </a:bodyPr>
          <a:lstStyle/>
          <a:p>
            <a:pPr algn="ctr"/>
            <a:r>
              <a:rPr lang="en-US" sz="1600" dirty="0">
                <a:solidFill>
                  <a:srgbClr val="00C265"/>
                </a:solidFill>
                <a:latin typeface="Calibri" panose="020F0502020204030204" pitchFamily="34" charset="0"/>
                <a:cs typeface="Calibri" panose="020F0502020204030204" pitchFamily="34" charset="0"/>
              </a:rPr>
              <a:t>Nucleocapsid</a:t>
            </a:r>
          </a:p>
        </p:txBody>
      </p:sp>
    </p:spTree>
    <p:extLst>
      <p:ext uri="{BB962C8B-B14F-4D97-AF65-F5344CB8AC3E}">
        <p14:creationId xmlns:p14="http://schemas.microsoft.com/office/powerpoint/2010/main" val="1094671444"/>
      </p:ext>
    </p:extLst>
  </p:cSld>
  <p:clrMapOvr>
    <a:masterClrMapping/>
  </p:clrMapOvr>
  <mc:AlternateContent xmlns:mc="http://schemas.openxmlformats.org/markup-compatibility/2006" xmlns:p14="http://schemas.microsoft.com/office/powerpoint/2010/main">
    <mc:Choice Requires="p14">
      <p:transition spd="slow" p14:dur="1250" advTm="18325">
        <p:circle/>
      </p:transition>
    </mc:Choice>
    <mc:Fallback xmlns="">
      <p:transition spd="slow" advTm="18325">
        <p:circl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44E7A042-8176-CEEC-F286-66A3CBADA79A}"/>
              </a:ext>
            </a:extLst>
          </p:cNvPr>
          <p:cNvSpPr/>
          <p:nvPr/>
        </p:nvSpPr>
        <p:spPr>
          <a:xfrm>
            <a:off x="7445135" y="3424393"/>
            <a:ext cx="1122095" cy="1091171"/>
          </a:xfrm>
          <a:prstGeom prst="rect">
            <a:avLst/>
          </a:prstGeom>
          <a:solidFill>
            <a:schemeClr val="bg1">
              <a:alpha val="87234"/>
            </a:schemeClr>
          </a:solidFill>
          <a:ln w="19050">
            <a:solidFill>
              <a:schemeClr val="tx1">
                <a:lumMod val="65000"/>
                <a:lumOff val="35000"/>
                <a:alpha val="3623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itle 46">
            <a:extLst>
              <a:ext uri="{FF2B5EF4-FFF2-40B4-BE49-F238E27FC236}">
                <a16:creationId xmlns:a16="http://schemas.microsoft.com/office/drawing/2014/main" id="{ACC17845-DF85-2853-CB5C-1473730DDD86}"/>
              </a:ext>
            </a:extLst>
          </p:cNvPr>
          <p:cNvSpPr>
            <a:spLocks noGrp="1"/>
          </p:cNvSpPr>
          <p:nvPr>
            <p:ph type="title"/>
          </p:nvPr>
        </p:nvSpPr>
        <p:spPr/>
        <p:txBody>
          <a:bodyPr/>
          <a:lstStyle/>
          <a:p>
            <a:r>
              <a:rPr lang="en-US" dirty="0"/>
              <a:t>Budding and Maturation</a:t>
            </a:r>
          </a:p>
        </p:txBody>
      </p:sp>
      <p:sp>
        <p:nvSpPr>
          <p:cNvPr id="48" name="Text Placeholder 47">
            <a:extLst>
              <a:ext uri="{FF2B5EF4-FFF2-40B4-BE49-F238E27FC236}">
                <a16:creationId xmlns:a16="http://schemas.microsoft.com/office/drawing/2014/main" id="{559B4378-2178-953C-27C9-68882D4A4626}"/>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pic>
        <p:nvPicPr>
          <p:cNvPr id="10" name="Picture 9">
            <a:extLst>
              <a:ext uri="{FF2B5EF4-FFF2-40B4-BE49-F238E27FC236}">
                <a16:creationId xmlns:a16="http://schemas.microsoft.com/office/drawing/2014/main" id="{DF48110B-D839-B0E4-2484-77DB5CCC96AC}"/>
              </a:ext>
            </a:extLst>
          </p:cNvPr>
          <p:cNvPicPr>
            <a:picLocks noChangeAspect="1"/>
          </p:cNvPicPr>
          <p:nvPr/>
        </p:nvPicPr>
        <p:blipFill>
          <a:blip r:embed="rId2"/>
          <a:stretch>
            <a:fillRect/>
          </a:stretch>
        </p:blipFill>
        <p:spPr>
          <a:xfrm>
            <a:off x="7342943" y="3284939"/>
            <a:ext cx="1362818" cy="1362818"/>
          </a:xfrm>
          <a:prstGeom prst="rect">
            <a:avLst/>
          </a:prstGeom>
        </p:spPr>
      </p:pic>
      <p:grpSp>
        <p:nvGrpSpPr>
          <p:cNvPr id="14" name="Group 13">
            <a:extLst>
              <a:ext uri="{FF2B5EF4-FFF2-40B4-BE49-F238E27FC236}">
                <a16:creationId xmlns:a16="http://schemas.microsoft.com/office/drawing/2014/main" id="{24DFA4CD-FD3C-507A-4D73-6829ACF0FF37}"/>
              </a:ext>
            </a:extLst>
          </p:cNvPr>
          <p:cNvGrpSpPr/>
          <p:nvPr/>
        </p:nvGrpSpPr>
        <p:grpSpPr>
          <a:xfrm>
            <a:off x="3002155" y="2273191"/>
            <a:ext cx="1295428" cy="2255507"/>
            <a:chOff x="3167045" y="1913430"/>
            <a:chExt cx="1295428" cy="2255507"/>
          </a:xfrm>
        </p:grpSpPr>
        <p:pic>
          <p:nvPicPr>
            <p:cNvPr id="5" name="Picture 4">
              <a:extLst>
                <a:ext uri="{FF2B5EF4-FFF2-40B4-BE49-F238E27FC236}">
                  <a16:creationId xmlns:a16="http://schemas.microsoft.com/office/drawing/2014/main" id="{8EBE7753-E21A-B35A-8209-D28DA68A9D50}"/>
                </a:ext>
              </a:extLst>
            </p:cNvPr>
            <p:cNvPicPr>
              <a:picLocks noChangeAspect="1"/>
            </p:cNvPicPr>
            <p:nvPr/>
          </p:nvPicPr>
          <p:blipFill>
            <a:blip r:embed="rId3"/>
            <a:stretch>
              <a:fillRect/>
            </a:stretch>
          </p:blipFill>
          <p:spPr>
            <a:xfrm flipH="1">
              <a:off x="3499232" y="1926723"/>
              <a:ext cx="837548" cy="2198565"/>
            </a:xfrm>
            <a:prstGeom prst="rect">
              <a:avLst/>
            </a:prstGeom>
          </p:spPr>
        </p:pic>
        <p:pic>
          <p:nvPicPr>
            <p:cNvPr id="7" name="Picture 6">
              <a:extLst>
                <a:ext uri="{FF2B5EF4-FFF2-40B4-BE49-F238E27FC236}">
                  <a16:creationId xmlns:a16="http://schemas.microsoft.com/office/drawing/2014/main" id="{DC1891A5-CEE5-2C81-9B2D-4615978A358F}"/>
                </a:ext>
              </a:extLst>
            </p:cNvPr>
            <p:cNvPicPr>
              <a:picLocks noChangeAspect="1"/>
            </p:cNvPicPr>
            <p:nvPr/>
          </p:nvPicPr>
          <p:blipFill>
            <a:blip r:embed="rId3"/>
            <a:stretch>
              <a:fillRect/>
            </a:stretch>
          </p:blipFill>
          <p:spPr>
            <a:xfrm rot="20655851" flipH="1">
              <a:off x="3167045" y="1967542"/>
              <a:ext cx="941066" cy="2198565"/>
            </a:xfrm>
            <a:prstGeom prst="rect">
              <a:avLst/>
            </a:prstGeom>
          </p:spPr>
        </p:pic>
        <p:pic>
          <p:nvPicPr>
            <p:cNvPr id="8" name="Picture 7">
              <a:extLst>
                <a:ext uri="{FF2B5EF4-FFF2-40B4-BE49-F238E27FC236}">
                  <a16:creationId xmlns:a16="http://schemas.microsoft.com/office/drawing/2014/main" id="{88FAA88F-E518-4D50-1D5C-11E80806299E}"/>
                </a:ext>
              </a:extLst>
            </p:cNvPr>
            <p:cNvPicPr>
              <a:picLocks noChangeAspect="1"/>
            </p:cNvPicPr>
            <p:nvPr/>
          </p:nvPicPr>
          <p:blipFill>
            <a:blip r:embed="rId3"/>
            <a:stretch>
              <a:fillRect/>
            </a:stretch>
          </p:blipFill>
          <p:spPr>
            <a:xfrm rot="20602410" flipH="1">
              <a:off x="3423465" y="1913430"/>
              <a:ext cx="837548" cy="2198565"/>
            </a:xfrm>
            <a:prstGeom prst="rect">
              <a:avLst/>
            </a:prstGeom>
          </p:spPr>
        </p:pic>
        <p:pic>
          <p:nvPicPr>
            <p:cNvPr id="9" name="Picture 8">
              <a:extLst>
                <a:ext uri="{FF2B5EF4-FFF2-40B4-BE49-F238E27FC236}">
                  <a16:creationId xmlns:a16="http://schemas.microsoft.com/office/drawing/2014/main" id="{19925017-120C-AC16-250A-34782CEDAB6C}"/>
                </a:ext>
              </a:extLst>
            </p:cNvPr>
            <p:cNvPicPr>
              <a:picLocks noChangeAspect="1"/>
            </p:cNvPicPr>
            <p:nvPr/>
          </p:nvPicPr>
          <p:blipFill>
            <a:blip r:embed="rId3"/>
            <a:stretch>
              <a:fillRect/>
            </a:stretch>
          </p:blipFill>
          <p:spPr>
            <a:xfrm rot="881153">
              <a:off x="3624925" y="1922173"/>
              <a:ext cx="837548" cy="2198565"/>
            </a:xfrm>
            <a:prstGeom prst="rect">
              <a:avLst/>
            </a:prstGeom>
          </p:spPr>
        </p:pic>
        <p:pic>
          <p:nvPicPr>
            <p:cNvPr id="4" name="Picture 3">
              <a:extLst>
                <a:ext uri="{FF2B5EF4-FFF2-40B4-BE49-F238E27FC236}">
                  <a16:creationId xmlns:a16="http://schemas.microsoft.com/office/drawing/2014/main" id="{5094F8C3-E1CB-599C-275B-EB1F5D3CBF97}"/>
                </a:ext>
              </a:extLst>
            </p:cNvPr>
            <p:cNvPicPr>
              <a:picLocks noChangeAspect="1"/>
            </p:cNvPicPr>
            <p:nvPr/>
          </p:nvPicPr>
          <p:blipFill>
            <a:blip r:embed="rId3"/>
            <a:stretch>
              <a:fillRect/>
            </a:stretch>
          </p:blipFill>
          <p:spPr>
            <a:xfrm rot="311526" flipH="1">
              <a:off x="3597225" y="1954997"/>
              <a:ext cx="724558" cy="2198565"/>
            </a:xfrm>
            <a:prstGeom prst="rect">
              <a:avLst/>
            </a:prstGeom>
          </p:spPr>
        </p:pic>
        <p:pic>
          <p:nvPicPr>
            <p:cNvPr id="6" name="Picture 5">
              <a:extLst>
                <a:ext uri="{FF2B5EF4-FFF2-40B4-BE49-F238E27FC236}">
                  <a16:creationId xmlns:a16="http://schemas.microsoft.com/office/drawing/2014/main" id="{B2EE89A4-2E6E-8D9D-7F88-CCC6AF0B6F5F}"/>
                </a:ext>
              </a:extLst>
            </p:cNvPr>
            <p:cNvPicPr>
              <a:picLocks noChangeAspect="1"/>
            </p:cNvPicPr>
            <p:nvPr/>
          </p:nvPicPr>
          <p:blipFill>
            <a:blip r:embed="rId3"/>
            <a:stretch>
              <a:fillRect/>
            </a:stretch>
          </p:blipFill>
          <p:spPr>
            <a:xfrm rot="21141779">
              <a:off x="3311097" y="1970372"/>
              <a:ext cx="837548" cy="2198565"/>
            </a:xfrm>
            <a:prstGeom prst="rect">
              <a:avLst/>
            </a:prstGeom>
          </p:spPr>
        </p:pic>
        <p:pic>
          <p:nvPicPr>
            <p:cNvPr id="11" name="Picture 10">
              <a:extLst>
                <a:ext uri="{FF2B5EF4-FFF2-40B4-BE49-F238E27FC236}">
                  <a16:creationId xmlns:a16="http://schemas.microsoft.com/office/drawing/2014/main" id="{2A4E5200-AA7B-4BD2-81E5-CA0E0248C69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8261" r="90000">
                          <a14:foregroundMark x1="8261" y1="39032" x2="8478" y2="50968"/>
                          <a14:foregroundMark x1="8261" y1="56452" x2="11304" y2="67742"/>
                        </a14:backgroundRemoval>
                      </a14:imgEffect>
                      <a14:imgEffect>
                        <a14:colorTemperature colorTemp="7544"/>
                      </a14:imgEffect>
                      <a14:imgEffect>
                        <a14:saturation sat="105000"/>
                      </a14:imgEffect>
                      <a14:imgEffect>
                        <a14:brightnessContrast bright="-8000"/>
                      </a14:imgEffect>
                    </a14:imgLayer>
                  </a14:imgProps>
                </a:ext>
              </a:extLst>
            </a:blip>
            <a:srcRect t="25109" r="55036" b="24140"/>
            <a:stretch/>
          </p:blipFill>
          <p:spPr>
            <a:xfrm>
              <a:off x="3303713" y="2421949"/>
              <a:ext cx="1017416" cy="773903"/>
            </a:xfrm>
            <a:prstGeom prst="rect">
              <a:avLst/>
            </a:prstGeom>
          </p:spPr>
        </p:pic>
      </p:grpSp>
      <p:grpSp>
        <p:nvGrpSpPr>
          <p:cNvPr id="15" name="Group 14">
            <a:extLst>
              <a:ext uri="{FF2B5EF4-FFF2-40B4-BE49-F238E27FC236}">
                <a16:creationId xmlns:a16="http://schemas.microsoft.com/office/drawing/2014/main" id="{36104C8D-74F2-9E00-91FC-B46B8B9A6E43}"/>
              </a:ext>
            </a:extLst>
          </p:cNvPr>
          <p:cNvGrpSpPr/>
          <p:nvPr/>
        </p:nvGrpSpPr>
        <p:grpSpPr>
          <a:xfrm rot="188754">
            <a:off x="4306301" y="2273191"/>
            <a:ext cx="1295428" cy="2255507"/>
            <a:chOff x="3167045" y="1913430"/>
            <a:chExt cx="1295428" cy="2255507"/>
          </a:xfrm>
        </p:grpSpPr>
        <p:pic>
          <p:nvPicPr>
            <p:cNvPr id="16" name="Picture 15">
              <a:extLst>
                <a:ext uri="{FF2B5EF4-FFF2-40B4-BE49-F238E27FC236}">
                  <a16:creationId xmlns:a16="http://schemas.microsoft.com/office/drawing/2014/main" id="{6BBFB78B-989C-E3C0-6343-85FFB4AEA5FC}"/>
                </a:ext>
              </a:extLst>
            </p:cNvPr>
            <p:cNvPicPr>
              <a:picLocks noChangeAspect="1"/>
            </p:cNvPicPr>
            <p:nvPr/>
          </p:nvPicPr>
          <p:blipFill>
            <a:blip r:embed="rId3"/>
            <a:stretch>
              <a:fillRect/>
            </a:stretch>
          </p:blipFill>
          <p:spPr>
            <a:xfrm flipH="1">
              <a:off x="3499232" y="1926723"/>
              <a:ext cx="837548" cy="2198565"/>
            </a:xfrm>
            <a:prstGeom prst="rect">
              <a:avLst/>
            </a:prstGeom>
          </p:spPr>
        </p:pic>
        <p:pic>
          <p:nvPicPr>
            <p:cNvPr id="17" name="Picture 16">
              <a:extLst>
                <a:ext uri="{FF2B5EF4-FFF2-40B4-BE49-F238E27FC236}">
                  <a16:creationId xmlns:a16="http://schemas.microsoft.com/office/drawing/2014/main" id="{349E8FB2-E537-DE96-7FB7-DC073A32E874}"/>
                </a:ext>
              </a:extLst>
            </p:cNvPr>
            <p:cNvPicPr>
              <a:picLocks noChangeAspect="1"/>
            </p:cNvPicPr>
            <p:nvPr/>
          </p:nvPicPr>
          <p:blipFill>
            <a:blip r:embed="rId3"/>
            <a:stretch>
              <a:fillRect/>
            </a:stretch>
          </p:blipFill>
          <p:spPr>
            <a:xfrm rot="20655851" flipH="1">
              <a:off x="3167045" y="1967542"/>
              <a:ext cx="941066" cy="2198565"/>
            </a:xfrm>
            <a:prstGeom prst="rect">
              <a:avLst/>
            </a:prstGeom>
          </p:spPr>
        </p:pic>
        <p:pic>
          <p:nvPicPr>
            <p:cNvPr id="18" name="Picture 17">
              <a:extLst>
                <a:ext uri="{FF2B5EF4-FFF2-40B4-BE49-F238E27FC236}">
                  <a16:creationId xmlns:a16="http://schemas.microsoft.com/office/drawing/2014/main" id="{832BA1CE-29F1-0E84-E496-35B689521CAB}"/>
                </a:ext>
              </a:extLst>
            </p:cNvPr>
            <p:cNvPicPr>
              <a:picLocks noChangeAspect="1"/>
            </p:cNvPicPr>
            <p:nvPr/>
          </p:nvPicPr>
          <p:blipFill>
            <a:blip r:embed="rId3"/>
            <a:stretch>
              <a:fillRect/>
            </a:stretch>
          </p:blipFill>
          <p:spPr>
            <a:xfrm rot="20602410" flipH="1">
              <a:off x="3423465" y="1913430"/>
              <a:ext cx="837548" cy="2198565"/>
            </a:xfrm>
            <a:prstGeom prst="rect">
              <a:avLst/>
            </a:prstGeom>
          </p:spPr>
        </p:pic>
        <p:pic>
          <p:nvPicPr>
            <p:cNvPr id="19" name="Picture 18">
              <a:extLst>
                <a:ext uri="{FF2B5EF4-FFF2-40B4-BE49-F238E27FC236}">
                  <a16:creationId xmlns:a16="http://schemas.microsoft.com/office/drawing/2014/main" id="{5E55FC90-2B2E-A8A3-DF16-E6B1B99A01D6}"/>
                </a:ext>
              </a:extLst>
            </p:cNvPr>
            <p:cNvPicPr>
              <a:picLocks noChangeAspect="1"/>
            </p:cNvPicPr>
            <p:nvPr/>
          </p:nvPicPr>
          <p:blipFill>
            <a:blip r:embed="rId3"/>
            <a:stretch>
              <a:fillRect/>
            </a:stretch>
          </p:blipFill>
          <p:spPr>
            <a:xfrm rot="881153">
              <a:off x="3624925" y="1922173"/>
              <a:ext cx="837548" cy="2198565"/>
            </a:xfrm>
            <a:prstGeom prst="rect">
              <a:avLst/>
            </a:prstGeom>
          </p:spPr>
        </p:pic>
        <p:pic>
          <p:nvPicPr>
            <p:cNvPr id="20" name="Picture 19">
              <a:extLst>
                <a:ext uri="{FF2B5EF4-FFF2-40B4-BE49-F238E27FC236}">
                  <a16:creationId xmlns:a16="http://schemas.microsoft.com/office/drawing/2014/main" id="{2D81BF50-394C-98ED-5FEE-28C5A9524E3F}"/>
                </a:ext>
              </a:extLst>
            </p:cNvPr>
            <p:cNvPicPr>
              <a:picLocks noChangeAspect="1"/>
            </p:cNvPicPr>
            <p:nvPr/>
          </p:nvPicPr>
          <p:blipFill>
            <a:blip r:embed="rId3"/>
            <a:stretch>
              <a:fillRect/>
            </a:stretch>
          </p:blipFill>
          <p:spPr>
            <a:xfrm rot="311526" flipH="1">
              <a:off x="3597225" y="1954997"/>
              <a:ext cx="724558" cy="2198565"/>
            </a:xfrm>
            <a:prstGeom prst="rect">
              <a:avLst/>
            </a:prstGeom>
          </p:spPr>
        </p:pic>
        <p:pic>
          <p:nvPicPr>
            <p:cNvPr id="21" name="Picture 20">
              <a:extLst>
                <a:ext uri="{FF2B5EF4-FFF2-40B4-BE49-F238E27FC236}">
                  <a16:creationId xmlns:a16="http://schemas.microsoft.com/office/drawing/2014/main" id="{0696A92C-859E-F6EE-2D49-69DDD91B3886}"/>
                </a:ext>
              </a:extLst>
            </p:cNvPr>
            <p:cNvPicPr>
              <a:picLocks noChangeAspect="1"/>
            </p:cNvPicPr>
            <p:nvPr/>
          </p:nvPicPr>
          <p:blipFill>
            <a:blip r:embed="rId3"/>
            <a:stretch>
              <a:fillRect/>
            </a:stretch>
          </p:blipFill>
          <p:spPr>
            <a:xfrm rot="21141779">
              <a:off x="3311097" y="1970372"/>
              <a:ext cx="837548" cy="2198565"/>
            </a:xfrm>
            <a:prstGeom prst="rect">
              <a:avLst/>
            </a:prstGeom>
          </p:spPr>
        </p:pic>
        <p:pic>
          <p:nvPicPr>
            <p:cNvPr id="22" name="Picture 21">
              <a:extLst>
                <a:ext uri="{FF2B5EF4-FFF2-40B4-BE49-F238E27FC236}">
                  <a16:creationId xmlns:a16="http://schemas.microsoft.com/office/drawing/2014/main" id="{6E699291-D3D0-F4A2-3586-8AD18AE51DBA}"/>
                </a:ext>
              </a:extLst>
            </p:cNvPr>
            <p:cNvPicPr>
              <a:picLocks noChangeAspect="1"/>
            </p:cNvPicPr>
            <p:nvPr/>
          </p:nvPicPr>
          <p:blipFill rotWithShape="1">
            <a:blip r:embed="rId4">
              <a:extLst>
                <a:ext uri="{BEBA8EAE-BF5A-486C-A8C5-ECC9F3942E4B}">
                  <a14:imgProps xmlns:a14="http://schemas.microsoft.com/office/drawing/2010/main">
                    <a14:imgLayer r:embed="rId6">
                      <a14:imgEffect>
                        <a14:backgroundRemoval t="10000" b="90000" l="8261" r="90000">
                          <a14:foregroundMark x1="8261" y1="39032" x2="8478" y2="50968"/>
                          <a14:foregroundMark x1="8261" y1="56452" x2="11304" y2="67742"/>
                        </a14:backgroundRemoval>
                      </a14:imgEffect>
                      <a14:imgEffect>
                        <a14:colorTemperature colorTemp="7544"/>
                      </a14:imgEffect>
                      <a14:imgEffect>
                        <a14:saturation sat="105000"/>
                      </a14:imgEffect>
                      <a14:imgEffect>
                        <a14:brightnessContrast bright="-8000"/>
                      </a14:imgEffect>
                    </a14:imgLayer>
                  </a14:imgProps>
                </a:ext>
              </a:extLst>
            </a:blip>
            <a:srcRect t="25109" r="55036" b="24140"/>
            <a:stretch/>
          </p:blipFill>
          <p:spPr>
            <a:xfrm>
              <a:off x="3303713" y="2421949"/>
              <a:ext cx="1017416" cy="773903"/>
            </a:xfrm>
            <a:prstGeom prst="rect">
              <a:avLst/>
            </a:prstGeom>
          </p:spPr>
        </p:pic>
      </p:grpSp>
      <p:grpSp>
        <p:nvGrpSpPr>
          <p:cNvPr id="23" name="Group 22">
            <a:extLst>
              <a:ext uri="{FF2B5EF4-FFF2-40B4-BE49-F238E27FC236}">
                <a16:creationId xmlns:a16="http://schemas.microsoft.com/office/drawing/2014/main" id="{36601E4A-3756-0BEE-87B6-F81AE0594CA1}"/>
              </a:ext>
            </a:extLst>
          </p:cNvPr>
          <p:cNvGrpSpPr/>
          <p:nvPr/>
        </p:nvGrpSpPr>
        <p:grpSpPr>
          <a:xfrm rot="21417673">
            <a:off x="1787952" y="2303171"/>
            <a:ext cx="1295428" cy="2255507"/>
            <a:chOff x="3167045" y="1913430"/>
            <a:chExt cx="1295428" cy="2255507"/>
          </a:xfrm>
        </p:grpSpPr>
        <p:pic>
          <p:nvPicPr>
            <p:cNvPr id="24" name="Picture 23">
              <a:extLst>
                <a:ext uri="{FF2B5EF4-FFF2-40B4-BE49-F238E27FC236}">
                  <a16:creationId xmlns:a16="http://schemas.microsoft.com/office/drawing/2014/main" id="{F5755403-0CB0-F6B5-EACB-C1F41F86B671}"/>
                </a:ext>
              </a:extLst>
            </p:cNvPr>
            <p:cNvPicPr>
              <a:picLocks noChangeAspect="1"/>
            </p:cNvPicPr>
            <p:nvPr/>
          </p:nvPicPr>
          <p:blipFill>
            <a:blip r:embed="rId3"/>
            <a:stretch>
              <a:fillRect/>
            </a:stretch>
          </p:blipFill>
          <p:spPr>
            <a:xfrm flipH="1">
              <a:off x="3499232" y="1926723"/>
              <a:ext cx="837548" cy="2198565"/>
            </a:xfrm>
            <a:prstGeom prst="rect">
              <a:avLst/>
            </a:prstGeom>
          </p:spPr>
        </p:pic>
        <p:pic>
          <p:nvPicPr>
            <p:cNvPr id="25" name="Picture 24">
              <a:extLst>
                <a:ext uri="{FF2B5EF4-FFF2-40B4-BE49-F238E27FC236}">
                  <a16:creationId xmlns:a16="http://schemas.microsoft.com/office/drawing/2014/main" id="{6810923B-3950-1E0E-030C-5B537D037238}"/>
                </a:ext>
              </a:extLst>
            </p:cNvPr>
            <p:cNvPicPr>
              <a:picLocks noChangeAspect="1"/>
            </p:cNvPicPr>
            <p:nvPr/>
          </p:nvPicPr>
          <p:blipFill>
            <a:blip r:embed="rId3"/>
            <a:stretch>
              <a:fillRect/>
            </a:stretch>
          </p:blipFill>
          <p:spPr>
            <a:xfrm rot="20655851" flipH="1">
              <a:off x="3167045" y="1967542"/>
              <a:ext cx="941066" cy="2198565"/>
            </a:xfrm>
            <a:prstGeom prst="rect">
              <a:avLst/>
            </a:prstGeom>
          </p:spPr>
        </p:pic>
        <p:pic>
          <p:nvPicPr>
            <p:cNvPr id="26" name="Picture 25">
              <a:extLst>
                <a:ext uri="{FF2B5EF4-FFF2-40B4-BE49-F238E27FC236}">
                  <a16:creationId xmlns:a16="http://schemas.microsoft.com/office/drawing/2014/main" id="{816DCFAD-B3E1-D548-DB20-F8363F2D0A8B}"/>
                </a:ext>
              </a:extLst>
            </p:cNvPr>
            <p:cNvPicPr>
              <a:picLocks noChangeAspect="1"/>
            </p:cNvPicPr>
            <p:nvPr/>
          </p:nvPicPr>
          <p:blipFill>
            <a:blip r:embed="rId3"/>
            <a:stretch>
              <a:fillRect/>
            </a:stretch>
          </p:blipFill>
          <p:spPr>
            <a:xfrm rot="20602410" flipH="1">
              <a:off x="3423465" y="1913430"/>
              <a:ext cx="837548" cy="2198565"/>
            </a:xfrm>
            <a:prstGeom prst="rect">
              <a:avLst/>
            </a:prstGeom>
          </p:spPr>
        </p:pic>
        <p:pic>
          <p:nvPicPr>
            <p:cNvPr id="27" name="Picture 26">
              <a:extLst>
                <a:ext uri="{FF2B5EF4-FFF2-40B4-BE49-F238E27FC236}">
                  <a16:creationId xmlns:a16="http://schemas.microsoft.com/office/drawing/2014/main" id="{B105FA91-F1F3-00B1-5836-A3F7AC45976B}"/>
                </a:ext>
              </a:extLst>
            </p:cNvPr>
            <p:cNvPicPr>
              <a:picLocks noChangeAspect="1"/>
            </p:cNvPicPr>
            <p:nvPr/>
          </p:nvPicPr>
          <p:blipFill>
            <a:blip r:embed="rId3"/>
            <a:stretch>
              <a:fillRect/>
            </a:stretch>
          </p:blipFill>
          <p:spPr>
            <a:xfrm rot="881153">
              <a:off x="3624925" y="1922173"/>
              <a:ext cx="837548" cy="2198565"/>
            </a:xfrm>
            <a:prstGeom prst="rect">
              <a:avLst/>
            </a:prstGeom>
          </p:spPr>
        </p:pic>
        <p:pic>
          <p:nvPicPr>
            <p:cNvPr id="28" name="Picture 27">
              <a:extLst>
                <a:ext uri="{FF2B5EF4-FFF2-40B4-BE49-F238E27FC236}">
                  <a16:creationId xmlns:a16="http://schemas.microsoft.com/office/drawing/2014/main" id="{D128807A-4C26-CFDC-CFBB-BC7ED85CC815}"/>
                </a:ext>
              </a:extLst>
            </p:cNvPr>
            <p:cNvPicPr>
              <a:picLocks noChangeAspect="1"/>
            </p:cNvPicPr>
            <p:nvPr/>
          </p:nvPicPr>
          <p:blipFill>
            <a:blip r:embed="rId3"/>
            <a:stretch>
              <a:fillRect/>
            </a:stretch>
          </p:blipFill>
          <p:spPr>
            <a:xfrm rot="311526" flipH="1">
              <a:off x="3597225" y="1954997"/>
              <a:ext cx="724558" cy="2198565"/>
            </a:xfrm>
            <a:prstGeom prst="rect">
              <a:avLst/>
            </a:prstGeom>
          </p:spPr>
        </p:pic>
        <p:pic>
          <p:nvPicPr>
            <p:cNvPr id="29" name="Picture 28">
              <a:extLst>
                <a:ext uri="{FF2B5EF4-FFF2-40B4-BE49-F238E27FC236}">
                  <a16:creationId xmlns:a16="http://schemas.microsoft.com/office/drawing/2014/main" id="{D1FB7E4A-585B-999F-6EDC-66D9070847B7}"/>
                </a:ext>
              </a:extLst>
            </p:cNvPr>
            <p:cNvPicPr>
              <a:picLocks noChangeAspect="1"/>
            </p:cNvPicPr>
            <p:nvPr/>
          </p:nvPicPr>
          <p:blipFill>
            <a:blip r:embed="rId3"/>
            <a:stretch>
              <a:fillRect/>
            </a:stretch>
          </p:blipFill>
          <p:spPr>
            <a:xfrm rot="21141779">
              <a:off x="3311097" y="1970372"/>
              <a:ext cx="837548" cy="2198565"/>
            </a:xfrm>
            <a:prstGeom prst="rect">
              <a:avLst/>
            </a:prstGeom>
          </p:spPr>
        </p:pic>
        <p:pic>
          <p:nvPicPr>
            <p:cNvPr id="30" name="Picture 29">
              <a:extLst>
                <a:ext uri="{FF2B5EF4-FFF2-40B4-BE49-F238E27FC236}">
                  <a16:creationId xmlns:a16="http://schemas.microsoft.com/office/drawing/2014/main" id="{E0996B1B-8DD7-4206-350C-2320F7A4FE30}"/>
                </a:ext>
              </a:extLst>
            </p:cNvPr>
            <p:cNvPicPr>
              <a:picLocks noChangeAspect="1"/>
            </p:cNvPicPr>
            <p:nvPr/>
          </p:nvPicPr>
          <p:blipFill rotWithShape="1">
            <a:blip r:embed="rId4">
              <a:extLst>
                <a:ext uri="{BEBA8EAE-BF5A-486C-A8C5-ECC9F3942E4B}">
                  <a14:imgProps xmlns:a14="http://schemas.microsoft.com/office/drawing/2010/main">
                    <a14:imgLayer r:embed="rId7">
                      <a14:imgEffect>
                        <a14:backgroundRemoval t="10000" b="90000" l="8261" r="90000">
                          <a14:foregroundMark x1="8261" y1="39032" x2="8478" y2="50968"/>
                          <a14:foregroundMark x1="8261" y1="56452" x2="11304" y2="67742"/>
                        </a14:backgroundRemoval>
                      </a14:imgEffect>
                      <a14:imgEffect>
                        <a14:colorTemperature colorTemp="7544"/>
                      </a14:imgEffect>
                      <a14:imgEffect>
                        <a14:saturation sat="105000"/>
                      </a14:imgEffect>
                      <a14:imgEffect>
                        <a14:brightnessContrast bright="-8000"/>
                      </a14:imgEffect>
                    </a14:imgLayer>
                  </a14:imgProps>
                </a:ext>
              </a:extLst>
            </a:blip>
            <a:srcRect t="25109" r="55036" b="24140"/>
            <a:stretch/>
          </p:blipFill>
          <p:spPr>
            <a:xfrm>
              <a:off x="3303713" y="2421949"/>
              <a:ext cx="1017416" cy="773903"/>
            </a:xfrm>
            <a:prstGeom prst="rect">
              <a:avLst/>
            </a:prstGeom>
          </p:spPr>
        </p:pic>
      </p:grpSp>
      <p:grpSp>
        <p:nvGrpSpPr>
          <p:cNvPr id="31" name="Group 30">
            <a:extLst>
              <a:ext uri="{FF2B5EF4-FFF2-40B4-BE49-F238E27FC236}">
                <a16:creationId xmlns:a16="http://schemas.microsoft.com/office/drawing/2014/main" id="{20BFF8C6-753C-8254-6B54-3B67ED7D8ECE}"/>
              </a:ext>
            </a:extLst>
          </p:cNvPr>
          <p:cNvGrpSpPr/>
          <p:nvPr/>
        </p:nvGrpSpPr>
        <p:grpSpPr>
          <a:xfrm rot="345181">
            <a:off x="5640427" y="2303171"/>
            <a:ext cx="1295428" cy="2255507"/>
            <a:chOff x="3167045" y="1913430"/>
            <a:chExt cx="1295428" cy="2255507"/>
          </a:xfrm>
        </p:grpSpPr>
        <p:pic>
          <p:nvPicPr>
            <p:cNvPr id="32" name="Picture 31">
              <a:extLst>
                <a:ext uri="{FF2B5EF4-FFF2-40B4-BE49-F238E27FC236}">
                  <a16:creationId xmlns:a16="http://schemas.microsoft.com/office/drawing/2014/main" id="{A0890C1B-1203-F619-A839-48A8D599583B}"/>
                </a:ext>
              </a:extLst>
            </p:cNvPr>
            <p:cNvPicPr>
              <a:picLocks noChangeAspect="1"/>
            </p:cNvPicPr>
            <p:nvPr/>
          </p:nvPicPr>
          <p:blipFill>
            <a:blip r:embed="rId3"/>
            <a:stretch>
              <a:fillRect/>
            </a:stretch>
          </p:blipFill>
          <p:spPr>
            <a:xfrm flipH="1">
              <a:off x="3499232" y="1926723"/>
              <a:ext cx="837548" cy="2198565"/>
            </a:xfrm>
            <a:prstGeom prst="rect">
              <a:avLst/>
            </a:prstGeom>
          </p:spPr>
        </p:pic>
        <p:pic>
          <p:nvPicPr>
            <p:cNvPr id="33" name="Picture 32">
              <a:extLst>
                <a:ext uri="{FF2B5EF4-FFF2-40B4-BE49-F238E27FC236}">
                  <a16:creationId xmlns:a16="http://schemas.microsoft.com/office/drawing/2014/main" id="{EBF44996-40DD-AAAB-8398-C15308769CEB}"/>
                </a:ext>
              </a:extLst>
            </p:cNvPr>
            <p:cNvPicPr>
              <a:picLocks noChangeAspect="1"/>
            </p:cNvPicPr>
            <p:nvPr/>
          </p:nvPicPr>
          <p:blipFill>
            <a:blip r:embed="rId3"/>
            <a:stretch>
              <a:fillRect/>
            </a:stretch>
          </p:blipFill>
          <p:spPr>
            <a:xfrm rot="20655851" flipH="1">
              <a:off x="3167045" y="1967542"/>
              <a:ext cx="941066" cy="2198565"/>
            </a:xfrm>
            <a:prstGeom prst="rect">
              <a:avLst/>
            </a:prstGeom>
          </p:spPr>
        </p:pic>
        <p:pic>
          <p:nvPicPr>
            <p:cNvPr id="34" name="Picture 33">
              <a:extLst>
                <a:ext uri="{FF2B5EF4-FFF2-40B4-BE49-F238E27FC236}">
                  <a16:creationId xmlns:a16="http://schemas.microsoft.com/office/drawing/2014/main" id="{B2D0B4D3-4416-DAD6-7F9F-BE4375CBC57B}"/>
                </a:ext>
              </a:extLst>
            </p:cNvPr>
            <p:cNvPicPr>
              <a:picLocks noChangeAspect="1"/>
            </p:cNvPicPr>
            <p:nvPr/>
          </p:nvPicPr>
          <p:blipFill>
            <a:blip r:embed="rId3"/>
            <a:stretch>
              <a:fillRect/>
            </a:stretch>
          </p:blipFill>
          <p:spPr>
            <a:xfrm rot="20602410" flipH="1">
              <a:off x="3423465" y="1913430"/>
              <a:ext cx="837548" cy="2198565"/>
            </a:xfrm>
            <a:prstGeom prst="rect">
              <a:avLst/>
            </a:prstGeom>
          </p:spPr>
        </p:pic>
        <p:pic>
          <p:nvPicPr>
            <p:cNvPr id="35" name="Picture 34">
              <a:extLst>
                <a:ext uri="{FF2B5EF4-FFF2-40B4-BE49-F238E27FC236}">
                  <a16:creationId xmlns:a16="http://schemas.microsoft.com/office/drawing/2014/main" id="{2DDD2723-157E-C168-04C0-3601E651AF24}"/>
                </a:ext>
              </a:extLst>
            </p:cNvPr>
            <p:cNvPicPr>
              <a:picLocks noChangeAspect="1"/>
            </p:cNvPicPr>
            <p:nvPr/>
          </p:nvPicPr>
          <p:blipFill>
            <a:blip r:embed="rId3"/>
            <a:stretch>
              <a:fillRect/>
            </a:stretch>
          </p:blipFill>
          <p:spPr>
            <a:xfrm rot="881153">
              <a:off x="3624925" y="1922173"/>
              <a:ext cx="837548" cy="2198565"/>
            </a:xfrm>
            <a:prstGeom prst="rect">
              <a:avLst/>
            </a:prstGeom>
          </p:spPr>
        </p:pic>
        <p:pic>
          <p:nvPicPr>
            <p:cNvPr id="36" name="Picture 35">
              <a:extLst>
                <a:ext uri="{FF2B5EF4-FFF2-40B4-BE49-F238E27FC236}">
                  <a16:creationId xmlns:a16="http://schemas.microsoft.com/office/drawing/2014/main" id="{FB7FF0FB-A1E8-8535-80C3-4EF6AAFFB648}"/>
                </a:ext>
              </a:extLst>
            </p:cNvPr>
            <p:cNvPicPr>
              <a:picLocks noChangeAspect="1"/>
            </p:cNvPicPr>
            <p:nvPr/>
          </p:nvPicPr>
          <p:blipFill>
            <a:blip r:embed="rId3"/>
            <a:stretch>
              <a:fillRect/>
            </a:stretch>
          </p:blipFill>
          <p:spPr>
            <a:xfrm rot="311526" flipH="1">
              <a:off x="3597225" y="1954997"/>
              <a:ext cx="724558" cy="2198565"/>
            </a:xfrm>
            <a:prstGeom prst="rect">
              <a:avLst/>
            </a:prstGeom>
          </p:spPr>
        </p:pic>
        <p:pic>
          <p:nvPicPr>
            <p:cNvPr id="37" name="Picture 36">
              <a:extLst>
                <a:ext uri="{FF2B5EF4-FFF2-40B4-BE49-F238E27FC236}">
                  <a16:creationId xmlns:a16="http://schemas.microsoft.com/office/drawing/2014/main" id="{EC4EA48E-3832-E88A-BAAB-BD7B15F96F9B}"/>
                </a:ext>
              </a:extLst>
            </p:cNvPr>
            <p:cNvPicPr>
              <a:picLocks noChangeAspect="1"/>
            </p:cNvPicPr>
            <p:nvPr/>
          </p:nvPicPr>
          <p:blipFill>
            <a:blip r:embed="rId3"/>
            <a:stretch>
              <a:fillRect/>
            </a:stretch>
          </p:blipFill>
          <p:spPr>
            <a:xfrm rot="21141779">
              <a:off x="3311097" y="1970372"/>
              <a:ext cx="837548" cy="2198565"/>
            </a:xfrm>
            <a:prstGeom prst="rect">
              <a:avLst/>
            </a:prstGeom>
          </p:spPr>
        </p:pic>
        <p:pic>
          <p:nvPicPr>
            <p:cNvPr id="38" name="Picture 37">
              <a:extLst>
                <a:ext uri="{FF2B5EF4-FFF2-40B4-BE49-F238E27FC236}">
                  <a16:creationId xmlns:a16="http://schemas.microsoft.com/office/drawing/2014/main" id="{C19DC6BB-2EA9-E09B-F245-8FB1D332E161}"/>
                </a:ext>
              </a:extLst>
            </p:cNvPr>
            <p:cNvPicPr>
              <a:picLocks noChangeAspect="1"/>
            </p:cNvPicPr>
            <p:nvPr/>
          </p:nvPicPr>
          <p:blipFill rotWithShape="1">
            <a:blip r:embed="rId4">
              <a:extLst>
                <a:ext uri="{BEBA8EAE-BF5A-486C-A8C5-ECC9F3942E4B}">
                  <a14:imgProps xmlns:a14="http://schemas.microsoft.com/office/drawing/2010/main">
                    <a14:imgLayer r:embed="rId6">
                      <a14:imgEffect>
                        <a14:backgroundRemoval t="10000" b="90000" l="8261" r="90000">
                          <a14:foregroundMark x1="8261" y1="39032" x2="8478" y2="50968"/>
                          <a14:foregroundMark x1="8261" y1="56452" x2="11304" y2="67742"/>
                        </a14:backgroundRemoval>
                      </a14:imgEffect>
                      <a14:imgEffect>
                        <a14:colorTemperature colorTemp="7544"/>
                      </a14:imgEffect>
                      <a14:imgEffect>
                        <a14:saturation sat="105000"/>
                      </a14:imgEffect>
                      <a14:imgEffect>
                        <a14:brightnessContrast bright="-8000"/>
                      </a14:imgEffect>
                    </a14:imgLayer>
                  </a14:imgProps>
                </a:ext>
              </a:extLst>
            </a:blip>
            <a:srcRect t="25109" r="55036" b="24140"/>
            <a:stretch/>
          </p:blipFill>
          <p:spPr>
            <a:xfrm>
              <a:off x="3303713" y="2421949"/>
              <a:ext cx="1017416" cy="773903"/>
            </a:xfrm>
            <a:prstGeom prst="rect">
              <a:avLst/>
            </a:prstGeom>
          </p:spPr>
        </p:pic>
      </p:grpSp>
      <p:grpSp>
        <p:nvGrpSpPr>
          <p:cNvPr id="39" name="Group 38">
            <a:extLst>
              <a:ext uri="{FF2B5EF4-FFF2-40B4-BE49-F238E27FC236}">
                <a16:creationId xmlns:a16="http://schemas.microsoft.com/office/drawing/2014/main" id="{5C49E25B-4CB8-8876-8334-06E1427E1C5A}"/>
              </a:ext>
            </a:extLst>
          </p:cNvPr>
          <p:cNvGrpSpPr/>
          <p:nvPr/>
        </p:nvGrpSpPr>
        <p:grpSpPr>
          <a:xfrm rot="21417673">
            <a:off x="528780" y="2423091"/>
            <a:ext cx="1295428" cy="2255507"/>
            <a:chOff x="3167045" y="1913430"/>
            <a:chExt cx="1295428" cy="2255507"/>
          </a:xfrm>
        </p:grpSpPr>
        <p:pic>
          <p:nvPicPr>
            <p:cNvPr id="40" name="Picture 39">
              <a:extLst>
                <a:ext uri="{FF2B5EF4-FFF2-40B4-BE49-F238E27FC236}">
                  <a16:creationId xmlns:a16="http://schemas.microsoft.com/office/drawing/2014/main" id="{6C8613AD-38F9-A9B5-071D-D14ADEA42EE9}"/>
                </a:ext>
              </a:extLst>
            </p:cNvPr>
            <p:cNvPicPr>
              <a:picLocks noChangeAspect="1"/>
            </p:cNvPicPr>
            <p:nvPr/>
          </p:nvPicPr>
          <p:blipFill>
            <a:blip r:embed="rId3"/>
            <a:stretch>
              <a:fillRect/>
            </a:stretch>
          </p:blipFill>
          <p:spPr>
            <a:xfrm flipH="1">
              <a:off x="3499232" y="1926723"/>
              <a:ext cx="837548" cy="2198565"/>
            </a:xfrm>
            <a:prstGeom prst="rect">
              <a:avLst/>
            </a:prstGeom>
          </p:spPr>
        </p:pic>
        <p:pic>
          <p:nvPicPr>
            <p:cNvPr id="41" name="Picture 40">
              <a:extLst>
                <a:ext uri="{FF2B5EF4-FFF2-40B4-BE49-F238E27FC236}">
                  <a16:creationId xmlns:a16="http://schemas.microsoft.com/office/drawing/2014/main" id="{28634B1D-F941-166D-6577-2227F3323CCB}"/>
                </a:ext>
              </a:extLst>
            </p:cNvPr>
            <p:cNvPicPr>
              <a:picLocks noChangeAspect="1"/>
            </p:cNvPicPr>
            <p:nvPr/>
          </p:nvPicPr>
          <p:blipFill>
            <a:blip r:embed="rId3"/>
            <a:stretch>
              <a:fillRect/>
            </a:stretch>
          </p:blipFill>
          <p:spPr>
            <a:xfrm rot="20655851" flipH="1">
              <a:off x="3167045" y="1967542"/>
              <a:ext cx="941066" cy="2198565"/>
            </a:xfrm>
            <a:prstGeom prst="rect">
              <a:avLst/>
            </a:prstGeom>
          </p:spPr>
        </p:pic>
        <p:pic>
          <p:nvPicPr>
            <p:cNvPr id="42" name="Picture 41">
              <a:extLst>
                <a:ext uri="{FF2B5EF4-FFF2-40B4-BE49-F238E27FC236}">
                  <a16:creationId xmlns:a16="http://schemas.microsoft.com/office/drawing/2014/main" id="{B6689F43-976F-E475-FD17-D5A483D31126}"/>
                </a:ext>
              </a:extLst>
            </p:cNvPr>
            <p:cNvPicPr>
              <a:picLocks noChangeAspect="1"/>
            </p:cNvPicPr>
            <p:nvPr/>
          </p:nvPicPr>
          <p:blipFill>
            <a:blip r:embed="rId3"/>
            <a:stretch>
              <a:fillRect/>
            </a:stretch>
          </p:blipFill>
          <p:spPr>
            <a:xfrm rot="20602410" flipH="1">
              <a:off x="3423465" y="1913430"/>
              <a:ext cx="837548" cy="2198565"/>
            </a:xfrm>
            <a:prstGeom prst="rect">
              <a:avLst/>
            </a:prstGeom>
          </p:spPr>
        </p:pic>
        <p:pic>
          <p:nvPicPr>
            <p:cNvPr id="43" name="Picture 42">
              <a:extLst>
                <a:ext uri="{FF2B5EF4-FFF2-40B4-BE49-F238E27FC236}">
                  <a16:creationId xmlns:a16="http://schemas.microsoft.com/office/drawing/2014/main" id="{5565C539-923F-2BAF-2F8F-3F6EAF2CAEDE}"/>
                </a:ext>
              </a:extLst>
            </p:cNvPr>
            <p:cNvPicPr>
              <a:picLocks noChangeAspect="1"/>
            </p:cNvPicPr>
            <p:nvPr/>
          </p:nvPicPr>
          <p:blipFill>
            <a:blip r:embed="rId3"/>
            <a:stretch>
              <a:fillRect/>
            </a:stretch>
          </p:blipFill>
          <p:spPr>
            <a:xfrm rot="881153">
              <a:off x="3624925" y="1922173"/>
              <a:ext cx="837548" cy="2198565"/>
            </a:xfrm>
            <a:prstGeom prst="rect">
              <a:avLst/>
            </a:prstGeom>
          </p:spPr>
        </p:pic>
        <p:pic>
          <p:nvPicPr>
            <p:cNvPr id="44" name="Picture 43">
              <a:extLst>
                <a:ext uri="{FF2B5EF4-FFF2-40B4-BE49-F238E27FC236}">
                  <a16:creationId xmlns:a16="http://schemas.microsoft.com/office/drawing/2014/main" id="{ACA5D21A-9ECC-9515-C5AB-52FADF0BE62D}"/>
                </a:ext>
              </a:extLst>
            </p:cNvPr>
            <p:cNvPicPr>
              <a:picLocks noChangeAspect="1"/>
            </p:cNvPicPr>
            <p:nvPr/>
          </p:nvPicPr>
          <p:blipFill>
            <a:blip r:embed="rId3"/>
            <a:stretch>
              <a:fillRect/>
            </a:stretch>
          </p:blipFill>
          <p:spPr>
            <a:xfrm rot="311526" flipH="1">
              <a:off x="3597225" y="1954997"/>
              <a:ext cx="724558" cy="2198565"/>
            </a:xfrm>
            <a:prstGeom prst="rect">
              <a:avLst/>
            </a:prstGeom>
          </p:spPr>
        </p:pic>
        <p:pic>
          <p:nvPicPr>
            <p:cNvPr id="45" name="Picture 44">
              <a:extLst>
                <a:ext uri="{FF2B5EF4-FFF2-40B4-BE49-F238E27FC236}">
                  <a16:creationId xmlns:a16="http://schemas.microsoft.com/office/drawing/2014/main" id="{3C19A08E-30B2-F0AC-625A-A090F7D5AD57}"/>
                </a:ext>
              </a:extLst>
            </p:cNvPr>
            <p:cNvPicPr>
              <a:picLocks noChangeAspect="1"/>
            </p:cNvPicPr>
            <p:nvPr/>
          </p:nvPicPr>
          <p:blipFill>
            <a:blip r:embed="rId3"/>
            <a:stretch>
              <a:fillRect/>
            </a:stretch>
          </p:blipFill>
          <p:spPr>
            <a:xfrm rot="21141779">
              <a:off x="3311097" y="1970372"/>
              <a:ext cx="837548" cy="2198565"/>
            </a:xfrm>
            <a:prstGeom prst="rect">
              <a:avLst/>
            </a:prstGeom>
          </p:spPr>
        </p:pic>
        <p:pic>
          <p:nvPicPr>
            <p:cNvPr id="46" name="Picture 45">
              <a:extLst>
                <a:ext uri="{FF2B5EF4-FFF2-40B4-BE49-F238E27FC236}">
                  <a16:creationId xmlns:a16="http://schemas.microsoft.com/office/drawing/2014/main" id="{7D7DAEC1-787E-A19A-1D25-C975D8CA28F0}"/>
                </a:ext>
              </a:extLst>
            </p:cNvPr>
            <p:cNvPicPr>
              <a:picLocks noChangeAspect="1"/>
            </p:cNvPicPr>
            <p:nvPr/>
          </p:nvPicPr>
          <p:blipFill rotWithShape="1">
            <a:blip r:embed="rId4">
              <a:extLst>
                <a:ext uri="{BEBA8EAE-BF5A-486C-A8C5-ECC9F3942E4B}">
                  <a14:imgProps xmlns:a14="http://schemas.microsoft.com/office/drawing/2010/main">
                    <a14:imgLayer r:embed="rId6">
                      <a14:imgEffect>
                        <a14:backgroundRemoval t="10000" b="90000" l="8261" r="90000">
                          <a14:foregroundMark x1="8261" y1="39032" x2="8478" y2="50968"/>
                          <a14:foregroundMark x1="8261" y1="56452" x2="11304" y2="67742"/>
                        </a14:backgroundRemoval>
                      </a14:imgEffect>
                      <a14:imgEffect>
                        <a14:colorTemperature colorTemp="7544"/>
                      </a14:imgEffect>
                      <a14:imgEffect>
                        <a14:saturation sat="105000"/>
                      </a14:imgEffect>
                      <a14:imgEffect>
                        <a14:brightnessContrast bright="-8000"/>
                      </a14:imgEffect>
                    </a14:imgLayer>
                  </a14:imgProps>
                </a:ext>
              </a:extLst>
            </a:blip>
            <a:srcRect t="25109" r="55036" b="24140"/>
            <a:stretch/>
          </p:blipFill>
          <p:spPr>
            <a:xfrm>
              <a:off x="3303713" y="2421949"/>
              <a:ext cx="1017416" cy="773903"/>
            </a:xfrm>
            <a:prstGeom prst="rect">
              <a:avLst/>
            </a:prstGeom>
          </p:spPr>
        </p:pic>
      </p:grpSp>
      <p:sp>
        <p:nvSpPr>
          <p:cNvPr id="49" name="Rectangle 48">
            <a:extLst>
              <a:ext uri="{FF2B5EF4-FFF2-40B4-BE49-F238E27FC236}">
                <a16:creationId xmlns:a16="http://schemas.microsoft.com/office/drawing/2014/main" id="{8445AB75-E95D-76DF-83CF-6839E535A5AB}"/>
              </a:ext>
            </a:extLst>
          </p:cNvPr>
          <p:cNvSpPr/>
          <p:nvPr/>
        </p:nvSpPr>
        <p:spPr>
          <a:xfrm>
            <a:off x="7171113" y="3089208"/>
            <a:ext cx="1611824" cy="356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rgbClr val="6E7354"/>
                </a:solidFill>
                <a:latin typeface="Corbel" panose="020B0503020204020204" pitchFamily="34" charset="0"/>
                <a:cs typeface="Arial" panose="020B0604020202020204" pitchFamily="34" charset="0"/>
              </a:rPr>
              <a:t>Capsid  hexamer </a:t>
            </a:r>
          </a:p>
        </p:txBody>
      </p:sp>
      <p:sp>
        <p:nvSpPr>
          <p:cNvPr id="60" name="Rectangle 59">
            <a:extLst>
              <a:ext uri="{FF2B5EF4-FFF2-40B4-BE49-F238E27FC236}">
                <a16:creationId xmlns:a16="http://schemas.microsoft.com/office/drawing/2014/main" id="{4BAD75D7-3F53-22BA-9C89-DC9B682D36F0}"/>
              </a:ext>
            </a:extLst>
          </p:cNvPr>
          <p:cNvSpPr/>
          <p:nvPr/>
        </p:nvSpPr>
        <p:spPr>
          <a:xfrm>
            <a:off x="7200271" y="1864749"/>
            <a:ext cx="1611824" cy="4938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lumMod val="75000"/>
                    <a:lumOff val="25000"/>
                  </a:schemeClr>
                </a:solidFill>
                <a:latin typeface="Corbel" panose="020B0503020204020204" pitchFamily="34" charset="0"/>
                <a:cs typeface="Arial" panose="020B0604020202020204" pitchFamily="34" charset="0"/>
              </a:rPr>
              <a:t>HIV membrane</a:t>
            </a:r>
          </a:p>
        </p:txBody>
      </p:sp>
      <p:cxnSp>
        <p:nvCxnSpPr>
          <p:cNvPr id="3" name="Straight Connector 2">
            <a:extLst>
              <a:ext uri="{FF2B5EF4-FFF2-40B4-BE49-F238E27FC236}">
                <a16:creationId xmlns:a16="http://schemas.microsoft.com/office/drawing/2014/main" id="{8C84C8EA-593D-96BE-7DAA-FABEE0F116E3}"/>
              </a:ext>
            </a:extLst>
          </p:cNvPr>
          <p:cNvCxnSpPr>
            <a:cxnSpLocks/>
          </p:cNvCxnSpPr>
          <p:nvPr/>
        </p:nvCxnSpPr>
        <p:spPr>
          <a:xfrm>
            <a:off x="6786531" y="3189703"/>
            <a:ext cx="562780" cy="60362"/>
          </a:xfrm>
          <a:prstGeom prst="line">
            <a:avLst/>
          </a:prstGeom>
          <a:ln w="1270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80B4DB5-C2AB-218D-5766-530271D7F5D6}"/>
              </a:ext>
            </a:extLst>
          </p:cNvPr>
          <p:cNvSpPr/>
          <p:nvPr/>
        </p:nvSpPr>
        <p:spPr>
          <a:xfrm>
            <a:off x="7276264" y="4389369"/>
            <a:ext cx="1611824" cy="4938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lumMod val="75000"/>
                    <a:lumOff val="25000"/>
                  </a:schemeClr>
                </a:solidFill>
                <a:latin typeface="Corbel" panose="020B0503020204020204" pitchFamily="34" charset="0"/>
                <a:cs typeface="Arial" panose="020B0604020202020204" pitchFamily="34" charset="0"/>
              </a:rPr>
              <a:t>(cross-section view)</a:t>
            </a:r>
          </a:p>
        </p:txBody>
      </p:sp>
      <p:sp>
        <p:nvSpPr>
          <p:cNvPr id="13" name="Oval 12">
            <a:extLst>
              <a:ext uri="{FF2B5EF4-FFF2-40B4-BE49-F238E27FC236}">
                <a16:creationId xmlns:a16="http://schemas.microsoft.com/office/drawing/2014/main" id="{C30877A5-BF31-F7DE-9206-3B7549BBE73D}"/>
              </a:ext>
            </a:extLst>
          </p:cNvPr>
          <p:cNvSpPr/>
          <p:nvPr/>
        </p:nvSpPr>
        <p:spPr>
          <a:xfrm rot="5605230">
            <a:off x="5989430" y="2746717"/>
            <a:ext cx="651574" cy="944205"/>
          </a:xfrm>
          <a:prstGeom prst="ellipse">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5109871"/>
      </p:ext>
    </p:extLst>
  </p:cSld>
  <p:clrMapOvr>
    <a:masterClrMapping/>
  </p:clrMapOvr>
  <mc:AlternateContent xmlns:mc="http://schemas.openxmlformats.org/markup-compatibility/2006" xmlns:p14="http://schemas.microsoft.com/office/powerpoint/2010/main">
    <mc:Choice Requires="p14">
      <p:transition spd="slow" p14:dur="1250" advTm="14528">
        <p:circle/>
      </p:transition>
    </mc:Choice>
    <mc:Fallback xmlns="">
      <p:transition spd="slow" advTm="14528">
        <p:circl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le 46">
            <a:extLst>
              <a:ext uri="{FF2B5EF4-FFF2-40B4-BE49-F238E27FC236}">
                <a16:creationId xmlns:a16="http://schemas.microsoft.com/office/drawing/2014/main" id="{ACC17845-DF85-2853-CB5C-1473730DDD86}"/>
              </a:ext>
            </a:extLst>
          </p:cNvPr>
          <p:cNvSpPr>
            <a:spLocks noGrp="1"/>
          </p:cNvSpPr>
          <p:nvPr>
            <p:ph type="title"/>
          </p:nvPr>
        </p:nvSpPr>
        <p:spPr/>
        <p:txBody>
          <a:bodyPr/>
          <a:lstStyle/>
          <a:p>
            <a:r>
              <a:rPr lang="en-US" dirty="0"/>
              <a:t>Budding and Maturation</a:t>
            </a:r>
          </a:p>
        </p:txBody>
      </p:sp>
      <p:sp>
        <p:nvSpPr>
          <p:cNvPr id="48" name="Text Placeholder 47">
            <a:extLst>
              <a:ext uri="{FF2B5EF4-FFF2-40B4-BE49-F238E27FC236}">
                <a16:creationId xmlns:a16="http://schemas.microsoft.com/office/drawing/2014/main" id="{559B4378-2178-953C-27C9-68882D4A4626}"/>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grpSp>
        <p:nvGrpSpPr>
          <p:cNvPr id="14" name="Group 13">
            <a:extLst>
              <a:ext uri="{FF2B5EF4-FFF2-40B4-BE49-F238E27FC236}">
                <a16:creationId xmlns:a16="http://schemas.microsoft.com/office/drawing/2014/main" id="{24DFA4CD-FD3C-507A-4D73-6829ACF0FF37}"/>
              </a:ext>
            </a:extLst>
          </p:cNvPr>
          <p:cNvGrpSpPr/>
          <p:nvPr/>
        </p:nvGrpSpPr>
        <p:grpSpPr>
          <a:xfrm>
            <a:off x="3002155" y="2273191"/>
            <a:ext cx="1295428" cy="2255507"/>
            <a:chOff x="3167045" y="1913430"/>
            <a:chExt cx="1295428" cy="2255507"/>
          </a:xfrm>
        </p:grpSpPr>
        <p:pic>
          <p:nvPicPr>
            <p:cNvPr id="5" name="Picture 4">
              <a:extLst>
                <a:ext uri="{FF2B5EF4-FFF2-40B4-BE49-F238E27FC236}">
                  <a16:creationId xmlns:a16="http://schemas.microsoft.com/office/drawing/2014/main" id="{8EBE7753-E21A-B35A-8209-D28DA68A9D50}"/>
                </a:ext>
              </a:extLst>
            </p:cNvPr>
            <p:cNvPicPr>
              <a:picLocks noChangeAspect="1"/>
            </p:cNvPicPr>
            <p:nvPr/>
          </p:nvPicPr>
          <p:blipFill>
            <a:blip r:embed="rId2"/>
            <a:stretch>
              <a:fillRect/>
            </a:stretch>
          </p:blipFill>
          <p:spPr>
            <a:xfrm flipH="1">
              <a:off x="3499232" y="1926723"/>
              <a:ext cx="837548" cy="2198565"/>
            </a:xfrm>
            <a:prstGeom prst="rect">
              <a:avLst/>
            </a:prstGeom>
          </p:spPr>
        </p:pic>
        <p:pic>
          <p:nvPicPr>
            <p:cNvPr id="7" name="Picture 6">
              <a:extLst>
                <a:ext uri="{FF2B5EF4-FFF2-40B4-BE49-F238E27FC236}">
                  <a16:creationId xmlns:a16="http://schemas.microsoft.com/office/drawing/2014/main" id="{DC1891A5-CEE5-2C81-9B2D-4615978A358F}"/>
                </a:ext>
              </a:extLst>
            </p:cNvPr>
            <p:cNvPicPr>
              <a:picLocks noChangeAspect="1"/>
            </p:cNvPicPr>
            <p:nvPr/>
          </p:nvPicPr>
          <p:blipFill>
            <a:blip r:embed="rId2"/>
            <a:stretch>
              <a:fillRect/>
            </a:stretch>
          </p:blipFill>
          <p:spPr>
            <a:xfrm rot="20655851" flipH="1">
              <a:off x="3167045" y="1967542"/>
              <a:ext cx="941066" cy="2198565"/>
            </a:xfrm>
            <a:prstGeom prst="rect">
              <a:avLst/>
            </a:prstGeom>
          </p:spPr>
        </p:pic>
        <p:pic>
          <p:nvPicPr>
            <p:cNvPr id="8" name="Picture 7">
              <a:extLst>
                <a:ext uri="{FF2B5EF4-FFF2-40B4-BE49-F238E27FC236}">
                  <a16:creationId xmlns:a16="http://schemas.microsoft.com/office/drawing/2014/main" id="{88FAA88F-E518-4D50-1D5C-11E80806299E}"/>
                </a:ext>
              </a:extLst>
            </p:cNvPr>
            <p:cNvPicPr>
              <a:picLocks noChangeAspect="1"/>
            </p:cNvPicPr>
            <p:nvPr/>
          </p:nvPicPr>
          <p:blipFill>
            <a:blip r:embed="rId2"/>
            <a:stretch>
              <a:fillRect/>
            </a:stretch>
          </p:blipFill>
          <p:spPr>
            <a:xfrm rot="20602410" flipH="1">
              <a:off x="3423465" y="1913430"/>
              <a:ext cx="837548" cy="2198565"/>
            </a:xfrm>
            <a:prstGeom prst="rect">
              <a:avLst/>
            </a:prstGeom>
          </p:spPr>
        </p:pic>
        <p:pic>
          <p:nvPicPr>
            <p:cNvPr id="9" name="Picture 8">
              <a:extLst>
                <a:ext uri="{FF2B5EF4-FFF2-40B4-BE49-F238E27FC236}">
                  <a16:creationId xmlns:a16="http://schemas.microsoft.com/office/drawing/2014/main" id="{19925017-120C-AC16-250A-34782CEDAB6C}"/>
                </a:ext>
              </a:extLst>
            </p:cNvPr>
            <p:cNvPicPr>
              <a:picLocks noChangeAspect="1"/>
            </p:cNvPicPr>
            <p:nvPr/>
          </p:nvPicPr>
          <p:blipFill>
            <a:blip r:embed="rId2"/>
            <a:stretch>
              <a:fillRect/>
            </a:stretch>
          </p:blipFill>
          <p:spPr>
            <a:xfrm rot="881153">
              <a:off x="3624925" y="1922173"/>
              <a:ext cx="837548" cy="2198565"/>
            </a:xfrm>
            <a:prstGeom prst="rect">
              <a:avLst/>
            </a:prstGeom>
          </p:spPr>
        </p:pic>
        <p:pic>
          <p:nvPicPr>
            <p:cNvPr id="4" name="Picture 3">
              <a:extLst>
                <a:ext uri="{FF2B5EF4-FFF2-40B4-BE49-F238E27FC236}">
                  <a16:creationId xmlns:a16="http://schemas.microsoft.com/office/drawing/2014/main" id="{5094F8C3-E1CB-599C-275B-EB1F5D3CBF97}"/>
                </a:ext>
              </a:extLst>
            </p:cNvPr>
            <p:cNvPicPr>
              <a:picLocks noChangeAspect="1"/>
            </p:cNvPicPr>
            <p:nvPr/>
          </p:nvPicPr>
          <p:blipFill>
            <a:blip r:embed="rId2"/>
            <a:stretch>
              <a:fillRect/>
            </a:stretch>
          </p:blipFill>
          <p:spPr>
            <a:xfrm rot="311526" flipH="1">
              <a:off x="3597225" y="1954997"/>
              <a:ext cx="724558" cy="2198565"/>
            </a:xfrm>
            <a:prstGeom prst="rect">
              <a:avLst/>
            </a:prstGeom>
          </p:spPr>
        </p:pic>
        <p:pic>
          <p:nvPicPr>
            <p:cNvPr id="6" name="Picture 5">
              <a:extLst>
                <a:ext uri="{FF2B5EF4-FFF2-40B4-BE49-F238E27FC236}">
                  <a16:creationId xmlns:a16="http://schemas.microsoft.com/office/drawing/2014/main" id="{B2EE89A4-2E6E-8D9D-7F88-CCC6AF0B6F5F}"/>
                </a:ext>
              </a:extLst>
            </p:cNvPr>
            <p:cNvPicPr>
              <a:picLocks noChangeAspect="1"/>
            </p:cNvPicPr>
            <p:nvPr/>
          </p:nvPicPr>
          <p:blipFill>
            <a:blip r:embed="rId2"/>
            <a:stretch>
              <a:fillRect/>
            </a:stretch>
          </p:blipFill>
          <p:spPr>
            <a:xfrm rot="21141779">
              <a:off x="3311097" y="1970372"/>
              <a:ext cx="837548" cy="2198565"/>
            </a:xfrm>
            <a:prstGeom prst="rect">
              <a:avLst/>
            </a:prstGeom>
          </p:spPr>
        </p:pic>
        <p:pic>
          <p:nvPicPr>
            <p:cNvPr id="11" name="Picture 10">
              <a:extLst>
                <a:ext uri="{FF2B5EF4-FFF2-40B4-BE49-F238E27FC236}">
                  <a16:creationId xmlns:a16="http://schemas.microsoft.com/office/drawing/2014/main" id="{2A4E5200-AA7B-4BD2-81E5-CA0E0248C69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8261" r="90000">
                          <a14:foregroundMark x1="8261" y1="39032" x2="8478" y2="50968"/>
                          <a14:foregroundMark x1="8261" y1="56452" x2="11304" y2="67742"/>
                        </a14:backgroundRemoval>
                      </a14:imgEffect>
                      <a14:imgEffect>
                        <a14:colorTemperature colorTemp="7544"/>
                      </a14:imgEffect>
                      <a14:imgEffect>
                        <a14:saturation sat="105000"/>
                      </a14:imgEffect>
                      <a14:imgEffect>
                        <a14:brightnessContrast bright="-8000"/>
                      </a14:imgEffect>
                    </a14:imgLayer>
                  </a14:imgProps>
                </a:ext>
              </a:extLst>
            </a:blip>
            <a:srcRect t="25109" r="55036" b="24140"/>
            <a:stretch/>
          </p:blipFill>
          <p:spPr>
            <a:xfrm>
              <a:off x="3303713" y="2421949"/>
              <a:ext cx="1017416" cy="773903"/>
            </a:xfrm>
            <a:prstGeom prst="rect">
              <a:avLst/>
            </a:prstGeom>
          </p:spPr>
        </p:pic>
      </p:grpSp>
      <p:grpSp>
        <p:nvGrpSpPr>
          <p:cNvPr id="15" name="Group 14">
            <a:extLst>
              <a:ext uri="{FF2B5EF4-FFF2-40B4-BE49-F238E27FC236}">
                <a16:creationId xmlns:a16="http://schemas.microsoft.com/office/drawing/2014/main" id="{36104C8D-74F2-9E00-91FC-B46B8B9A6E43}"/>
              </a:ext>
            </a:extLst>
          </p:cNvPr>
          <p:cNvGrpSpPr/>
          <p:nvPr/>
        </p:nvGrpSpPr>
        <p:grpSpPr>
          <a:xfrm rot="188754">
            <a:off x="4306301" y="2273191"/>
            <a:ext cx="1295428" cy="2255507"/>
            <a:chOff x="3167045" y="1913430"/>
            <a:chExt cx="1295428" cy="2255507"/>
          </a:xfrm>
        </p:grpSpPr>
        <p:pic>
          <p:nvPicPr>
            <p:cNvPr id="16" name="Picture 15">
              <a:extLst>
                <a:ext uri="{FF2B5EF4-FFF2-40B4-BE49-F238E27FC236}">
                  <a16:creationId xmlns:a16="http://schemas.microsoft.com/office/drawing/2014/main" id="{6BBFB78B-989C-E3C0-6343-85FFB4AEA5FC}"/>
                </a:ext>
              </a:extLst>
            </p:cNvPr>
            <p:cNvPicPr>
              <a:picLocks noChangeAspect="1"/>
            </p:cNvPicPr>
            <p:nvPr/>
          </p:nvPicPr>
          <p:blipFill>
            <a:blip r:embed="rId2"/>
            <a:stretch>
              <a:fillRect/>
            </a:stretch>
          </p:blipFill>
          <p:spPr>
            <a:xfrm flipH="1">
              <a:off x="3499232" y="1926723"/>
              <a:ext cx="837548" cy="2198565"/>
            </a:xfrm>
            <a:prstGeom prst="rect">
              <a:avLst/>
            </a:prstGeom>
          </p:spPr>
        </p:pic>
        <p:pic>
          <p:nvPicPr>
            <p:cNvPr id="17" name="Picture 16">
              <a:extLst>
                <a:ext uri="{FF2B5EF4-FFF2-40B4-BE49-F238E27FC236}">
                  <a16:creationId xmlns:a16="http://schemas.microsoft.com/office/drawing/2014/main" id="{349E8FB2-E537-DE96-7FB7-DC073A32E874}"/>
                </a:ext>
              </a:extLst>
            </p:cNvPr>
            <p:cNvPicPr>
              <a:picLocks noChangeAspect="1"/>
            </p:cNvPicPr>
            <p:nvPr/>
          </p:nvPicPr>
          <p:blipFill>
            <a:blip r:embed="rId2"/>
            <a:stretch>
              <a:fillRect/>
            </a:stretch>
          </p:blipFill>
          <p:spPr>
            <a:xfrm rot="20655851" flipH="1">
              <a:off x="3167045" y="1967542"/>
              <a:ext cx="941066" cy="2198565"/>
            </a:xfrm>
            <a:prstGeom prst="rect">
              <a:avLst/>
            </a:prstGeom>
          </p:spPr>
        </p:pic>
        <p:pic>
          <p:nvPicPr>
            <p:cNvPr id="18" name="Picture 17">
              <a:extLst>
                <a:ext uri="{FF2B5EF4-FFF2-40B4-BE49-F238E27FC236}">
                  <a16:creationId xmlns:a16="http://schemas.microsoft.com/office/drawing/2014/main" id="{832BA1CE-29F1-0E84-E496-35B689521CAB}"/>
                </a:ext>
              </a:extLst>
            </p:cNvPr>
            <p:cNvPicPr>
              <a:picLocks noChangeAspect="1"/>
            </p:cNvPicPr>
            <p:nvPr/>
          </p:nvPicPr>
          <p:blipFill>
            <a:blip r:embed="rId2"/>
            <a:stretch>
              <a:fillRect/>
            </a:stretch>
          </p:blipFill>
          <p:spPr>
            <a:xfrm rot="20602410" flipH="1">
              <a:off x="3423465" y="1913430"/>
              <a:ext cx="837548" cy="2198565"/>
            </a:xfrm>
            <a:prstGeom prst="rect">
              <a:avLst/>
            </a:prstGeom>
          </p:spPr>
        </p:pic>
        <p:pic>
          <p:nvPicPr>
            <p:cNvPr id="19" name="Picture 18">
              <a:extLst>
                <a:ext uri="{FF2B5EF4-FFF2-40B4-BE49-F238E27FC236}">
                  <a16:creationId xmlns:a16="http://schemas.microsoft.com/office/drawing/2014/main" id="{5E55FC90-2B2E-A8A3-DF16-E6B1B99A01D6}"/>
                </a:ext>
              </a:extLst>
            </p:cNvPr>
            <p:cNvPicPr>
              <a:picLocks noChangeAspect="1"/>
            </p:cNvPicPr>
            <p:nvPr/>
          </p:nvPicPr>
          <p:blipFill>
            <a:blip r:embed="rId2"/>
            <a:stretch>
              <a:fillRect/>
            </a:stretch>
          </p:blipFill>
          <p:spPr>
            <a:xfrm rot="881153">
              <a:off x="3624925" y="1922173"/>
              <a:ext cx="837548" cy="2198565"/>
            </a:xfrm>
            <a:prstGeom prst="rect">
              <a:avLst/>
            </a:prstGeom>
          </p:spPr>
        </p:pic>
        <p:pic>
          <p:nvPicPr>
            <p:cNvPr id="20" name="Picture 19">
              <a:extLst>
                <a:ext uri="{FF2B5EF4-FFF2-40B4-BE49-F238E27FC236}">
                  <a16:creationId xmlns:a16="http://schemas.microsoft.com/office/drawing/2014/main" id="{2D81BF50-394C-98ED-5FEE-28C5A9524E3F}"/>
                </a:ext>
              </a:extLst>
            </p:cNvPr>
            <p:cNvPicPr>
              <a:picLocks noChangeAspect="1"/>
            </p:cNvPicPr>
            <p:nvPr/>
          </p:nvPicPr>
          <p:blipFill>
            <a:blip r:embed="rId2"/>
            <a:stretch>
              <a:fillRect/>
            </a:stretch>
          </p:blipFill>
          <p:spPr>
            <a:xfrm rot="311526" flipH="1">
              <a:off x="3597225" y="1954997"/>
              <a:ext cx="724558" cy="2198565"/>
            </a:xfrm>
            <a:prstGeom prst="rect">
              <a:avLst/>
            </a:prstGeom>
          </p:spPr>
        </p:pic>
        <p:pic>
          <p:nvPicPr>
            <p:cNvPr id="21" name="Picture 20">
              <a:extLst>
                <a:ext uri="{FF2B5EF4-FFF2-40B4-BE49-F238E27FC236}">
                  <a16:creationId xmlns:a16="http://schemas.microsoft.com/office/drawing/2014/main" id="{0696A92C-859E-F6EE-2D49-69DDD91B3886}"/>
                </a:ext>
              </a:extLst>
            </p:cNvPr>
            <p:cNvPicPr>
              <a:picLocks noChangeAspect="1"/>
            </p:cNvPicPr>
            <p:nvPr/>
          </p:nvPicPr>
          <p:blipFill>
            <a:blip r:embed="rId2"/>
            <a:stretch>
              <a:fillRect/>
            </a:stretch>
          </p:blipFill>
          <p:spPr>
            <a:xfrm rot="21141779">
              <a:off x="3311097" y="1970372"/>
              <a:ext cx="837548" cy="2198565"/>
            </a:xfrm>
            <a:prstGeom prst="rect">
              <a:avLst/>
            </a:prstGeom>
          </p:spPr>
        </p:pic>
        <p:pic>
          <p:nvPicPr>
            <p:cNvPr id="22" name="Picture 21">
              <a:extLst>
                <a:ext uri="{FF2B5EF4-FFF2-40B4-BE49-F238E27FC236}">
                  <a16:creationId xmlns:a16="http://schemas.microsoft.com/office/drawing/2014/main" id="{6E699291-D3D0-F4A2-3586-8AD18AE51DBA}"/>
                </a:ext>
              </a:extLst>
            </p:cNvPr>
            <p:cNvPicPr>
              <a:picLocks noChangeAspect="1"/>
            </p:cNvPicPr>
            <p:nvPr/>
          </p:nvPicPr>
          <p:blipFill rotWithShape="1">
            <a:blip r:embed="rId3">
              <a:extLst>
                <a:ext uri="{BEBA8EAE-BF5A-486C-A8C5-ECC9F3942E4B}">
                  <a14:imgProps xmlns:a14="http://schemas.microsoft.com/office/drawing/2010/main">
                    <a14:imgLayer r:embed="rId5">
                      <a14:imgEffect>
                        <a14:backgroundRemoval t="10000" b="90000" l="8261" r="90000">
                          <a14:foregroundMark x1="8261" y1="39032" x2="8478" y2="50968"/>
                          <a14:foregroundMark x1="8261" y1="56452" x2="11304" y2="67742"/>
                        </a14:backgroundRemoval>
                      </a14:imgEffect>
                      <a14:imgEffect>
                        <a14:colorTemperature colorTemp="7544"/>
                      </a14:imgEffect>
                      <a14:imgEffect>
                        <a14:saturation sat="105000"/>
                      </a14:imgEffect>
                      <a14:imgEffect>
                        <a14:brightnessContrast bright="-8000"/>
                      </a14:imgEffect>
                    </a14:imgLayer>
                  </a14:imgProps>
                </a:ext>
              </a:extLst>
            </a:blip>
            <a:srcRect t="25109" r="55036" b="24140"/>
            <a:stretch/>
          </p:blipFill>
          <p:spPr>
            <a:xfrm>
              <a:off x="3303713" y="2421949"/>
              <a:ext cx="1017416" cy="773903"/>
            </a:xfrm>
            <a:prstGeom prst="rect">
              <a:avLst/>
            </a:prstGeom>
          </p:spPr>
        </p:pic>
      </p:grpSp>
      <p:grpSp>
        <p:nvGrpSpPr>
          <p:cNvPr id="23" name="Group 22">
            <a:extLst>
              <a:ext uri="{FF2B5EF4-FFF2-40B4-BE49-F238E27FC236}">
                <a16:creationId xmlns:a16="http://schemas.microsoft.com/office/drawing/2014/main" id="{36601E4A-3756-0BEE-87B6-F81AE0594CA1}"/>
              </a:ext>
            </a:extLst>
          </p:cNvPr>
          <p:cNvGrpSpPr/>
          <p:nvPr/>
        </p:nvGrpSpPr>
        <p:grpSpPr>
          <a:xfrm rot="21417673">
            <a:off x="1787952" y="2303171"/>
            <a:ext cx="1295428" cy="2255507"/>
            <a:chOff x="3167045" y="1913430"/>
            <a:chExt cx="1295428" cy="2255507"/>
          </a:xfrm>
        </p:grpSpPr>
        <p:pic>
          <p:nvPicPr>
            <p:cNvPr id="24" name="Picture 23">
              <a:extLst>
                <a:ext uri="{FF2B5EF4-FFF2-40B4-BE49-F238E27FC236}">
                  <a16:creationId xmlns:a16="http://schemas.microsoft.com/office/drawing/2014/main" id="{F5755403-0CB0-F6B5-EACB-C1F41F86B671}"/>
                </a:ext>
              </a:extLst>
            </p:cNvPr>
            <p:cNvPicPr>
              <a:picLocks noChangeAspect="1"/>
            </p:cNvPicPr>
            <p:nvPr/>
          </p:nvPicPr>
          <p:blipFill>
            <a:blip r:embed="rId2"/>
            <a:stretch>
              <a:fillRect/>
            </a:stretch>
          </p:blipFill>
          <p:spPr>
            <a:xfrm flipH="1">
              <a:off x="3499232" y="1926723"/>
              <a:ext cx="837548" cy="2198565"/>
            </a:xfrm>
            <a:prstGeom prst="rect">
              <a:avLst/>
            </a:prstGeom>
          </p:spPr>
        </p:pic>
        <p:pic>
          <p:nvPicPr>
            <p:cNvPr id="25" name="Picture 24">
              <a:extLst>
                <a:ext uri="{FF2B5EF4-FFF2-40B4-BE49-F238E27FC236}">
                  <a16:creationId xmlns:a16="http://schemas.microsoft.com/office/drawing/2014/main" id="{6810923B-3950-1E0E-030C-5B537D037238}"/>
                </a:ext>
              </a:extLst>
            </p:cNvPr>
            <p:cNvPicPr>
              <a:picLocks noChangeAspect="1"/>
            </p:cNvPicPr>
            <p:nvPr/>
          </p:nvPicPr>
          <p:blipFill>
            <a:blip r:embed="rId2"/>
            <a:stretch>
              <a:fillRect/>
            </a:stretch>
          </p:blipFill>
          <p:spPr>
            <a:xfrm rot="20655851" flipH="1">
              <a:off x="3167045" y="1967542"/>
              <a:ext cx="941066" cy="2198565"/>
            </a:xfrm>
            <a:prstGeom prst="rect">
              <a:avLst/>
            </a:prstGeom>
          </p:spPr>
        </p:pic>
        <p:pic>
          <p:nvPicPr>
            <p:cNvPr id="26" name="Picture 25">
              <a:extLst>
                <a:ext uri="{FF2B5EF4-FFF2-40B4-BE49-F238E27FC236}">
                  <a16:creationId xmlns:a16="http://schemas.microsoft.com/office/drawing/2014/main" id="{816DCFAD-B3E1-D548-DB20-F8363F2D0A8B}"/>
                </a:ext>
              </a:extLst>
            </p:cNvPr>
            <p:cNvPicPr>
              <a:picLocks noChangeAspect="1"/>
            </p:cNvPicPr>
            <p:nvPr/>
          </p:nvPicPr>
          <p:blipFill>
            <a:blip r:embed="rId2"/>
            <a:stretch>
              <a:fillRect/>
            </a:stretch>
          </p:blipFill>
          <p:spPr>
            <a:xfrm rot="20602410" flipH="1">
              <a:off x="3423465" y="1913430"/>
              <a:ext cx="837548" cy="2198565"/>
            </a:xfrm>
            <a:prstGeom prst="rect">
              <a:avLst/>
            </a:prstGeom>
          </p:spPr>
        </p:pic>
        <p:pic>
          <p:nvPicPr>
            <p:cNvPr id="27" name="Picture 26">
              <a:extLst>
                <a:ext uri="{FF2B5EF4-FFF2-40B4-BE49-F238E27FC236}">
                  <a16:creationId xmlns:a16="http://schemas.microsoft.com/office/drawing/2014/main" id="{B105FA91-F1F3-00B1-5836-A3F7AC45976B}"/>
                </a:ext>
              </a:extLst>
            </p:cNvPr>
            <p:cNvPicPr>
              <a:picLocks noChangeAspect="1"/>
            </p:cNvPicPr>
            <p:nvPr/>
          </p:nvPicPr>
          <p:blipFill>
            <a:blip r:embed="rId2"/>
            <a:stretch>
              <a:fillRect/>
            </a:stretch>
          </p:blipFill>
          <p:spPr>
            <a:xfrm rot="881153">
              <a:off x="3624925" y="1922173"/>
              <a:ext cx="837548" cy="2198565"/>
            </a:xfrm>
            <a:prstGeom prst="rect">
              <a:avLst/>
            </a:prstGeom>
          </p:spPr>
        </p:pic>
        <p:pic>
          <p:nvPicPr>
            <p:cNvPr id="28" name="Picture 27">
              <a:extLst>
                <a:ext uri="{FF2B5EF4-FFF2-40B4-BE49-F238E27FC236}">
                  <a16:creationId xmlns:a16="http://schemas.microsoft.com/office/drawing/2014/main" id="{D128807A-4C26-CFDC-CFBB-BC7ED85CC815}"/>
                </a:ext>
              </a:extLst>
            </p:cNvPr>
            <p:cNvPicPr>
              <a:picLocks noChangeAspect="1"/>
            </p:cNvPicPr>
            <p:nvPr/>
          </p:nvPicPr>
          <p:blipFill>
            <a:blip r:embed="rId2"/>
            <a:stretch>
              <a:fillRect/>
            </a:stretch>
          </p:blipFill>
          <p:spPr>
            <a:xfrm rot="311526" flipH="1">
              <a:off x="3597225" y="1954997"/>
              <a:ext cx="724558" cy="2198565"/>
            </a:xfrm>
            <a:prstGeom prst="rect">
              <a:avLst/>
            </a:prstGeom>
          </p:spPr>
        </p:pic>
        <p:pic>
          <p:nvPicPr>
            <p:cNvPr id="29" name="Picture 28">
              <a:extLst>
                <a:ext uri="{FF2B5EF4-FFF2-40B4-BE49-F238E27FC236}">
                  <a16:creationId xmlns:a16="http://schemas.microsoft.com/office/drawing/2014/main" id="{D1FB7E4A-585B-999F-6EDC-66D9070847B7}"/>
                </a:ext>
              </a:extLst>
            </p:cNvPr>
            <p:cNvPicPr>
              <a:picLocks noChangeAspect="1"/>
            </p:cNvPicPr>
            <p:nvPr/>
          </p:nvPicPr>
          <p:blipFill>
            <a:blip r:embed="rId2"/>
            <a:stretch>
              <a:fillRect/>
            </a:stretch>
          </p:blipFill>
          <p:spPr>
            <a:xfrm rot="21141779">
              <a:off x="3311097" y="1970372"/>
              <a:ext cx="837548" cy="2198565"/>
            </a:xfrm>
            <a:prstGeom prst="rect">
              <a:avLst/>
            </a:prstGeom>
          </p:spPr>
        </p:pic>
        <p:pic>
          <p:nvPicPr>
            <p:cNvPr id="30" name="Picture 29">
              <a:extLst>
                <a:ext uri="{FF2B5EF4-FFF2-40B4-BE49-F238E27FC236}">
                  <a16:creationId xmlns:a16="http://schemas.microsoft.com/office/drawing/2014/main" id="{E0996B1B-8DD7-4206-350C-2320F7A4FE30}"/>
                </a:ext>
              </a:extLst>
            </p:cNvPr>
            <p:cNvPicPr>
              <a:picLocks noChangeAspect="1"/>
            </p:cNvPicPr>
            <p:nvPr/>
          </p:nvPicPr>
          <p:blipFill rotWithShape="1">
            <a:blip r:embed="rId3">
              <a:extLst>
                <a:ext uri="{BEBA8EAE-BF5A-486C-A8C5-ECC9F3942E4B}">
                  <a14:imgProps xmlns:a14="http://schemas.microsoft.com/office/drawing/2010/main">
                    <a14:imgLayer r:embed="rId6">
                      <a14:imgEffect>
                        <a14:backgroundRemoval t="10000" b="90000" l="8261" r="90000">
                          <a14:foregroundMark x1="8261" y1="39032" x2="8478" y2="50968"/>
                          <a14:foregroundMark x1="8261" y1="56452" x2="11304" y2="67742"/>
                        </a14:backgroundRemoval>
                      </a14:imgEffect>
                      <a14:imgEffect>
                        <a14:colorTemperature colorTemp="7544"/>
                      </a14:imgEffect>
                      <a14:imgEffect>
                        <a14:saturation sat="105000"/>
                      </a14:imgEffect>
                      <a14:imgEffect>
                        <a14:brightnessContrast bright="-8000"/>
                      </a14:imgEffect>
                    </a14:imgLayer>
                  </a14:imgProps>
                </a:ext>
              </a:extLst>
            </a:blip>
            <a:srcRect t="25109" r="55036" b="24140"/>
            <a:stretch/>
          </p:blipFill>
          <p:spPr>
            <a:xfrm>
              <a:off x="3303713" y="2421949"/>
              <a:ext cx="1017416" cy="773903"/>
            </a:xfrm>
            <a:prstGeom prst="rect">
              <a:avLst/>
            </a:prstGeom>
          </p:spPr>
        </p:pic>
      </p:grpSp>
      <p:grpSp>
        <p:nvGrpSpPr>
          <p:cNvPr id="31" name="Group 30">
            <a:extLst>
              <a:ext uri="{FF2B5EF4-FFF2-40B4-BE49-F238E27FC236}">
                <a16:creationId xmlns:a16="http://schemas.microsoft.com/office/drawing/2014/main" id="{20BFF8C6-753C-8254-6B54-3B67ED7D8ECE}"/>
              </a:ext>
            </a:extLst>
          </p:cNvPr>
          <p:cNvGrpSpPr/>
          <p:nvPr/>
        </p:nvGrpSpPr>
        <p:grpSpPr>
          <a:xfrm rot="345181">
            <a:off x="5640427" y="2303171"/>
            <a:ext cx="1295428" cy="2255507"/>
            <a:chOff x="3167045" y="1913430"/>
            <a:chExt cx="1295428" cy="2255507"/>
          </a:xfrm>
        </p:grpSpPr>
        <p:pic>
          <p:nvPicPr>
            <p:cNvPr id="32" name="Picture 31">
              <a:extLst>
                <a:ext uri="{FF2B5EF4-FFF2-40B4-BE49-F238E27FC236}">
                  <a16:creationId xmlns:a16="http://schemas.microsoft.com/office/drawing/2014/main" id="{A0890C1B-1203-F619-A839-48A8D599583B}"/>
                </a:ext>
              </a:extLst>
            </p:cNvPr>
            <p:cNvPicPr>
              <a:picLocks noChangeAspect="1"/>
            </p:cNvPicPr>
            <p:nvPr/>
          </p:nvPicPr>
          <p:blipFill>
            <a:blip r:embed="rId2"/>
            <a:stretch>
              <a:fillRect/>
            </a:stretch>
          </p:blipFill>
          <p:spPr>
            <a:xfrm flipH="1">
              <a:off x="3499232" y="1926723"/>
              <a:ext cx="837548" cy="2198565"/>
            </a:xfrm>
            <a:prstGeom prst="rect">
              <a:avLst/>
            </a:prstGeom>
          </p:spPr>
        </p:pic>
        <p:pic>
          <p:nvPicPr>
            <p:cNvPr id="33" name="Picture 32">
              <a:extLst>
                <a:ext uri="{FF2B5EF4-FFF2-40B4-BE49-F238E27FC236}">
                  <a16:creationId xmlns:a16="http://schemas.microsoft.com/office/drawing/2014/main" id="{EBF44996-40DD-AAAB-8398-C15308769CEB}"/>
                </a:ext>
              </a:extLst>
            </p:cNvPr>
            <p:cNvPicPr>
              <a:picLocks noChangeAspect="1"/>
            </p:cNvPicPr>
            <p:nvPr/>
          </p:nvPicPr>
          <p:blipFill>
            <a:blip r:embed="rId2"/>
            <a:stretch>
              <a:fillRect/>
            </a:stretch>
          </p:blipFill>
          <p:spPr>
            <a:xfrm rot="20655851" flipH="1">
              <a:off x="3167045" y="1967542"/>
              <a:ext cx="941066" cy="2198565"/>
            </a:xfrm>
            <a:prstGeom prst="rect">
              <a:avLst/>
            </a:prstGeom>
          </p:spPr>
        </p:pic>
        <p:pic>
          <p:nvPicPr>
            <p:cNvPr id="34" name="Picture 33">
              <a:extLst>
                <a:ext uri="{FF2B5EF4-FFF2-40B4-BE49-F238E27FC236}">
                  <a16:creationId xmlns:a16="http://schemas.microsoft.com/office/drawing/2014/main" id="{B2D0B4D3-4416-DAD6-7F9F-BE4375CBC57B}"/>
                </a:ext>
              </a:extLst>
            </p:cNvPr>
            <p:cNvPicPr>
              <a:picLocks noChangeAspect="1"/>
            </p:cNvPicPr>
            <p:nvPr/>
          </p:nvPicPr>
          <p:blipFill>
            <a:blip r:embed="rId2"/>
            <a:stretch>
              <a:fillRect/>
            </a:stretch>
          </p:blipFill>
          <p:spPr>
            <a:xfrm rot="20602410" flipH="1">
              <a:off x="3423465" y="1913430"/>
              <a:ext cx="837548" cy="2198565"/>
            </a:xfrm>
            <a:prstGeom prst="rect">
              <a:avLst/>
            </a:prstGeom>
          </p:spPr>
        </p:pic>
        <p:pic>
          <p:nvPicPr>
            <p:cNvPr id="35" name="Picture 34">
              <a:extLst>
                <a:ext uri="{FF2B5EF4-FFF2-40B4-BE49-F238E27FC236}">
                  <a16:creationId xmlns:a16="http://schemas.microsoft.com/office/drawing/2014/main" id="{2DDD2723-157E-C168-04C0-3601E651AF24}"/>
                </a:ext>
              </a:extLst>
            </p:cNvPr>
            <p:cNvPicPr>
              <a:picLocks noChangeAspect="1"/>
            </p:cNvPicPr>
            <p:nvPr/>
          </p:nvPicPr>
          <p:blipFill>
            <a:blip r:embed="rId2"/>
            <a:stretch>
              <a:fillRect/>
            </a:stretch>
          </p:blipFill>
          <p:spPr>
            <a:xfrm rot="881153">
              <a:off x="3624925" y="1922173"/>
              <a:ext cx="837548" cy="2198565"/>
            </a:xfrm>
            <a:prstGeom prst="rect">
              <a:avLst/>
            </a:prstGeom>
          </p:spPr>
        </p:pic>
        <p:pic>
          <p:nvPicPr>
            <p:cNvPr id="36" name="Picture 35">
              <a:extLst>
                <a:ext uri="{FF2B5EF4-FFF2-40B4-BE49-F238E27FC236}">
                  <a16:creationId xmlns:a16="http://schemas.microsoft.com/office/drawing/2014/main" id="{FB7FF0FB-A1E8-8535-80C3-4EF6AAFFB648}"/>
                </a:ext>
              </a:extLst>
            </p:cNvPr>
            <p:cNvPicPr>
              <a:picLocks noChangeAspect="1"/>
            </p:cNvPicPr>
            <p:nvPr/>
          </p:nvPicPr>
          <p:blipFill>
            <a:blip r:embed="rId2"/>
            <a:stretch>
              <a:fillRect/>
            </a:stretch>
          </p:blipFill>
          <p:spPr>
            <a:xfrm rot="311526" flipH="1">
              <a:off x="3597225" y="1954997"/>
              <a:ext cx="724558" cy="2198565"/>
            </a:xfrm>
            <a:prstGeom prst="rect">
              <a:avLst/>
            </a:prstGeom>
          </p:spPr>
        </p:pic>
        <p:pic>
          <p:nvPicPr>
            <p:cNvPr id="37" name="Picture 36">
              <a:extLst>
                <a:ext uri="{FF2B5EF4-FFF2-40B4-BE49-F238E27FC236}">
                  <a16:creationId xmlns:a16="http://schemas.microsoft.com/office/drawing/2014/main" id="{EC4EA48E-3832-E88A-BAAB-BD7B15F96F9B}"/>
                </a:ext>
              </a:extLst>
            </p:cNvPr>
            <p:cNvPicPr>
              <a:picLocks noChangeAspect="1"/>
            </p:cNvPicPr>
            <p:nvPr/>
          </p:nvPicPr>
          <p:blipFill>
            <a:blip r:embed="rId2"/>
            <a:stretch>
              <a:fillRect/>
            </a:stretch>
          </p:blipFill>
          <p:spPr>
            <a:xfrm rot="21141779">
              <a:off x="3311097" y="1970372"/>
              <a:ext cx="837548" cy="2198565"/>
            </a:xfrm>
            <a:prstGeom prst="rect">
              <a:avLst/>
            </a:prstGeom>
          </p:spPr>
        </p:pic>
        <p:pic>
          <p:nvPicPr>
            <p:cNvPr id="38" name="Picture 37">
              <a:extLst>
                <a:ext uri="{FF2B5EF4-FFF2-40B4-BE49-F238E27FC236}">
                  <a16:creationId xmlns:a16="http://schemas.microsoft.com/office/drawing/2014/main" id="{C19DC6BB-2EA9-E09B-F245-8FB1D332E161}"/>
                </a:ext>
              </a:extLst>
            </p:cNvPr>
            <p:cNvPicPr>
              <a:picLocks noChangeAspect="1"/>
            </p:cNvPicPr>
            <p:nvPr/>
          </p:nvPicPr>
          <p:blipFill rotWithShape="1">
            <a:blip r:embed="rId3">
              <a:extLst>
                <a:ext uri="{BEBA8EAE-BF5A-486C-A8C5-ECC9F3942E4B}">
                  <a14:imgProps xmlns:a14="http://schemas.microsoft.com/office/drawing/2010/main">
                    <a14:imgLayer r:embed="rId5">
                      <a14:imgEffect>
                        <a14:backgroundRemoval t="10000" b="90000" l="8261" r="90000">
                          <a14:foregroundMark x1="8261" y1="39032" x2="8478" y2="50968"/>
                          <a14:foregroundMark x1="8261" y1="56452" x2="11304" y2="67742"/>
                        </a14:backgroundRemoval>
                      </a14:imgEffect>
                      <a14:imgEffect>
                        <a14:colorTemperature colorTemp="7544"/>
                      </a14:imgEffect>
                      <a14:imgEffect>
                        <a14:saturation sat="105000"/>
                      </a14:imgEffect>
                      <a14:imgEffect>
                        <a14:brightnessContrast bright="-8000"/>
                      </a14:imgEffect>
                    </a14:imgLayer>
                  </a14:imgProps>
                </a:ext>
              </a:extLst>
            </a:blip>
            <a:srcRect t="25109" r="55036" b="24140"/>
            <a:stretch/>
          </p:blipFill>
          <p:spPr>
            <a:xfrm>
              <a:off x="3303713" y="2421949"/>
              <a:ext cx="1017416" cy="773903"/>
            </a:xfrm>
            <a:prstGeom prst="rect">
              <a:avLst/>
            </a:prstGeom>
          </p:spPr>
        </p:pic>
      </p:grpSp>
      <p:grpSp>
        <p:nvGrpSpPr>
          <p:cNvPr id="39" name="Group 38">
            <a:extLst>
              <a:ext uri="{FF2B5EF4-FFF2-40B4-BE49-F238E27FC236}">
                <a16:creationId xmlns:a16="http://schemas.microsoft.com/office/drawing/2014/main" id="{5C49E25B-4CB8-8876-8334-06E1427E1C5A}"/>
              </a:ext>
            </a:extLst>
          </p:cNvPr>
          <p:cNvGrpSpPr/>
          <p:nvPr/>
        </p:nvGrpSpPr>
        <p:grpSpPr>
          <a:xfrm rot="21417673">
            <a:off x="528780" y="2423091"/>
            <a:ext cx="1295428" cy="2255507"/>
            <a:chOff x="3167045" y="1913430"/>
            <a:chExt cx="1295428" cy="2255507"/>
          </a:xfrm>
        </p:grpSpPr>
        <p:pic>
          <p:nvPicPr>
            <p:cNvPr id="40" name="Picture 39">
              <a:extLst>
                <a:ext uri="{FF2B5EF4-FFF2-40B4-BE49-F238E27FC236}">
                  <a16:creationId xmlns:a16="http://schemas.microsoft.com/office/drawing/2014/main" id="{6C8613AD-38F9-A9B5-071D-D14ADEA42EE9}"/>
                </a:ext>
              </a:extLst>
            </p:cNvPr>
            <p:cNvPicPr>
              <a:picLocks noChangeAspect="1"/>
            </p:cNvPicPr>
            <p:nvPr/>
          </p:nvPicPr>
          <p:blipFill>
            <a:blip r:embed="rId2"/>
            <a:stretch>
              <a:fillRect/>
            </a:stretch>
          </p:blipFill>
          <p:spPr>
            <a:xfrm flipH="1">
              <a:off x="3499232" y="1926723"/>
              <a:ext cx="837548" cy="2198565"/>
            </a:xfrm>
            <a:prstGeom prst="rect">
              <a:avLst/>
            </a:prstGeom>
          </p:spPr>
        </p:pic>
        <p:pic>
          <p:nvPicPr>
            <p:cNvPr id="41" name="Picture 40">
              <a:extLst>
                <a:ext uri="{FF2B5EF4-FFF2-40B4-BE49-F238E27FC236}">
                  <a16:creationId xmlns:a16="http://schemas.microsoft.com/office/drawing/2014/main" id="{28634B1D-F941-166D-6577-2227F3323CCB}"/>
                </a:ext>
              </a:extLst>
            </p:cNvPr>
            <p:cNvPicPr>
              <a:picLocks noChangeAspect="1"/>
            </p:cNvPicPr>
            <p:nvPr/>
          </p:nvPicPr>
          <p:blipFill>
            <a:blip r:embed="rId2"/>
            <a:stretch>
              <a:fillRect/>
            </a:stretch>
          </p:blipFill>
          <p:spPr>
            <a:xfrm rot="20655851" flipH="1">
              <a:off x="3167045" y="1967542"/>
              <a:ext cx="941066" cy="2198565"/>
            </a:xfrm>
            <a:prstGeom prst="rect">
              <a:avLst/>
            </a:prstGeom>
          </p:spPr>
        </p:pic>
        <p:pic>
          <p:nvPicPr>
            <p:cNvPr id="42" name="Picture 41">
              <a:extLst>
                <a:ext uri="{FF2B5EF4-FFF2-40B4-BE49-F238E27FC236}">
                  <a16:creationId xmlns:a16="http://schemas.microsoft.com/office/drawing/2014/main" id="{B6689F43-976F-E475-FD17-D5A483D31126}"/>
                </a:ext>
              </a:extLst>
            </p:cNvPr>
            <p:cNvPicPr>
              <a:picLocks noChangeAspect="1"/>
            </p:cNvPicPr>
            <p:nvPr/>
          </p:nvPicPr>
          <p:blipFill>
            <a:blip r:embed="rId2"/>
            <a:stretch>
              <a:fillRect/>
            </a:stretch>
          </p:blipFill>
          <p:spPr>
            <a:xfrm rot="20602410" flipH="1">
              <a:off x="3423465" y="1913430"/>
              <a:ext cx="837548" cy="2198565"/>
            </a:xfrm>
            <a:prstGeom prst="rect">
              <a:avLst/>
            </a:prstGeom>
          </p:spPr>
        </p:pic>
        <p:pic>
          <p:nvPicPr>
            <p:cNvPr id="43" name="Picture 42">
              <a:extLst>
                <a:ext uri="{FF2B5EF4-FFF2-40B4-BE49-F238E27FC236}">
                  <a16:creationId xmlns:a16="http://schemas.microsoft.com/office/drawing/2014/main" id="{5565C539-923F-2BAF-2F8F-3F6EAF2CAEDE}"/>
                </a:ext>
              </a:extLst>
            </p:cNvPr>
            <p:cNvPicPr>
              <a:picLocks noChangeAspect="1"/>
            </p:cNvPicPr>
            <p:nvPr/>
          </p:nvPicPr>
          <p:blipFill>
            <a:blip r:embed="rId2"/>
            <a:stretch>
              <a:fillRect/>
            </a:stretch>
          </p:blipFill>
          <p:spPr>
            <a:xfrm rot="881153">
              <a:off x="3624925" y="1922173"/>
              <a:ext cx="837548" cy="2198565"/>
            </a:xfrm>
            <a:prstGeom prst="rect">
              <a:avLst/>
            </a:prstGeom>
          </p:spPr>
        </p:pic>
        <p:pic>
          <p:nvPicPr>
            <p:cNvPr id="44" name="Picture 43">
              <a:extLst>
                <a:ext uri="{FF2B5EF4-FFF2-40B4-BE49-F238E27FC236}">
                  <a16:creationId xmlns:a16="http://schemas.microsoft.com/office/drawing/2014/main" id="{ACA5D21A-9ECC-9515-C5AB-52FADF0BE62D}"/>
                </a:ext>
              </a:extLst>
            </p:cNvPr>
            <p:cNvPicPr>
              <a:picLocks noChangeAspect="1"/>
            </p:cNvPicPr>
            <p:nvPr/>
          </p:nvPicPr>
          <p:blipFill>
            <a:blip r:embed="rId2"/>
            <a:stretch>
              <a:fillRect/>
            </a:stretch>
          </p:blipFill>
          <p:spPr>
            <a:xfrm rot="311526" flipH="1">
              <a:off x="3597225" y="1954997"/>
              <a:ext cx="724558" cy="2198565"/>
            </a:xfrm>
            <a:prstGeom prst="rect">
              <a:avLst/>
            </a:prstGeom>
          </p:spPr>
        </p:pic>
        <p:pic>
          <p:nvPicPr>
            <p:cNvPr id="45" name="Picture 44">
              <a:extLst>
                <a:ext uri="{FF2B5EF4-FFF2-40B4-BE49-F238E27FC236}">
                  <a16:creationId xmlns:a16="http://schemas.microsoft.com/office/drawing/2014/main" id="{3C19A08E-30B2-F0AC-625A-A090F7D5AD57}"/>
                </a:ext>
              </a:extLst>
            </p:cNvPr>
            <p:cNvPicPr>
              <a:picLocks noChangeAspect="1"/>
            </p:cNvPicPr>
            <p:nvPr/>
          </p:nvPicPr>
          <p:blipFill>
            <a:blip r:embed="rId2"/>
            <a:stretch>
              <a:fillRect/>
            </a:stretch>
          </p:blipFill>
          <p:spPr>
            <a:xfrm rot="21141779">
              <a:off x="3311097" y="1970372"/>
              <a:ext cx="837548" cy="2198565"/>
            </a:xfrm>
            <a:prstGeom prst="rect">
              <a:avLst/>
            </a:prstGeom>
          </p:spPr>
        </p:pic>
        <p:pic>
          <p:nvPicPr>
            <p:cNvPr id="46" name="Picture 45">
              <a:extLst>
                <a:ext uri="{FF2B5EF4-FFF2-40B4-BE49-F238E27FC236}">
                  <a16:creationId xmlns:a16="http://schemas.microsoft.com/office/drawing/2014/main" id="{7D7DAEC1-787E-A19A-1D25-C975D8CA28F0}"/>
                </a:ext>
              </a:extLst>
            </p:cNvPr>
            <p:cNvPicPr>
              <a:picLocks noChangeAspect="1"/>
            </p:cNvPicPr>
            <p:nvPr/>
          </p:nvPicPr>
          <p:blipFill rotWithShape="1">
            <a:blip r:embed="rId3">
              <a:extLst>
                <a:ext uri="{BEBA8EAE-BF5A-486C-A8C5-ECC9F3942E4B}">
                  <a14:imgProps xmlns:a14="http://schemas.microsoft.com/office/drawing/2010/main">
                    <a14:imgLayer r:embed="rId5">
                      <a14:imgEffect>
                        <a14:backgroundRemoval t="10000" b="90000" l="8261" r="90000">
                          <a14:foregroundMark x1="8261" y1="39032" x2="8478" y2="50968"/>
                          <a14:foregroundMark x1="8261" y1="56452" x2="11304" y2="67742"/>
                        </a14:backgroundRemoval>
                      </a14:imgEffect>
                      <a14:imgEffect>
                        <a14:colorTemperature colorTemp="7544"/>
                      </a14:imgEffect>
                      <a14:imgEffect>
                        <a14:saturation sat="105000"/>
                      </a14:imgEffect>
                      <a14:imgEffect>
                        <a14:brightnessContrast bright="-8000"/>
                      </a14:imgEffect>
                    </a14:imgLayer>
                  </a14:imgProps>
                </a:ext>
              </a:extLst>
            </a:blip>
            <a:srcRect t="25109" r="55036" b="24140"/>
            <a:stretch/>
          </p:blipFill>
          <p:spPr>
            <a:xfrm>
              <a:off x="3303713" y="2421949"/>
              <a:ext cx="1017416" cy="773903"/>
            </a:xfrm>
            <a:prstGeom prst="rect">
              <a:avLst/>
            </a:prstGeom>
          </p:spPr>
        </p:pic>
      </p:grpSp>
      <p:sp>
        <p:nvSpPr>
          <p:cNvPr id="54" name="Rectangle 53">
            <a:extLst>
              <a:ext uri="{FF2B5EF4-FFF2-40B4-BE49-F238E27FC236}">
                <a16:creationId xmlns:a16="http://schemas.microsoft.com/office/drawing/2014/main" id="{85F71F5A-9BC4-C848-3954-576668531224}"/>
              </a:ext>
            </a:extLst>
          </p:cNvPr>
          <p:cNvSpPr/>
          <p:nvPr/>
        </p:nvSpPr>
        <p:spPr>
          <a:xfrm>
            <a:off x="6978183" y="2592974"/>
            <a:ext cx="1611824" cy="4938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rgbClr val="526970"/>
                </a:solidFill>
                <a:latin typeface="Corbel" panose="020B0503020204020204" pitchFamily="34" charset="0"/>
                <a:cs typeface="Arial" panose="020B0604020202020204" pitchFamily="34" charset="0"/>
              </a:rPr>
              <a:t>Matrix  trimer</a:t>
            </a:r>
          </a:p>
        </p:txBody>
      </p:sp>
      <p:cxnSp>
        <p:nvCxnSpPr>
          <p:cNvPr id="55" name="Straight Connector 54">
            <a:extLst>
              <a:ext uri="{FF2B5EF4-FFF2-40B4-BE49-F238E27FC236}">
                <a16:creationId xmlns:a16="http://schemas.microsoft.com/office/drawing/2014/main" id="{EDE5FD4D-7236-DC17-DFA0-E11F0F77F926}"/>
              </a:ext>
            </a:extLst>
          </p:cNvPr>
          <p:cNvCxnSpPr>
            <a:cxnSpLocks/>
          </p:cNvCxnSpPr>
          <p:nvPr/>
        </p:nvCxnSpPr>
        <p:spPr>
          <a:xfrm>
            <a:off x="6843681" y="2802351"/>
            <a:ext cx="442148" cy="38888"/>
          </a:xfrm>
          <a:prstGeom prst="line">
            <a:avLst/>
          </a:prstGeom>
          <a:ln w="1270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4BAD75D7-3F53-22BA-9C89-DC9B682D36F0}"/>
              </a:ext>
            </a:extLst>
          </p:cNvPr>
          <p:cNvSpPr/>
          <p:nvPr/>
        </p:nvSpPr>
        <p:spPr>
          <a:xfrm>
            <a:off x="7200271" y="1864749"/>
            <a:ext cx="1611824" cy="4938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lumMod val="75000"/>
                    <a:lumOff val="25000"/>
                  </a:schemeClr>
                </a:solidFill>
                <a:latin typeface="Corbel" panose="020B0503020204020204" pitchFamily="34" charset="0"/>
                <a:cs typeface="Arial" panose="020B0604020202020204" pitchFamily="34" charset="0"/>
              </a:rPr>
              <a:t>HIV membrane</a:t>
            </a:r>
          </a:p>
        </p:txBody>
      </p:sp>
      <p:sp>
        <p:nvSpPr>
          <p:cNvPr id="12" name="Oval 11">
            <a:extLst>
              <a:ext uri="{FF2B5EF4-FFF2-40B4-BE49-F238E27FC236}">
                <a16:creationId xmlns:a16="http://schemas.microsoft.com/office/drawing/2014/main" id="{41770A28-66CB-D317-9D8A-0E7856B97136}"/>
              </a:ext>
            </a:extLst>
          </p:cNvPr>
          <p:cNvSpPr/>
          <p:nvPr/>
        </p:nvSpPr>
        <p:spPr>
          <a:xfrm rot="4621496">
            <a:off x="6316334" y="2398582"/>
            <a:ext cx="601251" cy="606454"/>
          </a:xfrm>
          <a:prstGeom prst="ellipse">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6464317"/>
      </p:ext>
    </p:extLst>
  </p:cSld>
  <p:clrMapOvr>
    <a:masterClrMapping/>
  </p:clrMapOvr>
  <mc:AlternateContent xmlns:mc="http://schemas.openxmlformats.org/markup-compatibility/2006" xmlns:p14="http://schemas.microsoft.com/office/powerpoint/2010/main">
    <mc:Choice Requires="p14">
      <p:transition spd="slow" p14:dur="1250" advTm="6709">
        <p:circle/>
      </p:transition>
    </mc:Choice>
    <mc:Fallback xmlns="">
      <p:transition spd="slow" advTm="6709">
        <p:circl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1A85B3-5ED2-D0F7-F4D6-937F492FABCF}"/>
              </a:ext>
            </a:extLst>
          </p:cNvPr>
          <p:cNvPicPr>
            <a:picLocks noChangeAspect="1"/>
          </p:cNvPicPr>
          <p:nvPr/>
        </p:nvPicPr>
        <p:blipFill>
          <a:blip r:embed="rId3"/>
          <a:stretch>
            <a:fillRect/>
          </a:stretch>
        </p:blipFill>
        <p:spPr>
          <a:xfrm>
            <a:off x="457200" y="1068088"/>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Budding and Maturation</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Tree>
    <p:extLst>
      <p:ext uri="{BB962C8B-B14F-4D97-AF65-F5344CB8AC3E}">
        <p14:creationId xmlns:p14="http://schemas.microsoft.com/office/powerpoint/2010/main" val="576677214"/>
      </p:ext>
    </p:extLst>
  </p:cSld>
  <p:clrMapOvr>
    <a:masterClrMapping/>
  </p:clrMapOvr>
  <mc:AlternateContent xmlns:mc="http://schemas.openxmlformats.org/markup-compatibility/2006" xmlns:p14="http://schemas.microsoft.com/office/powerpoint/2010/main">
    <mc:Choice Requires="p14">
      <p:transition spd="slow" p14:dur="1250" advTm="6773">
        <p:fade/>
      </p:transition>
    </mc:Choice>
    <mc:Fallback xmlns="">
      <p:transition spd="slow" advTm="6773">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5E6895-F23C-7CDB-055D-45C81DD26708}"/>
              </a:ext>
            </a:extLst>
          </p:cNvPr>
          <p:cNvPicPr>
            <a:picLocks noChangeAspect="1"/>
          </p:cNvPicPr>
          <p:nvPr/>
        </p:nvPicPr>
        <p:blipFill>
          <a:blip r:embed="rId3"/>
          <a:stretch>
            <a:fillRect/>
          </a:stretch>
        </p:blipFill>
        <p:spPr>
          <a:xfrm>
            <a:off x="457200" y="1068088"/>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Budding and Maturation</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6" name="Rectangle 13">
            <a:extLst>
              <a:ext uri="{FF2B5EF4-FFF2-40B4-BE49-F238E27FC236}">
                <a16:creationId xmlns:a16="http://schemas.microsoft.com/office/drawing/2014/main" id="{1CCD8EE1-FACC-04C6-F874-50FB4C27B452}"/>
              </a:ext>
            </a:extLst>
          </p:cNvPr>
          <p:cNvSpPr>
            <a:spLocks noChangeArrowheads="1"/>
          </p:cNvSpPr>
          <p:nvPr/>
        </p:nvSpPr>
        <p:spPr bwMode="auto">
          <a:xfrm>
            <a:off x="6009912" y="3727402"/>
            <a:ext cx="1840729" cy="717968"/>
          </a:xfrm>
          <a:prstGeom prst="rect">
            <a:avLst/>
          </a:prstGeom>
          <a:solidFill>
            <a:srgbClr val="F9F9FA"/>
          </a:solidFill>
          <a:ln w="12700">
            <a:noFill/>
            <a:miter lim="800000"/>
            <a:headEnd/>
            <a:tailEnd/>
          </a:ln>
          <a:effectLst>
            <a:softEdge rad="101600"/>
          </a:effectLst>
        </p:spPr>
        <p:txBody>
          <a:bodyPr wrap="none" anchor="ctr">
            <a:prstTxWarp prst="textNoShape">
              <a:avLst/>
            </a:prstTxWarp>
          </a:bodyPr>
          <a:lstStyle/>
          <a:p>
            <a:pPr algn="ctr">
              <a:lnSpc>
                <a:spcPts val="1400"/>
              </a:lnSpc>
            </a:pPr>
            <a:r>
              <a:rPr lang="en-US" sz="1400" dirty="0">
                <a:solidFill>
                  <a:schemeClr val="tx1">
                    <a:lumMod val="65000"/>
                    <a:lumOff val="35000"/>
                  </a:schemeClr>
                </a:solidFill>
                <a:latin typeface="Calibri" panose="020F0502020204030204" pitchFamily="34" charset="0"/>
                <a:cs typeface="Calibri" panose="020F0502020204030204" pitchFamily="34" charset="0"/>
              </a:rPr>
              <a:t>Gag and Gag-Pol </a:t>
            </a:r>
            <a:br>
              <a:rPr lang="en-US" sz="1400" dirty="0">
                <a:solidFill>
                  <a:schemeClr val="tx1">
                    <a:lumMod val="65000"/>
                    <a:lumOff val="35000"/>
                  </a:schemeClr>
                </a:solidFill>
                <a:latin typeface="Calibri" panose="020F0502020204030204" pitchFamily="34" charset="0"/>
                <a:cs typeface="Calibri" panose="020F0502020204030204" pitchFamily="34" charset="0"/>
              </a:rPr>
            </a:br>
            <a:r>
              <a:rPr lang="en-US" sz="1400" dirty="0">
                <a:solidFill>
                  <a:schemeClr val="tx1">
                    <a:lumMod val="65000"/>
                    <a:lumOff val="35000"/>
                  </a:schemeClr>
                </a:solidFill>
                <a:latin typeface="Calibri" panose="020F0502020204030204" pitchFamily="34" charset="0"/>
                <a:cs typeface="Calibri" panose="020F0502020204030204" pitchFamily="34" charset="0"/>
              </a:rPr>
              <a:t>polyprotein processing</a:t>
            </a:r>
          </a:p>
        </p:txBody>
      </p:sp>
    </p:spTree>
    <p:extLst>
      <p:ext uri="{BB962C8B-B14F-4D97-AF65-F5344CB8AC3E}">
        <p14:creationId xmlns:p14="http://schemas.microsoft.com/office/powerpoint/2010/main" val="1052943923"/>
      </p:ext>
    </p:extLst>
  </p:cSld>
  <p:clrMapOvr>
    <a:masterClrMapping/>
  </p:clrMapOvr>
  <mc:AlternateContent xmlns:mc="http://schemas.openxmlformats.org/markup-compatibility/2006" xmlns:p14="http://schemas.microsoft.com/office/powerpoint/2010/main">
    <mc:Choice Requires="p14">
      <p:transition spd="slow" p14:dur="1250" advTm="7520">
        <p:fade/>
      </p:transition>
    </mc:Choice>
    <mc:Fallback xmlns="">
      <p:transition spd="slow" advTm="7520">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Budding and Maturation</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grpSp>
        <p:nvGrpSpPr>
          <p:cNvPr id="18" name="Group 17">
            <a:extLst>
              <a:ext uri="{FF2B5EF4-FFF2-40B4-BE49-F238E27FC236}">
                <a16:creationId xmlns:a16="http://schemas.microsoft.com/office/drawing/2014/main" id="{A9FF75DE-0176-FE3D-B432-4F51D6B98048}"/>
              </a:ext>
            </a:extLst>
          </p:cNvPr>
          <p:cNvGrpSpPr/>
          <p:nvPr/>
        </p:nvGrpSpPr>
        <p:grpSpPr>
          <a:xfrm>
            <a:off x="457200" y="932708"/>
            <a:ext cx="8229600" cy="3942414"/>
            <a:chOff x="457200" y="932708"/>
            <a:chExt cx="8229600" cy="3942414"/>
          </a:xfrm>
        </p:grpSpPr>
        <p:pic>
          <p:nvPicPr>
            <p:cNvPr id="5" name="Picture 4">
              <a:extLst>
                <a:ext uri="{FF2B5EF4-FFF2-40B4-BE49-F238E27FC236}">
                  <a16:creationId xmlns:a16="http://schemas.microsoft.com/office/drawing/2014/main" id="{D0DE2488-AEE2-4BA0-BDFE-0ACD290F0881}"/>
                </a:ext>
              </a:extLst>
            </p:cNvPr>
            <p:cNvPicPr>
              <a:picLocks noChangeAspect="1"/>
            </p:cNvPicPr>
            <p:nvPr/>
          </p:nvPicPr>
          <p:blipFill>
            <a:blip r:embed="rId3"/>
            <a:stretch>
              <a:fillRect/>
            </a:stretch>
          </p:blipFill>
          <p:spPr>
            <a:xfrm>
              <a:off x="457200" y="1217522"/>
              <a:ext cx="8229600" cy="3657600"/>
            </a:xfrm>
            <a:prstGeom prst="rect">
              <a:avLst/>
            </a:prstGeom>
          </p:spPr>
        </p:pic>
        <p:sp>
          <p:nvSpPr>
            <p:cNvPr id="7" name="Oval 6">
              <a:extLst>
                <a:ext uri="{FF2B5EF4-FFF2-40B4-BE49-F238E27FC236}">
                  <a16:creationId xmlns:a16="http://schemas.microsoft.com/office/drawing/2014/main" id="{6B0ABCEE-EDB6-16B5-0D2C-66A574750B00}"/>
                </a:ext>
              </a:extLst>
            </p:cNvPr>
            <p:cNvSpPr/>
            <p:nvPr/>
          </p:nvSpPr>
          <p:spPr>
            <a:xfrm>
              <a:off x="861060" y="3004700"/>
              <a:ext cx="201168" cy="203614"/>
            </a:xfrm>
            <a:prstGeom prst="ellipse">
              <a:avLst/>
            </a:prstGeom>
            <a:solidFill>
              <a:schemeClr val="tx1"/>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latin typeface="Calibri" panose="020F0502020204030204" pitchFamily="34" charset="0"/>
                  <a:cs typeface="Calibri" panose="020F0502020204030204" pitchFamily="34" charset="0"/>
                </a:rPr>
                <a:t>1</a:t>
              </a:r>
            </a:p>
          </p:txBody>
        </p:sp>
        <p:sp>
          <p:nvSpPr>
            <p:cNvPr id="9" name="Oval 8">
              <a:extLst>
                <a:ext uri="{FF2B5EF4-FFF2-40B4-BE49-F238E27FC236}">
                  <a16:creationId xmlns:a16="http://schemas.microsoft.com/office/drawing/2014/main" id="{71327437-C8A3-312D-CBF0-9C9521293212}"/>
                </a:ext>
              </a:extLst>
            </p:cNvPr>
            <p:cNvSpPr/>
            <p:nvPr/>
          </p:nvSpPr>
          <p:spPr>
            <a:xfrm>
              <a:off x="2293620" y="1983620"/>
              <a:ext cx="201168" cy="203614"/>
            </a:xfrm>
            <a:prstGeom prst="ellipse">
              <a:avLst/>
            </a:prstGeom>
            <a:solidFill>
              <a:schemeClr val="tx1"/>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latin typeface="Calibri" panose="020F0502020204030204" pitchFamily="34" charset="0"/>
                  <a:cs typeface="Calibri" panose="020F0502020204030204" pitchFamily="34" charset="0"/>
                </a:rPr>
                <a:t>2</a:t>
              </a:r>
            </a:p>
          </p:txBody>
        </p:sp>
        <p:sp>
          <p:nvSpPr>
            <p:cNvPr id="10" name="Oval 9">
              <a:extLst>
                <a:ext uri="{FF2B5EF4-FFF2-40B4-BE49-F238E27FC236}">
                  <a16:creationId xmlns:a16="http://schemas.microsoft.com/office/drawing/2014/main" id="{4C1831CD-9F66-DE48-AFD3-E772A7145AB2}"/>
                </a:ext>
              </a:extLst>
            </p:cNvPr>
            <p:cNvSpPr/>
            <p:nvPr/>
          </p:nvSpPr>
          <p:spPr>
            <a:xfrm>
              <a:off x="3543300" y="3888620"/>
              <a:ext cx="201168" cy="203614"/>
            </a:xfrm>
            <a:prstGeom prst="ellipse">
              <a:avLst/>
            </a:prstGeom>
            <a:solidFill>
              <a:schemeClr val="tx1"/>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latin typeface="Calibri" panose="020F0502020204030204" pitchFamily="34" charset="0"/>
                  <a:cs typeface="Calibri" panose="020F0502020204030204" pitchFamily="34" charset="0"/>
                </a:rPr>
                <a:t>3</a:t>
              </a:r>
            </a:p>
          </p:txBody>
        </p:sp>
        <p:sp>
          <p:nvSpPr>
            <p:cNvPr id="11" name="Oval 10">
              <a:extLst>
                <a:ext uri="{FF2B5EF4-FFF2-40B4-BE49-F238E27FC236}">
                  <a16:creationId xmlns:a16="http://schemas.microsoft.com/office/drawing/2014/main" id="{00C29F7F-CACB-954B-75A4-42E495108325}"/>
                </a:ext>
              </a:extLst>
            </p:cNvPr>
            <p:cNvSpPr/>
            <p:nvPr/>
          </p:nvSpPr>
          <p:spPr>
            <a:xfrm>
              <a:off x="4846320" y="3660020"/>
              <a:ext cx="201168" cy="203614"/>
            </a:xfrm>
            <a:prstGeom prst="ellipse">
              <a:avLst/>
            </a:prstGeom>
            <a:solidFill>
              <a:schemeClr val="tx1"/>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latin typeface="Calibri" panose="020F0502020204030204" pitchFamily="34" charset="0"/>
                  <a:cs typeface="Calibri" panose="020F0502020204030204" pitchFamily="34" charset="0"/>
                </a:rPr>
                <a:t>4</a:t>
              </a:r>
            </a:p>
          </p:txBody>
        </p:sp>
        <p:sp>
          <p:nvSpPr>
            <p:cNvPr id="13" name="Oval 12">
              <a:extLst>
                <a:ext uri="{FF2B5EF4-FFF2-40B4-BE49-F238E27FC236}">
                  <a16:creationId xmlns:a16="http://schemas.microsoft.com/office/drawing/2014/main" id="{E0723297-55A2-1526-D729-82097E1212BB}"/>
                </a:ext>
              </a:extLst>
            </p:cNvPr>
            <p:cNvSpPr/>
            <p:nvPr/>
          </p:nvSpPr>
          <p:spPr>
            <a:xfrm>
              <a:off x="6233160" y="2890400"/>
              <a:ext cx="201168" cy="203614"/>
            </a:xfrm>
            <a:prstGeom prst="ellipse">
              <a:avLst/>
            </a:prstGeom>
            <a:solidFill>
              <a:schemeClr val="tx1"/>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latin typeface="Calibri" panose="020F0502020204030204" pitchFamily="34" charset="0"/>
                  <a:cs typeface="Calibri" panose="020F0502020204030204" pitchFamily="34" charset="0"/>
                </a:rPr>
                <a:t>5</a:t>
              </a:r>
            </a:p>
          </p:txBody>
        </p:sp>
        <p:sp>
          <p:nvSpPr>
            <p:cNvPr id="14" name="Triangle 13">
              <a:extLst>
                <a:ext uri="{FF2B5EF4-FFF2-40B4-BE49-F238E27FC236}">
                  <a16:creationId xmlns:a16="http://schemas.microsoft.com/office/drawing/2014/main" id="{2D2241E7-D397-A568-34FB-BF62EC704FB7}"/>
                </a:ext>
              </a:extLst>
            </p:cNvPr>
            <p:cNvSpPr/>
            <p:nvPr/>
          </p:nvSpPr>
          <p:spPr>
            <a:xfrm rot="5400000">
              <a:off x="1082040" y="3037927"/>
              <a:ext cx="137160" cy="137160"/>
            </a:xfrm>
            <a:prstGeom prst="triangle">
              <a:avLst/>
            </a:prstGeom>
            <a:solidFill>
              <a:schemeClr val="tx1"/>
            </a:solidFill>
            <a:ln>
              <a:noFill/>
            </a:ln>
            <a:effectLst>
              <a:outerShdw blurRad="114300" dist="88900" algn="ctr" rotWithShape="0">
                <a:srgbClr val="00B0F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58CFE758-DDA8-DEE4-B2AB-C8E44F36AB5D}"/>
                </a:ext>
              </a:extLst>
            </p:cNvPr>
            <p:cNvCxnSpPr>
              <a:cxnSpLocks/>
            </p:cNvCxnSpPr>
            <p:nvPr/>
          </p:nvCxnSpPr>
          <p:spPr>
            <a:xfrm flipH="1">
              <a:off x="1353348" y="1733821"/>
              <a:ext cx="182880" cy="0"/>
            </a:xfrm>
            <a:prstGeom prst="straightConnector1">
              <a:avLst/>
            </a:prstGeom>
            <a:ln w="9525">
              <a:solidFill>
                <a:schemeClr val="tx1"/>
              </a:solidFill>
              <a:miter lim="800000"/>
              <a:headEnd type="none"/>
              <a:tailEnd type="none"/>
            </a:ln>
            <a:effectLst>
              <a:glow rad="127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21" name="Rectangle 13">
              <a:extLst>
                <a:ext uri="{FF2B5EF4-FFF2-40B4-BE49-F238E27FC236}">
                  <a16:creationId xmlns:a16="http://schemas.microsoft.com/office/drawing/2014/main" id="{FCB91021-B398-3840-FAAE-4C72744E8041}"/>
                </a:ext>
              </a:extLst>
            </p:cNvPr>
            <p:cNvSpPr>
              <a:spLocks noChangeArrowheads="1"/>
            </p:cNvSpPr>
            <p:nvPr/>
          </p:nvSpPr>
          <p:spPr bwMode="auto">
            <a:xfrm>
              <a:off x="1483575" y="1521894"/>
              <a:ext cx="597947" cy="378133"/>
            </a:xfrm>
            <a:prstGeom prst="rect">
              <a:avLst/>
            </a:prstGeom>
            <a:noFill/>
            <a:ln w="12700">
              <a:noFill/>
              <a:miter lim="800000"/>
              <a:headEnd/>
              <a:tailEnd/>
            </a:ln>
            <a:effectLst>
              <a:softEdge rad="25400"/>
            </a:effectLst>
          </p:spPr>
          <p:txBody>
            <a:bodyPr wrap="none" anchor="ctr">
              <a:prstTxWarp prst="textNoShape">
                <a:avLst/>
              </a:prstTxWarp>
            </a:bodyPr>
            <a:lstStyle/>
            <a:p>
              <a:pPr>
                <a:lnSpc>
                  <a:spcPts val="1800"/>
                </a:lnSpc>
              </a:pPr>
              <a:r>
                <a:rPr lang="en-US" sz="1200" dirty="0">
                  <a:solidFill>
                    <a:schemeClr val="tx1">
                      <a:lumMod val="75000"/>
                      <a:lumOff val="25000"/>
                    </a:schemeClr>
                  </a:solidFill>
                  <a:latin typeface="Calibri" panose="020F0502020204030204" pitchFamily="34" charset="0"/>
                  <a:cs typeface="Calibri" panose="020F0502020204030204" pitchFamily="34" charset="0"/>
                </a:rPr>
                <a:t>Matrix</a:t>
              </a:r>
            </a:p>
          </p:txBody>
        </p:sp>
        <p:cxnSp>
          <p:nvCxnSpPr>
            <p:cNvPr id="22" name="Straight Arrow Connector 21">
              <a:extLst>
                <a:ext uri="{FF2B5EF4-FFF2-40B4-BE49-F238E27FC236}">
                  <a16:creationId xmlns:a16="http://schemas.microsoft.com/office/drawing/2014/main" id="{B3CFFA6A-F2E3-B0A1-0C74-9CF33D2CD459}"/>
                </a:ext>
              </a:extLst>
            </p:cNvPr>
            <p:cNvCxnSpPr>
              <a:cxnSpLocks/>
            </p:cNvCxnSpPr>
            <p:nvPr/>
          </p:nvCxnSpPr>
          <p:spPr>
            <a:xfrm flipH="1">
              <a:off x="1353348" y="2290081"/>
              <a:ext cx="182880" cy="0"/>
            </a:xfrm>
            <a:prstGeom prst="straightConnector1">
              <a:avLst/>
            </a:prstGeom>
            <a:ln w="9525">
              <a:solidFill>
                <a:schemeClr val="tx1"/>
              </a:solidFill>
              <a:miter lim="800000"/>
              <a:headEnd type="none"/>
              <a:tailEnd type="none"/>
            </a:ln>
            <a:effectLst>
              <a:glow rad="127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23" name="Rectangle 13">
              <a:extLst>
                <a:ext uri="{FF2B5EF4-FFF2-40B4-BE49-F238E27FC236}">
                  <a16:creationId xmlns:a16="http://schemas.microsoft.com/office/drawing/2014/main" id="{E948AD20-6CF5-3630-48E1-38F9123FA328}"/>
                </a:ext>
              </a:extLst>
            </p:cNvPr>
            <p:cNvSpPr>
              <a:spLocks noChangeArrowheads="1"/>
            </p:cNvSpPr>
            <p:nvPr/>
          </p:nvSpPr>
          <p:spPr bwMode="auto">
            <a:xfrm>
              <a:off x="1491195" y="2070534"/>
              <a:ext cx="597947" cy="378133"/>
            </a:xfrm>
            <a:prstGeom prst="rect">
              <a:avLst/>
            </a:prstGeom>
            <a:noFill/>
            <a:ln w="12700">
              <a:noFill/>
              <a:miter lim="800000"/>
              <a:headEnd/>
              <a:tailEnd/>
            </a:ln>
            <a:effectLst>
              <a:softEdge rad="25400"/>
            </a:effectLst>
          </p:spPr>
          <p:txBody>
            <a:bodyPr wrap="none" anchor="ctr">
              <a:prstTxWarp prst="textNoShape">
                <a:avLst/>
              </a:prstTxWarp>
            </a:bodyPr>
            <a:lstStyle/>
            <a:p>
              <a:pPr>
                <a:lnSpc>
                  <a:spcPts val="1800"/>
                </a:lnSpc>
              </a:pPr>
              <a:r>
                <a:rPr lang="en-US" sz="1200" dirty="0">
                  <a:solidFill>
                    <a:schemeClr val="tx1">
                      <a:lumMod val="75000"/>
                      <a:lumOff val="25000"/>
                    </a:schemeClr>
                  </a:solidFill>
                  <a:latin typeface="Calibri" panose="020F0502020204030204" pitchFamily="34" charset="0"/>
                  <a:cs typeface="Calibri" panose="020F0502020204030204" pitchFamily="34" charset="0"/>
                </a:rPr>
                <a:t>Capsid</a:t>
              </a:r>
            </a:p>
          </p:txBody>
        </p:sp>
        <p:sp>
          <p:nvSpPr>
            <p:cNvPr id="25" name="Rectangle 13">
              <a:extLst>
                <a:ext uri="{FF2B5EF4-FFF2-40B4-BE49-F238E27FC236}">
                  <a16:creationId xmlns:a16="http://schemas.microsoft.com/office/drawing/2014/main" id="{F1991053-B2B3-3A85-BA16-D26226B9D038}"/>
                </a:ext>
              </a:extLst>
            </p:cNvPr>
            <p:cNvSpPr>
              <a:spLocks noChangeArrowheads="1"/>
            </p:cNvSpPr>
            <p:nvPr/>
          </p:nvSpPr>
          <p:spPr bwMode="auto">
            <a:xfrm>
              <a:off x="1376895" y="3212254"/>
              <a:ext cx="949685" cy="378133"/>
            </a:xfrm>
            <a:prstGeom prst="rect">
              <a:avLst/>
            </a:prstGeom>
            <a:noFill/>
            <a:ln w="12700">
              <a:noFill/>
              <a:miter lim="800000"/>
              <a:headEnd/>
              <a:tailEnd/>
            </a:ln>
            <a:effectLst>
              <a:softEdge rad="25400"/>
            </a:effectLst>
          </p:spPr>
          <p:txBody>
            <a:bodyPr wrap="none" anchor="ctr">
              <a:prstTxWarp prst="textNoShape">
                <a:avLst/>
              </a:prstTxWarp>
            </a:bodyPr>
            <a:lstStyle/>
            <a:p>
              <a:pPr>
                <a:lnSpc>
                  <a:spcPts val="1800"/>
                </a:lnSpc>
              </a:pPr>
              <a:r>
                <a:rPr lang="en-US" sz="1200" dirty="0">
                  <a:solidFill>
                    <a:schemeClr val="tx1">
                      <a:lumMod val="75000"/>
                      <a:lumOff val="25000"/>
                    </a:schemeClr>
                  </a:solidFill>
                  <a:latin typeface="Calibri" panose="020F0502020204030204" pitchFamily="34" charset="0"/>
                  <a:cs typeface="Calibri" panose="020F0502020204030204" pitchFamily="34" charset="0"/>
                </a:rPr>
                <a:t>Nucleocapsid</a:t>
              </a:r>
            </a:p>
          </p:txBody>
        </p:sp>
        <p:sp>
          <p:nvSpPr>
            <p:cNvPr id="27" name="Rectangle 13">
              <a:extLst>
                <a:ext uri="{FF2B5EF4-FFF2-40B4-BE49-F238E27FC236}">
                  <a16:creationId xmlns:a16="http://schemas.microsoft.com/office/drawing/2014/main" id="{E8FEDBD3-AA77-55CD-7DF0-2C37A994C8F5}"/>
                </a:ext>
              </a:extLst>
            </p:cNvPr>
            <p:cNvSpPr>
              <a:spLocks noChangeArrowheads="1"/>
            </p:cNvSpPr>
            <p:nvPr/>
          </p:nvSpPr>
          <p:spPr bwMode="auto">
            <a:xfrm>
              <a:off x="1482935" y="3905034"/>
              <a:ext cx="597947" cy="378133"/>
            </a:xfrm>
            <a:prstGeom prst="rect">
              <a:avLst/>
            </a:prstGeom>
            <a:noFill/>
            <a:ln w="12700">
              <a:noFill/>
              <a:miter lim="800000"/>
              <a:headEnd/>
              <a:tailEnd/>
            </a:ln>
            <a:effectLst>
              <a:softEdge rad="25400"/>
            </a:effectLst>
          </p:spPr>
          <p:txBody>
            <a:bodyPr wrap="none" anchor="ctr">
              <a:prstTxWarp prst="textNoShape">
                <a:avLst/>
              </a:prstTxWarp>
            </a:bodyPr>
            <a:lstStyle/>
            <a:p>
              <a:pPr>
                <a:lnSpc>
                  <a:spcPts val="1800"/>
                </a:lnSpc>
              </a:pPr>
              <a:r>
                <a:rPr lang="en-US" sz="1200" dirty="0">
                  <a:solidFill>
                    <a:schemeClr val="tx1">
                      <a:lumMod val="75000"/>
                      <a:lumOff val="25000"/>
                    </a:schemeClr>
                  </a:solidFill>
                  <a:latin typeface="Calibri" panose="020F0502020204030204" pitchFamily="34" charset="0"/>
                  <a:cs typeface="Calibri" panose="020F0502020204030204" pitchFamily="34" charset="0"/>
                </a:rPr>
                <a:t>p6</a:t>
              </a:r>
            </a:p>
          </p:txBody>
        </p:sp>
        <p:cxnSp>
          <p:nvCxnSpPr>
            <p:cNvPr id="28" name="Straight Arrow Connector 27">
              <a:extLst>
                <a:ext uri="{FF2B5EF4-FFF2-40B4-BE49-F238E27FC236}">
                  <a16:creationId xmlns:a16="http://schemas.microsoft.com/office/drawing/2014/main" id="{2DCA0766-AAB0-53D5-61B9-2076BAFBBB46}"/>
                </a:ext>
              </a:extLst>
            </p:cNvPr>
            <p:cNvCxnSpPr>
              <a:cxnSpLocks/>
            </p:cNvCxnSpPr>
            <p:nvPr/>
          </p:nvCxnSpPr>
          <p:spPr>
            <a:xfrm flipH="1">
              <a:off x="1300008" y="2899681"/>
              <a:ext cx="182880" cy="0"/>
            </a:xfrm>
            <a:prstGeom prst="straightConnector1">
              <a:avLst/>
            </a:prstGeom>
            <a:ln w="9525">
              <a:solidFill>
                <a:schemeClr val="tx1"/>
              </a:solidFill>
              <a:miter lim="800000"/>
              <a:headEnd type="none"/>
              <a:tailEnd type="none"/>
            </a:ln>
            <a:effectLst>
              <a:glow rad="12700">
                <a:schemeClr val="bg1">
                  <a:alpha val="50000"/>
                </a:schemeClr>
              </a:glow>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5087608-FBC9-869E-7882-A229B9155A97}"/>
                </a:ext>
              </a:extLst>
            </p:cNvPr>
            <p:cNvCxnSpPr>
              <a:cxnSpLocks/>
            </p:cNvCxnSpPr>
            <p:nvPr/>
          </p:nvCxnSpPr>
          <p:spPr>
            <a:xfrm flipH="1">
              <a:off x="1246668" y="3410221"/>
              <a:ext cx="182880" cy="0"/>
            </a:xfrm>
            <a:prstGeom prst="straightConnector1">
              <a:avLst/>
            </a:prstGeom>
            <a:ln w="9525">
              <a:solidFill>
                <a:schemeClr val="tx1"/>
              </a:solidFill>
              <a:miter lim="800000"/>
              <a:headEnd type="none"/>
              <a:tailEnd type="none"/>
            </a:ln>
            <a:effectLst>
              <a:glow rad="12700">
                <a:schemeClr val="bg1">
                  <a:alpha val="50000"/>
                </a:schemeClr>
              </a:glow>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926755B-F5CA-F257-0F7E-A6EF00B43885}"/>
                </a:ext>
              </a:extLst>
            </p:cNvPr>
            <p:cNvCxnSpPr>
              <a:cxnSpLocks/>
            </p:cNvCxnSpPr>
            <p:nvPr/>
          </p:nvCxnSpPr>
          <p:spPr>
            <a:xfrm flipH="1">
              <a:off x="1246668" y="3730261"/>
              <a:ext cx="182880" cy="0"/>
            </a:xfrm>
            <a:prstGeom prst="straightConnector1">
              <a:avLst/>
            </a:prstGeom>
            <a:ln w="9525">
              <a:solidFill>
                <a:schemeClr val="tx1"/>
              </a:solidFill>
              <a:miter lim="800000"/>
              <a:headEnd type="none"/>
              <a:tailEnd type="none"/>
            </a:ln>
            <a:effectLst>
              <a:glow rad="12700">
                <a:schemeClr val="bg1">
                  <a:alpha val="50000"/>
                </a:schemeClr>
              </a:glow>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834225B-C44D-80DB-CD47-3666B0E6606F}"/>
                </a:ext>
              </a:extLst>
            </p:cNvPr>
            <p:cNvCxnSpPr>
              <a:cxnSpLocks/>
            </p:cNvCxnSpPr>
            <p:nvPr/>
          </p:nvCxnSpPr>
          <p:spPr>
            <a:xfrm flipH="1">
              <a:off x="1353348" y="4118881"/>
              <a:ext cx="182880" cy="0"/>
            </a:xfrm>
            <a:prstGeom prst="straightConnector1">
              <a:avLst/>
            </a:prstGeom>
            <a:ln w="9525">
              <a:solidFill>
                <a:schemeClr val="tx1"/>
              </a:solidFill>
              <a:miter lim="800000"/>
              <a:headEnd type="none"/>
              <a:tailEnd type="none"/>
            </a:ln>
            <a:effectLst>
              <a:glow rad="12700">
                <a:schemeClr val="bg1">
                  <a:alpha val="50000"/>
                </a:schemeClr>
              </a:glow>
            </a:effectLst>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5B6578E9-4BCD-BB47-8645-8CEB521435F9}"/>
                </a:ext>
              </a:extLst>
            </p:cNvPr>
            <p:cNvPicPr>
              <a:picLocks noChangeAspect="1"/>
            </p:cNvPicPr>
            <p:nvPr/>
          </p:nvPicPr>
          <p:blipFill>
            <a:blip r:embed="rId4"/>
            <a:stretch>
              <a:fillRect/>
            </a:stretch>
          </p:blipFill>
          <p:spPr>
            <a:xfrm rot="13673943">
              <a:off x="1269940" y="2973860"/>
              <a:ext cx="304151" cy="378134"/>
            </a:xfrm>
            <a:prstGeom prst="rect">
              <a:avLst/>
            </a:prstGeom>
          </p:spPr>
        </p:pic>
        <p:sp>
          <p:nvSpPr>
            <p:cNvPr id="32" name="Rectangle 13">
              <a:extLst>
                <a:ext uri="{FF2B5EF4-FFF2-40B4-BE49-F238E27FC236}">
                  <a16:creationId xmlns:a16="http://schemas.microsoft.com/office/drawing/2014/main" id="{804C6E48-4219-7638-19CB-0D94B46C3709}"/>
                </a:ext>
              </a:extLst>
            </p:cNvPr>
            <p:cNvSpPr>
              <a:spLocks noChangeArrowheads="1"/>
            </p:cNvSpPr>
            <p:nvPr/>
          </p:nvSpPr>
          <p:spPr bwMode="auto">
            <a:xfrm>
              <a:off x="729421" y="4187829"/>
              <a:ext cx="1294947" cy="378133"/>
            </a:xfrm>
            <a:prstGeom prst="rect">
              <a:avLst/>
            </a:prstGeom>
            <a:noFill/>
            <a:ln w="12700">
              <a:noFill/>
              <a:miter lim="800000"/>
              <a:headEnd/>
              <a:tailEnd/>
            </a:ln>
            <a:effectLst>
              <a:softEdge rad="25400"/>
            </a:effectLst>
          </p:spPr>
          <p:txBody>
            <a:bodyPr wrap="none" anchor="ctr">
              <a:prstTxWarp prst="textNoShape">
                <a:avLst/>
              </a:prstTxWarp>
            </a:bodyPr>
            <a:lstStyle/>
            <a:p>
              <a:pPr>
                <a:lnSpc>
                  <a:spcPts val="1800"/>
                </a:lnSpc>
              </a:pPr>
              <a:r>
                <a:rPr lang="en-US" sz="1200" dirty="0">
                  <a:solidFill>
                    <a:schemeClr val="tx1">
                      <a:lumMod val="75000"/>
                      <a:lumOff val="25000"/>
                    </a:schemeClr>
                  </a:solidFill>
                  <a:latin typeface="Calibri" panose="020F0502020204030204" pitchFamily="34" charset="0"/>
                  <a:cs typeface="Calibri" panose="020F0502020204030204" pitchFamily="34" charset="0"/>
                </a:rPr>
                <a:t>Gag Polyprotein</a:t>
              </a:r>
            </a:p>
          </p:txBody>
        </p:sp>
        <p:pic>
          <p:nvPicPr>
            <p:cNvPr id="33" name="Picture 32">
              <a:extLst>
                <a:ext uri="{FF2B5EF4-FFF2-40B4-BE49-F238E27FC236}">
                  <a16:creationId xmlns:a16="http://schemas.microsoft.com/office/drawing/2014/main" id="{2D2A9002-1698-6E52-2EDC-D91932489E4A}"/>
                </a:ext>
              </a:extLst>
            </p:cNvPr>
            <p:cNvPicPr>
              <a:picLocks noChangeAspect="1"/>
            </p:cNvPicPr>
            <p:nvPr/>
          </p:nvPicPr>
          <p:blipFill>
            <a:blip r:embed="rId4"/>
            <a:stretch>
              <a:fillRect/>
            </a:stretch>
          </p:blipFill>
          <p:spPr>
            <a:xfrm rot="13538722">
              <a:off x="2740261" y="1953065"/>
              <a:ext cx="304151" cy="378134"/>
            </a:xfrm>
            <a:prstGeom prst="rect">
              <a:avLst/>
            </a:prstGeom>
          </p:spPr>
        </p:pic>
        <p:pic>
          <p:nvPicPr>
            <p:cNvPr id="34" name="Picture 33">
              <a:extLst>
                <a:ext uri="{FF2B5EF4-FFF2-40B4-BE49-F238E27FC236}">
                  <a16:creationId xmlns:a16="http://schemas.microsoft.com/office/drawing/2014/main" id="{272A0734-B0F1-C7BE-DEB6-9A52FF325FEA}"/>
                </a:ext>
              </a:extLst>
            </p:cNvPr>
            <p:cNvPicPr>
              <a:picLocks noChangeAspect="1"/>
            </p:cNvPicPr>
            <p:nvPr/>
          </p:nvPicPr>
          <p:blipFill>
            <a:blip r:embed="rId4"/>
            <a:stretch>
              <a:fillRect/>
            </a:stretch>
          </p:blipFill>
          <p:spPr>
            <a:xfrm rot="12799234">
              <a:off x="3978388" y="3806740"/>
              <a:ext cx="304151" cy="378134"/>
            </a:xfrm>
            <a:prstGeom prst="rect">
              <a:avLst/>
            </a:prstGeom>
          </p:spPr>
        </p:pic>
        <p:pic>
          <p:nvPicPr>
            <p:cNvPr id="35" name="Picture 34">
              <a:extLst>
                <a:ext uri="{FF2B5EF4-FFF2-40B4-BE49-F238E27FC236}">
                  <a16:creationId xmlns:a16="http://schemas.microsoft.com/office/drawing/2014/main" id="{520F29C5-72C7-C09D-EF46-2C8627E1A3C0}"/>
                </a:ext>
              </a:extLst>
            </p:cNvPr>
            <p:cNvPicPr>
              <a:picLocks noChangeAspect="1"/>
            </p:cNvPicPr>
            <p:nvPr/>
          </p:nvPicPr>
          <p:blipFill>
            <a:blip r:embed="rId4"/>
            <a:stretch>
              <a:fillRect/>
            </a:stretch>
          </p:blipFill>
          <p:spPr>
            <a:xfrm rot="12818984">
              <a:off x="5264756" y="3583566"/>
              <a:ext cx="304151" cy="378134"/>
            </a:xfrm>
            <a:prstGeom prst="rect">
              <a:avLst/>
            </a:prstGeom>
          </p:spPr>
        </p:pic>
        <p:pic>
          <p:nvPicPr>
            <p:cNvPr id="36" name="Picture 35">
              <a:extLst>
                <a:ext uri="{FF2B5EF4-FFF2-40B4-BE49-F238E27FC236}">
                  <a16:creationId xmlns:a16="http://schemas.microsoft.com/office/drawing/2014/main" id="{D2592268-7429-715A-1044-D34094E9F632}"/>
                </a:ext>
              </a:extLst>
            </p:cNvPr>
            <p:cNvPicPr>
              <a:picLocks noChangeAspect="1"/>
            </p:cNvPicPr>
            <p:nvPr/>
          </p:nvPicPr>
          <p:blipFill>
            <a:blip r:embed="rId4"/>
            <a:stretch>
              <a:fillRect/>
            </a:stretch>
          </p:blipFill>
          <p:spPr>
            <a:xfrm rot="13174188">
              <a:off x="6654775" y="2860471"/>
              <a:ext cx="304151" cy="378134"/>
            </a:xfrm>
            <a:prstGeom prst="rect">
              <a:avLst/>
            </a:prstGeom>
          </p:spPr>
        </p:pic>
        <p:sp>
          <p:nvSpPr>
            <p:cNvPr id="3" name="Triangle 2">
              <a:extLst>
                <a:ext uri="{FF2B5EF4-FFF2-40B4-BE49-F238E27FC236}">
                  <a16:creationId xmlns:a16="http://schemas.microsoft.com/office/drawing/2014/main" id="{83A91DD3-7F1C-E1A6-5A51-98772E7F8399}"/>
                </a:ext>
              </a:extLst>
            </p:cNvPr>
            <p:cNvSpPr/>
            <p:nvPr/>
          </p:nvSpPr>
          <p:spPr>
            <a:xfrm rot="5400000">
              <a:off x="2529078" y="2017423"/>
              <a:ext cx="137160" cy="137160"/>
            </a:xfrm>
            <a:prstGeom prst="triangle">
              <a:avLst/>
            </a:prstGeom>
            <a:solidFill>
              <a:schemeClr val="tx1"/>
            </a:solidFill>
            <a:ln>
              <a:noFill/>
            </a:ln>
            <a:effectLst>
              <a:outerShdw blurRad="114300" dist="88900" algn="ctr" rotWithShape="0">
                <a:srgbClr val="00B0F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iangle 5">
              <a:extLst>
                <a:ext uri="{FF2B5EF4-FFF2-40B4-BE49-F238E27FC236}">
                  <a16:creationId xmlns:a16="http://schemas.microsoft.com/office/drawing/2014/main" id="{57FA173E-59C4-81C4-42AD-E43343566BF2}"/>
                </a:ext>
              </a:extLst>
            </p:cNvPr>
            <p:cNvSpPr/>
            <p:nvPr/>
          </p:nvSpPr>
          <p:spPr>
            <a:xfrm rot="5400000">
              <a:off x="3778758" y="3921847"/>
              <a:ext cx="137160" cy="137160"/>
            </a:xfrm>
            <a:prstGeom prst="triangle">
              <a:avLst/>
            </a:prstGeom>
            <a:solidFill>
              <a:schemeClr val="tx1"/>
            </a:solidFill>
            <a:ln>
              <a:noFill/>
            </a:ln>
            <a:effectLst>
              <a:outerShdw blurRad="114300" dist="88900" algn="ctr" rotWithShape="0">
                <a:srgbClr val="00B0F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9220A6E9-E653-D75F-F0F7-5FD05DE48390}"/>
                </a:ext>
              </a:extLst>
            </p:cNvPr>
            <p:cNvSpPr/>
            <p:nvPr/>
          </p:nvSpPr>
          <p:spPr>
            <a:xfrm rot="5400000">
              <a:off x="5081778" y="3692905"/>
              <a:ext cx="137160" cy="137160"/>
            </a:xfrm>
            <a:prstGeom prst="triangle">
              <a:avLst/>
            </a:prstGeom>
            <a:solidFill>
              <a:schemeClr val="tx1"/>
            </a:solidFill>
            <a:ln>
              <a:noFill/>
            </a:ln>
            <a:effectLst>
              <a:outerShdw blurRad="114300" dist="88900" algn="ctr" rotWithShape="0">
                <a:srgbClr val="00B0F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iangle 37">
              <a:extLst>
                <a:ext uri="{FF2B5EF4-FFF2-40B4-BE49-F238E27FC236}">
                  <a16:creationId xmlns:a16="http://schemas.microsoft.com/office/drawing/2014/main" id="{DB908764-634E-66AE-E553-A2B6752E65E2}"/>
                </a:ext>
              </a:extLst>
            </p:cNvPr>
            <p:cNvSpPr/>
            <p:nvPr/>
          </p:nvSpPr>
          <p:spPr>
            <a:xfrm rot="5400000">
              <a:off x="6467548" y="2944133"/>
              <a:ext cx="137160" cy="137160"/>
            </a:xfrm>
            <a:prstGeom prst="triangle">
              <a:avLst/>
            </a:prstGeom>
            <a:solidFill>
              <a:schemeClr val="tx1"/>
            </a:solidFill>
            <a:ln>
              <a:noFill/>
            </a:ln>
            <a:effectLst>
              <a:outerShdw blurRad="114300" dist="88900" algn="ctr" rotWithShape="0">
                <a:srgbClr val="00B0F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3">
              <a:extLst>
                <a:ext uri="{FF2B5EF4-FFF2-40B4-BE49-F238E27FC236}">
                  <a16:creationId xmlns:a16="http://schemas.microsoft.com/office/drawing/2014/main" id="{17E19FCB-D5B9-171C-93B9-79A23EE24E54}"/>
                </a:ext>
              </a:extLst>
            </p:cNvPr>
            <p:cNvSpPr>
              <a:spLocks noChangeArrowheads="1"/>
            </p:cNvSpPr>
            <p:nvPr/>
          </p:nvSpPr>
          <p:spPr bwMode="auto">
            <a:xfrm>
              <a:off x="1376894" y="3517208"/>
              <a:ext cx="1197892" cy="378133"/>
            </a:xfrm>
            <a:prstGeom prst="rect">
              <a:avLst/>
            </a:prstGeom>
            <a:noFill/>
            <a:ln w="12700">
              <a:noFill/>
              <a:miter lim="800000"/>
              <a:headEnd/>
              <a:tailEnd/>
            </a:ln>
            <a:effectLst>
              <a:softEdge rad="25400"/>
            </a:effectLst>
          </p:spPr>
          <p:txBody>
            <a:bodyPr wrap="none" anchor="ctr">
              <a:prstTxWarp prst="textNoShape">
                <a:avLst/>
              </a:prstTxWarp>
            </a:bodyPr>
            <a:lstStyle/>
            <a:p>
              <a:pPr>
                <a:lnSpc>
                  <a:spcPts val="1800"/>
                </a:lnSpc>
              </a:pPr>
              <a:r>
                <a:rPr lang="en-US" sz="1100" dirty="0">
                  <a:solidFill>
                    <a:schemeClr val="tx1">
                      <a:lumMod val="75000"/>
                      <a:lumOff val="25000"/>
                    </a:schemeClr>
                  </a:solidFill>
                  <a:latin typeface="Calibri" panose="020F0502020204030204" pitchFamily="34" charset="0"/>
                  <a:cs typeface="Calibri" panose="020F0502020204030204" pitchFamily="34" charset="0"/>
                </a:rPr>
                <a:t>Spacer Protein 2</a:t>
              </a:r>
            </a:p>
          </p:txBody>
        </p:sp>
        <p:sp>
          <p:nvSpPr>
            <p:cNvPr id="16" name="Rectangle 13">
              <a:extLst>
                <a:ext uri="{FF2B5EF4-FFF2-40B4-BE49-F238E27FC236}">
                  <a16:creationId xmlns:a16="http://schemas.microsoft.com/office/drawing/2014/main" id="{87470602-EADA-4F92-F430-CFA4C000ABEE}"/>
                </a:ext>
              </a:extLst>
            </p:cNvPr>
            <p:cNvSpPr>
              <a:spLocks noChangeArrowheads="1"/>
            </p:cNvSpPr>
            <p:nvPr/>
          </p:nvSpPr>
          <p:spPr bwMode="auto">
            <a:xfrm>
              <a:off x="1429548" y="2676423"/>
              <a:ext cx="1197892" cy="378133"/>
            </a:xfrm>
            <a:prstGeom prst="rect">
              <a:avLst/>
            </a:prstGeom>
            <a:noFill/>
            <a:ln w="12700">
              <a:noFill/>
              <a:miter lim="800000"/>
              <a:headEnd/>
              <a:tailEnd/>
            </a:ln>
            <a:effectLst>
              <a:softEdge rad="25400"/>
            </a:effectLst>
          </p:spPr>
          <p:txBody>
            <a:bodyPr wrap="none" anchor="ctr">
              <a:prstTxWarp prst="textNoShape">
                <a:avLst/>
              </a:prstTxWarp>
            </a:bodyPr>
            <a:lstStyle/>
            <a:p>
              <a:pPr>
                <a:lnSpc>
                  <a:spcPts val="1800"/>
                </a:lnSpc>
              </a:pPr>
              <a:r>
                <a:rPr lang="en-US" sz="1100" dirty="0">
                  <a:solidFill>
                    <a:schemeClr val="tx1">
                      <a:lumMod val="75000"/>
                      <a:lumOff val="25000"/>
                    </a:schemeClr>
                  </a:solidFill>
                  <a:latin typeface="Calibri" panose="020F0502020204030204" pitchFamily="34" charset="0"/>
                  <a:cs typeface="Calibri" panose="020F0502020204030204" pitchFamily="34" charset="0"/>
                </a:rPr>
                <a:t>Spacer Protein 1</a:t>
              </a:r>
            </a:p>
          </p:txBody>
        </p:sp>
        <p:sp>
          <p:nvSpPr>
            <p:cNvPr id="17" name="Rectangle 16">
              <a:extLst>
                <a:ext uri="{FF2B5EF4-FFF2-40B4-BE49-F238E27FC236}">
                  <a16:creationId xmlns:a16="http://schemas.microsoft.com/office/drawing/2014/main" id="{B716396F-CFE0-E639-843C-E622F5C8C344}"/>
                </a:ext>
              </a:extLst>
            </p:cNvPr>
            <p:cNvSpPr/>
            <p:nvPr/>
          </p:nvSpPr>
          <p:spPr>
            <a:xfrm>
              <a:off x="457236" y="932708"/>
              <a:ext cx="8229563" cy="25730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Calibri" panose="020F0502020204030204" pitchFamily="34" charset="0"/>
                  <a:cs typeface="Calibri" panose="020F0502020204030204" pitchFamily="34" charset="0"/>
                </a:rPr>
                <a:t>Processing of Gag Polyprotein</a:t>
              </a:r>
            </a:p>
          </p:txBody>
        </p:sp>
      </p:grpSp>
    </p:spTree>
    <p:extLst>
      <p:ext uri="{BB962C8B-B14F-4D97-AF65-F5344CB8AC3E}">
        <p14:creationId xmlns:p14="http://schemas.microsoft.com/office/powerpoint/2010/main" val="1640104170"/>
      </p:ext>
    </p:extLst>
  </p:cSld>
  <p:clrMapOvr>
    <a:masterClrMapping/>
  </p:clrMapOvr>
  <mc:AlternateContent xmlns:mc="http://schemas.openxmlformats.org/markup-compatibility/2006" xmlns:p14="http://schemas.microsoft.com/office/powerpoint/2010/main">
    <mc:Choice Requires="p14">
      <p:transition spd="slow" p14:dur="1250" advTm="12522">
        <p:circle/>
      </p:transition>
    </mc:Choice>
    <mc:Fallback xmlns="">
      <p:transition spd="slow" advTm="12522">
        <p:circl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F5064E-7517-1AB1-15A8-5A3D2D723E6F}"/>
              </a:ext>
            </a:extLst>
          </p:cNvPr>
          <p:cNvPicPr>
            <a:picLocks noChangeAspect="1"/>
          </p:cNvPicPr>
          <p:nvPr/>
        </p:nvPicPr>
        <p:blipFill>
          <a:blip r:embed="rId3"/>
          <a:stretch>
            <a:fillRect/>
          </a:stretch>
        </p:blipFill>
        <p:spPr>
          <a:xfrm>
            <a:off x="457200" y="1068088"/>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Budding and Maturation</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3" name="Rectangle 13">
            <a:extLst>
              <a:ext uri="{FF2B5EF4-FFF2-40B4-BE49-F238E27FC236}">
                <a16:creationId xmlns:a16="http://schemas.microsoft.com/office/drawing/2014/main" id="{9BC400D8-AFA3-999F-1AB3-36777F417537}"/>
              </a:ext>
            </a:extLst>
          </p:cNvPr>
          <p:cNvSpPr>
            <a:spLocks noChangeArrowheads="1"/>
          </p:cNvSpPr>
          <p:nvPr/>
        </p:nvSpPr>
        <p:spPr bwMode="auto">
          <a:xfrm>
            <a:off x="6009912" y="3727402"/>
            <a:ext cx="1840729" cy="717968"/>
          </a:xfrm>
          <a:prstGeom prst="rect">
            <a:avLst/>
          </a:prstGeom>
          <a:solidFill>
            <a:srgbClr val="F9F9FA"/>
          </a:solidFill>
          <a:ln w="12700">
            <a:noFill/>
            <a:miter lim="800000"/>
            <a:headEnd/>
            <a:tailEnd/>
          </a:ln>
          <a:effectLst>
            <a:softEdge rad="101600"/>
          </a:effectLst>
        </p:spPr>
        <p:txBody>
          <a:bodyPr wrap="none" anchor="ctr">
            <a:prstTxWarp prst="textNoShape">
              <a:avLst/>
            </a:prstTxWarp>
          </a:bodyPr>
          <a:lstStyle/>
          <a:p>
            <a:pPr algn="ctr">
              <a:lnSpc>
                <a:spcPts val="1400"/>
              </a:lnSpc>
            </a:pPr>
            <a:r>
              <a:rPr lang="en-US" sz="1400" dirty="0">
                <a:solidFill>
                  <a:schemeClr val="tx1">
                    <a:lumMod val="65000"/>
                    <a:lumOff val="35000"/>
                  </a:schemeClr>
                </a:solidFill>
                <a:latin typeface="Calibri" panose="020F0502020204030204" pitchFamily="34" charset="0"/>
                <a:cs typeface="Calibri" panose="020F0502020204030204" pitchFamily="34" charset="0"/>
              </a:rPr>
              <a:t>Gag and Gag-Pol </a:t>
            </a:r>
            <a:br>
              <a:rPr lang="en-US" sz="1400" dirty="0">
                <a:solidFill>
                  <a:schemeClr val="tx1">
                    <a:lumMod val="65000"/>
                    <a:lumOff val="35000"/>
                  </a:schemeClr>
                </a:solidFill>
                <a:latin typeface="Calibri" panose="020F0502020204030204" pitchFamily="34" charset="0"/>
                <a:cs typeface="Calibri" panose="020F0502020204030204" pitchFamily="34" charset="0"/>
              </a:rPr>
            </a:br>
            <a:r>
              <a:rPr lang="en-US" sz="1400" dirty="0">
                <a:solidFill>
                  <a:schemeClr val="tx1">
                    <a:lumMod val="65000"/>
                    <a:lumOff val="35000"/>
                  </a:schemeClr>
                </a:solidFill>
                <a:latin typeface="Calibri" panose="020F0502020204030204" pitchFamily="34" charset="0"/>
                <a:cs typeface="Calibri" panose="020F0502020204030204" pitchFamily="34" charset="0"/>
              </a:rPr>
              <a:t>polyprotein processing</a:t>
            </a:r>
          </a:p>
        </p:txBody>
      </p:sp>
      <p:sp>
        <p:nvSpPr>
          <p:cNvPr id="6" name="Rectangle 5">
            <a:extLst>
              <a:ext uri="{FF2B5EF4-FFF2-40B4-BE49-F238E27FC236}">
                <a16:creationId xmlns:a16="http://schemas.microsoft.com/office/drawing/2014/main" id="{A3A115BE-442E-D307-EF93-6FEE6DC8C236}"/>
              </a:ext>
            </a:extLst>
          </p:cNvPr>
          <p:cNvSpPr/>
          <p:nvPr/>
        </p:nvSpPr>
        <p:spPr>
          <a:xfrm>
            <a:off x="456066" y="932712"/>
            <a:ext cx="8229600" cy="257302"/>
          </a:xfrm>
          <a:prstGeom prst="rect">
            <a:avLst/>
          </a:prstGeom>
          <a:gradFill>
            <a:gsLst>
              <a:gs pos="20000">
                <a:schemeClr val="tx1">
                  <a:lumMod val="65000"/>
                  <a:lumOff val="35000"/>
                </a:schemeClr>
              </a:gs>
              <a:gs pos="80000">
                <a:schemeClr val="tx1">
                  <a:lumMod val="75000"/>
                  <a:lumOff val="25000"/>
                </a:schemeClr>
              </a:gs>
              <a:gs pos="100000">
                <a:schemeClr val="bg1"/>
              </a:gs>
              <a:gs pos="50000">
                <a:schemeClr val="tx1"/>
              </a:gs>
              <a:gs pos="0">
                <a:schemeClr val="bg1">
                  <a:alpha val="99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Calibri" panose="020F0502020204030204" pitchFamily="34" charset="0"/>
                <a:cs typeface="Calibri" panose="020F0502020204030204" pitchFamily="34" charset="0"/>
              </a:rPr>
              <a:t>Processing of Gag Polyprotein</a:t>
            </a:r>
          </a:p>
        </p:txBody>
      </p:sp>
    </p:spTree>
    <p:extLst>
      <p:ext uri="{BB962C8B-B14F-4D97-AF65-F5344CB8AC3E}">
        <p14:creationId xmlns:p14="http://schemas.microsoft.com/office/powerpoint/2010/main" val="2026802963"/>
      </p:ext>
    </p:extLst>
  </p:cSld>
  <p:clrMapOvr>
    <a:masterClrMapping/>
  </p:clrMapOvr>
  <mc:AlternateContent xmlns:mc="http://schemas.openxmlformats.org/markup-compatibility/2006" xmlns:p14="http://schemas.microsoft.com/office/powerpoint/2010/main">
    <mc:Choice Requires="p14">
      <p:transition spd="slow" p14:dur="1250" advTm="14581">
        <p:circle/>
      </p:transition>
    </mc:Choice>
    <mc:Fallback xmlns="">
      <p:transition spd="slow" advTm="14581">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normAutofit/>
          </a:bodyPr>
          <a:lstStyle/>
          <a:p>
            <a:r>
              <a:rPr lang="en-US" dirty="0"/>
              <a:t>Entry</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pic>
        <p:nvPicPr>
          <p:cNvPr id="5" name="Picture 4">
            <a:extLst>
              <a:ext uri="{FF2B5EF4-FFF2-40B4-BE49-F238E27FC236}">
                <a16:creationId xmlns:a16="http://schemas.microsoft.com/office/drawing/2014/main" id="{014B5DB5-47DB-FE46-8F22-BFC28A6158E1}"/>
              </a:ext>
            </a:extLst>
          </p:cNvPr>
          <p:cNvPicPr>
            <a:picLocks noChangeAspect="1"/>
          </p:cNvPicPr>
          <p:nvPr/>
        </p:nvPicPr>
        <p:blipFill>
          <a:blip r:embed="rId2"/>
          <a:srcRect/>
          <a:stretch/>
        </p:blipFill>
        <p:spPr>
          <a:xfrm>
            <a:off x="457201" y="1066571"/>
            <a:ext cx="8229597" cy="3660647"/>
          </a:xfrm>
          <a:prstGeom prst="rect">
            <a:avLst/>
          </a:prstGeom>
        </p:spPr>
      </p:pic>
      <p:sp>
        <p:nvSpPr>
          <p:cNvPr id="8" name="Rectangle 13">
            <a:extLst>
              <a:ext uri="{FF2B5EF4-FFF2-40B4-BE49-F238E27FC236}">
                <a16:creationId xmlns:a16="http://schemas.microsoft.com/office/drawing/2014/main" id="{A29F7AE8-2ACA-3A44-9D10-315904501101}"/>
              </a:ext>
            </a:extLst>
          </p:cNvPr>
          <p:cNvSpPr>
            <a:spLocks noChangeArrowheads="1"/>
          </p:cNvSpPr>
          <p:nvPr/>
        </p:nvSpPr>
        <p:spPr bwMode="auto">
          <a:xfrm>
            <a:off x="683001" y="2202522"/>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orbel" panose="020B0503020204020204" pitchFamily="34" charset="0"/>
              </a:rPr>
              <a:t>HIV</a:t>
            </a:r>
          </a:p>
        </p:txBody>
      </p:sp>
      <p:sp>
        <p:nvSpPr>
          <p:cNvPr id="9" name="Rectangle 13">
            <a:extLst>
              <a:ext uri="{FF2B5EF4-FFF2-40B4-BE49-F238E27FC236}">
                <a16:creationId xmlns:a16="http://schemas.microsoft.com/office/drawing/2014/main" id="{7910404E-38E0-0545-A7EC-DCEF19F7B4E2}"/>
              </a:ext>
            </a:extLst>
          </p:cNvPr>
          <p:cNvSpPr>
            <a:spLocks noChangeArrowheads="1"/>
          </p:cNvSpPr>
          <p:nvPr/>
        </p:nvSpPr>
        <p:spPr bwMode="auto">
          <a:xfrm>
            <a:off x="1553126" y="4338640"/>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900" dirty="0">
                <a:solidFill>
                  <a:schemeClr val="tx1">
                    <a:lumMod val="50000"/>
                    <a:lumOff val="50000"/>
                  </a:schemeClr>
                </a:solidFill>
                <a:latin typeface="Arial" pitchFamily="18" charset="0"/>
              </a:rPr>
              <a:t>CD4 Receptor</a:t>
            </a:r>
          </a:p>
        </p:txBody>
      </p:sp>
      <p:sp>
        <p:nvSpPr>
          <p:cNvPr id="10" name="Rectangle 13">
            <a:extLst>
              <a:ext uri="{FF2B5EF4-FFF2-40B4-BE49-F238E27FC236}">
                <a16:creationId xmlns:a16="http://schemas.microsoft.com/office/drawing/2014/main" id="{7DC56B26-E51D-7943-A8BD-412FE2CD1000}"/>
              </a:ext>
            </a:extLst>
          </p:cNvPr>
          <p:cNvSpPr>
            <a:spLocks noChangeArrowheads="1"/>
          </p:cNvSpPr>
          <p:nvPr/>
        </p:nvSpPr>
        <p:spPr bwMode="auto">
          <a:xfrm>
            <a:off x="2893873" y="4338640"/>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900" dirty="0">
                <a:solidFill>
                  <a:schemeClr val="tx1">
                    <a:lumMod val="50000"/>
                    <a:lumOff val="50000"/>
                  </a:schemeClr>
                </a:solidFill>
                <a:latin typeface="Arial" pitchFamily="18" charset="0"/>
              </a:rPr>
              <a:t>CCR5 Coreceptor</a:t>
            </a:r>
          </a:p>
        </p:txBody>
      </p:sp>
      <p:sp>
        <p:nvSpPr>
          <p:cNvPr id="12" name="Rectangle 13">
            <a:extLst>
              <a:ext uri="{FF2B5EF4-FFF2-40B4-BE49-F238E27FC236}">
                <a16:creationId xmlns:a16="http://schemas.microsoft.com/office/drawing/2014/main" id="{E33C238A-21EF-E84B-920F-6ADD5218229E}"/>
              </a:ext>
            </a:extLst>
          </p:cNvPr>
          <p:cNvSpPr>
            <a:spLocks noChangeArrowheads="1"/>
          </p:cNvSpPr>
          <p:nvPr/>
        </p:nvSpPr>
        <p:spPr bwMode="auto">
          <a:xfrm>
            <a:off x="457201" y="4398212"/>
            <a:ext cx="1012365" cy="290484"/>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orbel" panose="020B0503020204020204" pitchFamily="34" charset="0"/>
              </a:rPr>
              <a:t>Host cell</a:t>
            </a:r>
          </a:p>
        </p:txBody>
      </p:sp>
      <p:cxnSp>
        <p:nvCxnSpPr>
          <p:cNvPr id="13" name="Straight Connector 12">
            <a:extLst>
              <a:ext uri="{FF2B5EF4-FFF2-40B4-BE49-F238E27FC236}">
                <a16:creationId xmlns:a16="http://schemas.microsoft.com/office/drawing/2014/main" id="{6260A984-0A37-0148-928C-F9ADA11007A3}"/>
              </a:ext>
            </a:extLst>
          </p:cNvPr>
          <p:cNvCxnSpPr>
            <a:cxnSpLocks/>
          </p:cNvCxnSpPr>
          <p:nvPr/>
        </p:nvCxnSpPr>
        <p:spPr>
          <a:xfrm>
            <a:off x="1370246" y="2431675"/>
            <a:ext cx="365760" cy="0"/>
          </a:xfrm>
          <a:prstGeom prst="line">
            <a:avLst/>
          </a:prstGeom>
          <a:ln w="1270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CDABD545-2EFE-B4D2-6D2B-7C4496927043}"/>
              </a:ext>
            </a:extLst>
          </p:cNvPr>
          <p:cNvSpPr>
            <a:spLocks noChangeAspect="1"/>
          </p:cNvSpPr>
          <p:nvPr/>
        </p:nvSpPr>
        <p:spPr>
          <a:xfrm>
            <a:off x="4345220" y="3824265"/>
            <a:ext cx="556980" cy="252664"/>
          </a:xfrm>
          <a:prstGeom prst="ellipse">
            <a:avLst/>
          </a:prstGeom>
          <a:solidFill>
            <a:srgbClr val="DA6CE5">
              <a:alpha val="44000"/>
            </a:srgb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55F802A-584C-B99C-D798-970C64617952}"/>
              </a:ext>
            </a:extLst>
          </p:cNvPr>
          <p:cNvSpPr>
            <a:spLocks noChangeAspect="1"/>
          </p:cNvSpPr>
          <p:nvPr/>
        </p:nvSpPr>
        <p:spPr>
          <a:xfrm>
            <a:off x="4473149" y="3871999"/>
            <a:ext cx="314442" cy="157308"/>
          </a:xfrm>
          <a:prstGeom prst="ellipse">
            <a:avLst/>
          </a:prstGeom>
          <a:solidFill>
            <a:schemeClr val="bg1">
              <a:alpha val="55294"/>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A513400-4BD4-FD6C-B4DA-827F4BF0CC78}"/>
              </a:ext>
            </a:extLst>
          </p:cNvPr>
          <p:cNvSpPr>
            <a:spLocks noChangeAspect="1"/>
          </p:cNvSpPr>
          <p:nvPr/>
        </p:nvSpPr>
        <p:spPr>
          <a:xfrm>
            <a:off x="4508615" y="3889375"/>
            <a:ext cx="231438" cy="115783"/>
          </a:xfrm>
          <a:prstGeom prst="ellipse">
            <a:avLst/>
          </a:prstGeom>
          <a:solidFill>
            <a:schemeClr val="bg1">
              <a:alpha val="88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483CA4-299A-EB57-59EF-13453EF6A0AA}"/>
              </a:ext>
            </a:extLst>
          </p:cNvPr>
          <p:cNvSpPr/>
          <p:nvPr/>
        </p:nvSpPr>
        <p:spPr>
          <a:xfrm>
            <a:off x="4887846" y="3549138"/>
            <a:ext cx="402336" cy="175820"/>
          </a:xfrm>
          <a:prstGeom prst="rect">
            <a:avLst/>
          </a:prstGeom>
          <a:solidFill>
            <a:srgbClr val="F3F4F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endParaRPr lang="en-US" sz="1400" dirty="0">
              <a:solidFill>
                <a:srgbClr val="AB6486"/>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99D243D-06D3-E58F-476D-0CF9EDD27625}"/>
              </a:ext>
            </a:extLst>
          </p:cNvPr>
          <p:cNvSpPr/>
          <p:nvPr/>
        </p:nvSpPr>
        <p:spPr>
          <a:xfrm>
            <a:off x="4892992" y="3525027"/>
            <a:ext cx="418548" cy="213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1400" dirty="0">
                <a:solidFill>
                  <a:srgbClr val="AB6486"/>
                </a:solidFill>
                <a:latin typeface="Calibri" panose="020F0502020204030204" pitchFamily="34" charset="0"/>
                <a:cs typeface="Calibri" panose="020F0502020204030204" pitchFamily="34" charset="0"/>
              </a:rPr>
              <a:t>gp41</a:t>
            </a:r>
          </a:p>
        </p:txBody>
      </p:sp>
    </p:spTree>
    <p:extLst>
      <p:ext uri="{BB962C8B-B14F-4D97-AF65-F5344CB8AC3E}">
        <p14:creationId xmlns:p14="http://schemas.microsoft.com/office/powerpoint/2010/main" val="2490911027"/>
      </p:ext>
    </p:extLst>
  </p:cSld>
  <p:clrMapOvr>
    <a:masterClrMapping/>
  </p:clrMapOvr>
  <mc:AlternateContent xmlns:mc="http://schemas.openxmlformats.org/markup-compatibility/2006" xmlns:p14="http://schemas.microsoft.com/office/powerpoint/2010/main">
    <mc:Choice Requires="p14">
      <p:transition spd="slow" p14:dur="1250" advTm="18432">
        <p:fade/>
      </p:transition>
    </mc:Choice>
    <mc:Fallback xmlns="">
      <p:transition spd="slow" advTm="18432">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39C2480-4EA2-3684-B969-F133E6E89428}"/>
              </a:ext>
            </a:extLst>
          </p:cNvPr>
          <p:cNvPicPr>
            <a:picLocks noChangeAspect="1"/>
          </p:cNvPicPr>
          <p:nvPr/>
        </p:nvPicPr>
        <p:blipFill>
          <a:blip r:embed="rId3"/>
          <a:stretch>
            <a:fillRect/>
          </a:stretch>
        </p:blipFill>
        <p:spPr>
          <a:xfrm>
            <a:off x="457200" y="1068088"/>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Budding and Maturation</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3" name="Rectangle 2">
            <a:extLst>
              <a:ext uri="{FF2B5EF4-FFF2-40B4-BE49-F238E27FC236}">
                <a16:creationId xmlns:a16="http://schemas.microsoft.com/office/drawing/2014/main" id="{C3CF8EF0-716D-88AA-7675-1530AF6EE292}"/>
              </a:ext>
            </a:extLst>
          </p:cNvPr>
          <p:cNvSpPr/>
          <p:nvPr/>
        </p:nvSpPr>
        <p:spPr>
          <a:xfrm>
            <a:off x="323850" y="1696824"/>
            <a:ext cx="571696" cy="2651199"/>
          </a:xfrm>
          <a:prstGeom prst="rect">
            <a:avLst/>
          </a:prstGeom>
          <a:solidFill>
            <a:srgbClr val="FBFCFE"/>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3">
            <a:extLst>
              <a:ext uri="{FF2B5EF4-FFF2-40B4-BE49-F238E27FC236}">
                <a16:creationId xmlns:a16="http://schemas.microsoft.com/office/drawing/2014/main" id="{F50C7BD8-39E5-3C75-C285-2ED20A188127}"/>
              </a:ext>
            </a:extLst>
          </p:cNvPr>
          <p:cNvSpPr>
            <a:spLocks noChangeArrowheads="1"/>
          </p:cNvSpPr>
          <p:nvPr/>
        </p:nvSpPr>
        <p:spPr bwMode="auto">
          <a:xfrm>
            <a:off x="7241619" y="1333974"/>
            <a:ext cx="1030300" cy="550569"/>
          </a:xfrm>
          <a:prstGeom prst="rect">
            <a:avLst/>
          </a:prstGeom>
          <a:noFill/>
          <a:ln w="12700">
            <a:noFill/>
            <a:miter lim="800000"/>
            <a:headEnd/>
            <a:tailEnd/>
          </a:ln>
          <a:effectLst>
            <a:softEdge rad="101600"/>
          </a:effectLst>
        </p:spPr>
        <p:txBody>
          <a:bodyPr wrap="none" anchor="ctr">
            <a:prstTxWarp prst="textNoShape">
              <a:avLst/>
            </a:prstTxWarp>
          </a:bodyPr>
          <a:lstStyle/>
          <a:p>
            <a:pPr algn="ctr">
              <a:lnSpc>
                <a:spcPts val="1400"/>
              </a:lnSpc>
            </a:pPr>
            <a:r>
              <a:rPr lang="en-US" sz="1400" dirty="0">
                <a:solidFill>
                  <a:srgbClr val="6E7354"/>
                </a:solidFill>
                <a:latin typeface="Calibri" panose="020F0502020204030204" pitchFamily="34" charset="0"/>
                <a:cs typeface="Calibri" panose="020F0502020204030204" pitchFamily="34" charset="0"/>
              </a:rPr>
              <a:t>Capsid (p24)</a:t>
            </a:r>
          </a:p>
        </p:txBody>
      </p:sp>
      <p:cxnSp>
        <p:nvCxnSpPr>
          <p:cNvPr id="6" name="Straight Connector 5">
            <a:extLst>
              <a:ext uri="{FF2B5EF4-FFF2-40B4-BE49-F238E27FC236}">
                <a16:creationId xmlns:a16="http://schemas.microsoft.com/office/drawing/2014/main" id="{86537C54-E5D0-51A7-CAE6-FBCA901DF083}"/>
              </a:ext>
            </a:extLst>
          </p:cNvPr>
          <p:cNvCxnSpPr>
            <a:cxnSpLocks/>
          </p:cNvCxnSpPr>
          <p:nvPr/>
        </p:nvCxnSpPr>
        <p:spPr>
          <a:xfrm flipV="1">
            <a:off x="7241619" y="1718022"/>
            <a:ext cx="289966" cy="390842"/>
          </a:xfrm>
          <a:prstGeom prst="line">
            <a:avLst/>
          </a:prstGeom>
          <a:ln w="9525" cap="rnd">
            <a:solidFill>
              <a:schemeClr val="tx1">
                <a:lumMod val="65000"/>
                <a:lumOff val="35000"/>
              </a:schemeClr>
            </a:solidFill>
          </a:ln>
          <a:effectLst>
            <a:glow rad="19050">
              <a:schemeClr val="bg1">
                <a:lumMod val="95000"/>
                <a:alpha val="8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3674544"/>
      </p:ext>
    </p:extLst>
  </p:cSld>
  <p:clrMapOvr>
    <a:masterClrMapping/>
  </p:clrMapOvr>
  <mc:AlternateContent xmlns:mc="http://schemas.openxmlformats.org/markup-compatibility/2006" xmlns:p14="http://schemas.microsoft.com/office/powerpoint/2010/main">
    <mc:Choice Requires="p14">
      <p:transition spd="med" p14:dur="700" advTm="20245">
        <p:fade/>
      </p:transition>
    </mc:Choice>
    <mc:Fallback xmlns="">
      <p:transition spd="med" advTm="20245">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497C3-B6B7-2048-B19E-BF9314D7A035}"/>
              </a:ext>
            </a:extLst>
          </p:cNvPr>
          <p:cNvSpPr>
            <a:spLocks noGrp="1"/>
          </p:cNvSpPr>
          <p:nvPr>
            <p:ph type="title"/>
          </p:nvPr>
        </p:nvSpPr>
        <p:spPr/>
        <p:txBody>
          <a:bodyPr/>
          <a:lstStyle/>
          <a:p>
            <a:r>
              <a:rPr lang="en-US" dirty="0"/>
              <a:t>HIV Capsid and Core Formation</a:t>
            </a:r>
          </a:p>
        </p:txBody>
      </p:sp>
      <p:sp>
        <p:nvSpPr>
          <p:cNvPr id="3" name="Text Placeholder 2">
            <a:extLst>
              <a:ext uri="{FF2B5EF4-FFF2-40B4-BE49-F238E27FC236}">
                <a16:creationId xmlns:a16="http://schemas.microsoft.com/office/drawing/2014/main" id="{01FE9DFC-F1A2-3C4A-AA87-BBD5C593794C}"/>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pic>
        <p:nvPicPr>
          <p:cNvPr id="4" name="Picture 3">
            <a:extLst>
              <a:ext uri="{FF2B5EF4-FFF2-40B4-BE49-F238E27FC236}">
                <a16:creationId xmlns:a16="http://schemas.microsoft.com/office/drawing/2014/main" id="{560C64C4-0CA0-7E0A-A1F0-F291BBA72571}"/>
              </a:ext>
            </a:extLst>
          </p:cNvPr>
          <p:cNvPicPr>
            <a:picLocks noChangeAspect="1"/>
          </p:cNvPicPr>
          <p:nvPr/>
        </p:nvPicPr>
        <p:blipFill>
          <a:blip r:embed="rId2"/>
          <a:stretch>
            <a:fillRect/>
          </a:stretch>
        </p:blipFill>
        <p:spPr>
          <a:xfrm>
            <a:off x="2577815" y="1907858"/>
            <a:ext cx="528931" cy="528931"/>
          </a:xfrm>
          <a:prstGeom prst="rect">
            <a:avLst/>
          </a:prstGeom>
          <a:effectLst>
            <a:outerShdw blurRad="50800" dist="38100" dir="5400000" algn="ctr" rotWithShape="0">
              <a:schemeClr val="tx1">
                <a:alpha val="50000"/>
              </a:schemeClr>
            </a:outerShdw>
          </a:effectLst>
        </p:spPr>
      </p:pic>
      <p:pic>
        <p:nvPicPr>
          <p:cNvPr id="7" name="Picture 6">
            <a:extLst>
              <a:ext uri="{FF2B5EF4-FFF2-40B4-BE49-F238E27FC236}">
                <a16:creationId xmlns:a16="http://schemas.microsoft.com/office/drawing/2014/main" id="{C19C50CB-7776-D0BD-1C3D-7BEC548107D4}"/>
              </a:ext>
            </a:extLst>
          </p:cNvPr>
          <p:cNvPicPr>
            <a:picLocks noChangeAspect="1"/>
          </p:cNvPicPr>
          <p:nvPr/>
        </p:nvPicPr>
        <p:blipFill>
          <a:blip r:embed="rId3"/>
          <a:stretch>
            <a:fillRect/>
          </a:stretch>
        </p:blipFill>
        <p:spPr>
          <a:xfrm>
            <a:off x="2552430" y="3138089"/>
            <a:ext cx="496643" cy="496643"/>
          </a:xfrm>
          <a:prstGeom prst="rect">
            <a:avLst/>
          </a:prstGeom>
          <a:effectLst>
            <a:outerShdw blurRad="50800" dist="38100" dir="5400000" algn="ctr" rotWithShape="0">
              <a:schemeClr val="tx1">
                <a:alpha val="50000"/>
              </a:schemeClr>
            </a:outerShdw>
          </a:effectLst>
        </p:spPr>
      </p:pic>
      <p:sp>
        <p:nvSpPr>
          <p:cNvPr id="12" name="Footer Placeholder 3">
            <a:extLst>
              <a:ext uri="{FF2B5EF4-FFF2-40B4-BE49-F238E27FC236}">
                <a16:creationId xmlns:a16="http://schemas.microsoft.com/office/drawing/2014/main" id="{C59E9611-3119-75FE-86F3-952E39B0BC5F}"/>
              </a:ext>
            </a:extLst>
          </p:cNvPr>
          <p:cNvSpPr txBox="1">
            <a:spLocks/>
          </p:cNvSpPr>
          <p:nvPr/>
        </p:nvSpPr>
        <p:spPr>
          <a:xfrm>
            <a:off x="2249832" y="2175453"/>
            <a:ext cx="1220293" cy="617216"/>
          </a:xfrm>
          <a:prstGeom prst="rect">
            <a:avLst/>
          </a:prstGeom>
          <a:noFill/>
        </p:spPr>
        <p:txBody>
          <a:bodyPr vert="horz" lIns="68589" tIns="34295" rIns="68589" bIns="34295" rtlCol="0" anchor="ctr"/>
          <a:lstStyle/>
          <a:p>
            <a:pPr algn="ctr" defTabSz="685891" eaLnBrk="1" fontAlgn="auto" hangingPunct="1">
              <a:spcBef>
                <a:spcPts val="0"/>
              </a:spcBef>
              <a:spcAft>
                <a:spcPts val="0"/>
              </a:spcAft>
              <a:defRPr/>
            </a:pPr>
            <a:r>
              <a:rPr lang="en-US" sz="1600" dirty="0">
                <a:latin typeface="Corbel" panose="020B0503020204020204" pitchFamily="34" charset="0"/>
                <a:cs typeface="Arial"/>
              </a:rPr>
              <a:t>Hexamer</a:t>
            </a:r>
          </a:p>
        </p:txBody>
      </p:sp>
      <p:sp>
        <p:nvSpPr>
          <p:cNvPr id="17" name="Footer Placeholder 3">
            <a:extLst>
              <a:ext uri="{FF2B5EF4-FFF2-40B4-BE49-F238E27FC236}">
                <a16:creationId xmlns:a16="http://schemas.microsoft.com/office/drawing/2014/main" id="{942706F0-25F6-FDE6-219F-5325DE558BD9}"/>
              </a:ext>
            </a:extLst>
          </p:cNvPr>
          <p:cNvSpPr txBox="1">
            <a:spLocks/>
          </p:cNvSpPr>
          <p:nvPr/>
        </p:nvSpPr>
        <p:spPr>
          <a:xfrm>
            <a:off x="2228900" y="3474711"/>
            <a:ext cx="1240173" cy="436775"/>
          </a:xfrm>
          <a:prstGeom prst="rect">
            <a:avLst/>
          </a:prstGeom>
          <a:noFill/>
        </p:spPr>
        <p:txBody>
          <a:bodyPr vert="horz" lIns="68589" tIns="34295" rIns="68589" bIns="34295" rtlCol="0" anchor="ctr"/>
          <a:lstStyle/>
          <a:p>
            <a:pPr algn="ctr" defTabSz="685891" eaLnBrk="1" fontAlgn="auto" hangingPunct="1">
              <a:spcBef>
                <a:spcPts val="0"/>
              </a:spcBef>
              <a:spcAft>
                <a:spcPts val="0"/>
              </a:spcAft>
              <a:defRPr/>
            </a:pPr>
            <a:r>
              <a:rPr lang="en-US" sz="1600" dirty="0">
                <a:latin typeface="Corbel" panose="020B0503020204020204" pitchFamily="34" charset="0"/>
                <a:cs typeface="Arial"/>
              </a:rPr>
              <a:t>Pentamer</a:t>
            </a:r>
          </a:p>
        </p:txBody>
      </p:sp>
      <p:pic>
        <p:nvPicPr>
          <p:cNvPr id="20" name="Picture 19">
            <a:extLst>
              <a:ext uri="{FF2B5EF4-FFF2-40B4-BE49-F238E27FC236}">
                <a16:creationId xmlns:a16="http://schemas.microsoft.com/office/drawing/2014/main" id="{60012324-C260-A657-7347-D3AEF44D5100}"/>
              </a:ext>
            </a:extLst>
          </p:cNvPr>
          <p:cNvPicPr>
            <a:picLocks noChangeAspect="1"/>
          </p:cNvPicPr>
          <p:nvPr/>
        </p:nvPicPr>
        <p:blipFill>
          <a:blip r:embed="rId4"/>
          <a:stretch>
            <a:fillRect/>
          </a:stretch>
        </p:blipFill>
        <p:spPr>
          <a:xfrm rot="21227401">
            <a:off x="860550" y="2391456"/>
            <a:ext cx="134911" cy="274320"/>
          </a:xfrm>
          <a:prstGeom prst="rect">
            <a:avLst/>
          </a:prstGeom>
          <a:effectLst>
            <a:outerShdw blurRad="50800" dist="38100" dir="5400000" algn="ctr" rotWithShape="0">
              <a:schemeClr val="tx1">
                <a:alpha val="50000"/>
              </a:schemeClr>
            </a:outerShdw>
          </a:effectLst>
        </p:spPr>
      </p:pic>
      <p:cxnSp>
        <p:nvCxnSpPr>
          <p:cNvPr id="21" name="Straight Arrow Connector 20">
            <a:extLst>
              <a:ext uri="{FF2B5EF4-FFF2-40B4-BE49-F238E27FC236}">
                <a16:creationId xmlns:a16="http://schemas.microsoft.com/office/drawing/2014/main" id="{1A1C4260-DC67-553F-DBE1-3E44DD043EB1}"/>
              </a:ext>
            </a:extLst>
          </p:cNvPr>
          <p:cNvCxnSpPr>
            <a:cxnSpLocks/>
          </p:cNvCxnSpPr>
          <p:nvPr/>
        </p:nvCxnSpPr>
        <p:spPr>
          <a:xfrm>
            <a:off x="1355750" y="2840729"/>
            <a:ext cx="698306" cy="30062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1BDD0EE-9102-8D34-5ED7-E90A6939715B}"/>
              </a:ext>
            </a:extLst>
          </p:cNvPr>
          <p:cNvCxnSpPr>
            <a:cxnSpLocks/>
          </p:cNvCxnSpPr>
          <p:nvPr/>
        </p:nvCxnSpPr>
        <p:spPr>
          <a:xfrm flipV="1">
            <a:off x="1361619" y="2343454"/>
            <a:ext cx="698306" cy="300627"/>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D93B903B-CDBB-C96C-10E7-5977AB58CE19}"/>
              </a:ext>
            </a:extLst>
          </p:cNvPr>
          <p:cNvPicPr>
            <a:picLocks noChangeAspect="1"/>
          </p:cNvPicPr>
          <p:nvPr/>
        </p:nvPicPr>
        <p:blipFill>
          <a:blip r:embed="rId4"/>
          <a:stretch>
            <a:fillRect/>
          </a:stretch>
        </p:blipFill>
        <p:spPr>
          <a:xfrm rot="21227401">
            <a:off x="1073646" y="2109619"/>
            <a:ext cx="134911" cy="274320"/>
          </a:xfrm>
          <a:prstGeom prst="rect">
            <a:avLst/>
          </a:prstGeom>
          <a:effectLst>
            <a:outerShdw blurRad="50800" dist="38100" dir="5400000" algn="ctr" rotWithShape="0">
              <a:schemeClr val="tx1">
                <a:alpha val="50000"/>
              </a:schemeClr>
            </a:outerShdw>
          </a:effectLst>
        </p:spPr>
      </p:pic>
      <p:pic>
        <p:nvPicPr>
          <p:cNvPr id="24" name="Picture 23">
            <a:extLst>
              <a:ext uri="{FF2B5EF4-FFF2-40B4-BE49-F238E27FC236}">
                <a16:creationId xmlns:a16="http://schemas.microsoft.com/office/drawing/2014/main" id="{CCA99221-225F-BC22-AD1D-E27531512B80}"/>
              </a:ext>
            </a:extLst>
          </p:cNvPr>
          <p:cNvPicPr>
            <a:picLocks noChangeAspect="1"/>
          </p:cNvPicPr>
          <p:nvPr/>
        </p:nvPicPr>
        <p:blipFill>
          <a:blip r:embed="rId4"/>
          <a:stretch>
            <a:fillRect/>
          </a:stretch>
        </p:blipFill>
        <p:spPr>
          <a:xfrm rot="21227401">
            <a:off x="1080139" y="3079452"/>
            <a:ext cx="134911" cy="274320"/>
          </a:xfrm>
          <a:prstGeom prst="rect">
            <a:avLst/>
          </a:prstGeom>
          <a:effectLst>
            <a:outerShdw blurRad="50800" dist="38100" dir="5400000" algn="ctr" rotWithShape="0">
              <a:schemeClr val="tx1">
                <a:alpha val="50000"/>
              </a:schemeClr>
            </a:outerShdw>
          </a:effectLst>
        </p:spPr>
      </p:pic>
      <p:pic>
        <p:nvPicPr>
          <p:cNvPr id="25" name="Picture 24">
            <a:extLst>
              <a:ext uri="{FF2B5EF4-FFF2-40B4-BE49-F238E27FC236}">
                <a16:creationId xmlns:a16="http://schemas.microsoft.com/office/drawing/2014/main" id="{5ECEC204-FF92-88C1-EA7E-DEE72D6EE601}"/>
              </a:ext>
            </a:extLst>
          </p:cNvPr>
          <p:cNvPicPr>
            <a:picLocks noChangeAspect="1"/>
          </p:cNvPicPr>
          <p:nvPr/>
        </p:nvPicPr>
        <p:blipFill>
          <a:blip r:embed="rId4"/>
          <a:stretch>
            <a:fillRect/>
          </a:stretch>
        </p:blipFill>
        <p:spPr>
          <a:xfrm rot="21227401">
            <a:off x="860550" y="2797093"/>
            <a:ext cx="134911" cy="274320"/>
          </a:xfrm>
          <a:prstGeom prst="rect">
            <a:avLst/>
          </a:prstGeom>
          <a:effectLst>
            <a:outerShdw blurRad="50800" dist="38100" dir="5400000" algn="ctr" rotWithShape="0">
              <a:schemeClr val="tx1">
                <a:alpha val="50000"/>
              </a:schemeClr>
            </a:outerShdw>
          </a:effectLst>
        </p:spPr>
      </p:pic>
      <p:pic>
        <p:nvPicPr>
          <p:cNvPr id="26" name="Picture 25">
            <a:extLst>
              <a:ext uri="{FF2B5EF4-FFF2-40B4-BE49-F238E27FC236}">
                <a16:creationId xmlns:a16="http://schemas.microsoft.com/office/drawing/2014/main" id="{E438898F-6B89-D2E4-1EF3-A087F3184CF5}"/>
              </a:ext>
            </a:extLst>
          </p:cNvPr>
          <p:cNvPicPr>
            <a:picLocks noChangeAspect="1"/>
          </p:cNvPicPr>
          <p:nvPr/>
        </p:nvPicPr>
        <p:blipFill>
          <a:blip r:embed="rId4"/>
          <a:stretch>
            <a:fillRect/>
          </a:stretch>
        </p:blipFill>
        <p:spPr>
          <a:xfrm rot="21227401">
            <a:off x="592242" y="2576118"/>
            <a:ext cx="134911" cy="274320"/>
          </a:xfrm>
          <a:prstGeom prst="rect">
            <a:avLst/>
          </a:prstGeom>
          <a:effectLst>
            <a:outerShdw blurRad="50800" dist="38100" dir="5400000" algn="ctr" rotWithShape="0">
              <a:schemeClr val="tx1">
                <a:alpha val="50000"/>
              </a:schemeClr>
            </a:outerShdw>
          </a:effectLst>
        </p:spPr>
      </p:pic>
      <p:pic>
        <p:nvPicPr>
          <p:cNvPr id="27" name="Picture 26">
            <a:extLst>
              <a:ext uri="{FF2B5EF4-FFF2-40B4-BE49-F238E27FC236}">
                <a16:creationId xmlns:a16="http://schemas.microsoft.com/office/drawing/2014/main" id="{8ED666BF-F2DF-A581-A2A2-053B9F7549D5}"/>
              </a:ext>
            </a:extLst>
          </p:cNvPr>
          <p:cNvPicPr>
            <a:picLocks noChangeAspect="1"/>
          </p:cNvPicPr>
          <p:nvPr/>
        </p:nvPicPr>
        <p:blipFill>
          <a:blip r:embed="rId4"/>
          <a:stretch>
            <a:fillRect/>
          </a:stretch>
        </p:blipFill>
        <p:spPr>
          <a:xfrm rot="21227401">
            <a:off x="1129732" y="2551028"/>
            <a:ext cx="134911" cy="274320"/>
          </a:xfrm>
          <a:prstGeom prst="rect">
            <a:avLst/>
          </a:prstGeom>
          <a:effectLst>
            <a:outerShdw blurRad="50800" dist="38100" dir="5400000" algn="ctr" rotWithShape="0">
              <a:schemeClr val="tx1">
                <a:alpha val="50000"/>
              </a:schemeClr>
            </a:outerShdw>
          </a:effectLst>
        </p:spPr>
      </p:pic>
      <p:sp>
        <p:nvSpPr>
          <p:cNvPr id="6" name="Footer Placeholder 3">
            <a:extLst>
              <a:ext uri="{FF2B5EF4-FFF2-40B4-BE49-F238E27FC236}">
                <a16:creationId xmlns:a16="http://schemas.microsoft.com/office/drawing/2014/main" id="{58B5F8D8-7A3C-BB38-F7AB-14EEAD257563}"/>
              </a:ext>
            </a:extLst>
          </p:cNvPr>
          <p:cNvSpPr txBox="1">
            <a:spLocks/>
          </p:cNvSpPr>
          <p:nvPr/>
        </p:nvSpPr>
        <p:spPr>
          <a:xfrm>
            <a:off x="1828386" y="1070126"/>
            <a:ext cx="2041600" cy="473453"/>
          </a:xfrm>
          <a:prstGeom prst="rect">
            <a:avLst/>
          </a:prstGeom>
          <a:noFill/>
        </p:spPr>
        <p:txBody>
          <a:bodyPr vert="horz" lIns="68589" tIns="34295" rIns="68589" bIns="34295" rtlCol="0" anchor="ctr"/>
          <a:lstStyle/>
          <a:p>
            <a:pPr algn="ctr" defTabSz="685891" eaLnBrk="1" fontAlgn="auto" hangingPunct="1">
              <a:spcBef>
                <a:spcPts val="0"/>
              </a:spcBef>
              <a:spcAft>
                <a:spcPts val="0"/>
              </a:spcAft>
              <a:defRPr/>
            </a:pPr>
            <a:r>
              <a:rPr lang="en-US" sz="1600" dirty="0">
                <a:latin typeface="Calibri" panose="020F0502020204030204" pitchFamily="34" charset="0"/>
                <a:cs typeface="Calibri" panose="020F0502020204030204" pitchFamily="34" charset="0"/>
              </a:rPr>
              <a:t>Polymers </a:t>
            </a:r>
          </a:p>
        </p:txBody>
      </p:sp>
      <p:sp>
        <p:nvSpPr>
          <p:cNvPr id="8" name="Footer Placeholder 3">
            <a:extLst>
              <a:ext uri="{FF2B5EF4-FFF2-40B4-BE49-F238E27FC236}">
                <a16:creationId xmlns:a16="http://schemas.microsoft.com/office/drawing/2014/main" id="{02B479BC-6A51-B761-1276-F62FEC93B348}"/>
              </a:ext>
            </a:extLst>
          </p:cNvPr>
          <p:cNvSpPr txBox="1">
            <a:spLocks/>
          </p:cNvSpPr>
          <p:nvPr/>
        </p:nvSpPr>
        <p:spPr>
          <a:xfrm>
            <a:off x="464820" y="1070126"/>
            <a:ext cx="1231357" cy="473453"/>
          </a:xfrm>
          <a:prstGeom prst="rect">
            <a:avLst/>
          </a:prstGeom>
          <a:noFill/>
        </p:spPr>
        <p:txBody>
          <a:bodyPr vert="horz" lIns="68589" tIns="34295" rIns="68589" bIns="34295" rtlCol="0" anchor="ctr"/>
          <a:lstStyle/>
          <a:p>
            <a:pPr algn="ctr" defTabSz="685891" eaLnBrk="1" fontAlgn="auto" hangingPunct="1">
              <a:spcBef>
                <a:spcPts val="0"/>
              </a:spcBef>
              <a:spcAft>
                <a:spcPts val="0"/>
              </a:spcAft>
              <a:defRPr/>
            </a:pPr>
            <a:r>
              <a:rPr lang="en-US" sz="1600" dirty="0">
                <a:latin typeface="Calibri" panose="020F0502020204030204" pitchFamily="34" charset="0"/>
                <a:cs typeface="Calibri" panose="020F0502020204030204" pitchFamily="34" charset="0"/>
              </a:rPr>
              <a:t>Monomers </a:t>
            </a:r>
          </a:p>
        </p:txBody>
      </p:sp>
    </p:spTree>
    <p:extLst>
      <p:ext uri="{BB962C8B-B14F-4D97-AF65-F5344CB8AC3E}">
        <p14:creationId xmlns:p14="http://schemas.microsoft.com/office/powerpoint/2010/main" val="2430614909"/>
      </p:ext>
    </p:extLst>
  </p:cSld>
  <p:clrMapOvr>
    <a:masterClrMapping/>
  </p:clrMapOvr>
  <mc:AlternateContent xmlns:mc="http://schemas.openxmlformats.org/markup-compatibility/2006" xmlns:p14="http://schemas.microsoft.com/office/powerpoint/2010/main">
    <mc:Choice Requires="p14">
      <p:transition spd="slow" p14:dur="1250" advTm="16021">
        <p:circle/>
      </p:transition>
    </mc:Choice>
    <mc:Fallback xmlns="">
      <p:transition spd="slow" advTm="16021">
        <p:circl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497C3-B6B7-2048-B19E-BF9314D7A035}"/>
              </a:ext>
            </a:extLst>
          </p:cNvPr>
          <p:cNvSpPr>
            <a:spLocks noGrp="1"/>
          </p:cNvSpPr>
          <p:nvPr>
            <p:ph type="title"/>
          </p:nvPr>
        </p:nvSpPr>
        <p:spPr/>
        <p:txBody>
          <a:bodyPr/>
          <a:lstStyle/>
          <a:p>
            <a:r>
              <a:rPr lang="en-US" dirty="0"/>
              <a:t>HIV Capsid and Core Formation</a:t>
            </a:r>
          </a:p>
        </p:txBody>
      </p:sp>
      <p:sp>
        <p:nvSpPr>
          <p:cNvPr id="3" name="Text Placeholder 2">
            <a:extLst>
              <a:ext uri="{FF2B5EF4-FFF2-40B4-BE49-F238E27FC236}">
                <a16:creationId xmlns:a16="http://schemas.microsoft.com/office/drawing/2014/main" id="{01FE9DFC-F1A2-3C4A-AA87-BBD5C593794C}"/>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grpSp>
        <p:nvGrpSpPr>
          <p:cNvPr id="37" name="Group 36">
            <a:extLst>
              <a:ext uri="{FF2B5EF4-FFF2-40B4-BE49-F238E27FC236}">
                <a16:creationId xmlns:a16="http://schemas.microsoft.com/office/drawing/2014/main" id="{9B327820-ADE0-D345-9A7F-84A0C8CD9078}"/>
              </a:ext>
            </a:extLst>
          </p:cNvPr>
          <p:cNvGrpSpPr/>
          <p:nvPr/>
        </p:nvGrpSpPr>
        <p:grpSpPr>
          <a:xfrm>
            <a:off x="4027811" y="1682823"/>
            <a:ext cx="1711923" cy="2290825"/>
            <a:chOff x="2846225" y="1340337"/>
            <a:chExt cx="2371374" cy="3173030"/>
          </a:xfrm>
          <a:effectLst>
            <a:outerShdw blurRad="50800" dist="38100" dir="5400000" algn="ctr" rotWithShape="0">
              <a:schemeClr val="tx1">
                <a:alpha val="30000"/>
              </a:schemeClr>
            </a:outerShdw>
          </a:effectLst>
        </p:grpSpPr>
        <p:pic>
          <p:nvPicPr>
            <p:cNvPr id="41" name="Picture 40">
              <a:extLst>
                <a:ext uri="{FF2B5EF4-FFF2-40B4-BE49-F238E27FC236}">
                  <a16:creationId xmlns:a16="http://schemas.microsoft.com/office/drawing/2014/main" id="{1A7FB45E-CB56-9EE4-C54C-14BB93564566}"/>
                </a:ext>
              </a:extLst>
            </p:cNvPr>
            <p:cNvPicPr>
              <a:picLocks noChangeAspect="1"/>
            </p:cNvPicPr>
            <p:nvPr/>
          </p:nvPicPr>
          <p:blipFill>
            <a:blip r:embed="rId2"/>
            <a:stretch>
              <a:fillRect/>
            </a:stretch>
          </p:blipFill>
          <p:spPr>
            <a:xfrm>
              <a:off x="3195959" y="2442979"/>
              <a:ext cx="391258" cy="391258"/>
            </a:xfrm>
            <a:prstGeom prst="rect">
              <a:avLst/>
            </a:prstGeom>
          </p:spPr>
        </p:pic>
        <p:pic>
          <p:nvPicPr>
            <p:cNvPr id="44" name="Picture 43">
              <a:extLst>
                <a:ext uri="{FF2B5EF4-FFF2-40B4-BE49-F238E27FC236}">
                  <a16:creationId xmlns:a16="http://schemas.microsoft.com/office/drawing/2014/main" id="{D4160037-087B-A500-5C59-53F04205586A}"/>
                </a:ext>
              </a:extLst>
            </p:cNvPr>
            <p:cNvPicPr>
              <a:picLocks noChangeAspect="1"/>
            </p:cNvPicPr>
            <p:nvPr/>
          </p:nvPicPr>
          <p:blipFill>
            <a:blip r:embed="rId2"/>
            <a:stretch>
              <a:fillRect/>
            </a:stretch>
          </p:blipFill>
          <p:spPr>
            <a:xfrm>
              <a:off x="3220395" y="2641146"/>
              <a:ext cx="391258" cy="391258"/>
            </a:xfrm>
            <a:prstGeom prst="rect">
              <a:avLst/>
            </a:prstGeom>
          </p:spPr>
        </p:pic>
        <p:pic>
          <p:nvPicPr>
            <p:cNvPr id="45" name="Picture 44">
              <a:extLst>
                <a:ext uri="{FF2B5EF4-FFF2-40B4-BE49-F238E27FC236}">
                  <a16:creationId xmlns:a16="http://schemas.microsoft.com/office/drawing/2014/main" id="{157CE62C-A1DA-16F5-A1ED-D75E99A5B08A}"/>
                </a:ext>
              </a:extLst>
            </p:cNvPr>
            <p:cNvPicPr>
              <a:picLocks noChangeAspect="1"/>
            </p:cNvPicPr>
            <p:nvPr/>
          </p:nvPicPr>
          <p:blipFill>
            <a:blip r:embed="rId2"/>
            <a:stretch>
              <a:fillRect/>
            </a:stretch>
          </p:blipFill>
          <p:spPr>
            <a:xfrm>
              <a:off x="3975138" y="2836775"/>
              <a:ext cx="391258" cy="391258"/>
            </a:xfrm>
            <a:prstGeom prst="rect">
              <a:avLst/>
            </a:prstGeom>
          </p:spPr>
        </p:pic>
        <p:pic>
          <p:nvPicPr>
            <p:cNvPr id="46" name="Picture 45">
              <a:extLst>
                <a:ext uri="{FF2B5EF4-FFF2-40B4-BE49-F238E27FC236}">
                  <a16:creationId xmlns:a16="http://schemas.microsoft.com/office/drawing/2014/main" id="{D5B28411-4CBD-43EE-3866-4431F688C246}"/>
                </a:ext>
              </a:extLst>
            </p:cNvPr>
            <p:cNvPicPr>
              <a:picLocks noChangeAspect="1"/>
            </p:cNvPicPr>
            <p:nvPr/>
          </p:nvPicPr>
          <p:blipFill>
            <a:blip r:embed="rId3"/>
            <a:stretch>
              <a:fillRect/>
            </a:stretch>
          </p:blipFill>
          <p:spPr>
            <a:xfrm>
              <a:off x="3614426" y="3920313"/>
              <a:ext cx="353782" cy="353782"/>
            </a:xfrm>
            <a:prstGeom prst="rect">
              <a:avLst/>
            </a:prstGeom>
          </p:spPr>
        </p:pic>
        <p:pic>
          <p:nvPicPr>
            <p:cNvPr id="47" name="Picture 46">
              <a:extLst>
                <a:ext uri="{FF2B5EF4-FFF2-40B4-BE49-F238E27FC236}">
                  <a16:creationId xmlns:a16="http://schemas.microsoft.com/office/drawing/2014/main" id="{66F99C29-D8D9-9247-AF58-220DA69FAF36}"/>
                </a:ext>
              </a:extLst>
            </p:cNvPr>
            <p:cNvPicPr>
              <a:picLocks noChangeAspect="1"/>
            </p:cNvPicPr>
            <p:nvPr/>
          </p:nvPicPr>
          <p:blipFill>
            <a:blip r:embed="rId2"/>
            <a:stretch>
              <a:fillRect/>
            </a:stretch>
          </p:blipFill>
          <p:spPr>
            <a:xfrm>
              <a:off x="3360621" y="3236748"/>
              <a:ext cx="391258" cy="391258"/>
            </a:xfrm>
            <a:prstGeom prst="rect">
              <a:avLst/>
            </a:prstGeom>
          </p:spPr>
        </p:pic>
        <p:pic>
          <p:nvPicPr>
            <p:cNvPr id="48" name="Picture 47">
              <a:extLst>
                <a:ext uri="{FF2B5EF4-FFF2-40B4-BE49-F238E27FC236}">
                  <a16:creationId xmlns:a16="http://schemas.microsoft.com/office/drawing/2014/main" id="{022910CB-BB1B-8B21-CF19-80250FF538AA}"/>
                </a:ext>
              </a:extLst>
            </p:cNvPr>
            <p:cNvPicPr>
              <a:picLocks noChangeAspect="1"/>
            </p:cNvPicPr>
            <p:nvPr/>
          </p:nvPicPr>
          <p:blipFill>
            <a:blip r:embed="rId2"/>
            <a:stretch>
              <a:fillRect/>
            </a:stretch>
          </p:blipFill>
          <p:spPr>
            <a:xfrm>
              <a:off x="2846225" y="1983831"/>
              <a:ext cx="391258" cy="391259"/>
            </a:xfrm>
            <a:prstGeom prst="rect">
              <a:avLst/>
            </a:prstGeom>
          </p:spPr>
        </p:pic>
        <p:pic>
          <p:nvPicPr>
            <p:cNvPr id="50" name="Picture 49">
              <a:extLst>
                <a:ext uri="{FF2B5EF4-FFF2-40B4-BE49-F238E27FC236}">
                  <a16:creationId xmlns:a16="http://schemas.microsoft.com/office/drawing/2014/main" id="{CAE48A7D-2113-54B5-1DAA-0BD2C7C08CC5}"/>
                </a:ext>
              </a:extLst>
            </p:cNvPr>
            <p:cNvPicPr>
              <a:picLocks noChangeAspect="1"/>
            </p:cNvPicPr>
            <p:nvPr/>
          </p:nvPicPr>
          <p:blipFill>
            <a:blip r:embed="rId2"/>
            <a:stretch>
              <a:fillRect/>
            </a:stretch>
          </p:blipFill>
          <p:spPr>
            <a:xfrm>
              <a:off x="3750242" y="1399628"/>
              <a:ext cx="391258" cy="391258"/>
            </a:xfrm>
            <a:prstGeom prst="rect">
              <a:avLst/>
            </a:prstGeom>
          </p:spPr>
        </p:pic>
        <p:pic>
          <p:nvPicPr>
            <p:cNvPr id="64" name="Picture 63">
              <a:extLst>
                <a:ext uri="{FF2B5EF4-FFF2-40B4-BE49-F238E27FC236}">
                  <a16:creationId xmlns:a16="http://schemas.microsoft.com/office/drawing/2014/main" id="{1FED3503-3D6D-BB5B-E1F8-92D64F515098}"/>
                </a:ext>
              </a:extLst>
            </p:cNvPr>
            <p:cNvPicPr>
              <a:picLocks noChangeAspect="1"/>
            </p:cNvPicPr>
            <p:nvPr/>
          </p:nvPicPr>
          <p:blipFill>
            <a:blip r:embed="rId2"/>
            <a:stretch>
              <a:fillRect/>
            </a:stretch>
          </p:blipFill>
          <p:spPr>
            <a:xfrm>
              <a:off x="3296833" y="3034312"/>
              <a:ext cx="391258" cy="391258"/>
            </a:xfrm>
            <a:prstGeom prst="rect">
              <a:avLst/>
            </a:prstGeom>
          </p:spPr>
        </p:pic>
        <p:pic>
          <p:nvPicPr>
            <p:cNvPr id="65" name="Picture 64">
              <a:extLst>
                <a:ext uri="{FF2B5EF4-FFF2-40B4-BE49-F238E27FC236}">
                  <a16:creationId xmlns:a16="http://schemas.microsoft.com/office/drawing/2014/main" id="{438CE09F-FAC7-BF37-264D-ADB771ACE49A}"/>
                </a:ext>
              </a:extLst>
            </p:cNvPr>
            <p:cNvPicPr>
              <a:picLocks noChangeAspect="1"/>
            </p:cNvPicPr>
            <p:nvPr/>
          </p:nvPicPr>
          <p:blipFill>
            <a:blip r:embed="rId2"/>
            <a:stretch>
              <a:fillRect/>
            </a:stretch>
          </p:blipFill>
          <p:spPr>
            <a:xfrm>
              <a:off x="3795692" y="3226038"/>
              <a:ext cx="391258" cy="391258"/>
            </a:xfrm>
            <a:prstGeom prst="rect">
              <a:avLst/>
            </a:prstGeom>
          </p:spPr>
        </p:pic>
        <p:pic>
          <p:nvPicPr>
            <p:cNvPr id="68" name="Picture 67">
              <a:extLst>
                <a:ext uri="{FF2B5EF4-FFF2-40B4-BE49-F238E27FC236}">
                  <a16:creationId xmlns:a16="http://schemas.microsoft.com/office/drawing/2014/main" id="{F63761DC-2667-AF0B-E1CD-DC159E073B81}"/>
                </a:ext>
              </a:extLst>
            </p:cNvPr>
            <p:cNvPicPr>
              <a:picLocks noChangeAspect="1"/>
            </p:cNvPicPr>
            <p:nvPr/>
          </p:nvPicPr>
          <p:blipFill>
            <a:blip r:embed="rId2"/>
            <a:stretch>
              <a:fillRect/>
            </a:stretch>
          </p:blipFill>
          <p:spPr>
            <a:xfrm>
              <a:off x="3703300" y="4062477"/>
              <a:ext cx="346169" cy="346169"/>
            </a:xfrm>
            <a:prstGeom prst="rect">
              <a:avLst/>
            </a:prstGeom>
          </p:spPr>
        </p:pic>
        <p:pic>
          <p:nvPicPr>
            <p:cNvPr id="75" name="Picture 74">
              <a:extLst>
                <a:ext uri="{FF2B5EF4-FFF2-40B4-BE49-F238E27FC236}">
                  <a16:creationId xmlns:a16="http://schemas.microsoft.com/office/drawing/2014/main" id="{71DC3F44-CCEC-27D1-15DA-970F57248207}"/>
                </a:ext>
              </a:extLst>
            </p:cNvPr>
            <p:cNvPicPr>
              <a:picLocks noChangeAspect="1"/>
            </p:cNvPicPr>
            <p:nvPr/>
          </p:nvPicPr>
          <p:blipFill>
            <a:blip r:embed="rId2"/>
            <a:stretch>
              <a:fillRect/>
            </a:stretch>
          </p:blipFill>
          <p:spPr>
            <a:xfrm>
              <a:off x="3434081" y="1546908"/>
              <a:ext cx="391258" cy="391258"/>
            </a:xfrm>
            <a:prstGeom prst="rect">
              <a:avLst/>
            </a:prstGeom>
          </p:spPr>
        </p:pic>
        <p:pic>
          <p:nvPicPr>
            <p:cNvPr id="79" name="Picture 78">
              <a:extLst>
                <a:ext uri="{FF2B5EF4-FFF2-40B4-BE49-F238E27FC236}">
                  <a16:creationId xmlns:a16="http://schemas.microsoft.com/office/drawing/2014/main" id="{C535EE2A-712C-DDC0-D120-93E2195DFB81}"/>
                </a:ext>
              </a:extLst>
            </p:cNvPr>
            <p:cNvPicPr>
              <a:picLocks noChangeAspect="1"/>
            </p:cNvPicPr>
            <p:nvPr/>
          </p:nvPicPr>
          <p:blipFill>
            <a:blip r:embed="rId2"/>
            <a:stretch>
              <a:fillRect/>
            </a:stretch>
          </p:blipFill>
          <p:spPr>
            <a:xfrm>
              <a:off x="4290792" y="1486248"/>
              <a:ext cx="391258" cy="391258"/>
            </a:xfrm>
            <a:prstGeom prst="rect">
              <a:avLst/>
            </a:prstGeom>
          </p:spPr>
        </p:pic>
        <p:pic>
          <p:nvPicPr>
            <p:cNvPr id="80" name="Picture 79">
              <a:extLst>
                <a:ext uri="{FF2B5EF4-FFF2-40B4-BE49-F238E27FC236}">
                  <a16:creationId xmlns:a16="http://schemas.microsoft.com/office/drawing/2014/main" id="{A9513B8F-0E03-EE47-4C6F-A82661AEFA01}"/>
                </a:ext>
              </a:extLst>
            </p:cNvPr>
            <p:cNvPicPr>
              <a:picLocks noChangeAspect="1"/>
            </p:cNvPicPr>
            <p:nvPr/>
          </p:nvPicPr>
          <p:blipFill>
            <a:blip r:embed="rId2"/>
            <a:stretch>
              <a:fillRect/>
            </a:stretch>
          </p:blipFill>
          <p:spPr>
            <a:xfrm flipH="1">
              <a:off x="4720066" y="2861863"/>
              <a:ext cx="353782" cy="391258"/>
            </a:xfrm>
            <a:prstGeom prst="rect">
              <a:avLst/>
            </a:prstGeom>
          </p:spPr>
        </p:pic>
        <p:pic>
          <p:nvPicPr>
            <p:cNvPr id="81" name="Picture 80">
              <a:extLst>
                <a:ext uri="{FF2B5EF4-FFF2-40B4-BE49-F238E27FC236}">
                  <a16:creationId xmlns:a16="http://schemas.microsoft.com/office/drawing/2014/main" id="{AE5EBDCF-773E-8BE4-FDDE-C6647759F5A8}"/>
                </a:ext>
              </a:extLst>
            </p:cNvPr>
            <p:cNvPicPr>
              <a:picLocks noChangeAspect="1"/>
            </p:cNvPicPr>
            <p:nvPr/>
          </p:nvPicPr>
          <p:blipFill>
            <a:blip r:embed="rId2"/>
            <a:stretch>
              <a:fillRect/>
            </a:stretch>
          </p:blipFill>
          <p:spPr>
            <a:xfrm flipH="1">
              <a:off x="4502350" y="3548079"/>
              <a:ext cx="353782" cy="391258"/>
            </a:xfrm>
            <a:prstGeom prst="rect">
              <a:avLst/>
            </a:prstGeom>
          </p:spPr>
        </p:pic>
        <p:pic>
          <p:nvPicPr>
            <p:cNvPr id="82" name="Picture 81">
              <a:extLst>
                <a:ext uri="{FF2B5EF4-FFF2-40B4-BE49-F238E27FC236}">
                  <a16:creationId xmlns:a16="http://schemas.microsoft.com/office/drawing/2014/main" id="{B9543E82-2CDB-C729-9687-2ABD7C2FC849}"/>
                </a:ext>
              </a:extLst>
            </p:cNvPr>
            <p:cNvPicPr>
              <a:picLocks noChangeAspect="1"/>
            </p:cNvPicPr>
            <p:nvPr/>
          </p:nvPicPr>
          <p:blipFill>
            <a:blip r:embed="rId2"/>
            <a:stretch>
              <a:fillRect/>
            </a:stretch>
          </p:blipFill>
          <p:spPr>
            <a:xfrm flipH="1">
              <a:off x="4298479" y="2355019"/>
              <a:ext cx="353782" cy="391258"/>
            </a:xfrm>
            <a:prstGeom prst="rect">
              <a:avLst/>
            </a:prstGeom>
          </p:spPr>
        </p:pic>
        <p:pic>
          <p:nvPicPr>
            <p:cNvPr id="83" name="Picture 82">
              <a:extLst>
                <a:ext uri="{FF2B5EF4-FFF2-40B4-BE49-F238E27FC236}">
                  <a16:creationId xmlns:a16="http://schemas.microsoft.com/office/drawing/2014/main" id="{6FD89404-3F5E-BB78-2DB8-9B138DC7B2F8}"/>
                </a:ext>
              </a:extLst>
            </p:cNvPr>
            <p:cNvPicPr>
              <a:picLocks noChangeAspect="1"/>
            </p:cNvPicPr>
            <p:nvPr/>
          </p:nvPicPr>
          <p:blipFill>
            <a:blip r:embed="rId3"/>
            <a:stretch>
              <a:fillRect/>
            </a:stretch>
          </p:blipFill>
          <p:spPr>
            <a:xfrm flipH="1">
              <a:off x="4310278" y="3979988"/>
              <a:ext cx="334196" cy="369597"/>
            </a:xfrm>
            <a:prstGeom prst="rect">
              <a:avLst/>
            </a:prstGeom>
          </p:spPr>
        </p:pic>
        <p:pic>
          <p:nvPicPr>
            <p:cNvPr id="84" name="Picture 83">
              <a:extLst>
                <a:ext uri="{FF2B5EF4-FFF2-40B4-BE49-F238E27FC236}">
                  <a16:creationId xmlns:a16="http://schemas.microsoft.com/office/drawing/2014/main" id="{ADEC5100-66B5-8407-4BA6-5321AE270075}"/>
                </a:ext>
              </a:extLst>
            </p:cNvPr>
            <p:cNvPicPr>
              <a:picLocks noChangeAspect="1"/>
            </p:cNvPicPr>
            <p:nvPr/>
          </p:nvPicPr>
          <p:blipFill>
            <a:blip r:embed="rId2"/>
            <a:stretch>
              <a:fillRect/>
            </a:stretch>
          </p:blipFill>
          <p:spPr>
            <a:xfrm rot="20887792" flipH="1">
              <a:off x="3511705" y="3717296"/>
              <a:ext cx="353782" cy="391258"/>
            </a:xfrm>
            <a:prstGeom prst="rect">
              <a:avLst/>
            </a:prstGeom>
          </p:spPr>
        </p:pic>
        <p:pic>
          <p:nvPicPr>
            <p:cNvPr id="85" name="Picture 84">
              <a:extLst>
                <a:ext uri="{FF2B5EF4-FFF2-40B4-BE49-F238E27FC236}">
                  <a16:creationId xmlns:a16="http://schemas.microsoft.com/office/drawing/2014/main" id="{034E99AB-025D-4C4F-F381-33F35F8280DB}"/>
                </a:ext>
              </a:extLst>
            </p:cNvPr>
            <p:cNvPicPr>
              <a:picLocks noChangeAspect="1"/>
            </p:cNvPicPr>
            <p:nvPr/>
          </p:nvPicPr>
          <p:blipFill>
            <a:blip r:embed="rId2"/>
            <a:stretch>
              <a:fillRect/>
            </a:stretch>
          </p:blipFill>
          <p:spPr>
            <a:xfrm rot="20014937" flipH="1">
              <a:off x="4805811" y="2499326"/>
              <a:ext cx="364430" cy="403034"/>
            </a:xfrm>
            <a:prstGeom prst="rect">
              <a:avLst/>
            </a:prstGeom>
          </p:spPr>
        </p:pic>
        <p:pic>
          <p:nvPicPr>
            <p:cNvPr id="87" name="Picture 86">
              <a:extLst>
                <a:ext uri="{FF2B5EF4-FFF2-40B4-BE49-F238E27FC236}">
                  <a16:creationId xmlns:a16="http://schemas.microsoft.com/office/drawing/2014/main" id="{8D7D3B56-BAD6-9925-65A8-4398B0AAEF14}"/>
                </a:ext>
              </a:extLst>
            </p:cNvPr>
            <p:cNvPicPr>
              <a:picLocks noChangeAspect="1"/>
            </p:cNvPicPr>
            <p:nvPr/>
          </p:nvPicPr>
          <p:blipFill>
            <a:blip r:embed="rId2"/>
            <a:stretch>
              <a:fillRect/>
            </a:stretch>
          </p:blipFill>
          <p:spPr>
            <a:xfrm flipH="1">
              <a:off x="4783143" y="2658857"/>
              <a:ext cx="353782" cy="457828"/>
            </a:xfrm>
            <a:prstGeom prst="rect">
              <a:avLst/>
            </a:prstGeom>
          </p:spPr>
        </p:pic>
        <p:pic>
          <p:nvPicPr>
            <p:cNvPr id="89" name="Picture 88">
              <a:extLst>
                <a:ext uri="{FF2B5EF4-FFF2-40B4-BE49-F238E27FC236}">
                  <a16:creationId xmlns:a16="http://schemas.microsoft.com/office/drawing/2014/main" id="{42726309-1CD9-A2E1-18CF-151AAA1F589D}"/>
                </a:ext>
              </a:extLst>
            </p:cNvPr>
            <p:cNvPicPr>
              <a:picLocks noChangeAspect="1"/>
            </p:cNvPicPr>
            <p:nvPr/>
          </p:nvPicPr>
          <p:blipFill>
            <a:blip r:embed="rId2"/>
            <a:stretch>
              <a:fillRect/>
            </a:stretch>
          </p:blipFill>
          <p:spPr>
            <a:xfrm flipH="1">
              <a:off x="4396253" y="3784359"/>
              <a:ext cx="353782" cy="391258"/>
            </a:xfrm>
            <a:prstGeom prst="rect">
              <a:avLst/>
            </a:prstGeom>
          </p:spPr>
        </p:pic>
        <p:pic>
          <p:nvPicPr>
            <p:cNvPr id="93" name="Picture 92">
              <a:extLst>
                <a:ext uri="{FF2B5EF4-FFF2-40B4-BE49-F238E27FC236}">
                  <a16:creationId xmlns:a16="http://schemas.microsoft.com/office/drawing/2014/main" id="{E6608A05-4A2D-414A-CCBE-E053BD2B2839}"/>
                </a:ext>
              </a:extLst>
            </p:cNvPr>
            <p:cNvPicPr>
              <a:picLocks noChangeAspect="1"/>
            </p:cNvPicPr>
            <p:nvPr/>
          </p:nvPicPr>
          <p:blipFill>
            <a:blip r:embed="rId2"/>
            <a:stretch>
              <a:fillRect/>
            </a:stretch>
          </p:blipFill>
          <p:spPr>
            <a:xfrm flipH="1">
              <a:off x="4261557" y="3226038"/>
              <a:ext cx="353782" cy="391258"/>
            </a:xfrm>
            <a:prstGeom prst="rect">
              <a:avLst/>
            </a:prstGeom>
          </p:spPr>
        </p:pic>
        <p:pic>
          <p:nvPicPr>
            <p:cNvPr id="94" name="Picture 93">
              <a:extLst>
                <a:ext uri="{FF2B5EF4-FFF2-40B4-BE49-F238E27FC236}">
                  <a16:creationId xmlns:a16="http://schemas.microsoft.com/office/drawing/2014/main" id="{E34C9958-D84C-3B56-722F-6BB1BD13B50F}"/>
                </a:ext>
              </a:extLst>
            </p:cNvPr>
            <p:cNvPicPr>
              <a:picLocks noChangeAspect="1"/>
            </p:cNvPicPr>
            <p:nvPr/>
          </p:nvPicPr>
          <p:blipFill>
            <a:blip r:embed="rId2"/>
            <a:stretch>
              <a:fillRect/>
            </a:stretch>
          </p:blipFill>
          <p:spPr>
            <a:xfrm flipH="1">
              <a:off x="4169948" y="4122109"/>
              <a:ext cx="353782" cy="391258"/>
            </a:xfrm>
            <a:prstGeom prst="rect">
              <a:avLst/>
            </a:prstGeom>
          </p:spPr>
        </p:pic>
        <p:pic>
          <p:nvPicPr>
            <p:cNvPr id="95" name="Picture 94">
              <a:extLst>
                <a:ext uri="{FF2B5EF4-FFF2-40B4-BE49-F238E27FC236}">
                  <a16:creationId xmlns:a16="http://schemas.microsoft.com/office/drawing/2014/main" id="{FE2948F7-226B-F53A-2E27-755EDB2FCB81}"/>
                </a:ext>
              </a:extLst>
            </p:cNvPr>
            <p:cNvPicPr>
              <a:picLocks noChangeAspect="1"/>
            </p:cNvPicPr>
            <p:nvPr/>
          </p:nvPicPr>
          <p:blipFill>
            <a:blip r:embed="rId2"/>
            <a:stretch>
              <a:fillRect/>
            </a:stretch>
          </p:blipFill>
          <p:spPr>
            <a:xfrm rot="1990223" flipH="1">
              <a:off x="4666371" y="3083394"/>
              <a:ext cx="353782" cy="391258"/>
            </a:xfrm>
            <a:prstGeom prst="rect">
              <a:avLst/>
            </a:prstGeom>
          </p:spPr>
        </p:pic>
        <p:pic>
          <p:nvPicPr>
            <p:cNvPr id="96" name="Picture 95">
              <a:extLst>
                <a:ext uri="{FF2B5EF4-FFF2-40B4-BE49-F238E27FC236}">
                  <a16:creationId xmlns:a16="http://schemas.microsoft.com/office/drawing/2014/main" id="{2FBE35FE-54C3-A051-33E4-B7B75AD3CE37}"/>
                </a:ext>
              </a:extLst>
            </p:cNvPr>
            <p:cNvPicPr>
              <a:picLocks noChangeAspect="1"/>
            </p:cNvPicPr>
            <p:nvPr/>
          </p:nvPicPr>
          <p:blipFill>
            <a:blip r:embed="rId3"/>
            <a:stretch>
              <a:fillRect/>
            </a:stretch>
          </p:blipFill>
          <p:spPr>
            <a:xfrm flipH="1">
              <a:off x="4110717" y="1912463"/>
              <a:ext cx="331374" cy="366476"/>
            </a:xfrm>
            <a:prstGeom prst="rect">
              <a:avLst/>
            </a:prstGeom>
          </p:spPr>
        </p:pic>
        <p:pic>
          <p:nvPicPr>
            <p:cNvPr id="98" name="Picture 97">
              <a:extLst>
                <a:ext uri="{FF2B5EF4-FFF2-40B4-BE49-F238E27FC236}">
                  <a16:creationId xmlns:a16="http://schemas.microsoft.com/office/drawing/2014/main" id="{9649B33B-7A78-53FF-34A8-F0C79B9DF553}"/>
                </a:ext>
              </a:extLst>
            </p:cNvPr>
            <p:cNvPicPr>
              <a:picLocks noChangeAspect="1"/>
            </p:cNvPicPr>
            <p:nvPr/>
          </p:nvPicPr>
          <p:blipFill>
            <a:blip r:embed="rId2"/>
            <a:stretch>
              <a:fillRect/>
            </a:stretch>
          </p:blipFill>
          <p:spPr>
            <a:xfrm>
              <a:off x="4471938" y="1595257"/>
              <a:ext cx="391258" cy="391258"/>
            </a:xfrm>
            <a:prstGeom prst="rect">
              <a:avLst/>
            </a:prstGeom>
          </p:spPr>
        </p:pic>
        <p:pic>
          <p:nvPicPr>
            <p:cNvPr id="99" name="Picture 98">
              <a:extLst>
                <a:ext uri="{FF2B5EF4-FFF2-40B4-BE49-F238E27FC236}">
                  <a16:creationId xmlns:a16="http://schemas.microsoft.com/office/drawing/2014/main" id="{A596A662-57EA-29F3-87A4-76AB7D670F20}"/>
                </a:ext>
              </a:extLst>
            </p:cNvPr>
            <p:cNvPicPr>
              <a:picLocks noChangeAspect="1"/>
            </p:cNvPicPr>
            <p:nvPr/>
          </p:nvPicPr>
          <p:blipFill>
            <a:blip r:embed="rId2"/>
            <a:stretch>
              <a:fillRect/>
            </a:stretch>
          </p:blipFill>
          <p:spPr>
            <a:xfrm>
              <a:off x="4609417" y="1708058"/>
              <a:ext cx="391258" cy="391258"/>
            </a:xfrm>
            <a:prstGeom prst="rect">
              <a:avLst/>
            </a:prstGeom>
          </p:spPr>
        </p:pic>
        <p:pic>
          <p:nvPicPr>
            <p:cNvPr id="100" name="Picture 99">
              <a:extLst>
                <a:ext uri="{FF2B5EF4-FFF2-40B4-BE49-F238E27FC236}">
                  <a16:creationId xmlns:a16="http://schemas.microsoft.com/office/drawing/2014/main" id="{B8DCADF7-7CF4-E97B-62AE-6F949CCEA78D}"/>
                </a:ext>
              </a:extLst>
            </p:cNvPr>
            <p:cNvPicPr>
              <a:picLocks noChangeAspect="1"/>
            </p:cNvPicPr>
            <p:nvPr/>
          </p:nvPicPr>
          <p:blipFill>
            <a:blip r:embed="rId2"/>
            <a:stretch>
              <a:fillRect/>
            </a:stretch>
          </p:blipFill>
          <p:spPr>
            <a:xfrm flipH="1">
              <a:off x="4813988" y="2272902"/>
              <a:ext cx="353782" cy="391258"/>
            </a:xfrm>
            <a:prstGeom prst="rect">
              <a:avLst/>
            </a:prstGeom>
          </p:spPr>
        </p:pic>
        <p:pic>
          <p:nvPicPr>
            <p:cNvPr id="101" name="Picture 100">
              <a:extLst>
                <a:ext uri="{FF2B5EF4-FFF2-40B4-BE49-F238E27FC236}">
                  <a16:creationId xmlns:a16="http://schemas.microsoft.com/office/drawing/2014/main" id="{703F6945-37B3-E703-A0DD-B1B36832ACF9}"/>
                </a:ext>
              </a:extLst>
            </p:cNvPr>
            <p:cNvPicPr>
              <a:picLocks noChangeAspect="1"/>
            </p:cNvPicPr>
            <p:nvPr/>
          </p:nvPicPr>
          <p:blipFill>
            <a:blip r:embed="rId2"/>
            <a:stretch>
              <a:fillRect/>
            </a:stretch>
          </p:blipFill>
          <p:spPr>
            <a:xfrm>
              <a:off x="4701136" y="1870956"/>
              <a:ext cx="391258" cy="391258"/>
            </a:xfrm>
            <a:prstGeom prst="rect">
              <a:avLst/>
            </a:prstGeom>
          </p:spPr>
        </p:pic>
        <p:pic>
          <p:nvPicPr>
            <p:cNvPr id="102" name="Picture 101">
              <a:extLst>
                <a:ext uri="{FF2B5EF4-FFF2-40B4-BE49-F238E27FC236}">
                  <a16:creationId xmlns:a16="http://schemas.microsoft.com/office/drawing/2014/main" id="{D2CED4B9-5F8A-B174-60AF-D0ADE2CFE207}"/>
                </a:ext>
              </a:extLst>
            </p:cNvPr>
            <p:cNvPicPr>
              <a:picLocks noChangeAspect="1"/>
            </p:cNvPicPr>
            <p:nvPr/>
          </p:nvPicPr>
          <p:blipFill>
            <a:blip r:embed="rId2"/>
            <a:stretch>
              <a:fillRect/>
            </a:stretch>
          </p:blipFill>
          <p:spPr>
            <a:xfrm rot="20777308">
              <a:off x="3591738" y="1425822"/>
              <a:ext cx="391258" cy="391258"/>
            </a:xfrm>
            <a:prstGeom prst="rect">
              <a:avLst/>
            </a:prstGeom>
          </p:spPr>
        </p:pic>
        <p:pic>
          <p:nvPicPr>
            <p:cNvPr id="103" name="Picture 102">
              <a:extLst>
                <a:ext uri="{FF2B5EF4-FFF2-40B4-BE49-F238E27FC236}">
                  <a16:creationId xmlns:a16="http://schemas.microsoft.com/office/drawing/2014/main" id="{BD8AEEBA-ABFB-6D49-CFCC-F39F0DCAEF9A}"/>
                </a:ext>
              </a:extLst>
            </p:cNvPr>
            <p:cNvPicPr>
              <a:picLocks noChangeAspect="1"/>
            </p:cNvPicPr>
            <p:nvPr/>
          </p:nvPicPr>
          <p:blipFill>
            <a:blip r:embed="rId2"/>
            <a:stretch>
              <a:fillRect/>
            </a:stretch>
          </p:blipFill>
          <p:spPr>
            <a:xfrm>
              <a:off x="3288490" y="1699277"/>
              <a:ext cx="391258" cy="391258"/>
            </a:xfrm>
            <a:prstGeom prst="rect">
              <a:avLst/>
            </a:prstGeom>
          </p:spPr>
        </p:pic>
        <p:pic>
          <p:nvPicPr>
            <p:cNvPr id="104" name="Picture 103">
              <a:extLst>
                <a:ext uri="{FF2B5EF4-FFF2-40B4-BE49-F238E27FC236}">
                  <a16:creationId xmlns:a16="http://schemas.microsoft.com/office/drawing/2014/main" id="{D064F86B-52B7-54EE-2900-ED23050B4AC8}"/>
                </a:ext>
              </a:extLst>
            </p:cNvPr>
            <p:cNvPicPr>
              <a:picLocks noChangeAspect="1"/>
            </p:cNvPicPr>
            <p:nvPr/>
          </p:nvPicPr>
          <p:blipFill>
            <a:blip r:embed="rId2"/>
            <a:stretch>
              <a:fillRect/>
            </a:stretch>
          </p:blipFill>
          <p:spPr>
            <a:xfrm>
              <a:off x="3537051" y="2176583"/>
              <a:ext cx="391258" cy="391258"/>
            </a:xfrm>
            <a:prstGeom prst="rect">
              <a:avLst/>
            </a:prstGeom>
          </p:spPr>
        </p:pic>
        <p:pic>
          <p:nvPicPr>
            <p:cNvPr id="105" name="Picture 104">
              <a:extLst>
                <a:ext uri="{FF2B5EF4-FFF2-40B4-BE49-F238E27FC236}">
                  <a16:creationId xmlns:a16="http://schemas.microsoft.com/office/drawing/2014/main" id="{97681F7F-2638-3A8B-F550-D5A619AA3B9D}"/>
                </a:ext>
              </a:extLst>
            </p:cNvPr>
            <p:cNvPicPr>
              <a:picLocks noChangeAspect="1"/>
            </p:cNvPicPr>
            <p:nvPr/>
          </p:nvPicPr>
          <p:blipFill>
            <a:blip r:embed="rId3"/>
            <a:stretch>
              <a:fillRect/>
            </a:stretch>
          </p:blipFill>
          <p:spPr>
            <a:xfrm rot="20449134" flipH="1">
              <a:off x="3750492" y="2405477"/>
              <a:ext cx="376764" cy="416674"/>
            </a:xfrm>
            <a:prstGeom prst="rect">
              <a:avLst/>
            </a:prstGeom>
          </p:spPr>
        </p:pic>
        <p:pic>
          <p:nvPicPr>
            <p:cNvPr id="106" name="Picture 105">
              <a:extLst>
                <a:ext uri="{FF2B5EF4-FFF2-40B4-BE49-F238E27FC236}">
                  <a16:creationId xmlns:a16="http://schemas.microsoft.com/office/drawing/2014/main" id="{011DB3C3-62A8-F666-AB5F-FB5ED044A4E4}"/>
                </a:ext>
              </a:extLst>
            </p:cNvPr>
            <p:cNvPicPr>
              <a:picLocks noChangeAspect="1"/>
            </p:cNvPicPr>
            <p:nvPr/>
          </p:nvPicPr>
          <p:blipFill>
            <a:blip r:embed="rId2"/>
            <a:stretch>
              <a:fillRect/>
            </a:stretch>
          </p:blipFill>
          <p:spPr>
            <a:xfrm>
              <a:off x="2868761" y="2899426"/>
              <a:ext cx="391258" cy="391259"/>
            </a:xfrm>
            <a:prstGeom prst="rect">
              <a:avLst/>
            </a:prstGeom>
          </p:spPr>
        </p:pic>
        <p:pic>
          <p:nvPicPr>
            <p:cNvPr id="107" name="Picture 106">
              <a:extLst>
                <a:ext uri="{FF2B5EF4-FFF2-40B4-BE49-F238E27FC236}">
                  <a16:creationId xmlns:a16="http://schemas.microsoft.com/office/drawing/2014/main" id="{73BA0886-B31B-BD2E-CC60-ACD3B278932F}"/>
                </a:ext>
              </a:extLst>
            </p:cNvPr>
            <p:cNvPicPr>
              <a:picLocks noChangeAspect="1"/>
            </p:cNvPicPr>
            <p:nvPr/>
          </p:nvPicPr>
          <p:blipFill>
            <a:blip r:embed="rId3"/>
            <a:stretch>
              <a:fillRect/>
            </a:stretch>
          </p:blipFill>
          <p:spPr>
            <a:xfrm rot="20449134" flipH="1">
              <a:off x="3072013" y="3666477"/>
              <a:ext cx="376763" cy="416674"/>
            </a:xfrm>
            <a:prstGeom prst="rect">
              <a:avLst/>
            </a:prstGeom>
          </p:spPr>
        </p:pic>
        <p:pic>
          <p:nvPicPr>
            <p:cNvPr id="108" name="Picture 107">
              <a:extLst>
                <a:ext uri="{FF2B5EF4-FFF2-40B4-BE49-F238E27FC236}">
                  <a16:creationId xmlns:a16="http://schemas.microsoft.com/office/drawing/2014/main" id="{FEDDA165-10D3-0739-3663-14623D6E13B2}"/>
                </a:ext>
              </a:extLst>
            </p:cNvPr>
            <p:cNvPicPr>
              <a:picLocks noChangeAspect="1"/>
            </p:cNvPicPr>
            <p:nvPr/>
          </p:nvPicPr>
          <p:blipFill>
            <a:blip r:embed="rId2"/>
            <a:stretch>
              <a:fillRect/>
            </a:stretch>
          </p:blipFill>
          <p:spPr>
            <a:xfrm>
              <a:off x="3140172" y="2244583"/>
              <a:ext cx="391258" cy="391258"/>
            </a:xfrm>
            <a:prstGeom prst="rect">
              <a:avLst/>
            </a:prstGeom>
          </p:spPr>
        </p:pic>
        <p:pic>
          <p:nvPicPr>
            <p:cNvPr id="109" name="Picture 108">
              <a:extLst>
                <a:ext uri="{FF2B5EF4-FFF2-40B4-BE49-F238E27FC236}">
                  <a16:creationId xmlns:a16="http://schemas.microsoft.com/office/drawing/2014/main" id="{CE0DC249-17F3-AA2C-0DA8-BCA7269364A7}"/>
                </a:ext>
              </a:extLst>
            </p:cNvPr>
            <p:cNvPicPr>
              <a:picLocks noChangeAspect="1"/>
            </p:cNvPicPr>
            <p:nvPr/>
          </p:nvPicPr>
          <p:blipFill>
            <a:blip r:embed="rId2"/>
            <a:stretch>
              <a:fillRect/>
            </a:stretch>
          </p:blipFill>
          <p:spPr>
            <a:xfrm>
              <a:off x="4013542" y="3624057"/>
              <a:ext cx="391258" cy="391258"/>
            </a:xfrm>
            <a:prstGeom prst="rect">
              <a:avLst/>
            </a:prstGeom>
          </p:spPr>
        </p:pic>
        <p:pic>
          <p:nvPicPr>
            <p:cNvPr id="110" name="Picture 109">
              <a:extLst>
                <a:ext uri="{FF2B5EF4-FFF2-40B4-BE49-F238E27FC236}">
                  <a16:creationId xmlns:a16="http://schemas.microsoft.com/office/drawing/2014/main" id="{0F4BC3B0-2902-E58F-AE19-E77F1D1AFD13}"/>
                </a:ext>
              </a:extLst>
            </p:cNvPr>
            <p:cNvPicPr>
              <a:picLocks noChangeAspect="1"/>
            </p:cNvPicPr>
            <p:nvPr/>
          </p:nvPicPr>
          <p:blipFill>
            <a:blip r:embed="rId2"/>
            <a:stretch>
              <a:fillRect/>
            </a:stretch>
          </p:blipFill>
          <p:spPr>
            <a:xfrm>
              <a:off x="3718197" y="1833131"/>
              <a:ext cx="391258" cy="391258"/>
            </a:xfrm>
            <a:prstGeom prst="rect">
              <a:avLst/>
            </a:prstGeom>
          </p:spPr>
        </p:pic>
        <p:pic>
          <p:nvPicPr>
            <p:cNvPr id="111" name="Picture 110">
              <a:extLst>
                <a:ext uri="{FF2B5EF4-FFF2-40B4-BE49-F238E27FC236}">
                  <a16:creationId xmlns:a16="http://schemas.microsoft.com/office/drawing/2014/main" id="{5467B1D4-6C1F-C2B0-23C2-C55E344DD8B5}"/>
                </a:ext>
              </a:extLst>
            </p:cNvPr>
            <p:cNvPicPr>
              <a:picLocks noChangeAspect="1"/>
            </p:cNvPicPr>
            <p:nvPr/>
          </p:nvPicPr>
          <p:blipFill>
            <a:blip r:embed="rId2"/>
            <a:stretch>
              <a:fillRect/>
            </a:stretch>
          </p:blipFill>
          <p:spPr>
            <a:xfrm>
              <a:off x="4826341" y="1340337"/>
              <a:ext cx="391258" cy="391258"/>
            </a:xfrm>
            <a:prstGeom prst="rect">
              <a:avLst/>
            </a:prstGeom>
          </p:spPr>
        </p:pic>
        <p:pic>
          <p:nvPicPr>
            <p:cNvPr id="112" name="Picture 111">
              <a:extLst>
                <a:ext uri="{FF2B5EF4-FFF2-40B4-BE49-F238E27FC236}">
                  <a16:creationId xmlns:a16="http://schemas.microsoft.com/office/drawing/2014/main" id="{609E1502-74C6-E9BE-4F55-ACB40FD4440F}"/>
                </a:ext>
              </a:extLst>
            </p:cNvPr>
            <p:cNvPicPr>
              <a:picLocks noChangeAspect="1"/>
            </p:cNvPicPr>
            <p:nvPr/>
          </p:nvPicPr>
          <p:blipFill>
            <a:blip r:embed="rId2"/>
            <a:stretch>
              <a:fillRect/>
            </a:stretch>
          </p:blipFill>
          <p:spPr>
            <a:xfrm>
              <a:off x="4801091" y="3493294"/>
              <a:ext cx="391258" cy="391258"/>
            </a:xfrm>
            <a:prstGeom prst="rect">
              <a:avLst/>
            </a:prstGeom>
          </p:spPr>
        </p:pic>
        <p:pic>
          <p:nvPicPr>
            <p:cNvPr id="113" name="Picture 112">
              <a:extLst>
                <a:ext uri="{FF2B5EF4-FFF2-40B4-BE49-F238E27FC236}">
                  <a16:creationId xmlns:a16="http://schemas.microsoft.com/office/drawing/2014/main" id="{7C2418E9-16D7-3897-CD7B-AC59B44CE9E8}"/>
                </a:ext>
              </a:extLst>
            </p:cNvPr>
            <p:cNvPicPr>
              <a:picLocks noChangeAspect="1"/>
            </p:cNvPicPr>
            <p:nvPr/>
          </p:nvPicPr>
          <p:blipFill>
            <a:blip r:embed="rId2"/>
            <a:stretch>
              <a:fillRect/>
            </a:stretch>
          </p:blipFill>
          <p:spPr>
            <a:xfrm>
              <a:off x="4379423" y="2814338"/>
              <a:ext cx="391258" cy="391258"/>
            </a:xfrm>
            <a:prstGeom prst="rect">
              <a:avLst/>
            </a:prstGeom>
          </p:spPr>
        </p:pic>
        <p:pic>
          <p:nvPicPr>
            <p:cNvPr id="114" name="Picture 113">
              <a:extLst>
                <a:ext uri="{FF2B5EF4-FFF2-40B4-BE49-F238E27FC236}">
                  <a16:creationId xmlns:a16="http://schemas.microsoft.com/office/drawing/2014/main" id="{01D3AB10-59D9-778C-2BFC-1C843EDF2281}"/>
                </a:ext>
              </a:extLst>
            </p:cNvPr>
            <p:cNvPicPr>
              <a:picLocks noChangeAspect="1"/>
            </p:cNvPicPr>
            <p:nvPr/>
          </p:nvPicPr>
          <p:blipFill>
            <a:blip r:embed="rId2"/>
            <a:stretch>
              <a:fillRect/>
            </a:stretch>
          </p:blipFill>
          <p:spPr>
            <a:xfrm>
              <a:off x="3610198" y="2831922"/>
              <a:ext cx="391258" cy="391258"/>
            </a:xfrm>
            <a:prstGeom prst="rect">
              <a:avLst/>
            </a:prstGeom>
          </p:spPr>
        </p:pic>
        <p:pic>
          <p:nvPicPr>
            <p:cNvPr id="115" name="Picture 114">
              <a:extLst>
                <a:ext uri="{FF2B5EF4-FFF2-40B4-BE49-F238E27FC236}">
                  <a16:creationId xmlns:a16="http://schemas.microsoft.com/office/drawing/2014/main" id="{F63501C6-D47D-05C5-8018-9DD5ED665F2D}"/>
                </a:ext>
              </a:extLst>
            </p:cNvPr>
            <p:cNvPicPr>
              <a:picLocks noChangeAspect="1"/>
            </p:cNvPicPr>
            <p:nvPr/>
          </p:nvPicPr>
          <p:blipFill>
            <a:blip r:embed="rId2"/>
            <a:stretch>
              <a:fillRect/>
            </a:stretch>
          </p:blipFill>
          <p:spPr>
            <a:xfrm>
              <a:off x="4010567" y="2233437"/>
              <a:ext cx="391258" cy="391258"/>
            </a:xfrm>
            <a:prstGeom prst="rect">
              <a:avLst/>
            </a:prstGeom>
          </p:spPr>
        </p:pic>
        <p:pic>
          <p:nvPicPr>
            <p:cNvPr id="116" name="Picture 115">
              <a:extLst>
                <a:ext uri="{FF2B5EF4-FFF2-40B4-BE49-F238E27FC236}">
                  <a16:creationId xmlns:a16="http://schemas.microsoft.com/office/drawing/2014/main" id="{8957DA33-DBAB-F1F3-E013-9584DA2B68E6}"/>
                </a:ext>
              </a:extLst>
            </p:cNvPr>
            <p:cNvPicPr>
              <a:picLocks noChangeAspect="1"/>
            </p:cNvPicPr>
            <p:nvPr/>
          </p:nvPicPr>
          <p:blipFill>
            <a:blip r:embed="rId2"/>
            <a:stretch>
              <a:fillRect/>
            </a:stretch>
          </p:blipFill>
          <p:spPr>
            <a:xfrm>
              <a:off x="4198261" y="2179461"/>
              <a:ext cx="391258" cy="391258"/>
            </a:xfrm>
            <a:prstGeom prst="rect">
              <a:avLst/>
            </a:prstGeom>
          </p:spPr>
        </p:pic>
        <p:pic>
          <p:nvPicPr>
            <p:cNvPr id="117" name="Picture 116">
              <a:extLst>
                <a:ext uri="{FF2B5EF4-FFF2-40B4-BE49-F238E27FC236}">
                  <a16:creationId xmlns:a16="http://schemas.microsoft.com/office/drawing/2014/main" id="{554984A5-BE43-4FB1-48B1-374283379FA7}"/>
                </a:ext>
              </a:extLst>
            </p:cNvPr>
            <p:cNvPicPr>
              <a:picLocks noChangeAspect="1"/>
            </p:cNvPicPr>
            <p:nvPr/>
          </p:nvPicPr>
          <p:blipFill>
            <a:blip r:embed="rId2"/>
            <a:stretch>
              <a:fillRect/>
            </a:stretch>
          </p:blipFill>
          <p:spPr>
            <a:xfrm rot="20607719">
              <a:off x="4172922" y="2819987"/>
              <a:ext cx="391258" cy="391258"/>
            </a:xfrm>
            <a:prstGeom prst="rect">
              <a:avLst/>
            </a:prstGeom>
          </p:spPr>
        </p:pic>
        <p:pic>
          <p:nvPicPr>
            <p:cNvPr id="118" name="Picture 117">
              <a:extLst>
                <a:ext uri="{FF2B5EF4-FFF2-40B4-BE49-F238E27FC236}">
                  <a16:creationId xmlns:a16="http://schemas.microsoft.com/office/drawing/2014/main" id="{092C35FA-309D-512E-08E8-BAEFF78EBE5E}"/>
                </a:ext>
              </a:extLst>
            </p:cNvPr>
            <p:cNvPicPr>
              <a:picLocks noChangeAspect="1"/>
            </p:cNvPicPr>
            <p:nvPr/>
          </p:nvPicPr>
          <p:blipFill>
            <a:blip r:embed="rId2"/>
            <a:stretch>
              <a:fillRect/>
            </a:stretch>
          </p:blipFill>
          <p:spPr>
            <a:xfrm rot="20607719">
              <a:off x="3806138" y="3595672"/>
              <a:ext cx="391258" cy="391258"/>
            </a:xfrm>
            <a:prstGeom prst="rect">
              <a:avLst/>
            </a:prstGeom>
          </p:spPr>
        </p:pic>
      </p:grpSp>
      <p:pic>
        <p:nvPicPr>
          <p:cNvPr id="4" name="Picture 3">
            <a:extLst>
              <a:ext uri="{FF2B5EF4-FFF2-40B4-BE49-F238E27FC236}">
                <a16:creationId xmlns:a16="http://schemas.microsoft.com/office/drawing/2014/main" id="{B910387F-5695-9B95-6826-4304718B6830}"/>
              </a:ext>
            </a:extLst>
          </p:cNvPr>
          <p:cNvPicPr>
            <a:picLocks noChangeAspect="1"/>
          </p:cNvPicPr>
          <p:nvPr/>
        </p:nvPicPr>
        <p:blipFill>
          <a:blip r:embed="rId2"/>
          <a:stretch>
            <a:fillRect/>
          </a:stretch>
        </p:blipFill>
        <p:spPr>
          <a:xfrm>
            <a:off x="2577815" y="1907858"/>
            <a:ext cx="528931" cy="528931"/>
          </a:xfrm>
          <a:prstGeom prst="rect">
            <a:avLst/>
          </a:prstGeom>
          <a:effectLst>
            <a:outerShdw blurRad="50800" dist="38100" dir="5400000" algn="ctr" rotWithShape="0">
              <a:schemeClr val="tx1">
                <a:alpha val="50000"/>
              </a:schemeClr>
            </a:outerShdw>
          </a:effectLst>
        </p:spPr>
      </p:pic>
      <p:pic>
        <p:nvPicPr>
          <p:cNvPr id="5" name="Picture 4">
            <a:extLst>
              <a:ext uri="{FF2B5EF4-FFF2-40B4-BE49-F238E27FC236}">
                <a16:creationId xmlns:a16="http://schemas.microsoft.com/office/drawing/2014/main" id="{AD5CAB82-F409-104B-6E69-61F7275E0AAC}"/>
              </a:ext>
            </a:extLst>
          </p:cNvPr>
          <p:cNvPicPr>
            <a:picLocks noChangeAspect="1"/>
          </p:cNvPicPr>
          <p:nvPr/>
        </p:nvPicPr>
        <p:blipFill>
          <a:blip r:embed="rId3"/>
          <a:stretch>
            <a:fillRect/>
          </a:stretch>
        </p:blipFill>
        <p:spPr>
          <a:xfrm>
            <a:off x="2552430" y="3138089"/>
            <a:ext cx="496643" cy="496643"/>
          </a:xfrm>
          <a:prstGeom prst="rect">
            <a:avLst/>
          </a:prstGeom>
          <a:effectLst>
            <a:outerShdw blurRad="50800" dist="38100" dir="5400000" algn="ctr" rotWithShape="0">
              <a:schemeClr val="tx1">
                <a:alpha val="50000"/>
              </a:schemeClr>
            </a:outerShdw>
          </a:effectLst>
        </p:spPr>
      </p:pic>
      <p:sp>
        <p:nvSpPr>
          <p:cNvPr id="6" name="Footer Placeholder 3">
            <a:extLst>
              <a:ext uri="{FF2B5EF4-FFF2-40B4-BE49-F238E27FC236}">
                <a16:creationId xmlns:a16="http://schemas.microsoft.com/office/drawing/2014/main" id="{69FA1F70-F08F-679C-3923-1024C3349755}"/>
              </a:ext>
            </a:extLst>
          </p:cNvPr>
          <p:cNvSpPr txBox="1">
            <a:spLocks/>
          </p:cNvSpPr>
          <p:nvPr/>
        </p:nvSpPr>
        <p:spPr>
          <a:xfrm>
            <a:off x="2249832" y="2175453"/>
            <a:ext cx="1220293" cy="617216"/>
          </a:xfrm>
          <a:prstGeom prst="rect">
            <a:avLst/>
          </a:prstGeom>
          <a:noFill/>
        </p:spPr>
        <p:txBody>
          <a:bodyPr vert="horz" lIns="68589" tIns="34295" rIns="68589" bIns="34295" rtlCol="0" anchor="ctr"/>
          <a:lstStyle/>
          <a:p>
            <a:pPr algn="ctr" defTabSz="685891" eaLnBrk="1" fontAlgn="auto" hangingPunct="1">
              <a:spcBef>
                <a:spcPts val="0"/>
              </a:spcBef>
              <a:spcAft>
                <a:spcPts val="0"/>
              </a:spcAft>
              <a:defRPr/>
            </a:pPr>
            <a:r>
              <a:rPr lang="en-US" sz="1600" dirty="0">
                <a:latin typeface="Corbel" panose="020B0503020204020204" pitchFamily="34" charset="0"/>
                <a:cs typeface="Arial"/>
              </a:rPr>
              <a:t>Hexamer</a:t>
            </a:r>
          </a:p>
        </p:txBody>
      </p:sp>
      <p:sp>
        <p:nvSpPr>
          <p:cNvPr id="7" name="Footer Placeholder 3">
            <a:extLst>
              <a:ext uri="{FF2B5EF4-FFF2-40B4-BE49-F238E27FC236}">
                <a16:creationId xmlns:a16="http://schemas.microsoft.com/office/drawing/2014/main" id="{52C50935-5A86-8638-6563-F16E9454EA26}"/>
              </a:ext>
            </a:extLst>
          </p:cNvPr>
          <p:cNvSpPr txBox="1">
            <a:spLocks/>
          </p:cNvSpPr>
          <p:nvPr/>
        </p:nvSpPr>
        <p:spPr>
          <a:xfrm>
            <a:off x="2228900" y="3474711"/>
            <a:ext cx="1240173" cy="436775"/>
          </a:xfrm>
          <a:prstGeom prst="rect">
            <a:avLst/>
          </a:prstGeom>
          <a:noFill/>
        </p:spPr>
        <p:txBody>
          <a:bodyPr vert="horz" lIns="68589" tIns="34295" rIns="68589" bIns="34295" rtlCol="0" anchor="ctr"/>
          <a:lstStyle/>
          <a:p>
            <a:pPr algn="ctr" defTabSz="685891" eaLnBrk="1" fontAlgn="auto" hangingPunct="1">
              <a:spcBef>
                <a:spcPts val="0"/>
              </a:spcBef>
              <a:spcAft>
                <a:spcPts val="0"/>
              </a:spcAft>
              <a:defRPr/>
            </a:pPr>
            <a:r>
              <a:rPr lang="en-US" sz="1600" dirty="0">
                <a:latin typeface="Corbel" panose="020B0503020204020204" pitchFamily="34" charset="0"/>
                <a:cs typeface="Arial"/>
              </a:rPr>
              <a:t>Pentamer</a:t>
            </a:r>
          </a:p>
        </p:txBody>
      </p:sp>
      <p:cxnSp>
        <p:nvCxnSpPr>
          <p:cNvPr id="10" name="Straight Arrow Connector 9">
            <a:extLst>
              <a:ext uri="{FF2B5EF4-FFF2-40B4-BE49-F238E27FC236}">
                <a16:creationId xmlns:a16="http://schemas.microsoft.com/office/drawing/2014/main" id="{0923A730-73AD-7FAE-3DF4-15F322700E59}"/>
              </a:ext>
            </a:extLst>
          </p:cNvPr>
          <p:cNvCxnSpPr>
            <a:cxnSpLocks/>
          </p:cNvCxnSpPr>
          <p:nvPr/>
        </p:nvCxnSpPr>
        <p:spPr>
          <a:xfrm flipV="1">
            <a:off x="3291731" y="2955029"/>
            <a:ext cx="698306" cy="30062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609DB9B9-3462-1A4B-BA3C-A60DCD825FE8}"/>
              </a:ext>
            </a:extLst>
          </p:cNvPr>
          <p:cNvPicPr>
            <a:picLocks noChangeAspect="1"/>
          </p:cNvPicPr>
          <p:nvPr/>
        </p:nvPicPr>
        <p:blipFill>
          <a:blip r:embed="rId4"/>
          <a:stretch>
            <a:fillRect/>
          </a:stretch>
        </p:blipFill>
        <p:spPr>
          <a:xfrm rot="21227401">
            <a:off x="860550" y="2391456"/>
            <a:ext cx="134911" cy="274320"/>
          </a:xfrm>
          <a:prstGeom prst="rect">
            <a:avLst/>
          </a:prstGeom>
          <a:effectLst>
            <a:outerShdw blurRad="50800" dist="38100" dir="5400000" algn="ctr" rotWithShape="0">
              <a:schemeClr val="tx1">
                <a:alpha val="50000"/>
              </a:schemeClr>
            </a:outerShdw>
          </a:effectLst>
        </p:spPr>
      </p:pic>
      <p:cxnSp>
        <p:nvCxnSpPr>
          <p:cNvPr id="13" name="Straight Arrow Connector 12">
            <a:extLst>
              <a:ext uri="{FF2B5EF4-FFF2-40B4-BE49-F238E27FC236}">
                <a16:creationId xmlns:a16="http://schemas.microsoft.com/office/drawing/2014/main" id="{6EF8B09D-1684-54D8-DB39-B2CC56EC2948}"/>
              </a:ext>
            </a:extLst>
          </p:cNvPr>
          <p:cNvCxnSpPr>
            <a:cxnSpLocks/>
          </p:cNvCxnSpPr>
          <p:nvPr/>
        </p:nvCxnSpPr>
        <p:spPr>
          <a:xfrm>
            <a:off x="1355750" y="2840729"/>
            <a:ext cx="698306" cy="30062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2D4732D-26CC-2C0C-A99E-364C46EE62D9}"/>
              </a:ext>
            </a:extLst>
          </p:cNvPr>
          <p:cNvCxnSpPr>
            <a:cxnSpLocks/>
          </p:cNvCxnSpPr>
          <p:nvPr/>
        </p:nvCxnSpPr>
        <p:spPr>
          <a:xfrm flipV="1">
            <a:off x="1361619" y="2343454"/>
            <a:ext cx="698306" cy="300627"/>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513DEB9-658A-7F5E-28F7-4DEB279EB58F}"/>
              </a:ext>
            </a:extLst>
          </p:cNvPr>
          <p:cNvCxnSpPr>
            <a:cxnSpLocks/>
          </p:cNvCxnSpPr>
          <p:nvPr/>
        </p:nvCxnSpPr>
        <p:spPr>
          <a:xfrm>
            <a:off x="3297600" y="2183434"/>
            <a:ext cx="698306" cy="300627"/>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44AA00F-FF99-0CDB-DA32-8E27FD94A755}"/>
              </a:ext>
            </a:extLst>
          </p:cNvPr>
          <p:cNvPicPr>
            <a:picLocks noChangeAspect="1"/>
          </p:cNvPicPr>
          <p:nvPr/>
        </p:nvPicPr>
        <p:blipFill>
          <a:blip r:embed="rId4"/>
          <a:stretch>
            <a:fillRect/>
          </a:stretch>
        </p:blipFill>
        <p:spPr>
          <a:xfrm rot="21227401">
            <a:off x="1073646" y="2109619"/>
            <a:ext cx="134911" cy="274320"/>
          </a:xfrm>
          <a:prstGeom prst="rect">
            <a:avLst/>
          </a:prstGeom>
          <a:effectLst>
            <a:outerShdw blurRad="50800" dist="38100" dir="5400000" algn="ctr" rotWithShape="0">
              <a:schemeClr val="tx1">
                <a:alpha val="50000"/>
              </a:schemeClr>
            </a:outerShdw>
          </a:effectLst>
        </p:spPr>
      </p:pic>
      <p:pic>
        <p:nvPicPr>
          <p:cNvPr id="19" name="Picture 18">
            <a:extLst>
              <a:ext uri="{FF2B5EF4-FFF2-40B4-BE49-F238E27FC236}">
                <a16:creationId xmlns:a16="http://schemas.microsoft.com/office/drawing/2014/main" id="{AE4AB87E-D5D3-0BF1-552B-B08BCB01B0C3}"/>
              </a:ext>
            </a:extLst>
          </p:cNvPr>
          <p:cNvPicPr>
            <a:picLocks noChangeAspect="1"/>
          </p:cNvPicPr>
          <p:nvPr/>
        </p:nvPicPr>
        <p:blipFill>
          <a:blip r:embed="rId4"/>
          <a:stretch>
            <a:fillRect/>
          </a:stretch>
        </p:blipFill>
        <p:spPr>
          <a:xfrm rot="21227401">
            <a:off x="1080139" y="3079452"/>
            <a:ext cx="134911" cy="274320"/>
          </a:xfrm>
          <a:prstGeom prst="rect">
            <a:avLst/>
          </a:prstGeom>
          <a:effectLst>
            <a:outerShdw blurRad="50800" dist="38100" dir="5400000" algn="ctr" rotWithShape="0">
              <a:schemeClr val="tx1">
                <a:alpha val="50000"/>
              </a:schemeClr>
            </a:outerShdw>
          </a:effectLst>
        </p:spPr>
      </p:pic>
      <p:pic>
        <p:nvPicPr>
          <p:cNvPr id="20" name="Picture 19">
            <a:extLst>
              <a:ext uri="{FF2B5EF4-FFF2-40B4-BE49-F238E27FC236}">
                <a16:creationId xmlns:a16="http://schemas.microsoft.com/office/drawing/2014/main" id="{5A0F2FD7-75F1-53B4-3470-46F7777F729E}"/>
              </a:ext>
            </a:extLst>
          </p:cNvPr>
          <p:cNvPicPr>
            <a:picLocks noChangeAspect="1"/>
          </p:cNvPicPr>
          <p:nvPr/>
        </p:nvPicPr>
        <p:blipFill>
          <a:blip r:embed="rId4"/>
          <a:stretch>
            <a:fillRect/>
          </a:stretch>
        </p:blipFill>
        <p:spPr>
          <a:xfrm rot="21227401">
            <a:off x="860550" y="2797093"/>
            <a:ext cx="134911" cy="274320"/>
          </a:xfrm>
          <a:prstGeom prst="rect">
            <a:avLst/>
          </a:prstGeom>
          <a:effectLst>
            <a:outerShdw blurRad="50800" dist="38100" dir="5400000" algn="ctr" rotWithShape="0">
              <a:schemeClr val="tx1">
                <a:alpha val="50000"/>
              </a:schemeClr>
            </a:outerShdw>
          </a:effectLst>
        </p:spPr>
      </p:pic>
      <p:pic>
        <p:nvPicPr>
          <p:cNvPr id="21" name="Picture 20">
            <a:extLst>
              <a:ext uri="{FF2B5EF4-FFF2-40B4-BE49-F238E27FC236}">
                <a16:creationId xmlns:a16="http://schemas.microsoft.com/office/drawing/2014/main" id="{2106E44E-6505-B06C-999E-728C24D3B852}"/>
              </a:ext>
            </a:extLst>
          </p:cNvPr>
          <p:cNvPicPr>
            <a:picLocks noChangeAspect="1"/>
          </p:cNvPicPr>
          <p:nvPr/>
        </p:nvPicPr>
        <p:blipFill>
          <a:blip r:embed="rId4"/>
          <a:stretch>
            <a:fillRect/>
          </a:stretch>
        </p:blipFill>
        <p:spPr>
          <a:xfrm rot="21227401">
            <a:off x="592242" y="2576118"/>
            <a:ext cx="134911" cy="274320"/>
          </a:xfrm>
          <a:prstGeom prst="rect">
            <a:avLst/>
          </a:prstGeom>
          <a:effectLst>
            <a:outerShdw blurRad="50800" dist="38100" dir="5400000" algn="ctr" rotWithShape="0">
              <a:schemeClr val="tx1">
                <a:alpha val="50000"/>
              </a:schemeClr>
            </a:outerShdw>
          </a:effectLst>
        </p:spPr>
      </p:pic>
      <p:pic>
        <p:nvPicPr>
          <p:cNvPr id="22" name="Picture 21">
            <a:extLst>
              <a:ext uri="{FF2B5EF4-FFF2-40B4-BE49-F238E27FC236}">
                <a16:creationId xmlns:a16="http://schemas.microsoft.com/office/drawing/2014/main" id="{8127EB9D-ED69-925B-9A45-57165AD489C7}"/>
              </a:ext>
            </a:extLst>
          </p:cNvPr>
          <p:cNvPicPr>
            <a:picLocks noChangeAspect="1"/>
          </p:cNvPicPr>
          <p:nvPr/>
        </p:nvPicPr>
        <p:blipFill>
          <a:blip r:embed="rId4"/>
          <a:stretch>
            <a:fillRect/>
          </a:stretch>
        </p:blipFill>
        <p:spPr>
          <a:xfrm rot="21227401">
            <a:off x="1129732" y="2551028"/>
            <a:ext cx="134911" cy="274320"/>
          </a:xfrm>
          <a:prstGeom prst="rect">
            <a:avLst/>
          </a:prstGeom>
          <a:effectLst>
            <a:outerShdw blurRad="50800" dist="38100" dir="5400000" algn="ctr" rotWithShape="0">
              <a:schemeClr val="tx1">
                <a:alpha val="50000"/>
              </a:schemeClr>
            </a:outerShdw>
          </a:effectLst>
        </p:spPr>
      </p:pic>
      <p:sp>
        <p:nvSpPr>
          <p:cNvPr id="16" name="Footer Placeholder 3">
            <a:extLst>
              <a:ext uri="{FF2B5EF4-FFF2-40B4-BE49-F238E27FC236}">
                <a16:creationId xmlns:a16="http://schemas.microsoft.com/office/drawing/2014/main" id="{15493809-A597-C2F4-4078-22F1FEBFD21C}"/>
              </a:ext>
            </a:extLst>
          </p:cNvPr>
          <p:cNvSpPr txBox="1">
            <a:spLocks/>
          </p:cNvSpPr>
          <p:nvPr/>
        </p:nvSpPr>
        <p:spPr>
          <a:xfrm>
            <a:off x="3863884" y="1073751"/>
            <a:ext cx="2041600" cy="473453"/>
          </a:xfrm>
          <a:prstGeom prst="rect">
            <a:avLst/>
          </a:prstGeom>
          <a:noFill/>
        </p:spPr>
        <p:txBody>
          <a:bodyPr vert="horz" lIns="68589" tIns="34295" rIns="68589" bIns="34295" rtlCol="0" anchor="ctr"/>
          <a:lstStyle/>
          <a:p>
            <a:pPr algn="ctr" defTabSz="685891" eaLnBrk="1" fontAlgn="auto" hangingPunct="1">
              <a:spcBef>
                <a:spcPts val="0"/>
              </a:spcBef>
              <a:spcAft>
                <a:spcPts val="0"/>
              </a:spcAft>
              <a:defRPr/>
            </a:pPr>
            <a:r>
              <a:rPr lang="en-US" sz="1600" dirty="0">
                <a:latin typeface="Calibri" panose="020F0502020204030204" pitchFamily="34" charset="0"/>
                <a:cs typeface="Calibri" panose="020F0502020204030204" pitchFamily="34" charset="0"/>
              </a:rPr>
              <a:t>Assembly of Core</a:t>
            </a:r>
          </a:p>
        </p:txBody>
      </p:sp>
      <p:sp>
        <p:nvSpPr>
          <p:cNvPr id="18" name="Footer Placeholder 3">
            <a:extLst>
              <a:ext uri="{FF2B5EF4-FFF2-40B4-BE49-F238E27FC236}">
                <a16:creationId xmlns:a16="http://schemas.microsoft.com/office/drawing/2014/main" id="{D3E6238C-03FB-ADF0-4AD4-C2E7BBC64DCD}"/>
              </a:ext>
            </a:extLst>
          </p:cNvPr>
          <p:cNvSpPr txBox="1">
            <a:spLocks/>
          </p:cNvSpPr>
          <p:nvPr/>
        </p:nvSpPr>
        <p:spPr>
          <a:xfrm>
            <a:off x="1828386" y="1070126"/>
            <a:ext cx="2041600" cy="473453"/>
          </a:xfrm>
          <a:prstGeom prst="rect">
            <a:avLst/>
          </a:prstGeom>
          <a:noFill/>
        </p:spPr>
        <p:txBody>
          <a:bodyPr vert="horz" lIns="68589" tIns="34295" rIns="68589" bIns="34295" rtlCol="0" anchor="ctr"/>
          <a:lstStyle/>
          <a:p>
            <a:pPr algn="ctr" defTabSz="685891" eaLnBrk="1" fontAlgn="auto" hangingPunct="1">
              <a:spcBef>
                <a:spcPts val="0"/>
              </a:spcBef>
              <a:spcAft>
                <a:spcPts val="0"/>
              </a:spcAft>
              <a:defRPr/>
            </a:pPr>
            <a:r>
              <a:rPr lang="en-US" sz="1600" dirty="0">
                <a:latin typeface="Calibri" panose="020F0502020204030204" pitchFamily="34" charset="0"/>
                <a:cs typeface="Calibri" panose="020F0502020204030204" pitchFamily="34" charset="0"/>
              </a:rPr>
              <a:t>Polymers </a:t>
            </a:r>
          </a:p>
        </p:txBody>
      </p:sp>
      <p:sp>
        <p:nvSpPr>
          <p:cNvPr id="23" name="Footer Placeholder 3">
            <a:extLst>
              <a:ext uri="{FF2B5EF4-FFF2-40B4-BE49-F238E27FC236}">
                <a16:creationId xmlns:a16="http://schemas.microsoft.com/office/drawing/2014/main" id="{BDEB08BA-6269-7517-E68D-038BC5C6456C}"/>
              </a:ext>
            </a:extLst>
          </p:cNvPr>
          <p:cNvSpPr txBox="1">
            <a:spLocks/>
          </p:cNvSpPr>
          <p:nvPr/>
        </p:nvSpPr>
        <p:spPr>
          <a:xfrm>
            <a:off x="464820" y="1070126"/>
            <a:ext cx="1231357" cy="473453"/>
          </a:xfrm>
          <a:prstGeom prst="rect">
            <a:avLst/>
          </a:prstGeom>
          <a:noFill/>
        </p:spPr>
        <p:txBody>
          <a:bodyPr vert="horz" lIns="68589" tIns="34295" rIns="68589" bIns="34295" rtlCol="0" anchor="ctr"/>
          <a:lstStyle/>
          <a:p>
            <a:pPr algn="ctr" defTabSz="685891" eaLnBrk="1" fontAlgn="auto" hangingPunct="1">
              <a:spcBef>
                <a:spcPts val="0"/>
              </a:spcBef>
              <a:spcAft>
                <a:spcPts val="0"/>
              </a:spcAft>
              <a:defRPr/>
            </a:pPr>
            <a:r>
              <a:rPr lang="en-US" sz="1600" dirty="0">
                <a:latin typeface="Calibri" panose="020F0502020204030204" pitchFamily="34" charset="0"/>
                <a:cs typeface="Calibri" panose="020F0502020204030204" pitchFamily="34" charset="0"/>
              </a:rPr>
              <a:t>Monomers </a:t>
            </a:r>
          </a:p>
        </p:txBody>
      </p:sp>
    </p:spTree>
    <p:extLst>
      <p:ext uri="{BB962C8B-B14F-4D97-AF65-F5344CB8AC3E}">
        <p14:creationId xmlns:p14="http://schemas.microsoft.com/office/powerpoint/2010/main" val="27070432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13056">
        <p159:morph option="byObject"/>
      </p:transition>
    </mc:Choice>
    <mc:Fallback xmlns="">
      <p:transition spd="slow" advTm="13056">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497C3-B6B7-2048-B19E-BF9314D7A035}"/>
              </a:ext>
            </a:extLst>
          </p:cNvPr>
          <p:cNvSpPr>
            <a:spLocks noGrp="1"/>
          </p:cNvSpPr>
          <p:nvPr>
            <p:ph type="title"/>
          </p:nvPr>
        </p:nvSpPr>
        <p:spPr/>
        <p:txBody>
          <a:bodyPr/>
          <a:lstStyle/>
          <a:p>
            <a:r>
              <a:rPr lang="en-US" dirty="0"/>
              <a:t>HIV Capsid and Core Formation</a:t>
            </a:r>
          </a:p>
        </p:txBody>
      </p:sp>
      <p:sp>
        <p:nvSpPr>
          <p:cNvPr id="3" name="Text Placeholder 2">
            <a:extLst>
              <a:ext uri="{FF2B5EF4-FFF2-40B4-BE49-F238E27FC236}">
                <a16:creationId xmlns:a16="http://schemas.microsoft.com/office/drawing/2014/main" id="{01FE9DFC-F1A2-3C4A-AA87-BBD5C593794C}"/>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pic>
        <p:nvPicPr>
          <p:cNvPr id="17" name="Picture 16">
            <a:extLst>
              <a:ext uri="{FF2B5EF4-FFF2-40B4-BE49-F238E27FC236}">
                <a16:creationId xmlns:a16="http://schemas.microsoft.com/office/drawing/2014/main" id="{6BB5BEC8-97DF-AE46-B3B1-23B18B0D114D}"/>
              </a:ext>
            </a:extLst>
          </p:cNvPr>
          <p:cNvPicPr>
            <a:picLocks noChangeAspect="1"/>
          </p:cNvPicPr>
          <p:nvPr/>
        </p:nvPicPr>
        <p:blipFill>
          <a:blip r:embed="rId2"/>
          <a:stretch>
            <a:fillRect/>
          </a:stretch>
        </p:blipFill>
        <p:spPr>
          <a:xfrm>
            <a:off x="2577815" y="1907858"/>
            <a:ext cx="528931" cy="528931"/>
          </a:xfrm>
          <a:prstGeom prst="rect">
            <a:avLst/>
          </a:prstGeom>
          <a:effectLst>
            <a:outerShdw blurRad="50800" dist="38100" dir="5400000" algn="ctr" rotWithShape="0">
              <a:schemeClr val="tx1">
                <a:alpha val="50000"/>
              </a:schemeClr>
            </a:outerShdw>
          </a:effectLst>
        </p:spPr>
      </p:pic>
      <p:pic>
        <p:nvPicPr>
          <p:cNvPr id="19" name="Picture 18">
            <a:extLst>
              <a:ext uri="{FF2B5EF4-FFF2-40B4-BE49-F238E27FC236}">
                <a16:creationId xmlns:a16="http://schemas.microsoft.com/office/drawing/2014/main" id="{AE8ECB2C-CBEB-6A40-BCC9-371AA4BE5A4B}"/>
              </a:ext>
            </a:extLst>
          </p:cNvPr>
          <p:cNvPicPr>
            <a:picLocks noChangeAspect="1"/>
          </p:cNvPicPr>
          <p:nvPr/>
        </p:nvPicPr>
        <p:blipFill>
          <a:blip r:embed="rId3"/>
          <a:stretch>
            <a:fillRect/>
          </a:stretch>
        </p:blipFill>
        <p:spPr>
          <a:xfrm>
            <a:off x="2552430" y="3138089"/>
            <a:ext cx="496643" cy="496643"/>
          </a:xfrm>
          <a:prstGeom prst="rect">
            <a:avLst/>
          </a:prstGeom>
          <a:effectLst>
            <a:outerShdw blurRad="50800" dist="38100" dir="5400000" algn="ctr" rotWithShape="0">
              <a:schemeClr val="tx1">
                <a:alpha val="50000"/>
              </a:schemeClr>
            </a:outerShdw>
          </a:effectLst>
        </p:spPr>
      </p:pic>
      <p:sp>
        <p:nvSpPr>
          <p:cNvPr id="25" name="Footer Placeholder 3">
            <a:extLst>
              <a:ext uri="{FF2B5EF4-FFF2-40B4-BE49-F238E27FC236}">
                <a16:creationId xmlns:a16="http://schemas.microsoft.com/office/drawing/2014/main" id="{99ACC818-B9F6-0C4E-8DB4-55C2480D083E}"/>
              </a:ext>
            </a:extLst>
          </p:cNvPr>
          <p:cNvSpPr txBox="1">
            <a:spLocks/>
          </p:cNvSpPr>
          <p:nvPr/>
        </p:nvSpPr>
        <p:spPr>
          <a:xfrm>
            <a:off x="2249832" y="2175453"/>
            <a:ext cx="1220293" cy="617216"/>
          </a:xfrm>
          <a:prstGeom prst="rect">
            <a:avLst/>
          </a:prstGeom>
          <a:noFill/>
        </p:spPr>
        <p:txBody>
          <a:bodyPr vert="horz" lIns="68589" tIns="34295" rIns="68589" bIns="34295" rtlCol="0" anchor="ctr"/>
          <a:lstStyle/>
          <a:p>
            <a:pPr algn="ctr" defTabSz="685891" eaLnBrk="1" fontAlgn="auto" hangingPunct="1">
              <a:spcBef>
                <a:spcPts val="0"/>
              </a:spcBef>
              <a:spcAft>
                <a:spcPts val="0"/>
              </a:spcAft>
              <a:defRPr/>
            </a:pPr>
            <a:r>
              <a:rPr lang="en-US" sz="1600" dirty="0">
                <a:latin typeface="Corbel" panose="020B0503020204020204" pitchFamily="34" charset="0"/>
                <a:cs typeface="Arial"/>
              </a:rPr>
              <a:t>Hexamer</a:t>
            </a:r>
          </a:p>
        </p:txBody>
      </p:sp>
      <p:sp>
        <p:nvSpPr>
          <p:cNvPr id="26" name="Footer Placeholder 3">
            <a:extLst>
              <a:ext uri="{FF2B5EF4-FFF2-40B4-BE49-F238E27FC236}">
                <a16:creationId xmlns:a16="http://schemas.microsoft.com/office/drawing/2014/main" id="{BBD877D7-BC86-0C40-AF49-C52BE2C51687}"/>
              </a:ext>
            </a:extLst>
          </p:cNvPr>
          <p:cNvSpPr txBox="1">
            <a:spLocks/>
          </p:cNvSpPr>
          <p:nvPr/>
        </p:nvSpPr>
        <p:spPr>
          <a:xfrm>
            <a:off x="2228900" y="3474711"/>
            <a:ext cx="1240173" cy="436775"/>
          </a:xfrm>
          <a:prstGeom prst="rect">
            <a:avLst/>
          </a:prstGeom>
          <a:noFill/>
        </p:spPr>
        <p:txBody>
          <a:bodyPr vert="horz" lIns="68589" tIns="34295" rIns="68589" bIns="34295" rtlCol="0" anchor="ctr"/>
          <a:lstStyle/>
          <a:p>
            <a:pPr algn="ctr" defTabSz="685891" eaLnBrk="1" fontAlgn="auto" hangingPunct="1">
              <a:spcBef>
                <a:spcPts val="0"/>
              </a:spcBef>
              <a:spcAft>
                <a:spcPts val="0"/>
              </a:spcAft>
              <a:defRPr/>
            </a:pPr>
            <a:r>
              <a:rPr lang="en-US" sz="1600" dirty="0">
                <a:latin typeface="Corbel" panose="020B0503020204020204" pitchFamily="34" charset="0"/>
                <a:cs typeface="Arial"/>
              </a:rPr>
              <a:t>Pentamer</a:t>
            </a:r>
          </a:p>
        </p:txBody>
      </p:sp>
      <p:sp>
        <p:nvSpPr>
          <p:cNvPr id="31" name="Footer Placeholder 3">
            <a:extLst>
              <a:ext uri="{FF2B5EF4-FFF2-40B4-BE49-F238E27FC236}">
                <a16:creationId xmlns:a16="http://schemas.microsoft.com/office/drawing/2014/main" id="{E9DB7031-CCA5-344B-BCF2-B99609AABC20}"/>
              </a:ext>
            </a:extLst>
          </p:cNvPr>
          <p:cNvSpPr txBox="1">
            <a:spLocks/>
          </p:cNvSpPr>
          <p:nvPr/>
        </p:nvSpPr>
        <p:spPr>
          <a:xfrm>
            <a:off x="6110590" y="1073751"/>
            <a:ext cx="1845852" cy="473453"/>
          </a:xfrm>
          <a:prstGeom prst="rect">
            <a:avLst/>
          </a:prstGeom>
          <a:noFill/>
        </p:spPr>
        <p:txBody>
          <a:bodyPr vert="horz" lIns="68589" tIns="34295" rIns="68589" bIns="34295" rtlCol="0" anchor="ctr"/>
          <a:lstStyle/>
          <a:p>
            <a:pPr algn="ctr" defTabSz="685891" eaLnBrk="1" fontAlgn="auto" hangingPunct="1">
              <a:spcBef>
                <a:spcPts val="0"/>
              </a:spcBef>
              <a:spcAft>
                <a:spcPts val="0"/>
              </a:spcAft>
              <a:defRPr/>
            </a:pPr>
            <a:r>
              <a:rPr lang="en-US" sz="1600" dirty="0">
                <a:latin typeface="Calibri" panose="020F0502020204030204" pitchFamily="34" charset="0"/>
                <a:cs typeface="Calibri" panose="020F0502020204030204" pitchFamily="34" charset="0"/>
              </a:rPr>
              <a:t>HIV Core</a:t>
            </a:r>
          </a:p>
        </p:txBody>
      </p:sp>
      <p:pic>
        <p:nvPicPr>
          <p:cNvPr id="4" name="Picture 3">
            <a:extLst>
              <a:ext uri="{FF2B5EF4-FFF2-40B4-BE49-F238E27FC236}">
                <a16:creationId xmlns:a16="http://schemas.microsoft.com/office/drawing/2014/main" id="{CB86CD13-7934-085F-A91F-A46A9586C03D}"/>
              </a:ext>
            </a:extLst>
          </p:cNvPr>
          <p:cNvPicPr>
            <a:picLocks noChangeAspect="1"/>
          </p:cNvPicPr>
          <p:nvPr/>
        </p:nvPicPr>
        <p:blipFill>
          <a:blip r:embed="rId4"/>
          <a:stretch>
            <a:fillRect/>
          </a:stretch>
        </p:blipFill>
        <p:spPr>
          <a:xfrm>
            <a:off x="6213555" y="1673805"/>
            <a:ext cx="1647697" cy="2299843"/>
          </a:xfrm>
          <a:prstGeom prst="rect">
            <a:avLst/>
          </a:prstGeom>
          <a:effectLst>
            <a:outerShdw blurRad="50800" dist="38100" dir="4200000" algn="ctr" rotWithShape="0">
              <a:schemeClr val="tx1">
                <a:alpha val="50000"/>
              </a:schemeClr>
            </a:outerShdw>
          </a:effectLst>
        </p:spPr>
      </p:pic>
      <p:cxnSp>
        <p:nvCxnSpPr>
          <p:cNvPr id="21" name="Straight Arrow Connector 20">
            <a:extLst>
              <a:ext uri="{FF2B5EF4-FFF2-40B4-BE49-F238E27FC236}">
                <a16:creationId xmlns:a16="http://schemas.microsoft.com/office/drawing/2014/main" id="{CC0A202A-FF9C-6146-8DC7-44A3436C45B4}"/>
              </a:ext>
            </a:extLst>
          </p:cNvPr>
          <p:cNvCxnSpPr>
            <a:cxnSpLocks/>
          </p:cNvCxnSpPr>
          <p:nvPr/>
        </p:nvCxnSpPr>
        <p:spPr>
          <a:xfrm flipH="1">
            <a:off x="7204075" y="2374751"/>
            <a:ext cx="596310" cy="0"/>
          </a:xfrm>
          <a:prstGeom prst="straightConnector1">
            <a:avLst/>
          </a:prstGeom>
          <a:ln w="9525" cmpd="sng">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27" name="Footer Placeholder 3">
            <a:extLst>
              <a:ext uri="{FF2B5EF4-FFF2-40B4-BE49-F238E27FC236}">
                <a16:creationId xmlns:a16="http://schemas.microsoft.com/office/drawing/2014/main" id="{4111BA0F-F187-3446-B098-0E78ED27D664}"/>
              </a:ext>
            </a:extLst>
          </p:cNvPr>
          <p:cNvSpPr txBox="1">
            <a:spLocks/>
          </p:cNvSpPr>
          <p:nvPr/>
        </p:nvSpPr>
        <p:spPr>
          <a:xfrm>
            <a:off x="7777525" y="2243491"/>
            <a:ext cx="933188" cy="238343"/>
          </a:xfrm>
          <a:prstGeom prst="rect">
            <a:avLst/>
          </a:prstGeom>
          <a:noFill/>
        </p:spPr>
        <p:txBody>
          <a:bodyPr vert="horz" lIns="68589" tIns="34295" rIns="68589" bIns="34295" rtlCol="0" anchor="ctr"/>
          <a:lstStyle/>
          <a:p>
            <a:pPr defTabSz="685891" eaLnBrk="1" fontAlgn="auto" hangingPunct="1">
              <a:spcBef>
                <a:spcPts val="0"/>
              </a:spcBef>
              <a:spcAft>
                <a:spcPts val="0"/>
              </a:spcAft>
              <a:defRPr/>
            </a:pPr>
            <a:r>
              <a:rPr lang="en-US" sz="1400" dirty="0">
                <a:solidFill>
                  <a:schemeClr val="tx1">
                    <a:lumMod val="65000"/>
                    <a:lumOff val="35000"/>
                  </a:schemeClr>
                </a:solidFill>
                <a:latin typeface="Calibri" panose="020F0502020204030204" pitchFamily="34" charset="0"/>
                <a:cs typeface="Calibri" panose="020F0502020204030204" pitchFamily="34" charset="0"/>
              </a:rPr>
              <a:t>Hexamer</a:t>
            </a:r>
          </a:p>
        </p:txBody>
      </p:sp>
      <p:cxnSp>
        <p:nvCxnSpPr>
          <p:cNvPr id="28" name="Straight Arrow Connector 27">
            <a:extLst>
              <a:ext uri="{FF2B5EF4-FFF2-40B4-BE49-F238E27FC236}">
                <a16:creationId xmlns:a16="http://schemas.microsoft.com/office/drawing/2014/main" id="{A1552E1C-2546-9D42-8573-FBEB7998B301}"/>
              </a:ext>
            </a:extLst>
          </p:cNvPr>
          <p:cNvCxnSpPr>
            <a:cxnSpLocks/>
          </p:cNvCxnSpPr>
          <p:nvPr/>
        </p:nvCxnSpPr>
        <p:spPr>
          <a:xfrm flipH="1">
            <a:off x="6923940" y="2562905"/>
            <a:ext cx="937312" cy="0"/>
          </a:xfrm>
          <a:prstGeom prst="straightConnector1">
            <a:avLst/>
          </a:prstGeom>
          <a:ln w="9525" cmpd="sng">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30" name="Footer Placeholder 3">
            <a:extLst>
              <a:ext uri="{FF2B5EF4-FFF2-40B4-BE49-F238E27FC236}">
                <a16:creationId xmlns:a16="http://schemas.microsoft.com/office/drawing/2014/main" id="{9471F635-C2EF-504D-85CE-A75DDB73D36A}"/>
              </a:ext>
            </a:extLst>
          </p:cNvPr>
          <p:cNvSpPr txBox="1">
            <a:spLocks/>
          </p:cNvSpPr>
          <p:nvPr/>
        </p:nvSpPr>
        <p:spPr>
          <a:xfrm>
            <a:off x="7827602" y="2380676"/>
            <a:ext cx="845267" cy="351427"/>
          </a:xfrm>
          <a:prstGeom prst="rect">
            <a:avLst/>
          </a:prstGeom>
          <a:noFill/>
        </p:spPr>
        <p:txBody>
          <a:bodyPr vert="horz" lIns="68589" tIns="34295" rIns="68589" bIns="34295" rtlCol="0" anchor="ctr"/>
          <a:lstStyle/>
          <a:p>
            <a:pPr algn="ctr" defTabSz="685891" eaLnBrk="1" fontAlgn="auto" hangingPunct="1">
              <a:spcBef>
                <a:spcPts val="0"/>
              </a:spcBef>
              <a:spcAft>
                <a:spcPts val="0"/>
              </a:spcAft>
              <a:defRPr/>
            </a:pPr>
            <a:r>
              <a:rPr lang="en-US" sz="1400" dirty="0">
                <a:solidFill>
                  <a:schemeClr val="tx1">
                    <a:lumMod val="65000"/>
                    <a:lumOff val="35000"/>
                  </a:schemeClr>
                </a:solidFill>
                <a:latin typeface="Calibri" panose="020F0502020204030204" pitchFamily="34" charset="0"/>
                <a:cs typeface="Calibri" panose="020F0502020204030204" pitchFamily="34" charset="0"/>
              </a:rPr>
              <a:t>Pentamer</a:t>
            </a:r>
          </a:p>
        </p:txBody>
      </p:sp>
      <p:grpSp>
        <p:nvGrpSpPr>
          <p:cNvPr id="78" name="Group 77">
            <a:extLst>
              <a:ext uri="{FF2B5EF4-FFF2-40B4-BE49-F238E27FC236}">
                <a16:creationId xmlns:a16="http://schemas.microsoft.com/office/drawing/2014/main" id="{DDE407D9-D70B-13AB-630E-39AB76124D99}"/>
              </a:ext>
            </a:extLst>
          </p:cNvPr>
          <p:cNvGrpSpPr/>
          <p:nvPr/>
        </p:nvGrpSpPr>
        <p:grpSpPr>
          <a:xfrm>
            <a:off x="4027811" y="1682823"/>
            <a:ext cx="1711923" cy="2290825"/>
            <a:chOff x="2846225" y="1340337"/>
            <a:chExt cx="2371374" cy="3173030"/>
          </a:xfrm>
          <a:effectLst>
            <a:outerShdw blurRad="50800" dist="38100" dir="5400000" algn="ctr" rotWithShape="0">
              <a:schemeClr val="tx1">
                <a:alpha val="30000"/>
              </a:schemeClr>
            </a:outerShdw>
          </a:effectLst>
        </p:grpSpPr>
        <p:pic>
          <p:nvPicPr>
            <p:cNvPr id="5" name="Picture 4">
              <a:extLst>
                <a:ext uri="{FF2B5EF4-FFF2-40B4-BE49-F238E27FC236}">
                  <a16:creationId xmlns:a16="http://schemas.microsoft.com/office/drawing/2014/main" id="{2FB12AD6-9D21-FA8A-9488-C1468CED6D5F}"/>
                </a:ext>
              </a:extLst>
            </p:cNvPr>
            <p:cNvPicPr>
              <a:picLocks noChangeAspect="1"/>
            </p:cNvPicPr>
            <p:nvPr/>
          </p:nvPicPr>
          <p:blipFill>
            <a:blip r:embed="rId2"/>
            <a:stretch>
              <a:fillRect/>
            </a:stretch>
          </p:blipFill>
          <p:spPr>
            <a:xfrm>
              <a:off x="3195959" y="2442979"/>
              <a:ext cx="391258" cy="391258"/>
            </a:xfrm>
            <a:prstGeom prst="rect">
              <a:avLst/>
            </a:prstGeom>
          </p:spPr>
        </p:pic>
        <p:pic>
          <p:nvPicPr>
            <p:cNvPr id="6" name="Picture 5">
              <a:extLst>
                <a:ext uri="{FF2B5EF4-FFF2-40B4-BE49-F238E27FC236}">
                  <a16:creationId xmlns:a16="http://schemas.microsoft.com/office/drawing/2014/main" id="{656A29E5-FD3F-7B45-6712-1E327976BFDC}"/>
                </a:ext>
              </a:extLst>
            </p:cNvPr>
            <p:cNvPicPr>
              <a:picLocks noChangeAspect="1"/>
            </p:cNvPicPr>
            <p:nvPr/>
          </p:nvPicPr>
          <p:blipFill>
            <a:blip r:embed="rId2"/>
            <a:stretch>
              <a:fillRect/>
            </a:stretch>
          </p:blipFill>
          <p:spPr>
            <a:xfrm>
              <a:off x="3220395" y="2641146"/>
              <a:ext cx="391258" cy="391258"/>
            </a:xfrm>
            <a:prstGeom prst="rect">
              <a:avLst/>
            </a:prstGeom>
          </p:spPr>
        </p:pic>
        <p:pic>
          <p:nvPicPr>
            <p:cNvPr id="7" name="Picture 6">
              <a:extLst>
                <a:ext uri="{FF2B5EF4-FFF2-40B4-BE49-F238E27FC236}">
                  <a16:creationId xmlns:a16="http://schemas.microsoft.com/office/drawing/2014/main" id="{8118FDA3-7F01-97EB-C118-8C08E6E6A9F2}"/>
                </a:ext>
              </a:extLst>
            </p:cNvPr>
            <p:cNvPicPr>
              <a:picLocks noChangeAspect="1"/>
            </p:cNvPicPr>
            <p:nvPr/>
          </p:nvPicPr>
          <p:blipFill>
            <a:blip r:embed="rId2"/>
            <a:stretch>
              <a:fillRect/>
            </a:stretch>
          </p:blipFill>
          <p:spPr>
            <a:xfrm>
              <a:off x="3975138" y="2836775"/>
              <a:ext cx="391258" cy="391258"/>
            </a:xfrm>
            <a:prstGeom prst="rect">
              <a:avLst/>
            </a:prstGeom>
          </p:spPr>
        </p:pic>
        <p:pic>
          <p:nvPicPr>
            <p:cNvPr id="8" name="Picture 7">
              <a:extLst>
                <a:ext uri="{FF2B5EF4-FFF2-40B4-BE49-F238E27FC236}">
                  <a16:creationId xmlns:a16="http://schemas.microsoft.com/office/drawing/2014/main" id="{67BCF9F0-53E5-C701-225D-4D92A7DCF543}"/>
                </a:ext>
              </a:extLst>
            </p:cNvPr>
            <p:cNvPicPr>
              <a:picLocks noChangeAspect="1"/>
            </p:cNvPicPr>
            <p:nvPr/>
          </p:nvPicPr>
          <p:blipFill>
            <a:blip r:embed="rId3"/>
            <a:stretch>
              <a:fillRect/>
            </a:stretch>
          </p:blipFill>
          <p:spPr>
            <a:xfrm>
              <a:off x="3614426" y="3920313"/>
              <a:ext cx="353782" cy="353782"/>
            </a:xfrm>
            <a:prstGeom prst="rect">
              <a:avLst/>
            </a:prstGeom>
          </p:spPr>
        </p:pic>
        <p:pic>
          <p:nvPicPr>
            <p:cNvPr id="10" name="Picture 9">
              <a:extLst>
                <a:ext uri="{FF2B5EF4-FFF2-40B4-BE49-F238E27FC236}">
                  <a16:creationId xmlns:a16="http://schemas.microsoft.com/office/drawing/2014/main" id="{57EB181B-8711-4D47-09B6-8C66429873F8}"/>
                </a:ext>
              </a:extLst>
            </p:cNvPr>
            <p:cNvPicPr>
              <a:picLocks noChangeAspect="1"/>
            </p:cNvPicPr>
            <p:nvPr/>
          </p:nvPicPr>
          <p:blipFill>
            <a:blip r:embed="rId2"/>
            <a:stretch>
              <a:fillRect/>
            </a:stretch>
          </p:blipFill>
          <p:spPr>
            <a:xfrm>
              <a:off x="3360621" y="3236748"/>
              <a:ext cx="391258" cy="391258"/>
            </a:xfrm>
            <a:prstGeom prst="rect">
              <a:avLst/>
            </a:prstGeom>
          </p:spPr>
        </p:pic>
        <p:pic>
          <p:nvPicPr>
            <p:cNvPr id="11" name="Picture 10">
              <a:extLst>
                <a:ext uri="{FF2B5EF4-FFF2-40B4-BE49-F238E27FC236}">
                  <a16:creationId xmlns:a16="http://schemas.microsoft.com/office/drawing/2014/main" id="{C6159A65-0331-2778-0483-409459148BEF}"/>
                </a:ext>
              </a:extLst>
            </p:cNvPr>
            <p:cNvPicPr>
              <a:picLocks noChangeAspect="1"/>
            </p:cNvPicPr>
            <p:nvPr/>
          </p:nvPicPr>
          <p:blipFill>
            <a:blip r:embed="rId2"/>
            <a:stretch>
              <a:fillRect/>
            </a:stretch>
          </p:blipFill>
          <p:spPr>
            <a:xfrm>
              <a:off x="2846225" y="1983831"/>
              <a:ext cx="391258" cy="391259"/>
            </a:xfrm>
            <a:prstGeom prst="rect">
              <a:avLst/>
            </a:prstGeom>
          </p:spPr>
        </p:pic>
        <p:pic>
          <p:nvPicPr>
            <p:cNvPr id="12" name="Picture 11">
              <a:extLst>
                <a:ext uri="{FF2B5EF4-FFF2-40B4-BE49-F238E27FC236}">
                  <a16:creationId xmlns:a16="http://schemas.microsoft.com/office/drawing/2014/main" id="{955B6D6A-1705-C383-262A-15B32321F111}"/>
                </a:ext>
              </a:extLst>
            </p:cNvPr>
            <p:cNvPicPr>
              <a:picLocks noChangeAspect="1"/>
            </p:cNvPicPr>
            <p:nvPr/>
          </p:nvPicPr>
          <p:blipFill>
            <a:blip r:embed="rId2"/>
            <a:stretch>
              <a:fillRect/>
            </a:stretch>
          </p:blipFill>
          <p:spPr>
            <a:xfrm>
              <a:off x="3750242" y="1399628"/>
              <a:ext cx="391258" cy="391258"/>
            </a:xfrm>
            <a:prstGeom prst="rect">
              <a:avLst/>
            </a:prstGeom>
          </p:spPr>
        </p:pic>
        <p:pic>
          <p:nvPicPr>
            <p:cNvPr id="13" name="Picture 12">
              <a:extLst>
                <a:ext uri="{FF2B5EF4-FFF2-40B4-BE49-F238E27FC236}">
                  <a16:creationId xmlns:a16="http://schemas.microsoft.com/office/drawing/2014/main" id="{E3B19031-7F62-2242-71E2-EF54EB9CA902}"/>
                </a:ext>
              </a:extLst>
            </p:cNvPr>
            <p:cNvPicPr>
              <a:picLocks noChangeAspect="1"/>
            </p:cNvPicPr>
            <p:nvPr/>
          </p:nvPicPr>
          <p:blipFill>
            <a:blip r:embed="rId2"/>
            <a:stretch>
              <a:fillRect/>
            </a:stretch>
          </p:blipFill>
          <p:spPr>
            <a:xfrm>
              <a:off x="3296833" y="3034312"/>
              <a:ext cx="391258" cy="391258"/>
            </a:xfrm>
            <a:prstGeom prst="rect">
              <a:avLst/>
            </a:prstGeom>
          </p:spPr>
        </p:pic>
        <p:pic>
          <p:nvPicPr>
            <p:cNvPr id="14" name="Picture 13">
              <a:extLst>
                <a:ext uri="{FF2B5EF4-FFF2-40B4-BE49-F238E27FC236}">
                  <a16:creationId xmlns:a16="http://schemas.microsoft.com/office/drawing/2014/main" id="{BE3564EA-5394-A9A0-1CA1-687DEC190A15}"/>
                </a:ext>
              </a:extLst>
            </p:cNvPr>
            <p:cNvPicPr>
              <a:picLocks noChangeAspect="1"/>
            </p:cNvPicPr>
            <p:nvPr/>
          </p:nvPicPr>
          <p:blipFill>
            <a:blip r:embed="rId2"/>
            <a:stretch>
              <a:fillRect/>
            </a:stretch>
          </p:blipFill>
          <p:spPr>
            <a:xfrm>
              <a:off x="3795692" y="3226038"/>
              <a:ext cx="391258" cy="391258"/>
            </a:xfrm>
            <a:prstGeom prst="rect">
              <a:avLst/>
            </a:prstGeom>
          </p:spPr>
        </p:pic>
        <p:pic>
          <p:nvPicPr>
            <p:cNvPr id="15" name="Picture 14">
              <a:extLst>
                <a:ext uri="{FF2B5EF4-FFF2-40B4-BE49-F238E27FC236}">
                  <a16:creationId xmlns:a16="http://schemas.microsoft.com/office/drawing/2014/main" id="{DCB989EF-4A59-674A-01A2-37D67FAE1A60}"/>
                </a:ext>
              </a:extLst>
            </p:cNvPr>
            <p:cNvPicPr>
              <a:picLocks noChangeAspect="1"/>
            </p:cNvPicPr>
            <p:nvPr/>
          </p:nvPicPr>
          <p:blipFill>
            <a:blip r:embed="rId2"/>
            <a:stretch>
              <a:fillRect/>
            </a:stretch>
          </p:blipFill>
          <p:spPr>
            <a:xfrm>
              <a:off x="3703300" y="4062477"/>
              <a:ext cx="346169" cy="346169"/>
            </a:xfrm>
            <a:prstGeom prst="rect">
              <a:avLst/>
            </a:prstGeom>
          </p:spPr>
        </p:pic>
        <p:pic>
          <p:nvPicPr>
            <p:cNvPr id="20" name="Picture 19">
              <a:extLst>
                <a:ext uri="{FF2B5EF4-FFF2-40B4-BE49-F238E27FC236}">
                  <a16:creationId xmlns:a16="http://schemas.microsoft.com/office/drawing/2014/main" id="{DACEB9F4-048D-4712-4579-14BD7537A9D4}"/>
                </a:ext>
              </a:extLst>
            </p:cNvPr>
            <p:cNvPicPr>
              <a:picLocks noChangeAspect="1"/>
            </p:cNvPicPr>
            <p:nvPr/>
          </p:nvPicPr>
          <p:blipFill>
            <a:blip r:embed="rId2"/>
            <a:stretch>
              <a:fillRect/>
            </a:stretch>
          </p:blipFill>
          <p:spPr>
            <a:xfrm>
              <a:off x="3434081" y="1546908"/>
              <a:ext cx="391258" cy="391258"/>
            </a:xfrm>
            <a:prstGeom prst="rect">
              <a:avLst/>
            </a:prstGeom>
          </p:spPr>
        </p:pic>
        <p:pic>
          <p:nvPicPr>
            <p:cNvPr id="22" name="Picture 21">
              <a:extLst>
                <a:ext uri="{FF2B5EF4-FFF2-40B4-BE49-F238E27FC236}">
                  <a16:creationId xmlns:a16="http://schemas.microsoft.com/office/drawing/2014/main" id="{6B07C081-235E-D9DF-5B3A-46B7874EB22A}"/>
                </a:ext>
              </a:extLst>
            </p:cNvPr>
            <p:cNvPicPr>
              <a:picLocks noChangeAspect="1"/>
            </p:cNvPicPr>
            <p:nvPr/>
          </p:nvPicPr>
          <p:blipFill>
            <a:blip r:embed="rId2"/>
            <a:stretch>
              <a:fillRect/>
            </a:stretch>
          </p:blipFill>
          <p:spPr>
            <a:xfrm>
              <a:off x="4290792" y="1486248"/>
              <a:ext cx="391258" cy="391258"/>
            </a:xfrm>
            <a:prstGeom prst="rect">
              <a:avLst/>
            </a:prstGeom>
          </p:spPr>
        </p:pic>
        <p:pic>
          <p:nvPicPr>
            <p:cNvPr id="29" name="Picture 28">
              <a:extLst>
                <a:ext uri="{FF2B5EF4-FFF2-40B4-BE49-F238E27FC236}">
                  <a16:creationId xmlns:a16="http://schemas.microsoft.com/office/drawing/2014/main" id="{71FDBB4F-F0C8-CB77-9B6C-0784F4437C78}"/>
                </a:ext>
              </a:extLst>
            </p:cNvPr>
            <p:cNvPicPr>
              <a:picLocks noChangeAspect="1"/>
            </p:cNvPicPr>
            <p:nvPr/>
          </p:nvPicPr>
          <p:blipFill>
            <a:blip r:embed="rId2"/>
            <a:stretch>
              <a:fillRect/>
            </a:stretch>
          </p:blipFill>
          <p:spPr>
            <a:xfrm flipH="1">
              <a:off x="4720066" y="2861863"/>
              <a:ext cx="353782" cy="391258"/>
            </a:xfrm>
            <a:prstGeom prst="rect">
              <a:avLst/>
            </a:prstGeom>
          </p:spPr>
        </p:pic>
        <p:pic>
          <p:nvPicPr>
            <p:cNvPr id="32" name="Picture 31">
              <a:extLst>
                <a:ext uri="{FF2B5EF4-FFF2-40B4-BE49-F238E27FC236}">
                  <a16:creationId xmlns:a16="http://schemas.microsoft.com/office/drawing/2014/main" id="{B0F04466-FA5D-40FE-DC58-9AC7C101A18C}"/>
                </a:ext>
              </a:extLst>
            </p:cNvPr>
            <p:cNvPicPr>
              <a:picLocks noChangeAspect="1"/>
            </p:cNvPicPr>
            <p:nvPr/>
          </p:nvPicPr>
          <p:blipFill>
            <a:blip r:embed="rId2"/>
            <a:stretch>
              <a:fillRect/>
            </a:stretch>
          </p:blipFill>
          <p:spPr>
            <a:xfrm flipH="1">
              <a:off x="4502350" y="3548079"/>
              <a:ext cx="353782" cy="391258"/>
            </a:xfrm>
            <a:prstGeom prst="rect">
              <a:avLst/>
            </a:prstGeom>
          </p:spPr>
        </p:pic>
        <p:pic>
          <p:nvPicPr>
            <p:cNvPr id="33" name="Picture 32">
              <a:extLst>
                <a:ext uri="{FF2B5EF4-FFF2-40B4-BE49-F238E27FC236}">
                  <a16:creationId xmlns:a16="http://schemas.microsoft.com/office/drawing/2014/main" id="{F3AAAC9A-D4FF-FCE4-72B4-4D8CA2C5EA0E}"/>
                </a:ext>
              </a:extLst>
            </p:cNvPr>
            <p:cNvPicPr>
              <a:picLocks noChangeAspect="1"/>
            </p:cNvPicPr>
            <p:nvPr/>
          </p:nvPicPr>
          <p:blipFill>
            <a:blip r:embed="rId2"/>
            <a:stretch>
              <a:fillRect/>
            </a:stretch>
          </p:blipFill>
          <p:spPr>
            <a:xfrm flipH="1">
              <a:off x="4298479" y="2355019"/>
              <a:ext cx="353782" cy="391258"/>
            </a:xfrm>
            <a:prstGeom prst="rect">
              <a:avLst/>
            </a:prstGeom>
          </p:spPr>
        </p:pic>
        <p:pic>
          <p:nvPicPr>
            <p:cNvPr id="34" name="Picture 33">
              <a:extLst>
                <a:ext uri="{FF2B5EF4-FFF2-40B4-BE49-F238E27FC236}">
                  <a16:creationId xmlns:a16="http://schemas.microsoft.com/office/drawing/2014/main" id="{9E6D6B3D-8E6B-CD15-10AE-A014045EB76F}"/>
                </a:ext>
              </a:extLst>
            </p:cNvPr>
            <p:cNvPicPr>
              <a:picLocks noChangeAspect="1"/>
            </p:cNvPicPr>
            <p:nvPr/>
          </p:nvPicPr>
          <p:blipFill>
            <a:blip r:embed="rId3"/>
            <a:stretch>
              <a:fillRect/>
            </a:stretch>
          </p:blipFill>
          <p:spPr>
            <a:xfrm flipH="1">
              <a:off x="4310278" y="3979988"/>
              <a:ext cx="334196" cy="369597"/>
            </a:xfrm>
            <a:prstGeom prst="rect">
              <a:avLst/>
            </a:prstGeom>
          </p:spPr>
        </p:pic>
        <p:pic>
          <p:nvPicPr>
            <p:cNvPr id="35" name="Picture 34">
              <a:extLst>
                <a:ext uri="{FF2B5EF4-FFF2-40B4-BE49-F238E27FC236}">
                  <a16:creationId xmlns:a16="http://schemas.microsoft.com/office/drawing/2014/main" id="{987A06ED-49A9-EBDC-0DD3-A18570E9D525}"/>
                </a:ext>
              </a:extLst>
            </p:cNvPr>
            <p:cNvPicPr>
              <a:picLocks noChangeAspect="1"/>
            </p:cNvPicPr>
            <p:nvPr/>
          </p:nvPicPr>
          <p:blipFill>
            <a:blip r:embed="rId2"/>
            <a:stretch>
              <a:fillRect/>
            </a:stretch>
          </p:blipFill>
          <p:spPr>
            <a:xfrm rot="20887792" flipH="1">
              <a:off x="3511705" y="3717296"/>
              <a:ext cx="353782" cy="391258"/>
            </a:xfrm>
            <a:prstGeom prst="rect">
              <a:avLst/>
            </a:prstGeom>
          </p:spPr>
        </p:pic>
        <p:pic>
          <p:nvPicPr>
            <p:cNvPr id="36" name="Picture 35">
              <a:extLst>
                <a:ext uri="{FF2B5EF4-FFF2-40B4-BE49-F238E27FC236}">
                  <a16:creationId xmlns:a16="http://schemas.microsoft.com/office/drawing/2014/main" id="{D8B6F4AE-18E7-EF1E-E708-1135688CE0D6}"/>
                </a:ext>
              </a:extLst>
            </p:cNvPr>
            <p:cNvPicPr>
              <a:picLocks noChangeAspect="1"/>
            </p:cNvPicPr>
            <p:nvPr/>
          </p:nvPicPr>
          <p:blipFill>
            <a:blip r:embed="rId2"/>
            <a:stretch>
              <a:fillRect/>
            </a:stretch>
          </p:blipFill>
          <p:spPr>
            <a:xfrm rot="20014937" flipH="1">
              <a:off x="4805811" y="2499326"/>
              <a:ext cx="364430" cy="403034"/>
            </a:xfrm>
            <a:prstGeom prst="rect">
              <a:avLst/>
            </a:prstGeom>
          </p:spPr>
        </p:pic>
        <p:pic>
          <p:nvPicPr>
            <p:cNvPr id="38" name="Picture 37">
              <a:extLst>
                <a:ext uri="{FF2B5EF4-FFF2-40B4-BE49-F238E27FC236}">
                  <a16:creationId xmlns:a16="http://schemas.microsoft.com/office/drawing/2014/main" id="{3A6273F1-7769-43C5-ACCA-06A14BD6DD56}"/>
                </a:ext>
              </a:extLst>
            </p:cNvPr>
            <p:cNvPicPr>
              <a:picLocks noChangeAspect="1"/>
            </p:cNvPicPr>
            <p:nvPr/>
          </p:nvPicPr>
          <p:blipFill>
            <a:blip r:embed="rId2"/>
            <a:stretch>
              <a:fillRect/>
            </a:stretch>
          </p:blipFill>
          <p:spPr>
            <a:xfrm flipH="1">
              <a:off x="4783143" y="2658857"/>
              <a:ext cx="353782" cy="457828"/>
            </a:xfrm>
            <a:prstGeom prst="rect">
              <a:avLst/>
            </a:prstGeom>
          </p:spPr>
        </p:pic>
        <p:pic>
          <p:nvPicPr>
            <p:cNvPr id="39" name="Picture 38">
              <a:extLst>
                <a:ext uri="{FF2B5EF4-FFF2-40B4-BE49-F238E27FC236}">
                  <a16:creationId xmlns:a16="http://schemas.microsoft.com/office/drawing/2014/main" id="{3CA4C463-70D8-8DCA-ACC3-3FC84E97E4C1}"/>
                </a:ext>
              </a:extLst>
            </p:cNvPr>
            <p:cNvPicPr>
              <a:picLocks noChangeAspect="1"/>
            </p:cNvPicPr>
            <p:nvPr/>
          </p:nvPicPr>
          <p:blipFill>
            <a:blip r:embed="rId2"/>
            <a:stretch>
              <a:fillRect/>
            </a:stretch>
          </p:blipFill>
          <p:spPr>
            <a:xfrm flipH="1">
              <a:off x="4396253" y="3784359"/>
              <a:ext cx="353782" cy="391258"/>
            </a:xfrm>
            <a:prstGeom prst="rect">
              <a:avLst/>
            </a:prstGeom>
          </p:spPr>
        </p:pic>
        <p:pic>
          <p:nvPicPr>
            <p:cNvPr id="40" name="Picture 39">
              <a:extLst>
                <a:ext uri="{FF2B5EF4-FFF2-40B4-BE49-F238E27FC236}">
                  <a16:creationId xmlns:a16="http://schemas.microsoft.com/office/drawing/2014/main" id="{73069EF8-046C-06DA-67C6-BEEF87BF86CF}"/>
                </a:ext>
              </a:extLst>
            </p:cNvPr>
            <p:cNvPicPr>
              <a:picLocks noChangeAspect="1"/>
            </p:cNvPicPr>
            <p:nvPr/>
          </p:nvPicPr>
          <p:blipFill>
            <a:blip r:embed="rId2"/>
            <a:stretch>
              <a:fillRect/>
            </a:stretch>
          </p:blipFill>
          <p:spPr>
            <a:xfrm flipH="1">
              <a:off x="4261557" y="3226038"/>
              <a:ext cx="353782" cy="391258"/>
            </a:xfrm>
            <a:prstGeom prst="rect">
              <a:avLst/>
            </a:prstGeom>
          </p:spPr>
        </p:pic>
        <p:pic>
          <p:nvPicPr>
            <p:cNvPr id="42" name="Picture 41">
              <a:extLst>
                <a:ext uri="{FF2B5EF4-FFF2-40B4-BE49-F238E27FC236}">
                  <a16:creationId xmlns:a16="http://schemas.microsoft.com/office/drawing/2014/main" id="{2B2C997B-E0E3-DE94-FBB3-98CD64260FDD}"/>
                </a:ext>
              </a:extLst>
            </p:cNvPr>
            <p:cNvPicPr>
              <a:picLocks noChangeAspect="1"/>
            </p:cNvPicPr>
            <p:nvPr/>
          </p:nvPicPr>
          <p:blipFill>
            <a:blip r:embed="rId2"/>
            <a:stretch>
              <a:fillRect/>
            </a:stretch>
          </p:blipFill>
          <p:spPr>
            <a:xfrm flipH="1">
              <a:off x="4169948" y="4122109"/>
              <a:ext cx="353782" cy="391258"/>
            </a:xfrm>
            <a:prstGeom prst="rect">
              <a:avLst/>
            </a:prstGeom>
          </p:spPr>
        </p:pic>
        <p:pic>
          <p:nvPicPr>
            <p:cNvPr id="43" name="Picture 42">
              <a:extLst>
                <a:ext uri="{FF2B5EF4-FFF2-40B4-BE49-F238E27FC236}">
                  <a16:creationId xmlns:a16="http://schemas.microsoft.com/office/drawing/2014/main" id="{5E716959-90D2-E4B3-5F17-79364B01ECB9}"/>
                </a:ext>
              </a:extLst>
            </p:cNvPr>
            <p:cNvPicPr>
              <a:picLocks noChangeAspect="1"/>
            </p:cNvPicPr>
            <p:nvPr/>
          </p:nvPicPr>
          <p:blipFill>
            <a:blip r:embed="rId2"/>
            <a:stretch>
              <a:fillRect/>
            </a:stretch>
          </p:blipFill>
          <p:spPr>
            <a:xfrm rot="1990223" flipH="1">
              <a:off x="4666371" y="3083394"/>
              <a:ext cx="353782" cy="391258"/>
            </a:xfrm>
            <a:prstGeom prst="rect">
              <a:avLst/>
            </a:prstGeom>
          </p:spPr>
        </p:pic>
        <p:pic>
          <p:nvPicPr>
            <p:cNvPr id="49" name="Picture 48">
              <a:extLst>
                <a:ext uri="{FF2B5EF4-FFF2-40B4-BE49-F238E27FC236}">
                  <a16:creationId xmlns:a16="http://schemas.microsoft.com/office/drawing/2014/main" id="{FE387923-A7AE-98DB-5098-35804226EAE5}"/>
                </a:ext>
              </a:extLst>
            </p:cNvPr>
            <p:cNvPicPr>
              <a:picLocks noChangeAspect="1"/>
            </p:cNvPicPr>
            <p:nvPr/>
          </p:nvPicPr>
          <p:blipFill>
            <a:blip r:embed="rId3"/>
            <a:stretch>
              <a:fillRect/>
            </a:stretch>
          </p:blipFill>
          <p:spPr>
            <a:xfrm flipH="1">
              <a:off x="4110717" y="1912463"/>
              <a:ext cx="331374" cy="366476"/>
            </a:xfrm>
            <a:prstGeom prst="rect">
              <a:avLst/>
            </a:prstGeom>
          </p:spPr>
        </p:pic>
        <p:pic>
          <p:nvPicPr>
            <p:cNvPr id="51" name="Picture 50">
              <a:extLst>
                <a:ext uri="{FF2B5EF4-FFF2-40B4-BE49-F238E27FC236}">
                  <a16:creationId xmlns:a16="http://schemas.microsoft.com/office/drawing/2014/main" id="{5DD40318-75E1-C3B2-9339-4A7D28BA077B}"/>
                </a:ext>
              </a:extLst>
            </p:cNvPr>
            <p:cNvPicPr>
              <a:picLocks noChangeAspect="1"/>
            </p:cNvPicPr>
            <p:nvPr/>
          </p:nvPicPr>
          <p:blipFill>
            <a:blip r:embed="rId2"/>
            <a:stretch>
              <a:fillRect/>
            </a:stretch>
          </p:blipFill>
          <p:spPr>
            <a:xfrm>
              <a:off x="4471938" y="1595257"/>
              <a:ext cx="391258" cy="391258"/>
            </a:xfrm>
            <a:prstGeom prst="rect">
              <a:avLst/>
            </a:prstGeom>
          </p:spPr>
        </p:pic>
        <p:pic>
          <p:nvPicPr>
            <p:cNvPr id="52" name="Picture 51">
              <a:extLst>
                <a:ext uri="{FF2B5EF4-FFF2-40B4-BE49-F238E27FC236}">
                  <a16:creationId xmlns:a16="http://schemas.microsoft.com/office/drawing/2014/main" id="{3A4A83A9-70E3-C152-86FC-6EF81F9C970D}"/>
                </a:ext>
              </a:extLst>
            </p:cNvPr>
            <p:cNvPicPr>
              <a:picLocks noChangeAspect="1"/>
            </p:cNvPicPr>
            <p:nvPr/>
          </p:nvPicPr>
          <p:blipFill>
            <a:blip r:embed="rId2"/>
            <a:stretch>
              <a:fillRect/>
            </a:stretch>
          </p:blipFill>
          <p:spPr>
            <a:xfrm>
              <a:off x="4609417" y="1708058"/>
              <a:ext cx="391258" cy="391258"/>
            </a:xfrm>
            <a:prstGeom prst="rect">
              <a:avLst/>
            </a:prstGeom>
          </p:spPr>
        </p:pic>
        <p:pic>
          <p:nvPicPr>
            <p:cNvPr id="53" name="Picture 52">
              <a:extLst>
                <a:ext uri="{FF2B5EF4-FFF2-40B4-BE49-F238E27FC236}">
                  <a16:creationId xmlns:a16="http://schemas.microsoft.com/office/drawing/2014/main" id="{BCDE5103-D349-B4F1-5370-484137E5CF42}"/>
                </a:ext>
              </a:extLst>
            </p:cNvPr>
            <p:cNvPicPr>
              <a:picLocks noChangeAspect="1"/>
            </p:cNvPicPr>
            <p:nvPr/>
          </p:nvPicPr>
          <p:blipFill>
            <a:blip r:embed="rId2"/>
            <a:stretch>
              <a:fillRect/>
            </a:stretch>
          </p:blipFill>
          <p:spPr>
            <a:xfrm flipH="1">
              <a:off x="4813988" y="2272902"/>
              <a:ext cx="353782" cy="391258"/>
            </a:xfrm>
            <a:prstGeom prst="rect">
              <a:avLst/>
            </a:prstGeom>
          </p:spPr>
        </p:pic>
        <p:pic>
          <p:nvPicPr>
            <p:cNvPr id="54" name="Picture 53">
              <a:extLst>
                <a:ext uri="{FF2B5EF4-FFF2-40B4-BE49-F238E27FC236}">
                  <a16:creationId xmlns:a16="http://schemas.microsoft.com/office/drawing/2014/main" id="{DDA0ABF0-FC5C-EE6F-3A97-DEA5C28A0A18}"/>
                </a:ext>
              </a:extLst>
            </p:cNvPr>
            <p:cNvPicPr>
              <a:picLocks noChangeAspect="1"/>
            </p:cNvPicPr>
            <p:nvPr/>
          </p:nvPicPr>
          <p:blipFill>
            <a:blip r:embed="rId2"/>
            <a:stretch>
              <a:fillRect/>
            </a:stretch>
          </p:blipFill>
          <p:spPr>
            <a:xfrm>
              <a:off x="4701136" y="1870956"/>
              <a:ext cx="391258" cy="391258"/>
            </a:xfrm>
            <a:prstGeom prst="rect">
              <a:avLst/>
            </a:prstGeom>
          </p:spPr>
        </p:pic>
        <p:pic>
          <p:nvPicPr>
            <p:cNvPr id="55" name="Picture 54">
              <a:extLst>
                <a:ext uri="{FF2B5EF4-FFF2-40B4-BE49-F238E27FC236}">
                  <a16:creationId xmlns:a16="http://schemas.microsoft.com/office/drawing/2014/main" id="{DBA07229-DB69-1E9E-8475-23D16780ED39}"/>
                </a:ext>
              </a:extLst>
            </p:cNvPr>
            <p:cNvPicPr>
              <a:picLocks noChangeAspect="1"/>
            </p:cNvPicPr>
            <p:nvPr/>
          </p:nvPicPr>
          <p:blipFill>
            <a:blip r:embed="rId2"/>
            <a:stretch>
              <a:fillRect/>
            </a:stretch>
          </p:blipFill>
          <p:spPr>
            <a:xfrm rot="20777308">
              <a:off x="3591738" y="1425822"/>
              <a:ext cx="391258" cy="391258"/>
            </a:xfrm>
            <a:prstGeom prst="rect">
              <a:avLst/>
            </a:prstGeom>
          </p:spPr>
        </p:pic>
        <p:pic>
          <p:nvPicPr>
            <p:cNvPr id="56" name="Picture 55">
              <a:extLst>
                <a:ext uri="{FF2B5EF4-FFF2-40B4-BE49-F238E27FC236}">
                  <a16:creationId xmlns:a16="http://schemas.microsoft.com/office/drawing/2014/main" id="{1851E7AB-C720-69A8-3E28-E2699255A360}"/>
                </a:ext>
              </a:extLst>
            </p:cNvPr>
            <p:cNvPicPr>
              <a:picLocks noChangeAspect="1"/>
            </p:cNvPicPr>
            <p:nvPr/>
          </p:nvPicPr>
          <p:blipFill>
            <a:blip r:embed="rId2"/>
            <a:stretch>
              <a:fillRect/>
            </a:stretch>
          </p:blipFill>
          <p:spPr>
            <a:xfrm>
              <a:off x="3288490" y="1699277"/>
              <a:ext cx="391258" cy="391258"/>
            </a:xfrm>
            <a:prstGeom prst="rect">
              <a:avLst/>
            </a:prstGeom>
          </p:spPr>
        </p:pic>
        <p:pic>
          <p:nvPicPr>
            <p:cNvPr id="57" name="Picture 56">
              <a:extLst>
                <a:ext uri="{FF2B5EF4-FFF2-40B4-BE49-F238E27FC236}">
                  <a16:creationId xmlns:a16="http://schemas.microsoft.com/office/drawing/2014/main" id="{E4F57979-30E3-0B35-5BC4-41783E1322FE}"/>
                </a:ext>
              </a:extLst>
            </p:cNvPr>
            <p:cNvPicPr>
              <a:picLocks noChangeAspect="1"/>
            </p:cNvPicPr>
            <p:nvPr/>
          </p:nvPicPr>
          <p:blipFill>
            <a:blip r:embed="rId2"/>
            <a:stretch>
              <a:fillRect/>
            </a:stretch>
          </p:blipFill>
          <p:spPr>
            <a:xfrm>
              <a:off x="3537051" y="2176583"/>
              <a:ext cx="391258" cy="391258"/>
            </a:xfrm>
            <a:prstGeom prst="rect">
              <a:avLst/>
            </a:prstGeom>
          </p:spPr>
        </p:pic>
        <p:pic>
          <p:nvPicPr>
            <p:cNvPr id="58" name="Picture 57">
              <a:extLst>
                <a:ext uri="{FF2B5EF4-FFF2-40B4-BE49-F238E27FC236}">
                  <a16:creationId xmlns:a16="http://schemas.microsoft.com/office/drawing/2014/main" id="{74270067-284C-BF2F-E526-3C05FCAC7A4E}"/>
                </a:ext>
              </a:extLst>
            </p:cNvPr>
            <p:cNvPicPr>
              <a:picLocks noChangeAspect="1"/>
            </p:cNvPicPr>
            <p:nvPr/>
          </p:nvPicPr>
          <p:blipFill>
            <a:blip r:embed="rId3"/>
            <a:stretch>
              <a:fillRect/>
            </a:stretch>
          </p:blipFill>
          <p:spPr>
            <a:xfrm rot="20449134" flipH="1">
              <a:off x="3750492" y="2405477"/>
              <a:ext cx="376764" cy="416674"/>
            </a:xfrm>
            <a:prstGeom prst="rect">
              <a:avLst/>
            </a:prstGeom>
          </p:spPr>
        </p:pic>
        <p:pic>
          <p:nvPicPr>
            <p:cNvPr id="59" name="Picture 58">
              <a:extLst>
                <a:ext uri="{FF2B5EF4-FFF2-40B4-BE49-F238E27FC236}">
                  <a16:creationId xmlns:a16="http://schemas.microsoft.com/office/drawing/2014/main" id="{ECD88968-A8D9-8FE1-AA1A-699363B253DB}"/>
                </a:ext>
              </a:extLst>
            </p:cNvPr>
            <p:cNvPicPr>
              <a:picLocks noChangeAspect="1"/>
            </p:cNvPicPr>
            <p:nvPr/>
          </p:nvPicPr>
          <p:blipFill>
            <a:blip r:embed="rId2"/>
            <a:stretch>
              <a:fillRect/>
            </a:stretch>
          </p:blipFill>
          <p:spPr>
            <a:xfrm>
              <a:off x="2868761" y="2899426"/>
              <a:ext cx="391258" cy="391259"/>
            </a:xfrm>
            <a:prstGeom prst="rect">
              <a:avLst/>
            </a:prstGeom>
          </p:spPr>
        </p:pic>
        <p:pic>
          <p:nvPicPr>
            <p:cNvPr id="60" name="Picture 59">
              <a:extLst>
                <a:ext uri="{FF2B5EF4-FFF2-40B4-BE49-F238E27FC236}">
                  <a16:creationId xmlns:a16="http://schemas.microsoft.com/office/drawing/2014/main" id="{85101894-282D-584B-B166-0E59BD97331A}"/>
                </a:ext>
              </a:extLst>
            </p:cNvPr>
            <p:cNvPicPr>
              <a:picLocks noChangeAspect="1"/>
            </p:cNvPicPr>
            <p:nvPr/>
          </p:nvPicPr>
          <p:blipFill>
            <a:blip r:embed="rId3"/>
            <a:stretch>
              <a:fillRect/>
            </a:stretch>
          </p:blipFill>
          <p:spPr>
            <a:xfrm rot="20449134" flipH="1">
              <a:off x="3072013" y="3666477"/>
              <a:ext cx="376763" cy="416674"/>
            </a:xfrm>
            <a:prstGeom prst="rect">
              <a:avLst/>
            </a:prstGeom>
          </p:spPr>
        </p:pic>
        <p:pic>
          <p:nvPicPr>
            <p:cNvPr id="61" name="Picture 60">
              <a:extLst>
                <a:ext uri="{FF2B5EF4-FFF2-40B4-BE49-F238E27FC236}">
                  <a16:creationId xmlns:a16="http://schemas.microsoft.com/office/drawing/2014/main" id="{FFAA340F-3918-DB87-0E13-623E27DA4C0E}"/>
                </a:ext>
              </a:extLst>
            </p:cNvPr>
            <p:cNvPicPr>
              <a:picLocks noChangeAspect="1"/>
            </p:cNvPicPr>
            <p:nvPr/>
          </p:nvPicPr>
          <p:blipFill>
            <a:blip r:embed="rId2"/>
            <a:stretch>
              <a:fillRect/>
            </a:stretch>
          </p:blipFill>
          <p:spPr>
            <a:xfrm>
              <a:off x="3140172" y="2244583"/>
              <a:ext cx="391258" cy="391258"/>
            </a:xfrm>
            <a:prstGeom prst="rect">
              <a:avLst/>
            </a:prstGeom>
          </p:spPr>
        </p:pic>
        <p:pic>
          <p:nvPicPr>
            <p:cNvPr id="62" name="Picture 61">
              <a:extLst>
                <a:ext uri="{FF2B5EF4-FFF2-40B4-BE49-F238E27FC236}">
                  <a16:creationId xmlns:a16="http://schemas.microsoft.com/office/drawing/2014/main" id="{ED07534F-E2A3-D00A-6B1C-44D74EF78421}"/>
                </a:ext>
              </a:extLst>
            </p:cNvPr>
            <p:cNvPicPr>
              <a:picLocks noChangeAspect="1"/>
            </p:cNvPicPr>
            <p:nvPr/>
          </p:nvPicPr>
          <p:blipFill>
            <a:blip r:embed="rId2"/>
            <a:stretch>
              <a:fillRect/>
            </a:stretch>
          </p:blipFill>
          <p:spPr>
            <a:xfrm>
              <a:off x="4013542" y="3624057"/>
              <a:ext cx="391258" cy="391258"/>
            </a:xfrm>
            <a:prstGeom prst="rect">
              <a:avLst/>
            </a:prstGeom>
          </p:spPr>
        </p:pic>
        <p:pic>
          <p:nvPicPr>
            <p:cNvPr id="63" name="Picture 62">
              <a:extLst>
                <a:ext uri="{FF2B5EF4-FFF2-40B4-BE49-F238E27FC236}">
                  <a16:creationId xmlns:a16="http://schemas.microsoft.com/office/drawing/2014/main" id="{4EDA51D0-C638-162F-D875-BE68F3ADB228}"/>
                </a:ext>
              </a:extLst>
            </p:cNvPr>
            <p:cNvPicPr>
              <a:picLocks noChangeAspect="1"/>
            </p:cNvPicPr>
            <p:nvPr/>
          </p:nvPicPr>
          <p:blipFill>
            <a:blip r:embed="rId2"/>
            <a:stretch>
              <a:fillRect/>
            </a:stretch>
          </p:blipFill>
          <p:spPr>
            <a:xfrm>
              <a:off x="3718197" y="1833131"/>
              <a:ext cx="391258" cy="391258"/>
            </a:xfrm>
            <a:prstGeom prst="rect">
              <a:avLst/>
            </a:prstGeom>
          </p:spPr>
        </p:pic>
        <p:pic>
          <p:nvPicPr>
            <p:cNvPr id="66" name="Picture 65">
              <a:extLst>
                <a:ext uri="{FF2B5EF4-FFF2-40B4-BE49-F238E27FC236}">
                  <a16:creationId xmlns:a16="http://schemas.microsoft.com/office/drawing/2014/main" id="{E8FC29DB-AB82-4041-1371-A9025439342E}"/>
                </a:ext>
              </a:extLst>
            </p:cNvPr>
            <p:cNvPicPr>
              <a:picLocks noChangeAspect="1"/>
            </p:cNvPicPr>
            <p:nvPr/>
          </p:nvPicPr>
          <p:blipFill>
            <a:blip r:embed="rId2"/>
            <a:stretch>
              <a:fillRect/>
            </a:stretch>
          </p:blipFill>
          <p:spPr>
            <a:xfrm>
              <a:off x="4826341" y="1340337"/>
              <a:ext cx="391258" cy="391258"/>
            </a:xfrm>
            <a:prstGeom prst="rect">
              <a:avLst/>
            </a:prstGeom>
          </p:spPr>
        </p:pic>
        <p:pic>
          <p:nvPicPr>
            <p:cNvPr id="67" name="Picture 66">
              <a:extLst>
                <a:ext uri="{FF2B5EF4-FFF2-40B4-BE49-F238E27FC236}">
                  <a16:creationId xmlns:a16="http://schemas.microsoft.com/office/drawing/2014/main" id="{3E91EB1B-FF84-6E52-7AAD-D6E517E7D953}"/>
                </a:ext>
              </a:extLst>
            </p:cNvPr>
            <p:cNvPicPr>
              <a:picLocks noChangeAspect="1"/>
            </p:cNvPicPr>
            <p:nvPr/>
          </p:nvPicPr>
          <p:blipFill>
            <a:blip r:embed="rId2"/>
            <a:stretch>
              <a:fillRect/>
            </a:stretch>
          </p:blipFill>
          <p:spPr>
            <a:xfrm>
              <a:off x="4801091" y="3493294"/>
              <a:ext cx="391258" cy="391258"/>
            </a:xfrm>
            <a:prstGeom prst="rect">
              <a:avLst/>
            </a:prstGeom>
          </p:spPr>
        </p:pic>
        <p:pic>
          <p:nvPicPr>
            <p:cNvPr id="69" name="Picture 68">
              <a:extLst>
                <a:ext uri="{FF2B5EF4-FFF2-40B4-BE49-F238E27FC236}">
                  <a16:creationId xmlns:a16="http://schemas.microsoft.com/office/drawing/2014/main" id="{900EF1A0-CF71-FFDD-0D01-224925995866}"/>
                </a:ext>
              </a:extLst>
            </p:cNvPr>
            <p:cNvPicPr>
              <a:picLocks noChangeAspect="1"/>
            </p:cNvPicPr>
            <p:nvPr/>
          </p:nvPicPr>
          <p:blipFill>
            <a:blip r:embed="rId2"/>
            <a:stretch>
              <a:fillRect/>
            </a:stretch>
          </p:blipFill>
          <p:spPr>
            <a:xfrm>
              <a:off x="4379423" y="2814338"/>
              <a:ext cx="391258" cy="391258"/>
            </a:xfrm>
            <a:prstGeom prst="rect">
              <a:avLst/>
            </a:prstGeom>
          </p:spPr>
        </p:pic>
        <p:pic>
          <p:nvPicPr>
            <p:cNvPr id="70" name="Picture 69">
              <a:extLst>
                <a:ext uri="{FF2B5EF4-FFF2-40B4-BE49-F238E27FC236}">
                  <a16:creationId xmlns:a16="http://schemas.microsoft.com/office/drawing/2014/main" id="{CA18774F-64AF-B8FC-940A-5EB1F19A5F78}"/>
                </a:ext>
              </a:extLst>
            </p:cNvPr>
            <p:cNvPicPr>
              <a:picLocks noChangeAspect="1"/>
            </p:cNvPicPr>
            <p:nvPr/>
          </p:nvPicPr>
          <p:blipFill>
            <a:blip r:embed="rId2"/>
            <a:stretch>
              <a:fillRect/>
            </a:stretch>
          </p:blipFill>
          <p:spPr>
            <a:xfrm>
              <a:off x="3610198" y="2831922"/>
              <a:ext cx="391258" cy="391258"/>
            </a:xfrm>
            <a:prstGeom prst="rect">
              <a:avLst/>
            </a:prstGeom>
          </p:spPr>
        </p:pic>
        <p:pic>
          <p:nvPicPr>
            <p:cNvPr id="71" name="Picture 70">
              <a:extLst>
                <a:ext uri="{FF2B5EF4-FFF2-40B4-BE49-F238E27FC236}">
                  <a16:creationId xmlns:a16="http://schemas.microsoft.com/office/drawing/2014/main" id="{09906676-1A52-0DCF-DAF3-85EA3FD6DB11}"/>
                </a:ext>
              </a:extLst>
            </p:cNvPr>
            <p:cNvPicPr>
              <a:picLocks noChangeAspect="1"/>
            </p:cNvPicPr>
            <p:nvPr/>
          </p:nvPicPr>
          <p:blipFill>
            <a:blip r:embed="rId2"/>
            <a:stretch>
              <a:fillRect/>
            </a:stretch>
          </p:blipFill>
          <p:spPr>
            <a:xfrm>
              <a:off x="4010567" y="2233437"/>
              <a:ext cx="391258" cy="391258"/>
            </a:xfrm>
            <a:prstGeom prst="rect">
              <a:avLst/>
            </a:prstGeom>
          </p:spPr>
        </p:pic>
        <p:pic>
          <p:nvPicPr>
            <p:cNvPr id="72" name="Picture 71">
              <a:extLst>
                <a:ext uri="{FF2B5EF4-FFF2-40B4-BE49-F238E27FC236}">
                  <a16:creationId xmlns:a16="http://schemas.microsoft.com/office/drawing/2014/main" id="{59CDE2ED-2048-2D6C-3796-CFACA30E4A9E}"/>
                </a:ext>
              </a:extLst>
            </p:cNvPr>
            <p:cNvPicPr>
              <a:picLocks noChangeAspect="1"/>
            </p:cNvPicPr>
            <p:nvPr/>
          </p:nvPicPr>
          <p:blipFill>
            <a:blip r:embed="rId2"/>
            <a:stretch>
              <a:fillRect/>
            </a:stretch>
          </p:blipFill>
          <p:spPr>
            <a:xfrm>
              <a:off x="4198261" y="2179461"/>
              <a:ext cx="391258" cy="391258"/>
            </a:xfrm>
            <a:prstGeom prst="rect">
              <a:avLst/>
            </a:prstGeom>
          </p:spPr>
        </p:pic>
        <p:pic>
          <p:nvPicPr>
            <p:cNvPr id="73" name="Picture 72">
              <a:extLst>
                <a:ext uri="{FF2B5EF4-FFF2-40B4-BE49-F238E27FC236}">
                  <a16:creationId xmlns:a16="http://schemas.microsoft.com/office/drawing/2014/main" id="{5EDA86C4-1F44-E9E0-3DA5-03859AD5FDE4}"/>
                </a:ext>
              </a:extLst>
            </p:cNvPr>
            <p:cNvPicPr>
              <a:picLocks noChangeAspect="1"/>
            </p:cNvPicPr>
            <p:nvPr/>
          </p:nvPicPr>
          <p:blipFill>
            <a:blip r:embed="rId2"/>
            <a:stretch>
              <a:fillRect/>
            </a:stretch>
          </p:blipFill>
          <p:spPr>
            <a:xfrm rot="20607719">
              <a:off x="4172922" y="2819987"/>
              <a:ext cx="391258" cy="391258"/>
            </a:xfrm>
            <a:prstGeom prst="rect">
              <a:avLst/>
            </a:prstGeom>
          </p:spPr>
        </p:pic>
        <p:pic>
          <p:nvPicPr>
            <p:cNvPr id="74" name="Picture 73">
              <a:extLst>
                <a:ext uri="{FF2B5EF4-FFF2-40B4-BE49-F238E27FC236}">
                  <a16:creationId xmlns:a16="http://schemas.microsoft.com/office/drawing/2014/main" id="{06675DBD-FA31-F679-21EE-414BD638458C}"/>
                </a:ext>
              </a:extLst>
            </p:cNvPr>
            <p:cNvPicPr>
              <a:picLocks noChangeAspect="1"/>
            </p:cNvPicPr>
            <p:nvPr/>
          </p:nvPicPr>
          <p:blipFill>
            <a:blip r:embed="rId2"/>
            <a:stretch>
              <a:fillRect/>
            </a:stretch>
          </p:blipFill>
          <p:spPr>
            <a:xfrm rot="20607719">
              <a:off x="3806138" y="3595672"/>
              <a:ext cx="391258" cy="391258"/>
            </a:xfrm>
            <a:prstGeom prst="rect">
              <a:avLst/>
            </a:prstGeom>
          </p:spPr>
        </p:pic>
      </p:grpSp>
      <p:sp>
        <p:nvSpPr>
          <p:cNvPr id="76" name="Footer Placeholder 3">
            <a:extLst>
              <a:ext uri="{FF2B5EF4-FFF2-40B4-BE49-F238E27FC236}">
                <a16:creationId xmlns:a16="http://schemas.microsoft.com/office/drawing/2014/main" id="{1E4CD722-DED6-6BD5-87F8-8E7EA7648D9C}"/>
              </a:ext>
            </a:extLst>
          </p:cNvPr>
          <p:cNvSpPr txBox="1">
            <a:spLocks/>
          </p:cNvSpPr>
          <p:nvPr/>
        </p:nvSpPr>
        <p:spPr>
          <a:xfrm>
            <a:off x="3863884" y="1073751"/>
            <a:ext cx="2041600" cy="473453"/>
          </a:xfrm>
          <a:prstGeom prst="rect">
            <a:avLst/>
          </a:prstGeom>
          <a:noFill/>
        </p:spPr>
        <p:txBody>
          <a:bodyPr vert="horz" lIns="68589" tIns="34295" rIns="68589" bIns="34295" rtlCol="0" anchor="ctr"/>
          <a:lstStyle/>
          <a:p>
            <a:pPr algn="ctr" defTabSz="685891" eaLnBrk="1" fontAlgn="auto" hangingPunct="1">
              <a:spcBef>
                <a:spcPts val="0"/>
              </a:spcBef>
              <a:spcAft>
                <a:spcPts val="0"/>
              </a:spcAft>
              <a:defRPr/>
            </a:pPr>
            <a:r>
              <a:rPr lang="en-US" sz="1600" dirty="0">
                <a:latin typeface="Calibri" panose="020F0502020204030204" pitchFamily="34" charset="0"/>
                <a:cs typeface="Calibri" panose="020F0502020204030204" pitchFamily="34" charset="0"/>
              </a:rPr>
              <a:t>Assembly of Core</a:t>
            </a:r>
          </a:p>
        </p:txBody>
      </p:sp>
      <p:sp>
        <p:nvSpPr>
          <p:cNvPr id="77" name="Footer Placeholder 3">
            <a:extLst>
              <a:ext uri="{FF2B5EF4-FFF2-40B4-BE49-F238E27FC236}">
                <a16:creationId xmlns:a16="http://schemas.microsoft.com/office/drawing/2014/main" id="{04DAF950-B4CC-D83F-BA58-7E6E7618BD3F}"/>
              </a:ext>
            </a:extLst>
          </p:cNvPr>
          <p:cNvSpPr txBox="1">
            <a:spLocks/>
          </p:cNvSpPr>
          <p:nvPr/>
        </p:nvSpPr>
        <p:spPr>
          <a:xfrm>
            <a:off x="1828386" y="1070126"/>
            <a:ext cx="2041600" cy="473453"/>
          </a:xfrm>
          <a:prstGeom prst="rect">
            <a:avLst/>
          </a:prstGeom>
          <a:noFill/>
        </p:spPr>
        <p:txBody>
          <a:bodyPr vert="horz" lIns="68589" tIns="34295" rIns="68589" bIns="34295" rtlCol="0" anchor="ctr"/>
          <a:lstStyle/>
          <a:p>
            <a:pPr algn="ctr" defTabSz="685891" eaLnBrk="1" fontAlgn="auto" hangingPunct="1">
              <a:spcBef>
                <a:spcPts val="0"/>
              </a:spcBef>
              <a:spcAft>
                <a:spcPts val="0"/>
              </a:spcAft>
              <a:defRPr/>
            </a:pPr>
            <a:r>
              <a:rPr lang="en-US" sz="1600" dirty="0">
                <a:latin typeface="Calibri" panose="020F0502020204030204" pitchFamily="34" charset="0"/>
                <a:cs typeface="Calibri" panose="020F0502020204030204" pitchFamily="34" charset="0"/>
              </a:rPr>
              <a:t>Polymers </a:t>
            </a:r>
          </a:p>
        </p:txBody>
      </p:sp>
      <p:sp>
        <p:nvSpPr>
          <p:cNvPr id="97" name="Footer Placeholder 3">
            <a:extLst>
              <a:ext uri="{FF2B5EF4-FFF2-40B4-BE49-F238E27FC236}">
                <a16:creationId xmlns:a16="http://schemas.microsoft.com/office/drawing/2014/main" id="{02CAA9D5-D4A3-D1AD-96DB-7DA9AAF1F681}"/>
              </a:ext>
            </a:extLst>
          </p:cNvPr>
          <p:cNvSpPr txBox="1">
            <a:spLocks/>
          </p:cNvSpPr>
          <p:nvPr/>
        </p:nvSpPr>
        <p:spPr>
          <a:xfrm>
            <a:off x="464820" y="1070126"/>
            <a:ext cx="1231357" cy="473453"/>
          </a:xfrm>
          <a:prstGeom prst="rect">
            <a:avLst/>
          </a:prstGeom>
          <a:noFill/>
        </p:spPr>
        <p:txBody>
          <a:bodyPr vert="horz" lIns="68589" tIns="34295" rIns="68589" bIns="34295" rtlCol="0" anchor="ctr"/>
          <a:lstStyle/>
          <a:p>
            <a:pPr algn="ctr" defTabSz="685891" eaLnBrk="1" fontAlgn="auto" hangingPunct="1">
              <a:spcBef>
                <a:spcPts val="0"/>
              </a:spcBef>
              <a:spcAft>
                <a:spcPts val="0"/>
              </a:spcAft>
              <a:defRPr/>
            </a:pPr>
            <a:r>
              <a:rPr lang="en-US" sz="1600" dirty="0">
                <a:latin typeface="Calibri" panose="020F0502020204030204" pitchFamily="34" charset="0"/>
                <a:cs typeface="Calibri" panose="020F0502020204030204" pitchFamily="34" charset="0"/>
              </a:rPr>
              <a:t>Monomers </a:t>
            </a:r>
          </a:p>
        </p:txBody>
      </p:sp>
      <p:pic>
        <p:nvPicPr>
          <p:cNvPr id="23" name="Picture 22">
            <a:extLst>
              <a:ext uri="{FF2B5EF4-FFF2-40B4-BE49-F238E27FC236}">
                <a16:creationId xmlns:a16="http://schemas.microsoft.com/office/drawing/2014/main" id="{D74E872B-9F32-6FA2-D87A-FA60654E70AD}"/>
              </a:ext>
            </a:extLst>
          </p:cNvPr>
          <p:cNvPicPr>
            <a:picLocks noChangeAspect="1"/>
          </p:cNvPicPr>
          <p:nvPr/>
        </p:nvPicPr>
        <p:blipFill>
          <a:blip r:embed="rId5"/>
          <a:stretch>
            <a:fillRect/>
          </a:stretch>
        </p:blipFill>
        <p:spPr>
          <a:xfrm rot="21227401">
            <a:off x="860550" y="2391456"/>
            <a:ext cx="134911" cy="274320"/>
          </a:xfrm>
          <a:prstGeom prst="rect">
            <a:avLst/>
          </a:prstGeom>
          <a:effectLst>
            <a:outerShdw blurRad="50800" dist="38100" dir="5400000" algn="ctr" rotWithShape="0">
              <a:schemeClr val="tx1">
                <a:alpha val="50000"/>
              </a:schemeClr>
            </a:outerShdw>
          </a:effectLst>
        </p:spPr>
      </p:pic>
      <p:cxnSp>
        <p:nvCxnSpPr>
          <p:cNvPr id="46" name="Straight Arrow Connector 45">
            <a:extLst>
              <a:ext uri="{FF2B5EF4-FFF2-40B4-BE49-F238E27FC236}">
                <a16:creationId xmlns:a16="http://schemas.microsoft.com/office/drawing/2014/main" id="{AB63B138-B31F-3EF7-7B1D-BA27439C0CD9}"/>
              </a:ext>
            </a:extLst>
          </p:cNvPr>
          <p:cNvCxnSpPr>
            <a:cxnSpLocks/>
          </p:cNvCxnSpPr>
          <p:nvPr/>
        </p:nvCxnSpPr>
        <p:spPr>
          <a:xfrm flipV="1">
            <a:off x="1361619" y="2343454"/>
            <a:ext cx="698306" cy="300627"/>
          </a:xfrm>
          <a:prstGeom prst="straightConnector1">
            <a:avLst/>
          </a:prstGeom>
          <a:ln w="41275">
            <a:gradFill>
              <a:gsLst>
                <a:gs pos="49000">
                  <a:schemeClr val="tx1">
                    <a:lumMod val="65000"/>
                    <a:lumOff val="35000"/>
                  </a:schemeClr>
                </a:gs>
                <a:gs pos="0">
                  <a:srgbClr val="D4E0E3">
                    <a:alpha val="50742"/>
                  </a:srgbClr>
                </a:gs>
                <a:gs pos="99000">
                  <a:schemeClr val="tx1">
                    <a:lumMod val="85000"/>
                    <a:lumOff val="15000"/>
                  </a:schemeClr>
                </a:gs>
              </a:gsLst>
              <a:lin ang="0" scaled="0"/>
            </a:gra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7123F30B-2840-6E52-8BEE-19036A77C903}"/>
              </a:ext>
            </a:extLst>
          </p:cNvPr>
          <p:cNvPicPr>
            <a:picLocks noChangeAspect="1"/>
          </p:cNvPicPr>
          <p:nvPr/>
        </p:nvPicPr>
        <p:blipFill>
          <a:blip r:embed="rId5"/>
          <a:stretch>
            <a:fillRect/>
          </a:stretch>
        </p:blipFill>
        <p:spPr>
          <a:xfrm rot="21227401">
            <a:off x="1073646" y="2109619"/>
            <a:ext cx="134911" cy="274320"/>
          </a:xfrm>
          <a:prstGeom prst="rect">
            <a:avLst/>
          </a:prstGeom>
          <a:effectLst>
            <a:outerShdw blurRad="50800" dist="38100" dir="5400000" algn="ctr" rotWithShape="0">
              <a:schemeClr val="tx1">
                <a:alpha val="50000"/>
              </a:schemeClr>
            </a:outerShdw>
          </a:effectLst>
        </p:spPr>
      </p:pic>
      <p:pic>
        <p:nvPicPr>
          <p:cNvPr id="24" name="Picture 23">
            <a:extLst>
              <a:ext uri="{FF2B5EF4-FFF2-40B4-BE49-F238E27FC236}">
                <a16:creationId xmlns:a16="http://schemas.microsoft.com/office/drawing/2014/main" id="{67545B85-7629-FBD7-A50F-0E2AF6B44D00}"/>
              </a:ext>
            </a:extLst>
          </p:cNvPr>
          <p:cNvPicPr>
            <a:picLocks noChangeAspect="1"/>
          </p:cNvPicPr>
          <p:nvPr/>
        </p:nvPicPr>
        <p:blipFill>
          <a:blip r:embed="rId5"/>
          <a:stretch>
            <a:fillRect/>
          </a:stretch>
        </p:blipFill>
        <p:spPr>
          <a:xfrm rot="21227401">
            <a:off x="1080139" y="3079452"/>
            <a:ext cx="134911" cy="274320"/>
          </a:xfrm>
          <a:prstGeom prst="rect">
            <a:avLst/>
          </a:prstGeom>
          <a:effectLst>
            <a:outerShdw blurRad="50800" dist="38100" dir="5400000" algn="ctr" rotWithShape="0">
              <a:schemeClr val="tx1">
                <a:alpha val="50000"/>
              </a:schemeClr>
            </a:outerShdw>
          </a:effectLst>
        </p:spPr>
      </p:pic>
      <p:pic>
        <p:nvPicPr>
          <p:cNvPr id="37" name="Picture 36">
            <a:extLst>
              <a:ext uri="{FF2B5EF4-FFF2-40B4-BE49-F238E27FC236}">
                <a16:creationId xmlns:a16="http://schemas.microsoft.com/office/drawing/2014/main" id="{28D6B6B6-6B68-5BAC-8212-681287235DF8}"/>
              </a:ext>
            </a:extLst>
          </p:cNvPr>
          <p:cNvPicPr>
            <a:picLocks noChangeAspect="1"/>
          </p:cNvPicPr>
          <p:nvPr/>
        </p:nvPicPr>
        <p:blipFill>
          <a:blip r:embed="rId5"/>
          <a:stretch>
            <a:fillRect/>
          </a:stretch>
        </p:blipFill>
        <p:spPr>
          <a:xfrm rot="21227401">
            <a:off x="860550" y="2797093"/>
            <a:ext cx="134911" cy="274320"/>
          </a:xfrm>
          <a:prstGeom prst="rect">
            <a:avLst/>
          </a:prstGeom>
          <a:effectLst>
            <a:outerShdw blurRad="50800" dist="38100" dir="5400000" algn="ctr" rotWithShape="0">
              <a:schemeClr val="tx1">
                <a:alpha val="50000"/>
              </a:schemeClr>
            </a:outerShdw>
          </a:effectLst>
        </p:spPr>
      </p:pic>
      <p:pic>
        <p:nvPicPr>
          <p:cNvPr id="41" name="Picture 40">
            <a:extLst>
              <a:ext uri="{FF2B5EF4-FFF2-40B4-BE49-F238E27FC236}">
                <a16:creationId xmlns:a16="http://schemas.microsoft.com/office/drawing/2014/main" id="{48F6A315-5CA5-0357-F0F9-BB83E5C34C27}"/>
              </a:ext>
            </a:extLst>
          </p:cNvPr>
          <p:cNvPicPr>
            <a:picLocks noChangeAspect="1"/>
          </p:cNvPicPr>
          <p:nvPr/>
        </p:nvPicPr>
        <p:blipFill>
          <a:blip r:embed="rId5"/>
          <a:stretch>
            <a:fillRect/>
          </a:stretch>
        </p:blipFill>
        <p:spPr>
          <a:xfrm rot="21227401">
            <a:off x="592242" y="2576118"/>
            <a:ext cx="134911" cy="274320"/>
          </a:xfrm>
          <a:prstGeom prst="rect">
            <a:avLst/>
          </a:prstGeom>
          <a:effectLst>
            <a:outerShdw blurRad="50800" dist="38100" dir="5400000" algn="ctr" rotWithShape="0">
              <a:schemeClr val="tx1">
                <a:alpha val="50000"/>
              </a:schemeClr>
            </a:outerShdw>
          </a:effectLst>
        </p:spPr>
      </p:pic>
      <p:pic>
        <p:nvPicPr>
          <p:cNvPr id="48" name="Picture 47">
            <a:extLst>
              <a:ext uri="{FF2B5EF4-FFF2-40B4-BE49-F238E27FC236}">
                <a16:creationId xmlns:a16="http://schemas.microsoft.com/office/drawing/2014/main" id="{B3D1B15B-ED93-AE34-726F-0765C09B91D8}"/>
              </a:ext>
            </a:extLst>
          </p:cNvPr>
          <p:cNvPicPr>
            <a:picLocks noChangeAspect="1"/>
          </p:cNvPicPr>
          <p:nvPr/>
        </p:nvPicPr>
        <p:blipFill>
          <a:blip r:embed="rId5"/>
          <a:stretch>
            <a:fillRect/>
          </a:stretch>
        </p:blipFill>
        <p:spPr>
          <a:xfrm rot="21227401">
            <a:off x="1129732" y="2551028"/>
            <a:ext cx="134911" cy="274320"/>
          </a:xfrm>
          <a:prstGeom prst="rect">
            <a:avLst/>
          </a:prstGeom>
          <a:effectLst>
            <a:outerShdw blurRad="50800" dist="38100" dir="5400000" algn="ctr" rotWithShape="0">
              <a:schemeClr val="tx1">
                <a:alpha val="50000"/>
              </a:schemeClr>
            </a:outerShdw>
          </a:effectLst>
        </p:spPr>
      </p:pic>
      <p:sp>
        <p:nvSpPr>
          <p:cNvPr id="44" name="Footer Placeholder 3">
            <a:extLst>
              <a:ext uri="{FF2B5EF4-FFF2-40B4-BE49-F238E27FC236}">
                <a16:creationId xmlns:a16="http://schemas.microsoft.com/office/drawing/2014/main" id="{7F0B195E-2D66-62A7-8145-58C8B1058B17}"/>
              </a:ext>
            </a:extLst>
          </p:cNvPr>
          <p:cNvSpPr txBox="1">
            <a:spLocks/>
          </p:cNvSpPr>
          <p:nvPr/>
        </p:nvSpPr>
        <p:spPr>
          <a:xfrm>
            <a:off x="1980786" y="1222526"/>
            <a:ext cx="2041600" cy="473453"/>
          </a:xfrm>
          <a:prstGeom prst="rect">
            <a:avLst/>
          </a:prstGeom>
          <a:noFill/>
        </p:spPr>
        <p:txBody>
          <a:bodyPr vert="horz" lIns="68589" tIns="34295" rIns="68589" bIns="34295" rtlCol="0" anchor="ctr"/>
          <a:lstStyle/>
          <a:p>
            <a:pPr algn="ctr" defTabSz="685891" eaLnBrk="1" fontAlgn="auto" hangingPunct="1">
              <a:spcBef>
                <a:spcPts val="0"/>
              </a:spcBef>
              <a:spcAft>
                <a:spcPts val="0"/>
              </a:spcAft>
              <a:defRPr/>
            </a:pPr>
            <a:r>
              <a:rPr lang="en-US" sz="1600" dirty="0">
                <a:latin typeface="Calibri" panose="020F0502020204030204" pitchFamily="34" charset="0"/>
                <a:cs typeface="Calibri" panose="020F0502020204030204" pitchFamily="34" charset="0"/>
              </a:rPr>
              <a:t>Polymers </a:t>
            </a:r>
          </a:p>
        </p:txBody>
      </p:sp>
      <p:cxnSp>
        <p:nvCxnSpPr>
          <p:cNvPr id="50" name="Straight Arrow Connector 49">
            <a:extLst>
              <a:ext uri="{FF2B5EF4-FFF2-40B4-BE49-F238E27FC236}">
                <a16:creationId xmlns:a16="http://schemas.microsoft.com/office/drawing/2014/main" id="{B5E0BD1F-1232-83C2-270E-B19F9EFE34AA}"/>
              </a:ext>
            </a:extLst>
          </p:cNvPr>
          <p:cNvCxnSpPr>
            <a:cxnSpLocks/>
          </p:cNvCxnSpPr>
          <p:nvPr/>
        </p:nvCxnSpPr>
        <p:spPr>
          <a:xfrm>
            <a:off x="3297954" y="2247823"/>
            <a:ext cx="614950" cy="295440"/>
          </a:xfrm>
          <a:prstGeom prst="straightConnector1">
            <a:avLst/>
          </a:prstGeom>
          <a:ln w="41275">
            <a:gradFill>
              <a:gsLst>
                <a:gs pos="49000">
                  <a:schemeClr val="tx1">
                    <a:lumMod val="65000"/>
                    <a:lumOff val="35000"/>
                  </a:schemeClr>
                </a:gs>
                <a:gs pos="0">
                  <a:srgbClr val="D4E0E3">
                    <a:alpha val="50742"/>
                  </a:srgbClr>
                </a:gs>
                <a:gs pos="99000">
                  <a:schemeClr val="tx1">
                    <a:lumMod val="85000"/>
                    <a:lumOff val="15000"/>
                  </a:schemeClr>
                </a:gs>
              </a:gsLst>
              <a:lin ang="0" scaled="0"/>
            </a:gra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58560758-D935-3BE0-1A31-5F8604242772}"/>
              </a:ext>
            </a:extLst>
          </p:cNvPr>
          <p:cNvCxnSpPr>
            <a:cxnSpLocks/>
          </p:cNvCxnSpPr>
          <p:nvPr/>
        </p:nvCxnSpPr>
        <p:spPr>
          <a:xfrm>
            <a:off x="5703761" y="2853887"/>
            <a:ext cx="609644" cy="0"/>
          </a:xfrm>
          <a:prstGeom prst="straightConnector1">
            <a:avLst/>
          </a:prstGeom>
          <a:ln w="41275">
            <a:gradFill>
              <a:gsLst>
                <a:gs pos="49000">
                  <a:schemeClr val="tx1">
                    <a:lumMod val="65000"/>
                    <a:lumOff val="35000"/>
                  </a:schemeClr>
                </a:gs>
                <a:gs pos="0">
                  <a:srgbClr val="D4E0E3">
                    <a:alpha val="50742"/>
                  </a:srgbClr>
                </a:gs>
                <a:gs pos="99000">
                  <a:schemeClr val="tx1">
                    <a:lumMod val="85000"/>
                    <a:lumOff val="15000"/>
                  </a:schemeClr>
                </a:gs>
              </a:gsLst>
              <a:lin ang="0" scaled="0"/>
            </a:gra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0E4AAD73-BB99-D8D2-E023-1981510B0583}"/>
              </a:ext>
            </a:extLst>
          </p:cNvPr>
          <p:cNvCxnSpPr>
            <a:cxnSpLocks/>
          </p:cNvCxnSpPr>
          <p:nvPr/>
        </p:nvCxnSpPr>
        <p:spPr>
          <a:xfrm flipV="1">
            <a:off x="3224845" y="3098699"/>
            <a:ext cx="681375" cy="318375"/>
          </a:xfrm>
          <a:prstGeom prst="straightConnector1">
            <a:avLst/>
          </a:prstGeom>
          <a:ln w="22225">
            <a:gradFill>
              <a:gsLst>
                <a:gs pos="49000">
                  <a:schemeClr val="tx1">
                    <a:lumMod val="65000"/>
                    <a:lumOff val="35000"/>
                  </a:schemeClr>
                </a:gs>
                <a:gs pos="0">
                  <a:srgbClr val="D4E0E3">
                    <a:alpha val="50742"/>
                  </a:srgbClr>
                </a:gs>
                <a:gs pos="99000">
                  <a:schemeClr val="tx1">
                    <a:lumMod val="85000"/>
                    <a:lumOff val="15000"/>
                  </a:schemeClr>
                </a:gs>
              </a:gsLst>
              <a:lin ang="0" scaled="0"/>
            </a:gra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94257502-A363-01AC-5E5D-79639E6325AB}"/>
              </a:ext>
            </a:extLst>
          </p:cNvPr>
          <p:cNvCxnSpPr>
            <a:cxnSpLocks/>
          </p:cNvCxnSpPr>
          <p:nvPr/>
        </p:nvCxnSpPr>
        <p:spPr>
          <a:xfrm>
            <a:off x="1371060" y="2959645"/>
            <a:ext cx="726066" cy="277543"/>
          </a:xfrm>
          <a:prstGeom prst="straightConnector1">
            <a:avLst/>
          </a:prstGeom>
          <a:ln w="22225">
            <a:gradFill>
              <a:gsLst>
                <a:gs pos="49000">
                  <a:schemeClr val="tx1">
                    <a:lumMod val="65000"/>
                    <a:lumOff val="35000"/>
                  </a:schemeClr>
                </a:gs>
                <a:gs pos="0">
                  <a:srgbClr val="D4E0E3">
                    <a:alpha val="50742"/>
                  </a:srgbClr>
                </a:gs>
                <a:gs pos="99000">
                  <a:schemeClr val="tx1">
                    <a:lumMod val="85000"/>
                    <a:lumOff val="15000"/>
                  </a:schemeClr>
                </a:gs>
              </a:gsLst>
              <a:lin ang="0" scaled="0"/>
            </a:gra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6457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20650">
        <p159:morph option="byObject"/>
      </p:transition>
    </mc:Choice>
    <mc:Fallback xmlns="">
      <p:transition spd="slow" advTm="20650">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B87F42-6F95-C169-076C-6E054A877DA3}"/>
              </a:ext>
            </a:extLst>
          </p:cNvPr>
          <p:cNvPicPr>
            <a:picLocks noChangeAspect="1"/>
          </p:cNvPicPr>
          <p:nvPr/>
        </p:nvPicPr>
        <p:blipFill>
          <a:blip r:embed="rId3"/>
          <a:stretch>
            <a:fillRect/>
          </a:stretch>
        </p:blipFill>
        <p:spPr>
          <a:xfrm>
            <a:off x="457200" y="1068088"/>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Budding and Maturation</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3" name="Rectangle 2">
            <a:extLst>
              <a:ext uri="{FF2B5EF4-FFF2-40B4-BE49-F238E27FC236}">
                <a16:creationId xmlns:a16="http://schemas.microsoft.com/office/drawing/2014/main" id="{8116834F-94D3-81DE-7F6B-B233AFD87C12}"/>
              </a:ext>
            </a:extLst>
          </p:cNvPr>
          <p:cNvSpPr/>
          <p:nvPr/>
        </p:nvSpPr>
        <p:spPr>
          <a:xfrm>
            <a:off x="323850" y="1265382"/>
            <a:ext cx="571696" cy="3082641"/>
          </a:xfrm>
          <a:prstGeom prst="rect">
            <a:avLst/>
          </a:prstGeom>
          <a:solidFill>
            <a:srgbClr val="FBFCFE"/>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225818"/>
      </p:ext>
    </p:extLst>
  </p:cSld>
  <p:clrMapOvr>
    <a:masterClrMapping/>
  </p:clrMapOvr>
  <mc:AlternateContent xmlns:mc="http://schemas.openxmlformats.org/markup-compatibility/2006" xmlns:p14="http://schemas.microsoft.com/office/powerpoint/2010/main">
    <mc:Choice Requires="p14">
      <p:transition spd="slow" p14:dur="1250" advTm="9045">
        <p:fade/>
      </p:transition>
    </mc:Choice>
    <mc:Fallback xmlns="">
      <p:transition spd="slow" advTm="9045">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9AFFC-57DC-9647-9A3D-24F24EB4EB0B}"/>
              </a:ext>
            </a:extLst>
          </p:cNvPr>
          <p:cNvSpPr>
            <a:spLocks noGrp="1"/>
          </p:cNvSpPr>
          <p:nvPr>
            <p:ph type="title"/>
          </p:nvPr>
        </p:nvSpPr>
        <p:spPr/>
        <p:txBody>
          <a:bodyPr/>
          <a:lstStyle/>
          <a:p>
            <a:r>
              <a:rPr lang="en-US" dirty="0"/>
              <a:t>HIV</a:t>
            </a:r>
          </a:p>
        </p:txBody>
      </p:sp>
      <p:sp>
        <p:nvSpPr>
          <p:cNvPr id="3" name="Text Placeholder 2">
            <a:extLst>
              <a:ext uri="{FF2B5EF4-FFF2-40B4-BE49-F238E27FC236}">
                <a16:creationId xmlns:a16="http://schemas.microsoft.com/office/drawing/2014/main" id="{40DC4770-9BD6-504E-B2DE-5122FE3738F6}"/>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Tree>
    <p:extLst>
      <p:ext uri="{BB962C8B-B14F-4D97-AF65-F5344CB8AC3E}">
        <p14:creationId xmlns:p14="http://schemas.microsoft.com/office/powerpoint/2010/main" val="1041718546"/>
      </p:ext>
    </p:extLst>
  </p:cSld>
  <p:clrMapOvr>
    <a:masterClrMapping/>
  </p:clrMapOvr>
  <mc:AlternateContent xmlns:mc="http://schemas.openxmlformats.org/markup-compatibility/2006" xmlns:p14="http://schemas.microsoft.com/office/powerpoint/2010/main">
    <mc:Choice Requires="p14">
      <p:transition spd="slow" p14:dur="2000" advTm="5706">
        <p14:reveal/>
      </p:transition>
    </mc:Choice>
    <mc:Fallback xmlns="">
      <p:transition spd="slow" advTm="5706">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439FE-EDCC-6A62-B87D-DE35A15297E0}"/>
              </a:ext>
            </a:extLst>
          </p:cNvPr>
          <p:cNvSpPr>
            <a:spLocks noGrp="1"/>
          </p:cNvSpPr>
          <p:nvPr>
            <p:ph type="title"/>
          </p:nvPr>
        </p:nvSpPr>
        <p:spPr/>
        <p:txBody>
          <a:bodyPr/>
          <a:lstStyle/>
          <a:p>
            <a:r>
              <a:rPr lang="en-US" dirty="0"/>
              <a:t>Summary</a:t>
            </a:r>
          </a:p>
        </p:txBody>
      </p:sp>
    </p:spTree>
    <p:extLst>
      <p:ext uri="{BB962C8B-B14F-4D97-AF65-F5344CB8AC3E}">
        <p14:creationId xmlns:p14="http://schemas.microsoft.com/office/powerpoint/2010/main" val="3032754809"/>
      </p:ext>
    </p:extLst>
  </p:cSld>
  <p:clrMapOvr>
    <a:masterClrMapping/>
  </p:clrMapOvr>
  <p:transition spd="slow" advTm="4096"/>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B598A56-B8CA-1440-A8FF-6AFE5001F7B4}"/>
              </a:ext>
            </a:extLst>
          </p:cNvPr>
          <p:cNvSpPr>
            <a:spLocks noGrp="1"/>
          </p:cNvSpPr>
          <p:nvPr>
            <p:ph type="title"/>
          </p:nvPr>
        </p:nvSpPr>
        <p:spPr/>
        <p:txBody>
          <a:bodyPr/>
          <a:lstStyle/>
          <a:p>
            <a:r>
              <a:rPr lang="en-US" dirty="0"/>
              <a:t>HIV Life Cycle</a:t>
            </a:r>
          </a:p>
        </p:txBody>
      </p:sp>
      <p:sp>
        <p:nvSpPr>
          <p:cNvPr id="11" name="Text Placeholder 10">
            <a:extLst>
              <a:ext uri="{FF2B5EF4-FFF2-40B4-BE49-F238E27FC236}">
                <a16:creationId xmlns:a16="http://schemas.microsoft.com/office/drawing/2014/main" id="{749DB16E-8271-0F47-88DB-5A870B4D0D6F}"/>
              </a:ext>
            </a:extLst>
          </p:cNvPr>
          <p:cNvSpPr>
            <a:spLocks noGrp="1"/>
          </p:cNvSpPr>
          <p:nvPr>
            <p:ph type="body" sz="quarter" idx="14"/>
          </p:nvPr>
        </p:nvSpPr>
        <p:spPr/>
        <p:txBody>
          <a:bodyPr/>
          <a:lstStyle/>
          <a:p>
            <a:r>
              <a:rPr lang="en-US" b="0" dirty="0"/>
              <a:t>Source for T-cell Image: NIAID/HIH</a:t>
            </a:r>
          </a:p>
        </p:txBody>
      </p:sp>
      <p:pic>
        <p:nvPicPr>
          <p:cNvPr id="7" name="Picture 6">
            <a:extLst>
              <a:ext uri="{FF2B5EF4-FFF2-40B4-BE49-F238E27FC236}">
                <a16:creationId xmlns:a16="http://schemas.microsoft.com/office/drawing/2014/main" id="{B97CA414-7988-0549-AE4D-5A9B5C99B4B6}"/>
              </a:ext>
            </a:extLst>
          </p:cNvPr>
          <p:cNvPicPr>
            <a:picLocks noChangeAspect="1"/>
          </p:cNvPicPr>
          <p:nvPr/>
        </p:nvPicPr>
        <p:blipFill>
          <a:blip r:embed="rId2">
            <a:duotone>
              <a:prstClr val="black"/>
              <a:srgbClr val="FFC000">
                <a:tint val="45000"/>
                <a:satMod val="400000"/>
              </a:srgbClr>
            </a:duotone>
            <a:alphaModFix amt="85000"/>
            <a:extLst>
              <a:ext uri="{BEBA8EAE-BF5A-486C-A8C5-ECC9F3942E4B}">
                <a14:imgProps xmlns:a14="http://schemas.microsoft.com/office/drawing/2010/main">
                  <a14:imgLayer r:embed="rId3">
                    <a14:imgEffect>
                      <a14:backgroundRemoval t="4102" b="95801" l="4883" r="96875">
                        <a14:foregroundMark x1="17285" y1="13281" x2="20996" y2="19629"/>
                        <a14:foregroundMark x1="23684" y1="13667" x2="26758" y2="16113"/>
                        <a14:foregroundMark x1="21973" y1="12305" x2="23382" y2="13426"/>
                        <a14:foregroundMark x1="28320" y1="11035" x2="30566" y2="14941"/>
                        <a14:foregroundMark x1="26953" y1="11035" x2="27539" y2="11230"/>
                        <a14:foregroundMark x1="30371" y1="9961" x2="31445" y2="11230"/>
                        <a14:foregroundMark x1="36133" y1="8984" x2="34863" y2="11816"/>
                        <a14:foregroundMark x1="42871" y1="7324" x2="43262" y2="10254"/>
                        <a14:foregroundMark x1="50586" y1="6934" x2="50781" y2="8398"/>
                        <a14:foregroundMark x1="50460" y1="5987" x2="50586" y2="6934"/>
                        <a14:foregroundMark x1="47546" y1="6934" x2="46973" y2="9570"/>
                        <a14:foregroundMark x1="47949" y1="5078" x2="47546" y2="6934"/>
                        <a14:foregroundMark x1="41797" y1="6543" x2="41797" y2="6543"/>
                        <a14:foregroundMark x1="51465" y1="5566" x2="51465" y2="5566"/>
                        <a14:foregroundMark x1="53027" y1="8398" x2="53027" y2="8398"/>
                        <a14:foregroundMark x1="61426" y1="9375" x2="64063" y2="8008"/>
                        <a14:foregroundMark x1="71484" y1="7324" x2="72852" y2="8789"/>
                        <a14:foregroundMark x1="74316" y1="7520" x2="74316" y2="7520"/>
                        <a14:foregroundMark x1="67188" y1="5078" x2="67188" y2="5078"/>
                        <a14:foregroundMark x1="12793" y1="34277" x2="12793" y2="34277"/>
                        <a14:foregroundMark x1="12793" y1="31836" x2="12793" y2="31836"/>
                        <a14:foregroundMark x1="16699" y1="26367" x2="16699" y2="26367"/>
                        <a14:foregroundMark x1="8984" y1="33496" x2="8984" y2="33496"/>
                        <a14:foregroundMark x1="7129" y1="33301" x2="7129" y2="33301"/>
                        <a14:foregroundMark x1="10547" y1="39648" x2="10547" y2="39648"/>
                        <a14:foregroundMark x1="6934" y1="47949" x2="6934" y2="47949"/>
                        <a14:foregroundMark x1="9961" y1="53320" x2="9961" y2="53320"/>
                        <a14:foregroundMark x1="7715" y1="55176" x2="10547" y2="56152"/>
                        <a14:foregroundMark x1="15332" y1="71289" x2="14063" y2="66406"/>
                        <a14:foregroundMark x1="12402" y1="60059" x2="11035" y2="60449"/>
                        <a14:foregroundMark x1="5664" y1="55371" x2="5664" y2="55371"/>
                        <a14:foregroundMark x1="5078" y1="55371" x2="6543" y2="56152"/>
                        <a14:foregroundMark x1="9570" y1="77832" x2="18164" y2="72754"/>
                        <a14:foregroundMark x1="13086" y1="74512" x2="17773" y2="72266"/>
                        <a14:foregroundMark x1="17746" y1="75586" x2="19727" y2="74316"/>
                        <a14:foregroundMark x1="16679" y1="76270" x2="17746" y2="75586"/>
                        <a14:foregroundMark x1="15918" y1="76758" x2="16679" y2="76270"/>
                        <a14:foregroundMark x1="19336" y1="76953" x2="22461" y2="78809"/>
                        <a14:foregroundMark x1="15527" y1="84766" x2="22852" y2="82910"/>
                        <a14:foregroundMark x1="30371" y1="87402" x2="39355" y2="90723"/>
                        <a14:foregroundMark x1="39355" y1="90723" x2="49805" y2="91504"/>
                        <a14:foregroundMark x1="49805" y1="91504" x2="56348" y2="90430"/>
                        <a14:foregroundMark x1="46094" y1="93750" x2="46094" y2="93750"/>
                        <a14:foregroundMark x1="44922" y1="93555" x2="46484" y2="93945"/>
                        <a14:foregroundMark x1="50781" y1="93359" x2="50781" y2="94336"/>
                        <a14:foregroundMark x1="59897" y1="93595" x2="59766" y2="94531"/>
                        <a14:foregroundMark x1="60449" y1="89648" x2="60340" y2="90430"/>
                        <a14:foregroundMark x1="68750" y1="89258" x2="68750" y2="89258"/>
                        <a14:foregroundMark x1="58008" y1="95410" x2="58008" y2="95410"/>
                        <a14:foregroundMark x1="58594" y1="95996" x2="58594" y2="95996"/>
                        <a14:foregroundMark x1="73962" y1="90616" x2="74121" y2="90918"/>
                        <a14:foregroundMark x1="72070" y1="87012" x2="73099" y2="88971"/>
                        <a14:foregroundMark x1="74940" y1="89493" x2="75293" y2="91504"/>
                        <a14:foregroundMark x1="74316" y1="85938" x2="74554" y2="87294"/>
                        <a14:foregroundMark x1="78027" y1="84766" x2="79785" y2="89258"/>
                        <a14:foregroundMark x1="93457" y1="89648" x2="80273" y2="80273"/>
                        <a14:foregroundMark x1="90625" y1="67578" x2="92285" y2="70898"/>
                        <a14:foregroundMark x1="87793" y1="72266" x2="88605" y2="72753"/>
                        <a14:foregroundMark x1="88770" y1="76367" x2="88770" y2="76367"/>
                        <a14:foregroundMark x1="84473" y1="74512" x2="84473" y2="74512"/>
                        <a14:foregroundMark x1="81445" y1="76367" x2="81445" y2="76367"/>
                        <a14:foregroundMark x1="92871" y1="35938" x2="92871" y2="35938"/>
                        <a14:foregroundMark x1="79004" y1="5469" x2="77344" y2="14551"/>
                        <a14:foregroundMark x1="77344" y1="14551" x2="77539" y2="14746"/>
                        <a14:foregroundMark x1="81641" y1="19043" x2="78613" y2="21289"/>
                        <a14:foregroundMark x1="81836" y1="25684" x2="84473" y2="25977"/>
                        <a14:foregroundMark x1="74512" y1="6348" x2="74506" y2="6325"/>
                        <a14:foregroundMark x1="66309" y1="4688" x2="67188" y2="6152"/>
                        <a14:foregroundMark x1="78809" y1="5078" x2="78809" y2="5078"/>
                        <a14:foregroundMark x1="82227" y1="19043" x2="82227" y2="19043"/>
                        <a14:foregroundMark x1="88574" y1="30273" x2="88574" y2="30273"/>
                        <a14:foregroundMark x1="87988" y1="29980" x2="87988" y2="29980"/>
                        <a14:foregroundMark x1="93750" y1="43945" x2="91016" y2="42871"/>
                        <a14:foregroundMark x1="94066" y1="39629" x2="93457" y2="39258"/>
                        <a14:foregroundMark x1="94336" y1="46973" x2="95313" y2="48047"/>
                        <a14:foregroundMark x1="93066" y1="52441" x2="93066" y2="52441"/>
                        <a14:foregroundMark x1="93066" y1="55957" x2="93066" y2="55957"/>
                        <a14:foregroundMark x1="93066" y1="60645" x2="93066" y2="60645"/>
                        <a14:foregroundMark x1="93457" y1="62109" x2="93457" y2="62109"/>
                        <a14:foregroundMark x1="78613" y1="90918" x2="78613" y2="90918"/>
                        <a14:foregroundMark x1="75293" y1="92090" x2="75781" y2="92285"/>
                        <a14:foregroundMark x1="79004" y1="90527" x2="79395" y2="90918"/>
                        <a14:foregroundMark x1="92676" y1="90430" x2="93262" y2="90527"/>
                        <a14:foregroundMark x1="14453" y1="85547" x2="15723" y2="85547"/>
                        <a14:foregroundMark x1="51002" y1="4420" x2="51270" y2="4688"/>
                        <a14:foregroundMark x1="53613" y1="8008" x2="54980" y2="8984"/>
                        <a14:foregroundMark x1="81836" y1="18262" x2="82813" y2="18652"/>
                        <a14:foregroundMark x1="82129" y1="17676" x2="82129" y2="17676"/>
                        <a14:foregroundMark x1="76367" y1="17871" x2="76758" y2="18359"/>
                        <a14:foregroundMark x1="77246" y1="16504" x2="77246" y2="16504"/>
                        <a14:foregroundMark x1="7031" y1="33203" x2="7031" y2="33203"/>
                        <a14:foregroundMark x1="10938" y1="35840" x2="10938" y2="35840"/>
                        <a14:foregroundMark x1="14063" y1="38965" x2="14063" y2="38965"/>
                        <a14:foregroundMark x1="10059" y1="39941" x2="10059" y2="39941"/>
                        <a14:foregroundMark x1="35840" y1="92090" x2="35840" y2="92090"/>
                        <a14:foregroundMark x1="68164" y1="90234" x2="68164" y2="90234"/>
                        <a14:foregroundMark x1="83301" y1="73242" x2="84887" y2="73994"/>
                        <a14:foregroundMark x1="90527" y1="73242" x2="88672" y2="75488"/>
                        <a14:foregroundMark x1="96680" y1="39648" x2="96680" y2="39648"/>
                        <a14:foregroundMark x1="79102" y1="4688" x2="79102" y2="4688"/>
                        <a14:foregroundMark x1="88184" y1="28809" x2="88867" y2="29395"/>
                        <a14:foregroundMark x1="56641" y1="90527" x2="56738" y2="90820"/>
                        <a14:foregroundMark x1="56836" y1="91211" x2="56934" y2="91406"/>
                        <a14:foregroundMark x1="55371" y1="91113" x2="55762" y2="91504"/>
                        <a14:foregroundMark x1="56055" y1="91895" x2="56250" y2="92188"/>
                        <a14:foregroundMark x1="84961" y1="74219" x2="85352" y2="74414"/>
                        <a14:foregroundMark x1="93066" y1="61426" x2="94043" y2="61914"/>
                        <a14:foregroundMark x1="92773" y1="52246" x2="94238" y2="52344"/>
                        <a14:foregroundMark x1="95215" y1="49023" x2="96191" y2="49219"/>
                        <a14:foregroundMark x1="96094" y1="49023" x2="96289" y2="49121"/>
                        <a14:foregroundMark x1="96777" y1="49316" x2="96875" y2="49512"/>
                        <a14:foregroundMark x1="94141" y1="52148" x2="94336" y2="52246"/>
                        <a14:foregroundMark x1="94531" y1="52832" x2="94824" y2="52832"/>
                        <a14:foregroundMark x1="95215" y1="52441" x2="95313" y2="52637"/>
                        <a14:foregroundMark x1="95605" y1="52441" x2="95996" y2="52637"/>
                        <a14:foregroundMark x1="84570" y1="25391" x2="84668" y2="25098"/>
                        <a14:foregroundMark x1="48047" y1="4980" x2="48145" y2="4492"/>
                        <a14:foregroundMark x1="42676" y1="8008" x2="42188" y2="7031"/>
                        <a14:foregroundMark x1="41895" y1="6836" x2="41602" y2="6445"/>
                        <a14:foregroundMark x1="35840" y1="9570" x2="36523" y2="8398"/>
                        <a14:foregroundMark x1="41504" y1="91211" x2="41895" y2="91699"/>
                        <a14:foregroundMark x1="82129" y1="75879" x2="83105" y2="76465"/>
                        <a14:foregroundMark x1="82617" y1="76270" x2="82715" y2="76758"/>
                        <a14:foregroundMark x1="82813" y1="76465" x2="83008" y2="76953"/>
                        <a14:foregroundMark x1="12500" y1="63867" x2="11914" y2="63672"/>
                        <a14:foregroundMark x1="13379" y1="67383" x2="12988" y2="67188"/>
                        <a14:foregroundMark x1="12891" y1="67188" x2="12305" y2="67188"/>
                        <a14:foregroundMark x1="12500" y1="66504" x2="12207" y2="66504"/>
                        <a14:foregroundMark x1="92578" y1="89746" x2="93359" y2="90137"/>
                        <a14:foregroundMark x1="93457" y1="90137" x2="93750" y2="90332"/>
                        <a14:foregroundMark x1="93750" y1="90332" x2="93848" y2="90723"/>
                        <a14:foregroundMark x1="91895" y1="64160" x2="92188" y2="64258"/>
                        <a14:foregroundMark x1="92285" y1="64355" x2="92871" y2="64551"/>
                        <a14:foregroundMark x1="85254" y1="29199" x2="85059" y2="28906"/>
                        <a14:backgroundMark x1="49609" y1="4980" x2="49707" y2="6055"/>
                        <a14:backgroundMark x1="49414" y1="6934" x2="49414" y2="6934"/>
                        <a14:backgroundMark x1="21582" y1="14355" x2="22656" y2="14844"/>
                        <a14:backgroundMark x1="9277" y1="48730" x2="9277" y2="48730"/>
                        <a14:backgroundMark x1="18652" y1="76270" x2="18652" y2="76270"/>
                        <a14:backgroundMark x1="15723" y1="76172" x2="15723" y2="76172"/>
                        <a14:backgroundMark x1="16016" y1="75586" x2="16016" y2="75586"/>
                        <a14:backgroundMark x1="60352" y1="91211" x2="59668" y2="91797"/>
                        <a14:backgroundMark x1="60254" y1="90820" x2="60254" y2="90820"/>
                        <a14:backgroundMark x1="60059" y1="90430" x2="60059" y2="90430"/>
                        <a14:backgroundMark x1="59961" y1="91113" x2="59961" y2="91113"/>
                        <a14:backgroundMark x1="60156" y1="91699" x2="59961" y2="92188"/>
                        <a14:backgroundMark x1="60059" y1="90332" x2="59961" y2="91113"/>
                        <a14:backgroundMark x1="60254" y1="91699" x2="59863" y2="92383"/>
                        <a14:backgroundMark x1="60352" y1="90332" x2="60352" y2="90332"/>
                        <a14:backgroundMark x1="60059" y1="90430" x2="60156" y2="90820"/>
                        <a14:backgroundMark x1="60059" y1="92480" x2="59277" y2="92969"/>
                        <a14:backgroundMark x1="74316" y1="88086" x2="75098" y2="88965"/>
                        <a14:backgroundMark x1="74121" y1="87695" x2="74512" y2="87988"/>
                        <a14:backgroundMark x1="74609" y1="88672" x2="74902" y2="89258"/>
                        <a14:backgroundMark x1="75195" y1="89160" x2="75098" y2="89355"/>
                        <a14:backgroundMark x1="74609" y1="88965" x2="75000" y2="89453"/>
                        <a14:backgroundMark x1="74902" y1="89355" x2="75195" y2="89648"/>
                        <a14:backgroundMark x1="86621" y1="73242" x2="86621" y2="73242"/>
                        <a14:backgroundMark x1="86621" y1="73145" x2="86719" y2="73633"/>
                        <a14:backgroundMark x1="91699" y1="50781" x2="91699" y2="50781"/>
                        <a14:backgroundMark x1="90820" y1="50586" x2="90820" y2="50586"/>
                        <a14:backgroundMark x1="95020" y1="50391" x2="95020" y2="50391"/>
                        <a14:backgroundMark x1="95313" y1="50879" x2="95117" y2="50879"/>
                        <a14:backgroundMark x1="93945" y1="50098" x2="93750" y2="50195"/>
                        <a14:backgroundMark x1="95117" y1="41895" x2="93359" y2="41602"/>
                        <a14:backgroundMark x1="95898" y1="40918" x2="95117" y2="40527"/>
                        <a14:backgroundMark x1="95020" y1="40332" x2="94629" y2="40234"/>
                        <a14:backgroundMark x1="93848" y1="39844" x2="94141" y2="40039"/>
                        <a14:backgroundMark x1="76563" y1="6738" x2="75488" y2="12012"/>
                        <a14:backgroundMark x1="50684" y1="3613" x2="51563" y2="3418"/>
                        <a14:backgroundMark x1="11133" y1="62012" x2="11328" y2="62012"/>
                        <a14:backgroundMark x1="11035" y1="67090" x2="11133" y2="67383"/>
                        <a14:backgroundMark x1="92480" y1="66016" x2="92090" y2="65820"/>
                        <a14:backgroundMark x1="83496" y1="27930" x2="83496" y2="27930"/>
                        <a14:backgroundMark x1="60254" y1="91211" x2="60156" y2="90820"/>
                        <a14:backgroundMark x1="60352" y1="90527" x2="60352" y2="90527"/>
                      </a14:backgroundRemoval>
                    </a14:imgEffect>
                    <a14:imgEffect>
                      <a14:brightnessContrast bright="40000" contrast="-20000"/>
                    </a14:imgEffect>
                  </a14:imgLayer>
                </a14:imgProps>
              </a:ext>
            </a:extLst>
          </a:blip>
          <a:stretch>
            <a:fillRect/>
          </a:stretch>
        </p:blipFill>
        <p:spPr>
          <a:xfrm>
            <a:off x="2500539" y="1134381"/>
            <a:ext cx="4142921" cy="3348718"/>
          </a:xfrm>
          <a:prstGeom prst="rect">
            <a:avLst/>
          </a:prstGeom>
          <a:effectLst>
            <a:outerShdw blurRad="127000" dist="114300" dir="3180000" algn="ctr" rotWithShape="0">
              <a:srgbClr val="797336"/>
            </a:outerShdw>
          </a:effectLst>
        </p:spPr>
      </p:pic>
      <p:sp>
        <p:nvSpPr>
          <p:cNvPr id="9" name="Rectangle 7">
            <a:extLst>
              <a:ext uri="{FF2B5EF4-FFF2-40B4-BE49-F238E27FC236}">
                <a16:creationId xmlns:a16="http://schemas.microsoft.com/office/drawing/2014/main" id="{3DAF3231-6F54-054F-B1A3-EBA9B603F673}"/>
              </a:ext>
            </a:extLst>
          </p:cNvPr>
          <p:cNvSpPr>
            <a:spLocks noChangeArrowheads="1"/>
          </p:cNvSpPr>
          <p:nvPr/>
        </p:nvSpPr>
        <p:spPr bwMode="auto">
          <a:xfrm>
            <a:off x="1981200" y="4483099"/>
            <a:ext cx="5181600" cy="439421"/>
          </a:xfrm>
          <a:prstGeom prst="rect">
            <a:avLst/>
          </a:prstGeom>
          <a:noFill/>
          <a:ln w="12700">
            <a:noFill/>
            <a:miter lim="800000"/>
            <a:headEnd/>
            <a:tailEnd/>
          </a:ln>
          <a:effectLst/>
        </p:spPr>
        <p:txBody>
          <a:bodyPr anchor="ctr"/>
          <a:lstStyle/>
          <a:p>
            <a:pPr algn="ctr"/>
            <a:r>
              <a:rPr lang="en-US" altLang="en-US" sz="1800" dirty="0">
                <a:latin typeface="Arial" panose="020B0604020202020204" pitchFamily="34" charset="0"/>
              </a:rPr>
              <a:t>Human T-cell Lymphocyte</a:t>
            </a:r>
          </a:p>
        </p:txBody>
      </p:sp>
      <p:sp>
        <p:nvSpPr>
          <p:cNvPr id="12" name="Rectangle 7">
            <a:extLst>
              <a:ext uri="{FF2B5EF4-FFF2-40B4-BE49-F238E27FC236}">
                <a16:creationId xmlns:a16="http://schemas.microsoft.com/office/drawing/2014/main" id="{2F812345-5ACF-3144-B130-53A3DB27F86D}"/>
              </a:ext>
            </a:extLst>
          </p:cNvPr>
          <p:cNvSpPr>
            <a:spLocks noChangeArrowheads="1"/>
          </p:cNvSpPr>
          <p:nvPr/>
        </p:nvSpPr>
        <p:spPr bwMode="auto">
          <a:xfrm>
            <a:off x="1994626" y="1101844"/>
            <a:ext cx="892175" cy="439421"/>
          </a:xfrm>
          <a:prstGeom prst="rect">
            <a:avLst/>
          </a:prstGeom>
          <a:noFill/>
          <a:ln w="12700">
            <a:noFill/>
            <a:miter lim="800000"/>
            <a:headEnd/>
            <a:tailEnd/>
          </a:ln>
          <a:effectLst/>
        </p:spPr>
        <p:txBody>
          <a:bodyPr anchor="ctr"/>
          <a:lstStyle/>
          <a:p>
            <a:pPr algn="ctr"/>
            <a:r>
              <a:rPr lang="en-US" altLang="en-US" sz="1800" dirty="0">
                <a:latin typeface="Arial" panose="020B0604020202020204" pitchFamily="34" charset="0"/>
              </a:rPr>
              <a:t>HIV</a:t>
            </a:r>
          </a:p>
        </p:txBody>
      </p:sp>
      <p:pic>
        <p:nvPicPr>
          <p:cNvPr id="4" name="Picture 3">
            <a:extLst>
              <a:ext uri="{FF2B5EF4-FFF2-40B4-BE49-F238E27FC236}">
                <a16:creationId xmlns:a16="http://schemas.microsoft.com/office/drawing/2014/main" id="{9A754A35-5047-2ADB-3864-A80CB240D0FC}"/>
              </a:ext>
            </a:extLst>
          </p:cNvPr>
          <p:cNvPicPr>
            <a:picLocks noChangeAspect="1"/>
          </p:cNvPicPr>
          <p:nvPr/>
        </p:nvPicPr>
        <p:blipFill>
          <a:blip r:embed="rId4"/>
          <a:stretch>
            <a:fillRect/>
          </a:stretch>
        </p:blipFill>
        <p:spPr>
          <a:xfrm flipH="1">
            <a:off x="2886769" y="1658538"/>
            <a:ext cx="169386" cy="164092"/>
          </a:xfrm>
          <a:prstGeom prst="rect">
            <a:avLst/>
          </a:prstGeom>
          <a:effectLst>
            <a:outerShdw blurRad="63500" dist="25400" dir="3600000" algn="ctr" rotWithShape="0">
              <a:schemeClr val="tx1"/>
            </a:outerShdw>
          </a:effectLst>
        </p:spPr>
      </p:pic>
      <p:pic>
        <p:nvPicPr>
          <p:cNvPr id="6" name="Picture 5">
            <a:extLst>
              <a:ext uri="{FF2B5EF4-FFF2-40B4-BE49-F238E27FC236}">
                <a16:creationId xmlns:a16="http://schemas.microsoft.com/office/drawing/2014/main" id="{9FD71A45-0622-80A1-3D9E-274F24562E25}"/>
              </a:ext>
            </a:extLst>
          </p:cNvPr>
          <p:cNvPicPr>
            <a:picLocks noChangeAspect="1"/>
          </p:cNvPicPr>
          <p:nvPr/>
        </p:nvPicPr>
        <p:blipFill>
          <a:blip r:embed="rId4"/>
          <a:stretch>
            <a:fillRect/>
          </a:stretch>
        </p:blipFill>
        <p:spPr>
          <a:xfrm flipH="1">
            <a:off x="3219119" y="1918505"/>
            <a:ext cx="169386" cy="164092"/>
          </a:xfrm>
          <a:prstGeom prst="rect">
            <a:avLst/>
          </a:prstGeom>
          <a:effectLst>
            <a:outerShdw blurRad="63500" dist="25400" dir="3600000" algn="ctr" rotWithShape="0">
              <a:schemeClr val="tx1"/>
            </a:outerShdw>
          </a:effectLst>
        </p:spPr>
      </p:pic>
      <p:pic>
        <p:nvPicPr>
          <p:cNvPr id="14" name="Picture 13">
            <a:extLst>
              <a:ext uri="{FF2B5EF4-FFF2-40B4-BE49-F238E27FC236}">
                <a16:creationId xmlns:a16="http://schemas.microsoft.com/office/drawing/2014/main" id="{D9091686-777D-2845-26EA-CC840AB18435}"/>
              </a:ext>
            </a:extLst>
          </p:cNvPr>
          <p:cNvPicPr>
            <a:picLocks noChangeAspect="1"/>
          </p:cNvPicPr>
          <p:nvPr/>
        </p:nvPicPr>
        <p:blipFill>
          <a:blip r:embed="rId4"/>
          <a:stretch>
            <a:fillRect/>
          </a:stretch>
        </p:blipFill>
        <p:spPr>
          <a:xfrm flipH="1">
            <a:off x="2385148" y="1491101"/>
            <a:ext cx="169386" cy="164092"/>
          </a:xfrm>
          <a:prstGeom prst="rect">
            <a:avLst/>
          </a:prstGeom>
          <a:effectLst>
            <a:outerShdw blurRad="63500" dist="25400" dir="3600000" algn="ctr" rotWithShape="0">
              <a:schemeClr val="tx1"/>
            </a:outerShdw>
          </a:effectLst>
        </p:spPr>
      </p:pic>
    </p:spTree>
    <p:extLst>
      <p:ext uri="{BB962C8B-B14F-4D97-AF65-F5344CB8AC3E}">
        <p14:creationId xmlns:p14="http://schemas.microsoft.com/office/powerpoint/2010/main" val="1432308167"/>
      </p:ext>
    </p:extLst>
  </p:cSld>
  <p:clrMapOvr>
    <a:masterClrMapping/>
  </p:clrMapOvr>
  <mc:AlternateContent xmlns:mc="http://schemas.openxmlformats.org/markup-compatibility/2006" xmlns:p14="http://schemas.microsoft.com/office/powerpoint/2010/main">
    <mc:Choice Requires="p14">
      <p:transition spd="slow" p14:dur="2000" advTm="7040">
        <p:circle/>
      </p:transition>
    </mc:Choice>
    <mc:Fallback xmlns="">
      <p:transition spd="slow" advTm="7040">
        <p:circl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B598A56-B8CA-1440-A8FF-6AFE5001F7B4}"/>
              </a:ext>
            </a:extLst>
          </p:cNvPr>
          <p:cNvSpPr>
            <a:spLocks noGrp="1"/>
          </p:cNvSpPr>
          <p:nvPr>
            <p:ph type="title"/>
          </p:nvPr>
        </p:nvSpPr>
        <p:spPr/>
        <p:txBody>
          <a:bodyPr/>
          <a:lstStyle/>
          <a:p>
            <a:r>
              <a:rPr lang="en-US" dirty="0"/>
              <a:t>HIV Life Cycle</a:t>
            </a:r>
          </a:p>
        </p:txBody>
      </p:sp>
      <p:sp>
        <p:nvSpPr>
          <p:cNvPr id="11" name="Text Placeholder 10">
            <a:extLst>
              <a:ext uri="{FF2B5EF4-FFF2-40B4-BE49-F238E27FC236}">
                <a16:creationId xmlns:a16="http://schemas.microsoft.com/office/drawing/2014/main" id="{749DB16E-8271-0F47-88DB-5A870B4D0D6F}"/>
              </a:ext>
            </a:extLst>
          </p:cNvPr>
          <p:cNvSpPr>
            <a:spLocks noGrp="1"/>
          </p:cNvSpPr>
          <p:nvPr>
            <p:ph type="body" sz="quarter" idx="14"/>
          </p:nvPr>
        </p:nvSpPr>
        <p:spPr/>
        <p:txBody>
          <a:bodyPr/>
          <a:lstStyle/>
          <a:p>
            <a:r>
              <a:rPr lang="en-US" b="0" dirty="0"/>
              <a:t>Source for T-cell Image: NIAID/HIH</a:t>
            </a:r>
          </a:p>
        </p:txBody>
      </p:sp>
      <p:pic>
        <p:nvPicPr>
          <p:cNvPr id="7" name="Picture 6">
            <a:extLst>
              <a:ext uri="{FF2B5EF4-FFF2-40B4-BE49-F238E27FC236}">
                <a16:creationId xmlns:a16="http://schemas.microsoft.com/office/drawing/2014/main" id="{B97CA414-7988-0549-AE4D-5A9B5C99B4B6}"/>
              </a:ext>
            </a:extLst>
          </p:cNvPr>
          <p:cNvPicPr>
            <a:picLocks noChangeAspect="1"/>
          </p:cNvPicPr>
          <p:nvPr/>
        </p:nvPicPr>
        <p:blipFill>
          <a:blip r:embed="rId2">
            <a:duotone>
              <a:prstClr val="black"/>
              <a:srgbClr val="FFC000">
                <a:tint val="45000"/>
                <a:satMod val="400000"/>
              </a:srgbClr>
            </a:duotone>
            <a:alphaModFix amt="85000"/>
            <a:extLst>
              <a:ext uri="{BEBA8EAE-BF5A-486C-A8C5-ECC9F3942E4B}">
                <a14:imgProps xmlns:a14="http://schemas.microsoft.com/office/drawing/2010/main">
                  <a14:imgLayer r:embed="rId3">
                    <a14:imgEffect>
                      <a14:backgroundRemoval t="4102" b="95801" l="4883" r="96875">
                        <a14:foregroundMark x1="17285" y1="13281" x2="20996" y2="19629"/>
                        <a14:foregroundMark x1="23684" y1="13667" x2="26758" y2="16113"/>
                        <a14:foregroundMark x1="21973" y1="12305" x2="23382" y2="13426"/>
                        <a14:foregroundMark x1="28320" y1="11035" x2="30566" y2="14941"/>
                        <a14:foregroundMark x1="26953" y1="11035" x2="27539" y2="11230"/>
                        <a14:foregroundMark x1="30371" y1="9961" x2="31445" y2="11230"/>
                        <a14:foregroundMark x1="36133" y1="8984" x2="34863" y2="11816"/>
                        <a14:foregroundMark x1="42871" y1="7324" x2="43262" y2="10254"/>
                        <a14:foregroundMark x1="50586" y1="6934" x2="50781" y2="8398"/>
                        <a14:foregroundMark x1="50460" y1="5987" x2="50586" y2="6934"/>
                        <a14:foregroundMark x1="47546" y1="6934" x2="46973" y2="9570"/>
                        <a14:foregroundMark x1="47949" y1="5078" x2="47546" y2="6934"/>
                        <a14:foregroundMark x1="41797" y1="6543" x2="41797" y2="6543"/>
                        <a14:foregroundMark x1="51465" y1="5566" x2="51465" y2="5566"/>
                        <a14:foregroundMark x1="53027" y1="8398" x2="53027" y2="8398"/>
                        <a14:foregroundMark x1="61426" y1="9375" x2="64063" y2="8008"/>
                        <a14:foregroundMark x1="71484" y1="7324" x2="72852" y2="8789"/>
                        <a14:foregroundMark x1="74316" y1="7520" x2="74316" y2="7520"/>
                        <a14:foregroundMark x1="67188" y1="5078" x2="67188" y2="5078"/>
                        <a14:foregroundMark x1="12793" y1="34277" x2="12793" y2="34277"/>
                        <a14:foregroundMark x1="12793" y1="31836" x2="12793" y2="31836"/>
                        <a14:foregroundMark x1="16699" y1="26367" x2="16699" y2="26367"/>
                        <a14:foregroundMark x1="8984" y1="33496" x2="8984" y2="33496"/>
                        <a14:foregroundMark x1="7129" y1="33301" x2="7129" y2="33301"/>
                        <a14:foregroundMark x1="10547" y1="39648" x2="10547" y2="39648"/>
                        <a14:foregroundMark x1="6934" y1="47949" x2="6934" y2="47949"/>
                        <a14:foregroundMark x1="9961" y1="53320" x2="9961" y2="53320"/>
                        <a14:foregroundMark x1="7715" y1="55176" x2="10547" y2="56152"/>
                        <a14:foregroundMark x1="15332" y1="71289" x2="14063" y2="66406"/>
                        <a14:foregroundMark x1="12402" y1="60059" x2="11035" y2="60449"/>
                        <a14:foregroundMark x1="5664" y1="55371" x2="5664" y2="55371"/>
                        <a14:foregroundMark x1="5078" y1="55371" x2="6543" y2="56152"/>
                        <a14:foregroundMark x1="9570" y1="77832" x2="18164" y2="72754"/>
                        <a14:foregroundMark x1="13086" y1="74512" x2="17773" y2="72266"/>
                        <a14:foregroundMark x1="17746" y1="75586" x2="19727" y2="74316"/>
                        <a14:foregroundMark x1="16679" y1="76270" x2="17746" y2="75586"/>
                        <a14:foregroundMark x1="15918" y1="76758" x2="16679" y2="76270"/>
                        <a14:foregroundMark x1="19336" y1="76953" x2="22461" y2="78809"/>
                        <a14:foregroundMark x1="15527" y1="84766" x2="22852" y2="82910"/>
                        <a14:foregroundMark x1="30371" y1="87402" x2="39355" y2="90723"/>
                        <a14:foregroundMark x1="39355" y1="90723" x2="49805" y2="91504"/>
                        <a14:foregroundMark x1="49805" y1="91504" x2="56348" y2="90430"/>
                        <a14:foregroundMark x1="46094" y1="93750" x2="46094" y2="93750"/>
                        <a14:foregroundMark x1="44922" y1="93555" x2="46484" y2="93945"/>
                        <a14:foregroundMark x1="50781" y1="93359" x2="50781" y2="94336"/>
                        <a14:foregroundMark x1="59897" y1="93595" x2="59766" y2="94531"/>
                        <a14:foregroundMark x1="60449" y1="89648" x2="60340" y2="90430"/>
                        <a14:foregroundMark x1="68750" y1="89258" x2="68750" y2="89258"/>
                        <a14:foregroundMark x1="58008" y1="95410" x2="58008" y2="95410"/>
                        <a14:foregroundMark x1="58594" y1="95996" x2="58594" y2="95996"/>
                        <a14:foregroundMark x1="73962" y1="90616" x2="74121" y2="90918"/>
                        <a14:foregroundMark x1="72070" y1="87012" x2="73099" y2="88971"/>
                        <a14:foregroundMark x1="74940" y1="89493" x2="75293" y2="91504"/>
                        <a14:foregroundMark x1="74316" y1="85938" x2="74554" y2="87294"/>
                        <a14:foregroundMark x1="78027" y1="84766" x2="79785" y2="89258"/>
                        <a14:foregroundMark x1="93457" y1="89648" x2="80273" y2="80273"/>
                        <a14:foregroundMark x1="90625" y1="67578" x2="92285" y2="70898"/>
                        <a14:foregroundMark x1="87793" y1="72266" x2="88605" y2="72753"/>
                        <a14:foregroundMark x1="88770" y1="76367" x2="88770" y2="76367"/>
                        <a14:foregroundMark x1="84473" y1="74512" x2="84473" y2="74512"/>
                        <a14:foregroundMark x1="81445" y1="76367" x2="81445" y2="76367"/>
                        <a14:foregroundMark x1="92871" y1="35938" x2="92871" y2="35938"/>
                        <a14:foregroundMark x1="79004" y1="5469" x2="77344" y2="14551"/>
                        <a14:foregroundMark x1="77344" y1="14551" x2="77539" y2="14746"/>
                        <a14:foregroundMark x1="81641" y1="19043" x2="78613" y2="21289"/>
                        <a14:foregroundMark x1="81836" y1="25684" x2="84473" y2="25977"/>
                        <a14:foregroundMark x1="74512" y1="6348" x2="74506" y2="6325"/>
                        <a14:foregroundMark x1="66309" y1="4688" x2="67188" y2="6152"/>
                        <a14:foregroundMark x1="78809" y1="5078" x2="78809" y2="5078"/>
                        <a14:foregroundMark x1="82227" y1="19043" x2="82227" y2="19043"/>
                        <a14:foregroundMark x1="88574" y1="30273" x2="88574" y2="30273"/>
                        <a14:foregroundMark x1="87988" y1="29980" x2="87988" y2="29980"/>
                        <a14:foregroundMark x1="93750" y1="43945" x2="91016" y2="42871"/>
                        <a14:foregroundMark x1="94066" y1="39629" x2="93457" y2="39258"/>
                        <a14:foregroundMark x1="94336" y1="46973" x2="95313" y2="48047"/>
                        <a14:foregroundMark x1="93066" y1="52441" x2="93066" y2="52441"/>
                        <a14:foregroundMark x1="93066" y1="55957" x2="93066" y2="55957"/>
                        <a14:foregroundMark x1="93066" y1="60645" x2="93066" y2="60645"/>
                        <a14:foregroundMark x1="93457" y1="62109" x2="93457" y2="62109"/>
                        <a14:foregroundMark x1="78613" y1="90918" x2="78613" y2="90918"/>
                        <a14:foregroundMark x1="75293" y1="92090" x2="75781" y2="92285"/>
                        <a14:foregroundMark x1="79004" y1="90527" x2="79395" y2="90918"/>
                        <a14:foregroundMark x1="92676" y1="90430" x2="93262" y2="90527"/>
                        <a14:foregroundMark x1="14453" y1="85547" x2="15723" y2="85547"/>
                        <a14:foregroundMark x1="51002" y1="4420" x2="51270" y2="4688"/>
                        <a14:foregroundMark x1="53613" y1="8008" x2="54980" y2="8984"/>
                        <a14:foregroundMark x1="81836" y1="18262" x2="82813" y2="18652"/>
                        <a14:foregroundMark x1="82129" y1="17676" x2="82129" y2="17676"/>
                        <a14:foregroundMark x1="76367" y1="17871" x2="76758" y2="18359"/>
                        <a14:foregroundMark x1="77246" y1="16504" x2="77246" y2="16504"/>
                        <a14:foregroundMark x1="7031" y1="33203" x2="7031" y2="33203"/>
                        <a14:foregroundMark x1="10938" y1="35840" x2="10938" y2="35840"/>
                        <a14:foregroundMark x1="14063" y1="38965" x2="14063" y2="38965"/>
                        <a14:foregroundMark x1="10059" y1="39941" x2="10059" y2="39941"/>
                        <a14:foregroundMark x1="35840" y1="92090" x2="35840" y2="92090"/>
                        <a14:foregroundMark x1="68164" y1="90234" x2="68164" y2="90234"/>
                        <a14:foregroundMark x1="83301" y1="73242" x2="84887" y2="73994"/>
                        <a14:foregroundMark x1="90527" y1="73242" x2="88672" y2="75488"/>
                        <a14:foregroundMark x1="96680" y1="39648" x2="96680" y2="39648"/>
                        <a14:foregroundMark x1="79102" y1="4688" x2="79102" y2="4688"/>
                        <a14:foregroundMark x1="88184" y1="28809" x2="88867" y2="29395"/>
                        <a14:foregroundMark x1="56641" y1="90527" x2="56738" y2="90820"/>
                        <a14:foregroundMark x1="56836" y1="91211" x2="56934" y2="91406"/>
                        <a14:foregroundMark x1="55371" y1="91113" x2="55762" y2="91504"/>
                        <a14:foregroundMark x1="56055" y1="91895" x2="56250" y2="92188"/>
                        <a14:foregroundMark x1="84961" y1="74219" x2="85352" y2="74414"/>
                        <a14:foregroundMark x1="93066" y1="61426" x2="94043" y2="61914"/>
                        <a14:foregroundMark x1="92773" y1="52246" x2="94238" y2="52344"/>
                        <a14:foregroundMark x1="95215" y1="49023" x2="96191" y2="49219"/>
                        <a14:foregroundMark x1="96094" y1="49023" x2="96289" y2="49121"/>
                        <a14:foregroundMark x1="96777" y1="49316" x2="96875" y2="49512"/>
                        <a14:foregroundMark x1="94141" y1="52148" x2="94336" y2="52246"/>
                        <a14:foregroundMark x1="94531" y1="52832" x2="94824" y2="52832"/>
                        <a14:foregroundMark x1="95215" y1="52441" x2="95313" y2="52637"/>
                        <a14:foregroundMark x1="95605" y1="52441" x2="95996" y2="52637"/>
                        <a14:foregroundMark x1="84570" y1="25391" x2="84668" y2="25098"/>
                        <a14:foregroundMark x1="48047" y1="4980" x2="48145" y2="4492"/>
                        <a14:foregroundMark x1="42676" y1="8008" x2="42188" y2="7031"/>
                        <a14:foregroundMark x1="41895" y1="6836" x2="41602" y2="6445"/>
                        <a14:foregroundMark x1="35840" y1="9570" x2="36523" y2="8398"/>
                        <a14:foregroundMark x1="41504" y1="91211" x2="41895" y2="91699"/>
                        <a14:foregroundMark x1="82129" y1="75879" x2="83105" y2="76465"/>
                        <a14:foregroundMark x1="82617" y1="76270" x2="82715" y2="76758"/>
                        <a14:foregroundMark x1="82813" y1="76465" x2="83008" y2="76953"/>
                        <a14:foregroundMark x1="12500" y1="63867" x2="11914" y2="63672"/>
                        <a14:foregroundMark x1="13379" y1="67383" x2="12988" y2="67188"/>
                        <a14:foregroundMark x1="12891" y1="67188" x2="12305" y2="67188"/>
                        <a14:foregroundMark x1="12500" y1="66504" x2="12207" y2="66504"/>
                        <a14:foregroundMark x1="92578" y1="89746" x2="93359" y2="90137"/>
                        <a14:foregroundMark x1="93457" y1="90137" x2="93750" y2="90332"/>
                        <a14:foregroundMark x1="93750" y1="90332" x2="93848" y2="90723"/>
                        <a14:foregroundMark x1="91895" y1="64160" x2="92188" y2="64258"/>
                        <a14:foregroundMark x1="92285" y1="64355" x2="92871" y2="64551"/>
                        <a14:foregroundMark x1="85254" y1="29199" x2="85059" y2="28906"/>
                        <a14:backgroundMark x1="49609" y1="4980" x2="49707" y2="6055"/>
                        <a14:backgroundMark x1="49414" y1="6934" x2="49414" y2="6934"/>
                        <a14:backgroundMark x1="21582" y1="14355" x2="22656" y2="14844"/>
                        <a14:backgroundMark x1="9277" y1="48730" x2="9277" y2="48730"/>
                        <a14:backgroundMark x1="18652" y1="76270" x2="18652" y2="76270"/>
                        <a14:backgroundMark x1="15723" y1="76172" x2="15723" y2="76172"/>
                        <a14:backgroundMark x1="16016" y1="75586" x2="16016" y2="75586"/>
                        <a14:backgroundMark x1="60352" y1="91211" x2="59668" y2="91797"/>
                        <a14:backgroundMark x1="60254" y1="90820" x2="60254" y2="90820"/>
                        <a14:backgroundMark x1="60059" y1="90430" x2="60059" y2="90430"/>
                        <a14:backgroundMark x1="59961" y1="91113" x2="59961" y2="91113"/>
                        <a14:backgroundMark x1="60156" y1="91699" x2="59961" y2="92188"/>
                        <a14:backgroundMark x1="60059" y1="90332" x2="59961" y2="91113"/>
                        <a14:backgroundMark x1="60254" y1="91699" x2="59863" y2="92383"/>
                        <a14:backgroundMark x1="60352" y1="90332" x2="60352" y2="90332"/>
                        <a14:backgroundMark x1="60059" y1="90430" x2="60156" y2="90820"/>
                        <a14:backgroundMark x1="60059" y1="92480" x2="59277" y2="92969"/>
                        <a14:backgroundMark x1="74316" y1="88086" x2="75098" y2="88965"/>
                        <a14:backgroundMark x1="74121" y1="87695" x2="74512" y2="87988"/>
                        <a14:backgroundMark x1="74609" y1="88672" x2="74902" y2="89258"/>
                        <a14:backgroundMark x1="75195" y1="89160" x2="75098" y2="89355"/>
                        <a14:backgroundMark x1="74609" y1="88965" x2="75000" y2="89453"/>
                        <a14:backgroundMark x1="74902" y1="89355" x2="75195" y2="89648"/>
                        <a14:backgroundMark x1="86621" y1="73242" x2="86621" y2="73242"/>
                        <a14:backgroundMark x1="86621" y1="73145" x2="86719" y2="73633"/>
                        <a14:backgroundMark x1="91699" y1="50781" x2="91699" y2="50781"/>
                        <a14:backgroundMark x1="90820" y1="50586" x2="90820" y2="50586"/>
                        <a14:backgroundMark x1="95020" y1="50391" x2="95020" y2="50391"/>
                        <a14:backgroundMark x1="95313" y1="50879" x2="95117" y2="50879"/>
                        <a14:backgroundMark x1="93945" y1="50098" x2="93750" y2="50195"/>
                        <a14:backgroundMark x1="95117" y1="41895" x2="93359" y2="41602"/>
                        <a14:backgroundMark x1="95898" y1="40918" x2="95117" y2="40527"/>
                        <a14:backgroundMark x1="95020" y1="40332" x2="94629" y2="40234"/>
                        <a14:backgroundMark x1="93848" y1="39844" x2="94141" y2="40039"/>
                        <a14:backgroundMark x1="76563" y1="6738" x2="75488" y2="12012"/>
                        <a14:backgroundMark x1="50684" y1="3613" x2="51563" y2="3418"/>
                        <a14:backgroundMark x1="11133" y1="62012" x2="11328" y2="62012"/>
                        <a14:backgroundMark x1="11035" y1="67090" x2="11133" y2="67383"/>
                        <a14:backgroundMark x1="92480" y1="66016" x2="92090" y2="65820"/>
                        <a14:backgroundMark x1="83496" y1="27930" x2="83496" y2="27930"/>
                        <a14:backgroundMark x1="60254" y1="91211" x2="60156" y2="90820"/>
                        <a14:backgroundMark x1="60352" y1="90527" x2="60352" y2="90527"/>
                      </a14:backgroundRemoval>
                    </a14:imgEffect>
                    <a14:imgEffect>
                      <a14:brightnessContrast bright="40000" contrast="-20000"/>
                    </a14:imgEffect>
                  </a14:imgLayer>
                </a14:imgProps>
              </a:ext>
            </a:extLst>
          </a:blip>
          <a:stretch>
            <a:fillRect/>
          </a:stretch>
        </p:blipFill>
        <p:spPr>
          <a:xfrm>
            <a:off x="2500539" y="1134381"/>
            <a:ext cx="4142921" cy="3348718"/>
          </a:xfrm>
          <a:prstGeom prst="rect">
            <a:avLst/>
          </a:prstGeom>
          <a:effectLst>
            <a:outerShdw blurRad="127000" dist="114300" dir="3180000" algn="ctr" rotWithShape="0">
              <a:srgbClr val="797336"/>
            </a:outerShdw>
          </a:effectLst>
        </p:spPr>
      </p:pic>
      <p:sp>
        <p:nvSpPr>
          <p:cNvPr id="9" name="Rectangle 7">
            <a:extLst>
              <a:ext uri="{FF2B5EF4-FFF2-40B4-BE49-F238E27FC236}">
                <a16:creationId xmlns:a16="http://schemas.microsoft.com/office/drawing/2014/main" id="{3DAF3231-6F54-054F-B1A3-EBA9B603F673}"/>
              </a:ext>
            </a:extLst>
          </p:cNvPr>
          <p:cNvSpPr>
            <a:spLocks noChangeArrowheads="1"/>
          </p:cNvSpPr>
          <p:nvPr/>
        </p:nvSpPr>
        <p:spPr bwMode="auto">
          <a:xfrm>
            <a:off x="1981200" y="4483099"/>
            <a:ext cx="5181600" cy="439421"/>
          </a:xfrm>
          <a:prstGeom prst="rect">
            <a:avLst/>
          </a:prstGeom>
          <a:noFill/>
          <a:ln w="12700">
            <a:noFill/>
            <a:miter lim="800000"/>
            <a:headEnd/>
            <a:tailEnd/>
          </a:ln>
          <a:effectLst/>
        </p:spPr>
        <p:txBody>
          <a:bodyPr anchor="ctr"/>
          <a:lstStyle/>
          <a:p>
            <a:pPr algn="ctr"/>
            <a:r>
              <a:rPr lang="en-US" altLang="en-US" sz="1800" dirty="0">
                <a:latin typeface="Arial" panose="020B0604020202020204" pitchFamily="34" charset="0"/>
              </a:rPr>
              <a:t>Human T-cell Lymphocyte</a:t>
            </a:r>
          </a:p>
        </p:txBody>
      </p:sp>
      <p:sp>
        <p:nvSpPr>
          <p:cNvPr id="12" name="Rectangle 7">
            <a:extLst>
              <a:ext uri="{FF2B5EF4-FFF2-40B4-BE49-F238E27FC236}">
                <a16:creationId xmlns:a16="http://schemas.microsoft.com/office/drawing/2014/main" id="{2F812345-5ACF-3144-B130-53A3DB27F86D}"/>
              </a:ext>
            </a:extLst>
          </p:cNvPr>
          <p:cNvSpPr>
            <a:spLocks noChangeArrowheads="1"/>
          </p:cNvSpPr>
          <p:nvPr/>
        </p:nvSpPr>
        <p:spPr bwMode="auto">
          <a:xfrm>
            <a:off x="1994626" y="1101844"/>
            <a:ext cx="892175" cy="439421"/>
          </a:xfrm>
          <a:prstGeom prst="rect">
            <a:avLst/>
          </a:prstGeom>
          <a:noFill/>
          <a:ln w="12700">
            <a:noFill/>
            <a:miter lim="800000"/>
            <a:headEnd/>
            <a:tailEnd/>
          </a:ln>
          <a:effectLst/>
        </p:spPr>
        <p:txBody>
          <a:bodyPr anchor="ctr"/>
          <a:lstStyle/>
          <a:p>
            <a:pPr algn="ctr"/>
            <a:r>
              <a:rPr lang="en-US" altLang="en-US" sz="1800" dirty="0">
                <a:latin typeface="Arial" panose="020B0604020202020204" pitchFamily="34" charset="0"/>
              </a:rPr>
              <a:t>HIV</a:t>
            </a:r>
          </a:p>
        </p:txBody>
      </p:sp>
      <p:pic>
        <p:nvPicPr>
          <p:cNvPr id="4" name="Picture 3">
            <a:extLst>
              <a:ext uri="{FF2B5EF4-FFF2-40B4-BE49-F238E27FC236}">
                <a16:creationId xmlns:a16="http://schemas.microsoft.com/office/drawing/2014/main" id="{9A754A35-5047-2ADB-3864-A80CB240D0FC}"/>
              </a:ext>
            </a:extLst>
          </p:cNvPr>
          <p:cNvPicPr>
            <a:picLocks noChangeAspect="1"/>
          </p:cNvPicPr>
          <p:nvPr/>
        </p:nvPicPr>
        <p:blipFill>
          <a:blip r:embed="rId4"/>
          <a:stretch>
            <a:fillRect/>
          </a:stretch>
        </p:blipFill>
        <p:spPr>
          <a:xfrm flipH="1">
            <a:off x="2886769" y="1658538"/>
            <a:ext cx="169386" cy="164092"/>
          </a:xfrm>
          <a:prstGeom prst="rect">
            <a:avLst/>
          </a:prstGeom>
          <a:effectLst>
            <a:outerShdw blurRad="63500" dist="25400" dir="3600000" algn="ctr" rotWithShape="0">
              <a:schemeClr val="tx1"/>
            </a:outerShdw>
          </a:effectLst>
        </p:spPr>
      </p:pic>
      <p:pic>
        <p:nvPicPr>
          <p:cNvPr id="6" name="Picture 5">
            <a:extLst>
              <a:ext uri="{FF2B5EF4-FFF2-40B4-BE49-F238E27FC236}">
                <a16:creationId xmlns:a16="http://schemas.microsoft.com/office/drawing/2014/main" id="{9FD71A45-0622-80A1-3D9E-274F24562E25}"/>
              </a:ext>
            </a:extLst>
          </p:cNvPr>
          <p:cNvPicPr>
            <a:picLocks noChangeAspect="1"/>
          </p:cNvPicPr>
          <p:nvPr/>
        </p:nvPicPr>
        <p:blipFill>
          <a:blip r:embed="rId4"/>
          <a:stretch>
            <a:fillRect/>
          </a:stretch>
        </p:blipFill>
        <p:spPr>
          <a:xfrm flipH="1">
            <a:off x="3219119" y="1918505"/>
            <a:ext cx="169386" cy="164092"/>
          </a:xfrm>
          <a:prstGeom prst="rect">
            <a:avLst/>
          </a:prstGeom>
          <a:effectLst>
            <a:outerShdw blurRad="63500" dist="25400" dir="3600000" algn="ctr" rotWithShape="0">
              <a:schemeClr val="tx1"/>
            </a:outerShdw>
          </a:effectLst>
        </p:spPr>
      </p:pic>
      <p:pic>
        <p:nvPicPr>
          <p:cNvPr id="14" name="Picture 13">
            <a:extLst>
              <a:ext uri="{FF2B5EF4-FFF2-40B4-BE49-F238E27FC236}">
                <a16:creationId xmlns:a16="http://schemas.microsoft.com/office/drawing/2014/main" id="{D9091686-777D-2845-26EA-CC840AB18435}"/>
              </a:ext>
            </a:extLst>
          </p:cNvPr>
          <p:cNvPicPr>
            <a:picLocks noChangeAspect="1"/>
          </p:cNvPicPr>
          <p:nvPr/>
        </p:nvPicPr>
        <p:blipFill>
          <a:blip r:embed="rId4"/>
          <a:stretch>
            <a:fillRect/>
          </a:stretch>
        </p:blipFill>
        <p:spPr>
          <a:xfrm flipH="1">
            <a:off x="2385148" y="1491101"/>
            <a:ext cx="169386" cy="164092"/>
          </a:xfrm>
          <a:prstGeom prst="rect">
            <a:avLst/>
          </a:prstGeom>
          <a:effectLst>
            <a:outerShdw blurRad="63500" dist="25400" dir="3600000" algn="ctr" rotWithShape="0">
              <a:schemeClr val="tx1"/>
            </a:outerShdw>
          </a:effectLst>
        </p:spPr>
      </p:pic>
      <p:pic>
        <p:nvPicPr>
          <p:cNvPr id="3" name="Picture 2">
            <a:extLst>
              <a:ext uri="{FF2B5EF4-FFF2-40B4-BE49-F238E27FC236}">
                <a16:creationId xmlns:a16="http://schemas.microsoft.com/office/drawing/2014/main" id="{8050F9D4-429A-08BB-FB09-BBB2F8026FD9}"/>
              </a:ext>
            </a:extLst>
          </p:cNvPr>
          <p:cNvPicPr>
            <a:picLocks noChangeAspect="1"/>
          </p:cNvPicPr>
          <p:nvPr/>
        </p:nvPicPr>
        <p:blipFill>
          <a:blip r:embed="rId4"/>
          <a:stretch>
            <a:fillRect/>
          </a:stretch>
        </p:blipFill>
        <p:spPr>
          <a:xfrm flipH="1">
            <a:off x="6287496" y="2098284"/>
            <a:ext cx="169386" cy="164092"/>
          </a:xfrm>
          <a:prstGeom prst="rect">
            <a:avLst/>
          </a:prstGeom>
          <a:effectLst>
            <a:outerShdw blurRad="63500" dist="25400" dir="3600000" algn="ctr" rotWithShape="0">
              <a:schemeClr val="tx1"/>
            </a:outerShdw>
          </a:effectLst>
        </p:spPr>
      </p:pic>
      <p:pic>
        <p:nvPicPr>
          <p:cNvPr id="5" name="Picture 4">
            <a:extLst>
              <a:ext uri="{FF2B5EF4-FFF2-40B4-BE49-F238E27FC236}">
                <a16:creationId xmlns:a16="http://schemas.microsoft.com/office/drawing/2014/main" id="{63C20928-9BEF-D336-907C-8C22F7518807}"/>
              </a:ext>
            </a:extLst>
          </p:cNvPr>
          <p:cNvPicPr>
            <a:picLocks noChangeAspect="1"/>
          </p:cNvPicPr>
          <p:nvPr/>
        </p:nvPicPr>
        <p:blipFill>
          <a:blip r:embed="rId4"/>
          <a:stretch>
            <a:fillRect/>
          </a:stretch>
        </p:blipFill>
        <p:spPr>
          <a:xfrm flipH="1">
            <a:off x="6619897" y="2011228"/>
            <a:ext cx="169386" cy="164092"/>
          </a:xfrm>
          <a:prstGeom prst="rect">
            <a:avLst/>
          </a:prstGeom>
          <a:effectLst>
            <a:outerShdw blurRad="63500" dist="25400" dir="3600000" algn="ctr" rotWithShape="0">
              <a:schemeClr val="tx1"/>
            </a:outerShdw>
          </a:effectLst>
        </p:spPr>
      </p:pic>
      <p:pic>
        <p:nvPicPr>
          <p:cNvPr id="8" name="Picture 7">
            <a:extLst>
              <a:ext uri="{FF2B5EF4-FFF2-40B4-BE49-F238E27FC236}">
                <a16:creationId xmlns:a16="http://schemas.microsoft.com/office/drawing/2014/main" id="{F1C116E9-EF96-1551-C857-1C9170FE60CA}"/>
              </a:ext>
            </a:extLst>
          </p:cNvPr>
          <p:cNvPicPr>
            <a:picLocks noChangeAspect="1"/>
          </p:cNvPicPr>
          <p:nvPr/>
        </p:nvPicPr>
        <p:blipFill>
          <a:blip r:embed="rId4"/>
          <a:stretch>
            <a:fillRect/>
          </a:stretch>
        </p:blipFill>
        <p:spPr>
          <a:xfrm flipH="1">
            <a:off x="6300605" y="1845310"/>
            <a:ext cx="169386" cy="164092"/>
          </a:xfrm>
          <a:prstGeom prst="rect">
            <a:avLst/>
          </a:prstGeom>
          <a:effectLst>
            <a:outerShdw blurRad="63500" dist="25400" dir="3600000" algn="ctr" rotWithShape="0">
              <a:schemeClr val="tx1"/>
            </a:outerShdw>
          </a:effectLst>
        </p:spPr>
      </p:pic>
      <p:pic>
        <p:nvPicPr>
          <p:cNvPr id="13" name="Picture 12">
            <a:extLst>
              <a:ext uri="{FF2B5EF4-FFF2-40B4-BE49-F238E27FC236}">
                <a16:creationId xmlns:a16="http://schemas.microsoft.com/office/drawing/2014/main" id="{82BD3B0C-AACA-BF58-062F-97821A5E158D}"/>
              </a:ext>
            </a:extLst>
          </p:cNvPr>
          <p:cNvPicPr>
            <a:picLocks noChangeAspect="1"/>
          </p:cNvPicPr>
          <p:nvPr/>
        </p:nvPicPr>
        <p:blipFill>
          <a:blip r:embed="rId4"/>
          <a:stretch>
            <a:fillRect/>
          </a:stretch>
        </p:blipFill>
        <p:spPr>
          <a:xfrm flipH="1">
            <a:off x="6420082" y="1570970"/>
            <a:ext cx="169386" cy="164092"/>
          </a:xfrm>
          <a:prstGeom prst="rect">
            <a:avLst/>
          </a:prstGeom>
          <a:effectLst>
            <a:outerShdw blurRad="63500" dist="25400" dir="3600000" algn="ctr" rotWithShape="0">
              <a:schemeClr val="tx1"/>
            </a:outerShdw>
          </a:effectLst>
        </p:spPr>
      </p:pic>
      <p:pic>
        <p:nvPicPr>
          <p:cNvPr id="15" name="Picture 14">
            <a:extLst>
              <a:ext uri="{FF2B5EF4-FFF2-40B4-BE49-F238E27FC236}">
                <a16:creationId xmlns:a16="http://schemas.microsoft.com/office/drawing/2014/main" id="{9392F27B-4D5F-D3B0-8A44-798E278CBA48}"/>
              </a:ext>
            </a:extLst>
          </p:cNvPr>
          <p:cNvPicPr>
            <a:picLocks noChangeAspect="1"/>
          </p:cNvPicPr>
          <p:nvPr/>
        </p:nvPicPr>
        <p:blipFill>
          <a:blip r:embed="rId4"/>
          <a:stretch>
            <a:fillRect/>
          </a:stretch>
        </p:blipFill>
        <p:spPr>
          <a:xfrm flipH="1">
            <a:off x="6908720" y="2175320"/>
            <a:ext cx="169386" cy="164092"/>
          </a:xfrm>
          <a:prstGeom prst="rect">
            <a:avLst/>
          </a:prstGeom>
          <a:effectLst>
            <a:outerShdw blurRad="63500" dist="25400" dir="3600000" algn="ctr" rotWithShape="0">
              <a:schemeClr val="tx1"/>
            </a:outerShdw>
          </a:effectLst>
        </p:spPr>
      </p:pic>
      <p:pic>
        <p:nvPicPr>
          <p:cNvPr id="16" name="Picture 15">
            <a:extLst>
              <a:ext uri="{FF2B5EF4-FFF2-40B4-BE49-F238E27FC236}">
                <a16:creationId xmlns:a16="http://schemas.microsoft.com/office/drawing/2014/main" id="{A0BB0417-8631-0FBE-3337-D37B2CC3926C}"/>
              </a:ext>
            </a:extLst>
          </p:cNvPr>
          <p:cNvPicPr>
            <a:picLocks noChangeAspect="1"/>
          </p:cNvPicPr>
          <p:nvPr/>
        </p:nvPicPr>
        <p:blipFill>
          <a:blip r:embed="rId4"/>
          <a:stretch>
            <a:fillRect/>
          </a:stretch>
        </p:blipFill>
        <p:spPr>
          <a:xfrm flipH="1">
            <a:off x="6733744" y="1761186"/>
            <a:ext cx="169386" cy="164092"/>
          </a:xfrm>
          <a:prstGeom prst="rect">
            <a:avLst/>
          </a:prstGeom>
          <a:effectLst>
            <a:outerShdw blurRad="63500" dist="25400" dir="3600000" algn="ctr" rotWithShape="0">
              <a:schemeClr val="tx1"/>
            </a:outerShdw>
          </a:effectLst>
        </p:spPr>
      </p:pic>
      <p:pic>
        <p:nvPicPr>
          <p:cNvPr id="17" name="Picture 16">
            <a:extLst>
              <a:ext uri="{FF2B5EF4-FFF2-40B4-BE49-F238E27FC236}">
                <a16:creationId xmlns:a16="http://schemas.microsoft.com/office/drawing/2014/main" id="{E2CAD544-5F30-B065-4826-C5652971421E}"/>
              </a:ext>
            </a:extLst>
          </p:cNvPr>
          <p:cNvPicPr>
            <a:picLocks noChangeAspect="1"/>
          </p:cNvPicPr>
          <p:nvPr/>
        </p:nvPicPr>
        <p:blipFill>
          <a:blip r:embed="rId4"/>
          <a:stretch>
            <a:fillRect/>
          </a:stretch>
        </p:blipFill>
        <p:spPr>
          <a:xfrm flipH="1">
            <a:off x="6674158" y="2403122"/>
            <a:ext cx="169386" cy="164092"/>
          </a:xfrm>
          <a:prstGeom prst="rect">
            <a:avLst/>
          </a:prstGeom>
          <a:effectLst>
            <a:outerShdw blurRad="63500" dist="25400" dir="3600000" algn="ctr" rotWithShape="0">
              <a:schemeClr val="tx1"/>
            </a:outerShdw>
          </a:effectLst>
        </p:spPr>
      </p:pic>
      <p:pic>
        <p:nvPicPr>
          <p:cNvPr id="18" name="Picture 17">
            <a:extLst>
              <a:ext uri="{FF2B5EF4-FFF2-40B4-BE49-F238E27FC236}">
                <a16:creationId xmlns:a16="http://schemas.microsoft.com/office/drawing/2014/main" id="{318E2E53-B36B-A6E7-CAC3-DDA7E6A4C6E8}"/>
              </a:ext>
            </a:extLst>
          </p:cNvPr>
          <p:cNvPicPr>
            <a:picLocks noChangeAspect="1"/>
          </p:cNvPicPr>
          <p:nvPr/>
        </p:nvPicPr>
        <p:blipFill>
          <a:blip r:embed="rId4"/>
          <a:stretch>
            <a:fillRect/>
          </a:stretch>
        </p:blipFill>
        <p:spPr>
          <a:xfrm flipH="1">
            <a:off x="7084288" y="2518076"/>
            <a:ext cx="169386" cy="164092"/>
          </a:xfrm>
          <a:prstGeom prst="rect">
            <a:avLst/>
          </a:prstGeom>
          <a:effectLst>
            <a:outerShdw blurRad="63500" dist="25400" dir="3600000" algn="ctr" rotWithShape="0">
              <a:schemeClr val="tx1"/>
            </a:outerShdw>
          </a:effectLst>
        </p:spPr>
      </p:pic>
    </p:spTree>
    <p:extLst>
      <p:ext uri="{BB962C8B-B14F-4D97-AF65-F5344CB8AC3E}">
        <p14:creationId xmlns:p14="http://schemas.microsoft.com/office/powerpoint/2010/main" val="3750114452"/>
      </p:ext>
    </p:extLst>
  </p:cSld>
  <p:clrMapOvr>
    <a:masterClrMapping/>
  </p:clrMapOvr>
  <mc:AlternateContent xmlns:mc="http://schemas.openxmlformats.org/markup-compatibility/2006" xmlns:p14="http://schemas.microsoft.com/office/powerpoint/2010/main">
    <mc:Choice Requires="p14">
      <p:transition spd="slow" p14:dur="2000" advTm="5333">
        <p:circle/>
      </p:transition>
    </mc:Choice>
    <mc:Fallback xmlns="">
      <p:transition spd="slow" advTm="5333">
        <p:circl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B598A56-B8CA-1440-A8FF-6AFE5001F7B4}"/>
              </a:ext>
            </a:extLst>
          </p:cNvPr>
          <p:cNvSpPr>
            <a:spLocks noGrp="1"/>
          </p:cNvSpPr>
          <p:nvPr>
            <p:ph type="title"/>
          </p:nvPr>
        </p:nvSpPr>
        <p:spPr/>
        <p:txBody>
          <a:bodyPr/>
          <a:lstStyle/>
          <a:p>
            <a:r>
              <a:rPr lang="en-US" dirty="0"/>
              <a:t>HIV Life Cycle</a:t>
            </a:r>
          </a:p>
        </p:txBody>
      </p:sp>
      <p:sp>
        <p:nvSpPr>
          <p:cNvPr id="11" name="Text Placeholder 10">
            <a:extLst>
              <a:ext uri="{FF2B5EF4-FFF2-40B4-BE49-F238E27FC236}">
                <a16:creationId xmlns:a16="http://schemas.microsoft.com/office/drawing/2014/main" id="{749DB16E-8271-0F47-88DB-5A870B4D0D6F}"/>
              </a:ext>
            </a:extLst>
          </p:cNvPr>
          <p:cNvSpPr>
            <a:spLocks noGrp="1"/>
          </p:cNvSpPr>
          <p:nvPr>
            <p:ph type="body" sz="quarter" idx="14"/>
          </p:nvPr>
        </p:nvSpPr>
        <p:spPr/>
        <p:txBody>
          <a:bodyPr/>
          <a:lstStyle/>
          <a:p>
            <a:r>
              <a:rPr lang="en-US" b="0" dirty="0"/>
              <a:t>Source for T-cell Image: NIAID/HIH</a:t>
            </a:r>
          </a:p>
        </p:txBody>
      </p:sp>
      <p:pic>
        <p:nvPicPr>
          <p:cNvPr id="7" name="Picture 6">
            <a:extLst>
              <a:ext uri="{FF2B5EF4-FFF2-40B4-BE49-F238E27FC236}">
                <a16:creationId xmlns:a16="http://schemas.microsoft.com/office/drawing/2014/main" id="{B97CA414-7988-0549-AE4D-5A9B5C99B4B6}"/>
              </a:ext>
            </a:extLst>
          </p:cNvPr>
          <p:cNvPicPr>
            <a:picLocks noChangeAspect="1"/>
          </p:cNvPicPr>
          <p:nvPr/>
        </p:nvPicPr>
        <p:blipFill>
          <a:blip r:embed="rId2">
            <a:duotone>
              <a:prstClr val="black"/>
              <a:srgbClr val="FFC000">
                <a:tint val="45000"/>
                <a:satMod val="400000"/>
              </a:srgbClr>
            </a:duotone>
            <a:alphaModFix amt="35000"/>
            <a:extLst>
              <a:ext uri="{BEBA8EAE-BF5A-486C-A8C5-ECC9F3942E4B}">
                <a14:imgProps xmlns:a14="http://schemas.microsoft.com/office/drawing/2010/main">
                  <a14:imgLayer r:embed="rId3">
                    <a14:imgEffect>
                      <a14:backgroundRemoval t="4102" b="95801" l="4883" r="96875">
                        <a14:foregroundMark x1="17285" y1="13281" x2="20996" y2="19629"/>
                        <a14:foregroundMark x1="23684" y1="13667" x2="26758" y2="16113"/>
                        <a14:foregroundMark x1="21973" y1="12305" x2="23382" y2="13426"/>
                        <a14:foregroundMark x1="28320" y1="11035" x2="30566" y2="14941"/>
                        <a14:foregroundMark x1="26953" y1="11035" x2="27539" y2="11230"/>
                        <a14:foregroundMark x1="30371" y1="9961" x2="31445" y2="11230"/>
                        <a14:foregroundMark x1="36133" y1="8984" x2="34863" y2="11816"/>
                        <a14:foregroundMark x1="42871" y1="7324" x2="43262" y2="10254"/>
                        <a14:foregroundMark x1="50586" y1="6934" x2="50781" y2="8398"/>
                        <a14:foregroundMark x1="50460" y1="5987" x2="50586" y2="6934"/>
                        <a14:foregroundMark x1="47546" y1="6934" x2="46973" y2="9570"/>
                        <a14:foregroundMark x1="47949" y1="5078" x2="47546" y2="6934"/>
                        <a14:foregroundMark x1="41797" y1="6543" x2="41797" y2="6543"/>
                        <a14:foregroundMark x1="51465" y1="5566" x2="51465" y2="5566"/>
                        <a14:foregroundMark x1="53027" y1="8398" x2="53027" y2="8398"/>
                        <a14:foregroundMark x1="61426" y1="9375" x2="64063" y2="8008"/>
                        <a14:foregroundMark x1="71484" y1="7324" x2="72852" y2="8789"/>
                        <a14:foregroundMark x1="74316" y1="7520" x2="74316" y2="7520"/>
                        <a14:foregroundMark x1="67188" y1="5078" x2="67188" y2="5078"/>
                        <a14:foregroundMark x1="12793" y1="34277" x2="12793" y2="34277"/>
                        <a14:foregroundMark x1="12793" y1="31836" x2="12793" y2="31836"/>
                        <a14:foregroundMark x1="16699" y1="26367" x2="16699" y2="26367"/>
                        <a14:foregroundMark x1="8984" y1="33496" x2="8984" y2="33496"/>
                        <a14:foregroundMark x1="7129" y1="33301" x2="7129" y2="33301"/>
                        <a14:foregroundMark x1="10547" y1="39648" x2="10547" y2="39648"/>
                        <a14:foregroundMark x1="6934" y1="47949" x2="6934" y2="47949"/>
                        <a14:foregroundMark x1="9961" y1="53320" x2="9961" y2="53320"/>
                        <a14:foregroundMark x1="7715" y1="55176" x2="10547" y2="56152"/>
                        <a14:foregroundMark x1="15332" y1="71289" x2="14063" y2="66406"/>
                        <a14:foregroundMark x1="12402" y1="60059" x2="11035" y2="60449"/>
                        <a14:foregroundMark x1="5664" y1="55371" x2="5664" y2="55371"/>
                        <a14:foregroundMark x1="5078" y1="55371" x2="6543" y2="56152"/>
                        <a14:foregroundMark x1="9570" y1="77832" x2="18164" y2="72754"/>
                        <a14:foregroundMark x1="13086" y1="74512" x2="17773" y2="72266"/>
                        <a14:foregroundMark x1="17746" y1="75586" x2="19727" y2="74316"/>
                        <a14:foregroundMark x1="16679" y1="76270" x2="17746" y2="75586"/>
                        <a14:foregroundMark x1="15918" y1="76758" x2="16679" y2="76270"/>
                        <a14:foregroundMark x1="19336" y1="76953" x2="22461" y2="78809"/>
                        <a14:foregroundMark x1="15527" y1="84766" x2="22852" y2="82910"/>
                        <a14:foregroundMark x1="30371" y1="87402" x2="39355" y2="90723"/>
                        <a14:foregroundMark x1="39355" y1="90723" x2="49805" y2="91504"/>
                        <a14:foregroundMark x1="49805" y1="91504" x2="56348" y2="90430"/>
                        <a14:foregroundMark x1="46094" y1="93750" x2="46094" y2="93750"/>
                        <a14:foregroundMark x1="44922" y1="93555" x2="46484" y2="93945"/>
                        <a14:foregroundMark x1="50781" y1="93359" x2="50781" y2="94336"/>
                        <a14:foregroundMark x1="59897" y1="93595" x2="59766" y2="94531"/>
                        <a14:foregroundMark x1="60449" y1="89648" x2="60340" y2="90430"/>
                        <a14:foregroundMark x1="68750" y1="89258" x2="68750" y2="89258"/>
                        <a14:foregroundMark x1="58008" y1="95410" x2="58008" y2="95410"/>
                        <a14:foregroundMark x1="58594" y1="95996" x2="58594" y2="95996"/>
                        <a14:foregroundMark x1="73962" y1="90616" x2="74121" y2="90918"/>
                        <a14:foregroundMark x1="72070" y1="87012" x2="73099" y2="88971"/>
                        <a14:foregroundMark x1="74940" y1="89493" x2="75293" y2="91504"/>
                        <a14:foregroundMark x1="74316" y1="85938" x2="74554" y2="87294"/>
                        <a14:foregroundMark x1="78027" y1="84766" x2="79785" y2="89258"/>
                        <a14:foregroundMark x1="93457" y1="89648" x2="80273" y2="80273"/>
                        <a14:foregroundMark x1="90625" y1="67578" x2="92285" y2="70898"/>
                        <a14:foregroundMark x1="87793" y1="72266" x2="88605" y2="72753"/>
                        <a14:foregroundMark x1="88770" y1="76367" x2="88770" y2="76367"/>
                        <a14:foregroundMark x1="84473" y1="74512" x2="84473" y2="74512"/>
                        <a14:foregroundMark x1="81445" y1="76367" x2="81445" y2="76367"/>
                        <a14:foregroundMark x1="92871" y1="35938" x2="92871" y2="35938"/>
                        <a14:foregroundMark x1="79004" y1="5469" x2="77344" y2="14551"/>
                        <a14:foregroundMark x1="77344" y1="14551" x2="77539" y2="14746"/>
                        <a14:foregroundMark x1="81641" y1="19043" x2="78613" y2="21289"/>
                        <a14:foregroundMark x1="81836" y1="25684" x2="84473" y2="25977"/>
                        <a14:foregroundMark x1="74512" y1="6348" x2="74506" y2="6325"/>
                        <a14:foregroundMark x1="66309" y1="4688" x2="67188" y2="6152"/>
                        <a14:foregroundMark x1="78809" y1="5078" x2="78809" y2="5078"/>
                        <a14:foregroundMark x1="82227" y1="19043" x2="82227" y2="19043"/>
                        <a14:foregroundMark x1="88574" y1="30273" x2="88574" y2="30273"/>
                        <a14:foregroundMark x1="87988" y1="29980" x2="87988" y2="29980"/>
                        <a14:foregroundMark x1="93750" y1="43945" x2="91016" y2="42871"/>
                        <a14:foregroundMark x1="94066" y1="39629" x2="93457" y2="39258"/>
                        <a14:foregroundMark x1="94336" y1="46973" x2="95313" y2="48047"/>
                        <a14:foregroundMark x1="93066" y1="52441" x2="93066" y2="52441"/>
                        <a14:foregroundMark x1="93066" y1="55957" x2="93066" y2="55957"/>
                        <a14:foregroundMark x1="93066" y1="60645" x2="93066" y2="60645"/>
                        <a14:foregroundMark x1="93457" y1="62109" x2="93457" y2="62109"/>
                        <a14:foregroundMark x1="78613" y1="90918" x2="78613" y2="90918"/>
                        <a14:foregroundMark x1="75293" y1="92090" x2="75781" y2="92285"/>
                        <a14:foregroundMark x1="79004" y1="90527" x2="79395" y2="90918"/>
                        <a14:foregroundMark x1="92676" y1="90430" x2="93262" y2="90527"/>
                        <a14:foregroundMark x1="14453" y1="85547" x2="15723" y2="85547"/>
                        <a14:foregroundMark x1="51002" y1="4420" x2="51270" y2="4688"/>
                        <a14:foregroundMark x1="53613" y1="8008" x2="54980" y2="8984"/>
                        <a14:foregroundMark x1="81836" y1="18262" x2="82813" y2="18652"/>
                        <a14:foregroundMark x1="82129" y1="17676" x2="82129" y2="17676"/>
                        <a14:foregroundMark x1="76367" y1="17871" x2="76758" y2="18359"/>
                        <a14:foregroundMark x1="77246" y1="16504" x2="77246" y2="16504"/>
                        <a14:foregroundMark x1="7031" y1="33203" x2="7031" y2="33203"/>
                        <a14:foregroundMark x1="10938" y1="35840" x2="10938" y2="35840"/>
                        <a14:foregroundMark x1="14063" y1="38965" x2="14063" y2="38965"/>
                        <a14:foregroundMark x1="10059" y1="39941" x2="10059" y2="39941"/>
                        <a14:foregroundMark x1="35840" y1="92090" x2="35840" y2="92090"/>
                        <a14:foregroundMark x1="68164" y1="90234" x2="68164" y2="90234"/>
                        <a14:foregroundMark x1="83301" y1="73242" x2="84887" y2="73994"/>
                        <a14:foregroundMark x1="90527" y1="73242" x2="88672" y2="75488"/>
                        <a14:foregroundMark x1="96680" y1="39648" x2="96680" y2="39648"/>
                        <a14:foregroundMark x1="79102" y1="4688" x2="79102" y2="4688"/>
                        <a14:foregroundMark x1="88184" y1="28809" x2="88867" y2="29395"/>
                        <a14:foregroundMark x1="56641" y1="90527" x2="56738" y2="90820"/>
                        <a14:foregroundMark x1="56836" y1="91211" x2="56934" y2="91406"/>
                        <a14:foregroundMark x1="55371" y1="91113" x2="55762" y2="91504"/>
                        <a14:foregroundMark x1="56055" y1="91895" x2="56250" y2="92188"/>
                        <a14:foregroundMark x1="84961" y1="74219" x2="85352" y2="74414"/>
                        <a14:foregroundMark x1="93066" y1="61426" x2="94043" y2="61914"/>
                        <a14:foregroundMark x1="92773" y1="52246" x2="94238" y2="52344"/>
                        <a14:foregroundMark x1="95215" y1="49023" x2="96191" y2="49219"/>
                        <a14:foregroundMark x1="96094" y1="49023" x2="96289" y2="49121"/>
                        <a14:foregroundMark x1="96777" y1="49316" x2="96875" y2="49512"/>
                        <a14:foregroundMark x1="94141" y1="52148" x2="94336" y2="52246"/>
                        <a14:foregroundMark x1="94531" y1="52832" x2="94824" y2="52832"/>
                        <a14:foregroundMark x1="95215" y1="52441" x2="95313" y2="52637"/>
                        <a14:foregroundMark x1="95605" y1="52441" x2="95996" y2="52637"/>
                        <a14:foregroundMark x1="84570" y1="25391" x2="84668" y2="25098"/>
                        <a14:foregroundMark x1="48047" y1="4980" x2="48145" y2="4492"/>
                        <a14:foregroundMark x1="42676" y1="8008" x2="42188" y2="7031"/>
                        <a14:foregroundMark x1="41895" y1="6836" x2="41602" y2="6445"/>
                        <a14:foregroundMark x1="35840" y1="9570" x2="36523" y2="8398"/>
                        <a14:foregroundMark x1="41504" y1="91211" x2="41895" y2="91699"/>
                        <a14:foregroundMark x1="82129" y1="75879" x2="83105" y2="76465"/>
                        <a14:foregroundMark x1="82617" y1="76270" x2="82715" y2="76758"/>
                        <a14:foregroundMark x1="82813" y1="76465" x2="83008" y2="76953"/>
                        <a14:foregroundMark x1="12500" y1="63867" x2="11914" y2="63672"/>
                        <a14:foregroundMark x1="13379" y1="67383" x2="12988" y2="67188"/>
                        <a14:foregroundMark x1="12891" y1="67188" x2="12305" y2="67188"/>
                        <a14:foregroundMark x1="12500" y1="66504" x2="12207" y2="66504"/>
                        <a14:foregroundMark x1="92578" y1="89746" x2="93359" y2="90137"/>
                        <a14:foregroundMark x1="93457" y1="90137" x2="93750" y2="90332"/>
                        <a14:foregroundMark x1="93750" y1="90332" x2="93848" y2="90723"/>
                        <a14:foregroundMark x1="91895" y1="64160" x2="92188" y2="64258"/>
                        <a14:foregroundMark x1="92285" y1="64355" x2="92871" y2="64551"/>
                        <a14:foregroundMark x1="85254" y1="29199" x2="85059" y2="28906"/>
                        <a14:backgroundMark x1="49609" y1="4980" x2="49707" y2="6055"/>
                        <a14:backgroundMark x1="49414" y1="6934" x2="49414" y2="6934"/>
                        <a14:backgroundMark x1="21582" y1="14355" x2="22656" y2="14844"/>
                        <a14:backgroundMark x1="9277" y1="48730" x2="9277" y2="48730"/>
                        <a14:backgroundMark x1="18652" y1="76270" x2="18652" y2="76270"/>
                        <a14:backgroundMark x1="15723" y1="76172" x2="15723" y2="76172"/>
                        <a14:backgroundMark x1="16016" y1="75586" x2="16016" y2="75586"/>
                        <a14:backgroundMark x1="60352" y1="91211" x2="59668" y2="91797"/>
                        <a14:backgroundMark x1="60254" y1="90820" x2="60254" y2="90820"/>
                        <a14:backgroundMark x1="60059" y1="90430" x2="60059" y2="90430"/>
                        <a14:backgroundMark x1="59961" y1="91113" x2="59961" y2="91113"/>
                        <a14:backgroundMark x1="60156" y1="91699" x2="59961" y2="92188"/>
                        <a14:backgroundMark x1="60059" y1="90332" x2="59961" y2="91113"/>
                        <a14:backgroundMark x1="60254" y1="91699" x2="59863" y2="92383"/>
                        <a14:backgroundMark x1="60352" y1="90332" x2="60352" y2="90332"/>
                        <a14:backgroundMark x1="60059" y1="90430" x2="60156" y2="90820"/>
                        <a14:backgroundMark x1="60059" y1="92480" x2="59277" y2="92969"/>
                        <a14:backgroundMark x1="74316" y1="88086" x2="75098" y2="88965"/>
                        <a14:backgroundMark x1="74121" y1="87695" x2="74512" y2="87988"/>
                        <a14:backgroundMark x1="74609" y1="88672" x2="74902" y2="89258"/>
                        <a14:backgroundMark x1="75195" y1="89160" x2="75098" y2="89355"/>
                        <a14:backgroundMark x1="74609" y1="88965" x2="75000" y2="89453"/>
                        <a14:backgroundMark x1="74902" y1="89355" x2="75195" y2="89648"/>
                        <a14:backgroundMark x1="86621" y1="73242" x2="86621" y2="73242"/>
                        <a14:backgroundMark x1="86621" y1="73145" x2="86719" y2="73633"/>
                        <a14:backgroundMark x1="91699" y1="50781" x2="91699" y2="50781"/>
                        <a14:backgroundMark x1="90820" y1="50586" x2="90820" y2="50586"/>
                        <a14:backgroundMark x1="95020" y1="50391" x2="95020" y2="50391"/>
                        <a14:backgroundMark x1="95313" y1="50879" x2="95117" y2="50879"/>
                        <a14:backgroundMark x1="93945" y1="50098" x2="93750" y2="50195"/>
                        <a14:backgroundMark x1="95117" y1="41895" x2="93359" y2="41602"/>
                        <a14:backgroundMark x1="95898" y1="40918" x2="95117" y2="40527"/>
                        <a14:backgroundMark x1="95020" y1="40332" x2="94629" y2="40234"/>
                        <a14:backgroundMark x1="93848" y1="39844" x2="94141" y2="40039"/>
                        <a14:backgroundMark x1="76563" y1="6738" x2="75488" y2="12012"/>
                        <a14:backgroundMark x1="50684" y1="3613" x2="51563" y2="3418"/>
                        <a14:backgroundMark x1="11133" y1="62012" x2="11328" y2="62012"/>
                        <a14:backgroundMark x1="11035" y1="67090" x2="11133" y2="67383"/>
                        <a14:backgroundMark x1="92480" y1="66016" x2="92090" y2="65820"/>
                        <a14:backgroundMark x1="83496" y1="27930" x2="83496" y2="27930"/>
                        <a14:backgroundMark x1="60254" y1="91211" x2="60156" y2="90820"/>
                        <a14:backgroundMark x1="60352" y1="90527" x2="60352" y2="90527"/>
                      </a14:backgroundRemoval>
                    </a14:imgEffect>
                    <a14:imgEffect>
                      <a14:brightnessContrast bright="40000" contrast="-20000"/>
                    </a14:imgEffect>
                  </a14:imgLayer>
                </a14:imgProps>
              </a:ext>
            </a:extLst>
          </a:blip>
          <a:stretch>
            <a:fillRect/>
          </a:stretch>
        </p:blipFill>
        <p:spPr>
          <a:xfrm>
            <a:off x="2500539" y="1134381"/>
            <a:ext cx="4142921" cy="3348718"/>
          </a:xfrm>
          <a:prstGeom prst="rect">
            <a:avLst/>
          </a:prstGeom>
          <a:effectLst>
            <a:outerShdw blurRad="127000" dist="114300" dir="3180000" algn="ctr" rotWithShape="0">
              <a:srgbClr val="797336"/>
            </a:outerShdw>
          </a:effectLst>
        </p:spPr>
      </p:pic>
      <p:sp>
        <p:nvSpPr>
          <p:cNvPr id="9" name="Rectangle 7">
            <a:extLst>
              <a:ext uri="{FF2B5EF4-FFF2-40B4-BE49-F238E27FC236}">
                <a16:creationId xmlns:a16="http://schemas.microsoft.com/office/drawing/2014/main" id="{3DAF3231-6F54-054F-B1A3-EBA9B603F673}"/>
              </a:ext>
            </a:extLst>
          </p:cNvPr>
          <p:cNvSpPr>
            <a:spLocks noChangeArrowheads="1"/>
          </p:cNvSpPr>
          <p:nvPr/>
        </p:nvSpPr>
        <p:spPr bwMode="auto">
          <a:xfrm>
            <a:off x="1981200" y="4483099"/>
            <a:ext cx="5181600" cy="439421"/>
          </a:xfrm>
          <a:prstGeom prst="rect">
            <a:avLst/>
          </a:prstGeom>
          <a:noFill/>
          <a:ln w="12700">
            <a:noFill/>
            <a:miter lim="800000"/>
            <a:headEnd/>
            <a:tailEnd/>
          </a:ln>
          <a:effectLst/>
        </p:spPr>
        <p:txBody>
          <a:bodyPr anchor="ctr"/>
          <a:lstStyle/>
          <a:p>
            <a:pPr algn="ctr"/>
            <a:r>
              <a:rPr lang="en-US" altLang="en-US" sz="1800" dirty="0">
                <a:latin typeface="Arial" panose="020B0604020202020204" pitchFamily="34" charset="0"/>
              </a:rPr>
              <a:t>Human T-cell Lymphocyte</a:t>
            </a:r>
          </a:p>
        </p:txBody>
      </p:sp>
      <p:sp>
        <p:nvSpPr>
          <p:cNvPr id="24" name="Rectangle 7">
            <a:extLst>
              <a:ext uri="{FF2B5EF4-FFF2-40B4-BE49-F238E27FC236}">
                <a16:creationId xmlns:a16="http://schemas.microsoft.com/office/drawing/2014/main" id="{77F1AE9C-AF0A-499E-5F64-DB895AD12F1F}"/>
              </a:ext>
            </a:extLst>
          </p:cNvPr>
          <p:cNvSpPr>
            <a:spLocks noChangeArrowheads="1"/>
          </p:cNvSpPr>
          <p:nvPr/>
        </p:nvSpPr>
        <p:spPr bwMode="auto">
          <a:xfrm>
            <a:off x="7630320" y="1202246"/>
            <a:ext cx="892175" cy="439421"/>
          </a:xfrm>
          <a:prstGeom prst="rect">
            <a:avLst/>
          </a:prstGeom>
          <a:noFill/>
          <a:ln w="12700">
            <a:noFill/>
            <a:miter lim="800000"/>
            <a:headEnd/>
            <a:tailEnd/>
          </a:ln>
          <a:effectLst/>
        </p:spPr>
        <p:txBody>
          <a:bodyPr anchor="ctr"/>
          <a:lstStyle/>
          <a:p>
            <a:pPr algn="ctr"/>
            <a:r>
              <a:rPr lang="en-US" altLang="en-US" sz="1800" dirty="0">
                <a:latin typeface="Arial" panose="020B0604020202020204" pitchFamily="34" charset="0"/>
              </a:rPr>
              <a:t>HIV</a:t>
            </a:r>
          </a:p>
        </p:txBody>
      </p:sp>
      <p:pic>
        <p:nvPicPr>
          <p:cNvPr id="3" name="Picture 2">
            <a:extLst>
              <a:ext uri="{FF2B5EF4-FFF2-40B4-BE49-F238E27FC236}">
                <a16:creationId xmlns:a16="http://schemas.microsoft.com/office/drawing/2014/main" id="{708E0E7A-967D-DEE2-2285-A4958480BC82}"/>
              </a:ext>
            </a:extLst>
          </p:cNvPr>
          <p:cNvPicPr>
            <a:picLocks noChangeAspect="1"/>
          </p:cNvPicPr>
          <p:nvPr/>
        </p:nvPicPr>
        <p:blipFill>
          <a:blip r:embed="rId4"/>
          <a:stretch>
            <a:fillRect/>
          </a:stretch>
        </p:blipFill>
        <p:spPr>
          <a:xfrm flipH="1">
            <a:off x="6287496" y="2098284"/>
            <a:ext cx="169386" cy="164092"/>
          </a:xfrm>
          <a:prstGeom prst="rect">
            <a:avLst/>
          </a:prstGeom>
          <a:effectLst>
            <a:outerShdw blurRad="63500" dist="25400" dir="3600000" algn="ctr" rotWithShape="0">
              <a:schemeClr val="tx1"/>
            </a:outerShdw>
          </a:effectLst>
        </p:spPr>
      </p:pic>
      <p:pic>
        <p:nvPicPr>
          <p:cNvPr id="4" name="Picture 3">
            <a:extLst>
              <a:ext uri="{FF2B5EF4-FFF2-40B4-BE49-F238E27FC236}">
                <a16:creationId xmlns:a16="http://schemas.microsoft.com/office/drawing/2014/main" id="{3CE73FF8-3946-83FA-947D-A33DE6E4A1C5}"/>
              </a:ext>
            </a:extLst>
          </p:cNvPr>
          <p:cNvPicPr>
            <a:picLocks noChangeAspect="1"/>
          </p:cNvPicPr>
          <p:nvPr/>
        </p:nvPicPr>
        <p:blipFill>
          <a:blip r:embed="rId4"/>
          <a:stretch>
            <a:fillRect/>
          </a:stretch>
        </p:blipFill>
        <p:spPr>
          <a:xfrm flipH="1">
            <a:off x="6619897" y="2011228"/>
            <a:ext cx="169386" cy="164092"/>
          </a:xfrm>
          <a:prstGeom prst="rect">
            <a:avLst/>
          </a:prstGeom>
          <a:effectLst>
            <a:outerShdw blurRad="63500" dist="25400" dir="3600000" algn="ctr" rotWithShape="0">
              <a:schemeClr val="tx1"/>
            </a:outerShdw>
          </a:effectLst>
        </p:spPr>
      </p:pic>
      <p:pic>
        <p:nvPicPr>
          <p:cNvPr id="6" name="Picture 5">
            <a:extLst>
              <a:ext uri="{FF2B5EF4-FFF2-40B4-BE49-F238E27FC236}">
                <a16:creationId xmlns:a16="http://schemas.microsoft.com/office/drawing/2014/main" id="{6D2C28AA-62E7-871A-829C-F9D9C825362A}"/>
              </a:ext>
            </a:extLst>
          </p:cNvPr>
          <p:cNvPicPr>
            <a:picLocks noChangeAspect="1"/>
          </p:cNvPicPr>
          <p:nvPr/>
        </p:nvPicPr>
        <p:blipFill>
          <a:blip r:embed="rId4"/>
          <a:stretch>
            <a:fillRect/>
          </a:stretch>
        </p:blipFill>
        <p:spPr>
          <a:xfrm flipH="1">
            <a:off x="6300605" y="1845310"/>
            <a:ext cx="169386" cy="164092"/>
          </a:xfrm>
          <a:prstGeom prst="rect">
            <a:avLst/>
          </a:prstGeom>
          <a:effectLst>
            <a:outerShdw blurRad="63500" dist="25400" dir="3600000" algn="ctr" rotWithShape="0">
              <a:schemeClr val="tx1"/>
            </a:outerShdw>
          </a:effectLst>
        </p:spPr>
      </p:pic>
      <p:pic>
        <p:nvPicPr>
          <p:cNvPr id="12" name="Picture 11">
            <a:extLst>
              <a:ext uri="{FF2B5EF4-FFF2-40B4-BE49-F238E27FC236}">
                <a16:creationId xmlns:a16="http://schemas.microsoft.com/office/drawing/2014/main" id="{80E4E040-95CC-E0D2-913C-27D47E8310AD}"/>
              </a:ext>
            </a:extLst>
          </p:cNvPr>
          <p:cNvPicPr>
            <a:picLocks noChangeAspect="1"/>
          </p:cNvPicPr>
          <p:nvPr/>
        </p:nvPicPr>
        <p:blipFill>
          <a:blip r:embed="rId4"/>
          <a:stretch>
            <a:fillRect/>
          </a:stretch>
        </p:blipFill>
        <p:spPr>
          <a:xfrm flipH="1">
            <a:off x="6420082" y="1570970"/>
            <a:ext cx="169386" cy="164092"/>
          </a:xfrm>
          <a:prstGeom prst="rect">
            <a:avLst/>
          </a:prstGeom>
          <a:effectLst>
            <a:outerShdw blurRad="63500" dist="25400" dir="3600000" algn="ctr" rotWithShape="0">
              <a:schemeClr val="tx1"/>
            </a:outerShdw>
          </a:effectLst>
        </p:spPr>
      </p:pic>
      <p:pic>
        <p:nvPicPr>
          <p:cNvPr id="14" name="Picture 13">
            <a:extLst>
              <a:ext uri="{FF2B5EF4-FFF2-40B4-BE49-F238E27FC236}">
                <a16:creationId xmlns:a16="http://schemas.microsoft.com/office/drawing/2014/main" id="{7B7DBECF-8240-E571-749D-0C4A0DAFB413}"/>
              </a:ext>
            </a:extLst>
          </p:cNvPr>
          <p:cNvPicPr>
            <a:picLocks noChangeAspect="1"/>
          </p:cNvPicPr>
          <p:nvPr/>
        </p:nvPicPr>
        <p:blipFill>
          <a:blip r:embed="rId4"/>
          <a:stretch>
            <a:fillRect/>
          </a:stretch>
        </p:blipFill>
        <p:spPr>
          <a:xfrm flipH="1">
            <a:off x="6908720" y="2175320"/>
            <a:ext cx="169386" cy="164092"/>
          </a:xfrm>
          <a:prstGeom prst="rect">
            <a:avLst/>
          </a:prstGeom>
          <a:effectLst>
            <a:outerShdw blurRad="63500" dist="25400" dir="3600000" algn="ctr" rotWithShape="0">
              <a:schemeClr val="tx1"/>
            </a:outerShdw>
          </a:effectLst>
        </p:spPr>
      </p:pic>
      <p:pic>
        <p:nvPicPr>
          <p:cNvPr id="27" name="Picture 26">
            <a:extLst>
              <a:ext uri="{FF2B5EF4-FFF2-40B4-BE49-F238E27FC236}">
                <a16:creationId xmlns:a16="http://schemas.microsoft.com/office/drawing/2014/main" id="{1FAEAC91-4D5B-8EDC-91F3-52A013F0DF2B}"/>
              </a:ext>
            </a:extLst>
          </p:cNvPr>
          <p:cNvPicPr>
            <a:picLocks noChangeAspect="1"/>
          </p:cNvPicPr>
          <p:nvPr/>
        </p:nvPicPr>
        <p:blipFill>
          <a:blip r:embed="rId4"/>
          <a:stretch>
            <a:fillRect/>
          </a:stretch>
        </p:blipFill>
        <p:spPr>
          <a:xfrm flipH="1">
            <a:off x="6733744" y="1761186"/>
            <a:ext cx="169386" cy="164092"/>
          </a:xfrm>
          <a:prstGeom prst="rect">
            <a:avLst/>
          </a:prstGeom>
          <a:effectLst>
            <a:outerShdw blurRad="63500" dist="25400" dir="3600000" algn="ctr" rotWithShape="0">
              <a:schemeClr val="tx1"/>
            </a:outerShdw>
          </a:effectLst>
        </p:spPr>
      </p:pic>
      <p:pic>
        <p:nvPicPr>
          <p:cNvPr id="28" name="Picture 27">
            <a:extLst>
              <a:ext uri="{FF2B5EF4-FFF2-40B4-BE49-F238E27FC236}">
                <a16:creationId xmlns:a16="http://schemas.microsoft.com/office/drawing/2014/main" id="{A50AD1F7-9C0C-295E-B866-FA8BFED3811A}"/>
              </a:ext>
            </a:extLst>
          </p:cNvPr>
          <p:cNvPicPr>
            <a:picLocks noChangeAspect="1"/>
          </p:cNvPicPr>
          <p:nvPr/>
        </p:nvPicPr>
        <p:blipFill>
          <a:blip r:embed="rId4"/>
          <a:stretch>
            <a:fillRect/>
          </a:stretch>
        </p:blipFill>
        <p:spPr>
          <a:xfrm flipH="1">
            <a:off x="6762057" y="1309597"/>
            <a:ext cx="169386" cy="164092"/>
          </a:xfrm>
          <a:prstGeom prst="rect">
            <a:avLst/>
          </a:prstGeom>
          <a:effectLst>
            <a:outerShdw blurRad="63500" dist="25400" dir="3600000" algn="ctr" rotWithShape="0">
              <a:schemeClr val="tx1"/>
            </a:outerShdw>
          </a:effectLst>
        </p:spPr>
      </p:pic>
      <p:pic>
        <p:nvPicPr>
          <p:cNvPr id="29" name="Picture 28">
            <a:extLst>
              <a:ext uri="{FF2B5EF4-FFF2-40B4-BE49-F238E27FC236}">
                <a16:creationId xmlns:a16="http://schemas.microsoft.com/office/drawing/2014/main" id="{52AF7607-9F0F-4693-4F52-8F5CB8962530}"/>
              </a:ext>
            </a:extLst>
          </p:cNvPr>
          <p:cNvPicPr>
            <a:picLocks noChangeAspect="1"/>
          </p:cNvPicPr>
          <p:nvPr/>
        </p:nvPicPr>
        <p:blipFill>
          <a:blip r:embed="rId4"/>
          <a:stretch>
            <a:fillRect/>
          </a:stretch>
        </p:blipFill>
        <p:spPr>
          <a:xfrm flipH="1">
            <a:off x="7078106" y="1503282"/>
            <a:ext cx="169386" cy="164092"/>
          </a:xfrm>
          <a:prstGeom prst="rect">
            <a:avLst/>
          </a:prstGeom>
          <a:effectLst>
            <a:outerShdw blurRad="63500" dist="25400" dir="3600000" algn="ctr" rotWithShape="0">
              <a:schemeClr val="tx1"/>
            </a:outerShdw>
          </a:effectLst>
        </p:spPr>
      </p:pic>
      <p:pic>
        <p:nvPicPr>
          <p:cNvPr id="30" name="Picture 29">
            <a:extLst>
              <a:ext uri="{FF2B5EF4-FFF2-40B4-BE49-F238E27FC236}">
                <a16:creationId xmlns:a16="http://schemas.microsoft.com/office/drawing/2014/main" id="{8EF45DCA-6EE9-943F-AA26-A606C6C5B6DA}"/>
              </a:ext>
            </a:extLst>
          </p:cNvPr>
          <p:cNvPicPr>
            <a:picLocks noChangeAspect="1"/>
          </p:cNvPicPr>
          <p:nvPr/>
        </p:nvPicPr>
        <p:blipFill>
          <a:blip r:embed="rId4"/>
          <a:stretch>
            <a:fillRect/>
          </a:stretch>
        </p:blipFill>
        <p:spPr>
          <a:xfrm flipH="1">
            <a:off x="7182032" y="1870685"/>
            <a:ext cx="169386" cy="164092"/>
          </a:xfrm>
          <a:prstGeom prst="rect">
            <a:avLst/>
          </a:prstGeom>
          <a:effectLst>
            <a:outerShdw blurRad="63500" dist="25400" dir="3600000" algn="ctr" rotWithShape="0">
              <a:schemeClr val="tx1"/>
            </a:outerShdw>
          </a:effectLst>
        </p:spPr>
      </p:pic>
      <p:pic>
        <p:nvPicPr>
          <p:cNvPr id="31" name="Picture 30">
            <a:extLst>
              <a:ext uri="{FF2B5EF4-FFF2-40B4-BE49-F238E27FC236}">
                <a16:creationId xmlns:a16="http://schemas.microsoft.com/office/drawing/2014/main" id="{CE00779E-1885-4A94-165F-DD87AC7A48FF}"/>
              </a:ext>
            </a:extLst>
          </p:cNvPr>
          <p:cNvPicPr>
            <a:picLocks noChangeAspect="1"/>
          </p:cNvPicPr>
          <p:nvPr/>
        </p:nvPicPr>
        <p:blipFill>
          <a:blip r:embed="rId4"/>
          <a:stretch>
            <a:fillRect/>
          </a:stretch>
        </p:blipFill>
        <p:spPr>
          <a:xfrm flipH="1">
            <a:off x="7545627" y="1710079"/>
            <a:ext cx="169386" cy="164092"/>
          </a:xfrm>
          <a:prstGeom prst="rect">
            <a:avLst/>
          </a:prstGeom>
          <a:effectLst>
            <a:outerShdw blurRad="63500" dist="25400" dir="3600000" algn="ctr" rotWithShape="0">
              <a:schemeClr val="tx1"/>
            </a:outerShdw>
          </a:effectLst>
        </p:spPr>
      </p:pic>
      <p:pic>
        <p:nvPicPr>
          <p:cNvPr id="32" name="Picture 31">
            <a:extLst>
              <a:ext uri="{FF2B5EF4-FFF2-40B4-BE49-F238E27FC236}">
                <a16:creationId xmlns:a16="http://schemas.microsoft.com/office/drawing/2014/main" id="{7343E236-1202-3A7D-1457-E83DB6A2092F}"/>
              </a:ext>
            </a:extLst>
          </p:cNvPr>
          <p:cNvPicPr>
            <a:picLocks noChangeAspect="1"/>
          </p:cNvPicPr>
          <p:nvPr/>
        </p:nvPicPr>
        <p:blipFill>
          <a:blip r:embed="rId4"/>
          <a:stretch>
            <a:fillRect/>
          </a:stretch>
        </p:blipFill>
        <p:spPr>
          <a:xfrm flipH="1">
            <a:off x="7460934" y="1339911"/>
            <a:ext cx="169386" cy="164092"/>
          </a:xfrm>
          <a:prstGeom prst="rect">
            <a:avLst/>
          </a:prstGeom>
          <a:effectLst>
            <a:outerShdw blurRad="63500" dist="25400" dir="3600000" algn="ctr" rotWithShape="0">
              <a:schemeClr val="tx1"/>
            </a:outerShdw>
          </a:effectLst>
        </p:spPr>
      </p:pic>
      <p:pic>
        <p:nvPicPr>
          <p:cNvPr id="33" name="Picture 32">
            <a:extLst>
              <a:ext uri="{FF2B5EF4-FFF2-40B4-BE49-F238E27FC236}">
                <a16:creationId xmlns:a16="http://schemas.microsoft.com/office/drawing/2014/main" id="{139341C7-7D3F-FBCE-BD31-AFEC05C40416}"/>
              </a:ext>
            </a:extLst>
          </p:cNvPr>
          <p:cNvPicPr>
            <a:picLocks noChangeAspect="1"/>
          </p:cNvPicPr>
          <p:nvPr/>
        </p:nvPicPr>
        <p:blipFill>
          <a:blip r:embed="rId4"/>
          <a:stretch>
            <a:fillRect/>
          </a:stretch>
        </p:blipFill>
        <p:spPr>
          <a:xfrm flipH="1">
            <a:off x="7343366" y="2230114"/>
            <a:ext cx="169386" cy="164092"/>
          </a:xfrm>
          <a:prstGeom prst="rect">
            <a:avLst/>
          </a:prstGeom>
          <a:effectLst>
            <a:outerShdw blurRad="63500" dist="25400" dir="3600000" algn="ctr" rotWithShape="0">
              <a:schemeClr val="tx1"/>
            </a:outerShdw>
          </a:effectLst>
        </p:spPr>
      </p:pic>
      <p:pic>
        <p:nvPicPr>
          <p:cNvPr id="34" name="Picture 33">
            <a:extLst>
              <a:ext uri="{FF2B5EF4-FFF2-40B4-BE49-F238E27FC236}">
                <a16:creationId xmlns:a16="http://schemas.microsoft.com/office/drawing/2014/main" id="{9E9E30B7-E10B-EF4C-251C-70C34553AF72}"/>
              </a:ext>
            </a:extLst>
          </p:cNvPr>
          <p:cNvPicPr>
            <a:picLocks noChangeAspect="1"/>
          </p:cNvPicPr>
          <p:nvPr/>
        </p:nvPicPr>
        <p:blipFill>
          <a:blip r:embed="rId4"/>
          <a:stretch>
            <a:fillRect/>
          </a:stretch>
        </p:blipFill>
        <p:spPr>
          <a:xfrm flipH="1">
            <a:off x="6674158" y="2403122"/>
            <a:ext cx="169386" cy="164092"/>
          </a:xfrm>
          <a:prstGeom prst="rect">
            <a:avLst/>
          </a:prstGeom>
          <a:effectLst>
            <a:outerShdw blurRad="63500" dist="25400" dir="3600000" algn="ctr" rotWithShape="0">
              <a:schemeClr val="tx1"/>
            </a:outerShdw>
          </a:effectLst>
        </p:spPr>
      </p:pic>
      <p:pic>
        <p:nvPicPr>
          <p:cNvPr id="35" name="Picture 34">
            <a:extLst>
              <a:ext uri="{FF2B5EF4-FFF2-40B4-BE49-F238E27FC236}">
                <a16:creationId xmlns:a16="http://schemas.microsoft.com/office/drawing/2014/main" id="{1B5C36B4-133D-F453-4AC1-A80752B4B99E}"/>
              </a:ext>
            </a:extLst>
          </p:cNvPr>
          <p:cNvPicPr>
            <a:picLocks noChangeAspect="1"/>
          </p:cNvPicPr>
          <p:nvPr/>
        </p:nvPicPr>
        <p:blipFill>
          <a:blip r:embed="rId4"/>
          <a:stretch>
            <a:fillRect/>
          </a:stretch>
        </p:blipFill>
        <p:spPr>
          <a:xfrm flipH="1">
            <a:off x="7084288" y="2518076"/>
            <a:ext cx="169386" cy="164092"/>
          </a:xfrm>
          <a:prstGeom prst="rect">
            <a:avLst/>
          </a:prstGeom>
          <a:effectLst>
            <a:outerShdw blurRad="63500" dist="25400" dir="3600000" algn="ctr" rotWithShape="0">
              <a:schemeClr val="tx1"/>
            </a:outerShdw>
          </a:effectLst>
        </p:spPr>
      </p:pic>
      <p:pic>
        <p:nvPicPr>
          <p:cNvPr id="36" name="Picture 35">
            <a:extLst>
              <a:ext uri="{FF2B5EF4-FFF2-40B4-BE49-F238E27FC236}">
                <a16:creationId xmlns:a16="http://schemas.microsoft.com/office/drawing/2014/main" id="{660FB6A6-3002-8961-8751-4FCF9BA95CDC}"/>
              </a:ext>
            </a:extLst>
          </p:cNvPr>
          <p:cNvPicPr>
            <a:picLocks noChangeAspect="1"/>
          </p:cNvPicPr>
          <p:nvPr/>
        </p:nvPicPr>
        <p:blipFill>
          <a:blip r:embed="rId4"/>
          <a:stretch>
            <a:fillRect/>
          </a:stretch>
        </p:blipFill>
        <p:spPr>
          <a:xfrm flipH="1">
            <a:off x="7749156" y="2129123"/>
            <a:ext cx="169386" cy="164092"/>
          </a:xfrm>
          <a:prstGeom prst="rect">
            <a:avLst/>
          </a:prstGeom>
          <a:effectLst>
            <a:outerShdw blurRad="63500" dist="25400" dir="3600000" algn="ctr" rotWithShape="0">
              <a:schemeClr val="tx1"/>
            </a:outerShdw>
          </a:effectLst>
        </p:spPr>
      </p:pic>
      <p:pic>
        <p:nvPicPr>
          <p:cNvPr id="37" name="Picture 36">
            <a:extLst>
              <a:ext uri="{FF2B5EF4-FFF2-40B4-BE49-F238E27FC236}">
                <a16:creationId xmlns:a16="http://schemas.microsoft.com/office/drawing/2014/main" id="{21BE5B33-8BFB-4FBC-9511-32DCD3F8B6A5}"/>
              </a:ext>
            </a:extLst>
          </p:cNvPr>
          <p:cNvPicPr>
            <a:picLocks noChangeAspect="1"/>
          </p:cNvPicPr>
          <p:nvPr/>
        </p:nvPicPr>
        <p:blipFill>
          <a:blip r:embed="rId4"/>
          <a:stretch>
            <a:fillRect/>
          </a:stretch>
        </p:blipFill>
        <p:spPr>
          <a:xfrm flipH="1">
            <a:off x="7622279" y="2604374"/>
            <a:ext cx="169386" cy="164092"/>
          </a:xfrm>
          <a:prstGeom prst="rect">
            <a:avLst/>
          </a:prstGeom>
          <a:effectLst>
            <a:outerShdw blurRad="63500" dist="25400" dir="3600000" algn="ctr" rotWithShape="0">
              <a:schemeClr val="tx1"/>
            </a:outerShdw>
          </a:effectLst>
        </p:spPr>
      </p:pic>
      <p:pic>
        <p:nvPicPr>
          <p:cNvPr id="38" name="Picture 37">
            <a:extLst>
              <a:ext uri="{FF2B5EF4-FFF2-40B4-BE49-F238E27FC236}">
                <a16:creationId xmlns:a16="http://schemas.microsoft.com/office/drawing/2014/main" id="{A3FAE313-E6FE-DAE4-8E9A-3BA94BF68AD8}"/>
              </a:ext>
            </a:extLst>
          </p:cNvPr>
          <p:cNvPicPr>
            <a:picLocks noChangeAspect="1"/>
          </p:cNvPicPr>
          <p:nvPr/>
        </p:nvPicPr>
        <p:blipFill>
          <a:blip r:embed="rId4"/>
          <a:stretch>
            <a:fillRect/>
          </a:stretch>
        </p:blipFill>
        <p:spPr>
          <a:xfrm flipH="1">
            <a:off x="7378071" y="2866944"/>
            <a:ext cx="169386" cy="164092"/>
          </a:xfrm>
          <a:prstGeom prst="rect">
            <a:avLst/>
          </a:prstGeom>
          <a:effectLst>
            <a:outerShdw blurRad="63500" dist="25400" dir="3600000" algn="ctr" rotWithShape="0">
              <a:schemeClr val="tx1"/>
            </a:outerShdw>
          </a:effectLst>
        </p:spPr>
      </p:pic>
      <p:pic>
        <p:nvPicPr>
          <p:cNvPr id="39" name="Picture 38">
            <a:extLst>
              <a:ext uri="{FF2B5EF4-FFF2-40B4-BE49-F238E27FC236}">
                <a16:creationId xmlns:a16="http://schemas.microsoft.com/office/drawing/2014/main" id="{E428EC3D-BC22-54C6-AABD-BE9CB23887C1}"/>
              </a:ext>
            </a:extLst>
          </p:cNvPr>
          <p:cNvPicPr>
            <a:picLocks noChangeAspect="1"/>
          </p:cNvPicPr>
          <p:nvPr/>
        </p:nvPicPr>
        <p:blipFill>
          <a:blip r:embed="rId4"/>
          <a:stretch>
            <a:fillRect/>
          </a:stretch>
        </p:blipFill>
        <p:spPr>
          <a:xfrm flipH="1">
            <a:off x="6895165" y="2879798"/>
            <a:ext cx="169386" cy="164092"/>
          </a:xfrm>
          <a:prstGeom prst="rect">
            <a:avLst/>
          </a:prstGeom>
          <a:effectLst>
            <a:outerShdw blurRad="63500" dist="25400" dir="3600000" algn="ctr" rotWithShape="0">
              <a:schemeClr val="tx1"/>
            </a:outerShdw>
          </a:effectLst>
        </p:spPr>
      </p:pic>
      <p:pic>
        <p:nvPicPr>
          <p:cNvPr id="5" name="Picture 4">
            <a:extLst>
              <a:ext uri="{FF2B5EF4-FFF2-40B4-BE49-F238E27FC236}">
                <a16:creationId xmlns:a16="http://schemas.microsoft.com/office/drawing/2014/main" id="{F6DC6AF0-39B1-89BC-500A-CC27B563214B}"/>
              </a:ext>
            </a:extLst>
          </p:cNvPr>
          <p:cNvPicPr>
            <a:picLocks noChangeAspect="1"/>
          </p:cNvPicPr>
          <p:nvPr/>
        </p:nvPicPr>
        <p:blipFill>
          <a:blip r:embed="rId4"/>
          <a:stretch>
            <a:fillRect/>
          </a:stretch>
        </p:blipFill>
        <p:spPr>
          <a:xfrm flipH="1">
            <a:off x="8102875" y="1862479"/>
            <a:ext cx="169386" cy="164092"/>
          </a:xfrm>
          <a:prstGeom prst="rect">
            <a:avLst/>
          </a:prstGeom>
          <a:effectLst>
            <a:outerShdw blurRad="63500" dist="25400" dir="3600000" algn="ctr" rotWithShape="0">
              <a:schemeClr val="tx1"/>
            </a:outerShdw>
          </a:effectLst>
        </p:spPr>
      </p:pic>
      <p:pic>
        <p:nvPicPr>
          <p:cNvPr id="8" name="Picture 7">
            <a:extLst>
              <a:ext uri="{FF2B5EF4-FFF2-40B4-BE49-F238E27FC236}">
                <a16:creationId xmlns:a16="http://schemas.microsoft.com/office/drawing/2014/main" id="{6DEE3218-ABF7-5EDD-AECE-D50A184813A9}"/>
              </a:ext>
            </a:extLst>
          </p:cNvPr>
          <p:cNvPicPr>
            <a:picLocks noChangeAspect="1"/>
          </p:cNvPicPr>
          <p:nvPr/>
        </p:nvPicPr>
        <p:blipFill>
          <a:blip r:embed="rId4"/>
          <a:stretch>
            <a:fillRect/>
          </a:stretch>
        </p:blipFill>
        <p:spPr>
          <a:xfrm flipH="1">
            <a:off x="7900614" y="2382514"/>
            <a:ext cx="169386" cy="164092"/>
          </a:xfrm>
          <a:prstGeom prst="rect">
            <a:avLst/>
          </a:prstGeom>
          <a:effectLst>
            <a:outerShdw blurRad="63500" dist="25400" dir="3600000" algn="ctr" rotWithShape="0">
              <a:schemeClr val="tx1"/>
            </a:outerShdw>
          </a:effectLst>
        </p:spPr>
      </p:pic>
      <p:pic>
        <p:nvPicPr>
          <p:cNvPr id="13" name="Picture 12">
            <a:extLst>
              <a:ext uri="{FF2B5EF4-FFF2-40B4-BE49-F238E27FC236}">
                <a16:creationId xmlns:a16="http://schemas.microsoft.com/office/drawing/2014/main" id="{EE1F0375-15CD-9767-65B9-B19DA89CAC51}"/>
              </a:ext>
            </a:extLst>
          </p:cNvPr>
          <p:cNvPicPr>
            <a:picLocks noChangeAspect="1"/>
          </p:cNvPicPr>
          <p:nvPr/>
        </p:nvPicPr>
        <p:blipFill>
          <a:blip r:embed="rId4"/>
          <a:stretch>
            <a:fillRect/>
          </a:stretch>
        </p:blipFill>
        <p:spPr>
          <a:xfrm flipH="1">
            <a:off x="8306404" y="2281523"/>
            <a:ext cx="169386" cy="164092"/>
          </a:xfrm>
          <a:prstGeom prst="rect">
            <a:avLst/>
          </a:prstGeom>
          <a:effectLst>
            <a:outerShdw blurRad="63500" dist="25400" dir="3600000" algn="ctr" rotWithShape="0">
              <a:schemeClr val="tx1"/>
            </a:outerShdw>
          </a:effectLst>
        </p:spPr>
      </p:pic>
      <p:pic>
        <p:nvPicPr>
          <p:cNvPr id="15" name="Picture 14">
            <a:extLst>
              <a:ext uri="{FF2B5EF4-FFF2-40B4-BE49-F238E27FC236}">
                <a16:creationId xmlns:a16="http://schemas.microsoft.com/office/drawing/2014/main" id="{89EC4AE0-FC0C-CC7A-0C18-128FBF5F6CC5}"/>
              </a:ext>
            </a:extLst>
          </p:cNvPr>
          <p:cNvPicPr>
            <a:picLocks noChangeAspect="1"/>
          </p:cNvPicPr>
          <p:nvPr/>
        </p:nvPicPr>
        <p:blipFill>
          <a:blip r:embed="rId4"/>
          <a:stretch>
            <a:fillRect/>
          </a:stretch>
        </p:blipFill>
        <p:spPr>
          <a:xfrm flipH="1">
            <a:off x="8179527" y="2756774"/>
            <a:ext cx="169386" cy="164092"/>
          </a:xfrm>
          <a:prstGeom prst="rect">
            <a:avLst/>
          </a:prstGeom>
          <a:effectLst>
            <a:outerShdw blurRad="63500" dist="25400" dir="3600000" algn="ctr" rotWithShape="0">
              <a:schemeClr val="tx1"/>
            </a:outerShdw>
          </a:effectLst>
        </p:spPr>
      </p:pic>
      <p:pic>
        <p:nvPicPr>
          <p:cNvPr id="16" name="Picture 15">
            <a:extLst>
              <a:ext uri="{FF2B5EF4-FFF2-40B4-BE49-F238E27FC236}">
                <a16:creationId xmlns:a16="http://schemas.microsoft.com/office/drawing/2014/main" id="{4DA26034-64E3-170B-4688-7820A4520CCE}"/>
              </a:ext>
            </a:extLst>
          </p:cNvPr>
          <p:cNvPicPr>
            <a:picLocks noChangeAspect="1"/>
          </p:cNvPicPr>
          <p:nvPr/>
        </p:nvPicPr>
        <p:blipFill>
          <a:blip r:embed="rId4"/>
          <a:stretch>
            <a:fillRect/>
          </a:stretch>
        </p:blipFill>
        <p:spPr>
          <a:xfrm flipH="1">
            <a:off x="7935319" y="3019344"/>
            <a:ext cx="169386" cy="164092"/>
          </a:xfrm>
          <a:prstGeom prst="rect">
            <a:avLst/>
          </a:prstGeom>
          <a:effectLst>
            <a:outerShdw blurRad="63500" dist="25400" dir="3600000" algn="ctr" rotWithShape="0">
              <a:schemeClr val="tx1"/>
            </a:outerShdw>
          </a:effectLst>
        </p:spPr>
      </p:pic>
      <p:pic>
        <p:nvPicPr>
          <p:cNvPr id="17" name="Picture 16">
            <a:extLst>
              <a:ext uri="{FF2B5EF4-FFF2-40B4-BE49-F238E27FC236}">
                <a16:creationId xmlns:a16="http://schemas.microsoft.com/office/drawing/2014/main" id="{4A34EB88-22B3-6046-9277-CD64A1202237}"/>
              </a:ext>
            </a:extLst>
          </p:cNvPr>
          <p:cNvPicPr>
            <a:picLocks noChangeAspect="1"/>
          </p:cNvPicPr>
          <p:nvPr/>
        </p:nvPicPr>
        <p:blipFill>
          <a:blip r:embed="rId4"/>
          <a:stretch>
            <a:fillRect/>
          </a:stretch>
        </p:blipFill>
        <p:spPr>
          <a:xfrm flipH="1">
            <a:off x="8660123" y="2014879"/>
            <a:ext cx="169386" cy="164092"/>
          </a:xfrm>
          <a:prstGeom prst="rect">
            <a:avLst/>
          </a:prstGeom>
          <a:effectLst>
            <a:outerShdw blurRad="63500" dist="25400" dir="3600000" algn="ctr" rotWithShape="0">
              <a:schemeClr val="tx1"/>
            </a:outerShdw>
          </a:effectLst>
        </p:spPr>
      </p:pic>
      <p:pic>
        <p:nvPicPr>
          <p:cNvPr id="18" name="Picture 17">
            <a:extLst>
              <a:ext uri="{FF2B5EF4-FFF2-40B4-BE49-F238E27FC236}">
                <a16:creationId xmlns:a16="http://schemas.microsoft.com/office/drawing/2014/main" id="{5B669FCD-411F-6B26-9045-541C7DC3B345}"/>
              </a:ext>
            </a:extLst>
          </p:cNvPr>
          <p:cNvPicPr>
            <a:picLocks noChangeAspect="1"/>
          </p:cNvPicPr>
          <p:nvPr/>
        </p:nvPicPr>
        <p:blipFill>
          <a:blip r:embed="rId4"/>
          <a:stretch>
            <a:fillRect/>
          </a:stretch>
        </p:blipFill>
        <p:spPr>
          <a:xfrm flipH="1">
            <a:off x="8457862" y="2534914"/>
            <a:ext cx="169386" cy="164092"/>
          </a:xfrm>
          <a:prstGeom prst="rect">
            <a:avLst/>
          </a:prstGeom>
          <a:effectLst>
            <a:outerShdw blurRad="63500" dist="25400" dir="3600000" algn="ctr" rotWithShape="0">
              <a:schemeClr val="tx1"/>
            </a:outerShdw>
          </a:effectLst>
        </p:spPr>
      </p:pic>
      <p:pic>
        <p:nvPicPr>
          <p:cNvPr id="19" name="Picture 18">
            <a:extLst>
              <a:ext uri="{FF2B5EF4-FFF2-40B4-BE49-F238E27FC236}">
                <a16:creationId xmlns:a16="http://schemas.microsoft.com/office/drawing/2014/main" id="{7DB64A17-25FD-1648-E707-F69117CBD5C9}"/>
              </a:ext>
            </a:extLst>
          </p:cNvPr>
          <p:cNvPicPr>
            <a:picLocks noChangeAspect="1"/>
          </p:cNvPicPr>
          <p:nvPr/>
        </p:nvPicPr>
        <p:blipFill>
          <a:blip r:embed="rId4"/>
          <a:stretch>
            <a:fillRect/>
          </a:stretch>
        </p:blipFill>
        <p:spPr>
          <a:xfrm flipH="1">
            <a:off x="8863652" y="2433923"/>
            <a:ext cx="169386" cy="164092"/>
          </a:xfrm>
          <a:prstGeom prst="rect">
            <a:avLst/>
          </a:prstGeom>
          <a:effectLst>
            <a:outerShdw blurRad="63500" dist="25400" dir="3600000" algn="ctr" rotWithShape="0">
              <a:schemeClr val="tx1"/>
            </a:outerShdw>
          </a:effectLst>
        </p:spPr>
      </p:pic>
      <p:pic>
        <p:nvPicPr>
          <p:cNvPr id="20" name="Picture 19">
            <a:extLst>
              <a:ext uri="{FF2B5EF4-FFF2-40B4-BE49-F238E27FC236}">
                <a16:creationId xmlns:a16="http://schemas.microsoft.com/office/drawing/2014/main" id="{5BEF98C8-36E1-0F25-6654-464C02AD737E}"/>
              </a:ext>
            </a:extLst>
          </p:cNvPr>
          <p:cNvPicPr>
            <a:picLocks noChangeAspect="1"/>
          </p:cNvPicPr>
          <p:nvPr/>
        </p:nvPicPr>
        <p:blipFill>
          <a:blip r:embed="rId4"/>
          <a:stretch>
            <a:fillRect/>
          </a:stretch>
        </p:blipFill>
        <p:spPr>
          <a:xfrm flipH="1">
            <a:off x="8736775" y="2909174"/>
            <a:ext cx="169386" cy="164092"/>
          </a:xfrm>
          <a:prstGeom prst="rect">
            <a:avLst/>
          </a:prstGeom>
          <a:effectLst>
            <a:outerShdw blurRad="63500" dist="25400" dir="3600000" algn="ctr" rotWithShape="0">
              <a:schemeClr val="tx1"/>
            </a:outerShdw>
          </a:effectLst>
        </p:spPr>
      </p:pic>
      <p:pic>
        <p:nvPicPr>
          <p:cNvPr id="21" name="Picture 20">
            <a:extLst>
              <a:ext uri="{FF2B5EF4-FFF2-40B4-BE49-F238E27FC236}">
                <a16:creationId xmlns:a16="http://schemas.microsoft.com/office/drawing/2014/main" id="{879DA876-C267-7420-8FEB-4382888BE226}"/>
              </a:ext>
            </a:extLst>
          </p:cNvPr>
          <p:cNvPicPr>
            <a:picLocks noChangeAspect="1"/>
          </p:cNvPicPr>
          <p:nvPr/>
        </p:nvPicPr>
        <p:blipFill>
          <a:blip r:embed="rId4"/>
          <a:stretch>
            <a:fillRect/>
          </a:stretch>
        </p:blipFill>
        <p:spPr>
          <a:xfrm flipH="1">
            <a:off x="8492567" y="3171744"/>
            <a:ext cx="169386" cy="164092"/>
          </a:xfrm>
          <a:prstGeom prst="rect">
            <a:avLst/>
          </a:prstGeom>
          <a:effectLst>
            <a:outerShdw blurRad="63500" dist="25400" dir="3600000" algn="ctr" rotWithShape="0">
              <a:schemeClr val="tx1"/>
            </a:outerShdw>
          </a:effectLst>
        </p:spPr>
      </p:pic>
      <p:pic>
        <p:nvPicPr>
          <p:cNvPr id="22" name="Picture 21">
            <a:extLst>
              <a:ext uri="{FF2B5EF4-FFF2-40B4-BE49-F238E27FC236}">
                <a16:creationId xmlns:a16="http://schemas.microsoft.com/office/drawing/2014/main" id="{CFD9B147-AEDF-39F4-F76C-55FE77C1D74C}"/>
              </a:ext>
            </a:extLst>
          </p:cNvPr>
          <p:cNvPicPr>
            <a:picLocks noChangeAspect="1"/>
          </p:cNvPicPr>
          <p:nvPr/>
        </p:nvPicPr>
        <p:blipFill>
          <a:blip r:embed="rId4"/>
          <a:stretch>
            <a:fillRect/>
          </a:stretch>
        </p:blipFill>
        <p:spPr>
          <a:xfrm flipH="1">
            <a:off x="8407675" y="1692630"/>
            <a:ext cx="169386" cy="164092"/>
          </a:xfrm>
          <a:prstGeom prst="rect">
            <a:avLst/>
          </a:prstGeom>
          <a:effectLst>
            <a:outerShdw blurRad="63500" dist="25400" dir="3600000" algn="ctr" rotWithShape="0">
              <a:schemeClr val="tx1"/>
            </a:outerShdw>
          </a:effectLst>
        </p:spPr>
      </p:pic>
    </p:spTree>
    <p:extLst>
      <p:ext uri="{BB962C8B-B14F-4D97-AF65-F5344CB8AC3E}">
        <p14:creationId xmlns:p14="http://schemas.microsoft.com/office/powerpoint/2010/main" val="600167897"/>
      </p:ext>
    </p:extLst>
  </p:cSld>
  <p:clrMapOvr>
    <a:masterClrMapping/>
  </p:clrMapOvr>
  <mc:AlternateContent xmlns:mc="http://schemas.openxmlformats.org/markup-compatibility/2006" xmlns:p14="http://schemas.microsoft.com/office/powerpoint/2010/main">
    <mc:Choice Requires="p14">
      <p:transition spd="slow" p14:dur="1250" advTm="4469">
        <p:fade/>
      </p:transition>
    </mc:Choice>
    <mc:Fallback xmlns="">
      <p:transition spd="slow" advTm="4469">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normAutofit/>
          </a:bodyPr>
          <a:lstStyle/>
          <a:p>
            <a:r>
              <a:rPr lang="en-US" dirty="0"/>
              <a:t>Entry</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8" name="Rectangle 13">
            <a:extLst>
              <a:ext uri="{FF2B5EF4-FFF2-40B4-BE49-F238E27FC236}">
                <a16:creationId xmlns:a16="http://schemas.microsoft.com/office/drawing/2014/main" id="{44E5520B-BDC1-AC44-AE77-FC8EF8A94143}"/>
              </a:ext>
            </a:extLst>
          </p:cNvPr>
          <p:cNvSpPr>
            <a:spLocks noChangeArrowheads="1"/>
          </p:cNvSpPr>
          <p:nvPr/>
        </p:nvSpPr>
        <p:spPr bwMode="auto">
          <a:xfrm>
            <a:off x="393441" y="1049489"/>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orbel" panose="020B0503020204020204" pitchFamily="34" charset="0"/>
              </a:rPr>
              <a:t>HIV</a:t>
            </a:r>
          </a:p>
        </p:txBody>
      </p:sp>
      <p:sp>
        <p:nvSpPr>
          <p:cNvPr id="9" name="Rectangle 13">
            <a:extLst>
              <a:ext uri="{FF2B5EF4-FFF2-40B4-BE49-F238E27FC236}">
                <a16:creationId xmlns:a16="http://schemas.microsoft.com/office/drawing/2014/main" id="{1758F90A-6343-2E4A-A9BE-C273641AC88B}"/>
              </a:ext>
            </a:extLst>
          </p:cNvPr>
          <p:cNvSpPr>
            <a:spLocks noChangeArrowheads="1"/>
          </p:cNvSpPr>
          <p:nvPr/>
        </p:nvSpPr>
        <p:spPr bwMode="auto">
          <a:xfrm>
            <a:off x="457201" y="4398212"/>
            <a:ext cx="1012365" cy="290484"/>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orbel" panose="020B0503020204020204" pitchFamily="34" charset="0"/>
              </a:rPr>
              <a:t>Host cell</a:t>
            </a:r>
          </a:p>
        </p:txBody>
      </p:sp>
      <p:grpSp>
        <p:nvGrpSpPr>
          <p:cNvPr id="12" name="Group 11">
            <a:extLst>
              <a:ext uri="{FF2B5EF4-FFF2-40B4-BE49-F238E27FC236}">
                <a16:creationId xmlns:a16="http://schemas.microsoft.com/office/drawing/2014/main" id="{EC332DC0-72D4-6FC7-E23E-75A4BA967729}"/>
              </a:ext>
            </a:extLst>
          </p:cNvPr>
          <p:cNvGrpSpPr/>
          <p:nvPr/>
        </p:nvGrpSpPr>
        <p:grpSpPr>
          <a:xfrm>
            <a:off x="457200" y="1066571"/>
            <a:ext cx="8229600" cy="3659292"/>
            <a:chOff x="457200" y="1066571"/>
            <a:chExt cx="8229600" cy="3659292"/>
          </a:xfrm>
        </p:grpSpPr>
        <p:pic>
          <p:nvPicPr>
            <p:cNvPr id="5" name="Picture 4">
              <a:extLst>
                <a:ext uri="{FF2B5EF4-FFF2-40B4-BE49-F238E27FC236}">
                  <a16:creationId xmlns:a16="http://schemas.microsoft.com/office/drawing/2014/main" id="{C920613A-52DD-C94A-8467-11923E2694CA}"/>
                </a:ext>
              </a:extLst>
            </p:cNvPr>
            <p:cNvPicPr>
              <a:picLocks noChangeAspect="1"/>
            </p:cNvPicPr>
            <p:nvPr/>
          </p:nvPicPr>
          <p:blipFill>
            <a:blip r:embed="rId2"/>
            <a:srcRect/>
            <a:stretch/>
          </p:blipFill>
          <p:spPr>
            <a:xfrm>
              <a:off x="457200" y="1066571"/>
              <a:ext cx="8229600" cy="3659292"/>
            </a:xfrm>
            <a:prstGeom prst="rect">
              <a:avLst/>
            </a:prstGeom>
          </p:spPr>
        </p:pic>
        <p:sp>
          <p:nvSpPr>
            <p:cNvPr id="3" name="Rectangle 13">
              <a:extLst>
                <a:ext uri="{FF2B5EF4-FFF2-40B4-BE49-F238E27FC236}">
                  <a16:creationId xmlns:a16="http://schemas.microsoft.com/office/drawing/2014/main" id="{E2E72521-088A-4276-2C05-04BBB7990240}"/>
                </a:ext>
              </a:extLst>
            </p:cNvPr>
            <p:cNvSpPr>
              <a:spLocks noChangeArrowheads="1"/>
            </p:cNvSpPr>
            <p:nvPr/>
          </p:nvSpPr>
          <p:spPr bwMode="auto">
            <a:xfrm>
              <a:off x="2670506" y="3489634"/>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gp41</a:t>
              </a:r>
            </a:p>
          </p:txBody>
        </p:sp>
        <p:sp>
          <p:nvSpPr>
            <p:cNvPr id="10" name="Rectangle 9">
              <a:extLst>
                <a:ext uri="{FF2B5EF4-FFF2-40B4-BE49-F238E27FC236}">
                  <a16:creationId xmlns:a16="http://schemas.microsoft.com/office/drawing/2014/main" id="{E3C86937-93E7-B8D8-F15D-A7EB9203EC12}"/>
                </a:ext>
              </a:extLst>
            </p:cNvPr>
            <p:cNvSpPr/>
            <p:nvPr/>
          </p:nvSpPr>
          <p:spPr>
            <a:xfrm>
              <a:off x="2972907" y="3628650"/>
              <a:ext cx="402336" cy="175820"/>
            </a:xfrm>
            <a:prstGeom prst="rect">
              <a:avLst/>
            </a:prstGeom>
            <a:solidFill>
              <a:srgbClr val="F3F4F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endParaRPr lang="en-US" sz="1400" dirty="0">
                <a:solidFill>
                  <a:srgbClr val="AB6486"/>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B3A7E45D-5322-A9D7-2996-791AA50ACD79}"/>
                </a:ext>
              </a:extLst>
            </p:cNvPr>
            <p:cNvSpPr/>
            <p:nvPr/>
          </p:nvSpPr>
          <p:spPr>
            <a:xfrm>
              <a:off x="2978053" y="3604539"/>
              <a:ext cx="418548" cy="213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1400" dirty="0">
                  <a:solidFill>
                    <a:srgbClr val="AB6486"/>
                  </a:solidFill>
                  <a:latin typeface="Calibri" panose="020F0502020204030204" pitchFamily="34" charset="0"/>
                  <a:cs typeface="Calibri" panose="020F0502020204030204" pitchFamily="34" charset="0"/>
                </a:rPr>
                <a:t>gp41</a:t>
              </a:r>
            </a:p>
          </p:txBody>
        </p:sp>
      </p:grpSp>
    </p:spTree>
    <p:extLst>
      <p:ext uri="{BB962C8B-B14F-4D97-AF65-F5344CB8AC3E}">
        <p14:creationId xmlns:p14="http://schemas.microsoft.com/office/powerpoint/2010/main" val="1060923620"/>
      </p:ext>
    </p:extLst>
  </p:cSld>
  <p:clrMapOvr>
    <a:masterClrMapping/>
  </p:clrMapOvr>
  <mc:AlternateContent xmlns:mc="http://schemas.openxmlformats.org/markup-compatibility/2006" xmlns:p14="http://schemas.microsoft.com/office/powerpoint/2010/main">
    <mc:Choice Requires="p14">
      <p:transition spd="slow" p14:dur="1250" advTm="12010">
        <p:fade/>
      </p:transition>
    </mc:Choice>
    <mc:Fallback xmlns="">
      <p:transition spd="slow" advTm="12010">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B598A56-B8CA-1440-A8FF-6AFE5001F7B4}"/>
              </a:ext>
            </a:extLst>
          </p:cNvPr>
          <p:cNvSpPr>
            <a:spLocks noGrp="1"/>
          </p:cNvSpPr>
          <p:nvPr>
            <p:ph type="title"/>
          </p:nvPr>
        </p:nvSpPr>
        <p:spPr/>
        <p:txBody>
          <a:bodyPr/>
          <a:lstStyle/>
          <a:p>
            <a:r>
              <a:rPr lang="en-US" dirty="0"/>
              <a:t>HIV Life Cycle</a:t>
            </a:r>
          </a:p>
        </p:txBody>
      </p:sp>
      <p:pic>
        <p:nvPicPr>
          <p:cNvPr id="7" name="Picture 6">
            <a:extLst>
              <a:ext uri="{FF2B5EF4-FFF2-40B4-BE49-F238E27FC236}">
                <a16:creationId xmlns:a16="http://schemas.microsoft.com/office/drawing/2014/main" id="{B97CA414-7988-0549-AE4D-5A9B5C99B4B6}"/>
              </a:ext>
            </a:extLst>
          </p:cNvPr>
          <p:cNvPicPr>
            <a:picLocks noChangeAspect="1"/>
          </p:cNvPicPr>
          <p:nvPr/>
        </p:nvPicPr>
        <p:blipFill>
          <a:blip r:embed="rId2">
            <a:duotone>
              <a:prstClr val="black"/>
              <a:srgbClr val="FFC000">
                <a:tint val="45000"/>
                <a:satMod val="400000"/>
              </a:srgbClr>
            </a:duotone>
            <a:alphaModFix amt="35000"/>
            <a:extLst>
              <a:ext uri="{BEBA8EAE-BF5A-486C-A8C5-ECC9F3942E4B}">
                <a14:imgProps xmlns:a14="http://schemas.microsoft.com/office/drawing/2010/main">
                  <a14:imgLayer r:embed="rId3">
                    <a14:imgEffect>
                      <a14:backgroundRemoval t="4102" b="95801" l="4883" r="96875">
                        <a14:foregroundMark x1="17285" y1="13281" x2="20996" y2="19629"/>
                        <a14:foregroundMark x1="23684" y1="13667" x2="26758" y2="16113"/>
                        <a14:foregroundMark x1="21973" y1="12305" x2="23382" y2="13426"/>
                        <a14:foregroundMark x1="28320" y1="11035" x2="30566" y2="14941"/>
                        <a14:foregroundMark x1="26953" y1="11035" x2="27539" y2="11230"/>
                        <a14:foregroundMark x1="30371" y1="9961" x2="31445" y2="11230"/>
                        <a14:foregroundMark x1="36133" y1="8984" x2="34863" y2="11816"/>
                        <a14:foregroundMark x1="42871" y1="7324" x2="43262" y2="10254"/>
                        <a14:foregroundMark x1="50586" y1="6934" x2="50781" y2="8398"/>
                        <a14:foregroundMark x1="50460" y1="5987" x2="50586" y2="6934"/>
                        <a14:foregroundMark x1="47546" y1="6934" x2="46973" y2="9570"/>
                        <a14:foregroundMark x1="47949" y1="5078" x2="47546" y2="6934"/>
                        <a14:foregroundMark x1="41797" y1="6543" x2="41797" y2="6543"/>
                        <a14:foregroundMark x1="51465" y1="5566" x2="51465" y2="5566"/>
                        <a14:foregroundMark x1="53027" y1="8398" x2="53027" y2="8398"/>
                        <a14:foregroundMark x1="61426" y1="9375" x2="64063" y2="8008"/>
                        <a14:foregroundMark x1="71484" y1="7324" x2="72852" y2="8789"/>
                        <a14:foregroundMark x1="74316" y1="7520" x2="74316" y2="7520"/>
                        <a14:foregroundMark x1="67188" y1="5078" x2="67188" y2="5078"/>
                        <a14:foregroundMark x1="12793" y1="34277" x2="12793" y2="34277"/>
                        <a14:foregroundMark x1="12793" y1="31836" x2="12793" y2="31836"/>
                        <a14:foregroundMark x1="16699" y1="26367" x2="16699" y2="26367"/>
                        <a14:foregroundMark x1="8984" y1="33496" x2="8984" y2="33496"/>
                        <a14:foregroundMark x1="7129" y1="33301" x2="7129" y2="33301"/>
                        <a14:foregroundMark x1="10547" y1="39648" x2="10547" y2="39648"/>
                        <a14:foregroundMark x1="6934" y1="47949" x2="6934" y2="47949"/>
                        <a14:foregroundMark x1="9961" y1="53320" x2="9961" y2="53320"/>
                        <a14:foregroundMark x1="7715" y1="55176" x2="10547" y2="56152"/>
                        <a14:foregroundMark x1="15332" y1="71289" x2="14063" y2="66406"/>
                        <a14:foregroundMark x1="12402" y1="60059" x2="11035" y2="60449"/>
                        <a14:foregroundMark x1="5664" y1="55371" x2="5664" y2="55371"/>
                        <a14:foregroundMark x1="5078" y1="55371" x2="6543" y2="56152"/>
                        <a14:foregroundMark x1="9570" y1="77832" x2="18164" y2="72754"/>
                        <a14:foregroundMark x1="13086" y1="74512" x2="17773" y2="72266"/>
                        <a14:foregroundMark x1="17746" y1="75586" x2="19727" y2="74316"/>
                        <a14:foregroundMark x1="16679" y1="76270" x2="17746" y2="75586"/>
                        <a14:foregroundMark x1="15918" y1="76758" x2="16679" y2="76270"/>
                        <a14:foregroundMark x1="19336" y1="76953" x2="22461" y2="78809"/>
                        <a14:foregroundMark x1="15527" y1="84766" x2="22852" y2="82910"/>
                        <a14:foregroundMark x1="30371" y1="87402" x2="39355" y2="90723"/>
                        <a14:foregroundMark x1="39355" y1="90723" x2="49805" y2="91504"/>
                        <a14:foregroundMark x1="49805" y1="91504" x2="56348" y2="90430"/>
                        <a14:foregroundMark x1="46094" y1="93750" x2="46094" y2="93750"/>
                        <a14:foregroundMark x1="44922" y1="93555" x2="46484" y2="93945"/>
                        <a14:foregroundMark x1="50781" y1="93359" x2="50781" y2="94336"/>
                        <a14:foregroundMark x1="59897" y1="93595" x2="59766" y2="94531"/>
                        <a14:foregroundMark x1="60449" y1="89648" x2="60340" y2="90430"/>
                        <a14:foregroundMark x1="68750" y1="89258" x2="68750" y2="89258"/>
                        <a14:foregroundMark x1="58008" y1="95410" x2="58008" y2="95410"/>
                        <a14:foregroundMark x1="58594" y1="95996" x2="58594" y2="95996"/>
                        <a14:foregroundMark x1="73962" y1="90616" x2="74121" y2="90918"/>
                        <a14:foregroundMark x1="72070" y1="87012" x2="73099" y2="88971"/>
                        <a14:foregroundMark x1="74940" y1="89493" x2="75293" y2="91504"/>
                        <a14:foregroundMark x1="74316" y1="85938" x2="74554" y2="87294"/>
                        <a14:foregroundMark x1="78027" y1="84766" x2="79785" y2="89258"/>
                        <a14:foregroundMark x1="93457" y1="89648" x2="80273" y2="80273"/>
                        <a14:foregroundMark x1="90625" y1="67578" x2="92285" y2="70898"/>
                        <a14:foregroundMark x1="87793" y1="72266" x2="88605" y2="72753"/>
                        <a14:foregroundMark x1="88770" y1="76367" x2="88770" y2="76367"/>
                        <a14:foregroundMark x1="84473" y1="74512" x2="84473" y2="74512"/>
                        <a14:foregroundMark x1="81445" y1="76367" x2="81445" y2="76367"/>
                        <a14:foregroundMark x1="92871" y1="35938" x2="92871" y2="35938"/>
                        <a14:foregroundMark x1="79004" y1="5469" x2="77344" y2="14551"/>
                        <a14:foregroundMark x1="77344" y1="14551" x2="77539" y2="14746"/>
                        <a14:foregroundMark x1="81641" y1="19043" x2="78613" y2="21289"/>
                        <a14:foregroundMark x1="81836" y1="25684" x2="84473" y2="25977"/>
                        <a14:foregroundMark x1="74512" y1="6348" x2="74506" y2="6325"/>
                        <a14:foregroundMark x1="66309" y1="4688" x2="67188" y2="6152"/>
                        <a14:foregroundMark x1="78809" y1="5078" x2="78809" y2="5078"/>
                        <a14:foregroundMark x1="82227" y1="19043" x2="82227" y2="19043"/>
                        <a14:foregroundMark x1="88574" y1="30273" x2="88574" y2="30273"/>
                        <a14:foregroundMark x1="87988" y1="29980" x2="87988" y2="29980"/>
                        <a14:foregroundMark x1="93750" y1="43945" x2="91016" y2="42871"/>
                        <a14:foregroundMark x1="94066" y1="39629" x2="93457" y2="39258"/>
                        <a14:foregroundMark x1="94336" y1="46973" x2="95313" y2="48047"/>
                        <a14:foregroundMark x1="93066" y1="52441" x2="93066" y2="52441"/>
                        <a14:foregroundMark x1="93066" y1="55957" x2="93066" y2="55957"/>
                        <a14:foregroundMark x1="93066" y1="60645" x2="93066" y2="60645"/>
                        <a14:foregroundMark x1="93457" y1="62109" x2="93457" y2="62109"/>
                        <a14:foregroundMark x1="78613" y1="90918" x2="78613" y2="90918"/>
                        <a14:foregroundMark x1="75293" y1="92090" x2="75781" y2="92285"/>
                        <a14:foregroundMark x1="79004" y1="90527" x2="79395" y2="90918"/>
                        <a14:foregroundMark x1="92676" y1="90430" x2="93262" y2="90527"/>
                        <a14:foregroundMark x1="14453" y1="85547" x2="15723" y2="85547"/>
                        <a14:foregroundMark x1="51002" y1="4420" x2="51270" y2="4688"/>
                        <a14:foregroundMark x1="53613" y1="8008" x2="54980" y2="8984"/>
                        <a14:foregroundMark x1="81836" y1="18262" x2="82813" y2="18652"/>
                        <a14:foregroundMark x1="82129" y1="17676" x2="82129" y2="17676"/>
                        <a14:foregroundMark x1="76367" y1="17871" x2="76758" y2="18359"/>
                        <a14:foregroundMark x1="77246" y1="16504" x2="77246" y2="16504"/>
                        <a14:foregroundMark x1="7031" y1="33203" x2="7031" y2="33203"/>
                        <a14:foregroundMark x1="10938" y1="35840" x2="10938" y2="35840"/>
                        <a14:foregroundMark x1="14063" y1="38965" x2="14063" y2="38965"/>
                        <a14:foregroundMark x1="10059" y1="39941" x2="10059" y2="39941"/>
                        <a14:foregroundMark x1="35840" y1="92090" x2="35840" y2="92090"/>
                        <a14:foregroundMark x1="68164" y1="90234" x2="68164" y2="90234"/>
                        <a14:foregroundMark x1="83301" y1="73242" x2="84887" y2="73994"/>
                        <a14:foregroundMark x1="90527" y1="73242" x2="88672" y2="75488"/>
                        <a14:foregroundMark x1="96680" y1="39648" x2="96680" y2="39648"/>
                        <a14:foregroundMark x1="79102" y1="4688" x2="79102" y2="4688"/>
                        <a14:foregroundMark x1="88184" y1="28809" x2="88867" y2="29395"/>
                        <a14:foregroundMark x1="56641" y1="90527" x2="56738" y2="90820"/>
                        <a14:foregroundMark x1="56836" y1="91211" x2="56934" y2="91406"/>
                        <a14:foregroundMark x1="55371" y1="91113" x2="55762" y2="91504"/>
                        <a14:foregroundMark x1="56055" y1="91895" x2="56250" y2="92188"/>
                        <a14:foregroundMark x1="84961" y1="74219" x2="85352" y2="74414"/>
                        <a14:foregroundMark x1="93066" y1="61426" x2="94043" y2="61914"/>
                        <a14:foregroundMark x1="92773" y1="52246" x2="94238" y2="52344"/>
                        <a14:foregroundMark x1="95215" y1="49023" x2="96191" y2="49219"/>
                        <a14:foregroundMark x1="96094" y1="49023" x2="96289" y2="49121"/>
                        <a14:foregroundMark x1="96777" y1="49316" x2="96875" y2="49512"/>
                        <a14:foregroundMark x1="94141" y1="52148" x2="94336" y2="52246"/>
                        <a14:foregroundMark x1="94531" y1="52832" x2="94824" y2="52832"/>
                        <a14:foregroundMark x1="95215" y1="52441" x2="95313" y2="52637"/>
                        <a14:foregroundMark x1="95605" y1="52441" x2="95996" y2="52637"/>
                        <a14:foregroundMark x1="84570" y1="25391" x2="84668" y2="25098"/>
                        <a14:foregroundMark x1="48047" y1="4980" x2="48145" y2="4492"/>
                        <a14:foregroundMark x1="42676" y1="8008" x2="42188" y2="7031"/>
                        <a14:foregroundMark x1="41895" y1="6836" x2="41602" y2="6445"/>
                        <a14:foregroundMark x1="35840" y1="9570" x2="36523" y2="8398"/>
                        <a14:foregroundMark x1="41504" y1="91211" x2="41895" y2="91699"/>
                        <a14:foregroundMark x1="82129" y1="75879" x2="83105" y2="76465"/>
                        <a14:foregroundMark x1="82617" y1="76270" x2="82715" y2="76758"/>
                        <a14:foregroundMark x1="82813" y1="76465" x2="83008" y2="76953"/>
                        <a14:foregroundMark x1="12500" y1="63867" x2="11914" y2="63672"/>
                        <a14:foregroundMark x1="13379" y1="67383" x2="12988" y2="67188"/>
                        <a14:foregroundMark x1="12891" y1="67188" x2="12305" y2="67188"/>
                        <a14:foregroundMark x1="12500" y1="66504" x2="12207" y2="66504"/>
                        <a14:foregroundMark x1="92578" y1="89746" x2="93359" y2="90137"/>
                        <a14:foregroundMark x1="93457" y1="90137" x2="93750" y2="90332"/>
                        <a14:foregroundMark x1="93750" y1="90332" x2="93848" y2="90723"/>
                        <a14:foregroundMark x1="91895" y1="64160" x2="92188" y2="64258"/>
                        <a14:foregroundMark x1="92285" y1="64355" x2="92871" y2="64551"/>
                        <a14:foregroundMark x1="85254" y1="29199" x2="85059" y2="28906"/>
                        <a14:backgroundMark x1="49609" y1="4980" x2="49707" y2="6055"/>
                        <a14:backgroundMark x1="49414" y1="6934" x2="49414" y2="6934"/>
                        <a14:backgroundMark x1="21582" y1="14355" x2="22656" y2="14844"/>
                        <a14:backgroundMark x1="9277" y1="48730" x2="9277" y2="48730"/>
                        <a14:backgroundMark x1="18652" y1="76270" x2="18652" y2="76270"/>
                        <a14:backgroundMark x1="15723" y1="76172" x2="15723" y2="76172"/>
                        <a14:backgroundMark x1="16016" y1="75586" x2="16016" y2="75586"/>
                        <a14:backgroundMark x1="60352" y1="91211" x2="59668" y2="91797"/>
                        <a14:backgroundMark x1="60254" y1="90820" x2="60254" y2="90820"/>
                        <a14:backgroundMark x1="60059" y1="90430" x2="60059" y2="90430"/>
                        <a14:backgroundMark x1="59961" y1="91113" x2="59961" y2="91113"/>
                        <a14:backgroundMark x1="60156" y1="91699" x2="59961" y2="92188"/>
                        <a14:backgroundMark x1="60059" y1="90332" x2="59961" y2="91113"/>
                        <a14:backgroundMark x1="60254" y1="91699" x2="59863" y2="92383"/>
                        <a14:backgroundMark x1="60352" y1="90332" x2="60352" y2="90332"/>
                        <a14:backgroundMark x1="60059" y1="90430" x2="60156" y2="90820"/>
                        <a14:backgroundMark x1="60059" y1="92480" x2="59277" y2="92969"/>
                        <a14:backgroundMark x1="74316" y1="88086" x2="75098" y2="88965"/>
                        <a14:backgroundMark x1="74121" y1="87695" x2="74512" y2="87988"/>
                        <a14:backgroundMark x1="74609" y1="88672" x2="74902" y2="89258"/>
                        <a14:backgroundMark x1="75195" y1="89160" x2="75098" y2="89355"/>
                        <a14:backgroundMark x1="74609" y1="88965" x2="75000" y2="89453"/>
                        <a14:backgroundMark x1="74902" y1="89355" x2="75195" y2="89648"/>
                        <a14:backgroundMark x1="86621" y1="73242" x2="86621" y2="73242"/>
                        <a14:backgroundMark x1="86621" y1="73145" x2="86719" y2="73633"/>
                        <a14:backgroundMark x1="91699" y1="50781" x2="91699" y2="50781"/>
                        <a14:backgroundMark x1="90820" y1="50586" x2="90820" y2="50586"/>
                        <a14:backgroundMark x1="95020" y1="50391" x2="95020" y2="50391"/>
                        <a14:backgroundMark x1="95313" y1="50879" x2="95117" y2="50879"/>
                        <a14:backgroundMark x1="93945" y1="50098" x2="93750" y2="50195"/>
                        <a14:backgroundMark x1="95117" y1="41895" x2="93359" y2="41602"/>
                        <a14:backgroundMark x1="95898" y1="40918" x2="95117" y2="40527"/>
                        <a14:backgroundMark x1="95020" y1="40332" x2="94629" y2="40234"/>
                        <a14:backgroundMark x1="93848" y1="39844" x2="94141" y2="40039"/>
                        <a14:backgroundMark x1="76563" y1="6738" x2="75488" y2="12012"/>
                        <a14:backgroundMark x1="50684" y1="3613" x2="51563" y2="3418"/>
                        <a14:backgroundMark x1="11133" y1="62012" x2="11328" y2="62012"/>
                        <a14:backgroundMark x1="11035" y1="67090" x2="11133" y2="67383"/>
                        <a14:backgroundMark x1="92480" y1="66016" x2="92090" y2="65820"/>
                        <a14:backgroundMark x1="83496" y1="27930" x2="83496" y2="27930"/>
                        <a14:backgroundMark x1="60254" y1="91211" x2="60156" y2="90820"/>
                        <a14:backgroundMark x1="60352" y1="90527" x2="60352" y2="90527"/>
                      </a14:backgroundRemoval>
                    </a14:imgEffect>
                    <a14:imgEffect>
                      <a14:brightnessContrast bright="40000" contrast="-20000"/>
                    </a14:imgEffect>
                  </a14:imgLayer>
                </a14:imgProps>
              </a:ext>
            </a:extLst>
          </a:blip>
          <a:stretch>
            <a:fillRect/>
          </a:stretch>
        </p:blipFill>
        <p:spPr>
          <a:xfrm>
            <a:off x="2500539" y="1134381"/>
            <a:ext cx="4142921" cy="3348718"/>
          </a:xfrm>
          <a:prstGeom prst="rect">
            <a:avLst/>
          </a:prstGeom>
          <a:effectLst>
            <a:outerShdw blurRad="127000" dist="114300" dir="3180000" algn="ctr" rotWithShape="0">
              <a:schemeClr val="tx1">
                <a:alpha val="31000"/>
              </a:schemeClr>
            </a:outerShdw>
          </a:effectLst>
        </p:spPr>
      </p:pic>
      <p:sp>
        <p:nvSpPr>
          <p:cNvPr id="9" name="Rectangle 7">
            <a:extLst>
              <a:ext uri="{FF2B5EF4-FFF2-40B4-BE49-F238E27FC236}">
                <a16:creationId xmlns:a16="http://schemas.microsoft.com/office/drawing/2014/main" id="{3DAF3231-6F54-054F-B1A3-EBA9B603F673}"/>
              </a:ext>
            </a:extLst>
          </p:cNvPr>
          <p:cNvSpPr>
            <a:spLocks noChangeArrowheads="1"/>
          </p:cNvSpPr>
          <p:nvPr/>
        </p:nvSpPr>
        <p:spPr bwMode="auto">
          <a:xfrm>
            <a:off x="1981200" y="4483099"/>
            <a:ext cx="5181600" cy="439421"/>
          </a:xfrm>
          <a:prstGeom prst="rect">
            <a:avLst/>
          </a:prstGeom>
          <a:noFill/>
          <a:ln w="12700">
            <a:noFill/>
            <a:miter lim="800000"/>
            <a:headEnd/>
            <a:tailEnd/>
          </a:ln>
          <a:effectLst/>
        </p:spPr>
        <p:txBody>
          <a:bodyPr anchor="ctr"/>
          <a:lstStyle/>
          <a:p>
            <a:pPr algn="ctr"/>
            <a:r>
              <a:rPr lang="en-US" altLang="en-US" sz="1800" dirty="0">
                <a:latin typeface="Arial" panose="020B0604020202020204" pitchFamily="34" charset="0"/>
              </a:rPr>
              <a:t>Human T-cell Lymphocyte</a:t>
            </a:r>
          </a:p>
        </p:txBody>
      </p:sp>
      <p:pic>
        <p:nvPicPr>
          <p:cNvPr id="5" name="Picture 4">
            <a:extLst>
              <a:ext uri="{FF2B5EF4-FFF2-40B4-BE49-F238E27FC236}">
                <a16:creationId xmlns:a16="http://schemas.microsoft.com/office/drawing/2014/main" id="{E00A66C2-00F9-3CEC-94A9-9093C2DD5996}"/>
              </a:ext>
            </a:extLst>
          </p:cNvPr>
          <p:cNvPicPr>
            <a:picLocks noChangeAspect="1"/>
          </p:cNvPicPr>
          <p:nvPr/>
        </p:nvPicPr>
        <p:blipFill>
          <a:blip r:embed="rId4"/>
          <a:stretch>
            <a:fillRect/>
          </a:stretch>
        </p:blipFill>
        <p:spPr>
          <a:xfrm flipH="1">
            <a:off x="6287496" y="2098284"/>
            <a:ext cx="169386" cy="164092"/>
          </a:xfrm>
          <a:prstGeom prst="rect">
            <a:avLst/>
          </a:prstGeom>
          <a:effectLst>
            <a:outerShdw blurRad="63500" dist="25400" dir="3600000" algn="ctr" rotWithShape="0">
              <a:schemeClr val="tx1"/>
            </a:outerShdw>
          </a:effectLst>
        </p:spPr>
      </p:pic>
      <p:pic>
        <p:nvPicPr>
          <p:cNvPr id="8" name="Picture 7">
            <a:extLst>
              <a:ext uri="{FF2B5EF4-FFF2-40B4-BE49-F238E27FC236}">
                <a16:creationId xmlns:a16="http://schemas.microsoft.com/office/drawing/2014/main" id="{AAD34F8A-4984-1896-5C92-F0D1006E4858}"/>
              </a:ext>
            </a:extLst>
          </p:cNvPr>
          <p:cNvPicPr>
            <a:picLocks noChangeAspect="1"/>
          </p:cNvPicPr>
          <p:nvPr/>
        </p:nvPicPr>
        <p:blipFill>
          <a:blip r:embed="rId4"/>
          <a:stretch>
            <a:fillRect/>
          </a:stretch>
        </p:blipFill>
        <p:spPr>
          <a:xfrm flipH="1">
            <a:off x="6619897" y="2011228"/>
            <a:ext cx="169386" cy="164092"/>
          </a:xfrm>
          <a:prstGeom prst="rect">
            <a:avLst/>
          </a:prstGeom>
          <a:effectLst>
            <a:outerShdw blurRad="63500" dist="25400" dir="3600000" algn="ctr" rotWithShape="0">
              <a:schemeClr val="tx1"/>
            </a:outerShdw>
          </a:effectLst>
        </p:spPr>
      </p:pic>
      <p:pic>
        <p:nvPicPr>
          <p:cNvPr id="13" name="Picture 12">
            <a:extLst>
              <a:ext uri="{FF2B5EF4-FFF2-40B4-BE49-F238E27FC236}">
                <a16:creationId xmlns:a16="http://schemas.microsoft.com/office/drawing/2014/main" id="{82EC2E4A-9257-2E77-E9F5-CC2ACF25261C}"/>
              </a:ext>
            </a:extLst>
          </p:cNvPr>
          <p:cNvPicPr>
            <a:picLocks noChangeAspect="1"/>
          </p:cNvPicPr>
          <p:nvPr/>
        </p:nvPicPr>
        <p:blipFill>
          <a:blip r:embed="rId4"/>
          <a:stretch>
            <a:fillRect/>
          </a:stretch>
        </p:blipFill>
        <p:spPr>
          <a:xfrm flipH="1">
            <a:off x="6300605" y="1845310"/>
            <a:ext cx="169386" cy="164092"/>
          </a:xfrm>
          <a:prstGeom prst="rect">
            <a:avLst/>
          </a:prstGeom>
          <a:effectLst>
            <a:outerShdw blurRad="63500" dist="25400" dir="3600000" algn="ctr" rotWithShape="0">
              <a:schemeClr val="tx1"/>
            </a:outerShdw>
          </a:effectLst>
        </p:spPr>
      </p:pic>
      <p:pic>
        <p:nvPicPr>
          <p:cNvPr id="15" name="Picture 14">
            <a:extLst>
              <a:ext uri="{FF2B5EF4-FFF2-40B4-BE49-F238E27FC236}">
                <a16:creationId xmlns:a16="http://schemas.microsoft.com/office/drawing/2014/main" id="{3EA47234-DB61-CD6A-96DA-3667F42B9D53}"/>
              </a:ext>
            </a:extLst>
          </p:cNvPr>
          <p:cNvPicPr>
            <a:picLocks noChangeAspect="1"/>
          </p:cNvPicPr>
          <p:nvPr/>
        </p:nvPicPr>
        <p:blipFill>
          <a:blip r:embed="rId4"/>
          <a:stretch>
            <a:fillRect/>
          </a:stretch>
        </p:blipFill>
        <p:spPr>
          <a:xfrm flipH="1">
            <a:off x="6420082" y="1570970"/>
            <a:ext cx="169386" cy="164092"/>
          </a:xfrm>
          <a:prstGeom prst="rect">
            <a:avLst/>
          </a:prstGeom>
          <a:effectLst>
            <a:outerShdw blurRad="63500" dist="25400" dir="3600000" algn="ctr" rotWithShape="0">
              <a:schemeClr val="tx1"/>
            </a:outerShdw>
          </a:effectLst>
        </p:spPr>
      </p:pic>
      <p:pic>
        <p:nvPicPr>
          <p:cNvPr id="16" name="Picture 15">
            <a:extLst>
              <a:ext uri="{FF2B5EF4-FFF2-40B4-BE49-F238E27FC236}">
                <a16:creationId xmlns:a16="http://schemas.microsoft.com/office/drawing/2014/main" id="{24024640-3217-8B99-101B-F56CC3D96555}"/>
              </a:ext>
            </a:extLst>
          </p:cNvPr>
          <p:cNvPicPr>
            <a:picLocks noChangeAspect="1"/>
          </p:cNvPicPr>
          <p:nvPr/>
        </p:nvPicPr>
        <p:blipFill>
          <a:blip r:embed="rId4"/>
          <a:stretch>
            <a:fillRect/>
          </a:stretch>
        </p:blipFill>
        <p:spPr>
          <a:xfrm flipH="1">
            <a:off x="6908720" y="2175320"/>
            <a:ext cx="169386" cy="164092"/>
          </a:xfrm>
          <a:prstGeom prst="rect">
            <a:avLst/>
          </a:prstGeom>
          <a:effectLst>
            <a:outerShdw blurRad="63500" dist="25400" dir="3600000" algn="ctr" rotWithShape="0">
              <a:schemeClr val="tx1"/>
            </a:outerShdw>
          </a:effectLst>
        </p:spPr>
      </p:pic>
      <p:pic>
        <p:nvPicPr>
          <p:cNvPr id="17" name="Picture 16">
            <a:extLst>
              <a:ext uri="{FF2B5EF4-FFF2-40B4-BE49-F238E27FC236}">
                <a16:creationId xmlns:a16="http://schemas.microsoft.com/office/drawing/2014/main" id="{DD52AC78-C3B5-E8A8-8F8A-46460909FCB5}"/>
              </a:ext>
            </a:extLst>
          </p:cNvPr>
          <p:cNvPicPr>
            <a:picLocks noChangeAspect="1"/>
          </p:cNvPicPr>
          <p:nvPr/>
        </p:nvPicPr>
        <p:blipFill>
          <a:blip r:embed="rId4"/>
          <a:stretch>
            <a:fillRect/>
          </a:stretch>
        </p:blipFill>
        <p:spPr>
          <a:xfrm flipH="1">
            <a:off x="6733744" y="1761186"/>
            <a:ext cx="169386" cy="164092"/>
          </a:xfrm>
          <a:prstGeom prst="rect">
            <a:avLst/>
          </a:prstGeom>
          <a:effectLst>
            <a:outerShdw blurRad="63500" dist="25400" dir="3600000" algn="ctr" rotWithShape="0">
              <a:schemeClr val="tx1"/>
            </a:outerShdw>
          </a:effectLst>
        </p:spPr>
      </p:pic>
      <p:pic>
        <p:nvPicPr>
          <p:cNvPr id="18" name="Picture 17">
            <a:extLst>
              <a:ext uri="{FF2B5EF4-FFF2-40B4-BE49-F238E27FC236}">
                <a16:creationId xmlns:a16="http://schemas.microsoft.com/office/drawing/2014/main" id="{4DE68B04-671A-08D8-3068-67B20BF34A2E}"/>
              </a:ext>
            </a:extLst>
          </p:cNvPr>
          <p:cNvPicPr>
            <a:picLocks noChangeAspect="1"/>
          </p:cNvPicPr>
          <p:nvPr/>
        </p:nvPicPr>
        <p:blipFill>
          <a:blip r:embed="rId4"/>
          <a:stretch>
            <a:fillRect/>
          </a:stretch>
        </p:blipFill>
        <p:spPr>
          <a:xfrm flipH="1">
            <a:off x="6762057" y="1309597"/>
            <a:ext cx="169386" cy="164092"/>
          </a:xfrm>
          <a:prstGeom prst="rect">
            <a:avLst/>
          </a:prstGeom>
          <a:effectLst>
            <a:outerShdw blurRad="63500" dist="25400" dir="3600000" algn="ctr" rotWithShape="0">
              <a:schemeClr val="tx1"/>
            </a:outerShdw>
          </a:effectLst>
        </p:spPr>
      </p:pic>
      <p:pic>
        <p:nvPicPr>
          <p:cNvPr id="19" name="Picture 18">
            <a:extLst>
              <a:ext uri="{FF2B5EF4-FFF2-40B4-BE49-F238E27FC236}">
                <a16:creationId xmlns:a16="http://schemas.microsoft.com/office/drawing/2014/main" id="{A85B64FD-E887-A986-37B2-87447B287F22}"/>
              </a:ext>
            </a:extLst>
          </p:cNvPr>
          <p:cNvPicPr>
            <a:picLocks noChangeAspect="1"/>
          </p:cNvPicPr>
          <p:nvPr/>
        </p:nvPicPr>
        <p:blipFill>
          <a:blip r:embed="rId4"/>
          <a:stretch>
            <a:fillRect/>
          </a:stretch>
        </p:blipFill>
        <p:spPr>
          <a:xfrm flipH="1">
            <a:off x="7078106" y="1503282"/>
            <a:ext cx="169386" cy="164092"/>
          </a:xfrm>
          <a:prstGeom prst="rect">
            <a:avLst/>
          </a:prstGeom>
          <a:effectLst>
            <a:outerShdw blurRad="63500" dist="25400" dir="3600000" algn="ctr" rotWithShape="0">
              <a:schemeClr val="tx1"/>
            </a:outerShdw>
          </a:effectLst>
        </p:spPr>
      </p:pic>
      <p:pic>
        <p:nvPicPr>
          <p:cNvPr id="20" name="Picture 19">
            <a:extLst>
              <a:ext uri="{FF2B5EF4-FFF2-40B4-BE49-F238E27FC236}">
                <a16:creationId xmlns:a16="http://schemas.microsoft.com/office/drawing/2014/main" id="{30A46D28-C319-7733-4730-8AC4CB0AE268}"/>
              </a:ext>
            </a:extLst>
          </p:cNvPr>
          <p:cNvPicPr>
            <a:picLocks noChangeAspect="1"/>
          </p:cNvPicPr>
          <p:nvPr/>
        </p:nvPicPr>
        <p:blipFill>
          <a:blip r:embed="rId4"/>
          <a:stretch>
            <a:fillRect/>
          </a:stretch>
        </p:blipFill>
        <p:spPr>
          <a:xfrm flipH="1">
            <a:off x="7182032" y="1870685"/>
            <a:ext cx="169386" cy="164092"/>
          </a:xfrm>
          <a:prstGeom prst="rect">
            <a:avLst/>
          </a:prstGeom>
          <a:effectLst>
            <a:outerShdw blurRad="63500" dist="25400" dir="3600000" algn="ctr" rotWithShape="0">
              <a:schemeClr val="tx1"/>
            </a:outerShdw>
          </a:effectLst>
        </p:spPr>
      </p:pic>
      <p:pic>
        <p:nvPicPr>
          <p:cNvPr id="21" name="Picture 20">
            <a:extLst>
              <a:ext uri="{FF2B5EF4-FFF2-40B4-BE49-F238E27FC236}">
                <a16:creationId xmlns:a16="http://schemas.microsoft.com/office/drawing/2014/main" id="{B990DA6E-80B6-3303-A35A-04BB9C051342}"/>
              </a:ext>
            </a:extLst>
          </p:cNvPr>
          <p:cNvPicPr>
            <a:picLocks noChangeAspect="1"/>
          </p:cNvPicPr>
          <p:nvPr/>
        </p:nvPicPr>
        <p:blipFill>
          <a:blip r:embed="rId4"/>
          <a:stretch>
            <a:fillRect/>
          </a:stretch>
        </p:blipFill>
        <p:spPr>
          <a:xfrm flipH="1">
            <a:off x="7545627" y="1710079"/>
            <a:ext cx="169386" cy="164092"/>
          </a:xfrm>
          <a:prstGeom prst="rect">
            <a:avLst/>
          </a:prstGeom>
          <a:effectLst>
            <a:outerShdw blurRad="63500" dist="25400" dir="3600000" algn="ctr" rotWithShape="0">
              <a:schemeClr val="tx1"/>
            </a:outerShdw>
          </a:effectLst>
        </p:spPr>
      </p:pic>
      <p:pic>
        <p:nvPicPr>
          <p:cNvPr id="22" name="Picture 21">
            <a:extLst>
              <a:ext uri="{FF2B5EF4-FFF2-40B4-BE49-F238E27FC236}">
                <a16:creationId xmlns:a16="http://schemas.microsoft.com/office/drawing/2014/main" id="{D3906513-CF95-5A82-7521-C362FE8382DF}"/>
              </a:ext>
            </a:extLst>
          </p:cNvPr>
          <p:cNvPicPr>
            <a:picLocks noChangeAspect="1"/>
          </p:cNvPicPr>
          <p:nvPr/>
        </p:nvPicPr>
        <p:blipFill>
          <a:blip r:embed="rId4"/>
          <a:stretch>
            <a:fillRect/>
          </a:stretch>
        </p:blipFill>
        <p:spPr>
          <a:xfrm flipH="1">
            <a:off x="7460934" y="1339911"/>
            <a:ext cx="169386" cy="164092"/>
          </a:xfrm>
          <a:prstGeom prst="rect">
            <a:avLst/>
          </a:prstGeom>
          <a:effectLst>
            <a:outerShdw blurRad="63500" dist="25400" dir="3600000" algn="ctr" rotWithShape="0">
              <a:schemeClr val="tx1"/>
            </a:outerShdw>
          </a:effectLst>
        </p:spPr>
      </p:pic>
      <p:pic>
        <p:nvPicPr>
          <p:cNvPr id="23" name="Picture 22">
            <a:extLst>
              <a:ext uri="{FF2B5EF4-FFF2-40B4-BE49-F238E27FC236}">
                <a16:creationId xmlns:a16="http://schemas.microsoft.com/office/drawing/2014/main" id="{43C38A11-BA82-B3A9-6AFE-4E0E773F46BB}"/>
              </a:ext>
            </a:extLst>
          </p:cNvPr>
          <p:cNvPicPr>
            <a:picLocks noChangeAspect="1"/>
          </p:cNvPicPr>
          <p:nvPr/>
        </p:nvPicPr>
        <p:blipFill>
          <a:blip r:embed="rId4"/>
          <a:stretch>
            <a:fillRect/>
          </a:stretch>
        </p:blipFill>
        <p:spPr>
          <a:xfrm flipH="1">
            <a:off x="7343366" y="2230114"/>
            <a:ext cx="169386" cy="164092"/>
          </a:xfrm>
          <a:prstGeom prst="rect">
            <a:avLst/>
          </a:prstGeom>
          <a:effectLst>
            <a:outerShdw blurRad="63500" dist="25400" dir="3600000" algn="ctr" rotWithShape="0">
              <a:schemeClr val="tx1"/>
            </a:outerShdw>
          </a:effectLst>
        </p:spPr>
      </p:pic>
      <p:sp>
        <p:nvSpPr>
          <p:cNvPr id="24" name="Rectangle 7">
            <a:extLst>
              <a:ext uri="{FF2B5EF4-FFF2-40B4-BE49-F238E27FC236}">
                <a16:creationId xmlns:a16="http://schemas.microsoft.com/office/drawing/2014/main" id="{77F1AE9C-AF0A-499E-5F64-DB895AD12F1F}"/>
              </a:ext>
            </a:extLst>
          </p:cNvPr>
          <p:cNvSpPr>
            <a:spLocks noChangeArrowheads="1"/>
          </p:cNvSpPr>
          <p:nvPr/>
        </p:nvSpPr>
        <p:spPr bwMode="auto">
          <a:xfrm>
            <a:off x="7630320" y="1202246"/>
            <a:ext cx="892175" cy="439421"/>
          </a:xfrm>
          <a:prstGeom prst="rect">
            <a:avLst/>
          </a:prstGeom>
          <a:noFill/>
          <a:ln w="12700">
            <a:noFill/>
            <a:miter lim="800000"/>
            <a:headEnd/>
            <a:tailEnd/>
          </a:ln>
          <a:effectLst/>
        </p:spPr>
        <p:txBody>
          <a:bodyPr anchor="ctr"/>
          <a:lstStyle/>
          <a:p>
            <a:pPr algn="ctr"/>
            <a:r>
              <a:rPr lang="en-US" altLang="en-US" sz="1800" dirty="0">
                <a:latin typeface="Arial" panose="020B0604020202020204" pitchFamily="34" charset="0"/>
              </a:rPr>
              <a:t>HIV</a:t>
            </a:r>
          </a:p>
        </p:txBody>
      </p:sp>
      <p:pic>
        <p:nvPicPr>
          <p:cNvPr id="25" name="Picture 24">
            <a:extLst>
              <a:ext uri="{FF2B5EF4-FFF2-40B4-BE49-F238E27FC236}">
                <a16:creationId xmlns:a16="http://schemas.microsoft.com/office/drawing/2014/main" id="{B1C1F6B7-5472-0005-3EAF-55D7BC3D3410}"/>
              </a:ext>
            </a:extLst>
          </p:cNvPr>
          <p:cNvPicPr>
            <a:picLocks noChangeAspect="1"/>
          </p:cNvPicPr>
          <p:nvPr/>
        </p:nvPicPr>
        <p:blipFill>
          <a:blip r:embed="rId4"/>
          <a:stretch>
            <a:fillRect/>
          </a:stretch>
        </p:blipFill>
        <p:spPr>
          <a:xfrm flipH="1">
            <a:off x="6674158" y="2403122"/>
            <a:ext cx="169386" cy="164092"/>
          </a:xfrm>
          <a:prstGeom prst="rect">
            <a:avLst/>
          </a:prstGeom>
          <a:effectLst>
            <a:outerShdw blurRad="63500" dist="25400" dir="3600000" algn="ctr" rotWithShape="0">
              <a:schemeClr val="tx1"/>
            </a:outerShdw>
          </a:effectLst>
        </p:spPr>
      </p:pic>
      <p:pic>
        <p:nvPicPr>
          <p:cNvPr id="26" name="Picture 25">
            <a:extLst>
              <a:ext uri="{FF2B5EF4-FFF2-40B4-BE49-F238E27FC236}">
                <a16:creationId xmlns:a16="http://schemas.microsoft.com/office/drawing/2014/main" id="{392C0BF7-469B-7223-5C61-D0CB9566578B}"/>
              </a:ext>
            </a:extLst>
          </p:cNvPr>
          <p:cNvPicPr>
            <a:picLocks noChangeAspect="1"/>
          </p:cNvPicPr>
          <p:nvPr/>
        </p:nvPicPr>
        <p:blipFill>
          <a:blip r:embed="rId4"/>
          <a:stretch>
            <a:fillRect/>
          </a:stretch>
        </p:blipFill>
        <p:spPr>
          <a:xfrm flipH="1">
            <a:off x="7084288" y="2518076"/>
            <a:ext cx="169386" cy="164092"/>
          </a:xfrm>
          <a:prstGeom prst="rect">
            <a:avLst/>
          </a:prstGeom>
          <a:effectLst>
            <a:outerShdw blurRad="63500" dist="25400" dir="3600000" algn="ctr" rotWithShape="0">
              <a:schemeClr val="tx1"/>
            </a:outerShdw>
          </a:effectLst>
        </p:spPr>
      </p:pic>
      <p:pic>
        <p:nvPicPr>
          <p:cNvPr id="3" name="Picture 2">
            <a:extLst>
              <a:ext uri="{FF2B5EF4-FFF2-40B4-BE49-F238E27FC236}">
                <a16:creationId xmlns:a16="http://schemas.microsoft.com/office/drawing/2014/main" id="{E44BDEA1-43C3-560E-36E0-0EB107F2F7C0}"/>
              </a:ext>
            </a:extLst>
          </p:cNvPr>
          <p:cNvPicPr>
            <a:picLocks noChangeAspect="1"/>
          </p:cNvPicPr>
          <p:nvPr/>
        </p:nvPicPr>
        <p:blipFill>
          <a:blip r:embed="rId4"/>
          <a:stretch>
            <a:fillRect/>
          </a:stretch>
        </p:blipFill>
        <p:spPr>
          <a:xfrm flipH="1">
            <a:off x="7749156" y="2129123"/>
            <a:ext cx="169386" cy="164092"/>
          </a:xfrm>
          <a:prstGeom prst="rect">
            <a:avLst/>
          </a:prstGeom>
          <a:effectLst>
            <a:outerShdw blurRad="63500" dist="25400" dir="3600000" algn="ctr" rotWithShape="0">
              <a:schemeClr val="tx1"/>
            </a:outerShdw>
          </a:effectLst>
        </p:spPr>
      </p:pic>
      <p:pic>
        <p:nvPicPr>
          <p:cNvPr id="4" name="Picture 3">
            <a:extLst>
              <a:ext uri="{FF2B5EF4-FFF2-40B4-BE49-F238E27FC236}">
                <a16:creationId xmlns:a16="http://schemas.microsoft.com/office/drawing/2014/main" id="{9865AEE0-5EE3-5037-465E-F639CC4D24AE}"/>
              </a:ext>
            </a:extLst>
          </p:cNvPr>
          <p:cNvPicPr>
            <a:picLocks noChangeAspect="1"/>
          </p:cNvPicPr>
          <p:nvPr/>
        </p:nvPicPr>
        <p:blipFill>
          <a:blip r:embed="rId4"/>
          <a:stretch>
            <a:fillRect/>
          </a:stretch>
        </p:blipFill>
        <p:spPr>
          <a:xfrm flipH="1">
            <a:off x="7978674" y="1719658"/>
            <a:ext cx="169386" cy="164092"/>
          </a:xfrm>
          <a:prstGeom prst="rect">
            <a:avLst/>
          </a:prstGeom>
          <a:effectLst>
            <a:outerShdw blurRad="63500" dist="25400" dir="3600000" algn="ctr" rotWithShape="0">
              <a:schemeClr val="tx1"/>
            </a:outerShdw>
          </a:effectLst>
        </p:spPr>
      </p:pic>
      <p:pic>
        <p:nvPicPr>
          <p:cNvPr id="6" name="Picture 5">
            <a:extLst>
              <a:ext uri="{FF2B5EF4-FFF2-40B4-BE49-F238E27FC236}">
                <a16:creationId xmlns:a16="http://schemas.microsoft.com/office/drawing/2014/main" id="{95338CFF-864C-2B63-7104-E27F07E1DDBE}"/>
              </a:ext>
            </a:extLst>
          </p:cNvPr>
          <p:cNvPicPr>
            <a:picLocks noChangeAspect="1"/>
          </p:cNvPicPr>
          <p:nvPr/>
        </p:nvPicPr>
        <p:blipFill>
          <a:blip r:embed="rId4">
            <a:alphaModFix amt="35000"/>
          </a:blip>
          <a:stretch>
            <a:fillRect/>
          </a:stretch>
        </p:blipFill>
        <p:spPr>
          <a:xfrm flipH="1">
            <a:off x="8250467" y="2059712"/>
            <a:ext cx="169386" cy="164092"/>
          </a:xfrm>
          <a:prstGeom prst="rect">
            <a:avLst/>
          </a:prstGeom>
          <a:effectLst>
            <a:outerShdw blurRad="63500" dist="25400" dir="3600000" algn="ctr" rotWithShape="0">
              <a:schemeClr val="tx1"/>
            </a:outerShdw>
          </a:effectLst>
        </p:spPr>
      </p:pic>
      <p:pic>
        <p:nvPicPr>
          <p:cNvPr id="12" name="Picture 11">
            <a:extLst>
              <a:ext uri="{FF2B5EF4-FFF2-40B4-BE49-F238E27FC236}">
                <a16:creationId xmlns:a16="http://schemas.microsoft.com/office/drawing/2014/main" id="{0FF3CBC9-34A3-79ED-900D-9667B4CA244C}"/>
              </a:ext>
            </a:extLst>
          </p:cNvPr>
          <p:cNvPicPr>
            <a:picLocks noChangeAspect="1"/>
          </p:cNvPicPr>
          <p:nvPr/>
        </p:nvPicPr>
        <p:blipFill>
          <a:blip r:embed="rId4">
            <a:alphaModFix amt="35000"/>
          </a:blip>
          <a:stretch>
            <a:fillRect/>
          </a:stretch>
        </p:blipFill>
        <p:spPr>
          <a:xfrm flipH="1">
            <a:off x="8437711" y="1682926"/>
            <a:ext cx="137160" cy="132873"/>
          </a:xfrm>
          <a:prstGeom prst="rect">
            <a:avLst/>
          </a:prstGeom>
          <a:effectLst>
            <a:outerShdw blurRad="63500" dist="25400" dir="3600000" algn="ctr" rotWithShape="0">
              <a:schemeClr val="tx1"/>
            </a:outerShdw>
          </a:effectLst>
        </p:spPr>
      </p:pic>
      <p:pic>
        <p:nvPicPr>
          <p:cNvPr id="14" name="Picture 13">
            <a:extLst>
              <a:ext uri="{FF2B5EF4-FFF2-40B4-BE49-F238E27FC236}">
                <a16:creationId xmlns:a16="http://schemas.microsoft.com/office/drawing/2014/main" id="{79C609B4-86D1-2133-0E11-6070287A326F}"/>
              </a:ext>
            </a:extLst>
          </p:cNvPr>
          <p:cNvPicPr>
            <a:picLocks noChangeAspect="1"/>
          </p:cNvPicPr>
          <p:nvPr/>
        </p:nvPicPr>
        <p:blipFill>
          <a:blip r:embed="rId4">
            <a:alphaModFix amt="35000"/>
          </a:blip>
          <a:stretch>
            <a:fillRect/>
          </a:stretch>
        </p:blipFill>
        <p:spPr>
          <a:xfrm flipH="1">
            <a:off x="8736219" y="1434789"/>
            <a:ext cx="94390" cy="91440"/>
          </a:xfrm>
          <a:prstGeom prst="rect">
            <a:avLst/>
          </a:prstGeom>
          <a:effectLst>
            <a:outerShdw blurRad="63500" dist="25400" dir="3600000" algn="ctr" rotWithShape="0">
              <a:schemeClr val="tx1"/>
            </a:outerShdw>
          </a:effectLst>
        </p:spPr>
      </p:pic>
      <p:pic>
        <p:nvPicPr>
          <p:cNvPr id="27" name="Picture 26">
            <a:extLst>
              <a:ext uri="{FF2B5EF4-FFF2-40B4-BE49-F238E27FC236}">
                <a16:creationId xmlns:a16="http://schemas.microsoft.com/office/drawing/2014/main" id="{EE8381B9-EE1F-887E-B1EF-29617FD3749B}"/>
              </a:ext>
            </a:extLst>
          </p:cNvPr>
          <p:cNvPicPr>
            <a:picLocks noChangeAspect="1"/>
          </p:cNvPicPr>
          <p:nvPr/>
        </p:nvPicPr>
        <p:blipFill>
          <a:blip r:embed="rId4"/>
          <a:stretch>
            <a:fillRect/>
          </a:stretch>
        </p:blipFill>
        <p:spPr>
          <a:xfrm flipH="1">
            <a:off x="7622279" y="2604374"/>
            <a:ext cx="169386" cy="164092"/>
          </a:xfrm>
          <a:prstGeom prst="rect">
            <a:avLst/>
          </a:prstGeom>
          <a:effectLst>
            <a:outerShdw blurRad="63500" dist="25400" dir="3600000" algn="ctr" rotWithShape="0">
              <a:schemeClr val="tx1"/>
            </a:outerShdw>
          </a:effectLst>
        </p:spPr>
      </p:pic>
      <p:pic>
        <p:nvPicPr>
          <p:cNvPr id="28" name="Picture 27">
            <a:extLst>
              <a:ext uri="{FF2B5EF4-FFF2-40B4-BE49-F238E27FC236}">
                <a16:creationId xmlns:a16="http://schemas.microsoft.com/office/drawing/2014/main" id="{3868ED05-88C0-F6BD-FFF7-A9D103C959E3}"/>
              </a:ext>
            </a:extLst>
          </p:cNvPr>
          <p:cNvPicPr>
            <a:picLocks noChangeAspect="1"/>
          </p:cNvPicPr>
          <p:nvPr/>
        </p:nvPicPr>
        <p:blipFill>
          <a:blip r:embed="rId4"/>
          <a:stretch>
            <a:fillRect/>
          </a:stretch>
        </p:blipFill>
        <p:spPr>
          <a:xfrm flipH="1">
            <a:off x="8127219" y="2536434"/>
            <a:ext cx="169386" cy="164092"/>
          </a:xfrm>
          <a:prstGeom prst="rect">
            <a:avLst/>
          </a:prstGeom>
          <a:effectLst>
            <a:outerShdw blurRad="63500" dist="25400" dir="3600000" algn="ctr" rotWithShape="0">
              <a:schemeClr val="tx1"/>
            </a:outerShdw>
          </a:effectLst>
        </p:spPr>
      </p:pic>
      <p:pic>
        <p:nvPicPr>
          <p:cNvPr id="29" name="Picture 28">
            <a:extLst>
              <a:ext uri="{FF2B5EF4-FFF2-40B4-BE49-F238E27FC236}">
                <a16:creationId xmlns:a16="http://schemas.microsoft.com/office/drawing/2014/main" id="{5399D14A-5ABB-2CFC-CB19-9CED105B2DF0}"/>
              </a:ext>
            </a:extLst>
          </p:cNvPr>
          <p:cNvPicPr>
            <a:picLocks noChangeAspect="1"/>
          </p:cNvPicPr>
          <p:nvPr/>
        </p:nvPicPr>
        <p:blipFill>
          <a:blip r:embed="rId4">
            <a:alphaModFix amt="35000"/>
          </a:blip>
          <a:stretch>
            <a:fillRect/>
          </a:stretch>
        </p:blipFill>
        <p:spPr>
          <a:xfrm flipH="1">
            <a:off x="8590111" y="2342102"/>
            <a:ext cx="137160" cy="132873"/>
          </a:xfrm>
          <a:prstGeom prst="rect">
            <a:avLst/>
          </a:prstGeom>
          <a:effectLst>
            <a:outerShdw blurRad="63500" dist="25400" dir="3600000" algn="ctr" rotWithShape="0">
              <a:schemeClr val="tx1"/>
            </a:outerShdw>
          </a:effectLst>
        </p:spPr>
      </p:pic>
      <p:pic>
        <p:nvPicPr>
          <p:cNvPr id="30" name="Picture 29">
            <a:extLst>
              <a:ext uri="{FF2B5EF4-FFF2-40B4-BE49-F238E27FC236}">
                <a16:creationId xmlns:a16="http://schemas.microsoft.com/office/drawing/2014/main" id="{4554750B-7100-7815-9AC5-E31555AEB316}"/>
              </a:ext>
            </a:extLst>
          </p:cNvPr>
          <p:cNvPicPr>
            <a:picLocks noChangeAspect="1"/>
          </p:cNvPicPr>
          <p:nvPr/>
        </p:nvPicPr>
        <p:blipFill>
          <a:blip r:embed="rId4">
            <a:alphaModFix amt="35000"/>
          </a:blip>
          <a:stretch>
            <a:fillRect/>
          </a:stretch>
        </p:blipFill>
        <p:spPr>
          <a:xfrm flipH="1">
            <a:off x="8844551" y="1983797"/>
            <a:ext cx="94390" cy="91440"/>
          </a:xfrm>
          <a:prstGeom prst="rect">
            <a:avLst/>
          </a:prstGeom>
          <a:effectLst>
            <a:outerShdw blurRad="63500" dist="25400" dir="3600000" algn="ctr" rotWithShape="0">
              <a:schemeClr val="tx1"/>
            </a:outerShdw>
          </a:effectLst>
        </p:spPr>
      </p:pic>
      <p:pic>
        <p:nvPicPr>
          <p:cNvPr id="31" name="Picture 30">
            <a:extLst>
              <a:ext uri="{FF2B5EF4-FFF2-40B4-BE49-F238E27FC236}">
                <a16:creationId xmlns:a16="http://schemas.microsoft.com/office/drawing/2014/main" id="{6F07E606-5349-C9FE-E48E-01F7DE7763E0}"/>
              </a:ext>
            </a:extLst>
          </p:cNvPr>
          <p:cNvPicPr>
            <a:picLocks noChangeAspect="1"/>
          </p:cNvPicPr>
          <p:nvPr/>
        </p:nvPicPr>
        <p:blipFill>
          <a:blip r:embed="rId4"/>
          <a:stretch>
            <a:fillRect/>
          </a:stretch>
        </p:blipFill>
        <p:spPr>
          <a:xfrm flipH="1">
            <a:off x="7378071" y="2866944"/>
            <a:ext cx="169386" cy="164092"/>
          </a:xfrm>
          <a:prstGeom prst="rect">
            <a:avLst/>
          </a:prstGeom>
          <a:effectLst>
            <a:outerShdw blurRad="63500" dist="25400" dir="3600000" algn="ctr" rotWithShape="0">
              <a:schemeClr val="tx1"/>
            </a:outerShdw>
          </a:effectLst>
        </p:spPr>
      </p:pic>
      <p:pic>
        <p:nvPicPr>
          <p:cNvPr id="32" name="Picture 31">
            <a:extLst>
              <a:ext uri="{FF2B5EF4-FFF2-40B4-BE49-F238E27FC236}">
                <a16:creationId xmlns:a16="http://schemas.microsoft.com/office/drawing/2014/main" id="{230CFC44-9832-A6A0-CB55-69F7E16288AF}"/>
              </a:ext>
            </a:extLst>
          </p:cNvPr>
          <p:cNvPicPr>
            <a:picLocks noChangeAspect="1"/>
          </p:cNvPicPr>
          <p:nvPr/>
        </p:nvPicPr>
        <p:blipFill>
          <a:blip r:embed="rId4"/>
          <a:stretch>
            <a:fillRect/>
          </a:stretch>
        </p:blipFill>
        <p:spPr>
          <a:xfrm flipH="1">
            <a:off x="7894028" y="2898158"/>
            <a:ext cx="169386" cy="164092"/>
          </a:xfrm>
          <a:prstGeom prst="rect">
            <a:avLst/>
          </a:prstGeom>
          <a:effectLst>
            <a:outerShdw blurRad="63500" dist="25400" dir="3600000" algn="ctr" rotWithShape="0">
              <a:schemeClr val="tx1"/>
            </a:outerShdw>
          </a:effectLst>
        </p:spPr>
      </p:pic>
      <p:pic>
        <p:nvPicPr>
          <p:cNvPr id="33" name="Picture 32">
            <a:extLst>
              <a:ext uri="{FF2B5EF4-FFF2-40B4-BE49-F238E27FC236}">
                <a16:creationId xmlns:a16="http://schemas.microsoft.com/office/drawing/2014/main" id="{4CF303A4-4BD3-02FB-EEC7-58A682089D83}"/>
              </a:ext>
            </a:extLst>
          </p:cNvPr>
          <p:cNvPicPr>
            <a:picLocks noChangeAspect="1"/>
          </p:cNvPicPr>
          <p:nvPr/>
        </p:nvPicPr>
        <p:blipFill>
          <a:blip r:embed="rId4"/>
          <a:stretch>
            <a:fillRect/>
          </a:stretch>
        </p:blipFill>
        <p:spPr>
          <a:xfrm flipH="1">
            <a:off x="6895165" y="2879798"/>
            <a:ext cx="169386" cy="164092"/>
          </a:xfrm>
          <a:prstGeom prst="rect">
            <a:avLst/>
          </a:prstGeom>
          <a:effectLst>
            <a:outerShdw blurRad="63500" dist="25400" dir="3600000" algn="ctr" rotWithShape="0">
              <a:schemeClr val="tx1"/>
            </a:outerShdw>
          </a:effectLst>
        </p:spPr>
      </p:pic>
      <p:sp>
        <p:nvSpPr>
          <p:cNvPr id="35" name="Text Placeholder 34">
            <a:extLst>
              <a:ext uri="{FF2B5EF4-FFF2-40B4-BE49-F238E27FC236}">
                <a16:creationId xmlns:a16="http://schemas.microsoft.com/office/drawing/2014/main" id="{198051DC-70E4-CDDA-34F3-8F7F8FF509B8}"/>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595536784"/>
      </p:ext>
    </p:extLst>
  </p:cSld>
  <p:clrMapOvr>
    <a:masterClrMapping/>
  </p:clrMapOvr>
  <mc:AlternateContent xmlns:mc="http://schemas.openxmlformats.org/markup-compatibility/2006" xmlns:p14="http://schemas.microsoft.com/office/powerpoint/2010/main">
    <mc:Choice Requires="p14">
      <p:transition spd="med" p14:dur="700" advTm="7274">
        <p:fade/>
      </p:transition>
    </mc:Choice>
    <mc:Fallback xmlns="">
      <p:transition spd="med" advTm="72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nodeType="withEffect">
                                  <p:stCondLst>
                                    <p:cond delay="0"/>
                                  </p:stCondLst>
                                  <p:childTnLst>
                                    <p:animEffect transition="out" filter="dissolv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HIV Life Cycle</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endParaRPr lang="en-US" b="0" dirty="0"/>
          </a:p>
        </p:txBody>
      </p:sp>
      <p:sp>
        <p:nvSpPr>
          <p:cNvPr id="8" name="Rectangle 7">
            <a:extLst>
              <a:ext uri="{FF2B5EF4-FFF2-40B4-BE49-F238E27FC236}">
                <a16:creationId xmlns:a16="http://schemas.microsoft.com/office/drawing/2014/main" id="{D770B8FE-1190-B0EC-B567-F9E7EB8D5152}"/>
              </a:ext>
            </a:extLst>
          </p:cNvPr>
          <p:cNvSpPr/>
          <p:nvPr/>
        </p:nvSpPr>
        <p:spPr>
          <a:xfrm>
            <a:off x="1285661" y="4551980"/>
            <a:ext cx="1773798" cy="18288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cap="small" dirty="0">
                <a:solidFill>
                  <a:schemeClr val="tx1"/>
                </a:solidFill>
                <a:latin typeface="Calibri" panose="020F0502020204030204" pitchFamily="34" charset="0"/>
                <a:cs typeface="Calibri" panose="020F0502020204030204" pitchFamily="34" charset="0"/>
              </a:rPr>
              <a:t>Reverse Transcription</a:t>
            </a:r>
          </a:p>
        </p:txBody>
      </p:sp>
      <p:sp>
        <p:nvSpPr>
          <p:cNvPr id="11" name="Rectangle 10">
            <a:extLst>
              <a:ext uri="{FF2B5EF4-FFF2-40B4-BE49-F238E27FC236}">
                <a16:creationId xmlns:a16="http://schemas.microsoft.com/office/drawing/2014/main" id="{7BBEEAE6-1C6B-F9AB-7C6A-03447CCA04EB}"/>
              </a:ext>
            </a:extLst>
          </p:cNvPr>
          <p:cNvSpPr/>
          <p:nvPr/>
        </p:nvSpPr>
        <p:spPr>
          <a:xfrm>
            <a:off x="7158913" y="4566012"/>
            <a:ext cx="1160063" cy="18288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cap="small" dirty="0">
                <a:solidFill>
                  <a:schemeClr val="tx1"/>
                </a:solidFill>
                <a:latin typeface="Calibri" panose="020F0502020204030204" pitchFamily="34" charset="0"/>
                <a:cs typeface="Calibri" panose="020F0502020204030204" pitchFamily="34" charset="0"/>
              </a:rPr>
              <a:t>Translation</a:t>
            </a:r>
          </a:p>
        </p:txBody>
      </p:sp>
      <p:sp>
        <p:nvSpPr>
          <p:cNvPr id="12" name="Rectangle 11">
            <a:extLst>
              <a:ext uri="{FF2B5EF4-FFF2-40B4-BE49-F238E27FC236}">
                <a16:creationId xmlns:a16="http://schemas.microsoft.com/office/drawing/2014/main" id="{BC122F90-0D17-7231-35F1-182BF7467327}"/>
              </a:ext>
            </a:extLst>
          </p:cNvPr>
          <p:cNvSpPr/>
          <p:nvPr/>
        </p:nvSpPr>
        <p:spPr>
          <a:xfrm>
            <a:off x="5843820" y="1040411"/>
            <a:ext cx="1493605" cy="18288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cap="small" dirty="0">
                <a:solidFill>
                  <a:schemeClr val="tx1"/>
                </a:solidFill>
                <a:latin typeface="Calibri" panose="020F0502020204030204" pitchFamily="34" charset="0"/>
                <a:cs typeface="Calibri" panose="020F0502020204030204" pitchFamily="34" charset="0"/>
              </a:rPr>
              <a:t>Budding </a:t>
            </a:r>
            <a:r>
              <a:rPr lang="en-US" sz="900" cap="small" dirty="0">
                <a:solidFill>
                  <a:schemeClr val="tx1"/>
                </a:solidFill>
                <a:latin typeface="Calibri" panose="020F0502020204030204" pitchFamily="34" charset="0"/>
                <a:cs typeface="Calibri" panose="020F0502020204030204" pitchFamily="34" charset="0"/>
              </a:rPr>
              <a:t>&amp;</a:t>
            </a:r>
            <a:r>
              <a:rPr lang="en-US" sz="1100" cap="small" dirty="0">
                <a:solidFill>
                  <a:schemeClr val="tx1"/>
                </a:solidFill>
                <a:latin typeface="Calibri" panose="020F0502020204030204" pitchFamily="34" charset="0"/>
                <a:cs typeface="Calibri" panose="020F0502020204030204" pitchFamily="34" charset="0"/>
              </a:rPr>
              <a:t> Maturation</a:t>
            </a:r>
          </a:p>
        </p:txBody>
      </p:sp>
      <p:sp>
        <p:nvSpPr>
          <p:cNvPr id="13" name="Rectangle 12">
            <a:extLst>
              <a:ext uri="{FF2B5EF4-FFF2-40B4-BE49-F238E27FC236}">
                <a16:creationId xmlns:a16="http://schemas.microsoft.com/office/drawing/2014/main" id="{0AD94814-0890-D5E2-E4D3-72E465108B0B}"/>
              </a:ext>
            </a:extLst>
          </p:cNvPr>
          <p:cNvSpPr/>
          <p:nvPr/>
        </p:nvSpPr>
        <p:spPr>
          <a:xfrm>
            <a:off x="6434228" y="2858605"/>
            <a:ext cx="703791" cy="18288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cap="small" dirty="0">
                <a:solidFill>
                  <a:schemeClr val="tx1"/>
                </a:solidFill>
                <a:latin typeface="Calibri" panose="020F0502020204030204" pitchFamily="34" charset="0"/>
                <a:cs typeface="Calibri" panose="020F0502020204030204" pitchFamily="34" charset="0"/>
              </a:rPr>
              <a:t>Assembly</a:t>
            </a:r>
          </a:p>
        </p:txBody>
      </p:sp>
      <p:sp>
        <p:nvSpPr>
          <p:cNvPr id="5" name="Rectangle 4">
            <a:extLst>
              <a:ext uri="{FF2B5EF4-FFF2-40B4-BE49-F238E27FC236}">
                <a16:creationId xmlns:a16="http://schemas.microsoft.com/office/drawing/2014/main" id="{17988787-CAEC-D0C2-AA2A-74372274D550}"/>
              </a:ext>
            </a:extLst>
          </p:cNvPr>
          <p:cNvSpPr/>
          <p:nvPr/>
        </p:nvSpPr>
        <p:spPr>
          <a:xfrm>
            <a:off x="744759" y="4327292"/>
            <a:ext cx="2122193" cy="18288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00" cap="small" dirty="0">
                <a:solidFill>
                  <a:schemeClr val="tx1"/>
                </a:solidFill>
                <a:latin typeface="Calibri" panose="020F0502020204030204" pitchFamily="34" charset="0"/>
                <a:cs typeface="Calibri" panose="020F0502020204030204" pitchFamily="34" charset="0"/>
              </a:rPr>
              <a:t>Cytoplasmic Transport &amp; Nuclear Import</a:t>
            </a:r>
          </a:p>
        </p:txBody>
      </p:sp>
      <p:sp>
        <p:nvSpPr>
          <p:cNvPr id="7" name="Oval 6">
            <a:extLst>
              <a:ext uri="{FF2B5EF4-FFF2-40B4-BE49-F238E27FC236}">
                <a16:creationId xmlns:a16="http://schemas.microsoft.com/office/drawing/2014/main" id="{CE96E474-F322-B293-16C9-E5A939B69516}"/>
              </a:ext>
            </a:extLst>
          </p:cNvPr>
          <p:cNvSpPr>
            <a:spLocks noChangeAspect="1"/>
          </p:cNvSpPr>
          <p:nvPr/>
        </p:nvSpPr>
        <p:spPr>
          <a:xfrm>
            <a:off x="529905" y="4299044"/>
            <a:ext cx="228600" cy="228600"/>
          </a:xfrm>
          <a:prstGeom prst="ellipse">
            <a:avLst/>
          </a:prstGeom>
          <a:solidFill>
            <a:srgbClr val="008EC3"/>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Calibri" panose="020F0502020204030204" pitchFamily="34" charset="0"/>
                <a:cs typeface="Calibri" panose="020F0502020204030204" pitchFamily="34" charset="0"/>
              </a:rPr>
              <a:t>2</a:t>
            </a:r>
          </a:p>
        </p:txBody>
      </p:sp>
      <p:sp>
        <p:nvSpPr>
          <p:cNvPr id="14" name="Oval 13">
            <a:extLst>
              <a:ext uri="{FF2B5EF4-FFF2-40B4-BE49-F238E27FC236}">
                <a16:creationId xmlns:a16="http://schemas.microsoft.com/office/drawing/2014/main" id="{026EE7B1-CA47-8F85-AFF0-6D9B7377C122}"/>
              </a:ext>
            </a:extLst>
          </p:cNvPr>
          <p:cNvSpPr>
            <a:spLocks noChangeAspect="1"/>
          </p:cNvSpPr>
          <p:nvPr/>
        </p:nvSpPr>
        <p:spPr>
          <a:xfrm>
            <a:off x="1117239" y="4534572"/>
            <a:ext cx="228600" cy="228600"/>
          </a:xfrm>
          <a:prstGeom prst="ellipse">
            <a:avLst/>
          </a:prstGeom>
          <a:solidFill>
            <a:srgbClr val="008EC3"/>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Calibri" panose="020F0502020204030204" pitchFamily="34" charset="0"/>
                <a:cs typeface="Calibri" panose="020F0502020204030204" pitchFamily="34" charset="0"/>
              </a:rPr>
              <a:t>3</a:t>
            </a:r>
          </a:p>
        </p:txBody>
      </p:sp>
      <p:sp>
        <p:nvSpPr>
          <p:cNvPr id="16" name="Oval 15">
            <a:extLst>
              <a:ext uri="{FF2B5EF4-FFF2-40B4-BE49-F238E27FC236}">
                <a16:creationId xmlns:a16="http://schemas.microsoft.com/office/drawing/2014/main" id="{707E4062-125B-63F8-C201-6A4B9FA0C260}"/>
              </a:ext>
            </a:extLst>
          </p:cNvPr>
          <p:cNvSpPr>
            <a:spLocks noChangeAspect="1"/>
          </p:cNvSpPr>
          <p:nvPr/>
        </p:nvSpPr>
        <p:spPr>
          <a:xfrm>
            <a:off x="6973448" y="4537163"/>
            <a:ext cx="228600" cy="228600"/>
          </a:xfrm>
          <a:prstGeom prst="ellipse">
            <a:avLst/>
          </a:prstGeom>
          <a:solidFill>
            <a:srgbClr val="008EC3"/>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Calibri" panose="020F0502020204030204" pitchFamily="34" charset="0"/>
                <a:cs typeface="Calibri" panose="020F0502020204030204" pitchFamily="34" charset="0"/>
              </a:rPr>
              <a:t>6</a:t>
            </a:r>
          </a:p>
        </p:txBody>
      </p:sp>
      <p:sp>
        <p:nvSpPr>
          <p:cNvPr id="17" name="Oval 16">
            <a:extLst>
              <a:ext uri="{FF2B5EF4-FFF2-40B4-BE49-F238E27FC236}">
                <a16:creationId xmlns:a16="http://schemas.microsoft.com/office/drawing/2014/main" id="{27EA2029-4038-20F4-64C4-E2C750651F76}"/>
              </a:ext>
            </a:extLst>
          </p:cNvPr>
          <p:cNvSpPr>
            <a:spLocks noChangeAspect="1"/>
          </p:cNvSpPr>
          <p:nvPr/>
        </p:nvSpPr>
        <p:spPr>
          <a:xfrm>
            <a:off x="6240047" y="2830722"/>
            <a:ext cx="228600" cy="228600"/>
          </a:xfrm>
          <a:prstGeom prst="ellipse">
            <a:avLst/>
          </a:prstGeom>
          <a:solidFill>
            <a:srgbClr val="008EC3"/>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Calibri" panose="020F0502020204030204" pitchFamily="34" charset="0"/>
                <a:cs typeface="Calibri" panose="020F0502020204030204" pitchFamily="34" charset="0"/>
              </a:rPr>
              <a:t>7</a:t>
            </a:r>
          </a:p>
        </p:txBody>
      </p:sp>
      <p:sp>
        <p:nvSpPr>
          <p:cNvPr id="19" name="Oval 18">
            <a:extLst>
              <a:ext uri="{FF2B5EF4-FFF2-40B4-BE49-F238E27FC236}">
                <a16:creationId xmlns:a16="http://schemas.microsoft.com/office/drawing/2014/main" id="{1E3C68D9-C46A-4C53-D639-9308947D90B8}"/>
              </a:ext>
            </a:extLst>
          </p:cNvPr>
          <p:cNvSpPr>
            <a:spLocks noChangeAspect="1"/>
          </p:cNvSpPr>
          <p:nvPr/>
        </p:nvSpPr>
        <p:spPr>
          <a:xfrm>
            <a:off x="5700492" y="1017551"/>
            <a:ext cx="228600" cy="228600"/>
          </a:xfrm>
          <a:prstGeom prst="ellipse">
            <a:avLst/>
          </a:prstGeom>
          <a:solidFill>
            <a:srgbClr val="008EC3"/>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Calibri" panose="020F0502020204030204" pitchFamily="34" charset="0"/>
                <a:cs typeface="Calibri" panose="020F0502020204030204" pitchFamily="34" charset="0"/>
              </a:rPr>
              <a:t>8</a:t>
            </a:r>
          </a:p>
        </p:txBody>
      </p:sp>
      <p:sp>
        <p:nvSpPr>
          <p:cNvPr id="20" name="Rectangle 19">
            <a:extLst>
              <a:ext uri="{FF2B5EF4-FFF2-40B4-BE49-F238E27FC236}">
                <a16:creationId xmlns:a16="http://schemas.microsoft.com/office/drawing/2014/main" id="{C58A3E57-4B9E-3053-03C5-F41712E74D93}"/>
              </a:ext>
            </a:extLst>
          </p:cNvPr>
          <p:cNvSpPr/>
          <p:nvPr/>
        </p:nvSpPr>
        <p:spPr>
          <a:xfrm>
            <a:off x="5190764" y="4504753"/>
            <a:ext cx="969743" cy="18288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cap="small" dirty="0">
                <a:solidFill>
                  <a:schemeClr val="tx1"/>
                </a:solidFill>
                <a:latin typeface="Calibri" panose="020F0502020204030204" pitchFamily="34" charset="0"/>
                <a:cs typeface="Calibri" panose="020F0502020204030204" pitchFamily="34" charset="0"/>
              </a:rPr>
              <a:t>Transcription</a:t>
            </a:r>
          </a:p>
        </p:txBody>
      </p:sp>
      <p:sp>
        <p:nvSpPr>
          <p:cNvPr id="21" name="Oval 20">
            <a:extLst>
              <a:ext uri="{FF2B5EF4-FFF2-40B4-BE49-F238E27FC236}">
                <a16:creationId xmlns:a16="http://schemas.microsoft.com/office/drawing/2014/main" id="{9CF23692-F2C7-6F7E-43E3-65F8CB2E0E63}"/>
              </a:ext>
            </a:extLst>
          </p:cNvPr>
          <p:cNvSpPr>
            <a:spLocks noChangeAspect="1"/>
          </p:cNvSpPr>
          <p:nvPr/>
        </p:nvSpPr>
        <p:spPr>
          <a:xfrm>
            <a:off x="5008421" y="4482190"/>
            <a:ext cx="228600" cy="228600"/>
          </a:xfrm>
          <a:prstGeom prst="ellipse">
            <a:avLst/>
          </a:prstGeom>
          <a:solidFill>
            <a:srgbClr val="008EC3"/>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Calibri" panose="020F0502020204030204" pitchFamily="34" charset="0"/>
                <a:cs typeface="Calibri" panose="020F0502020204030204" pitchFamily="34" charset="0"/>
              </a:rPr>
              <a:t>5</a:t>
            </a:r>
          </a:p>
        </p:txBody>
      </p:sp>
      <p:sp>
        <p:nvSpPr>
          <p:cNvPr id="22" name="Rectangle 21">
            <a:extLst>
              <a:ext uri="{FF2B5EF4-FFF2-40B4-BE49-F238E27FC236}">
                <a16:creationId xmlns:a16="http://schemas.microsoft.com/office/drawing/2014/main" id="{ECD7D9C4-06A0-78A8-EB07-0457E961C6B8}"/>
              </a:ext>
            </a:extLst>
          </p:cNvPr>
          <p:cNvSpPr/>
          <p:nvPr/>
        </p:nvSpPr>
        <p:spPr>
          <a:xfrm>
            <a:off x="3945348" y="3123325"/>
            <a:ext cx="1355421" cy="18288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cap="small" dirty="0">
                <a:solidFill>
                  <a:schemeClr val="tx1"/>
                </a:solidFill>
                <a:latin typeface="Calibri" panose="020F0502020204030204" pitchFamily="34" charset="0"/>
                <a:cs typeface="Calibri" panose="020F0502020204030204" pitchFamily="34" charset="0"/>
              </a:rPr>
              <a:t>Integration</a:t>
            </a:r>
          </a:p>
        </p:txBody>
      </p:sp>
      <p:sp>
        <p:nvSpPr>
          <p:cNvPr id="23" name="Oval 22">
            <a:extLst>
              <a:ext uri="{FF2B5EF4-FFF2-40B4-BE49-F238E27FC236}">
                <a16:creationId xmlns:a16="http://schemas.microsoft.com/office/drawing/2014/main" id="{AE119B5B-CD4E-04C6-2924-E558DF0C5C81}"/>
              </a:ext>
            </a:extLst>
          </p:cNvPr>
          <p:cNvSpPr>
            <a:spLocks noChangeAspect="1"/>
          </p:cNvSpPr>
          <p:nvPr/>
        </p:nvSpPr>
        <p:spPr>
          <a:xfrm>
            <a:off x="3759595" y="3100465"/>
            <a:ext cx="228600" cy="228600"/>
          </a:xfrm>
          <a:prstGeom prst="ellipse">
            <a:avLst/>
          </a:prstGeom>
          <a:solidFill>
            <a:srgbClr val="008EC3"/>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Calibri" panose="020F0502020204030204" pitchFamily="34" charset="0"/>
                <a:cs typeface="Calibri" panose="020F0502020204030204" pitchFamily="34" charset="0"/>
              </a:rPr>
              <a:t>4</a:t>
            </a:r>
          </a:p>
        </p:txBody>
      </p:sp>
      <p:sp>
        <p:nvSpPr>
          <p:cNvPr id="24" name="Rectangle 23">
            <a:extLst>
              <a:ext uri="{FF2B5EF4-FFF2-40B4-BE49-F238E27FC236}">
                <a16:creationId xmlns:a16="http://schemas.microsoft.com/office/drawing/2014/main" id="{97345E37-9E25-7DA3-65DF-DB7F2CC3D6C0}"/>
              </a:ext>
            </a:extLst>
          </p:cNvPr>
          <p:cNvSpPr/>
          <p:nvPr/>
        </p:nvSpPr>
        <p:spPr>
          <a:xfrm>
            <a:off x="1651230" y="1538815"/>
            <a:ext cx="906340" cy="1828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cap="small" dirty="0">
                <a:solidFill>
                  <a:schemeClr val="tx1"/>
                </a:solidFill>
                <a:latin typeface="Calibri" panose="020F0502020204030204" pitchFamily="34" charset="0"/>
                <a:cs typeface="Calibri" panose="020F0502020204030204" pitchFamily="34" charset="0"/>
              </a:rPr>
              <a:t>Entry</a:t>
            </a:r>
          </a:p>
        </p:txBody>
      </p:sp>
      <p:sp>
        <p:nvSpPr>
          <p:cNvPr id="6" name="Oval 5">
            <a:extLst>
              <a:ext uri="{FF2B5EF4-FFF2-40B4-BE49-F238E27FC236}">
                <a16:creationId xmlns:a16="http://schemas.microsoft.com/office/drawing/2014/main" id="{F1E51127-26EC-49C1-C921-472FEDA9EC56}"/>
              </a:ext>
            </a:extLst>
          </p:cNvPr>
          <p:cNvSpPr>
            <a:spLocks noChangeAspect="1"/>
          </p:cNvSpPr>
          <p:nvPr/>
        </p:nvSpPr>
        <p:spPr>
          <a:xfrm>
            <a:off x="1422631" y="1512261"/>
            <a:ext cx="228600" cy="228600"/>
          </a:xfrm>
          <a:prstGeom prst="ellipse">
            <a:avLst/>
          </a:prstGeom>
          <a:solidFill>
            <a:srgbClr val="008EC3"/>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Calibri" panose="020F0502020204030204" pitchFamily="34" charset="0"/>
                <a:cs typeface="Calibri" panose="020F0502020204030204" pitchFamily="34" charset="0"/>
              </a:rPr>
              <a:t>1</a:t>
            </a:r>
          </a:p>
        </p:txBody>
      </p:sp>
    </p:spTree>
    <p:extLst>
      <p:ext uri="{BB962C8B-B14F-4D97-AF65-F5344CB8AC3E}">
        <p14:creationId xmlns:p14="http://schemas.microsoft.com/office/powerpoint/2010/main" val="4214649504"/>
      </p:ext>
    </p:extLst>
  </p:cSld>
  <p:clrMapOvr>
    <a:masterClrMapping/>
  </p:clrMapOvr>
  <mc:AlternateContent xmlns:mc="http://schemas.openxmlformats.org/markup-compatibility/2006" xmlns:p14="http://schemas.microsoft.com/office/powerpoint/2010/main">
    <mc:Choice Requires="p14">
      <p:transition p14:dur="0" advTm="16518"/>
    </mc:Choice>
    <mc:Fallback xmlns="">
      <p:transition advTm="16518"/>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859813"/>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D73F570-AD38-14C2-7B1F-1336F84EFDFB}"/>
              </a:ext>
            </a:extLst>
          </p:cNvPr>
          <p:cNvPicPr>
            <a:picLocks noChangeAspect="1"/>
          </p:cNvPicPr>
          <p:nvPr/>
        </p:nvPicPr>
        <p:blipFill>
          <a:blip r:embed="rId2"/>
          <a:stretch>
            <a:fillRect/>
          </a:stretch>
        </p:blipFill>
        <p:spPr>
          <a:xfrm>
            <a:off x="457200" y="1068263"/>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normAutofit/>
          </a:bodyPr>
          <a:lstStyle/>
          <a:p>
            <a:r>
              <a:rPr lang="en-US" dirty="0"/>
              <a:t>Entry</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7" name="Rectangle 13">
            <a:extLst>
              <a:ext uri="{FF2B5EF4-FFF2-40B4-BE49-F238E27FC236}">
                <a16:creationId xmlns:a16="http://schemas.microsoft.com/office/drawing/2014/main" id="{B7148428-AD93-4F40-8047-8E286E2D3172}"/>
              </a:ext>
            </a:extLst>
          </p:cNvPr>
          <p:cNvSpPr>
            <a:spLocks noChangeArrowheads="1"/>
          </p:cNvSpPr>
          <p:nvPr/>
        </p:nvSpPr>
        <p:spPr bwMode="auto">
          <a:xfrm>
            <a:off x="176818" y="1026869"/>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Arial" pitchFamily="18" charset="0"/>
              </a:rPr>
              <a:t>HIV</a:t>
            </a:r>
          </a:p>
        </p:txBody>
      </p:sp>
      <p:sp>
        <p:nvSpPr>
          <p:cNvPr id="13" name="Rectangle 13">
            <a:extLst>
              <a:ext uri="{FF2B5EF4-FFF2-40B4-BE49-F238E27FC236}">
                <a16:creationId xmlns:a16="http://schemas.microsoft.com/office/drawing/2014/main" id="{A8365F99-3744-C447-A777-6999752BAE50}"/>
              </a:ext>
            </a:extLst>
          </p:cNvPr>
          <p:cNvSpPr>
            <a:spLocks noChangeArrowheads="1"/>
          </p:cNvSpPr>
          <p:nvPr/>
        </p:nvSpPr>
        <p:spPr bwMode="auto">
          <a:xfrm>
            <a:off x="457201" y="4398212"/>
            <a:ext cx="1012365" cy="290484"/>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orbel" panose="020B0503020204020204" pitchFamily="34" charset="0"/>
              </a:rPr>
              <a:t>Host cell</a:t>
            </a:r>
          </a:p>
        </p:txBody>
      </p:sp>
      <p:sp>
        <p:nvSpPr>
          <p:cNvPr id="3" name="Rectangle 13">
            <a:extLst>
              <a:ext uri="{FF2B5EF4-FFF2-40B4-BE49-F238E27FC236}">
                <a16:creationId xmlns:a16="http://schemas.microsoft.com/office/drawing/2014/main" id="{C0956359-BC7D-749F-17B5-3C33ABCB17A7}"/>
              </a:ext>
            </a:extLst>
          </p:cNvPr>
          <p:cNvSpPr>
            <a:spLocks noChangeArrowheads="1"/>
          </p:cNvSpPr>
          <p:nvPr/>
        </p:nvSpPr>
        <p:spPr bwMode="auto">
          <a:xfrm>
            <a:off x="1623676" y="3483328"/>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gp41</a:t>
            </a:r>
          </a:p>
        </p:txBody>
      </p:sp>
      <p:sp>
        <p:nvSpPr>
          <p:cNvPr id="6" name="Left Arrow 5">
            <a:extLst>
              <a:ext uri="{FF2B5EF4-FFF2-40B4-BE49-F238E27FC236}">
                <a16:creationId xmlns:a16="http://schemas.microsoft.com/office/drawing/2014/main" id="{A55077CE-3F0F-BD68-A8F0-6AA76607C943}"/>
              </a:ext>
            </a:extLst>
          </p:cNvPr>
          <p:cNvSpPr/>
          <p:nvPr/>
        </p:nvSpPr>
        <p:spPr>
          <a:xfrm>
            <a:off x="572322" y="2987351"/>
            <a:ext cx="1355153" cy="290736"/>
          </a:xfrm>
          <a:prstGeom prst="leftArrow">
            <a:avLst/>
          </a:prstGeom>
          <a:gradFill>
            <a:gsLst>
              <a:gs pos="0">
                <a:schemeClr val="tx1">
                  <a:lumMod val="65000"/>
                  <a:lumOff val="35000"/>
                </a:schemeClr>
              </a:gs>
              <a:gs pos="100000">
                <a:schemeClr val="bg1">
                  <a:lumMod val="85000"/>
                  <a:alpha val="2000"/>
                </a:schemeClr>
              </a:gs>
              <a:gs pos="76000">
                <a:schemeClr val="bg1">
                  <a:lumMod val="75000"/>
                  <a:alpha val="92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9403892"/>
      </p:ext>
    </p:extLst>
  </p:cSld>
  <p:clrMapOvr>
    <a:masterClrMapping/>
  </p:clrMapOvr>
  <mc:AlternateContent xmlns:mc="http://schemas.openxmlformats.org/markup-compatibility/2006" xmlns:p14="http://schemas.microsoft.com/office/powerpoint/2010/main">
    <mc:Choice Requires="p14">
      <p:transition spd="slow" p14:dur="1250" advTm="13226">
        <p:fade/>
      </p:transition>
    </mc:Choice>
    <mc:Fallback xmlns="">
      <p:transition spd="slow" advTm="13226">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D73F570-AD38-14C2-7B1F-1336F84EFDFB}"/>
              </a:ext>
            </a:extLst>
          </p:cNvPr>
          <p:cNvPicPr>
            <a:picLocks noChangeAspect="1"/>
          </p:cNvPicPr>
          <p:nvPr/>
        </p:nvPicPr>
        <p:blipFill>
          <a:blip r:embed="rId2"/>
          <a:stretch>
            <a:fillRect/>
          </a:stretch>
        </p:blipFill>
        <p:spPr>
          <a:xfrm>
            <a:off x="457200" y="1068263"/>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normAutofit/>
          </a:bodyPr>
          <a:lstStyle/>
          <a:p>
            <a:r>
              <a:rPr lang="en-US" dirty="0"/>
              <a:t>Entry</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7" name="Rectangle 13">
            <a:extLst>
              <a:ext uri="{FF2B5EF4-FFF2-40B4-BE49-F238E27FC236}">
                <a16:creationId xmlns:a16="http://schemas.microsoft.com/office/drawing/2014/main" id="{B7148428-AD93-4F40-8047-8E286E2D3172}"/>
              </a:ext>
            </a:extLst>
          </p:cNvPr>
          <p:cNvSpPr>
            <a:spLocks noChangeArrowheads="1"/>
          </p:cNvSpPr>
          <p:nvPr/>
        </p:nvSpPr>
        <p:spPr bwMode="auto">
          <a:xfrm>
            <a:off x="176818" y="1026869"/>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Arial" pitchFamily="18" charset="0"/>
              </a:rPr>
              <a:t>HIV</a:t>
            </a:r>
          </a:p>
        </p:txBody>
      </p:sp>
      <p:sp>
        <p:nvSpPr>
          <p:cNvPr id="13" name="Rectangle 13">
            <a:extLst>
              <a:ext uri="{FF2B5EF4-FFF2-40B4-BE49-F238E27FC236}">
                <a16:creationId xmlns:a16="http://schemas.microsoft.com/office/drawing/2014/main" id="{A8365F99-3744-C447-A777-6999752BAE50}"/>
              </a:ext>
            </a:extLst>
          </p:cNvPr>
          <p:cNvSpPr>
            <a:spLocks noChangeArrowheads="1"/>
          </p:cNvSpPr>
          <p:nvPr/>
        </p:nvSpPr>
        <p:spPr bwMode="auto">
          <a:xfrm>
            <a:off x="457201" y="4398212"/>
            <a:ext cx="1012365" cy="290484"/>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orbel" panose="020B0503020204020204" pitchFamily="34" charset="0"/>
              </a:rPr>
              <a:t>Host cell</a:t>
            </a:r>
          </a:p>
        </p:txBody>
      </p:sp>
      <p:sp>
        <p:nvSpPr>
          <p:cNvPr id="3" name="Rectangle 13">
            <a:extLst>
              <a:ext uri="{FF2B5EF4-FFF2-40B4-BE49-F238E27FC236}">
                <a16:creationId xmlns:a16="http://schemas.microsoft.com/office/drawing/2014/main" id="{C0956359-BC7D-749F-17B5-3C33ABCB17A7}"/>
              </a:ext>
            </a:extLst>
          </p:cNvPr>
          <p:cNvSpPr>
            <a:spLocks noChangeArrowheads="1"/>
          </p:cNvSpPr>
          <p:nvPr/>
        </p:nvSpPr>
        <p:spPr bwMode="auto">
          <a:xfrm>
            <a:off x="1623676" y="3483328"/>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gp41</a:t>
            </a:r>
          </a:p>
        </p:txBody>
      </p:sp>
      <p:sp>
        <p:nvSpPr>
          <p:cNvPr id="6" name="Left Arrow 5">
            <a:extLst>
              <a:ext uri="{FF2B5EF4-FFF2-40B4-BE49-F238E27FC236}">
                <a16:creationId xmlns:a16="http://schemas.microsoft.com/office/drawing/2014/main" id="{A55077CE-3F0F-BD68-A8F0-6AA76607C943}"/>
              </a:ext>
            </a:extLst>
          </p:cNvPr>
          <p:cNvSpPr/>
          <p:nvPr/>
        </p:nvSpPr>
        <p:spPr>
          <a:xfrm rot="16200000">
            <a:off x="2825466" y="3641902"/>
            <a:ext cx="545529" cy="274320"/>
          </a:xfrm>
          <a:prstGeom prst="leftArrow">
            <a:avLst/>
          </a:prstGeom>
          <a:gradFill>
            <a:gsLst>
              <a:gs pos="0">
                <a:schemeClr val="tx1">
                  <a:lumMod val="65000"/>
                  <a:lumOff val="35000"/>
                </a:schemeClr>
              </a:gs>
              <a:gs pos="100000">
                <a:schemeClr val="bg1">
                  <a:lumMod val="85000"/>
                  <a:alpha val="4379"/>
                </a:schemeClr>
              </a:gs>
              <a:gs pos="77000">
                <a:schemeClr val="bg1">
                  <a:lumMod val="75000"/>
                  <a:alpha val="6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6263B54-B1FF-96BC-A380-765F5B042444}"/>
              </a:ext>
            </a:extLst>
          </p:cNvPr>
          <p:cNvSpPr>
            <a:spLocks noChangeAspect="1"/>
          </p:cNvSpPr>
          <p:nvPr/>
        </p:nvSpPr>
        <p:spPr>
          <a:xfrm>
            <a:off x="3841796" y="3643459"/>
            <a:ext cx="1365020" cy="441258"/>
          </a:xfrm>
          <a:prstGeom prst="ellipse">
            <a:avLst/>
          </a:prstGeom>
          <a:solidFill>
            <a:schemeClr val="bg1">
              <a:alpha val="8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 Arrow 11">
            <a:extLst>
              <a:ext uri="{FF2B5EF4-FFF2-40B4-BE49-F238E27FC236}">
                <a16:creationId xmlns:a16="http://schemas.microsoft.com/office/drawing/2014/main" id="{B0D997E0-36C0-9F06-2CD9-900EC91345F8}"/>
              </a:ext>
            </a:extLst>
          </p:cNvPr>
          <p:cNvSpPr/>
          <p:nvPr/>
        </p:nvSpPr>
        <p:spPr>
          <a:xfrm rot="16200000">
            <a:off x="5608133" y="3641903"/>
            <a:ext cx="545529" cy="274320"/>
          </a:xfrm>
          <a:prstGeom prst="leftArrow">
            <a:avLst/>
          </a:prstGeom>
          <a:gradFill>
            <a:gsLst>
              <a:gs pos="0">
                <a:schemeClr val="tx1">
                  <a:lumMod val="65000"/>
                  <a:lumOff val="35000"/>
                </a:schemeClr>
              </a:gs>
              <a:gs pos="100000">
                <a:schemeClr val="bg1">
                  <a:lumMod val="85000"/>
                  <a:alpha val="4379"/>
                </a:schemeClr>
              </a:gs>
              <a:gs pos="77000">
                <a:schemeClr val="bg1">
                  <a:lumMod val="75000"/>
                  <a:alpha val="6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5632310"/>
      </p:ext>
    </p:extLst>
  </p:cSld>
  <p:clrMapOvr>
    <a:masterClrMapping/>
  </p:clrMapOvr>
  <mc:AlternateContent xmlns:mc="http://schemas.openxmlformats.org/markup-compatibility/2006" xmlns:p14="http://schemas.microsoft.com/office/powerpoint/2010/main">
    <mc:Choice Requires="p14">
      <p:transition spd="slow" p14:dur="1250" advTm="13397">
        <p:fade/>
      </p:transition>
    </mc:Choice>
    <mc:Fallback xmlns="">
      <p:transition spd="slow" advTm="13397">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Entry</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pic>
        <p:nvPicPr>
          <p:cNvPr id="5" name="Picture 4">
            <a:extLst>
              <a:ext uri="{FF2B5EF4-FFF2-40B4-BE49-F238E27FC236}">
                <a16:creationId xmlns:a16="http://schemas.microsoft.com/office/drawing/2014/main" id="{341EC94F-5113-6A45-BEC7-BD522A1A16CE}"/>
              </a:ext>
            </a:extLst>
          </p:cNvPr>
          <p:cNvPicPr>
            <a:picLocks noChangeAspect="1"/>
          </p:cNvPicPr>
          <p:nvPr/>
        </p:nvPicPr>
        <p:blipFill>
          <a:blip r:embed="rId2"/>
          <a:srcRect/>
          <a:stretch/>
        </p:blipFill>
        <p:spPr>
          <a:xfrm>
            <a:off x="457200" y="1066571"/>
            <a:ext cx="8229600" cy="3659292"/>
          </a:xfrm>
          <a:prstGeom prst="rect">
            <a:avLst/>
          </a:prstGeom>
        </p:spPr>
      </p:pic>
      <p:sp>
        <p:nvSpPr>
          <p:cNvPr id="9" name="Rectangle 13">
            <a:extLst>
              <a:ext uri="{FF2B5EF4-FFF2-40B4-BE49-F238E27FC236}">
                <a16:creationId xmlns:a16="http://schemas.microsoft.com/office/drawing/2014/main" id="{8995C50B-0649-FC47-B73A-48EDA7250165}"/>
              </a:ext>
            </a:extLst>
          </p:cNvPr>
          <p:cNvSpPr>
            <a:spLocks noChangeArrowheads="1"/>
          </p:cNvSpPr>
          <p:nvPr/>
        </p:nvSpPr>
        <p:spPr bwMode="auto">
          <a:xfrm>
            <a:off x="4190135" y="2842943"/>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HIV core</a:t>
            </a:r>
          </a:p>
        </p:txBody>
      </p:sp>
      <p:sp>
        <p:nvSpPr>
          <p:cNvPr id="10" name="Rectangle 13">
            <a:extLst>
              <a:ext uri="{FF2B5EF4-FFF2-40B4-BE49-F238E27FC236}">
                <a16:creationId xmlns:a16="http://schemas.microsoft.com/office/drawing/2014/main" id="{D09365E1-4909-DB40-98B3-17B5BB360FD8}"/>
              </a:ext>
            </a:extLst>
          </p:cNvPr>
          <p:cNvSpPr>
            <a:spLocks noChangeArrowheads="1"/>
          </p:cNvSpPr>
          <p:nvPr/>
        </p:nvSpPr>
        <p:spPr bwMode="auto">
          <a:xfrm>
            <a:off x="846286" y="1460179"/>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orbel" panose="020B0503020204020204" pitchFamily="34" charset="0"/>
              </a:rPr>
              <a:t>HIV</a:t>
            </a:r>
          </a:p>
        </p:txBody>
      </p:sp>
      <p:sp>
        <p:nvSpPr>
          <p:cNvPr id="11" name="Rectangle 13">
            <a:extLst>
              <a:ext uri="{FF2B5EF4-FFF2-40B4-BE49-F238E27FC236}">
                <a16:creationId xmlns:a16="http://schemas.microsoft.com/office/drawing/2014/main" id="{EF85CE46-BB4E-6443-A29B-F0B2EDFD73CD}"/>
              </a:ext>
            </a:extLst>
          </p:cNvPr>
          <p:cNvSpPr>
            <a:spLocks noChangeArrowheads="1"/>
          </p:cNvSpPr>
          <p:nvPr/>
        </p:nvSpPr>
        <p:spPr bwMode="auto">
          <a:xfrm>
            <a:off x="457201" y="4398212"/>
            <a:ext cx="1012365" cy="290484"/>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orbel" panose="020B0503020204020204" pitchFamily="34" charset="0"/>
              </a:rPr>
              <a:t>Host cell</a:t>
            </a:r>
          </a:p>
        </p:txBody>
      </p:sp>
      <p:sp>
        <p:nvSpPr>
          <p:cNvPr id="7" name="Rectangle 13">
            <a:extLst>
              <a:ext uri="{FF2B5EF4-FFF2-40B4-BE49-F238E27FC236}">
                <a16:creationId xmlns:a16="http://schemas.microsoft.com/office/drawing/2014/main" id="{93697F91-D513-6F77-E192-9E0A41A267D7}"/>
              </a:ext>
            </a:extLst>
          </p:cNvPr>
          <p:cNvSpPr>
            <a:spLocks noChangeArrowheads="1"/>
          </p:cNvSpPr>
          <p:nvPr/>
        </p:nvSpPr>
        <p:spPr bwMode="auto">
          <a:xfrm>
            <a:off x="1087648" y="3574208"/>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gp41</a:t>
            </a:r>
          </a:p>
        </p:txBody>
      </p:sp>
      <p:sp>
        <p:nvSpPr>
          <p:cNvPr id="16" name="Rectangle 13">
            <a:extLst>
              <a:ext uri="{FF2B5EF4-FFF2-40B4-BE49-F238E27FC236}">
                <a16:creationId xmlns:a16="http://schemas.microsoft.com/office/drawing/2014/main" id="{0C16A860-EC41-254A-AF3A-ECF875AD8FE2}"/>
              </a:ext>
            </a:extLst>
          </p:cNvPr>
          <p:cNvSpPr>
            <a:spLocks noChangeArrowheads="1"/>
          </p:cNvSpPr>
          <p:nvPr/>
        </p:nvSpPr>
        <p:spPr bwMode="auto">
          <a:xfrm rot="20471984">
            <a:off x="6085275" y="3470022"/>
            <a:ext cx="972033" cy="182880"/>
          </a:xfrm>
          <a:prstGeom prst="rect">
            <a:avLst/>
          </a:prstGeom>
          <a:solidFill>
            <a:schemeClr val="bg1">
              <a:alpha val="50000"/>
            </a:schemeClr>
          </a:solidFill>
          <a:ln w="12700">
            <a:noFill/>
            <a:miter lim="800000"/>
            <a:headEnd/>
            <a:tailEnd/>
          </a:ln>
          <a:effectLst>
            <a:softEdge rad="12700"/>
          </a:effectLst>
        </p:spPr>
        <p:txBody>
          <a:bodyPr wrap="none" anchor="ctr">
            <a:prstTxWarp prst="textNoShape">
              <a:avLst/>
            </a:prstTxWarp>
          </a:bodyPr>
          <a:lstStyle/>
          <a:p>
            <a:pPr algn="ctr"/>
            <a:r>
              <a:rPr lang="en-US" sz="1200" dirty="0">
                <a:solidFill>
                  <a:schemeClr val="tx1">
                    <a:lumMod val="65000"/>
                    <a:lumOff val="35000"/>
                  </a:schemeClr>
                </a:solidFill>
                <a:latin typeface="Calibri" panose="020F0502020204030204" pitchFamily="34" charset="0"/>
                <a:cs typeface="Calibri" panose="020F0502020204030204" pitchFamily="34" charset="0"/>
              </a:rPr>
              <a:t>HIV membrane</a:t>
            </a:r>
          </a:p>
        </p:txBody>
      </p:sp>
      <p:sp>
        <p:nvSpPr>
          <p:cNvPr id="17" name="Rectangle 13">
            <a:extLst>
              <a:ext uri="{FF2B5EF4-FFF2-40B4-BE49-F238E27FC236}">
                <a16:creationId xmlns:a16="http://schemas.microsoft.com/office/drawing/2014/main" id="{A275B294-C14D-6BDE-67B9-E144FB95A795}"/>
              </a:ext>
            </a:extLst>
          </p:cNvPr>
          <p:cNvSpPr>
            <a:spLocks noChangeArrowheads="1"/>
          </p:cNvSpPr>
          <p:nvPr/>
        </p:nvSpPr>
        <p:spPr bwMode="auto">
          <a:xfrm rot="228816">
            <a:off x="6150680" y="3952619"/>
            <a:ext cx="1008881" cy="182880"/>
          </a:xfrm>
          <a:prstGeom prst="rect">
            <a:avLst/>
          </a:prstGeom>
          <a:solidFill>
            <a:schemeClr val="bg1">
              <a:alpha val="50000"/>
            </a:schemeClr>
          </a:solidFill>
          <a:ln w="12700">
            <a:noFill/>
            <a:miter lim="800000"/>
            <a:headEnd/>
            <a:tailEnd/>
          </a:ln>
          <a:effectLst>
            <a:softEdge rad="12700"/>
          </a:effectLst>
        </p:spPr>
        <p:txBody>
          <a:bodyPr wrap="none" anchor="ctr">
            <a:prstTxWarp prst="textNoShape">
              <a:avLst/>
            </a:prstTxWarp>
          </a:bodyPr>
          <a:lstStyle/>
          <a:p>
            <a:pPr algn="ctr"/>
            <a:r>
              <a:rPr lang="en-US" sz="1200" dirty="0">
                <a:solidFill>
                  <a:schemeClr val="tx1">
                    <a:lumMod val="65000"/>
                    <a:lumOff val="35000"/>
                  </a:schemeClr>
                </a:solidFill>
                <a:latin typeface="Calibri" panose="020F0502020204030204" pitchFamily="34" charset="0"/>
                <a:cs typeface="Calibri" panose="020F0502020204030204" pitchFamily="34" charset="0"/>
              </a:rPr>
              <a:t>Host membrane</a:t>
            </a:r>
          </a:p>
        </p:txBody>
      </p:sp>
      <p:sp>
        <p:nvSpPr>
          <p:cNvPr id="19" name="Rectangle 13">
            <a:extLst>
              <a:ext uri="{FF2B5EF4-FFF2-40B4-BE49-F238E27FC236}">
                <a16:creationId xmlns:a16="http://schemas.microsoft.com/office/drawing/2014/main" id="{A1407569-6381-19CF-40E0-C9B9E7E8ADBC}"/>
              </a:ext>
            </a:extLst>
          </p:cNvPr>
          <p:cNvSpPr>
            <a:spLocks noChangeArrowheads="1"/>
          </p:cNvSpPr>
          <p:nvPr/>
        </p:nvSpPr>
        <p:spPr bwMode="auto">
          <a:xfrm rot="1345582">
            <a:off x="1732763" y="3352061"/>
            <a:ext cx="972033" cy="182880"/>
          </a:xfrm>
          <a:prstGeom prst="rect">
            <a:avLst/>
          </a:prstGeom>
          <a:solidFill>
            <a:schemeClr val="bg1">
              <a:alpha val="50000"/>
            </a:schemeClr>
          </a:solidFill>
          <a:ln w="12700">
            <a:noFill/>
            <a:miter lim="800000"/>
            <a:headEnd/>
            <a:tailEnd/>
          </a:ln>
          <a:effectLst>
            <a:softEdge rad="12700"/>
          </a:effectLst>
        </p:spPr>
        <p:txBody>
          <a:bodyPr wrap="none" anchor="ctr">
            <a:prstTxWarp prst="textNoShape">
              <a:avLst/>
            </a:prstTxWarp>
          </a:bodyPr>
          <a:lstStyle/>
          <a:p>
            <a:pPr algn="ctr"/>
            <a:r>
              <a:rPr lang="en-US" sz="1200" dirty="0">
                <a:solidFill>
                  <a:schemeClr val="tx1">
                    <a:lumMod val="65000"/>
                    <a:lumOff val="35000"/>
                  </a:schemeClr>
                </a:solidFill>
                <a:latin typeface="Calibri" panose="020F0502020204030204" pitchFamily="34" charset="0"/>
                <a:cs typeface="Calibri" panose="020F0502020204030204" pitchFamily="34" charset="0"/>
              </a:rPr>
              <a:t>HIV membrane</a:t>
            </a:r>
          </a:p>
        </p:txBody>
      </p:sp>
      <p:sp>
        <p:nvSpPr>
          <p:cNvPr id="20" name="Rectangle 13">
            <a:extLst>
              <a:ext uri="{FF2B5EF4-FFF2-40B4-BE49-F238E27FC236}">
                <a16:creationId xmlns:a16="http://schemas.microsoft.com/office/drawing/2014/main" id="{6F03C0FC-2DBE-C371-06F7-AFEB1F9BE6CC}"/>
              </a:ext>
            </a:extLst>
          </p:cNvPr>
          <p:cNvSpPr>
            <a:spLocks noChangeArrowheads="1"/>
          </p:cNvSpPr>
          <p:nvPr/>
        </p:nvSpPr>
        <p:spPr bwMode="auto">
          <a:xfrm rot="21345640">
            <a:off x="1581996" y="3993244"/>
            <a:ext cx="1008881" cy="182880"/>
          </a:xfrm>
          <a:prstGeom prst="rect">
            <a:avLst/>
          </a:prstGeom>
          <a:solidFill>
            <a:schemeClr val="bg1">
              <a:alpha val="50000"/>
            </a:schemeClr>
          </a:solidFill>
          <a:ln w="12700">
            <a:noFill/>
            <a:miter lim="800000"/>
            <a:headEnd/>
            <a:tailEnd/>
          </a:ln>
          <a:effectLst>
            <a:softEdge rad="12700"/>
          </a:effectLst>
        </p:spPr>
        <p:txBody>
          <a:bodyPr wrap="none" anchor="ctr">
            <a:prstTxWarp prst="textNoShape">
              <a:avLst/>
            </a:prstTxWarp>
          </a:bodyPr>
          <a:lstStyle/>
          <a:p>
            <a:pPr algn="ctr"/>
            <a:r>
              <a:rPr lang="en-US" sz="1200" dirty="0">
                <a:solidFill>
                  <a:schemeClr val="tx1">
                    <a:lumMod val="65000"/>
                    <a:lumOff val="35000"/>
                  </a:schemeClr>
                </a:solidFill>
                <a:latin typeface="Calibri" panose="020F0502020204030204" pitchFamily="34" charset="0"/>
                <a:cs typeface="Calibri" panose="020F0502020204030204" pitchFamily="34" charset="0"/>
              </a:rPr>
              <a:t>Host membrane</a:t>
            </a:r>
          </a:p>
        </p:txBody>
      </p:sp>
      <p:sp>
        <p:nvSpPr>
          <p:cNvPr id="21" name="Rectangle 13">
            <a:extLst>
              <a:ext uri="{FF2B5EF4-FFF2-40B4-BE49-F238E27FC236}">
                <a16:creationId xmlns:a16="http://schemas.microsoft.com/office/drawing/2014/main" id="{51E8894D-4D70-9A4F-B851-7B6A3F012796}"/>
              </a:ext>
            </a:extLst>
          </p:cNvPr>
          <p:cNvSpPr>
            <a:spLocks noChangeArrowheads="1"/>
          </p:cNvSpPr>
          <p:nvPr/>
        </p:nvSpPr>
        <p:spPr bwMode="auto">
          <a:xfrm>
            <a:off x="6978997" y="3574208"/>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gp41</a:t>
            </a:r>
          </a:p>
        </p:txBody>
      </p:sp>
      <p:sp>
        <p:nvSpPr>
          <p:cNvPr id="15" name="Rectangle 14">
            <a:extLst>
              <a:ext uri="{FF2B5EF4-FFF2-40B4-BE49-F238E27FC236}">
                <a16:creationId xmlns:a16="http://schemas.microsoft.com/office/drawing/2014/main" id="{806FA164-FAA9-40F8-8B1F-61602CC957FE}"/>
              </a:ext>
            </a:extLst>
          </p:cNvPr>
          <p:cNvSpPr>
            <a:spLocks noChangeArrowheads="1"/>
          </p:cNvSpPr>
          <p:nvPr/>
        </p:nvSpPr>
        <p:spPr bwMode="auto">
          <a:xfrm>
            <a:off x="3002479" y="3135448"/>
            <a:ext cx="815541" cy="182880"/>
          </a:xfrm>
          <a:prstGeom prst="rect">
            <a:avLst/>
          </a:prstGeom>
          <a:noFill/>
          <a:ln w="12700">
            <a:noFill/>
            <a:miter lim="800000"/>
            <a:headEnd/>
            <a:tailEnd/>
          </a:ln>
          <a:effectLst>
            <a:softEdge rad="12700"/>
          </a:effectLst>
        </p:spPr>
        <p:txBody>
          <a:bodyPr wrap="none" anchor="ctr">
            <a:prstTxWarp prst="textNoShape">
              <a:avLst/>
            </a:prstTxWarp>
          </a:bodyPr>
          <a:lstStyle/>
          <a:p>
            <a:pPr algn="ctr"/>
            <a:r>
              <a:rPr lang="en-US" sz="1200" dirty="0">
                <a:solidFill>
                  <a:schemeClr val="tx1">
                    <a:lumMod val="65000"/>
                    <a:lumOff val="35000"/>
                  </a:schemeClr>
                </a:solidFill>
                <a:latin typeface="Calibri" panose="020F0502020204030204" pitchFamily="34" charset="0"/>
                <a:cs typeface="Calibri" panose="020F0502020204030204" pitchFamily="34" charset="0"/>
              </a:rPr>
              <a:t>Matrix shell</a:t>
            </a:r>
          </a:p>
        </p:txBody>
      </p:sp>
    </p:spTree>
    <p:extLst>
      <p:ext uri="{BB962C8B-B14F-4D97-AF65-F5344CB8AC3E}">
        <p14:creationId xmlns:p14="http://schemas.microsoft.com/office/powerpoint/2010/main" val="2685929468"/>
      </p:ext>
    </p:extLst>
  </p:cSld>
  <p:clrMapOvr>
    <a:masterClrMapping/>
  </p:clrMapOvr>
  <mc:AlternateContent xmlns:mc="http://schemas.openxmlformats.org/markup-compatibility/2006" xmlns:p14="http://schemas.microsoft.com/office/powerpoint/2010/main">
    <mc:Choice Requires="p14">
      <p:transition spd="slow" p14:dur="1250" advTm="9717">
        <p:fade/>
      </p:transition>
    </mc:Choice>
    <mc:Fallback xmlns="">
      <p:transition spd="slow" advTm="9717">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301AD2-F7CB-C1FF-BEB8-DA55C334DE4D}"/>
              </a:ext>
            </a:extLst>
          </p:cNvPr>
          <p:cNvSpPr>
            <a:spLocks noGrp="1"/>
          </p:cNvSpPr>
          <p:nvPr>
            <p:ph type="title"/>
          </p:nvPr>
        </p:nvSpPr>
        <p:spPr/>
        <p:txBody>
          <a:bodyPr/>
          <a:lstStyle/>
          <a:p>
            <a:r>
              <a:rPr lang="en-US" dirty="0"/>
              <a:t>Dr. Spach does not have any disclosures. </a:t>
            </a:r>
          </a:p>
        </p:txBody>
      </p:sp>
    </p:spTree>
    <p:extLst>
      <p:ext uri="{BB962C8B-B14F-4D97-AF65-F5344CB8AC3E}">
        <p14:creationId xmlns:p14="http://schemas.microsoft.com/office/powerpoint/2010/main" val="1016832119"/>
      </p:ext>
    </p:extLst>
  </p:cSld>
  <p:clrMapOvr>
    <a:masterClrMapping/>
  </p:clrMapOvr>
  <p:transition spd="med" advTm="4725">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Entry</a:t>
            </a:r>
            <a:endParaRPr lang="en-US" i="1" dirty="0"/>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pic>
        <p:nvPicPr>
          <p:cNvPr id="5" name="Picture 4">
            <a:extLst>
              <a:ext uri="{FF2B5EF4-FFF2-40B4-BE49-F238E27FC236}">
                <a16:creationId xmlns:a16="http://schemas.microsoft.com/office/drawing/2014/main" id="{37651722-CE5E-4344-88ED-E2B8AE21E0D1}"/>
              </a:ext>
            </a:extLst>
          </p:cNvPr>
          <p:cNvPicPr>
            <a:picLocks noChangeAspect="1"/>
          </p:cNvPicPr>
          <p:nvPr/>
        </p:nvPicPr>
        <p:blipFill>
          <a:blip r:embed="rId2"/>
          <a:srcRect/>
          <a:stretch/>
        </p:blipFill>
        <p:spPr>
          <a:xfrm>
            <a:off x="457200" y="1066572"/>
            <a:ext cx="8229600" cy="3657599"/>
          </a:xfrm>
          <a:prstGeom prst="rect">
            <a:avLst/>
          </a:prstGeom>
        </p:spPr>
      </p:pic>
      <p:sp>
        <p:nvSpPr>
          <p:cNvPr id="8" name="Rectangle 13">
            <a:extLst>
              <a:ext uri="{FF2B5EF4-FFF2-40B4-BE49-F238E27FC236}">
                <a16:creationId xmlns:a16="http://schemas.microsoft.com/office/drawing/2014/main" id="{C4263152-E12D-EE4D-99D0-39242DE52A61}"/>
              </a:ext>
            </a:extLst>
          </p:cNvPr>
          <p:cNvSpPr>
            <a:spLocks noChangeArrowheads="1"/>
          </p:cNvSpPr>
          <p:nvPr/>
        </p:nvSpPr>
        <p:spPr bwMode="auto">
          <a:xfrm>
            <a:off x="4065589" y="4048557"/>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600" dirty="0">
                <a:solidFill>
                  <a:srgbClr val="687F48"/>
                </a:solidFill>
                <a:latin typeface="Corbel" panose="020B0503020204020204" pitchFamily="34" charset="0"/>
                <a:cs typeface="Calibri" panose="020F0502020204030204" pitchFamily="34" charset="0"/>
              </a:rPr>
              <a:t>HIV core</a:t>
            </a:r>
          </a:p>
        </p:txBody>
      </p:sp>
      <p:sp>
        <p:nvSpPr>
          <p:cNvPr id="9" name="Rectangle 13">
            <a:extLst>
              <a:ext uri="{FF2B5EF4-FFF2-40B4-BE49-F238E27FC236}">
                <a16:creationId xmlns:a16="http://schemas.microsoft.com/office/drawing/2014/main" id="{11B4E64E-9D3E-3248-9A43-D046EB73353C}"/>
              </a:ext>
            </a:extLst>
          </p:cNvPr>
          <p:cNvSpPr>
            <a:spLocks noChangeArrowheads="1"/>
          </p:cNvSpPr>
          <p:nvPr/>
        </p:nvSpPr>
        <p:spPr bwMode="auto">
          <a:xfrm>
            <a:off x="683001" y="2010760"/>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orbel" panose="020B0503020204020204" pitchFamily="34" charset="0"/>
              </a:rPr>
              <a:t>HIV</a:t>
            </a:r>
          </a:p>
        </p:txBody>
      </p:sp>
      <p:sp>
        <p:nvSpPr>
          <p:cNvPr id="12" name="Rectangle 13">
            <a:extLst>
              <a:ext uri="{FF2B5EF4-FFF2-40B4-BE49-F238E27FC236}">
                <a16:creationId xmlns:a16="http://schemas.microsoft.com/office/drawing/2014/main" id="{31933882-4C22-9E4A-BC53-AC933FDF4813}"/>
              </a:ext>
            </a:extLst>
          </p:cNvPr>
          <p:cNvSpPr>
            <a:spLocks noChangeArrowheads="1"/>
          </p:cNvSpPr>
          <p:nvPr/>
        </p:nvSpPr>
        <p:spPr bwMode="auto">
          <a:xfrm>
            <a:off x="7543246" y="3656186"/>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600" dirty="0">
                <a:solidFill>
                  <a:schemeClr val="tx1">
                    <a:lumMod val="65000"/>
                    <a:lumOff val="35000"/>
                  </a:schemeClr>
                </a:solidFill>
                <a:latin typeface="Corbel" panose="020B0503020204020204" pitchFamily="34" charset="0"/>
                <a:cs typeface="Calibri" panose="020F0502020204030204" pitchFamily="34" charset="0"/>
              </a:rPr>
              <a:t>HIV matrix</a:t>
            </a:r>
          </a:p>
        </p:txBody>
      </p:sp>
      <p:cxnSp>
        <p:nvCxnSpPr>
          <p:cNvPr id="13" name="Straight Connector 12">
            <a:extLst>
              <a:ext uri="{FF2B5EF4-FFF2-40B4-BE49-F238E27FC236}">
                <a16:creationId xmlns:a16="http://schemas.microsoft.com/office/drawing/2014/main" id="{799E24FD-D36C-754E-8296-A454B6045A22}"/>
              </a:ext>
            </a:extLst>
          </p:cNvPr>
          <p:cNvCxnSpPr>
            <a:cxnSpLocks/>
          </p:cNvCxnSpPr>
          <p:nvPr/>
        </p:nvCxnSpPr>
        <p:spPr>
          <a:xfrm>
            <a:off x="7177486" y="3859062"/>
            <a:ext cx="365760" cy="0"/>
          </a:xfrm>
          <a:prstGeom prst="line">
            <a:avLst/>
          </a:prstGeom>
          <a:ln w="9525" cap="rnd">
            <a:solidFill>
              <a:schemeClr val="tx1">
                <a:lumMod val="65000"/>
                <a:lumOff val="35000"/>
              </a:schemeClr>
            </a:solidFill>
          </a:ln>
          <a:effectLst>
            <a:glow rad="1270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11" name="Rectangle 13">
            <a:extLst>
              <a:ext uri="{FF2B5EF4-FFF2-40B4-BE49-F238E27FC236}">
                <a16:creationId xmlns:a16="http://schemas.microsoft.com/office/drawing/2014/main" id="{F1A6F87F-AFFD-5C4A-BED2-ABF140E94E25}"/>
              </a:ext>
            </a:extLst>
          </p:cNvPr>
          <p:cNvSpPr>
            <a:spLocks noChangeArrowheads="1"/>
          </p:cNvSpPr>
          <p:nvPr/>
        </p:nvSpPr>
        <p:spPr bwMode="auto">
          <a:xfrm>
            <a:off x="457201" y="4398212"/>
            <a:ext cx="1012365" cy="290484"/>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orbel" panose="020B0503020204020204" pitchFamily="34" charset="0"/>
              </a:rPr>
              <a:t>Host cell</a:t>
            </a:r>
          </a:p>
        </p:txBody>
      </p:sp>
      <p:sp>
        <p:nvSpPr>
          <p:cNvPr id="3" name="Rectangle 13">
            <a:extLst>
              <a:ext uri="{FF2B5EF4-FFF2-40B4-BE49-F238E27FC236}">
                <a16:creationId xmlns:a16="http://schemas.microsoft.com/office/drawing/2014/main" id="{20769925-0E42-569C-8051-5B4489935E5D}"/>
              </a:ext>
            </a:extLst>
          </p:cNvPr>
          <p:cNvSpPr>
            <a:spLocks noChangeArrowheads="1"/>
          </p:cNvSpPr>
          <p:nvPr/>
        </p:nvSpPr>
        <p:spPr bwMode="auto">
          <a:xfrm>
            <a:off x="963383" y="3081016"/>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gp41</a:t>
            </a:r>
          </a:p>
        </p:txBody>
      </p:sp>
    </p:spTree>
    <p:extLst>
      <p:ext uri="{BB962C8B-B14F-4D97-AF65-F5344CB8AC3E}">
        <p14:creationId xmlns:p14="http://schemas.microsoft.com/office/powerpoint/2010/main" val="1966572928"/>
      </p:ext>
    </p:extLst>
  </p:cSld>
  <p:clrMapOvr>
    <a:masterClrMapping/>
  </p:clrMapOvr>
  <mc:AlternateContent xmlns:mc="http://schemas.openxmlformats.org/markup-compatibility/2006" xmlns:p14="http://schemas.microsoft.com/office/powerpoint/2010/main">
    <mc:Choice Requires="p14">
      <p:transition spd="slow" p14:dur="1250" advTm="15829">
        <p:fade/>
      </p:transition>
    </mc:Choice>
    <mc:Fallback xmlns="">
      <p:transition spd="slow" advTm="15829">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Entry</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pic>
        <p:nvPicPr>
          <p:cNvPr id="5" name="Picture 4">
            <a:extLst>
              <a:ext uri="{FF2B5EF4-FFF2-40B4-BE49-F238E27FC236}">
                <a16:creationId xmlns:a16="http://schemas.microsoft.com/office/drawing/2014/main" id="{17F9B602-F8D5-2A42-8EE9-9887BB177567}"/>
              </a:ext>
            </a:extLst>
          </p:cNvPr>
          <p:cNvPicPr>
            <a:picLocks noChangeAspect="1"/>
          </p:cNvPicPr>
          <p:nvPr/>
        </p:nvPicPr>
        <p:blipFill>
          <a:blip r:embed="rId2"/>
          <a:srcRect/>
          <a:stretch/>
        </p:blipFill>
        <p:spPr>
          <a:xfrm>
            <a:off x="457200" y="1067246"/>
            <a:ext cx="8229600" cy="3656245"/>
          </a:xfrm>
          <a:prstGeom prst="rect">
            <a:avLst/>
          </a:prstGeom>
        </p:spPr>
      </p:pic>
      <p:sp>
        <p:nvSpPr>
          <p:cNvPr id="10" name="Rectangle 13">
            <a:extLst>
              <a:ext uri="{FF2B5EF4-FFF2-40B4-BE49-F238E27FC236}">
                <a16:creationId xmlns:a16="http://schemas.microsoft.com/office/drawing/2014/main" id="{49761852-989D-874A-9B85-E63458159909}"/>
              </a:ext>
            </a:extLst>
          </p:cNvPr>
          <p:cNvSpPr>
            <a:spLocks noChangeArrowheads="1"/>
          </p:cNvSpPr>
          <p:nvPr/>
        </p:nvSpPr>
        <p:spPr bwMode="auto">
          <a:xfrm>
            <a:off x="683001" y="2010760"/>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orbel" panose="020B0503020204020204" pitchFamily="34" charset="0"/>
              </a:rPr>
              <a:t>HIV</a:t>
            </a:r>
          </a:p>
        </p:txBody>
      </p:sp>
      <p:cxnSp>
        <p:nvCxnSpPr>
          <p:cNvPr id="11" name="Straight Connector 10">
            <a:extLst>
              <a:ext uri="{FF2B5EF4-FFF2-40B4-BE49-F238E27FC236}">
                <a16:creationId xmlns:a16="http://schemas.microsoft.com/office/drawing/2014/main" id="{09975DFA-BF66-D149-BAE3-69B2209D53A2}"/>
              </a:ext>
            </a:extLst>
          </p:cNvPr>
          <p:cNvCxnSpPr>
            <a:cxnSpLocks/>
          </p:cNvCxnSpPr>
          <p:nvPr/>
        </p:nvCxnSpPr>
        <p:spPr>
          <a:xfrm>
            <a:off x="5879038" y="3734695"/>
            <a:ext cx="365760" cy="0"/>
          </a:xfrm>
          <a:prstGeom prst="line">
            <a:avLst/>
          </a:prstGeom>
          <a:ln w="635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12" name="Rectangle 13">
            <a:extLst>
              <a:ext uri="{FF2B5EF4-FFF2-40B4-BE49-F238E27FC236}">
                <a16:creationId xmlns:a16="http://schemas.microsoft.com/office/drawing/2014/main" id="{AC412A51-C8FF-F04E-B16A-3BA3E13BE524}"/>
              </a:ext>
            </a:extLst>
          </p:cNvPr>
          <p:cNvSpPr>
            <a:spLocks noChangeArrowheads="1"/>
          </p:cNvSpPr>
          <p:nvPr/>
        </p:nvSpPr>
        <p:spPr bwMode="auto">
          <a:xfrm>
            <a:off x="6126794" y="3504290"/>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600" dirty="0">
                <a:solidFill>
                  <a:srgbClr val="687F48"/>
                </a:solidFill>
                <a:latin typeface="Corbel" panose="020B0503020204020204" pitchFamily="34" charset="0"/>
                <a:cs typeface="Calibri" panose="020F0502020204030204" pitchFamily="34" charset="0"/>
              </a:rPr>
              <a:t>HIV core</a:t>
            </a:r>
          </a:p>
        </p:txBody>
      </p:sp>
      <p:sp>
        <p:nvSpPr>
          <p:cNvPr id="13" name="Rectangle 13">
            <a:extLst>
              <a:ext uri="{FF2B5EF4-FFF2-40B4-BE49-F238E27FC236}">
                <a16:creationId xmlns:a16="http://schemas.microsoft.com/office/drawing/2014/main" id="{ADACEA57-1A70-8A40-9DCA-869871C83AF5}"/>
              </a:ext>
            </a:extLst>
          </p:cNvPr>
          <p:cNvSpPr>
            <a:spLocks noChangeArrowheads="1"/>
          </p:cNvSpPr>
          <p:nvPr/>
        </p:nvSpPr>
        <p:spPr bwMode="auto">
          <a:xfrm>
            <a:off x="7512642" y="3989318"/>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600" dirty="0">
                <a:solidFill>
                  <a:schemeClr val="tx1">
                    <a:lumMod val="65000"/>
                    <a:lumOff val="35000"/>
                  </a:schemeClr>
                </a:solidFill>
                <a:latin typeface="Corbel" panose="020B0503020204020204" pitchFamily="34" charset="0"/>
                <a:cs typeface="Calibri" panose="020F0502020204030204" pitchFamily="34" charset="0"/>
              </a:rPr>
              <a:t>HIV matrix</a:t>
            </a:r>
          </a:p>
        </p:txBody>
      </p:sp>
      <p:cxnSp>
        <p:nvCxnSpPr>
          <p:cNvPr id="14" name="Straight Connector 13">
            <a:extLst>
              <a:ext uri="{FF2B5EF4-FFF2-40B4-BE49-F238E27FC236}">
                <a16:creationId xmlns:a16="http://schemas.microsoft.com/office/drawing/2014/main" id="{88BE4F5F-7BDB-CE40-B0B1-C89242F4D8C5}"/>
              </a:ext>
            </a:extLst>
          </p:cNvPr>
          <p:cNvCxnSpPr>
            <a:cxnSpLocks/>
          </p:cNvCxnSpPr>
          <p:nvPr/>
        </p:nvCxnSpPr>
        <p:spPr>
          <a:xfrm>
            <a:off x="7788689" y="3723581"/>
            <a:ext cx="124290" cy="318478"/>
          </a:xfrm>
          <a:prstGeom prst="line">
            <a:avLst/>
          </a:prstGeom>
          <a:ln w="635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15" name="Rectangle 13">
            <a:extLst>
              <a:ext uri="{FF2B5EF4-FFF2-40B4-BE49-F238E27FC236}">
                <a16:creationId xmlns:a16="http://schemas.microsoft.com/office/drawing/2014/main" id="{B6D0B8A5-125B-714D-87EC-7EC52F6021C5}"/>
              </a:ext>
            </a:extLst>
          </p:cNvPr>
          <p:cNvSpPr>
            <a:spLocks noChangeArrowheads="1"/>
          </p:cNvSpPr>
          <p:nvPr/>
        </p:nvSpPr>
        <p:spPr bwMode="auto">
          <a:xfrm>
            <a:off x="457201" y="4398212"/>
            <a:ext cx="1012365" cy="290484"/>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orbel" panose="020B0503020204020204" pitchFamily="34" charset="0"/>
              </a:rPr>
              <a:t>Host cell</a:t>
            </a:r>
          </a:p>
        </p:txBody>
      </p:sp>
    </p:spTree>
    <p:extLst>
      <p:ext uri="{BB962C8B-B14F-4D97-AF65-F5344CB8AC3E}">
        <p14:creationId xmlns:p14="http://schemas.microsoft.com/office/powerpoint/2010/main" val="567793345"/>
      </p:ext>
    </p:extLst>
  </p:cSld>
  <p:clrMapOvr>
    <a:masterClrMapping/>
  </p:clrMapOvr>
  <mc:AlternateContent xmlns:mc="http://schemas.openxmlformats.org/markup-compatibility/2006" xmlns:p14="http://schemas.microsoft.com/office/powerpoint/2010/main">
    <mc:Choice Requires="p14">
      <p:transition spd="slow" p14:dur="1250" advTm="7914">
        <p:fade/>
      </p:transition>
    </mc:Choice>
    <mc:Fallback xmlns="">
      <p:transition spd="slow" advTm="7914">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B45852-3451-6C93-4FE1-3FC590584273}"/>
              </a:ext>
            </a:extLst>
          </p:cNvPr>
          <p:cNvPicPr>
            <a:picLocks noChangeAspect="1"/>
          </p:cNvPicPr>
          <p:nvPr/>
        </p:nvPicPr>
        <p:blipFill>
          <a:blip r:embed="rId2"/>
          <a:stretch>
            <a:fillRect/>
          </a:stretch>
        </p:blipFill>
        <p:spPr>
          <a:xfrm>
            <a:off x="457200" y="1066572"/>
            <a:ext cx="8229600" cy="3657600"/>
          </a:xfrm>
          <a:prstGeom prst="rect">
            <a:avLst/>
          </a:prstGeom>
        </p:spPr>
      </p:pic>
      <p:sp>
        <p:nvSpPr>
          <p:cNvPr id="3" name="Text Placeholder 2">
            <a:extLst>
              <a:ext uri="{FF2B5EF4-FFF2-40B4-BE49-F238E27FC236}">
                <a16:creationId xmlns:a16="http://schemas.microsoft.com/office/drawing/2014/main" id="{BE7941CC-76F0-7548-9544-6ADF6B84EE71}"/>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7" name="Rectangle 13">
            <a:extLst>
              <a:ext uri="{FF2B5EF4-FFF2-40B4-BE49-F238E27FC236}">
                <a16:creationId xmlns:a16="http://schemas.microsoft.com/office/drawing/2014/main" id="{87590650-D129-F941-BA0E-D7E9940FD517}"/>
              </a:ext>
            </a:extLst>
          </p:cNvPr>
          <p:cNvSpPr>
            <a:spLocks noChangeArrowheads="1"/>
          </p:cNvSpPr>
          <p:nvPr/>
        </p:nvSpPr>
        <p:spPr bwMode="auto">
          <a:xfrm>
            <a:off x="1339135" y="2138860"/>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orbel" panose="020B0503020204020204" pitchFamily="34" charset="0"/>
              </a:rPr>
              <a:t>HIV</a:t>
            </a:r>
          </a:p>
        </p:txBody>
      </p:sp>
      <p:cxnSp>
        <p:nvCxnSpPr>
          <p:cNvPr id="8" name="Straight Connector 7">
            <a:extLst>
              <a:ext uri="{FF2B5EF4-FFF2-40B4-BE49-F238E27FC236}">
                <a16:creationId xmlns:a16="http://schemas.microsoft.com/office/drawing/2014/main" id="{93220D93-7D61-A047-8C09-3AA34D3BC0FA}"/>
              </a:ext>
            </a:extLst>
          </p:cNvPr>
          <p:cNvCxnSpPr>
            <a:cxnSpLocks/>
          </p:cNvCxnSpPr>
          <p:nvPr/>
        </p:nvCxnSpPr>
        <p:spPr>
          <a:xfrm>
            <a:off x="5860566" y="3765175"/>
            <a:ext cx="365760" cy="0"/>
          </a:xfrm>
          <a:prstGeom prst="line">
            <a:avLst/>
          </a:prstGeom>
          <a:ln w="1270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9" name="Rectangle 13">
            <a:extLst>
              <a:ext uri="{FF2B5EF4-FFF2-40B4-BE49-F238E27FC236}">
                <a16:creationId xmlns:a16="http://schemas.microsoft.com/office/drawing/2014/main" id="{5F90B71C-8E7B-754A-ADDC-247CE77741D8}"/>
              </a:ext>
            </a:extLst>
          </p:cNvPr>
          <p:cNvSpPr>
            <a:spLocks noChangeArrowheads="1"/>
          </p:cNvSpPr>
          <p:nvPr/>
        </p:nvSpPr>
        <p:spPr bwMode="auto">
          <a:xfrm>
            <a:off x="6108322" y="3534770"/>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600" dirty="0">
                <a:solidFill>
                  <a:srgbClr val="687F48"/>
                </a:solidFill>
                <a:latin typeface="Corbel" panose="020B0503020204020204" pitchFamily="34" charset="0"/>
                <a:cs typeface="Calibri" panose="020F0502020204030204" pitchFamily="34" charset="0"/>
              </a:rPr>
              <a:t>HIV core</a:t>
            </a:r>
          </a:p>
        </p:txBody>
      </p:sp>
      <p:sp>
        <p:nvSpPr>
          <p:cNvPr id="12" name="Title 11">
            <a:extLst>
              <a:ext uri="{FF2B5EF4-FFF2-40B4-BE49-F238E27FC236}">
                <a16:creationId xmlns:a16="http://schemas.microsoft.com/office/drawing/2014/main" id="{C4F9B10E-FA2B-834D-B517-165BB5E4BF67}"/>
              </a:ext>
            </a:extLst>
          </p:cNvPr>
          <p:cNvSpPr>
            <a:spLocks noGrp="1"/>
          </p:cNvSpPr>
          <p:nvPr>
            <p:ph type="title"/>
          </p:nvPr>
        </p:nvSpPr>
        <p:spPr/>
        <p:txBody>
          <a:bodyPr/>
          <a:lstStyle/>
          <a:p>
            <a:r>
              <a:rPr lang="en-US" dirty="0"/>
              <a:t>Entry</a:t>
            </a:r>
          </a:p>
        </p:txBody>
      </p:sp>
      <p:sp>
        <p:nvSpPr>
          <p:cNvPr id="11" name="Rectangle 13">
            <a:extLst>
              <a:ext uri="{FF2B5EF4-FFF2-40B4-BE49-F238E27FC236}">
                <a16:creationId xmlns:a16="http://schemas.microsoft.com/office/drawing/2014/main" id="{B2882BDD-2CAD-8947-A5EB-B88DCDEAE1E4}"/>
              </a:ext>
            </a:extLst>
          </p:cNvPr>
          <p:cNvSpPr>
            <a:spLocks noChangeArrowheads="1"/>
          </p:cNvSpPr>
          <p:nvPr/>
        </p:nvSpPr>
        <p:spPr bwMode="auto">
          <a:xfrm>
            <a:off x="457201" y="4398212"/>
            <a:ext cx="1012365" cy="290484"/>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orbel" panose="020B0503020204020204" pitchFamily="34" charset="0"/>
              </a:rPr>
              <a:t>Host cell</a:t>
            </a:r>
          </a:p>
        </p:txBody>
      </p:sp>
      <p:cxnSp>
        <p:nvCxnSpPr>
          <p:cNvPr id="2" name="Straight Connector 1">
            <a:extLst>
              <a:ext uri="{FF2B5EF4-FFF2-40B4-BE49-F238E27FC236}">
                <a16:creationId xmlns:a16="http://schemas.microsoft.com/office/drawing/2014/main" id="{06C92E3F-D28E-0566-B171-79725427C02C}"/>
              </a:ext>
            </a:extLst>
          </p:cNvPr>
          <p:cNvCxnSpPr>
            <a:cxnSpLocks/>
          </p:cNvCxnSpPr>
          <p:nvPr/>
        </p:nvCxnSpPr>
        <p:spPr>
          <a:xfrm>
            <a:off x="6557818" y="2374620"/>
            <a:ext cx="581341" cy="0"/>
          </a:xfrm>
          <a:prstGeom prst="line">
            <a:avLst/>
          </a:prstGeom>
          <a:ln w="1270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5" name="Rectangle 13">
            <a:extLst>
              <a:ext uri="{FF2B5EF4-FFF2-40B4-BE49-F238E27FC236}">
                <a16:creationId xmlns:a16="http://schemas.microsoft.com/office/drawing/2014/main" id="{BEE7E829-6891-D2EB-6C31-9613CF2BE1DC}"/>
              </a:ext>
            </a:extLst>
          </p:cNvPr>
          <p:cNvSpPr>
            <a:spLocks noChangeArrowheads="1"/>
          </p:cNvSpPr>
          <p:nvPr/>
        </p:nvSpPr>
        <p:spPr bwMode="auto">
          <a:xfrm>
            <a:off x="7090011" y="2144215"/>
            <a:ext cx="1509044" cy="432890"/>
          </a:xfrm>
          <a:prstGeom prst="rect">
            <a:avLst/>
          </a:prstGeom>
          <a:noFill/>
          <a:ln w="12700">
            <a:noFill/>
            <a:miter lim="800000"/>
            <a:headEnd/>
            <a:tailEnd/>
          </a:ln>
          <a:effectLst/>
        </p:spPr>
        <p:txBody>
          <a:bodyPr wrap="none" anchor="ctr">
            <a:prstTxWarp prst="textNoShape">
              <a:avLst/>
            </a:prstTxWarp>
          </a:bodyPr>
          <a:lstStyle/>
          <a:p>
            <a:pPr algn="ctr"/>
            <a:r>
              <a:rPr lang="en-US" sz="1600" dirty="0">
                <a:solidFill>
                  <a:schemeClr val="tx1">
                    <a:lumMod val="65000"/>
                    <a:lumOff val="35000"/>
                  </a:schemeClr>
                </a:solidFill>
                <a:latin typeface="Corbel" panose="020B0503020204020204" pitchFamily="34" charset="0"/>
                <a:cs typeface="Calibri" panose="020F0502020204030204" pitchFamily="34" charset="0"/>
              </a:rPr>
              <a:t>HIV matrix shell</a:t>
            </a:r>
          </a:p>
        </p:txBody>
      </p:sp>
    </p:spTree>
    <p:extLst>
      <p:ext uri="{BB962C8B-B14F-4D97-AF65-F5344CB8AC3E}">
        <p14:creationId xmlns:p14="http://schemas.microsoft.com/office/powerpoint/2010/main" val="2223743111"/>
      </p:ext>
    </p:extLst>
  </p:cSld>
  <p:clrMapOvr>
    <a:masterClrMapping/>
  </p:clrMapOvr>
  <mc:AlternateContent xmlns:mc="http://schemas.openxmlformats.org/markup-compatibility/2006" xmlns:p14="http://schemas.microsoft.com/office/powerpoint/2010/main">
    <mc:Choice Requires="p14">
      <p:transition spd="slow" p14:dur="1250" advTm="10016">
        <p:fade/>
      </p:transition>
    </mc:Choice>
    <mc:Fallback xmlns="">
      <p:transition spd="slow" advTm="10016">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A53AFDE-E5E5-B0B9-5E44-1DA979FA6708}"/>
              </a:ext>
            </a:extLst>
          </p:cNvPr>
          <p:cNvPicPr>
            <a:picLocks noChangeAspect="1"/>
          </p:cNvPicPr>
          <p:nvPr/>
        </p:nvPicPr>
        <p:blipFill>
          <a:blip r:embed="rId2"/>
          <a:stretch>
            <a:fillRect/>
          </a:stretch>
        </p:blipFill>
        <p:spPr>
          <a:xfrm>
            <a:off x="457200" y="1066571"/>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normAutofit/>
          </a:bodyPr>
          <a:lstStyle/>
          <a:p>
            <a:r>
              <a:rPr lang="en-US" dirty="0"/>
              <a:t>Entry: Fusion</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20" name="Rectangle 13">
            <a:extLst>
              <a:ext uri="{FF2B5EF4-FFF2-40B4-BE49-F238E27FC236}">
                <a16:creationId xmlns:a16="http://schemas.microsoft.com/office/drawing/2014/main" id="{1397C425-8A74-8AEB-59DB-EB7797E1C3A7}"/>
              </a:ext>
            </a:extLst>
          </p:cNvPr>
          <p:cNvSpPr>
            <a:spLocks noChangeArrowheads="1"/>
          </p:cNvSpPr>
          <p:nvPr/>
        </p:nvSpPr>
        <p:spPr bwMode="auto">
          <a:xfrm>
            <a:off x="5695860" y="4220381"/>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600" dirty="0">
                <a:solidFill>
                  <a:schemeClr val="tx1">
                    <a:lumMod val="65000"/>
                    <a:lumOff val="35000"/>
                  </a:schemeClr>
                </a:solidFill>
                <a:latin typeface="Calibri" panose="020F0502020204030204" pitchFamily="34" charset="0"/>
                <a:cs typeface="Calibri" panose="020F0502020204030204" pitchFamily="34" charset="0"/>
              </a:rPr>
              <a:t>HIV core</a:t>
            </a:r>
          </a:p>
        </p:txBody>
      </p:sp>
      <p:cxnSp>
        <p:nvCxnSpPr>
          <p:cNvPr id="21" name="Straight Connector 20">
            <a:extLst>
              <a:ext uri="{FF2B5EF4-FFF2-40B4-BE49-F238E27FC236}">
                <a16:creationId xmlns:a16="http://schemas.microsoft.com/office/drawing/2014/main" id="{63FE4C04-A6E0-70C5-81BA-095A8C7BF94C}"/>
              </a:ext>
            </a:extLst>
          </p:cNvPr>
          <p:cNvCxnSpPr>
            <a:cxnSpLocks/>
          </p:cNvCxnSpPr>
          <p:nvPr/>
        </p:nvCxnSpPr>
        <p:spPr>
          <a:xfrm>
            <a:off x="5452795" y="4309924"/>
            <a:ext cx="330471" cy="128691"/>
          </a:xfrm>
          <a:prstGeom prst="line">
            <a:avLst/>
          </a:prstGeom>
          <a:ln w="1270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8413548"/>
      </p:ext>
    </p:extLst>
  </p:cSld>
  <p:clrMapOvr>
    <a:masterClrMapping/>
  </p:clrMapOvr>
  <mc:AlternateContent xmlns:mc="http://schemas.openxmlformats.org/markup-compatibility/2006" xmlns:p14="http://schemas.microsoft.com/office/powerpoint/2010/main">
    <mc:Choice Requires="p14">
      <p:transition spd="slow" p14:dur="1250" advTm="7541">
        <p:fade/>
      </p:transition>
    </mc:Choice>
    <mc:Fallback xmlns="">
      <p:transition spd="slow" advTm="7541">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sz="1800" i="1" dirty="0"/>
              <a:t>HIV Life Cycle</a:t>
            </a:r>
            <a:br>
              <a:rPr lang="en-US" dirty="0"/>
            </a:br>
            <a:r>
              <a:rPr lang="en-US" dirty="0"/>
              <a:t>Cytoplasmic Transport and Nuclear Import</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8" name="Rectangle 7">
            <a:extLst>
              <a:ext uri="{FF2B5EF4-FFF2-40B4-BE49-F238E27FC236}">
                <a16:creationId xmlns:a16="http://schemas.microsoft.com/office/drawing/2014/main" id="{A5B5C241-5F87-0F4B-8A8B-B5DACA5DFCE2}"/>
              </a:ext>
            </a:extLst>
          </p:cNvPr>
          <p:cNvSpPr/>
          <p:nvPr/>
        </p:nvSpPr>
        <p:spPr>
          <a:xfrm>
            <a:off x="973183" y="3225799"/>
            <a:ext cx="2002365" cy="1178081"/>
          </a:xfrm>
          <a:prstGeom prst="rect">
            <a:avLst/>
          </a:prstGeom>
          <a:solidFill>
            <a:srgbClr val="00B0F0">
              <a:alpha val="5000"/>
            </a:srgbClr>
          </a:solidFill>
          <a:ln w="412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9BC6FA4-CE2A-5151-C468-9DB29E8BA5F5}"/>
              </a:ext>
            </a:extLst>
          </p:cNvPr>
          <p:cNvSpPr/>
          <p:nvPr/>
        </p:nvSpPr>
        <p:spPr>
          <a:xfrm>
            <a:off x="1025433" y="4528287"/>
            <a:ext cx="2253343" cy="18288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cap="small" dirty="0">
                <a:solidFill>
                  <a:schemeClr val="tx1"/>
                </a:solidFill>
                <a:latin typeface="Calibri" panose="020F0502020204030204" pitchFamily="34" charset="0"/>
                <a:cs typeface="Calibri" panose="020F0502020204030204" pitchFamily="34" charset="0"/>
              </a:rPr>
              <a:t>Cytoplasmic Transport &amp; Nuclear Import</a:t>
            </a:r>
          </a:p>
        </p:txBody>
      </p:sp>
      <p:sp>
        <p:nvSpPr>
          <p:cNvPr id="3" name="Oval 2">
            <a:extLst>
              <a:ext uri="{FF2B5EF4-FFF2-40B4-BE49-F238E27FC236}">
                <a16:creationId xmlns:a16="http://schemas.microsoft.com/office/drawing/2014/main" id="{1D058C4E-AD0F-CD37-F31A-065173B75024}"/>
              </a:ext>
            </a:extLst>
          </p:cNvPr>
          <p:cNvSpPr>
            <a:spLocks noChangeAspect="1"/>
          </p:cNvSpPr>
          <p:nvPr/>
        </p:nvSpPr>
        <p:spPr>
          <a:xfrm>
            <a:off x="522094" y="3185668"/>
            <a:ext cx="365760" cy="365760"/>
          </a:xfrm>
          <a:prstGeom prst="ellipse">
            <a:avLst/>
          </a:prstGeom>
          <a:solidFill>
            <a:srgbClr val="008EC3"/>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cs typeface="Calibri" panose="020F0502020204030204" pitchFamily="34" charset="0"/>
              </a:rPr>
              <a:t>2</a:t>
            </a:r>
          </a:p>
        </p:txBody>
      </p:sp>
    </p:spTree>
    <p:extLst>
      <p:ext uri="{BB962C8B-B14F-4D97-AF65-F5344CB8AC3E}">
        <p14:creationId xmlns:p14="http://schemas.microsoft.com/office/powerpoint/2010/main" val="2659902666"/>
      </p:ext>
    </p:extLst>
  </p:cSld>
  <p:clrMapOvr>
    <a:masterClrMapping/>
  </p:clrMapOvr>
  <mc:AlternateContent xmlns:mc="http://schemas.openxmlformats.org/markup-compatibility/2006" xmlns:p14="http://schemas.microsoft.com/office/powerpoint/2010/main">
    <mc:Choice Requires="p14">
      <p:transition spd="slow" p14:dur="1250" advTm="11541">
        <p:circle/>
      </p:transition>
    </mc:Choice>
    <mc:Fallback xmlns="">
      <p:transition spd="slow" advTm="11541">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FE4C6ECD-314F-6E58-0F07-341FD81CF394}"/>
              </a:ext>
            </a:extLst>
          </p:cNvPr>
          <p:cNvPicPr>
            <a:picLocks noChangeAspect="1"/>
          </p:cNvPicPr>
          <p:nvPr/>
        </p:nvPicPr>
        <p:blipFill>
          <a:blip r:embed="rId2"/>
          <a:stretch>
            <a:fillRect/>
          </a:stretch>
        </p:blipFill>
        <p:spPr>
          <a:xfrm>
            <a:off x="457773" y="1072522"/>
            <a:ext cx="8229600" cy="3657600"/>
          </a:xfrm>
          <a:prstGeom prst="rect">
            <a:avLst/>
          </a:prstGeom>
        </p:spPr>
      </p:pic>
      <p:sp>
        <p:nvSpPr>
          <p:cNvPr id="2" name="Title 1">
            <a:extLst>
              <a:ext uri="{FF2B5EF4-FFF2-40B4-BE49-F238E27FC236}">
                <a16:creationId xmlns:a16="http://schemas.microsoft.com/office/drawing/2014/main" id="{D5109146-A898-AC4F-BA26-53556AB543DC}"/>
              </a:ext>
            </a:extLst>
          </p:cNvPr>
          <p:cNvSpPr>
            <a:spLocks noGrp="1"/>
          </p:cNvSpPr>
          <p:nvPr>
            <p:ph type="title"/>
          </p:nvPr>
        </p:nvSpPr>
        <p:spPr/>
        <p:txBody>
          <a:bodyPr>
            <a:normAutofit/>
          </a:bodyPr>
          <a:lstStyle/>
          <a:p>
            <a:r>
              <a:rPr lang="en-US" dirty="0"/>
              <a:t>Cytoplasmic Transport and Nuclear Import</a:t>
            </a:r>
          </a:p>
        </p:txBody>
      </p:sp>
      <p:sp>
        <p:nvSpPr>
          <p:cNvPr id="3" name="Text Placeholder 2">
            <a:extLst>
              <a:ext uri="{FF2B5EF4-FFF2-40B4-BE49-F238E27FC236}">
                <a16:creationId xmlns:a16="http://schemas.microsoft.com/office/drawing/2014/main" id="{1A176FFE-2CC2-AF47-B8F9-12ECF247E3DC}"/>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pic>
        <p:nvPicPr>
          <p:cNvPr id="10" name="Picture 9">
            <a:extLst>
              <a:ext uri="{FF2B5EF4-FFF2-40B4-BE49-F238E27FC236}">
                <a16:creationId xmlns:a16="http://schemas.microsoft.com/office/drawing/2014/main" id="{0BB79431-E710-CF42-B76F-D72FD06A42FB}"/>
              </a:ext>
            </a:extLst>
          </p:cNvPr>
          <p:cNvPicPr>
            <a:picLocks noChangeAspect="1"/>
          </p:cNvPicPr>
          <p:nvPr/>
        </p:nvPicPr>
        <p:blipFill>
          <a:blip r:embed="rId3">
            <a:alphaModFix/>
          </a:blip>
          <a:stretch>
            <a:fillRect/>
          </a:stretch>
        </p:blipFill>
        <p:spPr>
          <a:xfrm rot="18587780">
            <a:off x="2040245" y="2378678"/>
            <a:ext cx="1138648" cy="1554480"/>
          </a:xfrm>
          <a:prstGeom prst="rect">
            <a:avLst/>
          </a:prstGeom>
        </p:spPr>
      </p:pic>
      <p:sp>
        <p:nvSpPr>
          <p:cNvPr id="12" name="Rectangle 11">
            <a:extLst>
              <a:ext uri="{FF2B5EF4-FFF2-40B4-BE49-F238E27FC236}">
                <a16:creationId xmlns:a16="http://schemas.microsoft.com/office/drawing/2014/main" id="{68ECE666-7502-9643-BA56-89DDB324F418}"/>
              </a:ext>
            </a:extLst>
          </p:cNvPr>
          <p:cNvSpPr/>
          <p:nvPr/>
        </p:nvSpPr>
        <p:spPr>
          <a:xfrm>
            <a:off x="465437" y="1063185"/>
            <a:ext cx="8201871" cy="3657600"/>
          </a:xfrm>
          <a:prstGeom prst="rect">
            <a:avLst/>
          </a:prstGeom>
          <a:noFill/>
          <a:ln w="412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13">
            <a:extLst>
              <a:ext uri="{FF2B5EF4-FFF2-40B4-BE49-F238E27FC236}">
                <a16:creationId xmlns:a16="http://schemas.microsoft.com/office/drawing/2014/main" id="{0098BFB4-E9DC-684F-E235-DE68D3AF60B4}"/>
              </a:ext>
            </a:extLst>
          </p:cNvPr>
          <p:cNvSpPr>
            <a:spLocks noChangeArrowheads="1"/>
          </p:cNvSpPr>
          <p:nvPr/>
        </p:nvSpPr>
        <p:spPr bwMode="auto">
          <a:xfrm>
            <a:off x="1790740" y="3471849"/>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600" dirty="0">
                <a:solidFill>
                  <a:srgbClr val="687F48"/>
                </a:solidFill>
                <a:latin typeface="Calibri" panose="020F0502020204030204" pitchFamily="34" charset="0"/>
                <a:cs typeface="Calibri" panose="020F0502020204030204" pitchFamily="34" charset="0"/>
              </a:rPr>
              <a:t>HIV core</a:t>
            </a:r>
          </a:p>
        </p:txBody>
      </p:sp>
      <p:sp>
        <p:nvSpPr>
          <p:cNvPr id="24" name="Rectangle 13">
            <a:extLst>
              <a:ext uri="{FF2B5EF4-FFF2-40B4-BE49-F238E27FC236}">
                <a16:creationId xmlns:a16="http://schemas.microsoft.com/office/drawing/2014/main" id="{B51660B8-056B-08A7-992F-747E228483B2}"/>
              </a:ext>
            </a:extLst>
          </p:cNvPr>
          <p:cNvSpPr>
            <a:spLocks noChangeArrowheads="1"/>
          </p:cNvSpPr>
          <p:nvPr/>
        </p:nvSpPr>
        <p:spPr bwMode="auto">
          <a:xfrm>
            <a:off x="5431018" y="4420720"/>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Nucleus</a:t>
            </a:r>
          </a:p>
        </p:txBody>
      </p:sp>
      <p:sp>
        <p:nvSpPr>
          <p:cNvPr id="25" name="Rectangle 24">
            <a:extLst>
              <a:ext uri="{FF2B5EF4-FFF2-40B4-BE49-F238E27FC236}">
                <a16:creationId xmlns:a16="http://schemas.microsoft.com/office/drawing/2014/main" id="{682DEF51-AEC5-06FA-743C-A985DE17C798}"/>
              </a:ext>
            </a:extLst>
          </p:cNvPr>
          <p:cNvSpPr>
            <a:spLocks noChangeArrowheads="1"/>
          </p:cNvSpPr>
          <p:nvPr/>
        </p:nvSpPr>
        <p:spPr bwMode="auto">
          <a:xfrm>
            <a:off x="457201" y="4420720"/>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spTree>
    <p:extLst>
      <p:ext uri="{BB962C8B-B14F-4D97-AF65-F5344CB8AC3E}">
        <p14:creationId xmlns:p14="http://schemas.microsoft.com/office/powerpoint/2010/main" val="18302621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7717">
        <p159:morph option="byObject"/>
      </p:transition>
    </mc:Choice>
    <mc:Fallback xmlns="">
      <p:transition spd="slow" advTm="17717">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09146-A898-AC4F-BA26-53556AB543DC}"/>
              </a:ext>
            </a:extLst>
          </p:cNvPr>
          <p:cNvSpPr>
            <a:spLocks noGrp="1"/>
          </p:cNvSpPr>
          <p:nvPr>
            <p:ph type="title"/>
          </p:nvPr>
        </p:nvSpPr>
        <p:spPr/>
        <p:txBody>
          <a:bodyPr>
            <a:normAutofit/>
          </a:bodyPr>
          <a:lstStyle/>
          <a:p>
            <a:r>
              <a:rPr lang="en-US" dirty="0"/>
              <a:t>Cytoplasmic Transport and Nuclear Import</a:t>
            </a:r>
          </a:p>
        </p:txBody>
      </p:sp>
      <p:sp>
        <p:nvSpPr>
          <p:cNvPr id="3" name="Text Placeholder 2">
            <a:extLst>
              <a:ext uri="{FF2B5EF4-FFF2-40B4-BE49-F238E27FC236}">
                <a16:creationId xmlns:a16="http://schemas.microsoft.com/office/drawing/2014/main" id="{1A176FFE-2CC2-AF47-B8F9-12ECF247E3DC}"/>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pic>
        <p:nvPicPr>
          <p:cNvPr id="4" name="Picture 3">
            <a:extLst>
              <a:ext uri="{FF2B5EF4-FFF2-40B4-BE49-F238E27FC236}">
                <a16:creationId xmlns:a16="http://schemas.microsoft.com/office/drawing/2014/main" id="{E53F529B-CCEF-3277-2B17-C8731BE62DEF}"/>
              </a:ext>
            </a:extLst>
          </p:cNvPr>
          <p:cNvPicPr>
            <a:picLocks noChangeAspect="1"/>
          </p:cNvPicPr>
          <p:nvPr/>
        </p:nvPicPr>
        <p:blipFill>
          <a:blip r:embed="rId3"/>
          <a:stretch>
            <a:fillRect/>
          </a:stretch>
        </p:blipFill>
        <p:spPr>
          <a:xfrm>
            <a:off x="457773" y="1072522"/>
            <a:ext cx="8229600" cy="3657600"/>
          </a:xfrm>
          <a:prstGeom prst="rect">
            <a:avLst/>
          </a:prstGeom>
        </p:spPr>
      </p:pic>
      <p:sp>
        <p:nvSpPr>
          <p:cNvPr id="8" name="Rectangle 13">
            <a:extLst>
              <a:ext uri="{FF2B5EF4-FFF2-40B4-BE49-F238E27FC236}">
                <a16:creationId xmlns:a16="http://schemas.microsoft.com/office/drawing/2014/main" id="{0AE522AF-7DF7-BA41-1FB2-76281DE5D6EC}"/>
              </a:ext>
            </a:extLst>
          </p:cNvPr>
          <p:cNvSpPr>
            <a:spLocks noChangeArrowheads="1"/>
          </p:cNvSpPr>
          <p:nvPr/>
        </p:nvSpPr>
        <p:spPr bwMode="auto">
          <a:xfrm>
            <a:off x="1790740" y="3471849"/>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600" dirty="0">
                <a:solidFill>
                  <a:schemeClr val="tx1">
                    <a:lumMod val="65000"/>
                    <a:lumOff val="35000"/>
                  </a:schemeClr>
                </a:solidFill>
                <a:latin typeface="Calibri" panose="020F0502020204030204" pitchFamily="34" charset="0"/>
                <a:cs typeface="Calibri" panose="020F0502020204030204" pitchFamily="34" charset="0"/>
              </a:rPr>
              <a:t>HIV core</a:t>
            </a:r>
          </a:p>
        </p:txBody>
      </p:sp>
      <p:sp>
        <p:nvSpPr>
          <p:cNvPr id="9" name="Rectangle 13">
            <a:extLst>
              <a:ext uri="{FF2B5EF4-FFF2-40B4-BE49-F238E27FC236}">
                <a16:creationId xmlns:a16="http://schemas.microsoft.com/office/drawing/2014/main" id="{8D001D77-4F4D-60A4-CB1B-41F5B51F806C}"/>
              </a:ext>
            </a:extLst>
          </p:cNvPr>
          <p:cNvSpPr>
            <a:spLocks noChangeArrowheads="1"/>
          </p:cNvSpPr>
          <p:nvPr/>
        </p:nvSpPr>
        <p:spPr bwMode="auto">
          <a:xfrm>
            <a:off x="3192742" y="2890034"/>
            <a:ext cx="968441"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rgbClr val="7030A0"/>
                </a:solidFill>
                <a:latin typeface="Calibri" panose="020F0502020204030204" pitchFamily="34" charset="0"/>
                <a:cs typeface="Calibri" panose="020F0502020204030204" pitchFamily="34" charset="0"/>
              </a:rPr>
              <a:t>Integrase</a:t>
            </a:r>
          </a:p>
        </p:txBody>
      </p:sp>
      <p:sp>
        <p:nvSpPr>
          <p:cNvPr id="11" name="Rectangle 13">
            <a:extLst>
              <a:ext uri="{FF2B5EF4-FFF2-40B4-BE49-F238E27FC236}">
                <a16:creationId xmlns:a16="http://schemas.microsoft.com/office/drawing/2014/main" id="{E3241CD3-C769-9ACD-CF7B-E53D0C450434}"/>
              </a:ext>
            </a:extLst>
          </p:cNvPr>
          <p:cNvSpPr>
            <a:spLocks noChangeArrowheads="1"/>
          </p:cNvSpPr>
          <p:nvPr/>
        </p:nvSpPr>
        <p:spPr bwMode="auto">
          <a:xfrm>
            <a:off x="3303862" y="3178032"/>
            <a:ext cx="1910868"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rgbClr val="966952"/>
                </a:solidFill>
                <a:latin typeface="Calibri" panose="020F0502020204030204" pitchFamily="34" charset="0"/>
                <a:cs typeface="Calibri" panose="020F0502020204030204" pitchFamily="34" charset="0"/>
              </a:rPr>
              <a:t>Reverse transcriptase</a:t>
            </a:r>
          </a:p>
        </p:txBody>
      </p:sp>
      <p:cxnSp>
        <p:nvCxnSpPr>
          <p:cNvPr id="13" name="Straight Connector 12">
            <a:extLst>
              <a:ext uri="{FF2B5EF4-FFF2-40B4-BE49-F238E27FC236}">
                <a16:creationId xmlns:a16="http://schemas.microsoft.com/office/drawing/2014/main" id="{921CEDCE-645C-ADE3-BDA7-1C22164385B6}"/>
              </a:ext>
            </a:extLst>
          </p:cNvPr>
          <p:cNvCxnSpPr>
            <a:cxnSpLocks/>
          </p:cNvCxnSpPr>
          <p:nvPr/>
        </p:nvCxnSpPr>
        <p:spPr>
          <a:xfrm>
            <a:off x="3069647" y="3382596"/>
            <a:ext cx="365760" cy="0"/>
          </a:xfrm>
          <a:prstGeom prst="line">
            <a:avLst/>
          </a:prstGeom>
          <a:ln w="9525" cap="rnd">
            <a:solidFill>
              <a:schemeClr val="tx1">
                <a:lumMod val="65000"/>
                <a:lumOff val="35000"/>
              </a:schemeClr>
            </a:solidFill>
          </a:ln>
          <a:effectLst>
            <a:glow rad="12700">
              <a:schemeClr val="bg1">
                <a:lumMod val="95000"/>
                <a:alpha val="75000"/>
              </a:schemeClr>
            </a:glo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B778F62-5F67-DF06-4A48-DC51BE1CF5E3}"/>
              </a:ext>
            </a:extLst>
          </p:cNvPr>
          <p:cNvCxnSpPr>
            <a:cxnSpLocks/>
          </p:cNvCxnSpPr>
          <p:nvPr/>
        </p:nvCxnSpPr>
        <p:spPr>
          <a:xfrm flipV="1">
            <a:off x="2665038" y="2803863"/>
            <a:ext cx="527704" cy="11709"/>
          </a:xfrm>
          <a:prstGeom prst="line">
            <a:avLst/>
          </a:prstGeom>
          <a:ln w="9525" cap="rnd">
            <a:solidFill>
              <a:schemeClr val="tx1">
                <a:lumMod val="65000"/>
                <a:lumOff val="35000"/>
              </a:schemeClr>
            </a:solidFill>
          </a:ln>
          <a:effectLst>
            <a:glow rad="12700">
              <a:schemeClr val="bg1">
                <a:lumMod val="95000"/>
                <a:alpha val="75000"/>
              </a:schemeClr>
            </a:glow>
          </a:effectLst>
        </p:spPr>
        <p:style>
          <a:lnRef idx="1">
            <a:schemeClr val="accent1"/>
          </a:lnRef>
          <a:fillRef idx="0">
            <a:schemeClr val="accent1"/>
          </a:fillRef>
          <a:effectRef idx="0">
            <a:schemeClr val="accent1"/>
          </a:effectRef>
          <a:fontRef idx="minor">
            <a:schemeClr val="tx1"/>
          </a:fontRef>
        </p:style>
      </p:cxnSp>
      <p:sp>
        <p:nvSpPr>
          <p:cNvPr id="15" name="Rectangle 13">
            <a:extLst>
              <a:ext uri="{FF2B5EF4-FFF2-40B4-BE49-F238E27FC236}">
                <a16:creationId xmlns:a16="http://schemas.microsoft.com/office/drawing/2014/main" id="{7611F52E-415F-4B76-D74C-62340201510C}"/>
              </a:ext>
            </a:extLst>
          </p:cNvPr>
          <p:cNvSpPr>
            <a:spLocks noChangeArrowheads="1"/>
          </p:cNvSpPr>
          <p:nvPr/>
        </p:nvSpPr>
        <p:spPr bwMode="auto">
          <a:xfrm>
            <a:off x="3129758" y="2580387"/>
            <a:ext cx="1442242"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rgbClr val="5B8A8C"/>
                </a:solidFill>
                <a:latin typeface="Calibri" panose="020F0502020204030204" pitchFamily="34" charset="0"/>
                <a:cs typeface="Calibri" panose="020F0502020204030204" pitchFamily="34" charset="0"/>
              </a:rPr>
              <a:t>genomic HIV RNA</a:t>
            </a:r>
          </a:p>
        </p:txBody>
      </p:sp>
      <p:cxnSp>
        <p:nvCxnSpPr>
          <p:cNvPr id="16" name="Straight Connector 15">
            <a:extLst>
              <a:ext uri="{FF2B5EF4-FFF2-40B4-BE49-F238E27FC236}">
                <a16:creationId xmlns:a16="http://schemas.microsoft.com/office/drawing/2014/main" id="{E235BA76-A97F-4BF5-E4ED-13B4A6A2B19C}"/>
              </a:ext>
            </a:extLst>
          </p:cNvPr>
          <p:cNvCxnSpPr>
            <a:cxnSpLocks/>
          </p:cNvCxnSpPr>
          <p:nvPr/>
        </p:nvCxnSpPr>
        <p:spPr>
          <a:xfrm>
            <a:off x="2886767" y="3105150"/>
            <a:ext cx="365760" cy="0"/>
          </a:xfrm>
          <a:prstGeom prst="line">
            <a:avLst/>
          </a:prstGeom>
          <a:ln w="9525" cap="rnd">
            <a:solidFill>
              <a:schemeClr val="tx1">
                <a:lumMod val="65000"/>
                <a:lumOff val="35000"/>
              </a:schemeClr>
            </a:solidFill>
          </a:ln>
          <a:effectLst>
            <a:glow rad="12700">
              <a:schemeClr val="bg1">
                <a:lumMod val="95000"/>
                <a:alpha val="75000"/>
              </a:schemeClr>
            </a:glow>
          </a:effectLst>
        </p:spPr>
        <p:style>
          <a:lnRef idx="1">
            <a:schemeClr val="accent1"/>
          </a:lnRef>
          <a:fillRef idx="0">
            <a:schemeClr val="accent1"/>
          </a:fillRef>
          <a:effectRef idx="0">
            <a:schemeClr val="accent1"/>
          </a:effectRef>
          <a:fontRef idx="minor">
            <a:schemeClr val="tx1"/>
          </a:fontRef>
        </p:style>
      </p:cxnSp>
      <p:sp>
        <p:nvSpPr>
          <p:cNvPr id="19" name="Rectangle 13">
            <a:extLst>
              <a:ext uri="{FF2B5EF4-FFF2-40B4-BE49-F238E27FC236}">
                <a16:creationId xmlns:a16="http://schemas.microsoft.com/office/drawing/2014/main" id="{6DA9E86E-A63B-DCC8-B5E2-0566452705D6}"/>
              </a:ext>
            </a:extLst>
          </p:cNvPr>
          <p:cNvSpPr>
            <a:spLocks noChangeArrowheads="1"/>
          </p:cNvSpPr>
          <p:nvPr/>
        </p:nvSpPr>
        <p:spPr bwMode="auto">
          <a:xfrm>
            <a:off x="5431018" y="4420720"/>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Nucleus</a:t>
            </a:r>
          </a:p>
        </p:txBody>
      </p:sp>
      <p:sp>
        <p:nvSpPr>
          <p:cNvPr id="20" name="Rectangle 19">
            <a:extLst>
              <a:ext uri="{FF2B5EF4-FFF2-40B4-BE49-F238E27FC236}">
                <a16:creationId xmlns:a16="http://schemas.microsoft.com/office/drawing/2014/main" id="{20E084CF-7CFB-4648-E071-5914CBD3B810}"/>
              </a:ext>
            </a:extLst>
          </p:cNvPr>
          <p:cNvSpPr>
            <a:spLocks noChangeArrowheads="1"/>
          </p:cNvSpPr>
          <p:nvPr/>
        </p:nvSpPr>
        <p:spPr bwMode="auto">
          <a:xfrm>
            <a:off x="457201" y="4420720"/>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pic>
        <p:nvPicPr>
          <p:cNvPr id="5" name="Picture 4">
            <a:extLst>
              <a:ext uri="{FF2B5EF4-FFF2-40B4-BE49-F238E27FC236}">
                <a16:creationId xmlns:a16="http://schemas.microsoft.com/office/drawing/2014/main" id="{50DEAB39-D5FB-5FD8-7A21-A5EABC400148}"/>
              </a:ext>
            </a:extLst>
          </p:cNvPr>
          <p:cNvPicPr>
            <a:picLocks noChangeAspect="1"/>
          </p:cNvPicPr>
          <p:nvPr/>
        </p:nvPicPr>
        <p:blipFill>
          <a:blip r:embed="rId4"/>
          <a:stretch>
            <a:fillRect/>
          </a:stretch>
        </p:blipFill>
        <p:spPr>
          <a:xfrm rot="6682688">
            <a:off x="2635208" y="3128307"/>
            <a:ext cx="87466" cy="115519"/>
          </a:xfrm>
          <a:prstGeom prst="rect">
            <a:avLst/>
          </a:prstGeom>
          <a:effectLst>
            <a:outerShdw blurRad="50800" dist="12700" dir="5400000" algn="ctr" rotWithShape="0">
              <a:schemeClr val="tx1"/>
            </a:outerShdw>
          </a:effectLst>
        </p:spPr>
      </p:pic>
      <p:pic>
        <p:nvPicPr>
          <p:cNvPr id="6" name="Picture 5">
            <a:extLst>
              <a:ext uri="{FF2B5EF4-FFF2-40B4-BE49-F238E27FC236}">
                <a16:creationId xmlns:a16="http://schemas.microsoft.com/office/drawing/2014/main" id="{3014B0BF-5446-8092-8AC6-0677DCE82233}"/>
              </a:ext>
            </a:extLst>
          </p:cNvPr>
          <p:cNvPicPr>
            <a:picLocks noChangeAspect="1"/>
          </p:cNvPicPr>
          <p:nvPr/>
        </p:nvPicPr>
        <p:blipFill>
          <a:blip r:embed="rId4"/>
          <a:stretch>
            <a:fillRect/>
          </a:stretch>
        </p:blipFill>
        <p:spPr>
          <a:xfrm rot="5714458">
            <a:off x="2868678" y="3504742"/>
            <a:ext cx="87466" cy="115519"/>
          </a:xfrm>
          <a:prstGeom prst="rect">
            <a:avLst/>
          </a:prstGeom>
          <a:effectLst>
            <a:outerShdw blurRad="50800" dist="12700" dir="5400000" algn="ctr" rotWithShape="0">
              <a:schemeClr val="tx1"/>
            </a:outerShdw>
          </a:effectLst>
        </p:spPr>
      </p:pic>
    </p:spTree>
    <p:extLst>
      <p:ext uri="{BB962C8B-B14F-4D97-AF65-F5344CB8AC3E}">
        <p14:creationId xmlns:p14="http://schemas.microsoft.com/office/powerpoint/2010/main" val="30298805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8069">
        <p159:morph option="byObject"/>
      </p:transition>
    </mc:Choice>
    <mc:Fallback xmlns="">
      <p:transition spd="slow" advTm="18069">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5510BAA-E516-BCAD-54CA-0EA15B1BB3CC}"/>
              </a:ext>
            </a:extLst>
          </p:cNvPr>
          <p:cNvPicPr>
            <a:picLocks noChangeAspect="1"/>
          </p:cNvPicPr>
          <p:nvPr/>
        </p:nvPicPr>
        <p:blipFill>
          <a:blip r:embed="rId2"/>
          <a:stretch>
            <a:fillRect/>
          </a:stretch>
        </p:blipFill>
        <p:spPr>
          <a:xfrm>
            <a:off x="459034" y="1068088"/>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Cytoplasmic Transport and Nuclear Import</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a:prstGeom prst="rect">
            <a:avLst/>
          </a:prstGeom>
        </p:spPr>
        <p:txBody>
          <a:bodyPr/>
          <a:lstStyle/>
          <a:p>
            <a:r>
              <a:rPr lang="en-US" b="0" dirty="0"/>
              <a:t>Illustration: </a:t>
            </a:r>
            <a:r>
              <a:rPr lang="en-US" b="0" i="1" dirty="0"/>
              <a:t>Cognition Studio, Inc.</a:t>
            </a:r>
            <a:r>
              <a:rPr lang="en-US" b="0" dirty="0"/>
              <a:t> and David H. Spach, MD</a:t>
            </a:r>
          </a:p>
        </p:txBody>
      </p:sp>
      <p:sp>
        <p:nvSpPr>
          <p:cNvPr id="8" name="Rectangle 7">
            <a:extLst>
              <a:ext uri="{FF2B5EF4-FFF2-40B4-BE49-F238E27FC236}">
                <a16:creationId xmlns:a16="http://schemas.microsoft.com/office/drawing/2014/main" id="{EBE3A55A-1AFC-D3E1-540C-210CDD594A2A}"/>
              </a:ext>
            </a:extLst>
          </p:cNvPr>
          <p:cNvSpPr>
            <a:spLocks noChangeArrowheads="1"/>
          </p:cNvSpPr>
          <p:nvPr/>
        </p:nvSpPr>
        <p:spPr bwMode="auto">
          <a:xfrm>
            <a:off x="457201" y="4420720"/>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sp>
        <p:nvSpPr>
          <p:cNvPr id="10" name="Rectangle 13">
            <a:extLst>
              <a:ext uri="{FF2B5EF4-FFF2-40B4-BE49-F238E27FC236}">
                <a16:creationId xmlns:a16="http://schemas.microsoft.com/office/drawing/2014/main" id="{16CB843C-FF09-1E4F-5CEA-441338BD1472}"/>
              </a:ext>
            </a:extLst>
          </p:cNvPr>
          <p:cNvSpPr>
            <a:spLocks noChangeArrowheads="1"/>
          </p:cNvSpPr>
          <p:nvPr/>
        </p:nvSpPr>
        <p:spPr bwMode="auto">
          <a:xfrm>
            <a:off x="5431018" y="4420720"/>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Nucleus</a:t>
            </a:r>
          </a:p>
        </p:txBody>
      </p:sp>
      <p:sp>
        <p:nvSpPr>
          <p:cNvPr id="16" name="Rectangle 15">
            <a:extLst>
              <a:ext uri="{FF2B5EF4-FFF2-40B4-BE49-F238E27FC236}">
                <a16:creationId xmlns:a16="http://schemas.microsoft.com/office/drawing/2014/main" id="{83D966FB-76DF-9070-AC8F-33C022E4F8AD}"/>
              </a:ext>
            </a:extLst>
          </p:cNvPr>
          <p:cNvSpPr>
            <a:spLocks noChangeArrowheads="1"/>
          </p:cNvSpPr>
          <p:nvPr/>
        </p:nvSpPr>
        <p:spPr bwMode="auto">
          <a:xfrm>
            <a:off x="3772164" y="3623004"/>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rgbClr val="3D5DE3"/>
                </a:solidFill>
                <a:latin typeface="Calibri" panose="020F0502020204030204" pitchFamily="34" charset="0"/>
                <a:cs typeface="Calibri" panose="020F0502020204030204" pitchFamily="34" charset="0"/>
              </a:rPr>
              <a:t>Microtubule</a:t>
            </a:r>
          </a:p>
        </p:txBody>
      </p:sp>
      <p:sp>
        <p:nvSpPr>
          <p:cNvPr id="17" name="Rectangle 16">
            <a:extLst>
              <a:ext uri="{FF2B5EF4-FFF2-40B4-BE49-F238E27FC236}">
                <a16:creationId xmlns:a16="http://schemas.microsoft.com/office/drawing/2014/main" id="{03800F74-731F-591D-CF4A-B63B905A182D}"/>
              </a:ext>
            </a:extLst>
          </p:cNvPr>
          <p:cNvSpPr>
            <a:spLocks noChangeArrowheads="1"/>
          </p:cNvSpPr>
          <p:nvPr/>
        </p:nvSpPr>
        <p:spPr bwMode="auto">
          <a:xfrm>
            <a:off x="4734911" y="2520321"/>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200" dirty="0">
                <a:solidFill>
                  <a:srgbClr val="3D5DE3"/>
                </a:solidFill>
                <a:latin typeface="Calibri" panose="020F0502020204030204" pitchFamily="34" charset="0"/>
                <a:cs typeface="Calibri" panose="020F0502020204030204" pitchFamily="34" charset="0"/>
              </a:rPr>
              <a:t>Microtubule</a:t>
            </a:r>
          </a:p>
        </p:txBody>
      </p:sp>
      <p:sp>
        <p:nvSpPr>
          <p:cNvPr id="18" name="Rectangle 13">
            <a:extLst>
              <a:ext uri="{FF2B5EF4-FFF2-40B4-BE49-F238E27FC236}">
                <a16:creationId xmlns:a16="http://schemas.microsoft.com/office/drawing/2014/main" id="{1F683879-1411-D71A-ADA1-2989AA64BDE7}"/>
              </a:ext>
            </a:extLst>
          </p:cNvPr>
          <p:cNvSpPr>
            <a:spLocks noChangeArrowheads="1"/>
          </p:cNvSpPr>
          <p:nvPr/>
        </p:nvSpPr>
        <p:spPr bwMode="auto">
          <a:xfrm>
            <a:off x="1790740" y="3616891"/>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600" dirty="0">
                <a:solidFill>
                  <a:schemeClr val="tx1">
                    <a:lumMod val="65000"/>
                    <a:lumOff val="35000"/>
                  </a:schemeClr>
                </a:solidFill>
                <a:latin typeface="Calibri" panose="020F0502020204030204" pitchFamily="34" charset="0"/>
                <a:cs typeface="Calibri" panose="020F0502020204030204" pitchFamily="34" charset="0"/>
              </a:rPr>
              <a:t>HIV core</a:t>
            </a:r>
          </a:p>
        </p:txBody>
      </p:sp>
    </p:spTree>
    <p:extLst>
      <p:ext uri="{BB962C8B-B14F-4D97-AF65-F5344CB8AC3E}">
        <p14:creationId xmlns:p14="http://schemas.microsoft.com/office/powerpoint/2010/main" val="1777905183"/>
      </p:ext>
    </p:extLst>
  </p:cSld>
  <p:clrMapOvr>
    <a:masterClrMapping/>
  </p:clrMapOvr>
  <mc:AlternateContent xmlns:mc="http://schemas.openxmlformats.org/markup-compatibility/2006" xmlns:p14="http://schemas.microsoft.com/office/powerpoint/2010/main">
    <mc:Choice Requires="p14">
      <p:transition spd="slow" p14:dur="1250" advTm="9557">
        <p:fade/>
      </p:transition>
    </mc:Choice>
    <mc:Fallback xmlns="">
      <p:transition spd="slow" advTm="9557">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E1F3EF-B944-15B5-CF8C-F313A33148FD}"/>
              </a:ext>
            </a:extLst>
          </p:cNvPr>
          <p:cNvPicPr>
            <a:picLocks noChangeAspect="1"/>
          </p:cNvPicPr>
          <p:nvPr/>
        </p:nvPicPr>
        <p:blipFill>
          <a:blip r:embed="rId2"/>
          <a:stretch>
            <a:fillRect/>
          </a:stretch>
        </p:blipFill>
        <p:spPr>
          <a:xfrm>
            <a:off x="459034" y="1068088"/>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Cytoplasmic Transport and Nuclear Import</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a:prstGeom prst="rect">
            <a:avLst/>
          </a:prstGeom>
        </p:spPr>
        <p:txBody>
          <a:bodyPr/>
          <a:lstStyle/>
          <a:p>
            <a:r>
              <a:rPr lang="en-US" b="0" dirty="0"/>
              <a:t>Illustration: </a:t>
            </a:r>
            <a:r>
              <a:rPr lang="en-US" b="0" i="1" dirty="0"/>
              <a:t>Cognition Studio, Inc.</a:t>
            </a:r>
            <a:r>
              <a:rPr lang="en-US" b="0" dirty="0"/>
              <a:t> and David H. Spach, MD</a:t>
            </a:r>
          </a:p>
        </p:txBody>
      </p:sp>
      <p:sp>
        <p:nvSpPr>
          <p:cNvPr id="8" name="Rectangle 7">
            <a:extLst>
              <a:ext uri="{FF2B5EF4-FFF2-40B4-BE49-F238E27FC236}">
                <a16:creationId xmlns:a16="http://schemas.microsoft.com/office/drawing/2014/main" id="{EBE3A55A-1AFC-D3E1-540C-210CDD594A2A}"/>
              </a:ext>
            </a:extLst>
          </p:cNvPr>
          <p:cNvSpPr>
            <a:spLocks noChangeArrowheads="1"/>
          </p:cNvSpPr>
          <p:nvPr/>
        </p:nvSpPr>
        <p:spPr bwMode="auto">
          <a:xfrm>
            <a:off x="457201" y="4420720"/>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sp>
        <p:nvSpPr>
          <p:cNvPr id="10" name="Rectangle 13">
            <a:extLst>
              <a:ext uri="{FF2B5EF4-FFF2-40B4-BE49-F238E27FC236}">
                <a16:creationId xmlns:a16="http://schemas.microsoft.com/office/drawing/2014/main" id="{16CB843C-FF09-1E4F-5CEA-441338BD1472}"/>
              </a:ext>
            </a:extLst>
          </p:cNvPr>
          <p:cNvSpPr>
            <a:spLocks noChangeArrowheads="1"/>
          </p:cNvSpPr>
          <p:nvPr/>
        </p:nvSpPr>
        <p:spPr bwMode="auto">
          <a:xfrm>
            <a:off x="5431018" y="4420720"/>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Nucleus</a:t>
            </a:r>
          </a:p>
        </p:txBody>
      </p:sp>
      <p:sp>
        <p:nvSpPr>
          <p:cNvPr id="21" name="Rectangle 13">
            <a:extLst>
              <a:ext uri="{FF2B5EF4-FFF2-40B4-BE49-F238E27FC236}">
                <a16:creationId xmlns:a16="http://schemas.microsoft.com/office/drawing/2014/main" id="{48AA241D-7743-EE18-0A9F-DF13DB03AA44}"/>
              </a:ext>
            </a:extLst>
          </p:cNvPr>
          <p:cNvSpPr>
            <a:spLocks noChangeArrowheads="1"/>
          </p:cNvSpPr>
          <p:nvPr/>
        </p:nvSpPr>
        <p:spPr bwMode="auto">
          <a:xfrm>
            <a:off x="1790740" y="3616891"/>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200" dirty="0">
                <a:solidFill>
                  <a:schemeClr val="tx1">
                    <a:lumMod val="65000"/>
                    <a:lumOff val="35000"/>
                  </a:schemeClr>
                </a:solidFill>
                <a:latin typeface="Calibri" panose="020F0502020204030204" pitchFamily="34" charset="0"/>
                <a:cs typeface="Calibri" panose="020F0502020204030204" pitchFamily="34" charset="0"/>
              </a:rPr>
              <a:t>HIV core</a:t>
            </a:r>
          </a:p>
        </p:txBody>
      </p:sp>
      <p:sp>
        <p:nvSpPr>
          <p:cNvPr id="3" name="Rectangle 2">
            <a:extLst>
              <a:ext uri="{FF2B5EF4-FFF2-40B4-BE49-F238E27FC236}">
                <a16:creationId xmlns:a16="http://schemas.microsoft.com/office/drawing/2014/main" id="{CC17ED9A-6DE6-0B44-C1B4-23AB1B1F211B}"/>
              </a:ext>
            </a:extLst>
          </p:cNvPr>
          <p:cNvSpPr>
            <a:spLocks noChangeArrowheads="1"/>
          </p:cNvSpPr>
          <p:nvPr/>
        </p:nvSpPr>
        <p:spPr bwMode="auto">
          <a:xfrm>
            <a:off x="3518767" y="2571750"/>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rgbClr val="813AC0"/>
                </a:solidFill>
                <a:latin typeface="Calibri" panose="020F0502020204030204" pitchFamily="34" charset="0"/>
                <a:cs typeface="Calibri" panose="020F0502020204030204" pitchFamily="34" charset="0"/>
              </a:rPr>
              <a:t>Kinesin</a:t>
            </a:r>
          </a:p>
        </p:txBody>
      </p:sp>
      <p:sp>
        <p:nvSpPr>
          <p:cNvPr id="5" name="Rectangle 4">
            <a:extLst>
              <a:ext uri="{FF2B5EF4-FFF2-40B4-BE49-F238E27FC236}">
                <a16:creationId xmlns:a16="http://schemas.microsoft.com/office/drawing/2014/main" id="{7C7C1D62-D881-C457-AD32-9A63C46D54A8}"/>
              </a:ext>
            </a:extLst>
          </p:cNvPr>
          <p:cNvSpPr>
            <a:spLocks noChangeArrowheads="1"/>
          </p:cNvSpPr>
          <p:nvPr/>
        </p:nvSpPr>
        <p:spPr bwMode="auto">
          <a:xfrm>
            <a:off x="1888210" y="2379313"/>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rgbClr val="3F8673"/>
                </a:solidFill>
                <a:latin typeface="Calibri" panose="020F0502020204030204" pitchFamily="34" charset="0"/>
                <a:cs typeface="Calibri" panose="020F0502020204030204" pitchFamily="34" charset="0"/>
              </a:rPr>
              <a:t>Dynein</a:t>
            </a:r>
          </a:p>
        </p:txBody>
      </p:sp>
      <p:cxnSp>
        <p:nvCxnSpPr>
          <p:cNvPr id="7" name="Straight Connector 6">
            <a:extLst>
              <a:ext uri="{FF2B5EF4-FFF2-40B4-BE49-F238E27FC236}">
                <a16:creationId xmlns:a16="http://schemas.microsoft.com/office/drawing/2014/main" id="{0C5B0FB1-BA91-F970-C2CA-4FA2099799D0}"/>
              </a:ext>
            </a:extLst>
          </p:cNvPr>
          <p:cNvCxnSpPr>
            <a:cxnSpLocks/>
          </p:cNvCxnSpPr>
          <p:nvPr/>
        </p:nvCxnSpPr>
        <p:spPr>
          <a:xfrm>
            <a:off x="2591851" y="2617581"/>
            <a:ext cx="176574" cy="163456"/>
          </a:xfrm>
          <a:prstGeom prst="line">
            <a:avLst/>
          </a:prstGeom>
          <a:ln w="9525" cap="rnd">
            <a:solidFill>
              <a:schemeClr val="tx1">
                <a:lumMod val="65000"/>
                <a:lumOff val="35000"/>
              </a:schemeClr>
            </a:solidFill>
          </a:ln>
          <a:effectLst>
            <a:glow rad="12700">
              <a:schemeClr val="bg1">
                <a:lumMod val="95000"/>
                <a:alpha val="75000"/>
              </a:schemeClr>
            </a:glow>
          </a:effectLst>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CCBF07A-186C-B918-338E-55C58EC6EEC7}"/>
              </a:ext>
            </a:extLst>
          </p:cNvPr>
          <p:cNvCxnSpPr>
            <a:cxnSpLocks/>
          </p:cNvCxnSpPr>
          <p:nvPr/>
        </p:nvCxnSpPr>
        <p:spPr>
          <a:xfrm>
            <a:off x="3578898" y="2720949"/>
            <a:ext cx="193266" cy="0"/>
          </a:xfrm>
          <a:prstGeom prst="line">
            <a:avLst/>
          </a:prstGeom>
          <a:ln w="9525" cap="rnd">
            <a:solidFill>
              <a:schemeClr val="tx1">
                <a:lumMod val="65000"/>
                <a:lumOff val="35000"/>
              </a:schemeClr>
            </a:solidFill>
          </a:ln>
          <a:effectLst>
            <a:glow rad="12700">
              <a:schemeClr val="bg1">
                <a:lumMod val="95000"/>
                <a:alpha val="75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1453621"/>
      </p:ext>
    </p:extLst>
  </p:cSld>
  <p:clrMapOvr>
    <a:masterClrMapping/>
  </p:clrMapOvr>
  <mc:AlternateContent xmlns:mc="http://schemas.openxmlformats.org/markup-compatibility/2006" xmlns:p14="http://schemas.microsoft.com/office/powerpoint/2010/main">
    <mc:Choice Requires="p14">
      <p:transition spd="slow" p14:dur="1250" advTm="11189">
        <p:fade/>
      </p:transition>
    </mc:Choice>
    <mc:Fallback xmlns="">
      <p:transition spd="slow" advTm="11189">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8D74F74-ED19-E324-9402-BE2137004847}"/>
              </a:ext>
            </a:extLst>
          </p:cNvPr>
          <p:cNvPicPr>
            <a:picLocks noChangeAspect="1"/>
          </p:cNvPicPr>
          <p:nvPr/>
        </p:nvPicPr>
        <p:blipFill>
          <a:blip r:embed="rId2"/>
          <a:stretch>
            <a:fillRect/>
          </a:stretch>
        </p:blipFill>
        <p:spPr>
          <a:xfrm>
            <a:off x="459034" y="1068088"/>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Cytoplasmic Transport and Nuclear Import</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a:prstGeom prst="rect">
            <a:avLst/>
          </a:prstGeom>
        </p:spPr>
        <p:txBody>
          <a:bodyPr/>
          <a:lstStyle/>
          <a:p>
            <a:r>
              <a:rPr lang="en-US" b="0" dirty="0"/>
              <a:t>Illustration: </a:t>
            </a:r>
            <a:r>
              <a:rPr lang="en-US" b="0" i="1" dirty="0"/>
              <a:t>Cognition Studio, Inc.</a:t>
            </a:r>
            <a:r>
              <a:rPr lang="en-US" b="0" dirty="0"/>
              <a:t> and David H. Spach, MD</a:t>
            </a:r>
          </a:p>
        </p:txBody>
      </p:sp>
      <p:sp>
        <p:nvSpPr>
          <p:cNvPr id="8" name="Rectangle 7">
            <a:extLst>
              <a:ext uri="{FF2B5EF4-FFF2-40B4-BE49-F238E27FC236}">
                <a16:creationId xmlns:a16="http://schemas.microsoft.com/office/drawing/2014/main" id="{EBE3A55A-1AFC-D3E1-540C-210CDD594A2A}"/>
              </a:ext>
            </a:extLst>
          </p:cNvPr>
          <p:cNvSpPr>
            <a:spLocks noChangeArrowheads="1"/>
          </p:cNvSpPr>
          <p:nvPr/>
        </p:nvSpPr>
        <p:spPr bwMode="auto">
          <a:xfrm>
            <a:off x="457201" y="4420720"/>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sp>
        <p:nvSpPr>
          <p:cNvPr id="10" name="Rectangle 13">
            <a:extLst>
              <a:ext uri="{FF2B5EF4-FFF2-40B4-BE49-F238E27FC236}">
                <a16:creationId xmlns:a16="http://schemas.microsoft.com/office/drawing/2014/main" id="{16CB843C-FF09-1E4F-5CEA-441338BD1472}"/>
              </a:ext>
            </a:extLst>
          </p:cNvPr>
          <p:cNvSpPr>
            <a:spLocks noChangeArrowheads="1"/>
          </p:cNvSpPr>
          <p:nvPr/>
        </p:nvSpPr>
        <p:spPr bwMode="auto">
          <a:xfrm>
            <a:off x="5431018" y="4420720"/>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Nucleus</a:t>
            </a:r>
          </a:p>
        </p:txBody>
      </p:sp>
      <p:sp>
        <p:nvSpPr>
          <p:cNvPr id="21" name="Rectangle 13">
            <a:extLst>
              <a:ext uri="{FF2B5EF4-FFF2-40B4-BE49-F238E27FC236}">
                <a16:creationId xmlns:a16="http://schemas.microsoft.com/office/drawing/2014/main" id="{48AA241D-7743-EE18-0A9F-DF13DB03AA44}"/>
              </a:ext>
            </a:extLst>
          </p:cNvPr>
          <p:cNvSpPr>
            <a:spLocks noChangeArrowheads="1"/>
          </p:cNvSpPr>
          <p:nvPr/>
        </p:nvSpPr>
        <p:spPr bwMode="auto">
          <a:xfrm>
            <a:off x="1790740" y="3616891"/>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200" dirty="0">
                <a:solidFill>
                  <a:schemeClr val="tx1">
                    <a:lumMod val="65000"/>
                    <a:lumOff val="35000"/>
                  </a:schemeClr>
                </a:solidFill>
                <a:latin typeface="Calibri" panose="020F0502020204030204" pitchFamily="34" charset="0"/>
                <a:cs typeface="Calibri" panose="020F0502020204030204" pitchFamily="34" charset="0"/>
              </a:rPr>
              <a:t>HIV core</a:t>
            </a:r>
          </a:p>
        </p:txBody>
      </p:sp>
      <p:sp>
        <p:nvSpPr>
          <p:cNvPr id="3" name="Rectangle 2">
            <a:extLst>
              <a:ext uri="{FF2B5EF4-FFF2-40B4-BE49-F238E27FC236}">
                <a16:creationId xmlns:a16="http://schemas.microsoft.com/office/drawing/2014/main" id="{CC17ED9A-6DE6-0B44-C1B4-23AB1B1F211B}"/>
              </a:ext>
            </a:extLst>
          </p:cNvPr>
          <p:cNvSpPr>
            <a:spLocks noChangeArrowheads="1"/>
          </p:cNvSpPr>
          <p:nvPr/>
        </p:nvSpPr>
        <p:spPr bwMode="auto">
          <a:xfrm>
            <a:off x="7660175" y="2268805"/>
            <a:ext cx="866203"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rgbClr val="813AC0"/>
                </a:solidFill>
                <a:latin typeface="Calibri" panose="020F0502020204030204" pitchFamily="34" charset="0"/>
                <a:cs typeface="Calibri" panose="020F0502020204030204" pitchFamily="34" charset="0"/>
              </a:rPr>
              <a:t>Kinesin</a:t>
            </a:r>
          </a:p>
        </p:txBody>
      </p:sp>
      <p:sp>
        <p:nvSpPr>
          <p:cNvPr id="5" name="Rectangle 4">
            <a:extLst>
              <a:ext uri="{FF2B5EF4-FFF2-40B4-BE49-F238E27FC236}">
                <a16:creationId xmlns:a16="http://schemas.microsoft.com/office/drawing/2014/main" id="{7C7C1D62-D881-C457-AD32-9A63C46D54A8}"/>
              </a:ext>
            </a:extLst>
          </p:cNvPr>
          <p:cNvSpPr>
            <a:spLocks noChangeArrowheads="1"/>
          </p:cNvSpPr>
          <p:nvPr/>
        </p:nvSpPr>
        <p:spPr bwMode="auto">
          <a:xfrm>
            <a:off x="5353214" y="2067320"/>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rgbClr val="3F8673"/>
                </a:solidFill>
                <a:latin typeface="Calibri" panose="020F0502020204030204" pitchFamily="34" charset="0"/>
                <a:cs typeface="Calibri" panose="020F0502020204030204" pitchFamily="34" charset="0"/>
              </a:rPr>
              <a:t>Dynein</a:t>
            </a:r>
          </a:p>
        </p:txBody>
      </p:sp>
      <p:cxnSp>
        <p:nvCxnSpPr>
          <p:cNvPr id="7" name="Straight Connector 6">
            <a:extLst>
              <a:ext uri="{FF2B5EF4-FFF2-40B4-BE49-F238E27FC236}">
                <a16:creationId xmlns:a16="http://schemas.microsoft.com/office/drawing/2014/main" id="{0C5B0FB1-BA91-F970-C2CA-4FA2099799D0}"/>
              </a:ext>
            </a:extLst>
          </p:cNvPr>
          <p:cNvCxnSpPr>
            <a:cxnSpLocks/>
          </p:cNvCxnSpPr>
          <p:nvPr/>
        </p:nvCxnSpPr>
        <p:spPr>
          <a:xfrm>
            <a:off x="5970775" y="2333618"/>
            <a:ext cx="176574" cy="163456"/>
          </a:xfrm>
          <a:prstGeom prst="line">
            <a:avLst/>
          </a:prstGeom>
          <a:ln w="9525" cap="rnd">
            <a:solidFill>
              <a:schemeClr val="tx1">
                <a:lumMod val="65000"/>
                <a:lumOff val="35000"/>
              </a:schemeClr>
            </a:solidFill>
          </a:ln>
          <a:effectLst>
            <a:glow rad="12700">
              <a:schemeClr val="bg1">
                <a:lumMod val="95000"/>
                <a:alpha val="75000"/>
              </a:schemeClr>
            </a:glo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40D967B-F5CD-F77D-3E88-DC53DD746A75}"/>
              </a:ext>
            </a:extLst>
          </p:cNvPr>
          <p:cNvCxnSpPr>
            <a:cxnSpLocks/>
          </p:cNvCxnSpPr>
          <p:nvPr/>
        </p:nvCxnSpPr>
        <p:spPr>
          <a:xfrm>
            <a:off x="7610454" y="2415347"/>
            <a:ext cx="193266" cy="0"/>
          </a:xfrm>
          <a:prstGeom prst="line">
            <a:avLst/>
          </a:prstGeom>
          <a:ln w="9525" cap="rnd">
            <a:solidFill>
              <a:schemeClr val="tx1">
                <a:lumMod val="65000"/>
                <a:lumOff val="35000"/>
              </a:schemeClr>
            </a:solidFill>
          </a:ln>
          <a:effectLst>
            <a:glow rad="12700">
              <a:schemeClr val="bg1">
                <a:lumMod val="95000"/>
                <a:alpha val="75000"/>
              </a:schemeClr>
            </a:glow>
          </a:effectLst>
        </p:spPr>
        <p:style>
          <a:lnRef idx="1">
            <a:schemeClr val="accent1"/>
          </a:lnRef>
          <a:fillRef idx="0">
            <a:schemeClr val="accent1"/>
          </a:fillRef>
          <a:effectRef idx="0">
            <a:schemeClr val="accent1"/>
          </a:effectRef>
          <a:fontRef idx="minor">
            <a:schemeClr val="tx1"/>
          </a:fontRef>
        </p:style>
      </p:cxnSp>
      <p:sp>
        <p:nvSpPr>
          <p:cNvPr id="14" name="Up Arrow 13">
            <a:extLst>
              <a:ext uri="{FF2B5EF4-FFF2-40B4-BE49-F238E27FC236}">
                <a16:creationId xmlns:a16="http://schemas.microsoft.com/office/drawing/2014/main" id="{4AD07B53-E0A8-D422-1EAD-553E7CA8B9C9}"/>
              </a:ext>
            </a:extLst>
          </p:cNvPr>
          <p:cNvSpPr/>
          <p:nvPr/>
        </p:nvSpPr>
        <p:spPr>
          <a:xfrm rot="7436898">
            <a:off x="3009580" y="2795847"/>
            <a:ext cx="137160" cy="457200"/>
          </a:xfrm>
          <a:prstGeom prst="upArrow">
            <a:avLst/>
          </a:prstGeom>
          <a:gradFill flip="none" rotWithShape="1">
            <a:gsLst>
              <a:gs pos="91000">
                <a:srgbClr val="E0DACF"/>
              </a:gs>
              <a:gs pos="8000">
                <a:srgbClr val="1F7B63"/>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Up Arrow 17">
            <a:extLst>
              <a:ext uri="{FF2B5EF4-FFF2-40B4-BE49-F238E27FC236}">
                <a16:creationId xmlns:a16="http://schemas.microsoft.com/office/drawing/2014/main" id="{78E8D1A4-06D2-75DD-D4C3-9FD6CB1A5391}"/>
              </a:ext>
            </a:extLst>
          </p:cNvPr>
          <p:cNvSpPr/>
          <p:nvPr/>
        </p:nvSpPr>
        <p:spPr>
          <a:xfrm rot="18497977">
            <a:off x="3237512" y="2307479"/>
            <a:ext cx="137160" cy="457200"/>
          </a:xfrm>
          <a:prstGeom prst="upArrow">
            <a:avLst/>
          </a:prstGeom>
          <a:gradFill flip="none" rotWithShape="1">
            <a:gsLst>
              <a:gs pos="91000">
                <a:srgbClr val="E0DACF"/>
              </a:gs>
              <a:gs pos="8000">
                <a:srgbClr val="7030A0"/>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Up Arrow 18">
            <a:extLst>
              <a:ext uri="{FF2B5EF4-FFF2-40B4-BE49-F238E27FC236}">
                <a16:creationId xmlns:a16="http://schemas.microsoft.com/office/drawing/2014/main" id="{C98D4F3E-1CD5-BC6C-E152-7F9C3C7EAEE1}"/>
              </a:ext>
            </a:extLst>
          </p:cNvPr>
          <p:cNvSpPr/>
          <p:nvPr/>
        </p:nvSpPr>
        <p:spPr>
          <a:xfrm rot="7782087">
            <a:off x="6455000" y="2574618"/>
            <a:ext cx="274320" cy="731520"/>
          </a:xfrm>
          <a:prstGeom prst="upArrow">
            <a:avLst/>
          </a:prstGeom>
          <a:gradFill flip="none" rotWithShape="1">
            <a:gsLst>
              <a:gs pos="91000">
                <a:srgbClr val="CFC4BB">
                  <a:alpha val="90000"/>
                </a:srgbClr>
              </a:gs>
              <a:gs pos="8000">
                <a:srgbClr val="1F7B63"/>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Up Arrow 19">
            <a:extLst>
              <a:ext uri="{FF2B5EF4-FFF2-40B4-BE49-F238E27FC236}">
                <a16:creationId xmlns:a16="http://schemas.microsoft.com/office/drawing/2014/main" id="{FDDE0F06-839F-15CD-9BB3-A15F61AD027C}"/>
              </a:ext>
            </a:extLst>
          </p:cNvPr>
          <p:cNvSpPr/>
          <p:nvPr/>
        </p:nvSpPr>
        <p:spPr>
          <a:xfrm rot="18497977">
            <a:off x="7101245" y="1634638"/>
            <a:ext cx="274320" cy="731520"/>
          </a:xfrm>
          <a:prstGeom prst="upArrow">
            <a:avLst/>
          </a:prstGeom>
          <a:gradFill flip="none" rotWithShape="1">
            <a:gsLst>
              <a:gs pos="91000">
                <a:srgbClr val="CFC4BB">
                  <a:alpha val="90000"/>
                </a:srgbClr>
              </a:gs>
              <a:gs pos="8000">
                <a:srgbClr val="7030A0"/>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0176641"/>
      </p:ext>
    </p:extLst>
  </p:cSld>
  <p:clrMapOvr>
    <a:masterClrMapping/>
  </p:clrMapOvr>
  <mc:AlternateContent xmlns:mc="http://schemas.openxmlformats.org/markup-compatibility/2006" xmlns:p14="http://schemas.microsoft.com/office/powerpoint/2010/main">
    <mc:Choice Requires="p14">
      <p:transition spd="slow" p14:dur="1250" advTm="8885">
        <p:fade/>
      </p:transition>
    </mc:Choice>
    <mc:Fallback xmlns="">
      <p:transition spd="slow" advTm="8885">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HIV Life Cycle</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5" name="Rectangle 4">
            <a:extLst>
              <a:ext uri="{FF2B5EF4-FFF2-40B4-BE49-F238E27FC236}">
                <a16:creationId xmlns:a16="http://schemas.microsoft.com/office/drawing/2014/main" id="{A6F92C1D-5C03-49C2-70F7-9BCF755F7F9C}"/>
              </a:ext>
            </a:extLst>
          </p:cNvPr>
          <p:cNvSpPr/>
          <p:nvPr/>
        </p:nvSpPr>
        <p:spPr>
          <a:xfrm>
            <a:off x="4196442" y="1832729"/>
            <a:ext cx="751115" cy="1828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cap="small" dirty="0">
                <a:solidFill>
                  <a:schemeClr val="tx1"/>
                </a:solidFill>
                <a:latin typeface="Calibri" panose="020F0502020204030204" pitchFamily="34" charset="0"/>
                <a:cs typeface="Calibri" panose="020F0502020204030204" pitchFamily="34" charset="0"/>
              </a:rPr>
              <a:t>Host Cell</a:t>
            </a:r>
          </a:p>
        </p:txBody>
      </p:sp>
      <p:sp>
        <p:nvSpPr>
          <p:cNvPr id="7" name="Rectangle 6">
            <a:extLst>
              <a:ext uri="{FF2B5EF4-FFF2-40B4-BE49-F238E27FC236}">
                <a16:creationId xmlns:a16="http://schemas.microsoft.com/office/drawing/2014/main" id="{643620FE-C1BD-3ECD-F71B-387AFB376459}"/>
              </a:ext>
            </a:extLst>
          </p:cNvPr>
          <p:cNvSpPr/>
          <p:nvPr/>
        </p:nvSpPr>
        <p:spPr>
          <a:xfrm>
            <a:off x="2331691" y="1022528"/>
            <a:ext cx="451757" cy="1828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cap="small" dirty="0">
                <a:solidFill>
                  <a:schemeClr val="tx1"/>
                </a:solidFill>
                <a:latin typeface="Calibri" panose="020F0502020204030204" pitchFamily="34" charset="0"/>
                <a:cs typeface="Calibri" panose="020F0502020204030204" pitchFamily="34" charset="0"/>
              </a:rPr>
              <a:t>HIV</a:t>
            </a:r>
          </a:p>
        </p:txBody>
      </p:sp>
    </p:spTree>
    <p:extLst>
      <p:ext uri="{BB962C8B-B14F-4D97-AF65-F5344CB8AC3E}">
        <p14:creationId xmlns:p14="http://schemas.microsoft.com/office/powerpoint/2010/main" val="154916037"/>
      </p:ext>
    </p:extLst>
  </p:cSld>
  <p:clrMapOvr>
    <a:masterClrMapping/>
  </p:clrMapOvr>
  <mc:AlternateContent xmlns:mc="http://schemas.openxmlformats.org/markup-compatibility/2006" xmlns:p14="http://schemas.microsoft.com/office/powerpoint/2010/main">
    <mc:Choice Requires="p14">
      <p:transition spd="slow" p14:dur="1250" advTm="8704">
        <p:circle/>
      </p:transition>
    </mc:Choice>
    <mc:Fallback xmlns="">
      <p:transition spd="slow" advTm="8704">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E1F3EF-B944-15B5-CF8C-F313A33148FD}"/>
              </a:ext>
            </a:extLst>
          </p:cNvPr>
          <p:cNvPicPr>
            <a:picLocks noChangeAspect="1"/>
          </p:cNvPicPr>
          <p:nvPr/>
        </p:nvPicPr>
        <p:blipFill>
          <a:blip r:embed="rId2"/>
          <a:stretch>
            <a:fillRect/>
          </a:stretch>
        </p:blipFill>
        <p:spPr>
          <a:xfrm>
            <a:off x="459034" y="1068088"/>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Cytoplasmic Transport and Nuclear Import</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a:prstGeom prst="rect">
            <a:avLst/>
          </a:prstGeom>
        </p:spPr>
        <p:txBody>
          <a:bodyPr/>
          <a:lstStyle/>
          <a:p>
            <a:r>
              <a:rPr lang="en-US" b="0" dirty="0"/>
              <a:t>Illustration: </a:t>
            </a:r>
            <a:r>
              <a:rPr lang="en-US" b="0" i="1" dirty="0"/>
              <a:t>Cognition Studio, Inc.</a:t>
            </a:r>
            <a:r>
              <a:rPr lang="en-US" b="0" dirty="0"/>
              <a:t> and David H. Spach, MD</a:t>
            </a:r>
          </a:p>
        </p:txBody>
      </p:sp>
      <p:sp>
        <p:nvSpPr>
          <p:cNvPr id="8" name="Rectangle 7">
            <a:extLst>
              <a:ext uri="{FF2B5EF4-FFF2-40B4-BE49-F238E27FC236}">
                <a16:creationId xmlns:a16="http://schemas.microsoft.com/office/drawing/2014/main" id="{EBE3A55A-1AFC-D3E1-540C-210CDD594A2A}"/>
              </a:ext>
            </a:extLst>
          </p:cNvPr>
          <p:cNvSpPr>
            <a:spLocks noChangeArrowheads="1"/>
          </p:cNvSpPr>
          <p:nvPr/>
        </p:nvSpPr>
        <p:spPr bwMode="auto">
          <a:xfrm>
            <a:off x="457201" y="4420720"/>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sp>
        <p:nvSpPr>
          <p:cNvPr id="10" name="Rectangle 13">
            <a:extLst>
              <a:ext uri="{FF2B5EF4-FFF2-40B4-BE49-F238E27FC236}">
                <a16:creationId xmlns:a16="http://schemas.microsoft.com/office/drawing/2014/main" id="{16CB843C-FF09-1E4F-5CEA-441338BD1472}"/>
              </a:ext>
            </a:extLst>
          </p:cNvPr>
          <p:cNvSpPr>
            <a:spLocks noChangeArrowheads="1"/>
          </p:cNvSpPr>
          <p:nvPr/>
        </p:nvSpPr>
        <p:spPr bwMode="auto">
          <a:xfrm>
            <a:off x="5431018" y="4420720"/>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Nucleus</a:t>
            </a:r>
          </a:p>
        </p:txBody>
      </p:sp>
      <p:sp>
        <p:nvSpPr>
          <p:cNvPr id="14" name="Rectangle 13">
            <a:extLst>
              <a:ext uri="{FF2B5EF4-FFF2-40B4-BE49-F238E27FC236}">
                <a16:creationId xmlns:a16="http://schemas.microsoft.com/office/drawing/2014/main" id="{84290E16-3331-D94D-FA62-326A91DAA5BA}"/>
              </a:ext>
            </a:extLst>
          </p:cNvPr>
          <p:cNvSpPr>
            <a:spLocks noChangeArrowheads="1"/>
          </p:cNvSpPr>
          <p:nvPr/>
        </p:nvSpPr>
        <p:spPr bwMode="auto">
          <a:xfrm>
            <a:off x="3518767" y="2571750"/>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200" dirty="0">
                <a:solidFill>
                  <a:schemeClr val="tx1">
                    <a:lumMod val="65000"/>
                    <a:lumOff val="35000"/>
                  </a:schemeClr>
                </a:solidFill>
                <a:latin typeface="Calibri" panose="020F0502020204030204" pitchFamily="34" charset="0"/>
                <a:cs typeface="Calibri" panose="020F0502020204030204" pitchFamily="34" charset="0"/>
              </a:rPr>
              <a:t>Kinesin</a:t>
            </a:r>
          </a:p>
        </p:txBody>
      </p:sp>
      <p:sp>
        <p:nvSpPr>
          <p:cNvPr id="16" name="Rectangle 15">
            <a:extLst>
              <a:ext uri="{FF2B5EF4-FFF2-40B4-BE49-F238E27FC236}">
                <a16:creationId xmlns:a16="http://schemas.microsoft.com/office/drawing/2014/main" id="{9E7A696F-062A-9D4A-DF40-4FC3E8AA57AF}"/>
              </a:ext>
            </a:extLst>
          </p:cNvPr>
          <p:cNvSpPr>
            <a:spLocks noChangeArrowheads="1"/>
          </p:cNvSpPr>
          <p:nvPr/>
        </p:nvSpPr>
        <p:spPr bwMode="auto">
          <a:xfrm>
            <a:off x="1894836" y="2399191"/>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200" dirty="0">
                <a:solidFill>
                  <a:schemeClr val="tx1">
                    <a:lumMod val="65000"/>
                    <a:lumOff val="35000"/>
                  </a:schemeClr>
                </a:solidFill>
                <a:latin typeface="Calibri" panose="020F0502020204030204" pitchFamily="34" charset="0"/>
                <a:cs typeface="Calibri" panose="020F0502020204030204" pitchFamily="34" charset="0"/>
              </a:rPr>
              <a:t>Dynein</a:t>
            </a:r>
          </a:p>
        </p:txBody>
      </p:sp>
      <p:cxnSp>
        <p:nvCxnSpPr>
          <p:cNvPr id="17" name="Straight Connector 16">
            <a:extLst>
              <a:ext uri="{FF2B5EF4-FFF2-40B4-BE49-F238E27FC236}">
                <a16:creationId xmlns:a16="http://schemas.microsoft.com/office/drawing/2014/main" id="{D4739EF8-FB51-E26F-4237-9E2767A9C0D7}"/>
              </a:ext>
            </a:extLst>
          </p:cNvPr>
          <p:cNvCxnSpPr>
            <a:cxnSpLocks/>
          </p:cNvCxnSpPr>
          <p:nvPr/>
        </p:nvCxnSpPr>
        <p:spPr>
          <a:xfrm>
            <a:off x="2591851" y="2617581"/>
            <a:ext cx="176574" cy="163456"/>
          </a:xfrm>
          <a:prstGeom prst="line">
            <a:avLst/>
          </a:prstGeom>
          <a:ln w="9525" cap="rnd">
            <a:solidFill>
              <a:schemeClr val="tx1">
                <a:lumMod val="65000"/>
                <a:lumOff val="35000"/>
              </a:schemeClr>
            </a:solidFill>
          </a:ln>
          <a:effectLst>
            <a:glow rad="12700">
              <a:schemeClr val="bg1">
                <a:lumMod val="95000"/>
                <a:alpha val="75000"/>
              </a:schemeClr>
            </a:glow>
          </a:effectLst>
        </p:spPr>
        <p:style>
          <a:lnRef idx="1">
            <a:schemeClr val="accent1"/>
          </a:lnRef>
          <a:fillRef idx="0">
            <a:schemeClr val="accent1"/>
          </a:fillRef>
          <a:effectRef idx="0">
            <a:schemeClr val="accent1"/>
          </a:effectRef>
          <a:fontRef idx="minor">
            <a:schemeClr val="tx1"/>
          </a:fontRef>
        </p:style>
      </p:cxnSp>
      <p:sp>
        <p:nvSpPr>
          <p:cNvPr id="21" name="Rectangle 13">
            <a:extLst>
              <a:ext uri="{FF2B5EF4-FFF2-40B4-BE49-F238E27FC236}">
                <a16:creationId xmlns:a16="http://schemas.microsoft.com/office/drawing/2014/main" id="{48AA241D-7743-EE18-0A9F-DF13DB03AA44}"/>
              </a:ext>
            </a:extLst>
          </p:cNvPr>
          <p:cNvSpPr>
            <a:spLocks noChangeArrowheads="1"/>
          </p:cNvSpPr>
          <p:nvPr/>
        </p:nvSpPr>
        <p:spPr bwMode="auto">
          <a:xfrm>
            <a:off x="1790740" y="3616891"/>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600" dirty="0">
                <a:solidFill>
                  <a:srgbClr val="687F48"/>
                </a:solidFill>
                <a:latin typeface="Calibri" panose="020F0502020204030204" pitchFamily="34" charset="0"/>
                <a:cs typeface="Calibri" panose="020F0502020204030204" pitchFamily="34" charset="0"/>
              </a:rPr>
              <a:t>HIV core</a:t>
            </a:r>
          </a:p>
        </p:txBody>
      </p:sp>
      <p:cxnSp>
        <p:nvCxnSpPr>
          <p:cNvPr id="27" name="Straight Connector 26">
            <a:extLst>
              <a:ext uri="{FF2B5EF4-FFF2-40B4-BE49-F238E27FC236}">
                <a16:creationId xmlns:a16="http://schemas.microsoft.com/office/drawing/2014/main" id="{77553FAC-B705-6F0F-BE59-6D6FC83447E6}"/>
              </a:ext>
            </a:extLst>
          </p:cNvPr>
          <p:cNvCxnSpPr>
            <a:cxnSpLocks/>
          </p:cNvCxnSpPr>
          <p:nvPr/>
        </p:nvCxnSpPr>
        <p:spPr>
          <a:xfrm>
            <a:off x="3578898" y="2720949"/>
            <a:ext cx="193266" cy="0"/>
          </a:xfrm>
          <a:prstGeom prst="line">
            <a:avLst/>
          </a:prstGeom>
          <a:ln w="9525" cap="rnd">
            <a:solidFill>
              <a:schemeClr val="tx1">
                <a:lumMod val="65000"/>
                <a:lumOff val="35000"/>
              </a:schemeClr>
            </a:solidFill>
          </a:ln>
          <a:effectLst>
            <a:glow rad="12700">
              <a:schemeClr val="bg1">
                <a:lumMod val="95000"/>
                <a:alpha val="75000"/>
              </a:schemeClr>
            </a:glow>
          </a:effectLst>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CF7874C-D986-5FA4-117D-FD28D2D01B37}"/>
              </a:ext>
            </a:extLst>
          </p:cNvPr>
          <p:cNvSpPr>
            <a:spLocks noChangeArrowheads="1"/>
          </p:cNvSpPr>
          <p:nvPr/>
        </p:nvSpPr>
        <p:spPr bwMode="auto">
          <a:xfrm>
            <a:off x="4109142" y="2966130"/>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200" dirty="0">
                <a:solidFill>
                  <a:schemeClr val="tx1">
                    <a:lumMod val="65000"/>
                    <a:lumOff val="35000"/>
                  </a:schemeClr>
                </a:solidFill>
                <a:latin typeface="Calibri" panose="020F0502020204030204" pitchFamily="34" charset="0"/>
                <a:cs typeface="Calibri" panose="020F0502020204030204" pitchFamily="34" charset="0"/>
              </a:rPr>
              <a:t>Microtubule</a:t>
            </a:r>
          </a:p>
        </p:txBody>
      </p:sp>
      <p:cxnSp>
        <p:nvCxnSpPr>
          <p:cNvPr id="5" name="Straight Connector 4">
            <a:extLst>
              <a:ext uri="{FF2B5EF4-FFF2-40B4-BE49-F238E27FC236}">
                <a16:creationId xmlns:a16="http://schemas.microsoft.com/office/drawing/2014/main" id="{E08465E2-5CB2-EDF5-FD74-F1CE83AD3491}"/>
              </a:ext>
            </a:extLst>
          </p:cNvPr>
          <p:cNvCxnSpPr>
            <a:cxnSpLocks/>
          </p:cNvCxnSpPr>
          <p:nvPr/>
        </p:nvCxnSpPr>
        <p:spPr>
          <a:xfrm>
            <a:off x="4612062" y="3183450"/>
            <a:ext cx="0" cy="220907"/>
          </a:xfrm>
          <a:prstGeom prst="line">
            <a:avLst/>
          </a:prstGeom>
          <a:ln w="9525" cap="rnd">
            <a:solidFill>
              <a:schemeClr val="tx1">
                <a:lumMod val="65000"/>
                <a:lumOff val="35000"/>
              </a:schemeClr>
            </a:solidFill>
          </a:ln>
          <a:effectLst>
            <a:glow rad="12700">
              <a:schemeClr val="bg1">
                <a:lumMod val="95000"/>
                <a:alpha val="75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8090583"/>
      </p:ext>
    </p:extLst>
  </p:cSld>
  <p:clrMapOvr>
    <a:masterClrMapping/>
  </p:clrMapOvr>
  <mc:AlternateContent xmlns:mc="http://schemas.openxmlformats.org/markup-compatibility/2006" xmlns:p14="http://schemas.microsoft.com/office/powerpoint/2010/main">
    <mc:Choice Requires="p14">
      <p:transition spd="slow" p14:dur="1250" advTm="9045">
        <p:fade/>
      </p:transition>
    </mc:Choice>
    <mc:Fallback xmlns="">
      <p:transition spd="slow" advTm="9045">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936298-7A4D-3819-4CA8-1790BDEAB016}"/>
              </a:ext>
            </a:extLst>
          </p:cNvPr>
          <p:cNvPicPr>
            <a:picLocks noChangeAspect="1"/>
          </p:cNvPicPr>
          <p:nvPr/>
        </p:nvPicPr>
        <p:blipFill>
          <a:blip r:embed="rId2"/>
          <a:stretch>
            <a:fillRect/>
          </a:stretch>
        </p:blipFill>
        <p:spPr>
          <a:xfrm>
            <a:off x="459034" y="1068088"/>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Cytoplasmic Transport and Nuclear Import</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a:prstGeom prst="rect">
            <a:avLst/>
          </a:prstGeom>
        </p:spPr>
        <p:txBody>
          <a:bodyPr/>
          <a:lstStyle/>
          <a:p>
            <a:r>
              <a:rPr lang="en-US" b="0" dirty="0"/>
              <a:t>Illustration: </a:t>
            </a:r>
            <a:r>
              <a:rPr lang="en-US" b="0" i="1" dirty="0"/>
              <a:t>Cognition Studio, Inc.</a:t>
            </a:r>
            <a:r>
              <a:rPr lang="en-US" b="0" dirty="0"/>
              <a:t> and David H. Spach, MD</a:t>
            </a:r>
          </a:p>
        </p:txBody>
      </p:sp>
      <p:sp>
        <p:nvSpPr>
          <p:cNvPr id="12" name="Rectangle 11">
            <a:extLst>
              <a:ext uri="{FF2B5EF4-FFF2-40B4-BE49-F238E27FC236}">
                <a16:creationId xmlns:a16="http://schemas.microsoft.com/office/drawing/2014/main" id="{5BCE7A2E-E0A2-82C1-04EE-60FF55491823}"/>
              </a:ext>
            </a:extLst>
          </p:cNvPr>
          <p:cNvSpPr>
            <a:spLocks noChangeArrowheads="1"/>
          </p:cNvSpPr>
          <p:nvPr/>
        </p:nvSpPr>
        <p:spPr bwMode="auto">
          <a:xfrm>
            <a:off x="457201" y="4420720"/>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sp>
        <p:nvSpPr>
          <p:cNvPr id="13" name="Rectangle 13">
            <a:extLst>
              <a:ext uri="{FF2B5EF4-FFF2-40B4-BE49-F238E27FC236}">
                <a16:creationId xmlns:a16="http://schemas.microsoft.com/office/drawing/2014/main" id="{267086A2-5615-8D81-9E17-6A972D71BAAA}"/>
              </a:ext>
            </a:extLst>
          </p:cNvPr>
          <p:cNvSpPr>
            <a:spLocks noChangeArrowheads="1"/>
          </p:cNvSpPr>
          <p:nvPr/>
        </p:nvSpPr>
        <p:spPr bwMode="auto">
          <a:xfrm>
            <a:off x="5431018" y="4420720"/>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Nucleus</a:t>
            </a:r>
          </a:p>
        </p:txBody>
      </p:sp>
      <p:sp>
        <p:nvSpPr>
          <p:cNvPr id="9" name="Rectangle 8">
            <a:extLst>
              <a:ext uri="{FF2B5EF4-FFF2-40B4-BE49-F238E27FC236}">
                <a16:creationId xmlns:a16="http://schemas.microsoft.com/office/drawing/2014/main" id="{A7DEC1DD-1582-71FE-7E39-6FC670EEA47A}"/>
              </a:ext>
            </a:extLst>
          </p:cNvPr>
          <p:cNvSpPr>
            <a:spLocks noChangeArrowheads="1"/>
          </p:cNvSpPr>
          <p:nvPr/>
        </p:nvSpPr>
        <p:spPr bwMode="auto">
          <a:xfrm>
            <a:off x="4109142" y="2966130"/>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200" dirty="0">
                <a:solidFill>
                  <a:schemeClr val="tx1">
                    <a:lumMod val="65000"/>
                    <a:lumOff val="35000"/>
                  </a:schemeClr>
                </a:solidFill>
                <a:latin typeface="Calibri" panose="020F0502020204030204" pitchFamily="34" charset="0"/>
                <a:cs typeface="Calibri" panose="020F0502020204030204" pitchFamily="34" charset="0"/>
              </a:rPr>
              <a:t>Microtubule</a:t>
            </a:r>
          </a:p>
        </p:txBody>
      </p:sp>
      <p:cxnSp>
        <p:nvCxnSpPr>
          <p:cNvPr id="10" name="Straight Connector 9">
            <a:extLst>
              <a:ext uri="{FF2B5EF4-FFF2-40B4-BE49-F238E27FC236}">
                <a16:creationId xmlns:a16="http://schemas.microsoft.com/office/drawing/2014/main" id="{4E097957-92B9-59D2-64EB-F2A21A8AEA8F}"/>
              </a:ext>
            </a:extLst>
          </p:cNvPr>
          <p:cNvCxnSpPr>
            <a:cxnSpLocks/>
          </p:cNvCxnSpPr>
          <p:nvPr/>
        </p:nvCxnSpPr>
        <p:spPr>
          <a:xfrm>
            <a:off x="4612062" y="3183450"/>
            <a:ext cx="0" cy="220907"/>
          </a:xfrm>
          <a:prstGeom prst="line">
            <a:avLst/>
          </a:prstGeom>
          <a:ln w="9525" cap="rnd">
            <a:solidFill>
              <a:schemeClr val="tx1">
                <a:lumMod val="65000"/>
                <a:lumOff val="35000"/>
              </a:schemeClr>
            </a:solidFill>
          </a:ln>
          <a:effectLst>
            <a:glow rad="12700">
              <a:schemeClr val="bg1">
                <a:lumMod val="95000"/>
                <a:alpha val="75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4217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2101">
        <p159:morph option="byObject"/>
      </p:transition>
    </mc:Choice>
    <mc:Fallback xmlns="">
      <p:transition spd="slow" advTm="2101">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94CA820-B0F3-B89F-FBCB-45C15328C111}"/>
              </a:ext>
            </a:extLst>
          </p:cNvPr>
          <p:cNvPicPr>
            <a:picLocks noChangeAspect="1"/>
          </p:cNvPicPr>
          <p:nvPr/>
        </p:nvPicPr>
        <p:blipFill>
          <a:blip r:embed="rId2"/>
          <a:stretch>
            <a:fillRect/>
          </a:stretch>
        </p:blipFill>
        <p:spPr>
          <a:xfrm>
            <a:off x="459034" y="1068088"/>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Cytoplasmic Transport and Nuclear Import</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a:prstGeom prst="rect">
            <a:avLst/>
          </a:prstGeom>
        </p:spPr>
        <p:txBody>
          <a:bodyPr/>
          <a:lstStyle/>
          <a:p>
            <a:r>
              <a:rPr lang="en-US" b="0" dirty="0"/>
              <a:t>Illustration: </a:t>
            </a:r>
            <a:r>
              <a:rPr lang="en-US" b="0" i="1" dirty="0"/>
              <a:t>Cognition Studio, Inc.</a:t>
            </a:r>
            <a:r>
              <a:rPr lang="en-US" b="0" dirty="0"/>
              <a:t> and David H. Spach, MD</a:t>
            </a:r>
          </a:p>
        </p:txBody>
      </p:sp>
      <p:sp>
        <p:nvSpPr>
          <p:cNvPr id="7" name="Rectangle 6">
            <a:extLst>
              <a:ext uri="{FF2B5EF4-FFF2-40B4-BE49-F238E27FC236}">
                <a16:creationId xmlns:a16="http://schemas.microsoft.com/office/drawing/2014/main" id="{6ABA6BF0-85AE-1FAA-3068-529D165807EA}"/>
              </a:ext>
            </a:extLst>
          </p:cNvPr>
          <p:cNvSpPr>
            <a:spLocks noChangeArrowheads="1"/>
          </p:cNvSpPr>
          <p:nvPr/>
        </p:nvSpPr>
        <p:spPr bwMode="auto">
          <a:xfrm>
            <a:off x="457201" y="4420720"/>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sp>
        <p:nvSpPr>
          <p:cNvPr id="8" name="Rectangle 13">
            <a:extLst>
              <a:ext uri="{FF2B5EF4-FFF2-40B4-BE49-F238E27FC236}">
                <a16:creationId xmlns:a16="http://schemas.microsoft.com/office/drawing/2014/main" id="{296E3518-4B0B-5378-34BE-B4CCF12B85C7}"/>
              </a:ext>
            </a:extLst>
          </p:cNvPr>
          <p:cNvSpPr>
            <a:spLocks noChangeArrowheads="1"/>
          </p:cNvSpPr>
          <p:nvPr/>
        </p:nvSpPr>
        <p:spPr bwMode="auto">
          <a:xfrm>
            <a:off x="5431018" y="4420720"/>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Nucleus</a:t>
            </a:r>
          </a:p>
        </p:txBody>
      </p:sp>
      <p:sp>
        <p:nvSpPr>
          <p:cNvPr id="3" name="Rectangle 2">
            <a:extLst>
              <a:ext uri="{FF2B5EF4-FFF2-40B4-BE49-F238E27FC236}">
                <a16:creationId xmlns:a16="http://schemas.microsoft.com/office/drawing/2014/main" id="{28E64060-36BC-F520-D857-699449F0A3B5}"/>
              </a:ext>
            </a:extLst>
          </p:cNvPr>
          <p:cNvSpPr>
            <a:spLocks noChangeArrowheads="1"/>
          </p:cNvSpPr>
          <p:nvPr/>
        </p:nvSpPr>
        <p:spPr bwMode="auto">
          <a:xfrm>
            <a:off x="4109142" y="2966130"/>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200" dirty="0">
                <a:solidFill>
                  <a:schemeClr val="tx1">
                    <a:lumMod val="65000"/>
                    <a:lumOff val="35000"/>
                  </a:schemeClr>
                </a:solidFill>
                <a:latin typeface="Calibri" panose="020F0502020204030204" pitchFamily="34" charset="0"/>
                <a:cs typeface="Calibri" panose="020F0502020204030204" pitchFamily="34" charset="0"/>
              </a:rPr>
              <a:t>Microtubule</a:t>
            </a:r>
          </a:p>
        </p:txBody>
      </p:sp>
      <p:cxnSp>
        <p:nvCxnSpPr>
          <p:cNvPr id="5" name="Straight Connector 4">
            <a:extLst>
              <a:ext uri="{FF2B5EF4-FFF2-40B4-BE49-F238E27FC236}">
                <a16:creationId xmlns:a16="http://schemas.microsoft.com/office/drawing/2014/main" id="{7FEDBA0E-E64D-3E7B-0293-E906BD044848}"/>
              </a:ext>
            </a:extLst>
          </p:cNvPr>
          <p:cNvCxnSpPr>
            <a:cxnSpLocks/>
          </p:cNvCxnSpPr>
          <p:nvPr/>
        </p:nvCxnSpPr>
        <p:spPr>
          <a:xfrm>
            <a:off x="4612062" y="3183450"/>
            <a:ext cx="0" cy="220907"/>
          </a:xfrm>
          <a:prstGeom prst="line">
            <a:avLst/>
          </a:prstGeom>
          <a:ln w="9525" cap="rnd">
            <a:solidFill>
              <a:schemeClr val="tx1">
                <a:lumMod val="65000"/>
                <a:lumOff val="35000"/>
              </a:schemeClr>
            </a:solidFill>
          </a:ln>
          <a:effectLst>
            <a:glow rad="12700">
              <a:schemeClr val="bg1">
                <a:lumMod val="95000"/>
                <a:alpha val="75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21667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1888">
        <p159:morph option="byObject"/>
      </p:transition>
    </mc:Choice>
    <mc:Fallback xmlns="">
      <p:transition spd="slow" advTm="1888">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7D0ED0-AA7B-41EC-5A37-8E4C3E1BF5CA}"/>
              </a:ext>
            </a:extLst>
          </p:cNvPr>
          <p:cNvPicPr>
            <a:picLocks noChangeAspect="1"/>
          </p:cNvPicPr>
          <p:nvPr/>
        </p:nvPicPr>
        <p:blipFill>
          <a:blip r:embed="rId3"/>
          <a:stretch>
            <a:fillRect/>
          </a:stretch>
        </p:blipFill>
        <p:spPr>
          <a:xfrm>
            <a:off x="465340" y="1068088"/>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Cytoplasmic Transport and Nuclear Import</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a:prstGeom prst="rect">
            <a:avLst/>
          </a:prstGeom>
        </p:spPr>
        <p:txBody>
          <a:bodyPr/>
          <a:lstStyle/>
          <a:p>
            <a:r>
              <a:rPr lang="en-US" b="0" dirty="0"/>
              <a:t>Illustration: </a:t>
            </a:r>
            <a:r>
              <a:rPr lang="en-US" b="0" i="1" dirty="0"/>
              <a:t>Cognition Studio, Inc.</a:t>
            </a:r>
            <a:r>
              <a:rPr lang="en-US" b="0" dirty="0"/>
              <a:t> and David H. Spach, MD</a:t>
            </a:r>
          </a:p>
        </p:txBody>
      </p:sp>
      <p:sp>
        <p:nvSpPr>
          <p:cNvPr id="7" name="Rectangle 6">
            <a:extLst>
              <a:ext uri="{FF2B5EF4-FFF2-40B4-BE49-F238E27FC236}">
                <a16:creationId xmlns:a16="http://schemas.microsoft.com/office/drawing/2014/main" id="{6ABA6BF0-85AE-1FAA-3068-529D165807EA}"/>
              </a:ext>
            </a:extLst>
          </p:cNvPr>
          <p:cNvSpPr>
            <a:spLocks noChangeArrowheads="1"/>
          </p:cNvSpPr>
          <p:nvPr/>
        </p:nvSpPr>
        <p:spPr bwMode="auto">
          <a:xfrm>
            <a:off x="457201" y="4420720"/>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sp>
        <p:nvSpPr>
          <p:cNvPr id="8" name="Rectangle 13">
            <a:extLst>
              <a:ext uri="{FF2B5EF4-FFF2-40B4-BE49-F238E27FC236}">
                <a16:creationId xmlns:a16="http://schemas.microsoft.com/office/drawing/2014/main" id="{296E3518-4B0B-5378-34BE-B4CCF12B85C7}"/>
              </a:ext>
            </a:extLst>
          </p:cNvPr>
          <p:cNvSpPr>
            <a:spLocks noChangeArrowheads="1"/>
          </p:cNvSpPr>
          <p:nvPr/>
        </p:nvSpPr>
        <p:spPr bwMode="auto">
          <a:xfrm>
            <a:off x="5431018" y="4420720"/>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Nucleus</a:t>
            </a:r>
          </a:p>
        </p:txBody>
      </p:sp>
      <p:sp>
        <p:nvSpPr>
          <p:cNvPr id="3" name="Rectangle 2">
            <a:extLst>
              <a:ext uri="{FF2B5EF4-FFF2-40B4-BE49-F238E27FC236}">
                <a16:creationId xmlns:a16="http://schemas.microsoft.com/office/drawing/2014/main" id="{0666D83A-1F41-5013-2339-C72DB10FEF7E}"/>
              </a:ext>
            </a:extLst>
          </p:cNvPr>
          <p:cNvSpPr>
            <a:spLocks noChangeArrowheads="1"/>
          </p:cNvSpPr>
          <p:nvPr/>
        </p:nvSpPr>
        <p:spPr bwMode="auto">
          <a:xfrm>
            <a:off x="4109142" y="2966130"/>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200" dirty="0">
                <a:solidFill>
                  <a:schemeClr val="tx1">
                    <a:lumMod val="65000"/>
                    <a:lumOff val="35000"/>
                  </a:schemeClr>
                </a:solidFill>
                <a:latin typeface="Calibri" panose="020F0502020204030204" pitchFamily="34" charset="0"/>
                <a:cs typeface="Calibri" panose="020F0502020204030204" pitchFamily="34" charset="0"/>
              </a:rPr>
              <a:t>Microtubule</a:t>
            </a:r>
          </a:p>
        </p:txBody>
      </p:sp>
      <p:cxnSp>
        <p:nvCxnSpPr>
          <p:cNvPr id="6" name="Straight Connector 5">
            <a:extLst>
              <a:ext uri="{FF2B5EF4-FFF2-40B4-BE49-F238E27FC236}">
                <a16:creationId xmlns:a16="http://schemas.microsoft.com/office/drawing/2014/main" id="{4CF46361-8EB8-18F0-870D-9C2D746EB253}"/>
              </a:ext>
            </a:extLst>
          </p:cNvPr>
          <p:cNvCxnSpPr>
            <a:cxnSpLocks/>
          </p:cNvCxnSpPr>
          <p:nvPr/>
        </p:nvCxnSpPr>
        <p:spPr>
          <a:xfrm>
            <a:off x="4612062" y="3183450"/>
            <a:ext cx="0" cy="220907"/>
          </a:xfrm>
          <a:prstGeom prst="line">
            <a:avLst/>
          </a:prstGeom>
          <a:ln w="9525" cap="rnd">
            <a:solidFill>
              <a:schemeClr val="tx1">
                <a:lumMod val="65000"/>
                <a:lumOff val="35000"/>
              </a:schemeClr>
            </a:solidFill>
          </a:ln>
          <a:effectLst>
            <a:glow rad="12700">
              <a:schemeClr val="bg1">
                <a:lumMod val="95000"/>
                <a:alpha val="75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05858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4938">
        <p159:morph option="byObject"/>
      </p:transition>
    </mc:Choice>
    <mc:Fallback xmlns="">
      <p:transition spd="slow" advTm="4938">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0EAE80D7-DD4C-4FA7-11CB-85EABFEF13DF}"/>
              </a:ext>
            </a:extLst>
          </p:cNvPr>
          <p:cNvPicPr>
            <a:picLocks noChangeAspect="1"/>
          </p:cNvPicPr>
          <p:nvPr/>
        </p:nvPicPr>
        <p:blipFill>
          <a:blip r:embed="rId2"/>
          <a:srcRect/>
          <a:stretch/>
        </p:blipFill>
        <p:spPr>
          <a:xfrm>
            <a:off x="465340" y="1068088"/>
            <a:ext cx="8229600" cy="3656245"/>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Cytoplasmic Transport and Nuclear Import</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a:prstGeom prst="rect">
            <a:avLst/>
          </a:prstGeom>
        </p:spPr>
        <p:txBody>
          <a:bodyPr/>
          <a:lstStyle/>
          <a:p>
            <a:r>
              <a:rPr lang="en-US" b="0" dirty="0"/>
              <a:t>Illustration: </a:t>
            </a:r>
            <a:r>
              <a:rPr lang="en-US" b="0" i="1" dirty="0"/>
              <a:t>Cognition Studio, Inc.</a:t>
            </a:r>
            <a:r>
              <a:rPr lang="en-US" b="0" dirty="0"/>
              <a:t> and David H. Spach, MD</a:t>
            </a:r>
          </a:p>
        </p:txBody>
      </p:sp>
      <p:sp>
        <p:nvSpPr>
          <p:cNvPr id="7" name="Rectangle 6">
            <a:extLst>
              <a:ext uri="{FF2B5EF4-FFF2-40B4-BE49-F238E27FC236}">
                <a16:creationId xmlns:a16="http://schemas.microsoft.com/office/drawing/2014/main" id="{3CDCE029-277C-C473-FBAB-721C53085642}"/>
              </a:ext>
            </a:extLst>
          </p:cNvPr>
          <p:cNvSpPr>
            <a:spLocks noChangeArrowheads="1"/>
          </p:cNvSpPr>
          <p:nvPr/>
        </p:nvSpPr>
        <p:spPr bwMode="auto">
          <a:xfrm>
            <a:off x="457201" y="4420720"/>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sp>
        <p:nvSpPr>
          <p:cNvPr id="12" name="Oval 11">
            <a:extLst>
              <a:ext uri="{FF2B5EF4-FFF2-40B4-BE49-F238E27FC236}">
                <a16:creationId xmlns:a16="http://schemas.microsoft.com/office/drawing/2014/main" id="{1FFCAEE4-8B4F-4549-7E5B-8B83159BED44}"/>
              </a:ext>
            </a:extLst>
          </p:cNvPr>
          <p:cNvSpPr/>
          <p:nvPr/>
        </p:nvSpPr>
        <p:spPr>
          <a:xfrm rot="1151532">
            <a:off x="6245346" y="2466062"/>
            <a:ext cx="45719" cy="80483"/>
          </a:xfrm>
          <a:prstGeom prst="ellipse">
            <a:avLst/>
          </a:prstGeom>
          <a:solidFill>
            <a:srgbClr val="D5C8BE"/>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A29B482-F8FC-79FD-B5A6-F7ECC0440453}"/>
              </a:ext>
            </a:extLst>
          </p:cNvPr>
          <p:cNvSpPr/>
          <p:nvPr/>
        </p:nvSpPr>
        <p:spPr>
          <a:xfrm rot="1072227">
            <a:off x="6048580" y="3523154"/>
            <a:ext cx="45719" cy="80483"/>
          </a:xfrm>
          <a:prstGeom prst="ellipse">
            <a:avLst/>
          </a:prstGeom>
          <a:solidFill>
            <a:srgbClr val="D1C3BC"/>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3">
            <a:extLst>
              <a:ext uri="{FF2B5EF4-FFF2-40B4-BE49-F238E27FC236}">
                <a16:creationId xmlns:a16="http://schemas.microsoft.com/office/drawing/2014/main" id="{DDDCB716-3474-3CB5-9232-2B0078187E8B}"/>
              </a:ext>
            </a:extLst>
          </p:cNvPr>
          <p:cNvSpPr>
            <a:spLocks noChangeArrowheads="1"/>
          </p:cNvSpPr>
          <p:nvPr/>
        </p:nvSpPr>
        <p:spPr bwMode="auto">
          <a:xfrm>
            <a:off x="7817665" y="4430976"/>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Nucleus</a:t>
            </a:r>
          </a:p>
        </p:txBody>
      </p:sp>
      <p:sp>
        <p:nvSpPr>
          <p:cNvPr id="23" name="Rectangle 13">
            <a:extLst>
              <a:ext uri="{FF2B5EF4-FFF2-40B4-BE49-F238E27FC236}">
                <a16:creationId xmlns:a16="http://schemas.microsoft.com/office/drawing/2014/main" id="{E1997034-B336-1094-C4C3-D798357CCF0A}"/>
              </a:ext>
            </a:extLst>
          </p:cNvPr>
          <p:cNvSpPr>
            <a:spLocks noChangeArrowheads="1"/>
          </p:cNvSpPr>
          <p:nvPr/>
        </p:nvSpPr>
        <p:spPr bwMode="auto">
          <a:xfrm>
            <a:off x="4371772" y="4420720"/>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Cytoplasm</a:t>
            </a:r>
          </a:p>
        </p:txBody>
      </p:sp>
      <p:sp>
        <p:nvSpPr>
          <p:cNvPr id="17" name="Rectangle 13">
            <a:extLst>
              <a:ext uri="{FF2B5EF4-FFF2-40B4-BE49-F238E27FC236}">
                <a16:creationId xmlns:a16="http://schemas.microsoft.com/office/drawing/2014/main" id="{74069CFF-AEA5-C447-9EC8-F3BE9731F720}"/>
              </a:ext>
            </a:extLst>
          </p:cNvPr>
          <p:cNvSpPr>
            <a:spLocks noChangeArrowheads="1"/>
          </p:cNvSpPr>
          <p:nvPr/>
        </p:nvSpPr>
        <p:spPr bwMode="auto">
          <a:xfrm>
            <a:off x="3028519" y="1946184"/>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HIV Core</a:t>
            </a:r>
          </a:p>
        </p:txBody>
      </p:sp>
      <p:cxnSp>
        <p:nvCxnSpPr>
          <p:cNvPr id="29" name="Straight Connector 28">
            <a:extLst>
              <a:ext uri="{FF2B5EF4-FFF2-40B4-BE49-F238E27FC236}">
                <a16:creationId xmlns:a16="http://schemas.microsoft.com/office/drawing/2014/main" id="{4533C581-E25B-12F7-BFDE-8EC3FB829DAB}"/>
              </a:ext>
            </a:extLst>
          </p:cNvPr>
          <p:cNvCxnSpPr>
            <a:cxnSpLocks/>
          </p:cNvCxnSpPr>
          <p:nvPr/>
        </p:nvCxnSpPr>
        <p:spPr>
          <a:xfrm>
            <a:off x="6233387" y="1858362"/>
            <a:ext cx="261484" cy="631321"/>
          </a:xfrm>
          <a:prstGeom prst="line">
            <a:avLst/>
          </a:prstGeom>
          <a:ln w="9525" cap="rnd">
            <a:solidFill>
              <a:schemeClr val="tx1">
                <a:lumMod val="65000"/>
                <a:lumOff val="35000"/>
              </a:schemeClr>
            </a:solidFill>
          </a:ln>
          <a:effectLst>
            <a:glow rad="12700">
              <a:schemeClr val="bg1">
                <a:lumMod val="95000"/>
                <a:alpha val="60000"/>
              </a:schemeClr>
            </a:glow>
          </a:effectLst>
        </p:spPr>
        <p:style>
          <a:lnRef idx="1">
            <a:schemeClr val="accent1"/>
          </a:lnRef>
          <a:fillRef idx="0">
            <a:schemeClr val="accent1"/>
          </a:fillRef>
          <a:effectRef idx="0">
            <a:schemeClr val="accent1"/>
          </a:effectRef>
          <a:fontRef idx="minor">
            <a:schemeClr val="tx1"/>
          </a:fontRef>
        </p:style>
      </p:cxnSp>
      <p:sp>
        <p:nvSpPr>
          <p:cNvPr id="5" name="Rectangle 13">
            <a:extLst>
              <a:ext uri="{FF2B5EF4-FFF2-40B4-BE49-F238E27FC236}">
                <a16:creationId xmlns:a16="http://schemas.microsoft.com/office/drawing/2014/main" id="{9F732BFE-6ACC-154B-F222-FDE3B7DBB217}"/>
              </a:ext>
            </a:extLst>
          </p:cNvPr>
          <p:cNvSpPr>
            <a:spLocks noChangeArrowheads="1"/>
          </p:cNvSpPr>
          <p:nvPr/>
        </p:nvSpPr>
        <p:spPr bwMode="auto">
          <a:xfrm>
            <a:off x="5569169" y="1516814"/>
            <a:ext cx="1355092" cy="384048"/>
          </a:xfrm>
          <a:prstGeom prst="rect">
            <a:avLst/>
          </a:prstGeom>
          <a:solidFill>
            <a:schemeClr val="bg1"/>
          </a:solidFill>
          <a:ln w="12700">
            <a:noFill/>
            <a:miter lim="800000"/>
            <a:headEnd/>
            <a:tailEnd/>
          </a:ln>
          <a:effectLst>
            <a:softEdge rad="88900"/>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Nuclear pore</a:t>
            </a:r>
          </a:p>
        </p:txBody>
      </p:sp>
    </p:spTree>
    <p:extLst>
      <p:ext uri="{BB962C8B-B14F-4D97-AF65-F5344CB8AC3E}">
        <p14:creationId xmlns:p14="http://schemas.microsoft.com/office/powerpoint/2010/main" val="2415502216"/>
      </p:ext>
    </p:extLst>
  </p:cSld>
  <p:clrMapOvr>
    <a:masterClrMapping/>
  </p:clrMapOvr>
  <mc:AlternateContent xmlns:mc="http://schemas.openxmlformats.org/markup-compatibility/2006" xmlns:p14="http://schemas.microsoft.com/office/powerpoint/2010/main">
    <mc:Choice Requires="p14">
      <p:transition spd="slow" p14:dur="1250" advTm="6997">
        <p:fade/>
      </p:transition>
    </mc:Choice>
    <mc:Fallback xmlns="">
      <p:transition spd="slow" advTm="6997">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0EAE80D7-DD4C-4FA7-11CB-85EABFEF13DF}"/>
              </a:ext>
            </a:extLst>
          </p:cNvPr>
          <p:cNvPicPr>
            <a:picLocks noChangeAspect="1"/>
          </p:cNvPicPr>
          <p:nvPr/>
        </p:nvPicPr>
        <p:blipFill>
          <a:blip r:embed="rId2"/>
          <a:srcRect/>
          <a:stretch/>
        </p:blipFill>
        <p:spPr>
          <a:xfrm>
            <a:off x="465340" y="1068088"/>
            <a:ext cx="8229600" cy="3656245"/>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Cytoplasmic Transport and Nuclear Import</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a:prstGeom prst="rect">
            <a:avLst/>
          </a:prstGeom>
        </p:spPr>
        <p:txBody>
          <a:bodyPr/>
          <a:lstStyle/>
          <a:p>
            <a:r>
              <a:rPr lang="en-US" b="0" dirty="0"/>
              <a:t>Illustration: </a:t>
            </a:r>
            <a:r>
              <a:rPr lang="en-US" b="0" i="1" dirty="0"/>
              <a:t>Cognition Studio, Inc.</a:t>
            </a:r>
            <a:r>
              <a:rPr lang="en-US" b="0" dirty="0"/>
              <a:t> and David H. Spach, MD</a:t>
            </a:r>
          </a:p>
        </p:txBody>
      </p:sp>
      <p:sp>
        <p:nvSpPr>
          <p:cNvPr id="7" name="Rectangle 6">
            <a:extLst>
              <a:ext uri="{FF2B5EF4-FFF2-40B4-BE49-F238E27FC236}">
                <a16:creationId xmlns:a16="http://schemas.microsoft.com/office/drawing/2014/main" id="{3CDCE029-277C-C473-FBAB-721C53085642}"/>
              </a:ext>
            </a:extLst>
          </p:cNvPr>
          <p:cNvSpPr>
            <a:spLocks noChangeArrowheads="1"/>
          </p:cNvSpPr>
          <p:nvPr/>
        </p:nvSpPr>
        <p:spPr bwMode="auto">
          <a:xfrm>
            <a:off x="457201" y="4420720"/>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sp>
        <p:nvSpPr>
          <p:cNvPr id="12" name="Oval 11">
            <a:extLst>
              <a:ext uri="{FF2B5EF4-FFF2-40B4-BE49-F238E27FC236}">
                <a16:creationId xmlns:a16="http://schemas.microsoft.com/office/drawing/2014/main" id="{1FFCAEE4-8B4F-4549-7E5B-8B83159BED44}"/>
              </a:ext>
            </a:extLst>
          </p:cNvPr>
          <p:cNvSpPr/>
          <p:nvPr/>
        </p:nvSpPr>
        <p:spPr>
          <a:xfrm rot="1151532">
            <a:off x="6245346" y="2466062"/>
            <a:ext cx="45719" cy="80483"/>
          </a:xfrm>
          <a:prstGeom prst="ellipse">
            <a:avLst/>
          </a:prstGeom>
          <a:solidFill>
            <a:srgbClr val="D5C8BE"/>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A29B482-F8FC-79FD-B5A6-F7ECC0440453}"/>
              </a:ext>
            </a:extLst>
          </p:cNvPr>
          <p:cNvSpPr/>
          <p:nvPr/>
        </p:nvSpPr>
        <p:spPr>
          <a:xfrm rot="1072227">
            <a:off x="6048580" y="3523154"/>
            <a:ext cx="45719" cy="80483"/>
          </a:xfrm>
          <a:prstGeom prst="ellipse">
            <a:avLst/>
          </a:prstGeom>
          <a:solidFill>
            <a:srgbClr val="D1C3BC"/>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3">
            <a:extLst>
              <a:ext uri="{FF2B5EF4-FFF2-40B4-BE49-F238E27FC236}">
                <a16:creationId xmlns:a16="http://schemas.microsoft.com/office/drawing/2014/main" id="{DDDCB716-3474-3CB5-9232-2B0078187E8B}"/>
              </a:ext>
            </a:extLst>
          </p:cNvPr>
          <p:cNvSpPr>
            <a:spLocks noChangeArrowheads="1"/>
          </p:cNvSpPr>
          <p:nvPr/>
        </p:nvSpPr>
        <p:spPr bwMode="auto">
          <a:xfrm>
            <a:off x="7817665" y="4430976"/>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Nucleus</a:t>
            </a:r>
          </a:p>
        </p:txBody>
      </p:sp>
      <p:sp>
        <p:nvSpPr>
          <p:cNvPr id="23" name="Rectangle 13">
            <a:extLst>
              <a:ext uri="{FF2B5EF4-FFF2-40B4-BE49-F238E27FC236}">
                <a16:creationId xmlns:a16="http://schemas.microsoft.com/office/drawing/2014/main" id="{E1997034-B336-1094-C4C3-D798357CCF0A}"/>
              </a:ext>
            </a:extLst>
          </p:cNvPr>
          <p:cNvSpPr>
            <a:spLocks noChangeArrowheads="1"/>
          </p:cNvSpPr>
          <p:nvPr/>
        </p:nvSpPr>
        <p:spPr bwMode="auto">
          <a:xfrm>
            <a:off x="4371772" y="4420720"/>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Cytoplasm</a:t>
            </a:r>
          </a:p>
        </p:txBody>
      </p:sp>
      <p:sp>
        <p:nvSpPr>
          <p:cNvPr id="17" name="Rectangle 13">
            <a:extLst>
              <a:ext uri="{FF2B5EF4-FFF2-40B4-BE49-F238E27FC236}">
                <a16:creationId xmlns:a16="http://schemas.microsoft.com/office/drawing/2014/main" id="{74069CFF-AEA5-C447-9EC8-F3BE9731F720}"/>
              </a:ext>
            </a:extLst>
          </p:cNvPr>
          <p:cNvSpPr>
            <a:spLocks noChangeArrowheads="1"/>
          </p:cNvSpPr>
          <p:nvPr/>
        </p:nvSpPr>
        <p:spPr bwMode="auto">
          <a:xfrm>
            <a:off x="3028519" y="1946184"/>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HIV Core</a:t>
            </a:r>
          </a:p>
        </p:txBody>
      </p:sp>
      <p:cxnSp>
        <p:nvCxnSpPr>
          <p:cNvPr id="29" name="Straight Connector 28">
            <a:extLst>
              <a:ext uri="{FF2B5EF4-FFF2-40B4-BE49-F238E27FC236}">
                <a16:creationId xmlns:a16="http://schemas.microsoft.com/office/drawing/2014/main" id="{4533C581-E25B-12F7-BFDE-8EC3FB829DAB}"/>
              </a:ext>
            </a:extLst>
          </p:cNvPr>
          <p:cNvCxnSpPr>
            <a:cxnSpLocks/>
          </p:cNvCxnSpPr>
          <p:nvPr/>
        </p:nvCxnSpPr>
        <p:spPr>
          <a:xfrm>
            <a:off x="6893887" y="1869200"/>
            <a:ext cx="0" cy="772972"/>
          </a:xfrm>
          <a:prstGeom prst="line">
            <a:avLst/>
          </a:prstGeom>
          <a:ln w="9525" cap="rnd">
            <a:solidFill>
              <a:schemeClr val="tx1">
                <a:lumMod val="65000"/>
                <a:lumOff val="35000"/>
              </a:schemeClr>
            </a:solidFill>
          </a:ln>
          <a:effectLst>
            <a:glow rad="12700">
              <a:schemeClr val="bg1">
                <a:lumMod val="95000"/>
                <a:alpha val="60000"/>
              </a:schemeClr>
            </a:glow>
          </a:effectLst>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E06E416-9B1B-5373-A7B8-2754BFD4080E}"/>
              </a:ext>
            </a:extLst>
          </p:cNvPr>
          <p:cNvCxnSpPr>
            <a:cxnSpLocks/>
          </p:cNvCxnSpPr>
          <p:nvPr/>
        </p:nvCxnSpPr>
        <p:spPr>
          <a:xfrm>
            <a:off x="7464257" y="2062508"/>
            <a:ext cx="0" cy="225963"/>
          </a:xfrm>
          <a:prstGeom prst="line">
            <a:avLst/>
          </a:prstGeom>
          <a:ln w="9525" cap="rnd">
            <a:solidFill>
              <a:schemeClr val="tx1">
                <a:lumMod val="65000"/>
                <a:lumOff val="35000"/>
              </a:schemeClr>
            </a:solidFill>
          </a:ln>
          <a:effectLst>
            <a:glow rad="12700">
              <a:schemeClr val="bg1">
                <a:lumMod val="95000"/>
                <a:alpha val="60000"/>
              </a:schemeClr>
            </a:glow>
          </a:effectLst>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FECD525-E055-3B3B-568D-5927CD8908F1}"/>
              </a:ext>
            </a:extLst>
          </p:cNvPr>
          <p:cNvCxnSpPr>
            <a:cxnSpLocks/>
          </p:cNvCxnSpPr>
          <p:nvPr/>
        </p:nvCxnSpPr>
        <p:spPr>
          <a:xfrm>
            <a:off x="7960689" y="2379371"/>
            <a:ext cx="0" cy="516839"/>
          </a:xfrm>
          <a:prstGeom prst="line">
            <a:avLst/>
          </a:prstGeom>
          <a:ln w="9525" cap="rnd">
            <a:solidFill>
              <a:schemeClr val="tx1">
                <a:lumMod val="65000"/>
                <a:lumOff val="35000"/>
              </a:schemeClr>
            </a:solidFill>
          </a:ln>
          <a:effectLst>
            <a:glow rad="12700">
              <a:schemeClr val="bg1">
                <a:lumMod val="95000"/>
                <a:alpha val="60000"/>
              </a:schemeClr>
            </a:glow>
          </a:effectLst>
        </p:spPr>
        <p:style>
          <a:lnRef idx="1">
            <a:schemeClr val="accent1"/>
          </a:lnRef>
          <a:fillRef idx="0">
            <a:schemeClr val="accent1"/>
          </a:fillRef>
          <a:effectRef idx="0">
            <a:schemeClr val="accent1"/>
          </a:effectRef>
          <a:fontRef idx="minor">
            <a:schemeClr val="tx1"/>
          </a:fontRef>
        </p:style>
      </p:cxnSp>
      <p:sp>
        <p:nvSpPr>
          <p:cNvPr id="40" name="Rectangle 13">
            <a:extLst>
              <a:ext uri="{FF2B5EF4-FFF2-40B4-BE49-F238E27FC236}">
                <a16:creationId xmlns:a16="http://schemas.microsoft.com/office/drawing/2014/main" id="{F53EE299-AEF4-52F3-E886-C095E92192A8}"/>
              </a:ext>
            </a:extLst>
          </p:cNvPr>
          <p:cNvSpPr>
            <a:spLocks noChangeArrowheads="1"/>
          </p:cNvSpPr>
          <p:nvPr/>
        </p:nvSpPr>
        <p:spPr bwMode="auto">
          <a:xfrm>
            <a:off x="6222485" y="1104095"/>
            <a:ext cx="2444474" cy="274320"/>
          </a:xfrm>
          <a:prstGeom prst="rect">
            <a:avLst/>
          </a:prstGeom>
          <a:solidFill>
            <a:schemeClr val="bg1"/>
          </a:solid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Nuclear Pore Complex</a:t>
            </a:r>
          </a:p>
        </p:txBody>
      </p:sp>
      <p:sp>
        <p:nvSpPr>
          <p:cNvPr id="18" name="Rectangle 13">
            <a:extLst>
              <a:ext uri="{FF2B5EF4-FFF2-40B4-BE49-F238E27FC236}">
                <a16:creationId xmlns:a16="http://schemas.microsoft.com/office/drawing/2014/main" id="{071140B8-800A-F808-AB57-A2EDAF58B858}"/>
              </a:ext>
            </a:extLst>
          </p:cNvPr>
          <p:cNvSpPr>
            <a:spLocks noChangeArrowheads="1"/>
          </p:cNvSpPr>
          <p:nvPr/>
        </p:nvSpPr>
        <p:spPr bwMode="auto">
          <a:xfrm>
            <a:off x="6222485" y="1430967"/>
            <a:ext cx="1188720" cy="182880"/>
          </a:xfrm>
          <a:prstGeom prst="rect">
            <a:avLst/>
          </a:prstGeom>
          <a:solidFill>
            <a:schemeClr val="bg1">
              <a:lumMod val="95000"/>
            </a:schemeClr>
          </a:solidFill>
          <a:ln w="12700">
            <a:noFill/>
            <a:miter lim="800000"/>
            <a:headEnd/>
            <a:tailEnd/>
          </a:ln>
          <a:effectLst/>
        </p:spPr>
        <p:txBody>
          <a:bodyPr wrap="none" anchor="ctr">
            <a:prstTxWarp prst="textNoShape">
              <a:avLst/>
            </a:prstTxWarp>
          </a:bodyPr>
          <a:lstStyle/>
          <a:p>
            <a:pPr algn="ctr"/>
            <a:r>
              <a:rPr lang="en-US" sz="1200" dirty="0">
                <a:solidFill>
                  <a:schemeClr val="tx1">
                    <a:lumMod val="65000"/>
                    <a:lumOff val="35000"/>
                  </a:schemeClr>
                </a:solidFill>
                <a:latin typeface="Calibri" panose="020F0502020204030204" pitchFamily="34" charset="0"/>
                <a:cs typeface="Calibri" panose="020F0502020204030204" pitchFamily="34" charset="0"/>
              </a:rPr>
              <a:t>Cytoplasmic ring</a:t>
            </a:r>
          </a:p>
        </p:txBody>
      </p:sp>
      <p:sp>
        <p:nvSpPr>
          <p:cNvPr id="19" name="Rectangle 13">
            <a:extLst>
              <a:ext uri="{FF2B5EF4-FFF2-40B4-BE49-F238E27FC236}">
                <a16:creationId xmlns:a16="http://schemas.microsoft.com/office/drawing/2014/main" id="{63E65D3E-B9F2-F8B7-75B7-4CED164C0F7B}"/>
              </a:ext>
            </a:extLst>
          </p:cNvPr>
          <p:cNvSpPr>
            <a:spLocks noChangeArrowheads="1"/>
          </p:cNvSpPr>
          <p:nvPr/>
        </p:nvSpPr>
        <p:spPr bwMode="auto">
          <a:xfrm>
            <a:off x="7285703" y="1943225"/>
            <a:ext cx="857266" cy="182880"/>
          </a:xfrm>
          <a:prstGeom prst="rect">
            <a:avLst/>
          </a:prstGeom>
          <a:solidFill>
            <a:schemeClr val="bg1">
              <a:lumMod val="95000"/>
            </a:schemeClr>
          </a:solidFill>
          <a:ln w="12700">
            <a:noFill/>
            <a:miter lim="800000"/>
            <a:headEnd/>
            <a:tailEnd/>
          </a:ln>
          <a:effectLst/>
        </p:spPr>
        <p:txBody>
          <a:bodyPr wrap="none" anchor="ctr">
            <a:prstTxWarp prst="textNoShape">
              <a:avLst/>
            </a:prstTxWarp>
          </a:bodyPr>
          <a:lstStyle/>
          <a:p>
            <a:pPr algn="ctr"/>
            <a:r>
              <a:rPr lang="en-US" sz="1200" dirty="0">
                <a:solidFill>
                  <a:schemeClr val="tx1">
                    <a:lumMod val="65000"/>
                    <a:lumOff val="35000"/>
                  </a:schemeClr>
                </a:solidFill>
                <a:latin typeface="Calibri" panose="020F0502020204030204" pitchFamily="34" charset="0"/>
                <a:cs typeface="Calibri" panose="020F0502020204030204" pitchFamily="34" charset="0"/>
              </a:rPr>
              <a:t>Nuclear ring</a:t>
            </a:r>
          </a:p>
        </p:txBody>
      </p:sp>
      <p:sp>
        <p:nvSpPr>
          <p:cNvPr id="24" name="Rectangle 13">
            <a:extLst>
              <a:ext uri="{FF2B5EF4-FFF2-40B4-BE49-F238E27FC236}">
                <a16:creationId xmlns:a16="http://schemas.microsoft.com/office/drawing/2014/main" id="{22EC9CD0-1820-D02D-3A8D-7E6DC7BA7C6B}"/>
              </a:ext>
            </a:extLst>
          </p:cNvPr>
          <p:cNvSpPr>
            <a:spLocks noChangeArrowheads="1"/>
          </p:cNvSpPr>
          <p:nvPr/>
        </p:nvSpPr>
        <p:spPr bwMode="auto">
          <a:xfrm>
            <a:off x="7661119" y="2199355"/>
            <a:ext cx="1005840" cy="182880"/>
          </a:xfrm>
          <a:prstGeom prst="rect">
            <a:avLst/>
          </a:prstGeom>
          <a:solidFill>
            <a:schemeClr val="bg1">
              <a:lumMod val="95000"/>
            </a:schemeClr>
          </a:solidFill>
          <a:ln w="12700">
            <a:noFill/>
            <a:miter lim="800000"/>
            <a:headEnd/>
            <a:tailEnd/>
          </a:ln>
          <a:effectLst/>
        </p:spPr>
        <p:txBody>
          <a:bodyPr wrap="none" anchor="ctr">
            <a:prstTxWarp prst="textNoShape">
              <a:avLst/>
            </a:prstTxWarp>
          </a:bodyPr>
          <a:lstStyle/>
          <a:p>
            <a:pPr algn="ctr"/>
            <a:r>
              <a:rPr lang="en-US" sz="1200" dirty="0">
                <a:solidFill>
                  <a:schemeClr val="tx1">
                    <a:lumMod val="65000"/>
                    <a:lumOff val="35000"/>
                  </a:schemeClr>
                </a:solidFill>
                <a:latin typeface="Calibri" panose="020F0502020204030204" pitchFamily="34" charset="0"/>
                <a:cs typeface="Calibri" panose="020F0502020204030204" pitchFamily="34" charset="0"/>
              </a:rPr>
              <a:t>Nuclear basket</a:t>
            </a:r>
          </a:p>
        </p:txBody>
      </p:sp>
      <p:sp>
        <p:nvSpPr>
          <p:cNvPr id="25" name="Rectangle 13">
            <a:extLst>
              <a:ext uri="{FF2B5EF4-FFF2-40B4-BE49-F238E27FC236}">
                <a16:creationId xmlns:a16="http://schemas.microsoft.com/office/drawing/2014/main" id="{098B0146-890B-E850-B905-2B493C307940}"/>
              </a:ext>
            </a:extLst>
          </p:cNvPr>
          <p:cNvSpPr>
            <a:spLocks noChangeArrowheads="1"/>
          </p:cNvSpPr>
          <p:nvPr/>
        </p:nvSpPr>
        <p:spPr bwMode="auto">
          <a:xfrm>
            <a:off x="6639794" y="1687096"/>
            <a:ext cx="1097280" cy="182880"/>
          </a:xfrm>
          <a:prstGeom prst="rect">
            <a:avLst/>
          </a:prstGeom>
          <a:solidFill>
            <a:schemeClr val="bg1">
              <a:lumMod val="95000"/>
            </a:schemeClr>
          </a:solidFill>
          <a:ln w="12700">
            <a:noFill/>
            <a:miter lim="800000"/>
            <a:headEnd/>
            <a:tailEnd/>
          </a:ln>
          <a:effectLst/>
        </p:spPr>
        <p:txBody>
          <a:bodyPr wrap="none" anchor="ctr">
            <a:prstTxWarp prst="textNoShape">
              <a:avLst/>
            </a:prstTxWarp>
          </a:bodyPr>
          <a:lstStyle/>
          <a:p>
            <a:pPr algn="ctr"/>
            <a:r>
              <a:rPr lang="en-US" sz="1200" dirty="0">
                <a:solidFill>
                  <a:schemeClr val="tx1">
                    <a:lumMod val="65000"/>
                    <a:lumOff val="35000"/>
                  </a:schemeClr>
                </a:solidFill>
                <a:latin typeface="Calibri" panose="020F0502020204030204" pitchFamily="34" charset="0"/>
                <a:cs typeface="Calibri" panose="020F0502020204030204" pitchFamily="34" charset="0"/>
              </a:rPr>
              <a:t>Central channel</a:t>
            </a:r>
          </a:p>
        </p:txBody>
      </p:sp>
      <p:cxnSp>
        <p:nvCxnSpPr>
          <p:cNvPr id="26" name="Straight Connector 25">
            <a:extLst>
              <a:ext uri="{FF2B5EF4-FFF2-40B4-BE49-F238E27FC236}">
                <a16:creationId xmlns:a16="http://schemas.microsoft.com/office/drawing/2014/main" id="{26FC9D55-B306-260D-DFCD-48E72EFF4AA3}"/>
              </a:ext>
            </a:extLst>
          </p:cNvPr>
          <p:cNvCxnSpPr>
            <a:cxnSpLocks/>
          </p:cNvCxnSpPr>
          <p:nvPr/>
        </p:nvCxnSpPr>
        <p:spPr>
          <a:xfrm>
            <a:off x="6506097" y="1613847"/>
            <a:ext cx="0" cy="456283"/>
          </a:xfrm>
          <a:prstGeom prst="line">
            <a:avLst/>
          </a:prstGeom>
          <a:ln w="9525" cap="rnd">
            <a:solidFill>
              <a:schemeClr val="tx1">
                <a:lumMod val="65000"/>
                <a:lumOff val="35000"/>
              </a:schemeClr>
            </a:solidFill>
          </a:ln>
          <a:effectLst>
            <a:glow rad="12700">
              <a:schemeClr val="bg1">
                <a:lumMod val="95000"/>
                <a:alpha val="6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2200079"/>
      </p:ext>
    </p:extLst>
  </p:cSld>
  <p:clrMapOvr>
    <a:masterClrMapping/>
  </p:clrMapOvr>
  <mc:AlternateContent xmlns:mc="http://schemas.openxmlformats.org/markup-compatibility/2006" xmlns:p14="http://schemas.microsoft.com/office/powerpoint/2010/main">
    <mc:Choice Requires="p14">
      <p:transition spd="slow" p14:dur="1250" advTm="11648">
        <p:fade/>
      </p:transition>
    </mc:Choice>
    <mc:Fallback xmlns="">
      <p:transition spd="slow" advTm="11648">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2F670747-460C-8D27-0116-6680A8048716}"/>
              </a:ext>
            </a:extLst>
          </p:cNvPr>
          <p:cNvPicPr>
            <a:picLocks noChangeAspect="1"/>
          </p:cNvPicPr>
          <p:nvPr/>
        </p:nvPicPr>
        <p:blipFill>
          <a:blip r:embed="rId2"/>
          <a:srcRect/>
          <a:stretch/>
        </p:blipFill>
        <p:spPr>
          <a:xfrm>
            <a:off x="465340" y="1068088"/>
            <a:ext cx="8229600" cy="3656245"/>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Cytoplasmic Transport and Nuclear Import</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a:prstGeom prst="rect">
            <a:avLst/>
          </a:prstGeom>
        </p:spPr>
        <p:txBody>
          <a:bodyPr/>
          <a:lstStyle/>
          <a:p>
            <a:r>
              <a:rPr lang="en-US" b="0" dirty="0"/>
              <a:t>Illustration: </a:t>
            </a:r>
            <a:r>
              <a:rPr lang="en-US" b="0" i="1" dirty="0"/>
              <a:t>Cognition Studio, Inc.</a:t>
            </a:r>
            <a:r>
              <a:rPr lang="en-US" b="0" dirty="0"/>
              <a:t> and David H. Spach, MD</a:t>
            </a:r>
          </a:p>
        </p:txBody>
      </p:sp>
      <p:sp>
        <p:nvSpPr>
          <p:cNvPr id="7" name="Rectangle 6">
            <a:extLst>
              <a:ext uri="{FF2B5EF4-FFF2-40B4-BE49-F238E27FC236}">
                <a16:creationId xmlns:a16="http://schemas.microsoft.com/office/drawing/2014/main" id="{3CDCE029-277C-C473-FBAB-721C53085642}"/>
              </a:ext>
            </a:extLst>
          </p:cNvPr>
          <p:cNvSpPr>
            <a:spLocks noChangeArrowheads="1"/>
          </p:cNvSpPr>
          <p:nvPr/>
        </p:nvSpPr>
        <p:spPr bwMode="auto">
          <a:xfrm>
            <a:off x="457201" y="4420720"/>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sp>
        <p:nvSpPr>
          <p:cNvPr id="3" name="Rectangle 2">
            <a:extLst>
              <a:ext uri="{FF2B5EF4-FFF2-40B4-BE49-F238E27FC236}">
                <a16:creationId xmlns:a16="http://schemas.microsoft.com/office/drawing/2014/main" id="{FD6C5F3C-34CF-9BF0-9F85-5A521E063B69}"/>
              </a:ext>
            </a:extLst>
          </p:cNvPr>
          <p:cNvSpPr>
            <a:spLocks noChangeArrowheads="1"/>
          </p:cNvSpPr>
          <p:nvPr/>
        </p:nvSpPr>
        <p:spPr bwMode="auto">
          <a:xfrm>
            <a:off x="4358257" y="3729557"/>
            <a:ext cx="822960" cy="228600"/>
          </a:xfrm>
          <a:prstGeom prst="rect">
            <a:avLst/>
          </a:prstGeom>
          <a:solidFill>
            <a:srgbClr val="FFC000">
              <a:alpha val="88000"/>
            </a:srgbClr>
          </a:solid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NUP 358</a:t>
            </a:r>
          </a:p>
        </p:txBody>
      </p:sp>
      <p:cxnSp>
        <p:nvCxnSpPr>
          <p:cNvPr id="5" name="Straight Connector 4">
            <a:extLst>
              <a:ext uri="{FF2B5EF4-FFF2-40B4-BE49-F238E27FC236}">
                <a16:creationId xmlns:a16="http://schemas.microsoft.com/office/drawing/2014/main" id="{926E8969-0F92-9FE4-5502-FAA3619848E5}"/>
              </a:ext>
            </a:extLst>
          </p:cNvPr>
          <p:cNvCxnSpPr>
            <a:cxnSpLocks/>
          </p:cNvCxnSpPr>
          <p:nvPr/>
        </p:nvCxnSpPr>
        <p:spPr>
          <a:xfrm flipV="1">
            <a:off x="5075538" y="3614624"/>
            <a:ext cx="43429" cy="92217"/>
          </a:xfrm>
          <a:prstGeom prst="line">
            <a:avLst/>
          </a:prstGeom>
          <a:ln w="9525" cap="rnd">
            <a:solidFill>
              <a:schemeClr val="tx1">
                <a:lumMod val="65000"/>
                <a:lumOff val="35000"/>
              </a:schemeClr>
            </a:solidFill>
          </a:ln>
          <a:effectLst>
            <a:glow rad="12700">
              <a:schemeClr val="bg1">
                <a:lumMod val="95000"/>
                <a:alpha val="75000"/>
              </a:schemeClr>
            </a:glow>
          </a:effectLst>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68CD9350-AA53-47D3-D59D-C628E900FDAF}"/>
              </a:ext>
            </a:extLst>
          </p:cNvPr>
          <p:cNvGrpSpPr/>
          <p:nvPr/>
        </p:nvGrpSpPr>
        <p:grpSpPr>
          <a:xfrm>
            <a:off x="5783603" y="1772563"/>
            <a:ext cx="507462" cy="914400"/>
            <a:chOff x="5837659" y="1451456"/>
            <a:chExt cx="507462" cy="914400"/>
          </a:xfrm>
        </p:grpSpPr>
        <p:sp>
          <p:nvSpPr>
            <p:cNvPr id="10" name="Freeform 9">
              <a:extLst>
                <a:ext uri="{FF2B5EF4-FFF2-40B4-BE49-F238E27FC236}">
                  <a16:creationId xmlns:a16="http://schemas.microsoft.com/office/drawing/2014/main" id="{F330E279-8F25-6418-7844-E946B727C23D}"/>
                </a:ext>
              </a:extLst>
            </p:cNvPr>
            <p:cNvSpPr/>
            <p:nvPr/>
          </p:nvSpPr>
          <p:spPr>
            <a:xfrm rot="13574751">
              <a:off x="5470702" y="1818413"/>
              <a:ext cx="914400" cy="180485"/>
            </a:xfrm>
            <a:custGeom>
              <a:avLst/>
              <a:gdLst>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514065 w 941695"/>
                <a:gd name="connsiteY5" fmla="*/ 100083 h 180485"/>
                <a:gd name="connsiteX6" fmla="*/ 541361 w 941695"/>
                <a:gd name="connsiteY6" fmla="*/ 22746 h 180485"/>
                <a:gd name="connsiteX7" fmla="*/ 650543 w 941695"/>
                <a:gd name="connsiteY7" fmla="*/ 9098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514065 w 941695"/>
                <a:gd name="connsiteY5" fmla="*/ 100083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514065 w 941695"/>
                <a:gd name="connsiteY5" fmla="*/ 100083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477671 w 941695"/>
                <a:gd name="connsiteY5" fmla="*/ 86435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82138 w 941695"/>
                <a:gd name="connsiteY4" fmla="*/ 104632 h 180485"/>
                <a:gd name="connsiteX5" fmla="*/ 477671 w 941695"/>
                <a:gd name="connsiteY5" fmla="*/ 86435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1695" h="180485">
                  <a:moveTo>
                    <a:pt x="0" y="177421"/>
                  </a:moveTo>
                  <a:cubicBezTo>
                    <a:pt x="43597" y="180075"/>
                    <a:pt x="87194" y="182729"/>
                    <a:pt x="113731" y="177421"/>
                  </a:cubicBezTo>
                  <a:cubicBezTo>
                    <a:pt x="140268" y="172113"/>
                    <a:pt x="134203" y="163773"/>
                    <a:pt x="159224" y="145576"/>
                  </a:cubicBezTo>
                  <a:cubicBezTo>
                    <a:pt x="184245" y="127379"/>
                    <a:pt x="226705" y="75063"/>
                    <a:pt x="263857" y="68239"/>
                  </a:cubicBezTo>
                  <a:cubicBezTo>
                    <a:pt x="301009" y="61415"/>
                    <a:pt x="346502" y="101599"/>
                    <a:pt x="382138" y="104632"/>
                  </a:cubicBezTo>
                  <a:cubicBezTo>
                    <a:pt x="417774" y="107665"/>
                    <a:pt x="451134" y="100083"/>
                    <a:pt x="477671" y="86435"/>
                  </a:cubicBezTo>
                  <a:cubicBezTo>
                    <a:pt x="504208" y="72787"/>
                    <a:pt x="510274" y="31086"/>
                    <a:pt x="541361" y="22746"/>
                  </a:cubicBezTo>
                  <a:cubicBezTo>
                    <a:pt x="572448" y="14406"/>
                    <a:pt x="593677" y="68237"/>
                    <a:pt x="664191" y="36393"/>
                  </a:cubicBezTo>
                  <a:cubicBezTo>
                    <a:pt x="734705" y="4549"/>
                    <a:pt x="754417" y="83403"/>
                    <a:pt x="800668" y="77337"/>
                  </a:cubicBezTo>
                  <a:cubicBezTo>
                    <a:pt x="846919" y="71272"/>
                    <a:pt x="941695" y="0"/>
                    <a:pt x="941695" y="0"/>
                  </a:cubicBezTo>
                  <a:lnTo>
                    <a:pt x="941695" y="0"/>
                  </a:lnTo>
                </a:path>
              </a:pathLst>
            </a:custGeom>
            <a:noFill/>
            <a:ln w="38100" cap="rnd" cmpd="sng">
              <a:solidFill>
                <a:srgbClr val="FFC000"/>
              </a:solidFill>
            </a:ln>
            <a:effectLst>
              <a:outerShdw blurRad="50800" dist="50800" dir="5400000" algn="ctr" rotWithShape="0">
                <a:srgbClr val="FFDA80"/>
              </a:outerShdw>
            </a:effectLst>
            <a:scene3d>
              <a:camera prst="orthographicFront"/>
              <a:lightRig rig="brightRoom" dir="t"/>
            </a:scene3d>
            <a:sp3d extrusionH="19050" contourW="6350" prstMaterial="matte">
              <a:bevelB w="165100" prst="coolSlant"/>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FFCAEE4-8B4F-4549-7E5B-8B83159BED44}"/>
                </a:ext>
              </a:extLst>
            </p:cNvPr>
            <p:cNvSpPr/>
            <p:nvPr/>
          </p:nvSpPr>
          <p:spPr>
            <a:xfrm rot="1151532">
              <a:off x="6299402" y="2144955"/>
              <a:ext cx="45719" cy="80483"/>
            </a:xfrm>
            <a:prstGeom prst="ellipse">
              <a:avLst/>
            </a:prstGeom>
            <a:solidFill>
              <a:srgbClr val="D5C8BE"/>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0D117BB8-2CA2-588E-B909-6B053D770380}"/>
              </a:ext>
            </a:extLst>
          </p:cNvPr>
          <p:cNvGrpSpPr/>
          <p:nvPr/>
        </p:nvGrpSpPr>
        <p:grpSpPr>
          <a:xfrm rot="1503841">
            <a:off x="5160828" y="3325824"/>
            <a:ext cx="920013" cy="338359"/>
            <a:chOff x="5152058" y="3688005"/>
            <a:chExt cx="920013" cy="338359"/>
          </a:xfrm>
        </p:grpSpPr>
        <p:sp>
          <p:nvSpPr>
            <p:cNvPr id="14" name="Freeform 13">
              <a:extLst>
                <a:ext uri="{FF2B5EF4-FFF2-40B4-BE49-F238E27FC236}">
                  <a16:creationId xmlns:a16="http://schemas.microsoft.com/office/drawing/2014/main" id="{50954DB7-A929-950D-3349-20882C8FA331}"/>
                </a:ext>
              </a:extLst>
            </p:cNvPr>
            <p:cNvSpPr/>
            <p:nvPr/>
          </p:nvSpPr>
          <p:spPr>
            <a:xfrm rot="9951221">
              <a:off x="5152058" y="3845879"/>
              <a:ext cx="910943" cy="180485"/>
            </a:xfrm>
            <a:custGeom>
              <a:avLst/>
              <a:gdLst>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514065 w 941695"/>
                <a:gd name="connsiteY5" fmla="*/ 100083 h 180485"/>
                <a:gd name="connsiteX6" fmla="*/ 541361 w 941695"/>
                <a:gd name="connsiteY6" fmla="*/ 22746 h 180485"/>
                <a:gd name="connsiteX7" fmla="*/ 650543 w 941695"/>
                <a:gd name="connsiteY7" fmla="*/ 9098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514065 w 941695"/>
                <a:gd name="connsiteY5" fmla="*/ 100083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514065 w 941695"/>
                <a:gd name="connsiteY5" fmla="*/ 100083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477671 w 941695"/>
                <a:gd name="connsiteY5" fmla="*/ 86435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82138 w 941695"/>
                <a:gd name="connsiteY4" fmla="*/ 104632 h 180485"/>
                <a:gd name="connsiteX5" fmla="*/ 477671 w 941695"/>
                <a:gd name="connsiteY5" fmla="*/ 86435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1695" h="180485">
                  <a:moveTo>
                    <a:pt x="0" y="177421"/>
                  </a:moveTo>
                  <a:cubicBezTo>
                    <a:pt x="43597" y="180075"/>
                    <a:pt x="87194" y="182729"/>
                    <a:pt x="113731" y="177421"/>
                  </a:cubicBezTo>
                  <a:cubicBezTo>
                    <a:pt x="140268" y="172113"/>
                    <a:pt x="134203" y="163773"/>
                    <a:pt x="159224" y="145576"/>
                  </a:cubicBezTo>
                  <a:cubicBezTo>
                    <a:pt x="184245" y="127379"/>
                    <a:pt x="226705" y="75063"/>
                    <a:pt x="263857" y="68239"/>
                  </a:cubicBezTo>
                  <a:cubicBezTo>
                    <a:pt x="301009" y="61415"/>
                    <a:pt x="346502" y="101599"/>
                    <a:pt x="382138" y="104632"/>
                  </a:cubicBezTo>
                  <a:cubicBezTo>
                    <a:pt x="417774" y="107665"/>
                    <a:pt x="451134" y="100083"/>
                    <a:pt x="477671" y="86435"/>
                  </a:cubicBezTo>
                  <a:cubicBezTo>
                    <a:pt x="504208" y="72787"/>
                    <a:pt x="510274" y="31086"/>
                    <a:pt x="541361" y="22746"/>
                  </a:cubicBezTo>
                  <a:cubicBezTo>
                    <a:pt x="572448" y="14406"/>
                    <a:pt x="593677" y="68237"/>
                    <a:pt x="664191" y="36393"/>
                  </a:cubicBezTo>
                  <a:cubicBezTo>
                    <a:pt x="734705" y="4549"/>
                    <a:pt x="754417" y="83403"/>
                    <a:pt x="800668" y="77337"/>
                  </a:cubicBezTo>
                  <a:cubicBezTo>
                    <a:pt x="846919" y="71272"/>
                    <a:pt x="941695" y="0"/>
                    <a:pt x="941695" y="0"/>
                  </a:cubicBezTo>
                  <a:lnTo>
                    <a:pt x="941695" y="0"/>
                  </a:lnTo>
                </a:path>
              </a:pathLst>
            </a:custGeom>
            <a:noFill/>
            <a:ln w="38100" cap="rnd" cmpd="sng">
              <a:solidFill>
                <a:srgbClr val="FFC000"/>
              </a:solidFill>
            </a:ln>
            <a:effectLst>
              <a:outerShdw blurRad="50800" dist="50800" dir="16200000" algn="ctr" rotWithShape="0">
                <a:srgbClr val="FFDA80"/>
              </a:outerShdw>
            </a:effectLst>
            <a:scene3d>
              <a:camera prst="orthographicFront"/>
              <a:lightRig rig="brightRoom" dir="t"/>
            </a:scene3d>
            <a:sp3d extrusionH="38100" contourW="6350" prstMaterial="matte">
              <a:bevelB w="165100" prst="coolSlant"/>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8A29B482-F8FC-79FD-B5A6-F7ECC0440453}"/>
                </a:ext>
              </a:extLst>
            </p:cNvPr>
            <p:cNvSpPr/>
            <p:nvPr/>
          </p:nvSpPr>
          <p:spPr>
            <a:xfrm rot="21168386">
              <a:off x="6026352" y="3688005"/>
              <a:ext cx="45719" cy="80483"/>
            </a:xfrm>
            <a:prstGeom prst="ellipse">
              <a:avLst/>
            </a:prstGeom>
            <a:solidFill>
              <a:srgbClr val="D1C3BC"/>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13">
            <a:extLst>
              <a:ext uri="{FF2B5EF4-FFF2-40B4-BE49-F238E27FC236}">
                <a16:creationId xmlns:a16="http://schemas.microsoft.com/office/drawing/2014/main" id="{DDDCB716-3474-3CB5-9232-2B0078187E8B}"/>
              </a:ext>
            </a:extLst>
          </p:cNvPr>
          <p:cNvSpPr>
            <a:spLocks noChangeArrowheads="1"/>
          </p:cNvSpPr>
          <p:nvPr/>
        </p:nvSpPr>
        <p:spPr bwMode="auto">
          <a:xfrm>
            <a:off x="7817665" y="4430976"/>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Nucleus</a:t>
            </a:r>
          </a:p>
        </p:txBody>
      </p:sp>
      <p:sp>
        <p:nvSpPr>
          <p:cNvPr id="23" name="Rectangle 13">
            <a:extLst>
              <a:ext uri="{FF2B5EF4-FFF2-40B4-BE49-F238E27FC236}">
                <a16:creationId xmlns:a16="http://schemas.microsoft.com/office/drawing/2014/main" id="{E1997034-B336-1094-C4C3-D798357CCF0A}"/>
              </a:ext>
            </a:extLst>
          </p:cNvPr>
          <p:cNvSpPr>
            <a:spLocks noChangeArrowheads="1"/>
          </p:cNvSpPr>
          <p:nvPr/>
        </p:nvSpPr>
        <p:spPr bwMode="auto">
          <a:xfrm>
            <a:off x="4371772" y="4420720"/>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Cytoplasm</a:t>
            </a:r>
          </a:p>
        </p:txBody>
      </p:sp>
      <p:sp>
        <p:nvSpPr>
          <p:cNvPr id="26" name="Rectangle 13">
            <a:extLst>
              <a:ext uri="{FF2B5EF4-FFF2-40B4-BE49-F238E27FC236}">
                <a16:creationId xmlns:a16="http://schemas.microsoft.com/office/drawing/2014/main" id="{62193DCC-4A1D-6D63-1610-DADDC3E6C5B0}"/>
              </a:ext>
            </a:extLst>
          </p:cNvPr>
          <p:cNvSpPr>
            <a:spLocks noChangeArrowheads="1"/>
          </p:cNvSpPr>
          <p:nvPr/>
        </p:nvSpPr>
        <p:spPr bwMode="auto">
          <a:xfrm>
            <a:off x="3028519" y="1946184"/>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HIV Core</a:t>
            </a:r>
          </a:p>
        </p:txBody>
      </p:sp>
      <p:sp>
        <p:nvSpPr>
          <p:cNvPr id="30" name="Right Bracket 29">
            <a:extLst>
              <a:ext uri="{FF2B5EF4-FFF2-40B4-BE49-F238E27FC236}">
                <a16:creationId xmlns:a16="http://schemas.microsoft.com/office/drawing/2014/main" id="{505447BC-0A3D-0CE6-85EC-EFE5F3988F3C}"/>
              </a:ext>
            </a:extLst>
          </p:cNvPr>
          <p:cNvSpPr/>
          <p:nvPr/>
        </p:nvSpPr>
        <p:spPr>
          <a:xfrm rot="16200000">
            <a:off x="7320800" y="425230"/>
            <a:ext cx="182290" cy="2318796"/>
          </a:xfrm>
          <a:prstGeom prst="rightBracket">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13">
            <a:extLst>
              <a:ext uri="{FF2B5EF4-FFF2-40B4-BE49-F238E27FC236}">
                <a16:creationId xmlns:a16="http://schemas.microsoft.com/office/drawing/2014/main" id="{32756693-188D-6ED4-72FC-26A955EBDD00}"/>
              </a:ext>
            </a:extLst>
          </p:cNvPr>
          <p:cNvSpPr>
            <a:spLocks noChangeArrowheads="1"/>
          </p:cNvSpPr>
          <p:nvPr/>
        </p:nvSpPr>
        <p:spPr bwMode="auto">
          <a:xfrm>
            <a:off x="6222485" y="1104095"/>
            <a:ext cx="2444474" cy="274320"/>
          </a:xfrm>
          <a:prstGeom prst="rect">
            <a:avLst/>
          </a:prstGeom>
          <a:solidFill>
            <a:schemeClr val="bg1">
              <a:alpha val="83824"/>
            </a:schemeClr>
          </a:solid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Nuclear Pore Complex</a:t>
            </a:r>
          </a:p>
        </p:txBody>
      </p:sp>
    </p:spTree>
    <p:extLst>
      <p:ext uri="{BB962C8B-B14F-4D97-AF65-F5344CB8AC3E}">
        <p14:creationId xmlns:p14="http://schemas.microsoft.com/office/powerpoint/2010/main" val="1389099388"/>
      </p:ext>
    </p:extLst>
  </p:cSld>
  <p:clrMapOvr>
    <a:masterClrMapping/>
  </p:clrMapOvr>
  <mc:AlternateContent xmlns:mc="http://schemas.openxmlformats.org/markup-compatibility/2006" xmlns:p14="http://schemas.microsoft.com/office/powerpoint/2010/main">
    <mc:Choice Requires="p14">
      <p:transition spd="slow" p14:dur="1250" advTm="20330">
        <p:fade/>
      </p:transition>
    </mc:Choice>
    <mc:Fallback xmlns="">
      <p:transition spd="slow" advTm="2033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54E2F7C-2EBF-E8A7-F583-A91D898B5A84}"/>
              </a:ext>
            </a:extLst>
          </p:cNvPr>
          <p:cNvPicPr>
            <a:picLocks noChangeAspect="1"/>
          </p:cNvPicPr>
          <p:nvPr/>
        </p:nvPicPr>
        <p:blipFill>
          <a:blip r:embed="rId2"/>
          <a:stretch>
            <a:fillRect/>
          </a:stretch>
        </p:blipFill>
        <p:spPr>
          <a:xfrm>
            <a:off x="459928" y="1068088"/>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Cytoplasmic Transport and Nuclear Import</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a:prstGeom prst="rect">
            <a:avLst/>
          </a:prstGeom>
        </p:spPr>
        <p:txBody>
          <a:bodyPr/>
          <a:lstStyle/>
          <a:p>
            <a:r>
              <a:rPr lang="en-US" b="0" dirty="0"/>
              <a:t>Illustration: </a:t>
            </a:r>
            <a:r>
              <a:rPr lang="en-US" b="0" i="1" dirty="0"/>
              <a:t>Cognition Studio, Inc.</a:t>
            </a:r>
            <a:r>
              <a:rPr lang="en-US" b="0" dirty="0"/>
              <a:t> and David H. Spach, MD</a:t>
            </a:r>
          </a:p>
        </p:txBody>
      </p:sp>
      <p:sp>
        <p:nvSpPr>
          <p:cNvPr id="7" name="Rectangle 6">
            <a:extLst>
              <a:ext uri="{FF2B5EF4-FFF2-40B4-BE49-F238E27FC236}">
                <a16:creationId xmlns:a16="http://schemas.microsoft.com/office/drawing/2014/main" id="{1AF7CA7D-2D72-82C9-75C1-0C187F41DA78}"/>
              </a:ext>
            </a:extLst>
          </p:cNvPr>
          <p:cNvSpPr>
            <a:spLocks noChangeArrowheads="1"/>
          </p:cNvSpPr>
          <p:nvPr/>
        </p:nvSpPr>
        <p:spPr bwMode="auto">
          <a:xfrm>
            <a:off x="457201" y="4420720"/>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sp>
        <p:nvSpPr>
          <p:cNvPr id="8" name="Rectangle 13">
            <a:extLst>
              <a:ext uri="{FF2B5EF4-FFF2-40B4-BE49-F238E27FC236}">
                <a16:creationId xmlns:a16="http://schemas.microsoft.com/office/drawing/2014/main" id="{3323F3F9-CFF8-BC69-29A9-9E3011381EE4}"/>
              </a:ext>
            </a:extLst>
          </p:cNvPr>
          <p:cNvSpPr>
            <a:spLocks noChangeArrowheads="1"/>
          </p:cNvSpPr>
          <p:nvPr/>
        </p:nvSpPr>
        <p:spPr bwMode="auto">
          <a:xfrm>
            <a:off x="7430085" y="4420720"/>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Nucleus</a:t>
            </a:r>
          </a:p>
        </p:txBody>
      </p:sp>
      <p:grpSp>
        <p:nvGrpSpPr>
          <p:cNvPr id="21" name="Group 20">
            <a:extLst>
              <a:ext uri="{FF2B5EF4-FFF2-40B4-BE49-F238E27FC236}">
                <a16:creationId xmlns:a16="http://schemas.microsoft.com/office/drawing/2014/main" id="{BFC530DA-7CEC-1694-BE53-667B66CAC37D}"/>
              </a:ext>
            </a:extLst>
          </p:cNvPr>
          <p:cNvGrpSpPr/>
          <p:nvPr/>
        </p:nvGrpSpPr>
        <p:grpSpPr>
          <a:xfrm rot="21394857">
            <a:off x="4782129" y="1529048"/>
            <a:ext cx="507462" cy="914400"/>
            <a:chOff x="5837659" y="1451456"/>
            <a:chExt cx="507462" cy="914400"/>
          </a:xfrm>
        </p:grpSpPr>
        <p:sp>
          <p:nvSpPr>
            <p:cNvPr id="22" name="Freeform 21">
              <a:extLst>
                <a:ext uri="{FF2B5EF4-FFF2-40B4-BE49-F238E27FC236}">
                  <a16:creationId xmlns:a16="http://schemas.microsoft.com/office/drawing/2014/main" id="{FD6DF2A9-B05B-032A-D081-B7D0C2C546ED}"/>
                </a:ext>
              </a:extLst>
            </p:cNvPr>
            <p:cNvSpPr/>
            <p:nvPr/>
          </p:nvSpPr>
          <p:spPr>
            <a:xfrm rot="13574751">
              <a:off x="5470702" y="1818413"/>
              <a:ext cx="914400" cy="180485"/>
            </a:xfrm>
            <a:custGeom>
              <a:avLst/>
              <a:gdLst>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514065 w 941695"/>
                <a:gd name="connsiteY5" fmla="*/ 100083 h 180485"/>
                <a:gd name="connsiteX6" fmla="*/ 541361 w 941695"/>
                <a:gd name="connsiteY6" fmla="*/ 22746 h 180485"/>
                <a:gd name="connsiteX7" fmla="*/ 650543 w 941695"/>
                <a:gd name="connsiteY7" fmla="*/ 9098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514065 w 941695"/>
                <a:gd name="connsiteY5" fmla="*/ 100083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514065 w 941695"/>
                <a:gd name="connsiteY5" fmla="*/ 100083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477671 w 941695"/>
                <a:gd name="connsiteY5" fmla="*/ 86435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82138 w 941695"/>
                <a:gd name="connsiteY4" fmla="*/ 104632 h 180485"/>
                <a:gd name="connsiteX5" fmla="*/ 477671 w 941695"/>
                <a:gd name="connsiteY5" fmla="*/ 86435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1695" h="180485">
                  <a:moveTo>
                    <a:pt x="0" y="177421"/>
                  </a:moveTo>
                  <a:cubicBezTo>
                    <a:pt x="43597" y="180075"/>
                    <a:pt x="87194" y="182729"/>
                    <a:pt x="113731" y="177421"/>
                  </a:cubicBezTo>
                  <a:cubicBezTo>
                    <a:pt x="140268" y="172113"/>
                    <a:pt x="134203" y="163773"/>
                    <a:pt x="159224" y="145576"/>
                  </a:cubicBezTo>
                  <a:cubicBezTo>
                    <a:pt x="184245" y="127379"/>
                    <a:pt x="226705" y="75063"/>
                    <a:pt x="263857" y="68239"/>
                  </a:cubicBezTo>
                  <a:cubicBezTo>
                    <a:pt x="301009" y="61415"/>
                    <a:pt x="346502" y="101599"/>
                    <a:pt x="382138" y="104632"/>
                  </a:cubicBezTo>
                  <a:cubicBezTo>
                    <a:pt x="417774" y="107665"/>
                    <a:pt x="451134" y="100083"/>
                    <a:pt x="477671" y="86435"/>
                  </a:cubicBezTo>
                  <a:cubicBezTo>
                    <a:pt x="504208" y="72787"/>
                    <a:pt x="510274" y="31086"/>
                    <a:pt x="541361" y="22746"/>
                  </a:cubicBezTo>
                  <a:cubicBezTo>
                    <a:pt x="572448" y="14406"/>
                    <a:pt x="593677" y="68237"/>
                    <a:pt x="664191" y="36393"/>
                  </a:cubicBezTo>
                  <a:cubicBezTo>
                    <a:pt x="734705" y="4549"/>
                    <a:pt x="754417" y="83403"/>
                    <a:pt x="800668" y="77337"/>
                  </a:cubicBezTo>
                  <a:cubicBezTo>
                    <a:pt x="846919" y="71272"/>
                    <a:pt x="941695" y="0"/>
                    <a:pt x="941695" y="0"/>
                  </a:cubicBezTo>
                  <a:lnTo>
                    <a:pt x="941695" y="0"/>
                  </a:lnTo>
                </a:path>
              </a:pathLst>
            </a:custGeom>
            <a:noFill/>
            <a:ln w="38100" cap="rnd" cmpd="sng">
              <a:solidFill>
                <a:srgbClr val="FFC000"/>
              </a:solidFill>
            </a:ln>
            <a:scene3d>
              <a:camera prst="orthographicFront"/>
              <a:lightRig rig="brightRoom" dir="t"/>
            </a:scene3d>
            <a:sp3d extrusionH="19050" contourW="6350" prstMaterial="matte">
              <a:bevelB w="165100" prst="coolSlant"/>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CA0F589-360D-4D17-CEC3-F42095230CEE}"/>
                </a:ext>
              </a:extLst>
            </p:cNvPr>
            <p:cNvSpPr/>
            <p:nvPr/>
          </p:nvSpPr>
          <p:spPr>
            <a:xfrm rot="1151532">
              <a:off x="6299402" y="2144955"/>
              <a:ext cx="45719" cy="80483"/>
            </a:xfrm>
            <a:prstGeom prst="ellipse">
              <a:avLst/>
            </a:prstGeom>
            <a:solidFill>
              <a:srgbClr val="D5C8BE"/>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4E828491-FE31-29D1-9BCE-23D738E2D756}"/>
              </a:ext>
            </a:extLst>
          </p:cNvPr>
          <p:cNvGrpSpPr/>
          <p:nvPr/>
        </p:nvGrpSpPr>
        <p:grpSpPr>
          <a:xfrm rot="1082407">
            <a:off x="4098746" y="3405342"/>
            <a:ext cx="920013" cy="338359"/>
            <a:chOff x="5152058" y="3688005"/>
            <a:chExt cx="920013" cy="338359"/>
          </a:xfrm>
        </p:grpSpPr>
        <p:sp>
          <p:nvSpPr>
            <p:cNvPr id="25" name="Freeform 24">
              <a:extLst>
                <a:ext uri="{FF2B5EF4-FFF2-40B4-BE49-F238E27FC236}">
                  <a16:creationId xmlns:a16="http://schemas.microsoft.com/office/drawing/2014/main" id="{C3D023A4-A54C-396E-5A58-BEC3DDA67CB2}"/>
                </a:ext>
              </a:extLst>
            </p:cNvPr>
            <p:cNvSpPr/>
            <p:nvPr/>
          </p:nvSpPr>
          <p:spPr>
            <a:xfrm rot="9951221">
              <a:off x="5152058" y="3845879"/>
              <a:ext cx="910943" cy="180485"/>
            </a:xfrm>
            <a:custGeom>
              <a:avLst/>
              <a:gdLst>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514065 w 941695"/>
                <a:gd name="connsiteY5" fmla="*/ 100083 h 180485"/>
                <a:gd name="connsiteX6" fmla="*/ 541361 w 941695"/>
                <a:gd name="connsiteY6" fmla="*/ 22746 h 180485"/>
                <a:gd name="connsiteX7" fmla="*/ 650543 w 941695"/>
                <a:gd name="connsiteY7" fmla="*/ 9098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514065 w 941695"/>
                <a:gd name="connsiteY5" fmla="*/ 100083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514065 w 941695"/>
                <a:gd name="connsiteY5" fmla="*/ 100083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477671 w 941695"/>
                <a:gd name="connsiteY5" fmla="*/ 86435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82138 w 941695"/>
                <a:gd name="connsiteY4" fmla="*/ 104632 h 180485"/>
                <a:gd name="connsiteX5" fmla="*/ 477671 w 941695"/>
                <a:gd name="connsiteY5" fmla="*/ 86435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1695" h="180485">
                  <a:moveTo>
                    <a:pt x="0" y="177421"/>
                  </a:moveTo>
                  <a:cubicBezTo>
                    <a:pt x="43597" y="180075"/>
                    <a:pt x="87194" y="182729"/>
                    <a:pt x="113731" y="177421"/>
                  </a:cubicBezTo>
                  <a:cubicBezTo>
                    <a:pt x="140268" y="172113"/>
                    <a:pt x="134203" y="163773"/>
                    <a:pt x="159224" y="145576"/>
                  </a:cubicBezTo>
                  <a:cubicBezTo>
                    <a:pt x="184245" y="127379"/>
                    <a:pt x="226705" y="75063"/>
                    <a:pt x="263857" y="68239"/>
                  </a:cubicBezTo>
                  <a:cubicBezTo>
                    <a:pt x="301009" y="61415"/>
                    <a:pt x="346502" y="101599"/>
                    <a:pt x="382138" y="104632"/>
                  </a:cubicBezTo>
                  <a:cubicBezTo>
                    <a:pt x="417774" y="107665"/>
                    <a:pt x="451134" y="100083"/>
                    <a:pt x="477671" y="86435"/>
                  </a:cubicBezTo>
                  <a:cubicBezTo>
                    <a:pt x="504208" y="72787"/>
                    <a:pt x="510274" y="31086"/>
                    <a:pt x="541361" y="22746"/>
                  </a:cubicBezTo>
                  <a:cubicBezTo>
                    <a:pt x="572448" y="14406"/>
                    <a:pt x="593677" y="68237"/>
                    <a:pt x="664191" y="36393"/>
                  </a:cubicBezTo>
                  <a:cubicBezTo>
                    <a:pt x="734705" y="4549"/>
                    <a:pt x="754417" y="83403"/>
                    <a:pt x="800668" y="77337"/>
                  </a:cubicBezTo>
                  <a:cubicBezTo>
                    <a:pt x="846919" y="71272"/>
                    <a:pt x="941695" y="0"/>
                    <a:pt x="941695" y="0"/>
                  </a:cubicBezTo>
                  <a:lnTo>
                    <a:pt x="941695" y="0"/>
                  </a:lnTo>
                </a:path>
              </a:pathLst>
            </a:custGeom>
            <a:noFill/>
            <a:ln w="38100" cap="rnd" cmpd="sng">
              <a:solidFill>
                <a:srgbClr val="FFC000"/>
              </a:solidFill>
            </a:ln>
            <a:scene3d>
              <a:camera prst="orthographicFront"/>
              <a:lightRig rig="brightRoom" dir="t"/>
            </a:scene3d>
            <a:sp3d extrusionH="38100" contourW="6350" prstMaterial="matte">
              <a:bevelB w="165100" prst="coolSlant"/>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F2E23001-78FB-A8B2-2053-A47573912CFC}"/>
                </a:ext>
              </a:extLst>
            </p:cNvPr>
            <p:cNvSpPr/>
            <p:nvPr/>
          </p:nvSpPr>
          <p:spPr>
            <a:xfrm rot="21168386">
              <a:off x="6026352" y="3688005"/>
              <a:ext cx="45719" cy="80483"/>
            </a:xfrm>
            <a:prstGeom prst="ellipse">
              <a:avLst/>
            </a:prstGeom>
            <a:solidFill>
              <a:srgbClr val="D1C3BC"/>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0" name="Straight Connector 29">
            <a:extLst>
              <a:ext uri="{FF2B5EF4-FFF2-40B4-BE49-F238E27FC236}">
                <a16:creationId xmlns:a16="http://schemas.microsoft.com/office/drawing/2014/main" id="{E3FAEB67-51FB-34B0-28E9-D09663DB1BF1}"/>
              </a:ext>
            </a:extLst>
          </p:cNvPr>
          <p:cNvCxnSpPr>
            <a:cxnSpLocks/>
          </p:cNvCxnSpPr>
          <p:nvPr/>
        </p:nvCxnSpPr>
        <p:spPr>
          <a:xfrm flipV="1">
            <a:off x="3990751" y="3769138"/>
            <a:ext cx="61656" cy="109257"/>
          </a:xfrm>
          <a:prstGeom prst="line">
            <a:avLst/>
          </a:prstGeom>
          <a:ln w="12700" cap="rnd">
            <a:solidFill>
              <a:schemeClr val="tx1">
                <a:lumMod val="65000"/>
                <a:lumOff val="35000"/>
              </a:schemeClr>
            </a:solidFill>
          </a:ln>
          <a:effectLst>
            <a:glow rad="12700">
              <a:schemeClr val="bg1">
                <a:lumMod val="95000"/>
                <a:alpha val="75000"/>
              </a:schemeClr>
            </a:glow>
          </a:effectLst>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07274FBD-EA66-332F-B0F1-DD65A263401F}"/>
              </a:ext>
            </a:extLst>
          </p:cNvPr>
          <p:cNvSpPr>
            <a:spLocks noChangeArrowheads="1"/>
          </p:cNvSpPr>
          <p:nvPr/>
        </p:nvSpPr>
        <p:spPr bwMode="auto">
          <a:xfrm>
            <a:off x="3599005" y="3858442"/>
            <a:ext cx="822960" cy="310896"/>
          </a:xfrm>
          <a:prstGeom prst="rect">
            <a:avLst/>
          </a:prstGeom>
          <a:solidFill>
            <a:srgbClr val="FFC000">
              <a:alpha val="88000"/>
            </a:srgbClr>
          </a:solidFill>
          <a:ln w="12700">
            <a:noFill/>
            <a:miter lim="800000"/>
            <a:headEnd/>
            <a:tailEnd/>
          </a:ln>
          <a:effectLst>
            <a:softEdge rad="50800"/>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NUP 358</a:t>
            </a:r>
          </a:p>
        </p:txBody>
      </p:sp>
      <p:sp>
        <p:nvSpPr>
          <p:cNvPr id="5" name="Rectangle 4">
            <a:extLst>
              <a:ext uri="{FF2B5EF4-FFF2-40B4-BE49-F238E27FC236}">
                <a16:creationId xmlns:a16="http://schemas.microsoft.com/office/drawing/2014/main" id="{623D3F82-F37A-77AD-7AE0-353FBA5465A0}"/>
              </a:ext>
            </a:extLst>
          </p:cNvPr>
          <p:cNvSpPr>
            <a:spLocks noChangeArrowheads="1"/>
          </p:cNvSpPr>
          <p:nvPr/>
        </p:nvSpPr>
        <p:spPr bwMode="auto">
          <a:xfrm>
            <a:off x="6768486" y="2444063"/>
            <a:ext cx="822960" cy="310896"/>
          </a:xfrm>
          <a:prstGeom prst="rect">
            <a:avLst/>
          </a:prstGeom>
          <a:solidFill>
            <a:srgbClr val="FFDA80"/>
          </a:solidFill>
          <a:ln w="12700">
            <a:noFill/>
            <a:miter lim="800000"/>
            <a:headEnd/>
            <a:tailEnd/>
          </a:ln>
          <a:effectLst>
            <a:softEdge rad="50800"/>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NUP 153</a:t>
            </a:r>
          </a:p>
        </p:txBody>
      </p:sp>
      <p:sp>
        <p:nvSpPr>
          <p:cNvPr id="9" name="Freeform 8">
            <a:extLst>
              <a:ext uri="{FF2B5EF4-FFF2-40B4-BE49-F238E27FC236}">
                <a16:creationId xmlns:a16="http://schemas.microsoft.com/office/drawing/2014/main" id="{F4D13F91-070D-EFCF-E580-5D9637BE0C15}"/>
              </a:ext>
            </a:extLst>
          </p:cNvPr>
          <p:cNvSpPr/>
          <p:nvPr/>
        </p:nvSpPr>
        <p:spPr>
          <a:xfrm rot="1111414">
            <a:off x="5345711" y="3536141"/>
            <a:ext cx="401770" cy="228514"/>
          </a:xfrm>
          <a:custGeom>
            <a:avLst/>
            <a:gdLst>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514065 w 941695"/>
              <a:gd name="connsiteY5" fmla="*/ 100083 h 180485"/>
              <a:gd name="connsiteX6" fmla="*/ 541361 w 941695"/>
              <a:gd name="connsiteY6" fmla="*/ 22746 h 180485"/>
              <a:gd name="connsiteX7" fmla="*/ 650543 w 941695"/>
              <a:gd name="connsiteY7" fmla="*/ 9098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514065 w 941695"/>
              <a:gd name="connsiteY5" fmla="*/ 100083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514065 w 941695"/>
              <a:gd name="connsiteY5" fmla="*/ 100083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477671 w 941695"/>
              <a:gd name="connsiteY5" fmla="*/ 86435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82138 w 941695"/>
              <a:gd name="connsiteY4" fmla="*/ 104632 h 180485"/>
              <a:gd name="connsiteX5" fmla="*/ 477671 w 941695"/>
              <a:gd name="connsiteY5" fmla="*/ 86435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 name="connsiteX0" fmla="*/ 0 w 876911"/>
              <a:gd name="connsiteY0" fmla="*/ 46509 h 182197"/>
              <a:gd name="connsiteX1" fmla="*/ 48947 w 876911"/>
              <a:gd name="connsiteY1" fmla="*/ 177421 h 182197"/>
              <a:gd name="connsiteX2" fmla="*/ 94440 w 876911"/>
              <a:gd name="connsiteY2" fmla="*/ 145576 h 182197"/>
              <a:gd name="connsiteX3" fmla="*/ 199073 w 876911"/>
              <a:gd name="connsiteY3" fmla="*/ 68239 h 182197"/>
              <a:gd name="connsiteX4" fmla="*/ 317354 w 876911"/>
              <a:gd name="connsiteY4" fmla="*/ 104632 h 182197"/>
              <a:gd name="connsiteX5" fmla="*/ 412887 w 876911"/>
              <a:gd name="connsiteY5" fmla="*/ 86435 h 182197"/>
              <a:gd name="connsiteX6" fmla="*/ 476577 w 876911"/>
              <a:gd name="connsiteY6" fmla="*/ 22746 h 182197"/>
              <a:gd name="connsiteX7" fmla="*/ 599407 w 876911"/>
              <a:gd name="connsiteY7" fmla="*/ 36393 h 182197"/>
              <a:gd name="connsiteX8" fmla="*/ 735884 w 876911"/>
              <a:gd name="connsiteY8" fmla="*/ 77337 h 182197"/>
              <a:gd name="connsiteX9" fmla="*/ 876911 w 876911"/>
              <a:gd name="connsiteY9" fmla="*/ 0 h 182197"/>
              <a:gd name="connsiteX10" fmla="*/ 876911 w 876911"/>
              <a:gd name="connsiteY10" fmla="*/ 0 h 182197"/>
              <a:gd name="connsiteX0" fmla="*/ 0 w 876911"/>
              <a:gd name="connsiteY0" fmla="*/ 46509 h 182197"/>
              <a:gd name="connsiteX1" fmla="*/ 48947 w 876911"/>
              <a:gd name="connsiteY1" fmla="*/ 177421 h 182197"/>
              <a:gd name="connsiteX2" fmla="*/ 94440 w 876911"/>
              <a:gd name="connsiteY2" fmla="*/ 145576 h 182197"/>
              <a:gd name="connsiteX3" fmla="*/ 199073 w 876911"/>
              <a:gd name="connsiteY3" fmla="*/ 68239 h 182197"/>
              <a:gd name="connsiteX4" fmla="*/ 209109 w 876911"/>
              <a:gd name="connsiteY4" fmla="*/ 161118 h 182197"/>
              <a:gd name="connsiteX5" fmla="*/ 412887 w 876911"/>
              <a:gd name="connsiteY5" fmla="*/ 86435 h 182197"/>
              <a:gd name="connsiteX6" fmla="*/ 476577 w 876911"/>
              <a:gd name="connsiteY6" fmla="*/ 22746 h 182197"/>
              <a:gd name="connsiteX7" fmla="*/ 599407 w 876911"/>
              <a:gd name="connsiteY7" fmla="*/ 36393 h 182197"/>
              <a:gd name="connsiteX8" fmla="*/ 735884 w 876911"/>
              <a:gd name="connsiteY8" fmla="*/ 77337 h 182197"/>
              <a:gd name="connsiteX9" fmla="*/ 876911 w 876911"/>
              <a:gd name="connsiteY9" fmla="*/ 0 h 182197"/>
              <a:gd name="connsiteX10" fmla="*/ 876911 w 876911"/>
              <a:gd name="connsiteY10" fmla="*/ 0 h 182197"/>
              <a:gd name="connsiteX0" fmla="*/ 0 w 876911"/>
              <a:gd name="connsiteY0" fmla="*/ 46509 h 182197"/>
              <a:gd name="connsiteX1" fmla="*/ 48947 w 876911"/>
              <a:gd name="connsiteY1" fmla="*/ 177421 h 182197"/>
              <a:gd name="connsiteX2" fmla="*/ 94440 w 876911"/>
              <a:gd name="connsiteY2" fmla="*/ 145576 h 182197"/>
              <a:gd name="connsiteX3" fmla="*/ 199073 w 876911"/>
              <a:gd name="connsiteY3" fmla="*/ 68239 h 182197"/>
              <a:gd name="connsiteX4" fmla="*/ 209109 w 876911"/>
              <a:gd name="connsiteY4" fmla="*/ 161118 h 182197"/>
              <a:gd name="connsiteX5" fmla="*/ 334605 w 876911"/>
              <a:gd name="connsiteY5" fmla="*/ 69455 h 182197"/>
              <a:gd name="connsiteX6" fmla="*/ 476577 w 876911"/>
              <a:gd name="connsiteY6" fmla="*/ 22746 h 182197"/>
              <a:gd name="connsiteX7" fmla="*/ 599407 w 876911"/>
              <a:gd name="connsiteY7" fmla="*/ 36393 h 182197"/>
              <a:gd name="connsiteX8" fmla="*/ 735884 w 876911"/>
              <a:gd name="connsiteY8" fmla="*/ 77337 h 182197"/>
              <a:gd name="connsiteX9" fmla="*/ 876911 w 876911"/>
              <a:gd name="connsiteY9" fmla="*/ 0 h 182197"/>
              <a:gd name="connsiteX10" fmla="*/ 876911 w 876911"/>
              <a:gd name="connsiteY10" fmla="*/ 0 h 182197"/>
              <a:gd name="connsiteX0" fmla="*/ 67429 w 828323"/>
              <a:gd name="connsiteY0" fmla="*/ 15656 h 184231"/>
              <a:gd name="connsiteX1" fmla="*/ 359 w 828323"/>
              <a:gd name="connsiteY1" fmla="*/ 177421 h 184231"/>
              <a:gd name="connsiteX2" fmla="*/ 45852 w 828323"/>
              <a:gd name="connsiteY2" fmla="*/ 145576 h 184231"/>
              <a:gd name="connsiteX3" fmla="*/ 150485 w 828323"/>
              <a:gd name="connsiteY3" fmla="*/ 68239 h 184231"/>
              <a:gd name="connsiteX4" fmla="*/ 160521 w 828323"/>
              <a:gd name="connsiteY4" fmla="*/ 161118 h 184231"/>
              <a:gd name="connsiteX5" fmla="*/ 286017 w 828323"/>
              <a:gd name="connsiteY5" fmla="*/ 69455 h 184231"/>
              <a:gd name="connsiteX6" fmla="*/ 427989 w 828323"/>
              <a:gd name="connsiteY6" fmla="*/ 22746 h 184231"/>
              <a:gd name="connsiteX7" fmla="*/ 550819 w 828323"/>
              <a:gd name="connsiteY7" fmla="*/ 36393 h 184231"/>
              <a:gd name="connsiteX8" fmla="*/ 687296 w 828323"/>
              <a:gd name="connsiteY8" fmla="*/ 77337 h 184231"/>
              <a:gd name="connsiteX9" fmla="*/ 828323 w 828323"/>
              <a:gd name="connsiteY9" fmla="*/ 0 h 184231"/>
              <a:gd name="connsiteX10" fmla="*/ 828323 w 828323"/>
              <a:gd name="connsiteY10" fmla="*/ 0 h 184231"/>
              <a:gd name="connsiteX0" fmla="*/ 67429 w 828323"/>
              <a:gd name="connsiteY0" fmla="*/ 15656 h 184231"/>
              <a:gd name="connsiteX1" fmla="*/ 359 w 828323"/>
              <a:gd name="connsiteY1" fmla="*/ 177421 h 184231"/>
              <a:gd name="connsiteX2" fmla="*/ 45852 w 828323"/>
              <a:gd name="connsiteY2" fmla="*/ 145576 h 184231"/>
              <a:gd name="connsiteX3" fmla="*/ 150485 w 828323"/>
              <a:gd name="connsiteY3" fmla="*/ 68239 h 184231"/>
              <a:gd name="connsiteX4" fmla="*/ 160521 w 828323"/>
              <a:gd name="connsiteY4" fmla="*/ 161118 h 184231"/>
              <a:gd name="connsiteX5" fmla="*/ 261986 w 828323"/>
              <a:gd name="connsiteY5" fmla="*/ 59111 h 184231"/>
              <a:gd name="connsiteX6" fmla="*/ 427989 w 828323"/>
              <a:gd name="connsiteY6" fmla="*/ 22746 h 184231"/>
              <a:gd name="connsiteX7" fmla="*/ 550819 w 828323"/>
              <a:gd name="connsiteY7" fmla="*/ 36393 h 184231"/>
              <a:gd name="connsiteX8" fmla="*/ 687296 w 828323"/>
              <a:gd name="connsiteY8" fmla="*/ 77337 h 184231"/>
              <a:gd name="connsiteX9" fmla="*/ 828323 w 828323"/>
              <a:gd name="connsiteY9" fmla="*/ 0 h 184231"/>
              <a:gd name="connsiteX10" fmla="*/ 828323 w 828323"/>
              <a:gd name="connsiteY10" fmla="*/ 0 h 184231"/>
              <a:gd name="connsiteX0" fmla="*/ 67429 w 828323"/>
              <a:gd name="connsiteY0" fmla="*/ 15656 h 184231"/>
              <a:gd name="connsiteX1" fmla="*/ 359 w 828323"/>
              <a:gd name="connsiteY1" fmla="*/ 177421 h 184231"/>
              <a:gd name="connsiteX2" fmla="*/ 45852 w 828323"/>
              <a:gd name="connsiteY2" fmla="*/ 145576 h 184231"/>
              <a:gd name="connsiteX3" fmla="*/ 150485 w 828323"/>
              <a:gd name="connsiteY3" fmla="*/ 68239 h 184231"/>
              <a:gd name="connsiteX4" fmla="*/ 160521 w 828323"/>
              <a:gd name="connsiteY4" fmla="*/ 161118 h 184231"/>
              <a:gd name="connsiteX5" fmla="*/ 261986 w 828323"/>
              <a:gd name="connsiteY5" fmla="*/ 59111 h 184231"/>
              <a:gd name="connsiteX6" fmla="*/ 229011 w 828323"/>
              <a:gd name="connsiteY6" fmla="*/ 3961 h 184231"/>
              <a:gd name="connsiteX7" fmla="*/ 550819 w 828323"/>
              <a:gd name="connsiteY7" fmla="*/ 36393 h 184231"/>
              <a:gd name="connsiteX8" fmla="*/ 687296 w 828323"/>
              <a:gd name="connsiteY8" fmla="*/ 77337 h 184231"/>
              <a:gd name="connsiteX9" fmla="*/ 828323 w 828323"/>
              <a:gd name="connsiteY9" fmla="*/ 0 h 184231"/>
              <a:gd name="connsiteX10" fmla="*/ 828323 w 828323"/>
              <a:gd name="connsiteY10" fmla="*/ 0 h 184231"/>
              <a:gd name="connsiteX0" fmla="*/ 67429 w 828323"/>
              <a:gd name="connsiteY0" fmla="*/ 70825 h 239400"/>
              <a:gd name="connsiteX1" fmla="*/ 359 w 828323"/>
              <a:gd name="connsiteY1" fmla="*/ 232590 h 239400"/>
              <a:gd name="connsiteX2" fmla="*/ 45852 w 828323"/>
              <a:gd name="connsiteY2" fmla="*/ 200745 h 239400"/>
              <a:gd name="connsiteX3" fmla="*/ 150485 w 828323"/>
              <a:gd name="connsiteY3" fmla="*/ 123408 h 239400"/>
              <a:gd name="connsiteX4" fmla="*/ 160521 w 828323"/>
              <a:gd name="connsiteY4" fmla="*/ 216287 h 239400"/>
              <a:gd name="connsiteX5" fmla="*/ 261986 w 828323"/>
              <a:gd name="connsiteY5" fmla="*/ 114280 h 239400"/>
              <a:gd name="connsiteX6" fmla="*/ 229011 w 828323"/>
              <a:gd name="connsiteY6" fmla="*/ 59130 h 239400"/>
              <a:gd name="connsiteX7" fmla="*/ 90049 w 828323"/>
              <a:gd name="connsiteY7" fmla="*/ 1879 h 239400"/>
              <a:gd name="connsiteX8" fmla="*/ 687296 w 828323"/>
              <a:gd name="connsiteY8" fmla="*/ 132506 h 239400"/>
              <a:gd name="connsiteX9" fmla="*/ 828323 w 828323"/>
              <a:gd name="connsiteY9" fmla="*/ 55169 h 239400"/>
              <a:gd name="connsiteX10" fmla="*/ 828323 w 828323"/>
              <a:gd name="connsiteY10" fmla="*/ 55169 h 239400"/>
              <a:gd name="connsiteX0" fmla="*/ 67429 w 828323"/>
              <a:gd name="connsiteY0" fmla="*/ 70825 h 239400"/>
              <a:gd name="connsiteX1" fmla="*/ 359 w 828323"/>
              <a:gd name="connsiteY1" fmla="*/ 232590 h 239400"/>
              <a:gd name="connsiteX2" fmla="*/ 45852 w 828323"/>
              <a:gd name="connsiteY2" fmla="*/ 200745 h 239400"/>
              <a:gd name="connsiteX3" fmla="*/ 150485 w 828323"/>
              <a:gd name="connsiteY3" fmla="*/ 123408 h 239400"/>
              <a:gd name="connsiteX4" fmla="*/ 160521 w 828323"/>
              <a:gd name="connsiteY4" fmla="*/ 216287 h 239400"/>
              <a:gd name="connsiteX5" fmla="*/ 261986 w 828323"/>
              <a:gd name="connsiteY5" fmla="*/ 114280 h 239400"/>
              <a:gd name="connsiteX6" fmla="*/ 229011 w 828323"/>
              <a:gd name="connsiteY6" fmla="*/ 59130 h 239400"/>
              <a:gd name="connsiteX7" fmla="*/ 90049 w 828323"/>
              <a:gd name="connsiteY7" fmla="*/ 1879 h 239400"/>
              <a:gd name="connsiteX8" fmla="*/ 687296 w 828323"/>
              <a:gd name="connsiteY8" fmla="*/ 132506 h 239400"/>
              <a:gd name="connsiteX9" fmla="*/ 828323 w 828323"/>
              <a:gd name="connsiteY9" fmla="*/ 55169 h 239400"/>
              <a:gd name="connsiteX10" fmla="*/ 817457 w 828323"/>
              <a:gd name="connsiteY10" fmla="*/ 36563 h 239400"/>
              <a:gd name="connsiteX0" fmla="*/ 67429 w 828323"/>
              <a:gd name="connsiteY0" fmla="*/ 68953 h 237528"/>
              <a:gd name="connsiteX1" fmla="*/ 359 w 828323"/>
              <a:gd name="connsiteY1" fmla="*/ 230718 h 237528"/>
              <a:gd name="connsiteX2" fmla="*/ 45852 w 828323"/>
              <a:gd name="connsiteY2" fmla="*/ 198873 h 237528"/>
              <a:gd name="connsiteX3" fmla="*/ 150485 w 828323"/>
              <a:gd name="connsiteY3" fmla="*/ 121536 h 237528"/>
              <a:gd name="connsiteX4" fmla="*/ 160521 w 828323"/>
              <a:gd name="connsiteY4" fmla="*/ 214415 h 237528"/>
              <a:gd name="connsiteX5" fmla="*/ 261986 w 828323"/>
              <a:gd name="connsiteY5" fmla="*/ 112408 h 237528"/>
              <a:gd name="connsiteX6" fmla="*/ 229011 w 828323"/>
              <a:gd name="connsiteY6" fmla="*/ 57258 h 237528"/>
              <a:gd name="connsiteX7" fmla="*/ 90049 w 828323"/>
              <a:gd name="connsiteY7" fmla="*/ 7 h 237528"/>
              <a:gd name="connsiteX8" fmla="*/ 828323 w 828323"/>
              <a:gd name="connsiteY8" fmla="*/ 53297 h 237528"/>
              <a:gd name="connsiteX9" fmla="*/ 817457 w 828323"/>
              <a:gd name="connsiteY9" fmla="*/ 34691 h 237528"/>
              <a:gd name="connsiteX0" fmla="*/ 67429 w 828323"/>
              <a:gd name="connsiteY0" fmla="*/ 68953 h 237528"/>
              <a:gd name="connsiteX1" fmla="*/ 359 w 828323"/>
              <a:gd name="connsiteY1" fmla="*/ 230718 h 237528"/>
              <a:gd name="connsiteX2" fmla="*/ 45852 w 828323"/>
              <a:gd name="connsiteY2" fmla="*/ 198873 h 237528"/>
              <a:gd name="connsiteX3" fmla="*/ 150485 w 828323"/>
              <a:gd name="connsiteY3" fmla="*/ 121536 h 237528"/>
              <a:gd name="connsiteX4" fmla="*/ 160521 w 828323"/>
              <a:gd name="connsiteY4" fmla="*/ 214415 h 237528"/>
              <a:gd name="connsiteX5" fmla="*/ 261986 w 828323"/>
              <a:gd name="connsiteY5" fmla="*/ 112408 h 237528"/>
              <a:gd name="connsiteX6" fmla="*/ 229011 w 828323"/>
              <a:gd name="connsiteY6" fmla="*/ 57258 h 237528"/>
              <a:gd name="connsiteX7" fmla="*/ 90049 w 828323"/>
              <a:gd name="connsiteY7" fmla="*/ 7 h 237528"/>
              <a:gd name="connsiteX8" fmla="*/ 828323 w 828323"/>
              <a:gd name="connsiteY8" fmla="*/ 53297 h 237528"/>
              <a:gd name="connsiteX0" fmla="*/ 157503 w 355804"/>
              <a:gd name="connsiteY0" fmla="*/ 71305 h 239880"/>
              <a:gd name="connsiteX1" fmla="*/ 90433 w 355804"/>
              <a:gd name="connsiteY1" fmla="*/ 233070 h 239880"/>
              <a:gd name="connsiteX2" fmla="*/ 135926 w 355804"/>
              <a:gd name="connsiteY2" fmla="*/ 201225 h 239880"/>
              <a:gd name="connsiteX3" fmla="*/ 240559 w 355804"/>
              <a:gd name="connsiteY3" fmla="*/ 123888 h 239880"/>
              <a:gd name="connsiteX4" fmla="*/ 250595 w 355804"/>
              <a:gd name="connsiteY4" fmla="*/ 216767 h 239880"/>
              <a:gd name="connsiteX5" fmla="*/ 352060 w 355804"/>
              <a:gd name="connsiteY5" fmla="*/ 114760 h 239880"/>
              <a:gd name="connsiteX6" fmla="*/ 319085 w 355804"/>
              <a:gd name="connsiteY6" fmla="*/ 59610 h 239880"/>
              <a:gd name="connsiteX7" fmla="*/ 180123 w 355804"/>
              <a:gd name="connsiteY7" fmla="*/ 2359 h 239880"/>
              <a:gd name="connsiteX8" fmla="*/ 36227 w 355804"/>
              <a:gd name="connsiteY8" fmla="*/ 143963 h 239880"/>
              <a:gd name="connsiteX0" fmla="*/ 157503 w 355225"/>
              <a:gd name="connsiteY0" fmla="*/ 71305 h 239880"/>
              <a:gd name="connsiteX1" fmla="*/ 90433 w 355225"/>
              <a:gd name="connsiteY1" fmla="*/ 233070 h 239880"/>
              <a:gd name="connsiteX2" fmla="*/ 135926 w 355225"/>
              <a:gd name="connsiteY2" fmla="*/ 201225 h 239880"/>
              <a:gd name="connsiteX3" fmla="*/ 240559 w 355225"/>
              <a:gd name="connsiteY3" fmla="*/ 123888 h 239880"/>
              <a:gd name="connsiteX4" fmla="*/ 259262 w 355225"/>
              <a:gd name="connsiteY4" fmla="*/ 159207 h 239880"/>
              <a:gd name="connsiteX5" fmla="*/ 352060 w 355225"/>
              <a:gd name="connsiteY5" fmla="*/ 114760 h 239880"/>
              <a:gd name="connsiteX6" fmla="*/ 319085 w 355225"/>
              <a:gd name="connsiteY6" fmla="*/ 59610 h 239880"/>
              <a:gd name="connsiteX7" fmla="*/ 180123 w 355225"/>
              <a:gd name="connsiteY7" fmla="*/ 2359 h 239880"/>
              <a:gd name="connsiteX8" fmla="*/ 36227 w 355225"/>
              <a:gd name="connsiteY8" fmla="*/ 143963 h 239880"/>
              <a:gd name="connsiteX0" fmla="*/ 157503 w 355225"/>
              <a:gd name="connsiteY0" fmla="*/ 71305 h 201555"/>
              <a:gd name="connsiteX1" fmla="*/ 75247 w 355225"/>
              <a:gd name="connsiteY1" fmla="*/ 148529 h 201555"/>
              <a:gd name="connsiteX2" fmla="*/ 135926 w 355225"/>
              <a:gd name="connsiteY2" fmla="*/ 201225 h 201555"/>
              <a:gd name="connsiteX3" fmla="*/ 240559 w 355225"/>
              <a:gd name="connsiteY3" fmla="*/ 123888 h 201555"/>
              <a:gd name="connsiteX4" fmla="*/ 259262 w 355225"/>
              <a:gd name="connsiteY4" fmla="*/ 159207 h 201555"/>
              <a:gd name="connsiteX5" fmla="*/ 352060 w 355225"/>
              <a:gd name="connsiteY5" fmla="*/ 114760 h 201555"/>
              <a:gd name="connsiteX6" fmla="*/ 319085 w 355225"/>
              <a:gd name="connsiteY6" fmla="*/ 59610 h 201555"/>
              <a:gd name="connsiteX7" fmla="*/ 180123 w 355225"/>
              <a:gd name="connsiteY7" fmla="*/ 2359 h 201555"/>
              <a:gd name="connsiteX8" fmla="*/ 36227 w 355225"/>
              <a:gd name="connsiteY8" fmla="*/ 143963 h 201555"/>
              <a:gd name="connsiteX0" fmla="*/ 157503 w 355225"/>
              <a:gd name="connsiteY0" fmla="*/ 71305 h 203123"/>
              <a:gd name="connsiteX1" fmla="*/ 75247 w 355225"/>
              <a:gd name="connsiteY1" fmla="*/ 148529 h 203123"/>
              <a:gd name="connsiteX2" fmla="*/ 135926 w 355225"/>
              <a:gd name="connsiteY2" fmla="*/ 201225 h 203123"/>
              <a:gd name="connsiteX3" fmla="*/ 243039 w 355225"/>
              <a:gd name="connsiteY3" fmla="*/ 80381 h 203123"/>
              <a:gd name="connsiteX4" fmla="*/ 259262 w 355225"/>
              <a:gd name="connsiteY4" fmla="*/ 159207 h 203123"/>
              <a:gd name="connsiteX5" fmla="*/ 352060 w 355225"/>
              <a:gd name="connsiteY5" fmla="*/ 114760 h 203123"/>
              <a:gd name="connsiteX6" fmla="*/ 319085 w 355225"/>
              <a:gd name="connsiteY6" fmla="*/ 59610 h 203123"/>
              <a:gd name="connsiteX7" fmla="*/ 180123 w 355225"/>
              <a:gd name="connsiteY7" fmla="*/ 2359 h 203123"/>
              <a:gd name="connsiteX8" fmla="*/ 36227 w 355225"/>
              <a:gd name="connsiteY8" fmla="*/ 143963 h 203123"/>
              <a:gd name="connsiteX0" fmla="*/ 157503 w 352853"/>
              <a:gd name="connsiteY0" fmla="*/ 71305 h 203123"/>
              <a:gd name="connsiteX1" fmla="*/ 75247 w 352853"/>
              <a:gd name="connsiteY1" fmla="*/ 148529 h 203123"/>
              <a:gd name="connsiteX2" fmla="*/ 135926 w 352853"/>
              <a:gd name="connsiteY2" fmla="*/ 201225 h 203123"/>
              <a:gd name="connsiteX3" fmla="*/ 243039 w 352853"/>
              <a:gd name="connsiteY3" fmla="*/ 80381 h 203123"/>
              <a:gd name="connsiteX4" fmla="*/ 333837 w 352853"/>
              <a:gd name="connsiteY4" fmla="*/ 146732 h 203123"/>
              <a:gd name="connsiteX5" fmla="*/ 352060 w 352853"/>
              <a:gd name="connsiteY5" fmla="*/ 114760 h 203123"/>
              <a:gd name="connsiteX6" fmla="*/ 319085 w 352853"/>
              <a:gd name="connsiteY6" fmla="*/ 59610 h 203123"/>
              <a:gd name="connsiteX7" fmla="*/ 180123 w 352853"/>
              <a:gd name="connsiteY7" fmla="*/ 2359 h 203123"/>
              <a:gd name="connsiteX8" fmla="*/ 36227 w 352853"/>
              <a:gd name="connsiteY8" fmla="*/ 143963 h 203123"/>
              <a:gd name="connsiteX0" fmla="*/ 157503 w 352853"/>
              <a:gd name="connsiteY0" fmla="*/ 71305 h 174650"/>
              <a:gd name="connsiteX1" fmla="*/ 75247 w 352853"/>
              <a:gd name="connsiteY1" fmla="*/ 148529 h 174650"/>
              <a:gd name="connsiteX2" fmla="*/ 246907 w 352853"/>
              <a:gd name="connsiteY2" fmla="*/ 170990 h 174650"/>
              <a:gd name="connsiteX3" fmla="*/ 243039 w 352853"/>
              <a:gd name="connsiteY3" fmla="*/ 80381 h 174650"/>
              <a:gd name="connsiteX4" fmla="*/ 333837 w 352853"/>
              <a:gd name="connsiteY4" fmla="*/ 146732 h 174650"/>
              <a:gd name="connsiteX5" fmla="*/ 352060 w 352853"/>
              <a:gd name="connsiteY5" fmla="*/ 114760 h 174650"/>
              <a:gd name="connsiteX6" fmla="*/ 319085 w 352853"/>
              <a:gd name="connsiteY6" fmla="*/ 59610 h 174650"/>
              <a:gd name="connsiteX7" fmla="*/ 180123 w 352853"/>
              <a:gd name="connsiteY7" fmla="*/ 2359 h 174650"/>
              <a:gd name="connsiteX8" fmla="*/ 36227 w 352853"/>
              <a:gd name="connsiteY8" fmla="*/ 143963 h 174650"/>
              <a:gd name="connsiteX0" fmla="*/ 181714 w 352853"/>
              <a:gd name="connsiteY0" fmla="*/ 65011 h 174777"/>
              <a:gd name="connsiteX1" fmla="*/ 75247 w 352853"/>
              <a:gd name="connsiteY1" fmla="*/ 148529 h 174777"/>
              <a:gd name="connsiteX2" fmla="*/ 246907 w 352853"/>
              <a:gd name="connsiteY2" fmla="*/ 170990 h 174777"/>
              <a:gd name="connsiteX3" fmla="*/ 243039 w 352853"/>
              <a:gd name="connsiteY3" fmla="*/ 80381 h 174777"/>
              <a:gd name="connsiteX4" fmla="*/ 333837 w 352853"/>
              <a:gd name="connsiteY4" fmla="*/ 146732 h 174777"/>
              <a:gd name="connsiteX5" fmla="*/ 352060 w 352853"/>
              <a:gd name="connsiteY5" fmla="*/ 114760 h 174777"/>
              <a:gd name="connsiteX6" fmla="*/ 319085 w 352853"/>
              <a:gd name="connsiteY6" fmla="*/ 59610 h 174777"/>
              <a:gd name="connsiteX7" fmla="*/ 180123 w 352853"/>
              <a:gd name="connsiteY7" fmla="*/ 2359 h 174777"/>
              <a:gd name="connsiteX8" fmla="*/ 36227 w 352853"/>
              <a:gd name="connsiteY8" fmla="*/ 143963 h 174777"/>
              <a:gd name="connsiteX0" fmla="*/ 113897 w 285036"/>
              <a:gd name="connsiteY0" fmla="*/ 64884 h 174650"/>
              <a:gd name="connsiteX1" fmla="*/ 7430 w 285036"/>
              <a:gd name="connsiteY1" fmla="*/ 148402 h 174650"/>
              <a:gd name="connsiteX2" fmla="*/ 179090 w 285036"/>
              <a:gd name="connsiteY2" fmla="*/ 170863 h 174650"/>
              <a:gd name="connsiteX3" fmla="*/ 175222 w 285036"/>
              <a:gd name="connsiteY3" fmla="*/ 80254 h 174650"/>
              <a:gd name="connsiteX4" fmla="*/ 266020 w 285036"/>
              <a:gd name="connsiteY4" fmla="*/ 146605 h 174650"/>
              <a:gd name="connsiteX5" fmla="*/ 284243 w 285036"/>
              <a:gd name="connsiteY5" fmla="*/ 114633 h 174650"/>
              <a:gd name="connsiteX6" fmla="*/ 251268 w 285036"/>
              <a:gd name="connsiteY6" fmla="*/ 59483 h 174650"/>
              <a:gd name="connsiteX7" fmla="*/ 112306 w 285036"/>
              <a:gd name="connsiteY7" fmla="*/ 2232 h 174650"/>
              <a:gd name="connsiteX8" fmla="*/ 45899 w 285036"/>
              <a:gd name="connsiteY8" fmla="*/ 140974 h 174650"/>
              <a:gd name="connsiteX0" fmla="*/ 212410 w 383549"/>
              <a:gd name="connsiteY0" fmla="*/ 63377 h 173143"/>
              <a:gd name="connsiteX1" fmla="*/ 105943 w 383549"/>
              <a:gd name="connsiteY1" fmla="*/ 146895 h 173143"/>
              <a:gd name="connsiteX2" fmla="*/ 277603 w 383549"/>
              <a:gd name="connsiteY2" fmla="*/ 169356 h 173143"/>
              <a:gd name="connsiteX3" fmla="*/ 273735 w 383549"/>
              <a:gd name="connsiteY3" fmla="*/ 78747 h 173143"/>
              <a:gd name="connsiteX4" fmla="*/ 364533 w 383549"/>
              <a:gd name="connsiteY4" fmla="*/ 145098 h 173143"/>
              <a:gd name="connsiteX5" fmla="*/ 382756 w 383549"/>
              <a:gd name="connsiteY5" fmla="*/ 113126 h 173143"/>
              <a:gd name="connsiteX6" fmla="*/ 349781 w 383549"/>
              <a:gd name="connsiteY6" fmla="*/ 57976 h 173143"/>
              <a:gd name="connsiteX7" fmla="*/ 210819 w 383549"/>
              <a:gd name="connsiteY7" fmla="*/ 725 h 173143"/>
              <a:gd name="connsiteX8" fmla="*/ 33176 w 383549"/>
              <a:gd name="connsiteY8" fmla="*/ 99944 h 173143"/>
              <a:gd name="connsiteX0" fmla="*/ 212410 w 383549"/>
              <a:gd name="connsiteY0" fmla="*/ 63377 h 170952"/>
              <a:gd name="connsiteX1" fmla="*/ 179546 w 383549"/>
              <a:gd name="connsiteY1" fmla="*/ 131216 h 170952"/>
              <a:gd name="connsiteX2" fmla="*/ 277603 w 383549"/>
              <a:gd name="connsiteY2" fmla="*/ 169356 h 170952"/>
              <a:gd name="connsiteX3" fmla="*/ 273735 w 383549"/>
              <a:gd name="connsiteY3" fmla="*/ 78747 h 170952"/>
              <a:gd name="connsiteX4" fmla="*/ 364533 w 383549"/>
              <a:gd name="connsiteY4" fmla="*/ 145098 h 170952"/>
              <a:gd name="connsiteX5" fmla="*/ 382756 w 383549"/>
              <a:gd name="connsiteY5" fmla="*/ 113126 h 170952"/>
              <a:gd name="connsiteX6" fmla="*/ 349781 w 383549"/>
              <a:gd name="connsiteY6" fmla="*/ 57976 h 170952"/>
              <a:gd name="connsiteX7" fmla="*/ 210819 w 383549"/>
              <a:gd name="connsiteY7" fmla="*/ 725 h 170952"/>
              <a:gd name="connsiteX8" fmla="*/ 33176 w 383549"/>
              <a:gd name="connsiteY8" fmla="*/ 99944 h 170952"/>
              <a:gd name="connsiteX0" fmla="*/ 95074 w 266213"/>
              <a:gd name="connsiteY0" fmla="*/ 66861 h 183367"/>
              <a:gd name="connsiteX1" fmla="*/ 62210 w 266213"/>
              <a:gd name="connsiteY1" fmla="*/ 134700 h 183367"/>
              <a:gd name="connsiteX2" fmla="*/ 160267 w 266213"/>
              <a:gd name="connsiteY2" fmla="*/ 172840 h 183367"/>
              <a:gd name="connsiteX3" fmla="*/ 156399 w 266213"/>
              <a:gd name="connsiteY3" fmla="*/ 82231 h 183367"/>
              <a:gd name="connsiteX4" fmla="*/ 247197 w 266213"/>
              <a:gd name="connsiteY4" fmla="*/ 148582 h 183367"/>
              <a:gd name="connsiteX5" fmla="*/ 265420 w 266213"/>
              <a:gd name="connsiteY5" fmla="*/ 116610 h 183367"/>
              <a:gd name="connsiteX6" fmla="*/ 232445 w 266213"/>
              <a:gd name="connsiteY6" fmla="*/ 61460 h 183367"/>
              <a:gd name="connsiteX7" fmla="*/ 93483 w 266213"/>
              <a:gd name="connsiteY7" fmla="*/ 4209 h 183367"/>
              <a:gd name="connsiteX8" fmla="*/ 49779 w 266213"/>
              <a:gd name="connsiteY8" fmla="*/ 183367 h 183367"/>
              <a:gd name="connsiteX0" fmla="*/ 96050 w 267189"/>
              <a:gd name="connsiteY0" fmla="*/ 32742 h 149248"/>
              <a:gd name="connsiteX1" fmla="*/ 63186 w 267189"/>
              <a:gd name="connsiteY1" fmla="*/ 100581 h 149248"/>
              <a:gd name="connsiteX2" fmla="*/ 161243 w 267189"/>
              <a:gd name="connsiteY2" fmla="*/ 138721 h 149248"/>
              <a:gd name="connsiteX3" fmla="*/ 157375 w 267189"/>
              <a:gd name="connsiteY3" fmla="*/ 48112 h 149248"/>
              <a:gd name="connsiteX4" fmla="*/ 248173 w 267189"/>
              <a:gd name="connsiteY4" fmla="*/ 114463 h 149248"/>
              <a:gd name="connsiteX5" fmla="*/ 266396 w 267189"/>
              <a:gd name="connsiteY5" fmla="*/ 82491 h 149248"/>
              <a:gd name="connsiteX6" fmla="*/ 233421 w 267189"/>
              <a:gd name="connsiteY6" fmla="*/ 27341 h 149248"/>
              <a:gd name="connsiteX7" fmla="*/ 90036 w 267189"/>
              <a:gd name="connsiteY7" fmla="*/ 7189 h 149248"/>
              <a:gd name="connsiteX8" fmla="*/ 50755 w 267189"/>
              <a:gd name="connsiteY8" fmla="*/ 149248 h 149248"/>
              <a:gd name="connsiteX0" fmla="*/ 84781 w 255920"/>
              <a:gd name="connsiteY0" fmla="*/ 32386 h 143834"/>
              <a:gd name="connsiteX1" fmla="*/ 51917 w 255920"/>
              <a:gd name="connsiteY1" fmla="*/ 100225 h 143834"/>
              <a:gd name="connsiteX2" fmla="*/ 149974 w 255920"/>
              <a:gd name="connsiteY2" fmla="*/ 138365 h 143834"/>
              <a:gd name="connsiteX3" fmla="*/ 146106 w 255920"/>
              <a:gd name="connsiteY3" fmla="*/ 47756 h 143834"/>
              <a:gd name="connsiteX4" fmla="*/ 236904 w 255920"/>
              <a:gd name="connsiteY4" fmla="*/ 114107 h 143834"/>
              <a:gd name="connsiteX5" fmla="*/ 255127 w 255920"/>
              <a:gd name="connsiteY5" fmla="*/ 82135 h 143834"/>
              <a:gd name="connsiteX6" fmla="*/ 222152 w 255920"/>
              <a:gd name="connsiteY6" fmla="*/ 26985 h 143834"/>
              <a:gd name="connsiteX7" fmla="*/ 78767 w 255920"/>
              <a:gd name="connsiteY7" fmla="*/ 6833 h 143834"/>
              <a:gd name="connsiteX8" fmla="*/ 53625 w 255920"/>
              <a:gd name="connsiteY8" fmla="*/ 143834 h 143834"/>
              <a:gd name="connsiteX0" fmla="*/ 84781 w 255920"/>
              <a:gd name="connsiteY0" fmla="*/ 32386 h 143834"/>
              <a:gd name="connsiteX1" fmla="*/ 51917 w 255920"/>
              <a:gd name="connsiteY1" fmla="*/ 100225 h 143834"/>
              <a:gd name="connsiteX2" fmla="*/ 149974 w 255920"/>
              <a:gd name="connsiteY2" fmla="*/ 138365 h 143834"/>
              <a:gd name="connsiteX3" fmla="*/ 146106 w 255920"/>
              <a:gd name="connsiteY3" fmla="*/ 47756 h 143834"/>
              <a:gd name="connsiteX4" fmla="*/ 236904 w 255920"/>
              <a:gd name="connsiteY4" fmla="*/ 114107 h 143834"/>
              <a:gd name="connsiteX5" fmla="*/ 255127 w 255920"/>
              <a:gd name="connsiteY5" fmla="*/ 82135 h 143834"/>
              <a:gd name="connsiteX6" fmla="*/ 222152 w 255920"/>
              <a:gd name="connsiteY6" fmla="*/ 26985 h 143834"/>
              <a:gd name="connsiteX7" fmla="*/ 78767 w 255920"/>
              <a:gd name="connsiteY7" fmla="*/ 6833 h 143834"/>
              <a:gd name="connsiteX8" fmla="*/ 53625 w 255920"/>
              <a:gd name="connsiteY8" fmla="*/ 143834 h 143834"/>
              <a:gd name="connsiteX0" fmla="*/ 84781 w 244778"/>
              <a:gd name="connsiteY0" fmla="*/ 32386 h 143834"/>
              <a:gd name="connsiteX1" fmla="*/ 51917 w 244778"/>
              <a:gd name="connsiteY1" fmla="*/ 100225 h 143834"/>
              <a:gd name="connsiteX2" fmla="*/ 149974 w 244778"/>
              <a:gd name="connsiteY2" fmla="*/ 138365 h 143834"/>
              <a:gd name="connsiteX3" fmla="*/ 146106 w 244778"/>
              <a:gd name="connsiteY3" fmla="*/ 47756 h 143834"/>
              <a:gd name="connsiteX4" fmla="*/ 236904 w 244778"/>
              <a:gd name="connsiteY4" fmla="*/ 114107 h 143834"/>
              <a:gd name="connsiteX5" fmla="*/ 222152 w 244778"/>
              <a:gd name="connsiteY5" fmla="*/ 26985 h 143834"/>
              <a:gd name="connsiteX6" fmla="*/ 78767 w 244778"/>
              <a:gd name="connsiteY6" fmla="*/ 6833 h 143834"/>
              <a:gd name="connsiteX7" fmla="*/ 53625 w 244778"/>
              <a:gd name="connsiteY7" fmla="*/ 143834 h 143834"/>
              <a:gd name="connsiteX0" fmla="*/ 84781 w 244791"/>
              <a:gd name="connsiteY0" fmla="*/ 32386 h 143834"/>
              <a:gd name="connsiteX1" fmla="*/ 51917 w 244791"/>
              <a:gd name="connsiteY1" fmla="*/ 100225 h 143834"/>
              <a:gd name="connsiteX2" fmla="*/ 149974 w 244791"/>
              <a:gd name="connsiteY2" fmla="*/ 138365 h 143834"/>
              <a:gd name="connsiteX3" fmla="*/ 145927 w 244791"/>
              <a:gd name="connsiteY3" fmla="*/ 64394 h 143834"/>
              <a:gd name="connsiteX4" fmla="*/ 236904 w 244791"/>
              <a:gd name="connsiteY4" fmla="*/ 114107 h 143834"/>
              <a:gd name="connsiteX5" fmla="*/ 222152 w 244791"/>
              <a:gd name="connsiteY5" fmla="*/ 26985 h 143834"/>
              <a:gd name="connsiteX6" fmla="*/ 78767 w 244791"/>
              <a:gd name="connsiteY6" fmla="*/ 6833 h 143834"/>
              <a:gd name="connsiteX7" fmla="*/ 53625 w 244791"/>
              <a:gd name="connsiteY7" fmla="*/ 143834 h 143834"/>
              <a:gd name="connsiteX0" fmla="*/ 84781 w 259468"/>
              <a:gd name="connsiteY0" fmla="*/ 32963 h 144411"/>
              <a:gd name="connsiteX1" fmla="*/ 51917 w 259468"/>
              <a:gd name="connsiteY1" fmla="*/ 100802 h 144411"/>
              <a:gd name="connsiteX2" fmla="*/ 149974 w 259468"/>
              <a:gd name="connsiteY2" fmla="*/ 138942 h 144411"/>
              <a:gd name="connsiteX3" fmla="*/ 145927 w 259468"/>
              <a:gd name="connsiteY3" fmla="*/ 64971 h 144411"/>
              <a:gd name="connsiteX4" fmla="*/ 255107 w 259468"/>
              <a:gd name="connsiteY4" fmla="*/ 105804 h 144411"/>
              <a:gd name="connsiteX5" fmla="*/ 222152 w 259468"/>
              <a:gd name="connsiteY5" fmla="*/ 27562 h 144411"/>
              <a:gd name="connsiteX6" fmla="*/ 78767 w 259468"/>
              <a:gd name="connsiteY6" fmla="*/ 7410 h 144411"/>
              <a:gd name="connsiteX7" fmla="*/ 53625 w 259468"/>
              <a:gd name="connsiteY7" fmla="*/ 144411 h 144411"/>
              <a:gd name="connsiteX0" fmla="*/ 85270 w 259999"/>
              <a:gd name="connsiteY0" fmla="*/ 38499 h 149947"/>
              <a:gd name="connsiteX1" fmla="*/ 52406 w 259999"/>
              <a:gd name="connsiteY1" fmla="*/ 106338 h 149947"/>
              <a:gd name="connsiteX2" fmla="*/ 150463 w 259999"/>
              <a:gd name="connsiteY2" fmla="*/ 144478 h 149947"/>
              <a:gd name="connsiteX3" fmla="*/ 146416 w 259999"/>
              <a:gd name="connsiteY3" fmla="*/ 70507 h 149947"/>
              <a:gd name="connsiteX4" fmla="*/ 255596 w 259999"/>
              <a:gd name="connsiteY4" fmla="*/ 111340 h 149947"/>
              <a:gd name="connsiteX5" fmla="*/ 222641 w 259999"/>
              <a:gd name="connsiteY5" fmla="*/ 33098 h 149947"/>
              <a:gd name="connsiteX6" fmla="*/ 77313 w 259999"/>
              <a:gd name="connsiteY6" fmla="*/ 6538 h 149947"/>
              <a:gd name="connsiteX7" fmla="*/ 54114 w 259999"/>
              <a:gd name="connsiteY7" fmla="*/ 149947 h 149947"/>
              <a:gd name="connsiteX0" fmla="*/ 85270 w 259932"/>
              <a:gd name="connsiteY0" fmla="*/ 38499 h 149947"/>
              <a:gd name="connsiteX1" fmla="*/ 52406 w 259932"/>
              <a:gd name="connsiteY1" fmla="*/ 106338 h 149947"/>
              <a:gd name="connsiteX2" fmla="*/ 150463 w 259932"/>
              <a:gd name="connsiteY2" fmla="*/ 144478 h 149947"/>
              <a:gd name="connsiteX3" fmla="*/ 147387 w 259932"/>
              <a:gd name="connsiteY3" fmla="*/ 73711 h 149947"/>
              <a:gd name="connsiteX4" fmla="*/ 255596 w 259932"/>
              <a:gd name="connsiteY4" fmla="*/ 111340 h 149947"/>
              <a:gd name="connsiteX5" fmla="*/ 222641 w 259932"/>
              <a:gd name="connsiteY5" fmla="*/ 33098 h 149947"/>
              <a:gd name="connsiteX6" fmla="*/ 77313 w 259932"/>
              <a:gd name="connsiteY6" fmla="*/ 6538 h 149947"/>
              <a:gd name="connsiteX7" fmla="*/ 54114 w 259932"/>
              <a:gd name="connsiteY7" fmla="*/ 149947 h 149947"/>
              <a:gd name="connsiteX0" fmla="*/ 114741 w 289403"/>
              <a:gd name="connsiteY0" fmla="*/ 39733 h 168942"/>
              <a:gd name="connsiteX1" fmla="*/ 81877 w 289403"/>
              <a:gd name="connsiteY1" fmla="*/ 107572 h 168942"/>
              <a:gd name="connsiteX2" fmla="*/ 179934 w 289403"/>
              <a:gd name="connsiteY2" fmla="*/ 145712 h 168942"/>
              <a:gd name="connsiteX3" fmla="*/ 176858 w 289403"/>
              <a:gd name="connsiteY3" fmla="*/ 74945 h 168942"/>
              <a:gd name="connsiteX4" fmla="*/ 285067 w 289403"/>
              <a:gd name="connsiteY4" fmla="*/ 112574 h 168942"/>
              <a:gd name="connsiteX5" fmla="*/ 252112 w 289403"/>
              <a:gd name="connsiteY5" fmla="*/ 34332 h 168942"/>
              <a:gd name="connsiteX6" fmla="*/ 106784 w 289403"/>
              <a:gd name="connsiteY6" fmla="*/ 7772 h 168942"/>
              <a:gd name="connsiteX7" fmla="*/ 47179 w 289403"/>
              <a:gd name="connsiteY7" fmla="*/ 168942 h 168942"/>
              <a:gd name="connsiteX0" fmla="*/ 112169 w 286831"/>
              <a:gd name="connsiteY0" fmla="*/ 39244 h 161427"/>
              <a:gd name="connsiteX1" fmla="*/ 79305 w 286831"/>
              <a:gd name="connsiteY1" fmla="*/ 107083 h 161427"/>
              <a:gd name="connsiteX2" fmla="*/ 177362 w 286831"/>
              <a:gd name="connsiteY2" fmla="*/ 145223 h 161427"/>
              <a:gd name="connsiteX3" fmla="*/ 174286 w 286831"/>
              <a:gd name="connsiteY3" fmla="*/ 74456 h 161427"/>
              <a:gd name="connsiteX4" fmla="*/ 282495 w 286831"/>
              <a:gd name="connsiteY4" fmla="*/ 112085 h 161427"/>
              <a:gd name="connsiteX5" fmla="*/ 249540 w 286831"/>
              <a:gd name="connsiteY5" fmla="*/ 33843 h 161427"/>
              <a:gd name="connsiteX6" fmla="*/ 104212 w 286831"/>
              <a:gd name="connsiteY6" fmla="*/ 7283 h 161427"/>
              <a:gd name="connsiteX7" fmla="*/ 47700 w 286831"/>
              <a:gd name="connsiteY7" fmla="*/ 161427 h 161427"/>
              <a:gd name="connsiteX0" fmla="*/ 112169 w 265981"/>
              <a:gd name="connsiteY0" fmla="*/ 39185 h 161368"/>
              <a:gd name="connsiteX1" fmla="*/ 79305 w 265981"/>
              <a:gd name="connsiteY1" fmla="*/ 107024 h 161368"/>
              <a:gd name="connsiteX2" fmla="*/ 177362 w 265981"/>
              <a:gd name="connsiteY2" fmla="*/ 145164 h 161368"/>
              <a:gd name="connsiteX3" fmla="*/ 174286 w 265981"/>
              <a:gd name="connsiteY3" fmla="*/ 74397 h 161368"/>
              <a:gd name="connsiteX4" fmla="*/ 254218 w 265981"/>
              <a:gd name="connsiteY4" fmla="*/ 109366 h 161368"/>
              <a:gd name="connsiteX5" fmla="*/ 249540 w 265981"/>
              <a:gd name="connsiteY5" fmla="*/ 33784 h 161368"/>
              <a:gd name="connsiteX6" fmla="*/ 104212 w 265981"/>
              <a:gd name="connsiteY6" fmla="*/ 7224 h 161368"/>
              <a:gd name="connsiteX7" fmla="*/ 47700 w 265981"/>
              <a:gd name="connsiteY7" fmla="*/ 161368 h 161368"/>
              <a:gd name="connsiteX0" fmla="*/ 112169 w 274217"/>
              <a:gd name="connsiteY0" fmla="*/ 39185 h 161368"/>
              <a:gd name="connsiteX1" fmla="*/ 79305 w 274217"/>
              <a:gd name="connsiteY1" fmla="*/ 107024 h 161368"/>
              <a:gd name="connsiteX2" fmla="*/ 177362 w 274217"/>
              <a:gd name="connsiteY2" fmla="*/ 145164 h 161368"/>
              <a:gd name="connsiteX3" fmla="*/ 174286 w 274217"/>
              <a:gd name="connsiteY3" fmla="*/ 74397 h 161368"/>
              <a:gd name="connsiteX4" fmla="*/ 254218 w 274217"/>
              <a:gd name="connsiteY4" fmla="*/ 109366 h 161368"/>
              <a:gd name="connsiteX5" fmla="*/ 249540 w 274217"/>
              <a:gd name="connsiteY5" fmla="*/ 33784 h 161368"/>
              <a:gd name="connsiteX6" fmla="*/ 104212 w 274217"/>
              <a:gd name="connsiteY6" fmla="*/ 7224 h 161368"/>
              <a:gd name="connsiteX7" fmla="*/ 47700 w 274217"/>
              <a:gd name="connsiteY7" fmla="*/ 161368 h 161368"/>
              <a:gd name="connsiteX0" fmla="*/ 112169 w 274217"/>
              <a:gd name="connsiteY0" fmla="*/ 39185 h 161368"/>
              <a:gd name="connsiteX1" fmla="*/ 79305 w 274217"/>
              <a:gd name="connsiteY1" fmla="*/ 107024 h 161368"/>
              <a:gd name="connsiteX2" fmla="*/ 177362 w 274217"/>
              <a:gd name="connsiteY2" fmla="*/ 145164 h 161368"/>
              <a:gd name="connsiteX3" fmla="*/ 174286 w 274217"/>
              <a:gd name="connsiteY3" fmla="*/ 74397 h 161368"/>
              <a:gd name="connsiteX4" fmla="*/ 254218 w 274217"/>
              <a:gd name="connsiteY4" fmla="*/ 109366 h 161368"/>
              <a:gd name="connsiteX5" fmla="*/ 249540 w 274217"/>
              <a:gd name="connsiteY5" fmla="*/ 33784 h 161368"/>
              <a:gd name="connsiteX6" fmla="*/ 104212 w 274217"/>
              <a:gd name="connsiteY6" fmla="*/ 7224 h 161368"/>
              <a:gd name="connsiteX7" fmla="*/ 47700 w 274217"/>
              <a:gd name="connsiteY7" fmla="*/ 161368 h 161368"/>
              <a:gd name="connsiteX0" fmla="*/ 112169 w 274217"/>
              <a:gd name="connsiteY0" fmla="*/ 39185 h 161368"/>
              <a:gd name="connsiteX1" fmla="*/ 90691 w 274217"/>
              <a:gd name="connsiteY1" fmla="*/ 105458 h 161368"/>
              <a:gd name="connsiteX2" fmla="*/ 177362 w 274217"/>
              <a:gd name="connsiteY2" fmla="*/ 145164 h 161368"/>
              <a:gd name="connsiteX3" fmla="*/ 174286 w 274217"/>
              <a:gd name="connsiteY3" fmla="*/ 74397 h 161368"/>
              <a:gd name="connsiteX4" fmla="*/ 254218 w 274217"/>
              <a:gd name="connsiteY4" fmla="*/ 109366 h 161368"/>
              <a:gd name="connsiteX5" fmla="*/ 249540 w 274217"/>
              <a:gd name="connsiteY5" fmla="*/ 33784 h 161368"/>
              <a:gd name="connsiteX6" fmla="*/ 104212 w 274217"/>
              <a:gd name="connsiteY6" fmla="*/ 7224 h 161368"/>
              <a:gd name="connsiteX7" fmla="*/ 47700 w 274217"/>
              <a:gd name="connsiteY7" fmla="*/ 161368 h 161368"/>
              <a:gd name="connsiteX0" fmla="*/ 63813 w 225861"/>
              <a:gd name="connsiteY0" fmla="*/ 38533 h 151289"/>
              <a:gd name="connsiteX1" fmla="*/ 42335 w 225861"/>
              <a:gd name="connsiteY1" fmla="*/ 104806 h 151289"/>
              <a:gd name="connsiteX2" fmla="*/ 129006 w 225861"/>
              <a:gd name="connsiteY2" fmla="*/ 144512 h 151289"/>
              <a:gd name="connsiteX3" fmla="*/ 125930 w 225861"/>
              <a:gd name="connsiteY3" fmla="*/ 73745 h 151289"/>
              <a:gd name="connsiteX4" fmla="*/ 205862 w 225861"/>
              <a:gd name="connsiteY4" fmla="*/ 108714 h 151289"/>
              <a:gd name="connsiteX5" fmla="*/ 201184 w 225861"/>
              <a:gd name="connsiteY5" fmla="*/ 33132 h 151289"/>
              <a:gd name="connsiteX6" fmla="*/ 55856 w 225861"/>
              <a:gd name="connsiteY6" fmla="*/ 6572 h 151289"/>
              <a:gd name="connsiteX7" fmla="*/ 61094 w 225861"/>
              <a:gd name="connsiteY7" fmla="*/ 151289 h 151289"/>
              <a:gd name="connsiteX0" fmla="*/ 58204 w 219275"/>
              <a:gd name="connsiteY0" fmla="*/ 31930 h 144686"/>
              <a:gd name="connsiteX1" fmla="*/ 36726 w 219275"/>
              <a:gd name="connsiteY1" fmla="*/ 98203 h 144686"/>
              <a:gd name="connsiteX2" fmla="*/ 123397 w 219275"/>
              <a:gd name="connsiteY2" fmla="*/ 137909 h 144686"/>
              <a:gd name="connsiteX3" fmla="*/ 120321 w 219275"/>
              <a:gd name="connsiteY3" fmla="*/ 67142 h 144686"/>
              <a:gd name="connsiteX4" fmla="*/ 200253 w 219275"/>
              <a:gd name="connsiteY4" fmla="*/ 102111 h 144686"/>
              <a:gd name="connsiteX5" fmla="*/ 195575 w 219275"/>
              <a:gd name="connsiteY5" fmla="*/ 26529 h 144686"/>
              <a:gd name="connsiteX6" fmla="*/ 69379 w 219275"/>
              <a:gd name="connsiteY6" fmla="*/ 7629 h 144686"/>
              <a:gd name="connsiteX7" fmla="*/ 55485 w 219275"/>
              <a:gd name="connsiteY7" fmla="*/ 144686 h 144686"/>
              <a:gd name="connsiteX0" fmla="*/ 65689 w 226760"/>
              <a:gd name="connsiteY0" fmla="*/ 30077 h 142833"/>
              <a:gd name="connsiteX1" fmla="*/ 44211 w 226760"/>
              <a:gd name="connsiteY1" fmla="*/ 96350 h 142833"/>
              <a:gd name="connsiteX2" fmla="*/ 130882 w 226760"/>
              <a:gd name="connsiteY2" fmla="*/ 136056 h 142833"/>
              <a:gd name="connsiteX3" fmla="*/ 127806 w 226760"/>
              <a:gd name="connsiteY3" fmla="*/ 65289 h 142833"/>
              <a:gd name="connsiteX4" fmla="*/ 207738 w 226760"/>
              <a:gd name="connsiteY4" fmla="*/ 100258 h 142833"/>
              <a:gd name="connsiteX5" fmla="*/ 203060 w 226760"/>
              <a:gd name="connsiteY5" fmla="*/ 24676 h 142833"/>
              <a:gd name="connsiteX6" fmla="*/ 76864 w 226760"/>
              <a:gd name="connsiteY6" fmla="*/ 5776 h 142833"/>
              <a:gd name="connsiteX7" fmla="*/ 62970 w 226760"/>
              <a:gd name="connsiteY7" fmla="*/ 142833 h 142833"/>
              <a:gd name="connsiteX0" fmla="*/ 65689 w 226760"/>
              <a:gd name="connsiteY0" fmla="*/ 30077 h 142833"/>
              <a:gd name="connsiteX1" fmla="*/ 44211 w 226760"/>
              <a:gd name="connsiteY1" fmla="*/ 96350 h 142833"/>
              <a:gd name="connsiteX2" fmla="*/ 130882 w 226760"/>
              <a:gd name="connsiteY2" fmla="*/ 136056 h 142833"/>
              <a:gd name="connsiteX3" fmla="*/ 127806 w 226760"/>
              <a:gd name="connsiteY3" fmla="*/ 65289 h 142833"/>
              <a:gd name="connsiteX4" fmla="*/ 207738 w 226760"/>
              <a:gd name="connsiteY4" fmla="*/ 100258 h 142833"/>
              <a:gd name="connsiteX5" fmla="*/ 203060 w 226760"/>
              <a:gd name="connsiteY5" fmla="*/ 24676 h 142833"/>
              <a:gd name="connsiteX6" fmla="*/ 76864 w 226760"/>
              <a:gd name="connsiteY6" fmla="*/ 5776 h 142833"/>
              <a:gd name="connsiteX7" fmla="*/ 62970 w 226760"/>
              <a:gd name="connsiteY7" fmla="*/ 142833 h 142833"/>
              <a:gd name="connsiteX0" fmla="*/ 65689 w 226760"/>
              <a:gd name="connsiteY0" fmla="*/ 30077 h 142833"/>
              <a:gd name="connsiteX1" fmla="*/ 44211 w 226760"/>
              <a:gd name="connsiteY1" fmla="*/ 96350 h 142833"/>
              <a:gd name="connsiteX2" fmla="*/ 130882 w 226760"/>
              <a:gd name="connsiteY2" fmla="*/ 136056 h 142833"/>
              <a:gd name="connsiteX3" fmla="*/ 127806 w 226760"/>
              <a:gd name="connsiteY3" fmla="*/ 65289 h 142833"/>
              <a:gd name="connsiteX4" fmla="*/ 207738 w 226760"/>
              <a:gd name="connsiteY4" fmla="*/ 100258 h 142833"/>
              <a:gd name="connsiteX5" fmla="*/ 203060 w 226760"/>
              <a:gd name="connsiteY5" fmla="*/ 24676 h 142833"/>
              <a:gd name="connsiteX6" fmla="*/ 76864 w 226760"/>
              <a:gd name="connsiteY6" fmla="*/ 5776 h 142833"/>
              <a:gd name="connsiteX7" fmla="*/ 62970 w 226760"/>
              <a:gd name="connsiteY7" fmla="*/ 142833 h 142833"/>
              <a:gd name="connsiteX0" fmla="*/ 65689 w 226760"/>
              <a:gd name="connsiteY0" fmla="*/ 30077 h 142833"/>
              <a:gd name="connsiteX1" fmla="*/ 44211 w 226760"/>
              <a:gd name="connsiteY1" fmla="*/ 96350 h 142833"/>
              <a:gd name="connsiteX2" fmla="*/ 116612 w 226760"/>
              <a:gd name="connsiteY2" fmla="*/ 122114 h 142833"/>
              <a:gd name="connsiteX3" fmla="*/ 127806 w 226760"/>
              <a:gd name="connsiteY3" fmla="*/ 65289 h 142833"/>
              <a:gd name="connsiteX4" fmla="*/ 207738 w 226760"/>
              <a:gd name="connsiteY4" fmla="*/ 100258 h 142833"/>
              <a:gd name="connsiteX5" fmla="*/ 203060 w 226760"/>
              <a:gd name="connsiteY5" fmla="*/ 24676 h 142833"/>
              <a:gd name="connsiteX6" fmla="*/ 76864 w 226760"/>
              <a:gd name="connsiteY6" fmla="*/ 5776 h 142833"/>
              <a:gd name="connsiteX7" fmla="*/ 62970 w 226760"/>
              <a:gd name="connsiteY7" fmla="*/ 142833 h 142833"/>
              <a:gd name="connsiteX0" fmla="*/ 65689 w 221020"/>
              <a:gd name="connsiteY0" fmla="*/ 29851 h 142607"/>
              <a:gd name="connsiteX1" fmla="*/ 44211 w 221020"/>
              <a:gd name="connsiteY1" fmla="*/ 96124 h 142607"/>
              <a:gd name="connsiteX2" fmla="*/ 116612 w 221020"/>
              <a:gd name="connsiteY2" fmla="*/ 121888 h 142607"/>
              <a:gd name="connsiteX3" fmla="*/ 127806 w 221020"/>
              <a:gd name="connsiteY3" fmla="*/ 65063 h 142607"/>
              <a:gd name="connsiteX4" fmla="*/ 198728 w 221020"/>
              <a:gd name="connsiteY4" fmla="*/ 90980 h 142607"/>
              <a:gd name="connsiteX5" fmla="*/ 203060 w 221020"/>
              <a:gd name="connsiteY5" fmla="*/ 24450 h 142607"/>
              <a:gd name="connsiteX6" fmla="*/ 76864 w 221020"/>
              <a:gd name="connsiteY6" fmla="*/ 5550 h 142607"/>
              <a:gd name="connsiteX7" fmla="*/ 62970 w 221020"/>
              <a:gd name="connsiteY7" fmla="*/ 142607 h 142607"/>
              <a:gd name="connsiteX0" fmla="*/ 51241 w 206572"/>
              <a:gd name="connsiteY0" fmla="*/ 31327 h 139083"/>
              <a:gd name="connsiteX1" fmla="*/ 29763 w 206572"/>
              <a:gd name="connsiteY1" fmla="*/ 97600 h 139083"/>
              <a:gd name="connsiteX2" fmla="*/ 102164 w 206572"/>
              <a:gd name="connsiteY2" fmla="*/ 123364 h 139083"/>
              <a:gd name="connsiteX3" fmla="*/ 113358 w 206572"/>
              <a:gd name="connsiteY3" fmla="*/ 66539 h 139083"/>
              <a:gd name="connsiteX4" fmla="*/ 184280 w 206572"/>
              <a:gd name="connsiteY4" fmla="*/ 92456 h 139083"/>
              <a:gd name="connsiteX5" fmla="*/ 188612 w 206572"/>
              <a:gd name="connsiteY5" fmla="*/ 25926 h 139083"/>
              <a:gd name="connsiteX6" fmla="*/ 62416 w 206572"/>
              <a:gd name="connsiteY6" fmla="*/ 7026 h 139083"/>
              <a:gd name="connsiteX7" fmla="*/ 57667 w 206572"/>
              <a:gd name="connsiteY7" fmla="*/ 139083 h 1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572" h="139083">
                <a:moveTo>
                  <a:pt x="51241" y="31327"/>
                </a:moveTo>
                <a:cubicBezTo>
                  <a:pt x="123892" y="34663"/>
                  <a:pt x="21276" y="82261"/>
                  <a:pt x="29763" y="97600"/>
                </a:cubicBezTo>
                <a:cubicBezTo>
                  <a:pt x="38250" y="112939"/>
                  <a:pt x="75580" y="130281"/>
                  <a:pt x="102164" y="123364"/>
                </a:cubicBezTo>
                <a:cubicBezTo>
                  <a:pt x="128748" y="116447"/>
                  <a:pt x="99672" y="71690"/>
                  <a:pt x="113358" y="66539"/>
                </a:cubicBezTo>
                <a:cubicBezTo>
                  <a:pt x="127044" y="61388"/>
                  <a:pt x="151007" y="100205"/>
                  <a:pt x="184280" y="92456"/>
                </a:cubicBezTo>
                <a:cubicBezTo>
                  <a:pt x="217553" y="84707"/>
                  <a:pt x="208923" y="40164"/>
                  <a:pt x="188612" y="25926"/>
                </a:cubicBezTo>
                <a:cubicBezTo>
                  <a:pt x="168301" y="11688"/>
                  <a:pt x="84240" y="-11834"/>
                  <a:pt x="62416" y="7026"/>
                </a:cubicBezTo>
                <a:cubicBezTo>
                  <a:pt x="40592" y="25886"/>
                  <a:pt x="-63568" y="133302"/>
                  <a:pt x="57667" y="139083"/>
                </a:cubicBezTo>
              </a:path>
            </a:pathLst>
          </a:custGeom>
          <a:noFill/>
          <a:ln w="38100" cap="rnd" cmpd="sng">
            <a:solidFill>
              <a:srgbClr val="FFFF00">
                <a:alpha val="85000"/>
              </a:srgbClr>
            </a:solidFill>
          </a:ln>
          <a:scene3d>
            <a:camera prst="orthographicFront"/>
            <a:lightRig rig="brightRoom" dir="t"/>
          </a:scene3d>
          <a:sp3d extrusionH="38100" contourW="6350" prstMaterial="matte">
            <a:bevelB w="165100" prst="coolSlant"/>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A1D71BA2-B5DA-F7D1-D2B0-F207130CFF43}"/>
              </a:ext>
            </a:extLst>
          </p:cNvPr>
          <p:cNvSpPr/>
          <p:nvPr/>
        </p:nvSpPr>
        <p:spPr>
          <a:xfrm rot="12673921">
            <a:off x="5564467" y="2349336"/>
            <a:ext cx="401770" cy="228514"/>
          </a:xfrm>
          <a:custGeom>
            <a:avLst/>
            <a:gdLst>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514065 w 941695"/>
              <a:gd name="connsiteY5" fmla="*/ 100083 h 180485"/>
              <a:gd name="connsiteX6" fmla="*/ 541361 w 941695"/>
              <a:gd name="connsiteY6" fmla="*/ 22746 h 180485"/>
              <a:gd name="connsiteX7" fmla="*/ 650543 w 941695"/>
              <a:gd name="connsiteY7" fmla="*/ 9098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514065 w 941695"/>
              <a:gd name="connsiteY5" fmla="*/ 100083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514065 w 941695"/>
              <a:gd name="connsiteY5" fmla="*/ 100083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477671 w 941695"/>
              <a:gd name="connsiteY5" fmla="*/ 86435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82138 w 941695"/>
              <a:gd name="connsiteY4" fmla="*/ 104632 h 180485"/>
              <a:gd name="connsiteX5" fmla="*/ 477671 w 941695"/>
              <a:gd name="connsiteY5" fmla="*/ 86435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 name="connsiteX0" fmla="*/ 0 w 876911"/>
              <a:gd name="connsiteY0" fmla="*/ 46509 h 182197"/>
              <a:gd name="connsiteX1" fmla="*/ 48947 w 876911"/>
              <a:gd name="connsiteY1" fmla="*/ 177421 h 182197"/>
              <a:gd name="connsiteX2" fmla="*/ 94440 w 876911"/>
              <a:gd name="connsiteY2" fmla="*/ 145576 h 182197"/>
              <a:gd name="connsiteX3" fmla="*/ 199073 w 876911"/>
              <a:gd name="connsiteY3" fmla="*/ 68239 h 182197"/>
              <a:gd name="connsiteX4" fmla="*/ 317354 w 876911"/>
              <a:gd name="connsiteY4" fmla="*/ 104632 h 182197"/>
              <a:gd name="connsiteX5" fmla="*/ 412887 w 876911"/>
              <a:gd name="connsiteY5" fmla="*/ 86435 h 182197"/>
              <a:gd name="connsiteX6" fmla="*/ 476577 w 876911"/>
              <a:gd name="connsiteY6" fmla="*/ 22746 h 182197"/>
              <a:gd name="connsiteX7" fmla="*/ 599407 w 876911"/>
              <a:gd name="connsiteY7" fmla="*/ 36393 h 182197"/>
              <a:gd name="connsiteX8" fmla="*/ 735884 w 876911"/>
              <a:gd name="connsiteY8" fmla="*/ 77337 h 182197"/>
              <a:gd name="connsiteX9" fmla="*/ 876911 w 876911"/>
              <a:gd name="connsiteY9" fmla="*/ 0 h 182197"/>
              <a:gd name="connsiteX10" fmla="*/ 876911 w 876911"/>
              <a:gd name="connsiteY10" fmla="*/ 0 h 182197"/>
              <a:gd name="connsiteX0" fmla="*/ 0 w 876911"/>
              <a:gd name="connsiteY0" fmla="*/ 46509 h 182197"/>
              <a:gd name="connsiteX1" fmla="*/ 48947 w 876911"/>
              <a:gd name="connsiteY1" fmla="*/ 177421 h 182197"/>
              <a:gd name="connsiteX2" fmla="*/ 94440 w 876911"/>
              <a:gd name="connsiteY2" fmla="*/ 145576 h 182197"/>
              <a:gd name="connsiteX3" fmla="*/ 199073 w 876911"/>
              <a:gd name="connsiteY3" fmla="*/ 68239 h 182197"/>
              <a:gd name="connsiteX4" fmla="*/ 209109 w 876911"/>
              <a:gd name="connsiteY4" fmla="*/ 161118 h 182197"/>
              <a:gd name="connsiteX5" fmla="*/ 412887 w 876911"/>
              <a:gd name="connsiteY5" fmla="*/ 86435 h 182197"/>
              <a:gd name="connsiteX6" fmla="*/ 476577 w 876911"/>
              <a:gd name="connsiteY6" fmla="*/ 22746 h 182197"/>
              <a:gd name="connsiteX7" fmla="*/ 599407 w 876911"/>
              <a:gd name="connsiteY7" fmla="*/ 36393 h 182197"/>
              <a:gd name="connsiteX8" fmla="*/ 735884 w 876911"/>
              <a:gd name="connsiteY8" fmla="*/ 77337 h 182197"/>
              <a:gd name="connsiteX9" fmla="*/ 876911 w 876911"/>
              <a:gd name="connsiteY9" fmla="*/ 0 h 182197"/>
              <a:gd name="connsiteX10" fmla="*/ 876911 w 876911"/>
              <a:gd name="connsiteY10" fmla="*/ 0 h 182197"/>
              <a:gd name="connsiteX0" fmla="*/ 0 w 876911"/>
              <a:gd name="connsiteY0" fmla="*/ 46509 h 182197"/>
              <a:gd name="connsiteX1" fmla="*/ 48947 w 876911"/>
              <a:gd name="connsiteY1" fmla="*/ 177421 h 182197"/>
              <a:gd name="connsiteX2" fmla="*/ 94440 w 876911"/>
              <a:gd name="connsiteY2" fmla="*/ 145576 h 182197"/>
              <a:gd name="connsiteX3" fmla="*/ 199073 w 876911"/>
              <a:gd name="connsiteY3" fmla="*/ 68239 h 182197"/>
              <a:gd name="connsiteX4" fmla="*/ 209109 w 876911"/>
              <a:gd name="connsiteY4" fmla="*/ 161118 h 182197"/>
              <a:gd name="connsiteX5" fmla="*/ 334605 w 876911"/>
              <a:gd name="connsiteY5" fmla="*/ 69455 h 182197"/>
              <a:gd name="connsiteX6" fmla="*/ 476577 w 876911"/>
              <a:gd name="connsiteY6" fmla="*/ 22746 h 182197"/>
              <a:gd name="connsiteX7" fmla="*/ 599407 w 876911"/>
              <a:gd name="connsiteY7" fmla="*/ 36393 h 182197"/>
              <a:gd name="connsiteX8" fmla="*/ 735884 w 876911"/>
              <a:gd name="connsiteY8" fmla="*/ 77337 h 182197"/>
              <a:gd name="connsiteX9" fmla="*/ 876911 w 876911"/>
              <a:gd name="connsiteY9" fmla="*/ 0 h 182197"/>
              <a:gd name="connsiteX10" fmla="*/ 876911 w 876911"/>
              <a:gd name="connsiteY10" fmla="*/ 0 h 182197"/>
              <a:gd name="connsiteX0" fmla="*/ 67429 w 828323"/>
              <a:gd name="connsiteY0" fmla="*/ 15656 h 184231"/>
              <a:gd name="connsiteX1" fmla="*/ 359 w 828323"/>
              <a:gd name="connsiteY1" fmla="*/ 177421 h 184231"/>
              <a:gd name="connsiteX2" fmla="*/ 45852 w 828323"/>
              <a:gd name="connsiteY2" fmla="*/ 145576 h 184231"/>
              <a:gd name="connsiteX3" fmla="*/ 150485 w 828323"/>
              <a:gd name="connsiteY3" fmla="*/ 68239 h 184231"/>
              <a:gd name="connsiteX4" fmla="*/ 160521 w 828323"/>
              <a:gd name="connsiteY4" fmla="*/ 161118 h 184231"/>
              <a:gd name="connsiteX5" fmla="*/ 286017 w 828323"/>
              <a:gd name="connsiteY5" fmla="*/ 69455 h 184231"/>
              <a:gd name="connsiteX6" fmla="*/ 427989 w 828323"/>
              <a:gd name="connsiteY6" fmla="*/ 22746 h 184231"/>
              <a:gd name="connsiteX7" fmla="*/ 550819 w 828323"/>
              <a:gd name="connsiteY7" fmla="*/ 36393 h 184231"/>
              <a:gd name="connsiteX8" fmla="*/ 687296 w 828323"/>
              <a:gd name="connsiteY8" fmla="*/ 77337 h 184231"/>
              <a:gd name="connsiteX9" fmla="*/ 828323 w 828323"/>
              <a:gd name="connsiteY9" fmla="*/ 0 h 184231"/>
              <a:gd name="connsiteX10" fmla="*/ 828323 w 828323"/>
              <a:gd name="connsiteY10" fmla="*/ 0 h 184231"/>
              <a:gd name="connsiteX0" fmla="*/ 67429 w 828323"/>
              <a:gd name="connsiteY0" fmla="*/ 15656 h 184231"/>
              <a:gd name="connsiteX1" fmla="*/ 359 w 828323"/>
              <a:gd name="connsiteY1" fmla="*/ 177421 h 184231"/>
              <a:gd name="connsiteX2" fmla="*/ 45852 w 828323"/>
              <a:gd name="connsiteY2" fmla="*/ 145576 h 184231"/>
              <a:gd name="connsiteX3" fmla="*/ 150485 w 828323"/>
              <a:gd name="connsiteY3" fmla="*/ 68239 h 184231"/>
              <a:gd name="connsiteX4" fmla="*/ 160521 w 828323"/>
              <a:gd name="connsiteY4" fmla="*/ 161118 h 184231"/>
              <a:gd name="connsiteX5" fmla="*/ 261986 w 828323"/>
              <a:gd name="connsiteY5" fmla="*/ 59111 h 184231"/>
              <a:gd name="connsiteX6" fmla="*/ 427989 w 828323"/>
              <a:gd name="connsiteY6" fmla="*/ 22746 h 184231"/>
              <a:gd name="connsiteX7" fmla="*/ 550819 w 828323"/>
              <a:gd name="connsiteY7" fmla="*/ 36393 h 184231"/>
              <a:gd name="connsiteX8" fmla="*/ 687296 w 828323"/>
              <a:gd name="connsiteY8" fmla="*/ 77337 h 184231"/>
              <a:gd name="connsiteX9" fmla="*/ 828323 w 828323"/>
              <a:gd name="connsiteY9" fmla="*/ 0 h 184231"/>
              <a:gd name="connsiteX10" fmla="*/ 828323 w 828323"/>
              <a:gd name="connsiteY10" fmla="*/ 0 h 184231"/>
              <a:gd name="connsiteX0" fmla="*/ 67429 w 828323"/>
              <a:gd name="connsiteY0" fmla="*/ 15656 h 184231"/>
              <a:gd name="connsiteX1" fmla="*/ 359 w 828323"/>
              <a:gd name="connsiteY1" fmla="*/ 177421 h 184231"/>
              <a:gd name="connsiteX2" fmla="*/ 45852 w 828323"/>
              <a:gd name="connsiteY2" fmla="*/ 145576 h 184231"/>
              <a:gd name="connsiteX3" fmla="*/ 150485 w 828323"/>
              <a:gd name="connsiteY3" fmla="*/ 68239 h 184231"/>
              <a:gd name="connsiteX4" fmla="*/ 160521 w 828323"/>
              <a:gd name="connsiteY4" fmla="*/ 161118 h 184231"/>
              <a:gd name="connsiteX5" fmla="*/ 261986 w 828323"/>
              <a:gd name="connsiteY5" fmla="*/ 59111 h 184231"/>
              <a:gd name="connsiteX6" fmla="*/ 229011 w 828323"/>
              <a:gd name="connsiteY6" fmla="*/ 3961 h 184231"/>
              <a:gd name="connsiteX7" fmla="*/ 550819 w 828323"/>
              <a:gd name="connsiteY7" fmla="*/ 36393 h 184231"/>
              <a:gd name="connsiteX8" fmla="*/ 687296 w 828323"/>
              <a:gd name="connsiteY8" fmla="*/ 77337 h 184231"/>
              <a:gd name="connsiteX9" fmla="*/ 828323 w 828323"/>
              <a:gd name="connsiteY9" fmla="*/ 0 h 184231"/>
              <a:gd name="connsiteX10" fmla="*/ 828323 w 828323"/>
              <a:gd name="connsiteY10" fmla="*/ 0 h 184231"/>
              <a:gd name="connsiteX0" fmla="*/ 67429 w 828323"/>
              <a:gd name="connsiteY0" fmla="*/ 70825 h 239400"/>
              <a:gd name="connsiteX1" fmla="*/ 359 w 828323"/>
              <a:gd name="connsiteY1" fmla="*/ 232590 h 239400"/>
              <a:gd name="connsiteX2" fmla="*/ 45852 w 828323"/>
              <a:gd name="connsiteY2" fmla="*/ 200745 h 239400"/>
              <a:gd name="connsiteX3" fmla="*/ 150485 w 828323"/>
              <a:gd name="connsiteY3" fmla="*/ 123408 h 239400"/>
              <a:gd name="connsiteX4" fmla="*/ 160521 w 828323"/>
              <a:gd name="connsiteY4" fmla="*/ 216287 h 239400"/>
              <a:gd name="connsiteX5" fmla="*/ 261986 w 828323"/>
              <a:gd name="connsiteY5" fmla="*/ 114280 h 239400"/>
              <a:gd name="connsiteX6" fmla="*/ 229011 w 828323"/>
              <a:gd name="connsiteY6" fmla="*/ 59130 h 239400"/>
              <a:gd name="connsiteX7" fmla="*/ 90049 w 828323"/>
              <a:gd name="connsiteY7" fmla="*/ 1879 h 239400"/>
              <a:gd name="connsiteX8" fmla="*/ 687296 w 828323"/>
              <a:gd name="connsiteY8" fmla="*/ 132506 h 239400"/>
              <a:gd name="connsiteX9" fmla="*/ 828323 w 828323"/>
              <a:gd name="connsiteY9" fmla="*/ 55169 h 239400"/>
              <a:gd name="connsiteX10" fmla="*/ 828323 w 828323"/>
              <a:gd name="connsiteY10" fmla="*/ 55169 h 239400"/>
              <a:gd name="connsiteX0" fmla="*/ 67429 w 828323"/>
              <a:gd name="connsiteY0" fmla="*/ 70825 h 239400"/>
              <a:gd name="connsiteX1" fmla="*/ 359 w 828323"/>
              <a:gd name="connsiteY1" fmla="*/ 232590 h 239400"/>
              <a:gd name="connsiteX2" fmla="*/ 45852 w 828323"/>
              <a:gd name="connsiteY2" fmla="*/ 200745 h 239400"/>
              <a:gd name="connsiteX3" fmla="*/ 150485 w 828323"/>
              <a:gd name="connsiteY3" fmla="*/ 123408 h 239400"/>
              <a:gd name="connsiteX4" fmla="*/ 160521 w 828323"/>
              <a:gd name="connsiteY4" fmla="*/ 216287 h 239400"/>
              <a:gd name="connsiteX5" fmla="*/ 261986 w 828323"/>
              <a:gd name="connsiteY5" fmla="*/ 114280 h 239400"/>
              <a:gd name="connsiteX6" fmla="*/ 229011 w 828323"/>
              <a:gd name="connsiteY6" fmla="*/ 59130 h 239400"/>
              <a:gd name="connsiteX7" fmla="*/ 90049 w 828323"/>
              <a:gd name="connsiteY7" fmla="*/ 1879 h 239400"/>
              <a:gd name="connsiteX8" fmla="*/ 687296 w 828323"/>
              <a:gd name="connsiteY8" fmla="*/ 132506 h 239400"/>
              <a:gd name="connsiteX9" fmla="*/ 828323 w 828323"/>
              <a:gd name="connsiteY9" fmla="*/ 55169 h 239400"/>
              <a:gd name="connsiteX10" fmla="*/ 817457 w 828323"/>
              <a:gd name="connsiteY10" fmla="*/ 36563 h 239400"/>
              <a:gd name="connsiteX0" fmla="*/ 67429 w 828323"/>
              <a:gd name="connsiteY0" fmla="*/ 68953 h 237528"/>
              <a:gd name="connsiteX1" fmla="*/ 359 w 828323"/>
              <a:gd name="connsiteY1" fmla="*/ 230718 h 237528"/>
              <a:gd name="connsiteX2" fmla="*/ 45852 w 828323"/>
              <a:gd name="connsiteY2" fmla="*/ 198873 h 237528"/>
              <a:gd name="connsiteX3" fmla="*/ 150485 w 828323"/>
              <a:gd name="connsiteY3" fmla="*/ 121536 h 237528"/>
              <a:gd name="connsiteX4" fmla="*/ 160521 w 828323"/>
              <a:gd name="connsiteY4" fmla="*/ 214415 h 237528"/>
              <a:gd name="connsiteX5" fmla="*/ 261986 w 828323"/>
              <a:gd name="connsiteY5" fmla="*/ 112408 h 237528"/>
              <a:gd name="connsiteX6" fmla="*/ 229011 w 828323"/>
              <a:gd name="connsiteY6" fmla="*/ 57258 h 237528"/>
              <a:gd name="connsiteX7" fmla="*/ 90049 w 828323"/>
              <a:gd name="connsiteY7" fmla="*/ 7 h 237528"/>
              <a:gd name="connsiteX8" fmla="*/ 828323 w 828323"/>
              <a:gd name="connsiteY8" fmla="*/ 53297 h 237528"/>
              <a:gd name="connsiteX9" fmla="*/ 817457 w 828323"/>
              <a:gd name="connsiteY9" fmla="*/ 34691 h 237528"/>
              <a:gd name="connsiteX0" fmla="*/ 67429 w 828323"/>
              <a:gd name="connsiteY0" fmla="*/ 68953 h 237528"/>
              <a:gd name="connsiteX1" fmla="*/ 359 w 828323"/>
              <a:gd name="connsiteY1" fmla="*/ 230718 h 237528"/>
              <a:gd name="connsiteX2" fmla="*/ 45852 w 828323"/>
              <a:gd name="connsiteY2" fmla="*/ 198873 h 237528"/>
              <a:gd name="connsiteX3" fmla="*/ 150485 w 828323"/>
              <a:gd name="connsiteY3" fmla="*/ 121536 h 237528"/>
              <a:gd name="connsiteX4" fmla="*/ 160521 w 828323"/>
              <a:gd name="connsiteY4" fmla="*/ 214415 h 237528"/>
              <a:gd name="connsiteX5" fmla="*/ 261986 w 828323"/>
              <a:gd name="connsiteY5" fmla="*/ 112408 h 237528"/>
              <a:gd name="connsiteX6" fmla="*/ 229011 w 828323"/>
              <a:gd name="connsiteY6" fmla="*/ 57258 h 237528"/>
              <a:gd name="connsiteX7" fmla="*/ 90049 w 828323"/>
              <a:gd name="connsiteY7" fmla="*/ 7 h 237528"/>
              <a:gd name="connsiteX8" fmla="*/ 828323 w 828323"/>
              <a:gd name="connsiteY8" fmla="*/ 53297 h 237528"/>
              <a:gd name="connsiteX0" fmla="*/ 157503 w 355804"/>
              <a:gd name="connsiteY0" fmla="*/ 71305 h 239880"/>
              <a:gd name="connsiteX1" fmla="*/ 90433 w 355804"/>
              <a:gd name="connsiteY1" fmla="*/ 233070 h 239880"/>
              <a:gd name="connsiteX2" fmla="*/ 135926 w 355804"/>
              <a:gd name="connsiteY2" fmla="*/ 201225 h 239880"/>
              <a:gd name="connsiteX3" fmla="*/ 240559 w 355804"/>
              <a:gd name="connsiteY3" fmla="*/ 123888 h 239880"/>
              <a:gd name="connsiteX4" fmla="*/ 250595 w 355804"/>
              <a:gd name="connsiteY4" fmla="*/ 216767 h 239880"/>
              <a:gd name="connsiteX5" fmla="*/ 352060 w 355804"/>
              <a:gd name="connsiteY5" fmla="*/ 114760 h 239880"/>
              <a:gd name="connsiteX6" fmla="*/ 319085 w 355804"/>
              <a:gd name="connsiteY6" fmla="*/ 59610 h 239880"/>
              <a:gd name="connsiteX7" fmla="*/ 180123 w 355804"/>
              <a:gd name="connsiteY7" fmla="*/ 2359 h 239880"/>
              <a:gd name="connsiteX8" fmla="*/ 36227 w 355804"/>
              <a:gd name="connsiteY8" fmla="*/ 143963 h 239880"/>
              <a:gd name="connsiteX0" fmla="*/ 157503 w 355225"/>
              <a:gd name="connsiteY0" fmla="*/ 71305 h 239880"/>
              <a:gd name="connsiteX1" fmla="*/ 90433 w 355225"/>
              <a:gd name="connsiteY1" fmla="*/ 233070 h 239880"/>
              <a:gd name="connsiteX2" fmla="*/ 135926 w 355225"/>
              <a:gd name="connsiteY2" fmla="*/ 201225 h 239880"/>
              <a:gd name="connsiteX3" fmla="*/ 240559 w 355225"/>
              <a:gd name="connsiteY3" fmla="*/ 123888 h 239880"/>
              <a:gd name="connsiteX4" fmla="*/ 259262 w 355225"/>
              <a:gd name="connsiteY4" fmla="*/ 159207 h 239880"/>
              <a:gd name="connsiteX5" fmla="*/ 352060 w 355225"/>
              <a:gd name="connsiteY5" fmla="*/ 114760 h 239880"/>
              <a:gd name="connsiteX6" fmla="*/ 319085 w 355225"/>
              <a:gd name="connsiteY6" fmla="*/ 59610 h 239880"/>
              <a:gd name="connsiteX7" fmla="*/ 180123 w 355225"/>
              <a:gd name="connsiteY7" fmla="*/ 2359 h 239880"/>
              <a:gd name="connsiteX8" fmla="*/ 36227 w 355225"/>
              <a:gd name="connsiteY8" fmla="*/ 143963 h 239880"/>
              <a:gd name="connsiteX0" fmla="*/ 157503 w 355225"/>
              <a:gd name="connsiteY0" fmla="*/ 71305 h 201555"/>
              <a:gd name="connsiteX1" fmla="*/ 75247 w 355225"/>
              <a:gd name="connsiteY1" fmla="*/ 148529 h 201555"/>
              <a:gd name="connsiteX2" fmla="*/ 135926 w 355225"/>
              <a:gd name="connsiteY2" fmla="*/ 201225 h 201555"/>
              <a:gd name="connsiteX3" fmla="*/ 240559 w 355225"/>
              <a:gd name="connsiteY3" fmla="*/ 123888 h 201555"/>
              <a:gd name="connsiteX4" fmla="*/ 259262 w 355225"/>
              <a:gd name="connsiteY4" fmla="*/ 159207 h 201555"/>
              <a:gd name="connsiteX5" fmla="*/ 352060 w 355225"/>
              <a:gd name="connsiteY5" fmla="*/ 114760 h 201555"/>
              <a:gd name="connsiteX6" fmla="*/ 319085 w 355225"/>
              <a:gd name="connsiteY6" fmla="*/ 59610 h 201555"/>
              <a:gd name="connsiteX7" fmla="*/ 180123 w 355225"/>
              <a:gd name="connsiteY7" fmla="*/ 2359 h 201555"/>
              <a:gd name="connsiteX8" fmla="*/ 36227 w 355225"/>
              <a:gd name="connsiteY8" fmla="*/ 143963 h 201555"/>
              <a:gd name="connsiteX0" fmla="*/ 157503 w 355225"/>
              <a:gd name="connsiteY0" fmla="*/ 71305 h 203123"/>
              <a:gd name="connsiteX1" fmla="*/ 75247 w 355225"/>
              <a:gd name="connsiteY1" fmla="*/ 148529 h 203123"/>
              <a:gd name="connsiteX2" fmla="*/ 135926 w 355225"/>
              <a:gd name="connsiteY2" fmla="*/ 201225 h 203123"/>
              <a:gd name="connsiteX3" fmla="*/ 243039 w 355225"/>
              <a:gd name="connsiteY3" fmla="*/ 80381 h 203123"/>
              <a:gd name="connsiteX4" fmla="*/ 259262 w 355225"/>
              <a:gd name="connsiteY4" fmla="*/ 159207 h 203123"/>
              <a:gd name="connsiteX5" fmla="*/ 352060 w 355225"/>
              <a:gd name="connsiteY5" fmla="*/ 114760 h 203123"/>
              <a:gd name="connsiteX6" fmla="*/ 319085 w 355225"/>
              <a:gd name="connsiteY6" fmla="*/ 59610 h 203123"/>
              <a:gd name="connsiteX7" fmla="*/ 180123 w 355225"/>
              <a:gd name="connsiteY7" fmla="*/ 2359 h 203123"/>
              <a:gd name="connsiteX8" fmla="*/ 36227 w 355225"/>
              <a:gd name="connsiteY8" fmla="*/ 143963 h 203123"/>
              <a:gd name="connsiteX0" fmla="*/ 157503 w 352853"/>
              <a:gd name="connsiteY0" fmla="*/ 71305 h 203123"/>
              <a:gd name="connsiteX1" fmla="*/ 75247 w 352853"/>
              <a:gd name="connsiteY1" fmla="*/ 148529 h 203123"/>
              <a:gd name="connsiteX2" fmla="*/ 135926 w 352853"/>
              <a:gd name="connsiteY2" fmla="*/ 201225 h 203123"/>
              <a:gd name="connsiteX3" fmla="*/ 243039 w 352853"/>
              <a:gd name="connsiteY3" fmla="*/ 80381 h 203123"/>
              <a:gd name="connsiteX4" fmla="*/ 333837 w 352853"/>
              <a:gd name="connsiteY4" fmla="*/ 146732 h 203123"/>
              <a:gd name="connsiteX5" fmla="*/ 352060 w 352853"/>
              <a:gd name="connsiteY5" fmla="*/ 114760 h 203123"/>
              <a:gd name="connsiteX6" fmla="*/ 319085 w 352853"/>
              <a:gd name="connsiteY6" fmla="*/ 59610 h 203123"/>
              <a:gd name="connsiteX7" fmla="*/ 180123 w 352853"/>
              <a:gd name="connsiteY7" fmla="*/ 2359 h 203123"/>
              <a:gd name="connsiteX8" fmla="*/ 36227 w 352853"/>
              <a:gd name="connsiteY8" fmla="*/ 143963 h 203123"/>
              <a:gd name="connsiteX0" fmla="*/ 157503 w 352853"/>
              <a:gd name="connsiteY0" fmla="*/ 71305 h 174650"/>
              <a:gd name="connsiteX1" fmla="*/ 75247 w 352853"/>
              <a:gd name="connsiteY1" fmla="*/ 148529 h 174650"/>
              <a:gd name="connsiteX2" fmla="*/ 246907 w 352853"/>
              <a:gd name="connsiteY2" fmla="*/ 170990 h 174650"/>
              <a:gd name="connsiteX3" fmla="*/ 243039 w 352853"/>
              <a:gd name="connsiteY3" fmla="*/ 80381 h 174650"/>
              <a:gd name="connsiteX4" fmla="*/ 333837 w 352853"/>
              <a:gd name="connsiteY4" fmla="*/ 146732 h 174650"/>
              <a:gd name="connsiteX5" fmla="*/ 352060 w 352853"/>
              <a:gd name="connsiteY5" fmla="*/ 114760 h 174650"/>
              <a:gd name="connsiteX6" fmla="*/ 319085 w 352853"/>
              <a:gd name="connsiteY6" fmla="*/ 59610 h 174650"/>
              <a:gd name="connsiteX7" fmla="*/ 180123 w 352853"/>
              <a:gd name="connsiteY7" fmla="*/ 2359 h 174650"/>
              <a:gd name="connsiteX8" fmla="*/ 36227 w 352853"/>
              <a:gd name="connsiteY8" fmla="*/ 143963 h 174650"/>
              <a:gd name="connsiteX0" fmla="*/ 181714 w 352853"/>
              <a:gd name="connsiteY0" fmla="*/ 65011 h 174777"/>
              <a:gd name="connsiteX1" fmla="*/ 75247 w 352853"/>
              <a:gd name="connsiteY1" fmla="*/ 148529 h 174777"/>
              <a:gd name="connsiteX2" fmla="*/ 246907 w 352853"/>
              <a:gd name="connsiteY2" fmla="*/ 170990 h 174777"/>
              <a:gd name="connsiteX3" fmla="*/ 243039 w 352853"/>
              <a:gd name="connsiteY3" fmla="*/ 80381 h 174777"/>
              <a:gd name="connsiteX4" fmla="*/ 333837 w 352853"/>
              <a:gd name="connsiteY4" fmla="*/ 146732 h 174777"/>
              <a:gd name="connsiteX5" fmla="*/ 352060 w 352853"/>
              <a:gd name="connsiteY5" fmla="*/ 114760 h 174777"/>
              <a:gd name="connsiteX6" fmla="*/ 319085 w 352853"/>
              <a:gd name="connsiteY6" fmla="*/ 59610 h 174777"/>
              <a:gd name="connsiteX7" fmla="*/ 180123 w 352853"/>
              <a:gd name="connsiteY7" fmla="*/ 2359 h 174777"/>
              <a:gd name="connsiteX8" fmla="*/ 36227 w 352853"/>
              <a:gd name="connsiteY8" fmla="*/ 143963 h 174777"/>
              <a:gd name="connsiteX0" fmla="*/ 113897 w 285036"/>
              <a:gd name="connsiteY0" fmla="*/ 64884 h 174650"/>
              <a:gd name="connsiteX1" fmla="*/ 7430 w 285036"/>
              <a:gd name="connsiteY1" fmla="*/ 148402 h 174650"/>
              <a:gd name="connsiteX2" fmla="*/ 179090 w 285036"/>
              <a:gd name="connsiteY2" fmla="*/ 170863 h 174650"/>
              <a:gd name="connsiteX3" fmla="*/ 175222 w 285036"/>
              <a:gd name="connsiteY3" fmla="*/ 80254 h 174650"/>
              <a:gd name="connsiteX4" fmla="*/ 266020 w 285036"/>
              <a:gd name="connsiteY4" fmla="*/ 146605 h 174650"/>
              <a:gd name="connsiteX5" fmla="*/ 284243 w 285036"/>
              <a:gd name="connsiteY5" fmla="*/ 114633 h 174650"/>
              <a:gd name="connsiteX6" fmla="*/ 251268 w 285036"/>
              <a:gd name="connsiteY6" fmla="*/ 59483 h 174650"/>
              <a:gd name="connsiteX7" fmla="*/ 112306 w 285036"/>
              <a:gd name="connsiteY7" fmla="*/ 2232 h 174650"/>
              <a:gd name="connsiteX8" fmla="*/ 45899 w 285036"/>
              <a:gd name="connsiteY8" fmla="*/ 140974 h 174650"/>
              <a:gd name="connsiteX0" fmla="*/ 212410 w 383549"/>
              <a:gd name="connsiteY0" fmla="*/ 63377 h 173143"/>
              <a:gd name="connsiteX1" fmla="*/ 105943 w 383549"/>
              <a:gd name="connsiteY1" fmla="*/ 146895 h 173143"/>
              <a:gd name="connsiteX2" fmla="*/ 277603 w 383549"/>
              <a:gd name="connsiteY2" fmla="*/ 169356 h 173143"/>
              <a:gd name="connsiteX3" fmla="*/ 273735 w 383549"/>
              <a:gd name="connsiteY3" fmla="*/ 78747 h 173143"/>
              <a:gd name="connsiteX4" fmla="*/ 364533 w 383549"/>
              <a:gd name="connsiteY4" fmla="*/ 145098 h 173143"/>
              <a:gd name="connsiteX5" fmla="*/ 382756 w 383549"/>
              <a:gd name="connsiteY5" fmla="*/ 113126 h 173143"/>
              <a:gd name="connsiteX6" fmla="*/ 349781 w 383549"/>
              <a:gd name="connsiteY6" fmla="*/ 57976 h 173143"/>
              <a:gd name="connsiteX7" fmla="*/ 210819 w 383549"/>
              <a:gd name="connsiteY7" fmla="*/ 725 h 173143"/>
              <a:gd name="connsiteX8" fmla="*/ 33176 w 383549"/>
              <a:gd name="connsiteY8" fmla="*/ 99944 h 173143"/>
              <a:gd name="connsiteX0" fmla="*/ 212410 w 383549"/>
              <a:gd name="connsiteY0" fmla="*/ 63377 h 170952"/>
              <a:gd name="connsiteX1" fmla="*/ 179546 w 383549"/>
              <a:gd name="connsiteY1" fmla="*/ 131216 h 170952"/>
              <a:gd name="connsiteX2" fmla="*/ 277603 w 383549"/>
              <a:gd name="connsiteY2" fmla="*/ 169356 h 170952"/>
              <a:gd name="connsiteX3" fmla="*/ 273735 w 383549"/>
              <a:gd name="connsiteY3" fmla="*/ 78747 h 170952"/>
              <a:gd name="connsiteX4" fmla="*/ 364533 w 383549"/>
              <a:gd name="connsiteY4" fmla="*/ 145098 h 170952"/>
              <a:gd name="connsiteX5" fmla="*/ 382756 w 383549"/>
              <a:gd name="connsiteY5" fmla="*/ 113126 h 170952"/>
              <a:gd name="connsiteX6" fmla="*/ 349781 w 383549"/>
              <a:gd name="connsiteY6" fmla="*/ 57976 h 170952"/>
              <a:gd name="connsiteX7" fmla="*/ 210819 w 383549"/>
              <a:gd name="connsiteY7" fmla="*/ 725 h 170952"/>
              <a:gd name="connsiteX8" fmla="*/ 33176 w 383549"/>
              <a:gd name="connsiteY8" fmla="*/ 99944 h 170952"/>
              <a:gd name="connsiteX0" fmla="*/ 95074 w 266213"/>
              <a:gd name="connsiteY0" fmla="*/ 66861 h 183367"/>
              <a:gd name="connsiteX1" fmla="*/ 62210 w 266213"/>
              <a:gd name="connsiteY1" fmla="*/ 134700 h 183367"/>
              <a:gd name="connsiteX2" fmla="*/ 160267 w 266213"/>
              <a:gd name="connsiteY2" fmla="*/ 172840 h 183367"/>
              <a:gd name="connsiteX3" fmla="*/ 156399 w 266213"/>
              <a:gd name="connsiteY3" fmla="*/ 82231 h 183367"/>
              <a:gd name="connsiteX4" fmla="*/ 247197 w 266213"/>
              <a:gd name="connsiteY4" fmla="*/ 148582 h 183367"/>
              <a:gd name="connsiteX5" fmla="*/ 265420 w 266213"/>
              <a:gd name="connsiteY5" fmla="*/ 116610 h 183367"/>
              <a:gd name="connsiteX6" fmla="*/ 232445 w 266213"/>
              <a:gd name="connsiteY6" fmla="*/ 61460 h 183367"/>
              <a:gd name="connsiteX7" fmla="*/ 93483 w 266213"/>
              <a:gd name="connsiteY7" fmla="*/ 4209 h 183367"/>
              <a:gd name="connsiteX8" fmla="*/ 49779 w 266213"/>
              <a:gd name="connsiteY8" fmla="*/ 183367 h 183367"/>
              <a:gd name="connsiteX0" fmla="*/ 96050 w 267189"/>
              <a:gd name="connsiteY0" fmla="*/ 32742 h 149248"/>
              <a:gd name="connsiteX1" fmla="*/ 63186 w 267189"/>
              <a:gd name="connsiteY1" fmla="*/ 100581 h 149248"/>
              <a:gd name="connsiteX2" fmla="*/ 161243 w 267189"/>
              <a:gd name="connsiteY2" fmla="*/ 138721 h 149248"/>
              <a:gd name="connsiteX3" fmla="*/ 157375 w 267189"/>
              <a:gd name="connsiteY3" fmla="*/ 48112 h 149248"/>
              <a:gd name="connsiteX4" fmla="*/ 248173 w 267189"/>
              <a:gd name="connsiteY4" fmla="*/ 114463 h 149248"/>
              <a:gd name="connsiteX5" fmla="*/ 266396 w 267189"/>
              <a:gd name="connsiteY5" fmla="*/ 82491 h 149248"/>
              <a:gd name="connsiteX6" fmla="*/ 233421 w 267189"/>
              <a:gd name="connsiteY6" fmla="*/ 27341 h 149248"/>
              <a:gd name="connsiteX7" fmla="*/ 90036 w 267189"/>
              <a:gd name="connsiteY7" fmla="*/ 7189 h 149248"/>
              <a:gd name="connsiteX8" fmla="*/ 50755 w 267189"/>
              <a:gd name="connsiteY8" fmla="*/ 149248 h 149248"/>
              <a:gd name="connsiteX0" fmla="*/ 84781 w 255920"/>
              <a:gd name="connsiteY0" fmla="*/ 32386 h 143834"/>
              <a:gd name="connsiteX1" fmla="*/ 51917 w 255920"/>
              <a:gd name="connsiteY1" fmla="*/ 100225 h 143834"/>
              <a:gd name="connsiteX2" fmla="*/ 149974 w 255920"/>
              <a:gd name="connsiteY2" fmla="*/ 138365 h 143834"/>
              <a:gd name="connsiteX3" fmla="*/ 146106 w 255920"/>
              <a:gd name="connsiteY3" fmla="*/ 47756 h 143834"/>
              <a:gd name="connsiteX4" fmla="*/ 236904 w 255920"/>
              <a:gd name="connsiteY4" fmla="*/ 114107 h 143834"/>
              <a:gd name="connsiteX5" fmla="*/ 255127 w 255920"/>
              <a:gd name="connsiteY5" fmla="*/ 82135 h 143834"/>
              <a:gd name="connsiteX6" fmla="*/ 222152 w 255920"/>
              <a:gd name="connsiteY6" fmla="*/ 26985 h 143834"/>
              <a:gd name="connsiteX7" fmla="*/ 78767 w 255920"/>
              <a:gd name="connsiteY7" fmla="*/ 6833 h 143834"/>
              <a:gd name="connsiteX8" fmla="*/ 53625 w 255920"/>
              <a:gd name="connsiteY8" fmla="*/ 143834 h 143834"/>
              <a:gd name="connsiteX0" fmla="*/ 84781 w 255920"/>
              <a:gd name="connsiteY0" fmla="*/ 32386 h 143834"/>
              <a:gd name="connsiteX1" fmla="*/ 51917 w 255920"/>
              <a:gd name="connsiteY1" fmla="*/ 100225 h 143834"/>
              <a:gd name="connsiteX2" fmla="*/ 149974 w 255920"/>
              <a:gd name="connsiteY2" fmla="*/ 138365 h 143834"/>
              <a:gd name="connsiteX3" fmla="*/ 146106 w 255920"/>
              <a:gd name="connsiteY3" fmla="*/ 47756 h 143834"/>
              <a:gd name="connsiteX4" fmla="*/ 236904 w 255920"/>
              <a:gd name="connsiteY4" fmla="*/ 114107 h 143834"/>
              <a:gd name="connsiteX5" fmla="*/ 255127 w 255920"/>
              <a:gd name="connsiteY5" fmla="*/ 82135 h 143834"/>
              <a:gd name="connsiteX6" fmla="*/ 222152 w 255920"/>
              <a:gd name="connsiteY6" fmla="*/ 26985 h 143834"/>
              <a:gd name="connsiteX7" fmla="*/ 78767 w 255920"/>
              <a:gd name="connsiteY7" fmla="*/ 6833 h 143834"/>
              <a:gd name="connsiteX8" fmla="*/ 53625 w 255920"/>
              <a:gd name="connsiteY8" fmla="*/ 143834 h 143834"/>
              <a:gd name="connsiteX0" fmla="*/ 84781 w 244778"/>
              <a:gd name="connsiteY0" fmla="*/ 32386 h 143834"/>
              <a:gd name="connsiteX1" fmla="*/ 51917 w 244778"/>
              <a:gd name="connsiteY1" fmla="*/ 100225 h 143834"/>
              <a:gd name="connsiteX2" fmla="*/ 149974 w 244778"/>
              <a:gd name="connsiteY2" fmla="*/ 138365 h 143834"/>
              <a:gd name="connsiteX3" fmla="*/ 146106 w 244778"/>
              <a:gd name="connsiteY3" fmla="*/ 47756 h 143834"/>
              <a:gd name="connsiteX4" fmla="*/ 236904 w 244778"/>
              <a:gd name="connsiteY4" fmla="*/ 114107 h 143834"/>
              <a:gd name="connsiteX5" fmla="*/ 222152 w 244778"/>
              <a:gd name="connsiteY5" fmla="*/ 26985 h 143834"/>
              <a:gd name="connsiteX6" fmla="*/ 78767 w 244778"/>
              <a:gd name="connsiteY6" fmla="*/ 6833 h 143834"/>
              <a:gd name="connsiteX7" fmla="*/ 53625 w 244778"/>
              <a:gd name="connsiteY7" fmla="*/ 143834 h 143834"/>
              <a:gd name="connsiteX0" fmla="*/ 84781 w 244791"/>
              <a:gd name="connsiteY0" fmla="*/ 32386 h 143834"/>
              <a:gd name="connsiteX1" fmla="*/ 51917 w 244791"/>
              <a:gd name="connsiteY1" fmla="*/ 100225 h 143834"/>
              <a:gd name="connsiteX2" fmla="*/ 149974 w 244791"/>
              <a:gd name="connsiteY2" fmla="*/ 138365 h 143834"/>
              <a:gd name="connsiteX3" fmla="*/ 145927 w 244791"/>
              <a:gd name="connsiteY3" fmla="*/ 64394 h 143834"/>
              <a:gd name="connsiteX4" fmla="*/ 236904 w 244791"/>
              <a:gd name="connsiteY4" fmla="*/ 114107 h 143834"/>
              <a:gd name="connsiteX5" fmla="*/ 222152 w 244791"/>
              <a:gd name="connsiteY5" fmla="*/ 26985 h 143834"/>
              <a:gd name="connsiteX6" fmla="*/ 78767 w 244791"/>
              <a:gd name="connsiteY6" fmla="*/ 6833 h 143834"/>
              <a:gd name="connsiteX7" fmla="*/ 53625 w 244791"/>
              <a:gd name="connsiteY7" fmla="*/ 143834 h 143834"/>
              <a:gd name="connsiteX0" fmla="*/ 84781 w 259468"/>
              <a:gd name="connsiteY0" fmla="*/ 32963 h 144411"/>
              <a:gd name="connsiteX1" fmla="*/ 51917 w 259468"/>
              <a:gd name="connsiteY1" fmla="*/ 100802 h 144411"/>
              <a:gd name="connsiteX2" fmla="*/ 149974 w 259468"/>
              <a:gd name="connsiteY2" fmla="*/ 138942 h 144411"/>
              <a:gd name="connsiteX3" fmla="*/ 145927 w 259468"/>
              <a:gd name="connsiteY3" fmla="*/ 64971 h 144411"/>
              <a:gd name="connsiteX4" fmla="*/ 255107 w 259468"/>
              <a:gd name="connsiteY4" fmla="*/ 105804 h 144411"/>
              <a:gd name="connsiteX5" fmla="*/ 222152 w 259468"/>
              <a:gd name="connsiteY5" fmla="*/ 27562 h 144411"/>
              <a:gd name="connsiteX6" fmla="*/ 78767 w 259468"/>
              <a:gd name="connsiteY6" fmla="*/ 7410 h 144411"/>
              <a:gd name="connsiteX7" fmla="*/ 53625 w 259468"/>
              <a:gd name="connsiteY7" fmla="*/ 144411 h 144411"/>
              <a:gd name="connsiteX0" fmla="*/ 85270 w 259999"/>
              <a:gd name="connsiteY0" fmla="*/ 38499 h 149947"/>
              <a:gd name="connsiteX1" fmla="*/ 52406 w 259999"/>
              <a:gd name="connsiteY1" fmla="*/ 106338 h 149947"/>
              <a:gd name="connsiteX2" fmla="*/ 150463 w 259999"/>
              <a:gd name="connsiteY2" fmla="*/ 144478 h 149947"/>
              <a:gd name="connsiteX3" fmla="*/ 146416 w 259999"/>
              <a:gd name="connsiteY3" fmla="*/ 70507 h 149947"/>
              <a:gd name="connsiteX4" fmla="*/ 255596 w 259999"/>
              <a:gd name="connsiteY4" fmla="*/ 111340 h 149947"/>
              <a:gd name="connsiteX5" fmla="*/ 222641 w 259999"/>
              <a:gd name="connsiteY5" fmla="*/ 33098 h 149947"/>
              <a:gd name="connsiteX6" fmla="*/ 77313 w 259999"/>
              <a:gd name="connsiteY6" fmla="*/ 6538 h 149947"/>
              <a:gd name="connsiteX7" fmla="*/ 54114 w 259999"/>
              <a:gd name="connsiteY7" fmla="*/ 149947 h 149947"/>
              <a:gd name="connsiteX0" fmla="*/ 85270 w 259932"/>
              <a:gd name="connsiteY0" fmla="*/ 38499 h 149947"/>
              <a:gd name="connsiteX1" fmla="*/ 52406 w 259932"/>
              <a:gd name="connsiteY1" fmla="*/ 106338 h 149947"/>
              <a:gd name="connsiteX2" fmla="*/ 150463 w 259932"/>
              <a:gd name="connsiteY2" fmla="*/ 144478 h 149947"/>
              <a:gd name="connsiteX3" fmla="*/ 147387 w 259932"/>
              <a:gd name="connsiteY3" fmla="*/ 73711 h 149947"/>
              <a:gd name="connsiteX4" fmla="*/ 255596 w 259932"/>
              <a:gd name="connsiteY4" fmla="*/ 111340 h 149947"/>
              <a:gd name="connsiteX5" fmla="*/ 222641 w 259932"/>
              <a:gd name="connsiteY5" fmla="*/ 33098 h 149947"/>
              <a:gd name="connsiteX6" fmla="*/ 77313 w 259932"/>
              <a:gd name="connsiteY6" fmla="*/ 6538 h 149947"/>
              <a:gd name="connsiteX7" fmla="*/ 54114 w 259932"/>
              <a:gd name="connsiteY7" fmla="*/ 149947 h 149947"/>
              <a:gd name="connsiteX0" fmla="*/ 114741 w 289403"/>
              <a:gd name="connsiteY0" fmla="*/ 39733 h 168942"/>
              <a:gd name="connsiteX1" fmla="*/ 81877 w 289403"/>
              <a:gd name="connsiteY1" fmla="*/ 107572 h 168942"/>
              <a:gd name="connsiteX2" fmla="*/ 179934 w 289403"/>
              <a:gd name="connsiteY2" fmla="*/ 145712 h 168942"/>
              <a:gd name="connsiteX3" fmla="*/ 176858 w 289403"/>
              <a:gd name="connsiteY3" fmla="*/ 74945 h 168942"/>
              <a:gd name="connsiteX4" fmla="*/ 285067 w 289403"/>
              <a:gd name="connsiteY4" fmla="*/ 112574 h 168942"/>
              <a:gd name="connsiteX5" fmla="*/ 252112 w 289403"/>
              <a:gd name="connsiteY5" fmla="*/ 34332 h 168942"/>
              <a:gd name="connsiteX6" fmla="*/ 106784 w 289403"/>
              <a:gd name="connsiteY6" fmla="*/ 7772 h 168942"/>
              <a:gd name="connsiteX7" fmla="*/ 47179 w 289403"/>
              <a:gd name="connsiteY7" fmla="*/ 168942 h 168942"/>
              <a:gd name="connsiteX0" fmla="*/ 112169 w 286831"/>
              <a:gd name="connsiteY0" fmla="*/ 39244 h 161427"/>
              <a:gd name="connsiteX1" fmla="*/ 79305 w 286831"/>
              <a:gd name="connsiteY1" fmla="*/ 107083 h 161427"/>
              <a:gd name="connsiteX2" fmla="*/ 177362 w 286831"/>
              <a:gd name="connsiteY2" fmla="*/ 145223 h 161427"/>
              <a:gd name="connsiteX3" fmla="*/ 174286 w 286831"/>
              <a:gd name="connsiteY3" fmla="*/ 74456 h 161427"/>
              <a:gd name="connsiteX4" fmla="*/ 282495 w 286831"/>
              <a:gd name="connsiteY4" fmla="*/ 112085 h 161427"/>
              <a:gd name="connsiteX5" fmla="*/ 249540 w 286831"/>
              <a:gd name="connsiteY5" fmla="*/ 33843 h 161427"/>
              <a:gd name="connsiteX6" fmla="*/ 104212 w 286831"/>
              <a:gd name="connsiteY6" fmla="*/ 7283 h 161427"/>
              <a:gd name="connsiteX7" fmla="*/ 47700 w 286831"/>
              <a:gd name="connsiteY7" fmla="*/ 161427 h 161427"/>
              <a:gd name="connsiteX0" fmla="*/ 112169 w 265981"/>
              <a:gd name="connsiteY0" fmla="*/ 39185 h 161368"/>
              <a:gd name="connsiteX1" fmla="*/ 79305 w 265981"/>
              <a:gd name="connsiteY1" fmla="*/ 107024 h 161368"/>
              <a:gd name="connsiteX2" fmla="*/ 177362 w 265981"/>
              <a:gd name="connsiteY2" fmla="*/ 145164 h 161368"/>
              <a:gd name="connsiteX3" fmla="*/ 174286 w 265981"/>
              <a:gd name="connsiteY3" fmla="*/ 74397 h 161368"/>
              <a:gd name="connsiteX4" fmla="*/ 254218 w 265981"/>
              <a:gd name="connsiteY4" fmla="*/ 109366 h 161368"/>
              <a:gd name="connsiteX5" fmla="*/ 249540 w 265981"/>
              <a:gd name="connsiteY5" fmla="*/ 33784 h 161368"/>
              <a:gd name="connsiteX6" fmla="*/ 104212 w 265981"/>
              <a:gd name="connsiteY6" fmla="*/ 7224 h 161368"/>
              <a:gd name="connsiteX7" fmla="*/ 47700 w 265981"/>
              <a:gd name="connsiteY7" fmla="*/ 161368 h 161368"/>
              <a:gd name="connsiteX0" fmla="*/ 112169 w 274217"/>
              <a:gd name="connsiteY0" fmla="*/ 39185 h 161368"/>
              <a:gd name="connsiteX1" fmla="*/ 79305 w 274217"/>
              <a:gd name="connsiteY1" fmla="*/ 107024 h 161368"/>
              <a:gd name="connsiteX2" fmla="*/ 177362 w 274217"/>
              <a:gd name="connsiteY2" fmla="*/ 145164 h 161368"/>
              <a:gd name="connsiteX3" fmla="*/ 174286 w 274217"/>
              <a:gd name="connsiteY3" fmla="*/ 74397 h 161368"/>
              <a:gd name="connsiteX4" fmla="*/ 254218 w 274217"/>
              <a:gd name="connsiteY4" fmla="*/ 109366 h 161368"/>
              <a:gd name="connsiteX5" fmla="*/ 249540 w 274217"/>
              <a:gd name="connsiteY5" fmla="*/ 33784 h 161368"/>
              <a:gd name="connsiteX6" fmla="*/ 104212 w 274217"/>
              <a:gd name="connsiteY6" fmla="*/ 7224 h 161368"/>
              <a:gd name="connsiteX7" fmla="*/ 47700 w 274217"/>
              <a:gd name="connsiteY7" fmla="*/ 161368 h 161368"/>
              <a:gd name="connsiteX0" fmla="*/ 112169 w 274217"/>
              <a:gd name="connsiteY0" fmla="*/ 39185 h 161368"/>
              <a:gd name="connsiteX1" fmla="*/ 79305 w 274217"/>
              <a:gd name="connsiteY1" fmla="*/ 107024 h 161368"/>
              <a:gd name="connsiteX2" fmla="*/ 177362 w 274217"/>
              <a:gd name="connsiteY2" fmla="*/ 145164 h 161368"/>
              <a:gd name="connsiteX3" fmla="*/ 174286 w 274217"/>
              <a:gd name="connsiteY3" fmla="*/ 74397 h 161368"/>
              <a:gd name="connsiteX4" fmla="*/ 254218 w 274217"/>
              <a:gd name="connsiteY4" fmla="*/ 109366 h 161368"/>
              <a:gd name="connsiteX5" fmla="*/ 249540 w 274217"/>
              <a:gd name="connsiteY5" fmla="*/ 33784 h 161368"/>
              <a:gd name="connsiteX6" fmla="*/ 104212 w 274217"/>
              <a:gd name="connsiteY6" fmla="*/ 7224 h 161368"/>
              <a:gd name="connsiteX7" fmla="*/ 47700 w 274217"/>
              <a:gd name="connsiteY7" fmla="*/ 161368 h 161368"/>
              <a:gd name="connsiteX0" fmla="*/ 112169 w 274217"/>
              <a:gd name="connsiteY0" fmla="*/ 39185 h 161368"/>
              <a:gd name="connsiteX1" fmla="*/ 90691 w 274217"/>
              <a:gd name="connsiteY1" fmla="*/ 105458 h 161368"/>
              <a:gd name="connsiteX2" fmla="*/ 177362 w 274217"/>
              <a:gd name="connsiteY2" fmla="*/ 145164 h 161368"/>
              <a:gd name="connsiteX3" fmla="*/ 174286 w 274217"/>
              <a:gd name="connsiteY3" fmla="*/ 74397 h 161368"/>
              <a:gd name="connsiteX4" fmla="*/ 254218 w 274217"/>
              <a:gd name="connsiteY4" fmla="*/ 109366 h 161368"/>
              <a:gd name="connsiteX5" fmla="*/ 249540 w 274217"/>
              <a:gd name="connsiteY5" fmla="*/ 33784 h 161368"/>
              <a:gd name="connsiteX6" fmla="*/ 104212 w 274217"/>
              <a:gd name="connsiteY6" fmla="*/ 7224 h 161368"/>
              <a:gd name="connsiteX7" fmla="*/ 47700 w 274217"/>
              <a:gd name="connsiteY7" fmla="*/ 161368 h 161368"/>
              <a:gd name="connsiteX0" fmla="*/ 63813 w 225861"/>
              <a:gd name="connsiteY0" fmla="*/ 38533 h 151289"/>
              <a:gd name="connsiteX1" fmla="*/ 42335 w 225861"/>
              <a:gd name="connsiteY1" fmla="*/ 104806 h 151289"/>
              <a:gd name="connsiteX2" fmla="*/ 129006 w 225861"/>
              <a:gd name="connsiteY2" fmla="*/ 144512 h 151289"/>
              <a:gd name="connsiteX3" fmla="*/ 125930 w 225861"/>
              <a:gd name="connsiteY3" fmla="*/ 73745 h 151289"/>
              <a:gd name="connsiteX4" fmla="*/ 205862 w 225861"/>
              <a:gd name="connsiteY4" fmla="*/ 108714 h 151289"/>
              <a:gd name="connsiteX5" fmla="*/ 201184 w 225861"/>
              <a:gd name="connsiteY5" fmla="*/ 33132 h 151289"/>
              <a:gd name="connsiteX6" fmla="*/ 55856 w 225861"/>
              <a:gd name="connsiteY6" fmla="*/ 6572 h 151289"/>
              <a:gd name="connsiteX7" fmla="*/ 61094 w 225861"/>
              <a:gd name="connsiteY7" fmla="*/ 151289 h 151289"/>
              <a:gd name="connsiteX0" fmla="*/ 58204 w 219275"/>
              <a:gd name="connsiteY0" fmla="*/ 31930 h 144686"/>
              <a:gd name="connsiteX1" fmla="*/ 36726 w 219275"/>
              <a:gd name="connsiteY1" fmla="*/ 98203 h 144686"/>
              <a:gd name="connsiteX2" fmla="*/ 123397 w 219275"/>
              <a:gd name="connsiteY2" fmla="*/ 137909 h 144686"/>
              <a:gd name="connsiteX3" fmla="*/ 120321 w 219275"/>
              <a:gd name="connsiteY3" fmla="*/ 67142 h 144686"/>
              <a:gd name="connsiteX4" fmla="*/ 200253 w 219275"/>
              <a:gd name="connsiteY4" fmla="*/ 102111 h 144686"/>
              <a:gd name="connsiteX5" fmla="*/ 195575 w 219275"/>
              <a:gd name="connsiteY5" fmla="*/ 26529 h 144686"/>
              <a:gd name="connsiteX6" fmla="*/ 69379 w 219275"/>
              <a:gd name="connsiteY6" fmla="*/ 7629 h 144686"/>
              <a:gd name="connsiteX7" fmla="*/ 55485 w 219275"/>
              <a:gd name="connsiteY7" fmla="*/ 144686 h 144686"/>
              <a:gd name="connsiteX0" fmla="*/ 65689 w 226760"/>
              <a:gd name="connsiteY0" fmla="*/ 30077 h 142833"/>
              <a:gd name="connsiteX1" fmla="*/ 44211 w 226760"/>
              <a:gd name="connsiteY1" fmla="*/ 96350 h 142833"/>
              <a:gd name="connsiteX2" fmla="*/ 130882 w 226760"/>
              <a:gd name="connsiteY2" fmla="*/ 136056 h 142833"/>
              <a:gd name="connsiteX3" fmla="*/ 127806 w 226760"/>
              <a:gd name="connsiteY3" fmla="*/ 65289 h 142833"/>
              <a:gd name="connsiteX4" fmla="*/ 207738 w 226760"/>
              <a:gd name="connsiteY4" fmla="*/ 100258 h 142833"/>
              <a:gd name="connsiteX5" fmla="*/ 203060 w 226760"/>
              <a:gd name="connsiteY5" fmla="*/ 24676 h 142833"/>
              <a:gd name="connsiteX6" fmla="*/ 76864 w 226760"/>
              <a:gd name="connsiteY6" fmla="*/ 5776 h 142833"/>
              <a:gd name="connsiteX7" fmla="*/ 62970 w 226760"/>
              <a:gd name="connsiteY7" fmla="*/ 142833 h 142833"/>
              <a:gd name="connsiteX0" fmla="*/ 65689 w 226760"/>
              <a:gd name="connsiteY0" fmla="*/ 30077 h 142833"/>
              <a:gd name="connsiteX1" fmla="*/ 44211 w 226760"/>
              <a:gd name="connsiteY1" fmla="*/ 96350 h 142833"/>
              <a:gd name="connsiteX2" fmla="*/ 130882 w 226760"/>
              <a:gd name="connsiteY2" fmla="*/ 136056 h 142833"/>
              <a:gd name="connsiteX3" fmla="*/ 127806 w 226760"/>
              <a:gd name="connsiteY3" fmla="*/ 65289 h 142833"/>
              <a:gd name="connsiteX4" fmla="*/ 207738 w 226760"/>
              <a:gd name="connsiteY4" fmla="*/ 100258 h 142833"/>
              <a:gd name="connsiteX5" fmla="*/ 203060 w 226760"/>
              <a:gd name="connsiteY5" fmla="*/ 24676 h 142833"/>
              <a:gd name="connsiteX6" fmla="*/ 76864 w 226760"/>
              <a:gd name="connsiteY6" fmla="*/ 5776 h 142833"/>
              <a:gd name="connsiteX7" fmla="*/ 62970 w 226760"/>
              <a:gd name="connsiteY7" fmla="*/ 142833 h 142833"/>
              <a:gd name="connsiteX0" fmla="*/ 65689 w 226760"/>
              <a:gd name="connsiteY0" fmla="*/ 30077 h 142833"/>
              <a:gd name="connsiteX1" fmla="*/ 44211 w 226760"/>
              <a:gd name="connsiteY1" fmla="*/ 96350 h 142833"/>
              <a:gd name="connsiteX2" fmla="*/ 130882 w 226760"/>
              <a:gd name="connsiteY2" fmla="*/ 136056 h 142833"/>
              <a:gd name="connsiteX3" fmla="*/ 127806 w 226760"/>
              <a:gd name="connsiteY3" fmla="*/ 65289 h 142833"/>
              <a:gd name="connsiteX4" fmla="*/ 207738 w 226760"/>
              <a:gd name="connsiteY4" fmla="*/ 100258 h 142833"/>
              <a:gd name="connsiteX5" fmla="*/ 203060 w 226760"/>
              <a:gd name="connsiteY5" fmla="*/ 24676 h 142833"/>
              <a:gd name="connsiteX6" fmla="*/ 76864 w 226760"/>
              <a:gd name="connsiteY6" fmla="*/ 5776 h 142833"/>
              <a:gd name="connsiteX7" fmla="*/ 62970 w 226760"/>
              <a:gd name="connsiteY7" fmla="*/ 142833 h 142833"/>
              <a:gd name="connsiteX0" fmla="*/ 65689 w 226760"/>
              <a:gd name="connsiteY0" fmla="*/ 30077 h 142833"/>
              <a:gd name="connsiteX1" fmla="*/ 44211 w 226760"/>
              <a:gd name="connsiteY1" fmla="*/ 96350 h 142833"/>
              <a:gd name="connsiteX2" fmla="*/ 116612 w 226760"/>
              <a:gd name="connsiteY2" fmla="*/ 122114 h 142833"/>
              <a:gd name="connsiteX3" fmla="*/ 127806 w 226760"/>
              <a:gd name="connsiteY3" fmla="*/ 65289 h 142833"/>
              <a:gd name="connsiteX4" fmla="*/ 207738 w 226760"/>
              <a:gd name="connsiteY4" fmla="*/ 100258 h 142833"/>
              <a:gd name="connsiteX5" fmla="*/ 203060 w 226760"/>
              <a:gd name="connsiteY5" fmla="*/ 24676 h 142833"/>
              <a:gd name="connsiteX6" fmla="*/ 76864 w 226760"/>
              <a:gd name="connsiteY6" fmla="*/ 5776 h 142833"/>
              <a:gd name="connsiteX7" fmla="*/ 62970 w 226760"/>
              <a:gd name="connsiteY7" fmla="*/ 142833 h 142833"/>
              <a:gd name="connsiteX0" fmla="*/ 65689 w 221020"/>
              <a:gd name="connsiteY0" fmla="*/ 29851 h 142607"/>
              <a:gd name="connsiteX1" fmla="*/ 44211 w 221020"/>
              <a:gd name="connsiteY1" fmla="*/ 96124 h 142607"/>
              <a:gd name="connsiteX2" fmla="*/ 116612 w 221020"/>
              <a:gd name="connsiteY2" fmla="*/ 121888 h 142607"/>
              <a:gd name="connsiteX3" fmla="*/ 127806 w 221020"/>
              <a:gd name="connsiteY3" fmla="*/ 65063 h 142607"/>
              <a:gd name="connsiteX4" fmla="*/ 198728 w 221020"/>
              <a:gd name="connsiteY4" fmla="*/ 90980 h 142607"/>
              <a:gd name="connsiteX5" fmla="*/ 203060 w 221020"/>
              <a:gd name="connsiteY5" fmla="*/ 24450 h 142607"/>
              <a:gd name="connsiteX6" fmla="*/ 76864 w 221020"/>
              <a:gd name="connsiteY6" fmla="*/ 5550 h 142607"/>
              <a:gd name="connsiteX7" fmla="*/ 62970 w 221020"/>
              <a:gd name="connsiteY7" fmla="*/ 142607 h 142607"/>
              <a:gd name="connsiteX0" fmla="*/ 51241 w 206572"/>
              <a:gd name="connsiteY0" fmla="*/ 31327 h 139083"/>
              <a:gd name="connsiteX1" fmla="*/ 29763 w 206572"/>
              <a:gd name="connsiteY1" fmla="*/ 97600 h 139083"/>
              <a:gd name="connsiteX2" fmla="*/ 102164 w 206572"/>
              <a:gd name="connsiteY2" fmla="*/ 123364 h 139083"/>
              <a:gd name="connsiteX3" fmla="*/ 113358 w 206572"/>
              <a:gd name="connsiteY3" fmla="*/ 66539 h 139083"/>
              <a:gd name="connsiteX4" fmla="*/ 184280 w 206572"/>
              <a:gd name="connsiteY4" fmla="*/ 92456 h 139083"/>
              <a:gd name="connsiteX5" fmla="*/ 188612 w 206572"/>
              <a:gd name="connsiteY5" fmla="*/ 25926 h 139083"/>
              <a:gd name="connsiteX6" fmla="*/ 62416 w 206572"/>
              <a:gd name="connsiteY6" fmla="*/ 7026 h 139083"/>
              <a:gd name="connsiteX7" fmla="*/ 57667 w 206572"/>
              <a:gd name="connsiteY7" fmla="*/ 139083 h 1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572" h="139083">
                <a:moveTo>
                  <a:pt x="51241" y="31327"/>
                </a:moveTo>
                <a:cubicBezTo>
                  <a:pt x="123892" y="34663"/>
                  <a:pt x="21276" y="82261"/>
                  <a:pt x="29763" y="97600"/>
                </a:cubicBezTo>
                <a:cubicBezTo>
                  <a:pt x="38250" y="112939"/>
                  <a:pt x="75580" y="130281"/>
                  <a:pt x="102164" y="123364"/>
                </a:cubicBezTo>
                <a:cubicBezTo>
                  <a:pt x="128748" y="116447"/>
                  <a:pt x="99672" y="71690"/>
                  <a:pt x="113358" y="66539"/>
                </a:cubicBezTo>
                <a:cubicBezTo>
                  <a:pt x="127044" y="61388"/>
                  <a:pt x="151007" y="100205"/>
                  <a:pt x="184280" y="92456"/>
                </a:cubicBezTo>
                <a:cubicBezTo>
                  <a:pt x="217553" y="84707"/>
                  <a:pt x="208923" y="40164"/>
                  <a:pt x="188612" y="25926"/>
                </a:cubicBezTo>
                <a:cubicBezTo>
                  <a:pt x="168301" y="11688"/>
                  <a:pt x="84240" y="-11834"/>
                  <a:pt x="62416" y="7026"/>
                </a:cubicBezTo>
                <a:cubicBezTo>
                  <a:pt x="40592" y="25886"/>
                  <a:pt x="-63568" y="133302"/>
                  <a:pt x="57667" y="139083"/>
                </a:cubicBezTo>
              </a:path>
            </a:pathLst>
          </a:custGeom>
          <a:noFill/>
          <a:ln w="38100" cap="rnd" cmpd="sng">
            <a:solidFill>
              <a:srgbClr val="FFFF00">
                <a:alpha val="85000"/>
              </a:srgbClr>
            </a:solidFill>
          </a:ln>
          <a:scene3d>
            <a:camera prst="orthographicFront"/>
            <a:lightRig rig="brightRoom" dir="t"/>
          </a:scene3d>
          <a:sp3d extrusionH="38100" contourW="6350" prstMaterial="matte">
            <a:bevelB w="165100" prst="coolSlant"/>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98EB07B-6286-8820-DE43-0EE623066C59}"/>
              </a:ext>
            </a:extLst>
          </p:cNvPr>
          <p:cNvSpPr>
            <a:spLocks noChangeArrowheads="1"/>
          </p:cNvSpPr>
          <p:nvPr/>
        </p:nvSpPr>
        <p:spPr bwMode="auto">
          <a:xfrm>
            <a:off x="5141844" y="3858442"/>
            <a:ext cx="793324" cy="310896"/>
          </a:xfrm>
          <a:prstGeom prst="rect">
            <a:avLst/>
          </a:prstGeom>
          <a:solidFill>
            <a:srgbClr val="FFF66C">
              <a:alpha val="95686"/>
            </a:srgbClr>
          </a:solidFill>
          <a:ln w="12700">
            <a:noFill/>
            <a:miter lim="800000"/>
            <a:headEnd/>
            <a:tailEnd/>
          </a:ln>
          <a:effectLst>
            <a:softEdge rad="50800"/>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NUP 62</a:t>
            </a:r>
          </a:p>
        </p:txBody>
      </p:sp>
      <p:cxnSp>
        <p:nvCxnSpPr>
          <p:cNvPr id="13" name="Straight Connector 12">
            <a:extLst>
              <a:ext uri="{FF2B5EF4-FFF2-40B4-BE49-F238E27FC236}">
                <a16:creationId xmlns:a16="http://schemas.microsoft.com/office/drawing/2014/main" id="{AEFF0772-0500-DA2D-BC11-46156A686DB1}"/>
              </a:ext>
            </a:extLst>
          </p:cNvPr>
          <p:cNvCxnSpPr>
            <a:cxnSpLocks/>
          </p:cNvCxnSpPr>
          <p:nvPr/>
        </p:nvCxnSpPr>
        <p:spPr>
          <a:xfrm flipV="1">
            <a:off x="5526686" y="3743984"/>
            <a:ext cx="68906" cy="131246"/>
          </a:xfrm>
          <a:prstGeom prst="line">
            <a:avLst/>
          </a:prstGeom>
          <a:ln w="12700" cap="rnd">
            <a:solidFill>
              <a:schemeClr val="tx1">
                <a:lumMod val="65000"/>
                <a:lumOff val="35000"/>
              </a:schemeClr>
            </a:solidFill>
          </a:ln>
          <a:effectLst>
            <a:glow rad="12700">
              <a:schemeClr val="bg1">
                <a:lumMod val="95000"/>
                <a:alpha val="75000"/>
              </a:schemeClr>
            </a:glow>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3476F8C-7F62-19EB-6EEB-179A694FFD16}"/>
              </a:ext>
            </a:extLst>
          </p:cNvPr>
          <p:cNvCxnSpPr>
            <a:cxnSpLocks/>
          </p:cNvCxnSpPr>
          <p:nvPr/>
        </p:nvCxnSpPr>
        <p:spPr>
          <a:xfrm>
            <a:off x="5575300" y="2495037"/>
            <a:ext cx="241300" cy="164065"/>
          </a:xfrm>
          <a:prstGeom prst="line">
            <a:avLst/>
          </a:prstGeom>
          <a:ln w="28575">
            <a:solidFill>
              <a:srgbClr val="FFFF00"/>
            </a:solidFill>
          </a:ln>
          <a:effectLst>
            <a:glow rad="63500">
              <a:srgbClr val="FFFF00">
                <a:alpha val="63000"/>
              </a:srgbClr>
            </a:glow>
            <a:softEdge rad="12700"/>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DDD4AE-AAF7-245C-C7B0-00B0025DA0B2}"/>
              </a:ext>
            </a:extLst>
          </p:cNvPr>
          <p:cNvCxnSpPr>
            <a:cxnSpLocks/>
          </p:cNvCxnSpPr>
          <p:nvPr/>
        </p:nvCxnSpPr>
        <p:spPr>
          <a:xfrm flipV="1">
            <a:off x="5373639" y="3502025"/>
            <a:ext cx="233411" cy="34360"/>
          </a:xfrm>
          <a:prstGeom prst="line">
            <a:avLst/>
          </a:prstGeom>
          <a:ln w="28575">
            <a:solidFill>
              <a:srgbClr val="FFFF00"/>
            </a:solidFill>
          </a:ln>
          <a:effectLst>
            <a:glow rad="63500">
              <a:srgbClr val="FFFF00">
                <a:alpha val="63000"/>
              </a:srgbClr>
            </a:glow>
            <a:softEdge rad="12700"/>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852EDA6-56F7-7B40-3C71-73A717A705A1}"/>
              </a:ext>
            </a:extLst>
          </p:cNvPr>
          <p:cNvCxnSpPr>
            <a:cxnSpLocks/>
          </p:cNvCxnSpPr>
          <p:nvPr/>
        </p:nvCxnSpPr>
        <p:spPr>
          <a:xfrm>
            <a:off x="5885705" y="2677160"/>
            <a:ext cx="77688" cy="61854"/>
          </a:xfrm>
          <a:prstGeom prst="line">
            <a:avLst/>
          </a:prstGeom>
          <a:ln w="28575">
            <a:solidFill>
              <a:srgbClr val="FFDB5E"/>
            </a:solidFill>
          </a:ln>
          <a:effectLst>
            <a:glow rad="63500">
              <a:srgbClr val="FFDB5E">
                <a:alpha val="63000"/>
              </a:srgbClr>
            </a:glow>
            <a:softEdge rad="12700"/>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D1AD95A-C35C-822F-6C4E-37F4103F53EC}"/>
              </a:ext>
            </a:extLst>
          </p:cNvPr>
          <p:cNvCxnSpPr>
            <a:cxnSpLocks/>
          </p:cNvCxnSpPr>
          <p:nvPr/>
        </p:nvCxnSpPr>
        <p:spPr>
          <a:xfrm flipH="1">
            <a:off x="5947518" y="3181350"/>
            <a:ext cx="15875" cy="88913"/>
          </a:xfrm>
          <a:prstGeom prst="line">
            <a:avLst/>
          </a:prstGeom>
          <a:ln w="28575">
            <a:solidFill>
              <a:srgbClr val="FFDB5E"/>
            </a:solidFill>
          </a:ln>
          <a:effectLst>
            <a:glow rad="63500">
              <a:srgbClr val="FFDB5E">
                <a:alpha val="63000"/>
              </a:srgbClr>
            </a:glow>
            <a:softEdge rad="12700"/>
          </a:effectLst>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432FD3F-58CE-8C23-F5A2-832225C7A3E7}"/>
              </a:ext>
            </a:extLst>
          </p:cNvPr>
          <p:cNvCxnSpPr>
            <a:cxnSpLocks/>
          </p:cNvCxnSpPr>
          <p:nvPr/>
        </p:nvCxnSpPr>
        <p:spPr>
          <a:xfrm flipH="1">
            <a:off x="5249874" y="3536385"/>
            <a:ext cx="114464" cy="15247"/>
          </a:xfrm>
          <a:prstGeom prst="line">
            <a:avLst/>
          </a:prstGeom>
          <a:ln w="28575">
            <a:solidFill>
              <a:srgbClr val="FFDB5E"/>
            </a:solidFill>
          </a:ln>
          <a:effectLst>
            <a:glow rad="63500">
              <a:srgbClr val="FFDB5E">
                <a:alpha val="63000"/>
              </a:srgbClr>
            </a:glow>
            <a:softEdge rad="12700"/>
          </a:effectLst>
        </p:spPr>
        <p:style>
          <a:lnRef idx="1">
            <a:schemeClr val="accent1"/>
          </a:lnRef>
          <a:fillRef idx="0">
            <a:schemeClr val="accent1"/>
          </a:fillRef>
          <a:effectRef idx="0">
            <a:schemeClr val="accent1"/>
          </a:effectRef>
          <a:fontRef idx="minor">
            <a:schemeClr val="tx1"/>
          </a:fontRef>
        </p:style>
      </p:cxnSp>
      <p:sp>
        <p:nvSpPr>
          <p:cNvPr id="53" name="Rectangle 13">
            <a:extLst>
              <a:ext uri="{FF2B5EF4-FFF2-40B4-BE49-F238E27FC236}">
                <a16:creationId xmlns:a16="http://schemas.microsoft.com/office/drawing/2014/main" id="{E1D17A30-9A2A-F217-4B62-C724FCDB108F}"/>
              </a:ext>
            </a:extLst>
          </p:cNvPr>
          <p:cNvSpPr>
            <a:spLocks noChangeArrowheads="1"/>
          </p:cNvSpPr>
          <p:nvPr/>
        </p:nvSpPr>
        <p:spPr bwMode="auto">
          <a:xfrm>
            <a:off x="5838426" y="1584042"/>
            <a:ext cx="130302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Central Channel</a:t>
            </a:r>
          </a:p>
        </p:txBody>
      </p:sp>
      <p:cxnSp>
        <p:nvCxnSpPr>
          <p:cNvPr id="54" name="Straight Connector 53">
            <a:extLst>
              <a:ext uri="{FF2B5EF4-FFF2-40B4-BE49-F238E27FC236}">
                <a16:creationId xmlns:a16="http://schemas.microsoft.com/office/drawing/2014/main" id="{DC471D86-2E47-A583-4E3A-D3255DF9C89D}"/>
              </a:ext>
            </a:extLst>
          </p:cNvPr>
          <p:cNvCxnSpPr>
            <a:cxnSpLocks/>
          </p:cNvCxnSpPr>
          <p:nvPr/>
        </p:nvCxnSpPr>
        <p:spPr>
          <a:xfrm flipH="1">
            <a:off x="5885705" y="1837853"/>
            <a:ext cx="110662" cy="442239"/>
          </a:xfrm>
          <a:prstGeom prst="line">
            <a:avLst/>
          </a:prstGeom>
          <a:ln w="9525" cap="rnd">
            <a:solidFill>
              <a:schemeClr val="tx1">
                <a:lumMod val="65000"/>
                <a:lumOff val="35000"/>
              </a:schemeClr>
            </a:solidFill>
          </a:ln>
          <a:effectLst>
            <a:glow rad="12700">
              <a:schemeClr val="bg1">
                <a:lumMod val="95000"/>
                <a:alpha val="60000"/>
              </a:schemeClr>
            </a:glow>
          </a:effectLst>
        </p:spPr>
        <p:style>
          <a:lnRef idx="1">
            <a:schemeClr val="accent1"/>
          </a:lnRef>
          <a:fillRef idx="0">
            <a:schemeClr val="accent1"/>
          </a:fillRef>
          <a:effectRef idx="0">
            <a:schemeClr val="accent1"/>
          </a:effectRef>
          <a:fontRef idx="minor">
            <a:schemeClr val="tx1"/>
          </a:fontRef>
        </p:style>
      </p:cxnSp>
      <p:sp>
        <p:nvSpPr>
          <p:cNvPr id="55" name="Rectangle 13">
            <a:extLst>
              <a:ext uri="{FF2B5EF4-FFF2-40B4-BE49-F238E27FC236}">
                <a16:creationId xmlns:a16="http://schemas.microsoft.com/office/drawing/2014/main" id="{59D755F4-7427-F831-12E4-B48BA1804575}"/>
              </a:ext>
            </a:extLst>
          </p:cNvPr>
          <p:cNvSpPr>
            <a:spLocks noChangeArrowheads="1"/>
          </p:cNvSpPr>
          <p:nvPr/>
        </p:nvSpPr>
        <p:spPr bwMode="auto">
          <a:xfrm>
            <a:off x="7244005" y="2845746"/>
            <a:ext cx="1374894"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Nuclear Basket</a:t>
            </a:r>
          </a:p>
        </p:txBody>
      </p:sp>
      <p:cxnSp>
        <p:nvCxnSpPr>
          <p:cNvPr id="59" name="Straight Connector 58">
            <a:extLst>
              <a:ext uri="{FF2B5EF4-FFF2-40B4-BE49-F238E27FC236}">
                <a16:creationId xmlns:a16="http://schemas.microsoft.com/office/drawing/2014/main" id="{02DEA7DF-06D3-6C23-878B-1930D1F3A2B4}"/>
              </a:ext>
            </a:extLst>
          </p:cNvPr>
          <p:cNvCxnSpPr>
            <a:cxnSpLocks/>
          </p:cNvCxnSpPr>
          <p:nvPr/>
        </p:nvCxnSpPr>
        <p:spPr>
          <a:xfrm flipH="1">
            <a:off x="6902368" y="2979354"/>
            <a:ext cx="478157" cy="372767"/>
          </a:xfrm>
          <a:prstGeom prst="line">
            <a:avLst/>
          </a:prstGeom>
          <a:ln w="12700" cap="rnd">
            <a:solidFill>
              <a:schemeClr val="tx1">
                <a:lumMod val="65000"/>
                <a:lumOff val="35000"/>
              </a:schemeClr>
            </a:solidFill>
          </a:ln>
          <a:effectLst>
            <a:glow rad="12700">
              <a:schemeClr val="bg1">
                <a:lumMod val="95000"/>
                <a:alpha val="75000"/>
              </a:schemeClr>
            </a:glow>
          </a:effectLst>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9371E10-0778-98FC-E130-692A9EC7291F}"/>
              </a:ext>
            </a:extLst>
          </p:cNvPr>
          <p:cNvCxnSpPr>
            <a:cxnSpLocks/>
          </p:cNvCxnSpPr>
          <p:nvPr/>
        </p:nvCxnSpPr>
        <p:spPr>
          <a:xfrm>
            <a:off x="5346290" y="1791193"/>
            <a:ext cx="214849" cy="502275"/>
          </a:xfrm>
          <a:prstGeom prst="line">
            <a:avLst/>
          </a:prstGeom>
          <a:ln w="9525" cap="rnd">
            <a:solidFill>
              <a:schemeClr val="tx1">
                <a:lumMod val="65000"/>
                <a:lumOff val="35000"/>
              </a:schemeClr>
            </a:solidFill>
          </a:ln>
          <a:effectLst>
            <a:glow rad="12700">
              <a:schemeClr val="bg1">
                <a:lumMod val="95000"/>
                <a:alpha val="60000"/>
              </a:schemeClr>
            </a:glow>
          </a:effectLst>
        </p:spPr>
        <p:style>
          <a:lnRef idx="1">
            <a:schemeClr val="accent1"/>
          </a:lnRef>
          <a:fillRef idx="0">
            <a:schemeClr val="accent1"/>
          </a:fillRef>
          <a:effectRef idx="0">
            <a:schemeClr val="accent1"/>
          </a:effectRef>
          <a:fontRef idx="minor">
            <a:schemeClr val="tx1"/>
          </a:fontRef>
        </p:style>
      </p:cxnSp>
      <p:sp>
        <p:nvSpPr>
          <p:cNvPr id="65" name="Rectangle 13">
            <a:extLst>
              <a:ext uri="{FF2B5EF4-FFF2-40B4-BE49-F238E27FC236}">
                <a16:creationId xmlns:a16="http://schemas.microsoft.com/office/drawing/2014/main" id="{EC7EBE54-697D-CE8E-80B8-DDC8D094DA36}"/>
              </a:ext>
            </a:extLst>
          </p:cNvPr>
          <p:cNvSpPr>
            <a:spLocks noChangeArrowheads="1"/>
          </p:cNvSpPr>
          <p:nvPr/>
        </p:nvSpPr>
        <p:spPr bwMode="auto">
          <a:xfrm>
            <a:off x="3267254" y="4420720"/>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Cytoplasm</a:t>
            </a:r>
          </a:p>
        </p:txBody>
      </p:sp>
    </p:spTree>
    <p:extLst>
      <p:ext uri="{BB962C8B-B14F-4D97-AF65-F5344CB8AC3E}">
        <p14:creationId xmlns:p14="http://schemas.microsoft.com/office/powerpoint/2010/main" val="1837074636"/>
      </p:ext>
    </p:extLst>
  </p:cSld>
  <p:clrMapOvr>
    <a:masterClrMapping/>
  </p:clrMapOvr>
  <mc:AlternateContent xmlns:mc="http://schemas.openxmlformats.org/markup-compatibility/2006" xmlns:p14="http://schemas.microsoft.com/office/powerpoint/2010/main">
    <mc:Choice Requires="p14">
      <p:transition spd="slow" p14:dur="1250" advTm="17333">
        <p:fade/>
      </p:transition>
    </mc:Choice>
    <mc:Fallback xmlns="">
      <p:transition spd="slow" advTm="17333">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06A40D-EB68-E820-6A6B-6DBE13C643E1}"/>
              </a:ext>
            </a:extLst>
          </p:cNvPr>
          <p:cNvPicPr>
            <a:picLocks noChangeAspect="1"/>
          </p:cNvPicPr>
          <p:nvPr/>
        </p:nvPicPr>
        <p:blipFill>
          <a:blip r:embed="rId3"/>
          <a:stretch>
            <a:fillRect/>
          </a:stretch>
        </p:blipFill>
        <p:spPr>
          <a:xfrm>
            <a:off x="465340" y="1068088"/>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Cytoplasmic Transport and Nuclear Import</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a:prstGeom prst="rect">
            <a:avLst/>
          </a:prstGeom>
        </p:spPr>
        <p:txBody>
          <a:bodyPr/>
          <a:lstStyle/>
          <a:p>
            <a:r>
              <a:rPr lang="en-US" b="0" dirty="0"/>
              <a:t>Illustration: </a:t>
            </a:r>
            <a:r>
              <a:rPr lang="en-US" b="0" i="1" dirty="0"/>
              <a:t>Cognition Studio, Inc.</a:t>
            </a:r>
            <a:r>
              <a:rPr lang="en-US" b="0" dirty="0"/>
              <a:t> and David H. Spach, MD</a:t>
            </a:r>
          </a:p>
        </p:txBody>
      </p:sp>
      <p:sp>
        <p:nvSpPr>
          <p:cNvPr id="7" name="Rectangle 6">
            <a:extLst>
              <a:ext uri="{FF2B5EF4-FFF2-40B4-BE49-F238E27FC236}">
                <a16:creationId xmlns:a16="http://schemas.microsoft.com/office/drawing/2014/main" id="{B3D30EC5-AE9A-84CA-D4E4-ABED530810CB}"/>
              </a:ext>
            </a:extLst>
          </p:cNvPr>
          <p:cNvSpPr>
            <a:spLocks noChangeArrowheads="1"/>
          </p:cNvSpPr>
          <p:nvPr/>
        </p:nvSpPr>
        <p:spPr bwMode="auto">
          <a:xfrm>
            <a:off x="563881" y="4420720"/>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sp>
        <p:nvSpPr>
          <p:cNvPr id="8" name="Rectangle 13">
            <a:extLst>
              <a:ext uri="{FF2B5EF4-FFF2-40B4-BE49-F238E27FC236}">
                <a16:creationId xmlns:a16="http://schemas.microsoft.com/office/drawing/2014/main" id="{E1C5B47B-E716-2E94-065A-BAFF00285AEA}"/>
              </a:ext>
            </a:extLst>
          </p:cNvPr>
          <p:cNvSpPr>
            <a:spLocks noChangeArrowheads="1"/>
          </p:cNvSpPr>
          <p:nvPr/>
        </p:nvSpPr>
        <p:spPr bwMode="auto">
          <a:xfrm>
            <a:off x="7536765" y="4420720"/>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Nucleus</a:t>
            </a:r>
          </a:p>
        </p:txBody>
      </p:sp>
      <p:sp>
        <p:nvSpPr>
          <p:cNvPr id="9" name="Rectangle 13">
            <a:extLst>
              <a:ext uri="{FF2B5EF4-FFF2-40B4-BE49-F238E27FC236}">
                <a16:creationId xmlns:a16="http://schemas.microsoft.com/office/drawing/2014/main" id="{980862BA-546D-16D4-4849-D51F7FC1BE4A}"/>
              </a:ext>
            </a:extLst>
          </p:cNvPr>
          <p:cNvSpPr>
            <a:spLocks noChangeArrowheads="1"/>
          </p:cNvSpPr>
          <p:nvPr/>
        </p:nvSpPr>
        <p:spPr bwMode="auto">
          <a:xfrm>
            <a:off x="7462142" y="2698735"/>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CPSF6</a:t>
            </a:r>
          </a:p>
        </p:txBody>
      </p:sp>
      <p:sp>
        <p:nvSpPr>
          <p:cNvPr id="12" name="Freeform 11">
            <a:extLst>
              <a:ext uri="{FF2B5EF4-FFF2-40B4-BE49-F238E27FC236}">
                <a16:creationId xmlns:a16="http://schemas.microsoft.com/office/drawing/2014/main" id="{D929AE36-0F47-1EB8-9CBD-75B089E214FB}"/>
              </a:ext>
            </a:extLst>
          </p:cNvPr>
          <p:cNvSpPr/>
          <p:nvPr/>
        </p:nvSpPr>
        <p:spPr>
          <a:xfrm rot="10166895">
            <a:off x="3124103" y="3367824"/>
            <a:ext cx="364277" cy="103673"/>
          </a:xfrm>
          <a:custGeom>
            <a:avLst/>
            <a:gdLst>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514065 w 941695"/>
              <a:gd name="connsiteY5" fmla="*/ 100083 h 180485"/>
              <a:gd name="connsiteX6" fmla="*/ 541361 w 941695"/>
              <a:gd name="connsiteY6" fmla="*/ 22746 h 180485"/>
              <a:gd name="connsiteX7" fmla="*/ 650543 w 941695"/>
              <a:gd name="connsiteY7" fmla="*/ 9098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514065 w 941695"/>
              <a:gd name="connsiteY5" fmla="*/ 100083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514065 w 941695"/>
              <a:gd name="connsiteY5" fmla="*/ 100083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477671 w 941695"/>
              <a:gd name="connsiteY5" fmla="*/ 86435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82138 w 941695"/>
              <a:gd name="connsiteY4" fmla="*/ 104632 h 180485"/>
              <a:gd name="connsiteX5" fmla="*/ 477671 w 941695"/>
              <a:gd name="connsiteY5" fmla="*/ 86435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82138 w 941695"/>
              <a:gd name="connsiteY4" fmla="*/ 104632 h 180485"/>
              <a:gd name="connsiteX5" fmla="*/ 477671 w 941695"/>
              <a:gd name="connsiteY5" fmla="*/ 86435 h 180485"/>
              <a:gd name="connsiteX6" fmla="*/ 664191 w 941695"/>
              <a:gd name="connsiteY6" fmla="*/ 36393 h 180485"/>
              <a:gd name="connsiteX7" fmla="*/ 800668 w 941695"/>
              <a:gd name="connsiteY7" fmla="*/ 77337 h 180485"/>
              <a:gd name="connsiteX8" fmla="*/ 941695 w 941695"/>
              <a:gd name="connsiteY8" fmla="*/ 0 h 180485"/>
              <a:gd name="connsiteX9" fmla="*/ 941695 w 941695"/>
              <a:gd name="connsiteY9"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82138 w 941695"/>
              <a:gd name="connsiteY4" fmla="*/ 104632 h 180485"/>
              <a:gd name="connsiteX5" fmla="*/ 664191 w 941695"/>
              <a:gd name="connsiteY5" fmla="*/ 36393 h 180485"/>
              <a:gd name="connsiteX6" fmla="*/ 800668 w 941695"/>
              <a:gd name="connsiteY6" fmla="*/ 77337 h 180485"/>
              <a:gd name="connsiteX7" fmla="*/ 941695 w 941695"/>
              <a:gd name="connsiteY7" fmla="*/ 0 h 180485"/>
              <a:gd name="connsiteX8" fmla="*/ 941695 w 941695"/>
              <a:gd name="connsiteY8"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664191 w 941695"/>
              <a:gd name="connsiteY4" fmla="*/ 36393 h 180485"/>
              <a:gd name="connsiteX5" fmla="*/ 800668 w 941695"/>
              <a:gd name="connsiteY5" fmla="*/ 77337 h 180485"/>
              <a:gd name="connsiteX6" fmla="*/ 941695 w 941695"/>
              <a:gd name="connsiteY6" fmla="*/ 0 h 180485"/>
              <a:gd name="connsiteX7" fmla="*/ 941695 w 941695"/>
              <a:gd name="connsiteY7" fmla="*/ 0 h 180485"/>
              <a:gd name="connsiteX0" fmla="*/ 0 w 941695"/>
              <a:gd name="connsiteY0" fmla="*/ 177421 h 180485"/>
              <a:gd name="connsiteX1" fmla="*/ 113731 w 941695"/>
              <a:gd name="connsiteY1" fmla="*/ 177421 h 180485"/>
              <a:gd name="connsiteX2" fmla="*/ 159224 w 941695"/>
              <a:gd name="connsiteY2" fmla="*/ 145576 h 180485"/>
              <a:gd name="connsiteX3" fmla="*/ 664191 w 941695"/>
              <a:gd name="connsiteY3" fmla="*/ 36393 h 180485"/>
              <a:gd name="connsiteX4" fmla="*/ 800668 w 941695"/>
              <a:gd name="connsiteY4" fmla="*/ 77337 h 180485"/>
              <a:gd name="connsiteX5" fmla="*/ 941695 w 941695"/>
              <a:gd name="connsiteY5" fmla="*/ 0 h 180485"/>
              <a:gd name="connsiteX6" fmla="*/ 941695 w 941695"/>
              <a:gd name="connsiteY6" fmla="*/ 0 h 180485"/>
              <a:gd name="connsiteX0" fmla="*/ 0 w 941695"/>
              <a:gd name="connsiteY0" fmla="*/ 177421 h 188482"/>
              <a:gd name="connsiteX1" fmla="*/ 113731 w 941695"/>
              <a:gd name="connsiteY1" fmla="*/ 177421 h 188482"/>
              <a:gd name="connsiteX2" fmla="*/ 664191 w 941695"/>
              <a:gd name="connsiteY2" fmla="*/ 36393 h 188482"/>
              <a:gd name="connsiteX3" fmla="*/ 800668 w 941695"/>
              <a:gd name="connsiteY3" fmla="*/ 77337 h 188482"/>
              <a:gd name="connsiteX4" fmla="*/ 941695 w 941695"/>
              <a:gd name="connsiteY4" fmla="*/ 0 h 188482"/>
              <a:gd name="connsiteX5" fmla="*/ 941695 w 941695"/>
              <a:gd name="connsiteY5" fmla="*/ 0 h 188482"/>
              <a:gd name="connsiteX0" fmla="*/ 0 w 941695"/>
              <a:gd name="connsiteY0" fmla="*/ 177421 h 177421"/>
              <a:gd name="connsiteX1" fmla="*/ 664191 w 941695"/>
              <a:gd name="connsiteY1" fmla="*/ 36393 h 177421"/>
              <a:gd name="connsiteX2" fmla="*/ 800668 w 941695"/>
              <a:gd name="connsiteY2" fmla="*/ 77337 h 177421"/>
              <a:gd name="connsiteX3" fmla="*/ 941695 w 941695"/>
              <a:gd name="connsiteY3" fmla="*/ 0 h 177421"/>
              <a:gd name="connsiteX4" fmla="*/ 941695 w 941695"/>
              <a:gd name="connsiteY4" fmla="*/ 0 h 177421"/>
              <a:gd name="connsiteX0" fmla="*/ 1 w 916304"/>
              <a:gd name="connsiteY0" fmla="*/ 459913 h 459913"/>
              <a:gd name="connsiteX1" fmla="*/ 638800 w 916304"/>
              <a:gd name="connsiteY1" fmla="*/ 36393 h 459913"/>
              <a:gd name="connsiteX2" fmla="*/ 775277 w 916304"/>
              <a:gd name="connsiteY2" fmla="*/ 77337 h 459913"/>
              <a:gd name="connsiteX3" fmla="*/ 916304 w 916304"/>
              <a:gd name="connsiteY3" fmla="*/ 0 h 459913"/>
              <a:gd name="connsiteX4" fmla="*/ 916304 w 916304"/>
              <a:gd name="connsiteY4" fmla="*/ 0 h 459913"/>
              <a:gd name="connsiteX0" fmla="*/ -1 w 916302"/>
              <a:gd name="connsiteY0" fmla="*/ 459932 h 503596"/>
              <a:gd name="connsiteX1" fmla="*/ 577856 w 916302"/>
              <a:gd name="connsiteY1" fmla="*/ 484345 h 503596"/>
              <a:gd name="connsiteX2" fmla="*/ 775275 w 916302"/>
              <a:gd name="connsiteY2" fmla="*/ 77356 h 503596"/>
              <a:gd name="connsiteX3" fmla="*/ 916302 w 916302"/>
              <a:gd name="connsiteY3" fmla="*/ 19 h 503596"/>
              <a:gd name="connsiteX4" fmla="*/ 916302 w 916302"/>
              <a:gd name="connsiteY4" fmla="*/ 19 h 503596"/>
              <a:gd name="connsiteX0" fmla="*/ 0 w 914047"/>
              <a:gd name="connsiteY0" fmla="*/ 234841 h 485949"/>
              <a:gd name="connsiteX1" fmla="*/ 575601 w 914047"/>
              <a:gd name="connsiteY1" fmla="*/ 484345 h 485949"/>
              <a:gd name="connsiteX2" fmla="*/ 773020 w 914047"/>
              <a:gd name="connsiteY2" fmla="*/ 77356 h 485949"/>
              <a:gd name="connsiteX3" fmla="*/ 914047 w 914047"/>
              <a:gd name="connsiteY3" fmla="*/ 19 h 485949"/>
              <a:gd name="connsiteX4" fmla="*/ 914047 w 914047"/>
              <a:gd name="connsiteY4" fmla="*/ 19 h 48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047" h="485949">
                <a:moveTo>
                  <a:pt x="0" y="234841"/>
                </a:moveTo>
                <a:cubicBezTo>
                  <a:pt x="138373" y="205460"/>
                  <a:pt x="446764" y="510593"/>
                  <a:pt x="575601" y="484345"/>
                </a:cubicBezTo>
                <a:cubicBezTo>
                  <a:pt x="704438" y="458097"/>
                  <a:pt x="716612" y="158077"/>
                  <a:pt x="773020" y="77356"/>
                </a:cubicBezTo>
                <a:cubicBezTo>
                  <a:pt x="829428" y="-3365"/>
                  <a:pt x="914047" y="19"/>
                  <a:pt x="914047" y="19"/>
                </a:cubicBezTo>
                <a:lnTo>
                  <a:pt x="914047" y="19"/>
                </a:lnTo>
              </a:path>
            </a:pathLst>
          </a:custGeom>
          <a:noFill/>
          <a:ln w="38100" cap="rnd" cmpd="sng">
            <a:solidFill>
              <a:srgbClr val="FFC000">
                <a:alpha val="71000"/>
              </a:srgbClr>
            </a:solidFill>
          </a:ln>
          <a:scene3d>
            <a:camera prst="orthographicFront"/>
            <a:lightRig rig="brightRoom" dir="t"/>
          </a:scene3d>
          <a:sp3d extrusionH="38100" contourW="6350" prstMaterial="matte">
            <a:bevelB w="165100" prst="coolSlant"/>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15AF6FE3-96AC-BD3E-7BC9-69BDE388CBF6}"/>
              </a:ext>
            </a:extLst>
          </p:cNvPr>
          <p:cNvSpPr/>
          <p:nvPr/>
        </p:nvSpPr>
        <p:spPr>
          <a:xfrm rot="3227854">
            <a:off x="3098109" y="3222044"/>
            <a:ext cx="60400" cy="20705"/>
          </a:xfrm>
          <a:prstGeom prst="ellipse">
            <a:avLst/>
          </a:prstGeom>
          <a:solidFill>
            <a:srgbClr val="D1C3BC"/>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195B5A61-03BD-5F62-0E04-9D432BAF86CB}"/>
              </a:ext>
            </a:extLst>
          </p:cNvPr>
          <p:cNvSpPr/>
          <p:nvPr/>
        </p:nvSpPr>
        <p:spPr>
          <a:xfrm rot="12812573" flipH="1">
            <a:off x="3363195" y="1859432"/>
            <a:ext cx="340791" cy="77609"/>
          </a:xfrm>
          <a:custGeom>
            <a:avLst/>
            <a:gdLst>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514065 w 941695"/>
              <a:gd name="connsiteY5" fmla="*/ 100083 h 180485"/>
              <a:gd name="connsiteX6" fmla="*/ 541361 w 941695"/>
              <a:gd name="connsiteY6" fmla="*/ 22746 h 180485"/>
              <a:gd name="connsiteX7" fmla="*/ 650543 w 941695"/>
              <a:gd name="connsiteY7" fmla="*/ 9098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514065 w 941695"/>
              <a:gd name="connsiteY5" fmla="*/ 100083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514065 w 941695"/>
              <a:gd name="connsiteY5" fmla="*/ 100083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477671 w 941695"/>
              <a:gd name="connsiteY5" fmla="*/ 86435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82138 w 941695"/>
              <a:gd name="connsiteY4" fmla="*/ 104632 h 180485"/>
              <a:gd name="connsiteX5" fmla="*/ 477671 w 941695"/>
              <a:gd name="connsiteY5" fmla="*/ 86435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82138 w 941695"/>
              <a:gd name="connsiteY4" fmla="*/ 104632 h 180485"/>
              <a:gd name="connsiteX5" fmla="*/ 477671 w 941695"/>
              <a:gd name="connsiteY5" fmla="*/ 86435 h 180485"/>
              <a:gd name="connsiteX6" fmla="*/ 664191 w 941695"/>
              <a:gd name="connsiteY6" fmla="*/ 36393 h 180485"/>
              <a:gd name="connsiteX7" fmla="*/ 800668 w 941695"/>
              <a:gd name="connsiteY7" fmla="*/ 77337 h 180485"/>
              <a:gd name="connsiteX8" fmla="*/ 941695 w 941695"/>
              <a:gd name="connsiteY8" fmla="*/ 0 h 180485"/>
              <a:gd name="connsiteX9" fmla="*/ 941695 w 941695"/>
              <a:gd name="connsiteY9"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82138 w 941695"/>
              <a:gd name="connsiteY4" fmla="*/ 104632 h 180485"/>
              <a:gd name="connsiteX5" fmla="*/ 664191 w 941695"/>
              <a:gd name="connsiteY5" fmla="*/ 36393 h 180485"/>
              <a:gd name="connsiteX6" fmla="*/ 800668 w 941695"/>
              <a:gd name="connsiteY6" fmla="*/ 77337 h 180485"/>
              <a:gd name="connsiteX7" fmla="*/ 941695 w 941695"/>
              <a:gd name="connsiteY7" fmla="*/ 0 h 180485"/>
              <a:gd name="connsiteX8" fmla="*/ 941695 w 941695"/>
              <a:gd name="connsiteY8"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664191 w 941695"/>
              <a:gd name="connsiteY4" fmla="*/ 36393 h 180485"/>
              <a:gd name="connsiteX5" fmla="*/ 800668 w 941695"/>
              <a:gd name="connsiteY5" fmla="*/ 77337 h 180485"/>
              <a:gd name="connsiteX6" fmla="*/ 941695 w 941695"/>
              <a:gd name="connsiteY6" fmla="*/ 0 h 180485"/>
              <a:gd name="connsiteX7" fmla="*/ 941695 w 941695"/>
              <a:gd name="connsiteY7" fmla="*/ 0 h 180485"/>
              <a:gd name="connsiteX0" fmla="*/ 0 w 941695"/>
              <a:gd name="connsiteY0" fmla="*/ 177421 h 180485"/>
              <a:gd name="connsiteX1" fmla="*/ 113731 w 941695"/>
              <a:gd name="connsiteY1" fmla="*/ 177421 h 180485"/>
              <a:gd name="connsiteX2" fmla="*/ 159224 w 941695"/>
              <a:gd name="connsiteY2" fmla="*/ 145576 h 180485"/>
              <a:gd name="connsiteX3" fmla="*/ 664191 w 941695"/>
              <a:gd name="connsiteY3" fmla="*/ 36393 h 180485"/>
              <a:gd name="connsiteX4" fmla="*/ 800668 w 941695"/>
              <a:gd name="connsiteY4" fmla="*/ 77337 h 180485"/>
              <a:gd name="connsiteX5" fmla="*/ 941695 w 941695"/>
              <a:gd name="connsiteY5" fmla="*/ 0 h 180485"/>
              <a:gd name="connsiteX6" fmla="*/ 941695 w 941695"/>
              <a:gd name="connsiteY6" fmla="*/ 0 h 180485"/>
              <a:gd name="connsiteX0" fmla="*/ 0 w 941695"/>
              <a:gd name="connsiteY0" fmla="*/ 177421 h 188482"/>
              <a:gd name="connsiteX1" fmla="*/ 113731 w 941695"/>
              <a:gd name="connsiteY1" fmla="*/ 177421 h 188482"/>
              <a:gd name="connsiteX2" fmla="*/ 664191 w 941695"/>
              <a:gd name="connsiteY2" fmla="*/ 36393 h 188482"/>
              <a:gd name="connsiteX3" fmla="*/ 800668 w 941695"/>
              <a:gd name="connsiteY3" fmla="*/ 77337 h 188482"/>
              <a:gd name="connsiteX4" fmla="*/ 941695 w 941695"/>
              <a:gd name="connsiteY4" fmla="*/ 0 h 188482"/>
              <a:gd name="connsiteX5" fmla="*/ 941695 w 941695"/>
              <a:gd name="connsiteY5" fmla="*/ 0 h 188482"/>
              <a:gd name="connsiteX0" fmla="*/ 0 w 941695"/>
              <a:gd name="connsiteY0" fmla="*/ 177421 h 177421"/>
              <a:gd name="connsiteX1" fmla="*/ 664191 w 941695"/>
              <a:gd name="connsiteY1" fmla="*/ 36393 h 177421"/>
              <a:gd name="connsiteX2" fmla="*/ 800668 w 941695"/>
              <a:gd name="connsiteY2" fmla="*/ 77337 h 177421"/>
              <a:gd name="connsiteX3" fmla="*/ 941695 w 941695"/>
              <a:gd name="connsiteY3" fmla="*/ 0 h 177421"/>
              <a:gd name="connsiteX4" fmla="*/ 941695 w 941695"/>
              <a:gd name="connsiteY4" fmla="*/ 0 h 177421"/>
              <a:gd name="connsiteX0" fmla="*/ 1 w 916304"/>
              <a:gd name="connsiteY0" fmla="*/ 459913 h 459913"/>
              <a:gd name="connsiteX1" fmla="*/ 638800 w 916304"/>
              <a:gd name="connsiteY1" fmla="*/ 36393 h 459913"/>
              <a:gd name="connsiteX2" fmla="*/ 775277 w 916304"/>
              <a:gd name="connsiteY2" fmla="*/ 77337 h 459913"/>
              <a:gd name="connsiteX3" fmla="*/ 916304 w 916304"/>
              <a:gd name="connsiteY3" fmla="*/ 0 h 459913"/>
              <a:gd name="connsiteX4" fmla="*/ 916304 w 916304"/>
              <a:gd name="connsiteY4" fmla="*/ 0 h 459913"/>
              <a:gd name="connsiteX0" fmla="*/ -1 w 916302"/>
              <a:gd name="connsiteY0" fmla="*/ 459932 h 503596"/>
              <a:gd name="connsiteX1" fmla="*/ 577856 w 916302"/>
              <a:gd name="connsiteY1" fmla="*/ 484345 h 503596"/>
              <a:gd name="connsiteX2" fmla="*/ 775275 w 916302"/>
              <a:gd name="connsiteY2" fmla="*/ 77356 h 503596"/>
              <a:gd name="connsiteX3" fmla="*/ 916302 w 916302"/>
              <a:gd name="connsiteY3" fmla="*/ 19 h 503596"/>
              <a:gd name="connsiteX4" fmla="*/ 916302 w 916302"/>
              <a:gd name="connsiteY4" fmla="*/ 19 h 503596"/>
              <a:gd name="connsiteX0" fmla="*/ 0 w 914047"/>
              <a:gd name="connsiteY0" fmla="*/ 234841 h 485949"/>
              <a:gd name="connsiteX1" fmla="*/ 575601 w 914047"/>
              <a:gd name="connsiteY1" fmla="*/ 484345 h 485949"/>
              <a:gd name="connsiteX2" fmla="*/ 773020 w 914047"/>
              <a:gd name="connsiteY2" fmla="*/ 77356 h 485949"/>
              <a:gd name="connsiteX3" fmla="*/ 914047 w 914047"/>
              <a:gd name="connsiteY3" fmla="*/ 19 h 485949"/>
              <a:gd name="connsiteX4" fmla="*/ 914047 w 914047"/>
              <a:gd name="connsiteY4" fmla="*/ 19 h 48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047" h="485949">
                <a:moveTo>
                  <a:pt x="0" y="234841"/>
                </a:moveTo>
                <a:cubicBezTo>
                  <a:pt x="138373" y="205460"/>
                  <a:pt x="446764" y="510593"/>
                  <a:pt x="575601" y="484345"/>
                </a:cubicBezTo>
                <a:cubicBezTo>
                  <a:pt x="704438" y="458097"/>
                  <a:pt x="716612" y="158077"/>
                  <a:pt x="773020" y="77356"/>
                </a:cubicBezTo>
                <a:cubicBezTo>
                  <a:pt x="829428" y="-3365"/>
                  <a:pt x="914047" y="19"/>
                  <a:pt x="914047" y="19"/>
                </a:cubicBezTo>
                <a:lnTo>
                  <a:pt x="914047" y="19"/>
                </a:lnTo>
              </a:path>
            </a:pathLst>
          </a:custGeom>
          <a:noFill/>
          <a:ln w="38100" cap="rnd" cmpd="sng">
            <a:solidFill>
              <a:srgbClr val="FFC000">
                <a:alpha val="44660"/>
              </a:srgbClr>
            </a:solidFill>
          </a:ln>
          <a:scene3d>
            <a:camera prst="orthographicFront"/>
            <a:lightRig rig="brightRoom" dir="t"/>
          </a:scene3d>
          <a:sp3d extrusionH="38100" contourW="6350" prstMaterial="matte">
            <a:bevelB w="165100" prst="coolSlant"/>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59A46D1B-4A26-B954-7331-F65C6BB38E39}"/>
              </a:ext>
            </a:extLst>
          </p:cNvPr>
          <p:cNvSpPr/>
          <p:nvPr/>
        </p:nvSpPr>
        <p:spPr>
          <a:xfrm rot="2199269">
            <a:off x="3613383" y="1981091"/>
            <a:ext cx="87007" cy="93947"/>
          </a:xfrm>
          <a:prstGeom prst="ellipse">
            <a:avLst/>
          </a:prstGeom>
          <a:solidFill>
            <a:srgbClr val="ABBD99"/>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95F01E1-39FE-6F7C-E01B-0AE02011129C}"/>
              </a:ext>
            </a:extLst>
          </p:cNvPr>
          <p:cNvSpPr/>
          <p:nvPr/>
        </p:nvSpPr>
        <p:spPr>
          <a:xfrm rot="2199269">
            <a:off x="3629258" y="1993791"/>
            <a:ext cx="87007" cy="93947"/>
          </a:xfrm>
          <a:prstGeom prst="ellipse">
            <a:avLst/>
          </a:prstGeom>
          <a:solidFill>
            <a:srgbClr val="ABBD99"/>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3B9E590-71E4-35DC-A19C-D924AD42E3D0}"/>
              </a:ext>
            </a:extLst>
          </p:cNvPr>
          <p:cNvSpPr/>
          <p:nvPr/>
        </p:nvSpPr>
        <p:spPr>
          <a:xfrm rot="19316532">
            <a:off x="3464158" y="3343166"/>
            <a:ext cx="87007" cy="93947"/>
          </a:xfrm>
          <a:prstGeom prst="ellipse">
            <a:avLst/>
          </a:prstGeom>
          <a:solidFill>
            <a:srgbClr val="ABBD99"/>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9F7E1DCA-6AD7-A3F3-2672-79DC7C00BE72}"/>
              </a:ext>
            </a:extLst>
          </p:cNvPr>
          <p:cNvSpPr/>
          <p:nvPr/>
        </p:nvSpPr>
        <p:spPr>
          <a:xfrm>
            <a:off x="4573646" y="3581399"/>
            <a:ext cx="356494" cy="185661"/>
          </a:xfrm>
          <a:custGeom>
            <a:avLst/>
            <a:gdLst>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514065 w 941695"/>
              <a:gd name="connsiteY5" fmla="*/ 100083 h 180485"/>
              <a:gd name="connsiteX6" fmla="*/ 541361 w 941695"/>
              <a:gd name="connsiteY6" fmla="*/ 22746 h 180485"/>
              <a:gd name="connsiteX7" fmla="*/ 650543 w 941695"/>
              <a:gd name="connsiteY7" fmla="*/ 9098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514065 w 941695"/>
              <a:gd name="connsiteY5" fmla="*/ 100083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514065 w 941695"/>
              <a:gd name="connsiteY5" fmla="*/ 100083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477671 w 941695"/>
              <a:gd name="connsiteY5" fmla="*/ 86435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82138 w 941695"/>
              <a:gd name="connsiteY4" fmla="*/ 104632 h 180485"/>
              <a:gd name="connsiteX5" fmla="*/ 477671 w 941695"/>
              <a:gd name="connsiteY5" fmla="*/ 86435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 name="connsiteX0" fmla="*/ 0 w 876911"/>
              <a:gd name="connsiteY0" fmla="*/ 46509 h 182197"/>
              <a:gd name="connsiteX1" fmla="*/ 48947 w 876911"/>
              <a:gd name="connsiteY1" fmla="*/ 177421 h 182197"/>
              <a:gd name="connsiteX2" fmla="*/ 94440 w 876911"/>
              <a:gd name="connsiteY2" fmla="*/ 145576 h 182197"/>
              <a:gd name="connsiteX3" fmla="*/ 199073 w 876911"/>
              <a:gd name="connsiteY3" fmla="*/ 68239 h 182197"/>
              <a:gd name="connsiteX4" fmla="*/ 317354 w 876911"/>
              <a:gd name="connsiteY4" fmla="*/ 104632 h 182197"/>
              <a:gd name="connsiteX5" fmla="*/ 412887 w 876911"/>
              <a:gd name="connsiteY5" fmla="*/ 86435 h 182197"/>
              <a:gd name="connsiteX6" fmla="*/ 476577 w 876911"/>
              <a:gd name="connsiteY6" fmla="*/ 22746 h 182197"/>
              <a:gd name="connsiteX7" fmla="*/ 599407 w 876911"/>
              <a:gd name="connsiteY7" fmla="*/ 36393 h 182197"/>
              <a:gd name="connsiteX8" fmla="*/ 735884 w 876911"/>
              <a:gd name="connsiteY8" fmla="*/ 77337 h 182197"/>
              <a:gd name="connsiteX9" fmla="*/ 876911 w 876911"/>
              <a:gd name="connsiteY9" fmla="*/ 0 h 182197"/>
              <a:gd name="connsiteX10" fmla="*/ 876911 w 876911"/>
              <a:gd name="connsiteY10" fmla="*/ 0 h 182197"/>
              <a:gd name="connsiteX0" fmla="*/ 0 w 876911"/>
              <a:gd name="connsiteY0" fmla="*/ 46509 h 182197"/>
              <a:gd name="connsiteX1" fmla="*/ 48947 w 876911"/>
              <a:gd name="connsiteY1" fmla="*/ 177421 h 182197"/>
              <a:gd name="connsiteX2" fmla="*/ 94440 w 876911"/>
              <a:gd name="connsiteY2" fmla="*/ 145576 h 182197"/>
              <a:gd name="connsiteX3" fmla="*/ 199073 w 876911"/>
              <a:gd name="connsiteY3" fmla="*/ 68239 h 182197"/>
              <a:gd name="connsiteX4" fmla="*/ 209109 w 876911"/>
              <a:gd name="connsiteY4" fmla="*/ 161118 h 182197"/>
              <a:gd name="connsiteX5" fmla="*/ 412887 w 876911"/>
              <a:gd name="connsiteY5" fmla="*/ 86435 h 182197"/>
              <a:gd name="connsiteX6" fmla="*/ 476577 w 876911"/>
              <a:gd name="connsiteY6" fmla="*/ 22746 h 182197"/>
              <a:gd name="connsiteX7" fmla="*/ 599407 w 876911"/>
              <a:gd name="connsiteY7" fmla="*/ 36393 h 182197"/>
              <a:gd name="connsiteX8" fmla="*/ 735884 w 876911"/>
              <a:gd name="connsiteY8" fmla="*/ 77337 h 182197"/>
              <a:gd name="connsiteX9" fmla="*/ 876911 w 876911"/>
              <a:gd name="connsiteY9" fmla="*/ 0 h 182197"/>
              <a:gd name="connsiteX10" fmla="*/ 876911 w 876911"/>
              <a:gd name="connsiteY10" fmla="*/ 0 h 182197"/>
              <a:gd name="connsiteX0" fmla="*/ 0 w 876911"/>
              <a:gd name="connsiteY0" fmla="*/ 46509 h 182197"/>
              <a:gd name="connsiteX1" fmla="*/ 48947 w 876911"/>
              <a:gd name="connsiteY1" fmla="*/ 177421 h 182197"/>
              <a:gd name="connsiteX2" fmla="*/ 94440 w 876911"/>
              <a:gd name="connsiteY2" fmla="*/ 145576 h 182197"/>
              <a:gd name="connsiteX3" fmla="*/ 199073 w 876911"/>
              <a:gd name="connsiteY3" fmla="*/ 68239 h 182197"/>
              <a:gd name="connsiteX4" fmla="*/ 209109 w 876911"/>
              <a:gd name="connsiteY4" fmla="*/ 161118 h 182197"/>
              <a:gd name="connsiteX5" fmla="*/ 334605 w 876911"/>
              <a:gd name="connsiteY5" fmla="*/ 69455 h 182197"/>
              <a:gd name="connsiteX6" fmla="*/ 476577 w 876911"/>
              <a:gd name="connsiteY6" fmla="*/ 22746 h 182197"/>
              <a:gd name="connsiteX7" fmla="*/ 599407 w 876911"/>
              <a:gd name="connsiteY7" fmla="*/ 36393 h 182197"/>
              <a:gd name="connsiteX8" fmla="*/ 735884 w 876911"/>
              <a:gd name="connsiteY8" fmla="*/ 77337 h 182197"/>
              <a:gd name="connsiteX9" fmla="*/ 876911 w 876911"/>
              <a:gd name="connsiteY9" fmla="*/ 0 h 182197"/>
              <a:gd name="connsiteX10" fmla="*/ 876911 w 876911"/>
              <a:gd name="connsiteY10" fmla="*/ 0 h 182197"/>
              <a:gd name="connsiteX0" fmla="*/ 67429 w 828323"/>
              <a:gd name="connsiteY0" fmla="*/ 15656 h 184231"/>
              <a:gd name="connsiteX1" fmla="*/ 359 w 828323"/>
              <a:gd name="connsiteY1" fmla="*/ 177421 h 184231"/>
              <a:gd name="connsiteX2" fmla="*/ 45852 w 828323"/>
              <a:gd name="connsiteY2" fmla="*/ 145576 h 184231"/>
              <a:gd name="connsiteX3" fmla="*/ 150485 w 828323"/>
              <a:gd name="connsiteY3" fmla="*/ 68239 h 184231"/>
              <a:gd name="connsiteX4" fmla="*/ 160521 w 828323"/>
              <a:gd name="connsiteY4" fmla="*/ 161118 h 184231"/>
              <a:gd name="connsiteX5" fmla="*/ 286017 w 828323"/>
              <a:gd name="connsiteY5" fmla="*/ 69455 h 184231"/>
              <a:gd name="connsiteX6" fmla="*/ 427989 w 828323"/>
              <a:gd name="connsiteY6" fmla="*/ 22746 h 184231"/>
              <a:gd name="connsiteX7" fmla="*/ 550819 w 828323"/>
              <a:gd name="connsiteY7" fmla="*/ 36393 h 184231"/>
              <a:gd name="connsiteX8" fmla="*/ 687296 w 828323"/>
              <a:gd name="connsiteY8" fmla="*/ 77337 h 184231"/>
              <a:gd name="connsiteX9" fmla="*/ 828323 w 828323"/>
              <a:gd name="connsiteY9" fmla="*/ 0 h 184231"/>
              <a:gd name="connsiteX10" fmla="*/ 828323 w 828323"/>
              <a:gd name="connsiteY10" fmla="*/ 0 h 184231"/>
              <a:gd name="connsiteX0" fmla="*/ 67429 w 828323"/>
              <a:gd name="connsiteY0" fmla="*/ 15656 h 184231"/>
              <a:gd name="connsiteX1" fmla="*/ 359 w 828323"/>
              <a:gd name="connsiteY1" fmla="*/ 177421 h 184231"/>
              <a:gd name="connsiteX2" fmla="*/ 45852 w 828323"/>
              <a:gd name="connsiteY2" fmla="*/ 145576 h 184231"/>
              <a:gd name="connsiteX3" fmla="*/ 150485 w 828323"/>
              <a:gd name="connsiteY3" fmla="*/ 68239 h 184231"/>
              <a:gd name="connsiteX4" fmla="*/ 160521 w 828323"/>
              <a:gd name="connsiteY4" fmla="*/ 161118 h 184231"/>
              <a:gd name="connsiteX5" fmla="*/ 261986 w 828323"/>
              <a:gd name="connsiteY5" fmla="*/ 59111 h 184231"/>
              <a:gd name="connsiteX6" fmla="*/ 427989 w 828323"/>
              <a:gd name="connsiteY6" fmla="*/ 22746 h 184231"/>
              <a:gd name="connsiteX7" fmla="*/ 550819 w 828323"/>
              <a:gd name="connsiteY7" fmla="*/ 36393 h 184231"/>
              <a:gd name="connsiteX8" fmla="*/ 687296 w 828323"/>
              <a:gd name="connsiteY8" fmla="*/ 77337 h 184231"/>
              <a:gd name="connsiteX9" fmla="*/ 828323 w 828323"/>
              <a:gd name="connsiteY9" fmla="*/ 0 h 184231"/>
              <a:gd name="connsiteX10" fmla="*/ 828323 w 828323"/>
              <a:gd name="connsiteY10" fmla="*/ 0 h 184231"/>
              <a:gd name="connsiteX0" fmla="*/ 67429 w 828323"/>
              <a:gd name="connsiteY0" fmla="*/ 15656 h 184231"/>
              <a:gd name="connsiteX1" fmla="*/ 359 w 828323"/>
              <a:gd name="connsiteY1" fmla="*/ 177421 h 184231"/>
              <a:gd name="connsiteX2" fmla="*/ 45852 w 828323"/>
              <a:gd name="connsiteY2" fmla="*/ 145576 h 184231"/>
              <a:gd name="connsiteX3" fmla="*/ 150485 w 828323"/>
              <a:gd name="connsiteY3" fmla="*/ 68239 h 184231"/>
              <a:gd name="connsiteX4" fmla="*/ 160521 w 828323"/>
              <a:gd name="connsiteY4" fmla="*/ 161118 h 184231"/>
              <a:gd name="connsiteX5" fmla="*/ 261986 w 828323"/>
              <a:gd name="connsiteY5" fmla="*/ 59111 h 184231"/>
              <a:gd name="connsiteX6" fmla="*/ 229011 w 828323"/>
              <a:gd name="connsiteY6" fmla="*/ 3961 h 184231"/>
              <a:gd name="connsiteX7" fmla="*/ 550819 w 828323"/>
              <a:gd name="connsiteY7" fmla="*/ 36393 h 184231"/>
              <a:gd name="connsiteX8" fmla="*/ 687296 w 828323"/>
              <a:gd name="connsiteY8" fmla="*/ 77337 h 184231"/>
              <a:gd name="connsiteX9" fmla="*/ 828323 w 828323"/>
              <a:gd name="connsiteY9" fmla="*/ 0 h 184231"/>
              <a:gd name="connsiteX10" fmla="*/ 828323 w 828323"/>
              <a:gd name="connsiteY10" fmla="*/ 0 h 184231"/>
              <a:gd name="connsiteX0" fmla="*/ 67429 w 828323"/>
              <a:gd name="connsiteY0" fmla="*/ 70825 h 239400"/>
              <a:gd name="connsiteX1" fmla="*/ 359 w 828323"/>
              <a:gd name="connsiteY1" fmla="*/ 232590 h 239400"/>
              <a:gd name="connsiteX2" fmla="*/ 45852 w 828323"/>
              <a:gd name="connsiteY2" fmla="*/ 200745 h 239400"/>
              <a:gd name="connsiteX3" fmla="*/ 150485 w 828323"/>
              <a:gd name="connsiteY3" fmla="*/ 123408 h 239400"/>
              <a:gd name="connsiteX4" fmla="*/ 160521 w 828323"/>
              <a:gd name="connsiteY4" fmla="*/ 216287 h 239400"/>
              <a:gd name="connsiteX5" fmla="*/ 261986 w 828323"/>
              <a:gd name="connsiteY5" fmla="*/ 114280 h 239400"/>
              <a:gd name="connsiteX6" fmla="*/ 229011 w 828323"/>
              <a:gd name="connsiteY6" fmla="*/ 59130 h 239400"/>
              <a:gd name="connsiteX7" fmla="*/ 90049 w 828323"/>
              <a:gd name="connsiteY7" fmla="*/ 1879 h 239400"/>
              <a:gd name="connsiteX8" fmla="*/ 687296 w 828323"/>
              <a:gd name="connsiteY8" fmla="*/ 132506 h 239400"/>
              <a:gd name="connsiteX9" fmla="*/ 828323 w 828323"/>
              <a:gd name="connsiteY9" fmla="*/ 55169 h 239400"/>
              <a:gd name="connsiteX10" fmla="*/ 828323 w 828323"/>
              <a:gd name="connsiteY10" fmla="*/ 55169 h 239400"/>
              <a:gd name="connsiteX0" fmla="*/ 67429 w 828323"/>
              <a:gd name="connsiteY0" fmla="*/ 70825 h 239400"/>
              <a:gd name="connsiteX1" fmla="*/ 359 w 828323"/>
              <a:gd name="connsiteY1" fmla="*/ 232590 h 239400"/>
              <a:gd name="connsiteX2" fmla="*/ 45852 w 828323"/>
              <a:gd name="connsiteY2" fmla="*/ 200745 h 239400"/>
              <a:gd name="connsiteX3" fmla="*/ 150485 w 828323"/>
              <a:gd name="connsiteY3" fmla="*/ 123408 h 239400"/>
              <a:gd name="connsiteX4" fmla="*/ 160521 w 828323"/>
              <a:gd name="connsiteY4" fmla="*/ 216287 h 239400"/>
              <a:gd name="connsiteX5" fmla="*/ 261986 w 828323"/>
              <a:gd name="connsiteY5" fmla="*/ 114280 h 239400"/>
              <a:gd name="connsiteX6" fmla="*/ 229011 w 828323"/>
              <a:gd name="connsiteY6" fmla="*/ 59130 h 239400"/>
              <a:gd name="connsiteX7" fmla="*/ 90049 w 828323"/>
              <a:gd name="connsiteY7" fmla="*/ 1879 h 239400"/>
              <a:gd name="connsiteX8" fmla="*/ 687296 w 828323"/>
              <a:gd name="connsiteY8" fmla="*/ 132506 h 239400"/>
              <a:gd name="connsiteX9" fmla="*/ 828323 w 828323"/>
              <a:gd name="connsiteY9" fmla="*/ 55169 h 239400"/>
              <a:gd name="connsiteX10" fmla="*/ 817457 w 828323"/>
              <a:gd name="connsiteY10" fmla="*/ 36563 h 239400"/>
              <a:gd name="connsiteX0" fmla="*/ 67429 w 828323"/>
              <a:gd name="connsiteY0" fmla="*/ 68953 h 237528"/>
              <a:gd name="connsiteX1" fmla="*/ 359 w 828323"/>
              <a:gd name="connsiteY1" fmla="*/ 230718 h 237528"/>
              <a:gd name="connsiteX2" fmla="*/ 45852 w 828323"/>
              <a:gd name="connsiteY2" fmla="*/ 198873 h 237528"/>
              <a:gd name="connsiteX3" fmla="*/ 150485 w 828323"/>
              <a:gd name="connsiteY3" fmla="*/ 121536 h 237528"/>
              <a:gd name="connsiteX4" fmla="*/ 160521 w 828323"/>
              <a:gd name="connsiteY4" fmla="*/ 214415 h 237528"/>
              <a:gd name="connsiteX5" fmla="*/ 261986 w 828323"/>
              <a:gd name="connsiteY5" fmla="*/ 112408 h 237528"/>
              <a:gd name="connsiteX6" fmla="*/ 229011 w 828323"/>
              <a:gd name="connsiteY6" fmla="*/ 57258 h 237528"/>
              <a:gd name="connsiteX7" fmla="*/ 90049 w 828323"/>
              <a:gd name="connsiteY7" fmla="*/ 7 h 237528"/>
              <a:gd name="connsiteX8" fmla="*/ 828323 w 828323"/>
              <a:gd name="connsiteY8" fmla="*/ 53297 h 237528"/>
              <a:gd name="connsiteX9" fmla="*/ 817457 w 828323"/>
              <a:gd name="connsiteY9" fmla="*/ 34691 h 237528"/>
              <a:gd name="connsiteX0" fmla="*/ 67429 w 828323"/>
              <a:gd name="connsiteY0" fmla="*/ 68953 h 237528"/>
              <a:gd name="connsiteX1" fmla="*/ 359 w 828323"/>
              <a:gd name="connsiteY1" fmla="*/ 230718 h 237528"/>
              <a:gd name="connsiteX2" fmla="*/ 45852 w 828323"/>
              <a:gd name="connsiteY2" fmla="*/ 198873 h 237528"/>
              <a:gd name="connsiteX3" fmla="*/ 150485 w 828323"/>
              <a:gd name="connsiteY3" fmla="*/ 121536 h 237528"/>
              <a:gd name="connsiteX4" fmla="*/ 160521 w 828323"/>
              <a:gd name="connsiteY4" fmla="*/ 214415 h 237528"/>
              <a:gd name="connsiteX5" fmla="*/ 261986 w 828323"/>
              <a:gd name="connsiteY5" fmla="*/ 112408 h 237528"/>
              <a:gd name="connsiteX6" fmla="*/ 229011 w 828323"/>
              <a:gd name="connsiteY6" fmla="*/ 57258 h 237528"/>
              <a:gd name="connsiteX7" fmla="*/ 90049 w 828323"/>
              <a:gd name="connsiteY7" fmla="*/ 7 h 237528"/>
              <a:gd name="connsiteX8" fmla="*/ 828323 w 828323"/>
              <a:gd name="connsiteY8" fmla="*/ 53297 h 237528"/>
              <a:gd name="connsiteX0" fmla="*/ 157503 w 355804"/>
              <a:gd name="connsiteY0" fmla="*/ 71305 h 239880"/>
              <a:gd name="connsiteX1" fmla="*/ 90433 w 355804"/>
              <a:gd name="connsiteY1" fmla="*/ 233070 h 239880"/>
              <a:gd name="connsiteX2" fmla="*/ 135926 w 355804"/>
              <a:gd name="connsiteY2" fmla="*/ 201225 h 239880"/>
              <a:gd name="connsiteX3" fmla="*/ 240559 w 355804"/>
              <a:gd name="connsiteY3" fmla="*/ 123888 h 239880"/>
              <a:gd name="connsiteX4" fmla="*/ 250595 w 355804"/>
              <a:gd name="connsiteY4" fmla="*/ 216767 h 239880"/>
              <a:gd name="connsiteX5" fmla="*/ 352060 w 355804"/>
              <a:gd name="connsiteY5" fmla="*/ 114760 h 239880"/>
              <a:gd name="connsiteX6" fmla="*/ 319085 w 355804"/>
              <a:gd name="connsiteY6" fmla="*/ 59610 h 239880"/>
              <a:gd name="connsiteX7" fmla="*/ 180123 w 355804"/>
              <a:gd name="connsiteY7" fmla="*/ 2359 h 239880"/>
              <a:gd name="connsiteX8" fmla="*/ 36227 w 355804"/>
              <a:gd name="connsiteY8" fmla="*/ 143963 h 239880"/>
              <a:gd name="connsiteX0" fmla="*/ 157503 w 355225"/>
              <a:gd name="connsiteY0" fmla="*/ 71305 h 239880"/>
              <a:gd name="connsiteX1" fmla="*/ 90433 w 355225"/>
              <a:gd name="connsiteY1" fmla="*/ 233070 h 239880"/>
              <a:gd name="connsiteX2" fmla="*/ 135926 w 355225"/>
              <a:gd name="connsiteY2" fmla="*/ 201225 h 239880"/>
              <a:gd name="connsiteX3" fmla="*/ 240559 w 355225"/>
              <a:gd name="connsiteY3" fmla="*/ 123888 h 239880"/>
              <a:gd name="connsiteX4" fmla="*/ 259262 w 355225"/>
              <a:gd name="connsiteY4" fmla="*/ 159207 h 239880"/>
              <a:gd name="connsiteX5" fmla="*/ 352060 w 355225"/>
              <a:gd name="connsiteY5" fmla="*/ 114760 h 239880"/>
              <a:gd name="connsiteX6" fmla="*/ 319085 w 355225"/>
              <a:gd name="connsiteY6" fmla="*/ 59610 h 239880"/>
              <a:gd name="connsiteX7" fmla="*/ 180123 w 355225"/>
              <a:gd name="connsiteY7" fmla="*/ 2359 h 239880"/>
              <a:gd name="connsiteX8" fmla="*/ 36227 w 355225"/>
              <a:gd name="connsiteY8" fmla="*/ 143963 h 239880"/>
              <a:gd name="connsiteX0" fmla="*/ 157503 w 355225"/>
              <a:gd name="connsiteY0" fmla="*/ 71305 h 201555"/>
              <a:gd name="connsiteX1" fmla="*/ 75247 w 355225"/>
              <a:gd name="connsiteY1" fmla="*/ 148529 h 201555"/>
              <a:gd name="connsiteX2" fmla="*/ 135926 w 355225"/>
              <a:gd name="connsiteY2" fmla="*/ 201225 h 201555"/>
              <a:gd name="connsiteX3" fmla="*/ 240559 w 355225"/>
              <a:gd name="connsiteY3" fmla="*/ 123888 h 201555"/>
              <a:gd name="connsiteX4" fmla="*/ 259262 w 355225"/>
              <a:gd name="connsiteY4" fmla="*/ 159207 h 201555"/>
              <a:gd name="connsiteX5" fmla="*/ 352060 w 355225"/>
              <a:gd name="connsiteY5" fmla="*/ 114760 h 201555"/>
              <a:gd name="connsiteX6" fmla="*/ 319085 w 355225"/>
              <a:gd name="connsiteY6" fmla="*/ 59610 h 201555"/>
              <a:gd name="connsiteX7" fmla="*/ 180123 w 355225"/>
              <a:gd name="connsiteY7" fmla="*/ 2359 h 201555"/>
              <a:gd name="connsiteX8" fmla="*/ 36227 w 355225"/>
              <a:gd name="connsiteY8" fmla="*/ 143963 h 201555"/>
              <a:gd name="connsiteX0" fmla="*/ 157503 w 355225"/>
              <a:gd name="connsiteY0" fmla="*/ 71305 h 203123"/>
              <a:gd name="connsiteX1" fmla="*/ 75247 w 355225"/>
              <a:gd name="connsiteY1" fmla="*/ 148529 h 203123"/>
              <a:gd name="connsiteX2" fmla="*/ 135926 w 355225"/>
              <a:gd name="connsiteY2" fmla="*/ 201225 h 203123"/>
              <a:gd name="connsiteX3" fmla="*/ 243039 w 355225"/>
              <a:gd name="connsiteY3" fmla="*/ 80381 h 203123"/>
              <a:gd name="connsiteX4" fmla="*/ 259262 w 355225"/>
              <a:gd name="connsiteY4" fmla="*/ 159207 h 203123"/>
              <a:gd name="connsiteX5" fmla="*/ 352060 w 355225"/>
              <a:gd name="connsiteY5" fmla="*/ 114760 h 203123"/>
              <a:gd name="connsiteX6" fmla="*/ 319085 w 355225"/>
              <a:gd name="connsiteY6" fmla="*/ 59610 h 203123"/>
              <a:gd name="connsiteX7" fmla="*/ 180123 w 355225"/>
              <a:gd name="connsiteY7" fmla="*/ 2359 h 203123"/>
              <a:gd name="connsiteX8" fmla="*/ 36227 w 355225"/>
              <a:gd name="connsiteY8" fmla="*/ 143963 h 203123"/>
              <a:gd name="connsiteX0" fmla="*/ 157503 w 352853"/>
              <a:gd name="connsiteY0" fmla="*/ 71305 h 203123"/>
              <a:gd name="connsiteX1" fmla="*/ 75247 w 352853"/>
              <a:gd name="connsiteY1" fmla="*/ 148529 h 203123"/>
              <a:gd name="connsiteX2" fmla="*/ 135926 w 352853"/>
              <a:gd name="connsiteY2" fmla="*/ 201225 h 203123"/>
              <a:gd name="connsiteX3" fmla="*/ 243039 w 352853"/>
              <a:gd name="connsiteY3" fmla="*/ 80381 h 203123"/>
              <a:gd name="connsiteX4" fmla="*/ 333837 w 352853"/>
              <a:gd name="connsiteY4" fmla="*/ 146732 h 203123"/>
              <a:gd name="connsiteX5" fmla="*/ 352060 w 352853"/>
              <a:gd name="connsiteY5" fmla="*/ 114760 h 203123"/>
              <a:gd name="connsiteX6" fmla="*/ 319085 w 352853"/>
              <a:gd name="connsiteY6" fmla="*/ 59610 h 203123"/>
              <a:gd name="connsiteX7" fmla="*/ 180123 w 352853"/>
              <a:gd name="connsiteY7" fmla="*/ 2359 h 203123"/>
              <a:gd name="connsiteX8" fmla="*/ 36227 w 352853"/>
              <a:gd name="connsiteY8" fmla="*/ 143963 h 203123"/>
              <a:gd name="connsiteX0" fmla="*/ 157503 w 352853"/>
              <a:gd name="connsiteY0" fmla="*/ 71305 h 174650"/>
              <a:gd name="connsiteX1" fmla="*/ 75247 w 352853"/>
              <a:gd name="connsiteY1" fmla="*/ 148529 h 174650"/>
              <a:gd name="connsiteX2" fmla="*/ 246907 w 352853"/>
              <a:gd name="connsiteY2" fmla="*/ 170990 h 174650"/>
              <a:gd name="connsiteX3" fmla="*/ 243039 w 352853"/>
              <a:gd name="connsiteY3" fmla="*/ 80381 h 174650"/>
              <a:gd name="connsiteX4" fmla="*/ 333837 w 352853"/>
              <a:gd name="connsiteY4" fmla="*/ 146732 h 174650"/>
              <a:gd name="connsiteX5" fmla="*/ 352060 w 352853"/>
              <a:gd name="connsiteY5" fmla="*/ 114760 h 174650"/>
              <a:gd name="connsiteX6" fmla="*/ 319085 w 352853"/>
              <a:gd name="connsiteY6" fmla="*/ 59610 h 174650"/>
              <a:gd name="connsiteX7" fmla="*/ 180123 w 352853"/>
              <a:gd name="connsiteY7" fmla="*/ 2359 h 174650"/>
              <a:gd name="connsiteX8" fmla="*/ 36227 w 352853"/>
              <a:gd name="connsiteY8" fmla="*/ 143963 h 174650"/>
              <a:gd name="connsiteX0" fmla="*/ 181714 w 352853"/>
              <a:gd name="connsiteY0" fmla="*/ 65011 h 174777"/>
              <a:gd name="connsiteX1" fmla="*/ 75247 w 352853"/>
              <a:gd name="connsiteY1" fmla="*/ 148529 h 174777"/>
              <a:gd name="connsiteX2" fmla="*/ 246907 w 352853"/>
              <a:gd name="connsiteY2" fmla="*/ 170990 h 174777"/>
              <a:gd name="connsiteX3" fmla="*/ 243039 w 352853"/>
              <a:gd name="connsiteY3" fmla="*/ 80381 h 174777"/>
              <a:gd name="connsiteX4" fmla="*/ 333837 w 352853"/>
              <a:gd name="connsiteY4" fmla="*/ 146732 h 174777"/>
              <a:gd name="connsiteX5" fmla="*/ 352060 w 352853"/>
              <a:gd name="connsiteY5" fmla="*/ 114760 h 174777"/>
              <a:gd name="connsiteX6" fmla="*/ 319085 w 352853"/>
              <a:gd name="connsiteY6" fmla="*/ 59610 h 174777"/>
              <a:gd name="connsiteX7" fmla="*/ 180123 w 352853"/>
              <a:gd name="connsiteY7" fmla="*/ 2359 h 174777"/>
              <a:gd name="connsiteX8" fmla="*/ 36227 w 352853"/>
              <a:gd name="connsiteY8" fmla="*/ 143963 h 174777"/>
              <a:gd name="connsiteX0" fmla="*/ 113897 w 285036"/>
              <a:gd name="connsiteY0" fmla="*/ 64884 h 174650"/>
              <a:gd name="connsiteX1" fmla="*/ 7430 w 285036"/>
              <a:gd name="connsiteY1" fmla="*/ 148402 h 174650"/>
              <a:gd name="connsiteX2" fmla="*/ 179090 w 285036"/>
              <a:gd name="connsiteY2" fmla="*/ 170863 h 174650"/>
              <a:gd name="connsiteX3" fmla="*/ 175222 w 285036"/>
              <a:gd name="connsiteY3" fmla="*/ 80254 h 174650"/>
              <a:gd name="connsiteX4" fmla="*/ 266020 w 285036"/>
              <a:gd name="connsiteY4" fmla="*/ 146605 h 174650"/>
              <a:gd name="connsiteX5" fmla="*/ 284243 w 285036"/>
              <a:gd name="connsiteY5" fmla="*/ 114633 h 174650"/>
              <a:gd name="connsiteX6" fmla="*/ 251268 w 285036"/>
              <a:gd name="connsiteY6" fmla="*/ 59483 h 174650"/>
              <a:gd name="connsiteX7" fmla="*/ 112306 w 285036"/>
              <a:gd name="connsiteY7" fmla="*/ 2232 h 174650"/>
              <a:gd name="connsiteX8" fmla="*/ 45899 w 285036"/>
              <a:gd name="connsiteY8" fmla="*/ 140974 h 174650"/>
              <a:gd name="connsiteX0" fmla="*/ 212410 w 383549"/>
              <a:gd name="connsiteY0" fmla="*/ 63377 h 173143"/>
              <a:gd name="connsiteX1" fmla="*/ 105943 w 383549"/>
              <a:gd name="connsiteY1" fmla="*/ 146895 h 173143"/>
              <a:gd name="connsiteX2" fmla="*/ 277603 w 383549"/>
              <a:gd name="connsiteY2" fmla="*/ 169356 h 173143"/>
              <a:gd name="connsiteX3" fmla="*/ 273735 w 383549"/>
              <a:gd name="connsiteY3" fmla="*/ 78747 h 173143"/>
              <a:gd name="connsiteX4" fmla="*/ 364533 w 383549"/>
              <a:gd name="connsiteY4" fmla="*/ 145098 h 173143"/>
              <a:gd name="connsiteX5" fmla="*/ 382756 w 383549"/>
              <a:gd name="connsiteY5" fmla="*/ 113126 h 173143"/>
              <a:gd name="connsiteX6" fmla="*/ 349781 w 383549"/>
              <a:gd name="connsiteY6" fmla="*/ 57976 h 173143"/>
              <a:gd name="connsiteX7" fmla="*/ 210819 w 383549"/>
              <a:gd name="connsiteY7" fmla="*/ 725 h 173143"/>
              <a:gd name="connsiteX8" fmla="*/ 33176 w 383549"/>
              <a:gd name="connsiteY8" fmla="*/ 99944 h 173143"/>
              <a:gd name="connsiteX0" fmla="*/ 212410 w 383549"/>
              <a:gd name="connsiteY0" fmla="*/ 63377 h 170952"/>
              <a:gd name="connsiteX1" fmla="*/ 179546 w 383549"/>
              <a:gd name="connsiteY1" fmla="*/ 131216 h 170952"/>
              <a:gd name="connsiteX2" fmla="*/ 277603 w 383549"/>
              <a:gd name="connsiteY2" fmla="*/ 169356 h 170952"/>
              <a:gd name="connsiteX3" fmla="*/ 273735 w 383549"/>
              <a:gd name="connsiteY3" fmla="*/ 78747 h 170952"/>
              <a:gd name="connsiteX4" fmla="*/ 364533 w 383549"/>
              <a:gd name="connsiteY4" fmla="*/ 145098 h 170952"/>
              <a:gd name="connsiteX5" fmla="*/ 382756 w 383549"/>
              <a:gd name="connsiteY5" fmla="*/ 113126 h 170952"/>
              <a:gd name="connsiteX6" fmla="*/ 349781 w 383549"/>
              <a:gd name="connsiteY6" fmla="*/ 57976 h 170952"/>
              <a:gd name="connsiteX7" fmla="*/ 210819 w 383549"/>
              <a:gd name="connsiteY7" fmla="*/ 725 h 170952"/>
              <a:gd name="connsiteX8" fmla="*/ 33176 w 383549"/>
              <a:gd name="connsiteY8" fmla="*/ 99944 h 170952"/>
              <a:gd name="connsiteX0" fmla="*/ 95074 w 266213"/>
              <a:gd name="connsiteY0" fmla="*/ 66861 h 183367"/>
              <a:gd name="connsiteX1" fmla="*/ 62210 w 266213"/>
              <a:gd name="connsiteY1" fmla="*/ 134700 h 183367"/>
              <a:gd name="connsiteX2" fmla="*/ 160267 w 266213"/>
              <a:gd name="connsiteY2" fmla="*/ 172840 h 183367"/>
              <a:gd name="connsiteX3" fmla="*/ 156399 w 266213"/>
              <a:gd name="connsiteY3" fmla="*/ 82231 h 183367"/>
              <a:gd name="connsiteX4" fmla="*/ 247197 w 266213"/>
              <a:gd name="connsiteY4" fmla="*/ 148582 h 183367"/>
              <a:gd name="connsiteX5" fmla="*/ 265420 w 266213"/>
              <a:gd name="connsiteY5" fmla="*/ 116610 h 183367"/>
              <a:gd name="connsiteX6" fmla="*/ 232445 w 266213"/>
              <a:gd name="connsiteY6" fmla="*/ 61460 h 183367"/>
              <a:gd name="connsiteX7" fmla="*/ 93483 w 266213"/>
              <a:gd name="connsiteY7" fmla="*/ 4209 h 183367"/>
              <a:gd name="connsiteX8" fmla="*/ 49779 w 266213"/>
              <a:gd name="connsiteY8" fmla="*/ 183367 h 183367"/>
              <a:gd name="connsiteX0" fmla="*/ 96050 w 267189"/>
              <a:gd name="connsiteY0" fmla="*/ 32742 h 149248"/>
              <a:gd name="connsiteX1" fmla="*/ 63186 w 267189"/>
              <a:gd name="connsiteY1" fmla="*/ 100581 h 149248"/>
              <a:gd name="connsiteX2" fmla="*/ 161243 w 267189"/>
              <a:gd name="connsiteY2" fmla="*/ 138721 h 149248"/>
              <a:gd name="connsiteX3" fmla="*/ 157375 w 267189"/>
              <a:gd name="connsiteY3" fmla="*/ 48112 h 149248"/>
              <a:gd name="connsiteX4" fmla="*/ 248173 w 267189"/>
              <a:gd name="connsiteY4" fmla="*/ 114463 h 149248"/>
              <a:gd name="connsiteX5" fmla="*/ 266396 w 267189"/>
              <a:gd name="connsiteY5" fmla="*/ 82491 h 149248"/>
              <a:gd name="connsiteX6" fmla="*/ 233421 w 267189"/>
              <a:gd name="connsiteY6" fmla="*/ 27341 h 149248"/>
              <a:gd name="connsiteX7" fmla="*/ 90036 w 267189"/>
              <a:gd name="connsiteY7" fmla="*/ 7189 h 149248"/>
              <a:gd name="connsiteX8" fmla="*/ 50755 w 267189"/>
              <a:gd name="connsiteY8" fmla="*/ 149248 h 149248"/>
              <a:gd name="connsiteX0" fmla="*/ 84781 w 255920"/>
              <a:gd name="connsiteY0" fmla="*/ 32386 h 143834"/>
              <a:gd name="connsiteX1" fmla="*/ 51917 w 255920"/>
              <a:gd name="connsiteY1" fmla="*/ 100225 h 143834"/>
              <a:gd name="connsiteX2" fmla="*/ 149974 w 255920"/>
              <a:gd name="connsiteY2" fmla="*/ 138365 h 143834"/>
              <a:gd name="connsiteX3" fmla="*/ 146106 w 255920"/>
              <a:gd name="connsiteY3" fmla="*/ 47756 h 143834"/>
              <a:gd name="connsiteX4" fmla="*/ 236904 w 255920"/>
              <a:gd name="connsiteY4" fmla="*/ 114107 h 143834"/>
              <a:gd name="connsiteX5" fmla="*/ 255127 w 255920"/>
              <a:gd name="connsiteY5" fmla="*/ 82135 h 143834"/>
              <a:gd name="connsiteX6" fmla="*/ 222152 w 255920"/>
              <a:gd name="connsiteY6" fmla="*/ 26985 h 143834"/>
              <a:gd name="connsiteX7" fmla="*/ 78767 w 255920"/>
              <a:gd name="connsiteY7" fmla="*/ 6833 h 143834"/>
              <a:gd name="connsiteX8" fmla="*/ 53625 w 255920"/>
              <a:gd name="connsiteY8" fmla="*/ 143834 h 143834"/>
              <a:gd name="connsiteX0" fmla="*/ 84781 w 255920"/>
              <a:gd name="connsiteY0" fmla="*/ 32386 h 143834"/>
              <a:gd name="connsiteX1" fmla="*/ 51917 w 255920"/>
              <a:gd name="connsiteY1" fmla="*/ 100225 h 143834"/>
              <a:gd name="connsiteX2" fmla="*/ 149974 w 255920"/>
              <a:gd name="connsiteY2" fmla="*/ 138365 h 143834"/>
              <a:gd name="connsiteX3" fmla="*/ 146106 w 255920"/>
              <a:gd name="connsiteY3" fmla="*/ 47756 h 143834"/>
              <a:gd name="connsiteX4" fmla="*/ 236904 w 255920"/>
              <a:gd name="connsiteY4" fmla="*/ 114107 h 143834"/>
              <a:gd name="connsiteX5" fmla="*/ 255127 w 255920"/>
              <a:gd name="connsiteY5" fmla="*/ 82135 h 143834"/>
              <a:gd name="connsiteX6" fmla="*/ 222152 w 255920"/>
              <a:gd name="connsiteY6" fmla="*/ 26985 h 143834"/>
              <a:gd name="connsiteX7" fmla="*/ 78767 w 255920"/>
              <a:gd name="connsiteY7" fmla="*/ 6833 h 143834"/>
              <a:gd name="connsiteX8" fmla="*/ 53625 w 255920"/>
              <a:gd name="connsiteY8" fmla="*/ 143834 h 143834"/>
              <a:gd name="connsiteX0" fmla="*/ 84781 w 244778"/>
              <a:gd name="connsiteY0" fmla="*/ 32386 h 143834"/>
              <a:gd name="connsiteX1" fmla="*/ 51917 w 244778"/>
              <a:gd name="connsiteY1" fmla="*/ 100225 h 143834"/>
              <a:gd name="connsiteX2" fmla="*/ 149974 w 244778"/>
              <a:gd name="connsiteY2" fmla="*/ 138365 h 143834"/>
              <a:gd name="connsiteX3" fmla="*/ 146106 w 244778"/>
              <a:gd name="connsiteY3" fmla="*/ 47756 h 143834"/>
              <a:gd name="connsiteX4" fmla="*/ 236904 w 244778"/>
              <a:gd name="connsiteY4" fmla="*/ 114107 h 143834"/>
              <a:gd name="connsiteX5" fmla="*/ 222152 w 244778"/>
              <a:gd name="connsiteY5" fmla="*/ 26985 h 143834"/>
              <a:gd name="connsiteX6" fmla="*/ 78767 w 244778"/>
              <a:gd name="connsiteY6" fmla="*/ 6833 h 143834"/>
              <a:gd name="connsiteX7" fmla="*/ 53625 w 244778"/>
              <a:gd name="connsiteY7" fmla="*/ 143834 h 143834"/>
              <a:gd name="connsiteX0" fmla="*/ 84781 w 244791"/>
              <a:gd name="connsiteY0" fmla="*/ 32386 h 143834"/>
              <a:gd name="connsiteX1" fmla="*/ 51917 w 244791"/>
              <a:gd name="connsiteY1" fmla="*/ 100225 h 143834"/>
              <a:gd name="connsiteX2" fmla="*/ 149974 w 244791"/>
              <a:gd name="connsiteY2" fmla="*/ 138365 h 143834"/>
              <a:gd name="connsiteX3" fmla="*/ 145927 w 244791"/>
              <a:gd name="connsiteY3" fmla="*/ 64394 h 143834"/>
              <a:gd name="connsiteX4" fmla="*/ 236904 w 244791"/>
              <a:gd name="connsiteY4" fmla="*/ 114107 h 143834"/>
              <a:gd name="connsiteX5" fmla="*/ 222152 w 244791"/>
              <a:gd name="connsiteY5" fmla="*/ 26985 h 143834"/>
              <a:gd name="connsiteX6" fmla="*/ 78767 w 244791"/>
              <a:gd name="connsiteY6" fmla="*/ 6833 h 143834"/>
              <a:gd name="connsiteX7" fmla="*/ 53625 w 244791"/>
              <a:gd name="connsiteY7" fmla="*/ 143834 h 143834"/>
              <a:gd name="connsiteX0" fmla="*/ 84781 w 259468"/>
              <a:gd name="connsiteY0" fmla="*/ 32963 h 144411"/>
              <a:gd name="connsiteX1" fmla="*/ 51917 w 259468"/>
              <a:gd name="connsiteY1" fmla="*/ 100802 h 144411"/>
              <a:gd name="connsiteX2" fmla="*/ 149974 w 259468"/>
              <a:gd name="connsiteY2" fmla="*/ 138942 h 144411"/>
              <a:gd name="connsiteX3" fmla="*/ 145927 w 259468"/>
              <a:gd name="connsiteY3" fmla="*/ 64971 h 144411"/>
              <a:gd name="connsiteX4" fmla="*/ 255107 w 259468"/>
              <a:gd name="connsiteY4" fmla="*/ 105804 h 144411"/>
              <a:gd name="connsiteX5" fmla="*/ 222152 w 259468"/>
              <a:gd name="connsiteY5" fmla="*/ 27562 h 144411"/>
              <a:gd name="connsiteX6" fmla="*/ 78767 w 259468"/>
              <a:gd name="connsiteY6" fmla="*/ 7410 h 144411"/>
              <a:gd name="connsiteX7" fmla="*/ 53625 w 259468"/>
              <a:gd name="connsiteY7" fmla="*/ 144411 h 144411"/>
              <a:gd name="connsiteX0" fmla="*/ 85270 w 259999"/>
              <a:gd name="connsiteY0" fmla="*/ 38499 h 149947"/>
              <a:gd name="connsiteX1" fmla="*/ 52406 w 259999"/>
              <a:gd name="connsiteY1" fmla="*/ 106338 h 149947"/>
              <a:gd name="connsiteX2" fmla="*/ 150463 w 259999"/>
              <a:gd name="connsiteY2" fmla="*/ 144478 h 149947"/>
              <a:gd name="connsiteX3" fmla="*/ 146416 w 259999"/>
              <a:gd name="connsiteY3" fmla="*/ 70507 h 149947"/>
              <a:gd name="connsiteX4" fmla="*/ 255596 w 259999"/>
              <a:gd name="connsiteY4" fmla="*/ 111340 h 149947"/>
              <a:gd name="connsiteX5" fmla="*/ 222641 w 259999"/>
              <a:gd name="connsiteY5" fmla="*/ 33098 h 149947"/>
              <a:gd name="connsiteX6" fmla="*/ 77313 w 259999"/>
              <a:gd name="connsiteY6" fmla="*/ 6538 h 149947"/>
              <a:gd name="connsiteX7" fmla="*/ 54114 w 259999"/>
              <a:gd name="connsiteY7" fmla="*/ 149947 h 149947"/>
              <a:gd name="connsiteX0" fmla="*/ 85270 w 259932"/>
              <a:gd name="connsiteY0" fmla="*/ 38499 h 149947"/>
              <a:gd name="connsiteX1" fmla="*/ 52406 w 259932"/>
              <a:gd name="connsiteY1" fmla="*/ 106338 h 149947"/>
              <a:gd name="connsiteX2" fmla="*/ 150463 w 259932"/>
              <a:gd name="connsiteY2" fmla="*/ 144478 h 149947"/>
              <a:gd name="connsiteX3" fmla="*/ 147387 w 259932"/>
              <a:gd name="connsiteY3" fmla="*/ 73711 h 149947"/>
              <a:gd name="connsiteX4" fmla="*/ 255596 w 259932"/>
              <a:gd name="connsiteY4" fmla="*/ 111340 h 149947"/>
              <a:gd name="connsiteX5" fmla="*/ 222641 w 259932"/>
              <a:gd name="connsiteY5" fmla="*/ 33098 h 149947"/>
              <a:gd name="connsiteX6" fmla="*/ 77313 w 259932"/>
              <a:gd name="connsiteY6" fmla="*/ 6538 h 149947"/>
              <a:gd name="connsiteX7" fmla="*/ 54114 w 259932"/>
              <a:gd name="connsiteY7" fmla="*/ 149947 h 149947"/>
              <a:gd name="connsiteX0" fmla="*/ 114741 w 289403"/>
              <a:gd name="connsiteY0" fmla="*/ 39733 h 168942"/>
              <a:gd name="connsiteX1" fmla="*/ 81877 w 289403"/>
              <a:gd name="connsiteY1" fmla="*/ 107572 h 168942"/>
              <a:gd name="connsiteX2" fmla="*/ 179934 w 289403"/>
              <a:gd name="connsiteY2" fmla="*/ 145712 h 168942"/>
              <a:gd name="connsiteX3" fmla="*/ 176858 w 289403"/>
              <a:gd name="connsiteY3" fmla="*/ 74945 h 168942"/>
              <a:gd name="connsiteX4" fmla="*/ 285067 w 289403"/>
              <a:gd name="connsiteY4" fmla="*/ 112574 h 168942"/>
              <a:gd name="connsiteX5" fmla="*/ 252112 w 289403"/>
              <a:gd name="connsiteY5" fmla="*/ 34332 h 168942"/>
              <a:gd name="connsiteX6" fmla="*/ 106784 w 289403"/>
              <a:gd name="connsiteY6" fmla="*/ 7772 h 168942"/>
              <a:gd name="connsiteX7" fmla="*/ 47179 w 289403"/>
              <a:gd name="connsiteY7" fmla="*/ 168942 h 168942"/>
              <a:gd name="connsiteX0" fmla="*/ 112169 w 286831"/>
              <a:gd name="connsiteY0" fmla="*/ 39244 h 161427"/>
              <a:gd name="connsiteX1" fmla="*/ 79305 w 286831"/>
              <a:gd name="connsiteY1" fmla="*/ 107083 h 161427"/>
              <a:gd name="connsiteX2" fmla="*/ 177362 w 286831"/>
              <a:gd name="connsiteY2" fmla="*/ 145223 h 161427"/>
              <a:gd name="connsiteX3" fmla="*/ 174286 w 286831"/>
              <a:gd name="connsiteY3" fmla="*/ 74456 h 161427"/>
              <a:gd name="connsiteX4" fmla="*/ 282495 w 286831"/>
              <a:gd name="connsiteY4" fmla="*/ 112085 h 161427"/>
              <a:gd name="connsiteX5" fmla="*/ 249540 w 286831"/>
              <a:gd name="connsiteY5" fmla="*/ 33843 h 161427"/>
              <a:gd name="connsiteX6" fmla="*/ 104212 w 286831"/>
              <a:gd name="connsiteY6" fmla="*/ 7283 h 161427"/>
              <a:gd name="connsiteX7" fmla="*/ 47700 w 286831"/>
              <a:gd name="connsiteY7" fmla="*/ 161427 h 161427"/>
              <a:gd name="connsiteX0" fmla="*/ 112169 w 265981"/>
              <a:gd name="connsiteY0" fmla="*/ 39185 h 161368"/>
              <a:gd name="connsiteX1" fmla="*/ 79305 w 265981"/>
              <a:gd name="connsiteY1" fmla="*/ 107024 h 161368"/>
              <a:gd name="connsiteX2" fmla="*/ 177362 w 265981"/>
              <a:gd name="connsiteY2" fmla="*/ 145164 h 161368"/>
              <a:gd name="connsiteX3" fmla="*/ 174286 w 265981"/>
              <a:gd name="connsiteY3" fmla="*/ 74397 h 161368"/>
              <a:gd name="connsiteX4" fmla="*/ 254218 w 265981"/>
              <a:gd name="connsiteY4" fmla="*/ 109366 h 161368"/>
              <a:gd name="connsiteX5" fmla="*/ 249540 w 265981"/>
              <a:gd name="connsiteY5" fmla="*/ 33784 h 161368"/>
              <a:gd name="connsiteX6" fmla="*/ 104212 w 265981"/>
              <a:gd name="connsiteY6" fmla="*/ 7224 h 161368"/>
              <a:gd name="connsiteX7" fmla="*/ 47700 w 265981"/>
              <a:gd name="connsiteY7" fmla="*/ 161368 h 161368"/>
              <a:gd name="connsiteX0" fmla="*/ 112169 w 274217"/>
              <a:gd name="connsiteY0" fmla="*/ 39185 h 161368"/>
              <a:gd name="connsiteX1" fmla="*/ 79305 w 274217"/>
              <a:gd name="connsiteY1" fmla="*/ 107024 h 161368"/>
              <a:gd name="connsiteX2" fmla="*/ 177362 w 274217"/>
              <a:gd name="connsiteY2" fmla="*/ 145164 h 161368"/>
              <a:gd name="connsiteX3" fmla="*/ 174286 w 274217"/>
              <a:gd name="connsiteY3" fmla="*/ 74397 h 161368"/>
              <a:gd name="connsiteX4" fmla="*/ 254218 w 274217"/>
              <a:gd name="connsiteY4" fmla="*/ 109366 h 161368"/>
              <a:gd name="connsiteX5" fmla="*/ 249540 w 274217"/>
              <a:gd name="connsiteY5" fmla="*/ 33784 h 161368"/>
              <a:gd name="connsiteX6" fmla="*/ 104212 w 274217"/>
              <a:gd name="connsiteY6" fmla="*/ 7224 h 161368"/>
              <a:gd name="connsiteX7" fmla="*/ 47700 w 274217"/>
              <a:gd name="connsiteY7" fmla="*/ 161368 h 161368"/>
              <a:gd name="connsiteX0" fmla="*/ 112169 w 274217"/>
              <a:gd name="connsiteY0" fmla="*/ 39185 h 161368"/>
              <a:gd name="connsiteX1" fmla="*/ 79305 w 274217"/>
              <a:gd name="connsiteY1" fmla="*/ 107024 h 161368"/>
              <a:gd name="connsiteX2" fmla="*/ 177362 w 274217"/>
              <a:gd name="connsiteY2" fmla="*/ 145164 h 161368"/>
              <a:gd name="connsiteX3" fmla="*/ 174286 w 274217"/>
              <a:gd name="connsiteY3" fmla="*/ 74397 h 161368"/>
              <a:gd name="connsiteX4" fmla="*/ 254218 w 274217"/>
              <a:gd name="connsiteY4" fmla="*/ 109366 h 161368"/>
              <a:gd name="connsiteX5" fmla="*/ 249540 w 274217"/>
              <a:gd name="connsiteY5" fmla="*/ 33784 h 161368"/>
              <a:gd name="connsiteX6" fmla="*/ 104212 w 274217"/>
              <a:gd name="connsiteY6" fmla="*/ 7224 h 161368"/>
              <a:gd name="connsiteX7" fmla="*/ 47700 w 274217"/>
              <a:gd name="connsiteY7" fmla="*/ 161368 h 161368"/>
              <a:gd name="connsiteX0" fmla="*/ 112169 w 274217"/>
              <a:gd name="connsiteY0" fmla="*/ 39185 h 161368"/>
              <a:gd name="connsiteX1" fmla="*/ 90691 w 274217"/>
              <a:gd name="connsiteY1" fmla="*/ 105458 h 161368"/>
              <a:gd name="connsiteX2" fmla="*/ 177362 w 274217"/>
              <a:gd name="connsiteY2" fmla="*/ 145164 h 161368"/>
              <a:gd name="connsiteX3" fmla="*/ 174286 w 274217"/>
              <a:gd name="connsiteY3" fmla="*/ 74397 h 161368"/>
              <a:gd name="connsiteX4" fmla="*/ 254218 w 274217"/>
              <a:gd name="connsiteY4" fmla="*/ 109366 h 161368"/>
              <a:gd name="connsiteX5" fmla="*/ 249540 w 274217"/>
              <a:gd name="connsiteY5" fmla="*/ 33784 h 161368"/>
              <a:gd name="connsiteX6" fmla="*/ 104212 w 274217"/>
              <a:gd name="connsiteY6" fmla="*/ 7224 h 161368"/>
              <a:gd name="connsiteX7" fmla="*/ 47700 w 274217"/>
              <a:gd name="connsiteY7" fmla="*/ 161368 h 161368"/>
              <a:gd name="connsiteX0" fmla="*/ 63813 w 225861"/>
              <a:gd name="connsiteY0" fmla="*/ 38533 h 151289"/>
              <a:gd name="connsiteX1" fmla="*/ 42335 w 225861"/>
              <a:gd name="connsiteY1" fmla="*/ 104806 h 151289"/>
              <a:gd name="connsiteX2" fmla="*/ 129006 w 225861"/>
              <a:gd name="connsiteY2" fmla="*/ 144512 h 151289"/>
              <a:gd name="connsiteX3" fmla="*/ 125930 w 225861"/>
              <a:gd name="connsiteY3" fmla="*/ 73745 h 151289"/>
              <a:gd name="connsiteX4" fmla="*/ 205862 w 225861"/>
              <a:gd name="connsiteY4" fmla="*/ 108714 h 151289"/>
              <a:gd name="connsiteX5" fmla="*/ 201184 w 225861"/>
              <a:gd name="connsiteY5" fmla="*/ 33132 h 151289"/>
              <a:gd name="connsiteX6" fmla="*/ 55856 w 225861"/>
              <a:gd name="connsiteY6" fmla="*/ 6572 h 151289"/>
              <a:gd name="connsiteX7" fmla="*/ 61094 w 225861"/>
              <a:gd name="connsiteY7" fmla="*/ 151289 h 151289"/>
              <a:gd name="connsiteX0" fmla="*/ 58204 w 219275"/>
              <a:gd name="connsiteY0" fmla="*/ 31930 h 144686"/>
              <a:gd name="connsiteX1" fmla="*/ 36726 w 219275"/>
              <a:gd name="connsiteY1" fmla="*/ 98203 h 144686"/>
              <a:gd name="connsiteX2" fmla="*/ 123397 w 219275"/>
              <a:gd name="connsiteY2" fmla="*/ 137909 h 144686"/>
              <a:gd name="connsiteX3" fmla="*/ 120321 w 219275"/>
              <a:gd name="connsiteY3" fmla="*/ 67142 h 144686"/>
              <a:gd name="connsiteX4" fmla="*/ 200253 w 219275"/>
              <a:gd name="connsiteY4" fmla="*/ 102111 h 144686"/>
              <a:gd name="connsiteX5" fmla="*/ 195575 w 219275"/>
              <a:gd name="connsiteY5" fmla="*/ 26529 h 144686"/>
              <a:gd name="connsiteX6" fmla="*/ 69379 w 219275"/>
              <a:gd name="connsiteY6" fmla="*/ 7629 h 144686"/>
              <a:gd name="connsiteX7" fmla="*/ 55485 w 219275"/>
              <a:gd name="connsiteY7" fmla="*/ 144686 h 144686"/>
              <a:gd name="connsiteX0" fmla="*/ 65689 w 226760"/>
              <a:gd name="connsiteY0" fmla="*/ 30077 h 142833"/>
              <a:gd name="connsiteX1" fmla="*/ 44211 w 226760"/>
              <a:gd name="connsiteY1" fmla="*/ 96350 h 142833"/>
              <a:gd name="connsiteX2" fmla="*/ 130882 w 226760"/>
              <a:gd name="connsiteY2" fmla="*/ 136056 h 142833"/>
              <a:gd name="connsiteX3" fmla="*/ 127806 w 226760"/>
              <a:gd name="connsiteY3" fmla="*/ 65289 h 142833"/>
              <a:gd name="connsiteX4" fmla="*/ 207738 w 226760"/>
              <a:gd name="connsiteY4" fmla="*/ 100258 h 142833"/>
              <a:gd name="connsiteX5" fmla="*/ 203060 w 226760"/>
              <a:gd name="connsiteY5" fmla="*/ 24676 h 142833"/>
              <a:gd name="connsiteX6" fmla="*/ 76864 w 226760"/>
              <a:gd name="connsiteY6" fmla="*/ 5776 h 142833"/>
              <a:gd name="connsiteX7" fmla="*/ 62970 w 226760"/>
              <a:gd name="connsiteY7" fmla="*/ 142833 h 142833"/>
              <a:gd name="connsiteX0" fmla="*/ 65689 w 226760"/>
              <a:gd name="connsiteY0" fmla="*/ 30077 h 142833"/>
              <a:gd name="connsiteX1" fmla="*/ 44211 w 226760"/>
              <a:gd name="connsiteY1" fmla="*/ 96350 h 142833"/>
              <a:gd name="connsiteX2" fmla="*/ 130882 w 226760"/>
              <a:gd name="connsiteY2" fmla="*/ 136056 h 142833"/>
              <a:gd name="connsiteX3" fmla="*/ 127806 w 226760"/>
              <a:gd name="connsiteY3" fmla="*/ 65289 h 142833"/>
              <a:gd name="connsiteX4" fmla="*/ 207738 w 226760"/>
              <a:gd name="connsiteY4" fmla="*/ 100258 h 142833"/>
              <a:gd name="connsiteX5" fmla="*/ 203060 w 226760"/>
              <a:gd name="connsiteY5" fmla="*/ 24676 h 142833"/>
              <a:gd name="connsiteX6" fmla="*/ 76864 w 226760"/>
              <a:gd name="connsiteY6" fmla="*/ 5776 h 142833"/>
              <a:gd name="connsiteX7" fmla="*/ 62970 w 226760"/>
              <a:gd name="connsiteY7" fmla="*/ 142833 h 142833"/>
              <a:gd name="connsiteX0" fmla="*/ 65689 w 226760"/>
              <a:gd name="connsiteY0" fmla="*/ 30077 h 142833"/>
              <a:gd name="connsiteX1" fmla="*/ 44211 w 226760"/>
              <a:gd name="connsiteY1" fmla="*/ 96350 h 142833"/>
              <a:gd name="connsiteX2" fmla="*/ 130882 w 226760"/>
              <a:gd name="connsiteY2" fmla="*/ 136056 h 142833"/>
              <a:gd name="connsiteX3" fmla="*/ 127806 w 226760"/>
              <a:gd name="connsiteY3" fmla="*/ 65289 h 142833"/>
              <a:gd name="connsiteX4" fmla="*/ 207738 w 226760"/>
              <a:gd name="connsiteY4" fmla="*/ 100258 h 142833"/>
              <a:gd name="connsiteX5" fmla="*/ 203060 w 226760"/>
              <a:gd name="connsiteY5" fmla="*/ 24676 h 142833"/>
              <a:gd name="connsiteX6" fmla="*/ 76864 w 226760"/>
              <a:gd name="connsiteY6" fmla="*/ 5776 h 142833"/>
              <a:gd name="connsiteX7" fmla="*/ 62970 w 226760"/>
              <a:gd name="connsiteY7" fmla="*/ 142833 h 142833"/>
              <a:gd name="connsiteX0" fmla="*/ 65689 w 226760"/>
              <a:gd name="connsiteY0" fmla="*/ 30077 h 142833"/>
              <a:gd name="connsiteX1" fmla="*/ 44211 w 226760"/>
              <a:gd name="connsiteY1" fmla="*/ 96350 h 142833"/>
              <a:gd name="connsiteX2" fmla="*/ 116612 w 226760"/>
              <a:gd name="connsiteY2" fmla="*/ 122114 h 142833"/>
              <a:gd name="connsiteX3" fmla="*/ 127806 w 226760"/>
              <a:gd name="connsiteY3" fmla="*/ 65289 h 142833"/>
              <a:gd name="connsiteX4" fmla="*/ 207738 w 226760"/>
              <a:gd name="connsiteY4" fmla="*/ 100258 h 142833"/>
              <a:gd name="connsiteX5" fmla="*/ 203060 w 226760"/>
              <a:gd name="connsiteY5" fmla="*/ 24676 h 142833"/>
              <a:gd name="connsiteX6" fmla="*/ 76864 w 226760"/>
              <a:gd name="connsiteY6" fmla="*/ 5776 h 142833"/>
              <a:gd name="connsiteX7" fmla="*/ 62970 w 226760"/>
              <a:gd name="connsiteY7" fmla="*/ 142833 h 142833"/>
              <a:gd name="connsiteX0" fmla="*/ 65689 w 221020"/>
              <a:gd name="connsiteY0" fmla="*/ 29851 h 142607"/>
              <a:gd name="connsiteX1" fmla="*/ 44211 w 221020"/>
              <a:gd name="connsiteY1" fmla="*/ 96124 h 142607"/>
              <a:gd name="connsiteX2" fmla="*/ 116612 w 221020"/>
              <a:gd name="connsiteY2" fmla="*/ 121888 h 142607"/>
              <a:gd name="connsiteX3" fmla="*/ 127806 w 221020"/>
              <a:gd name="connsiteY3" fmla="*/ 65063 h 142607"/>
              <a:gd name="connsiteX4" fmla="*/ 198728 w 221020"/>
              <a:gd name="connsiteY4" fmla="*/ 90980 h 142607"/>
              <a:gd name="connsiteX5" fmla="*/ 203060 w 221020"/>
              <a:gd name="connsiteY5" fmla="*/ 24450 h 142607"/>
              <a:gd name="connsiteX6" fmla="*/ 76864 w 221020"/>
              <a:gd name="connsiteY6" fmla="*/ 5550 h 142607"/>
              <a:gd name="connsiteX7" fmla="*/ 62970 w 221020"/>
              <a:gd name="connsiteY7" fmla="*/ 142607 h 142607"/>
              <a:gd name="connsiteX0" fmla="*/ 51241 w 206572"/>
              <a:gd name="connsiteY0" fmla="*/ 31327 h 139083"/>
              <a:gd name="connsiteX1" fmla="*/ 29763 w 206572"/>
              <a:gd name="connsiteY1" fmla="*/ 97600 h 139083"/>
              <a:gd name="connsiteX2" fmla="*/ 102164 w 206572"/>
              <a:gd name="connsiteY2" fmla="*/ 123364 h 139083"/>
              <a:gd name="connsiteX3" fmla="*/ 113358 w 206572"/>
              <a:gd name="connsiteY3" fmla="*/ 66539 h 139083"/>
              <a:gd name="connsiteX4" fmla="*/ 184280 w 206572"/>
              <a:gd name="connsiteY4" fmla="*/ 92456 h 139083"/>
              <a:gd name="connsiteX5" fmla="*/ 188612 w 206572"/>
              <a:gd name="connsiteY5" fmla="*/ 25926 h 139083"/>
              <a:gd name="connsiteX6" fmla="*/ 62416 w 206572"/>
              <a:gd name="connsiteY6" fmla="*/ 7026 h 139083"/>
              <a:gd name="connsiteX7" fmla="*/ 57667 w 206572"/>
              <a:gd name="connsiteY7" fmla="*/ 139083 h 1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572" h="139083">
                <a:moveTo>
                  <a:pt x="51241" y="31327"/>
                </a:moveTo>
                <a:cubicBezTo>
                  <a:pt x="123892" y="34663"/>
                  <a:pt x="21276" y="82261"/>
                  <a:pt x="29763" y="97600"/>
                </a:cubicBezTo>
                <a:cubicBezTo>
                  <a:pt x="38250" y="112939"/>
                  <a:pt x="75580" y="130281"/>
                  <a:pt x="102164" y="123364"/>
                </a:cubicBezTo>
                <a:cubicBezTo>
                  <a:pt x="128748" y="116447"/>
                  <a:pt x="99672" y="71690"/>
                  <a:pt x="113358" y="66539"/>
                </a:cubicBezTo>
                <a:cubicBezTo>
                  <a:pt x="127044" y="61388"/>
                  <a:pt x="151007" y="100205"/>
                  <a:pt x="184280" y="92456"/>
                </a:cubicBezTo>
                <a:cubicBezTo>
                  <a:pt x="217553" y="84707"/>
                  <a:pt x="208923" y="40164"/>
                  <a:pt x="188612" y="25926"/>
                </a:cubicBezTo>
                <a:cubicBezTo>
                  <a:pt x="168301" y="11688"/>
                  <a:pt x="84240" y="-11834"/>
                  <a:pt x="62416" y="7026"/>
                </a:cubicBezTo>
                <a:cubicBezTo>
                  <a:pt x="40592" y="25886"/>
                  <a:pt x="-63568" y="133302"/>
                  <a:pt x="57667" y="139083"/>
                </a:cubicBezTo>
              </a:path>
            </a:pathLst>
          </a:custGeom>
          <a:noFill/>
          <a:ln w="38100" cap="rnd" cmpd="sng">
            <a:solidFill>
              <a:srgbClr val="FFFF00">
                <a:alpha val="47211"/>
              </a:srgbClr>
            </a:solidFill>
          </a:ln>
          <a:scene3d>
            <a:camera prst="orthographicFront"/>
            <a:lightRig rig="brightRoom" dir="t"/>
          </a:scene3d>
          <a:sp3d extrusionH="38100" contourW="6350" prstMaterial="matte">
            <a:bevelB w="165100" prst="coolSlant"/>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13">
            <a:extLst>
              <a:ext uri="{FF2B5EF4-FFF2-40B4-BE49-F238E27FC236}">
                <a16:creationId xmlns:a16="http://schemas.microsoft.com/office/drawing/2014/main" id="{C787FB2B-CF46-BB47-2FEF-70126562E5F1}"/>
              </a:ext>
            </a:extLst>
          </p:cNvPr>
          <p:cNvSpPr>
            <a:spLocks noChangeArrowheads="1"/>
          </p:cNvSpPr>
          <p:nvPr/>
        </p:nvSpPr>
        <p:spPr bwMode="auto">
          <a:xfrm>
            <a:off x="6303902" y="3262881"/>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CPSF6</a:t>
            </a:r>
          </a:p>
        </p:txBody>
      </p:sp>
      <p:sp>
        <p:nvSpPr>
          <p:cNvPr id="15" name="Rectangle 13">
            <a:extLst>
              <a:ext uri="{FF2B5EF4-FFF2-40B4-BE49-F238E27FC236}">
                <a16:creationId xmlns:a16="http://schemas.microsoft.com/office/drawing/2014/main" id="{EE9DC17B-6E2C-024E-3E01-7E2DC0183631}"/>
              </a:ext>
            </a:extLst>
          </p:cNvPr>
          <p:cNvSpPr>
            <a:spLocks noChangeArrowheads="1"/>
          </p:cNvSpPr>
          <p:nvPr/>
        </p:nvSpPr>
        <p:spPr bwMode="auto">
          <a:xfrm>
            <a:off x="5424172" y="1475231"/>
            <a:ext cx="130302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Central Channel</a:t>
            </a:r>
          </a:p>
        </p:txBody>
      </p:sp>
      <p:cxnSp>
        <p:nvCxnSpPr>
          <p:cNvPr id="30" name="Straight Connector 29">
            <a:extLst>
              <a:ext uri="{FF2B5EF4-FFF2-40B4-BE49-F238E27FC236}">
                <a16:creationId xmlns:a16="http://schemas.microsoft.com/office/drawing/2014/main" id="{40C7C04B-64F5-625A-4BF6-3597A677FE07}"/>
              </a:ext>
            </a:extLst>
          </p:cNvPr>
          <p:cNvCxnSpPr>
            <a:cxnSpLocks/>
          </p:cNvCxnSpPr>
          <p:nvPr/>
        </p:nvCxnSpPr>
        <p:spPr>
          <a:xfrm flipH="1">
            <a:off x="4930140" y="1651966"/>
            <a:ext cx="478157" cy="372767"/>
          </a:xfrm>
          <a:prstGeom prst="line">
            <a:avLst/>
          </a:prstGeom>
          <a:ln w="12700" cap="rnd">
            <a:solidFill>
              <a:schemeClr val="tx1">
                <a:lumMod val="65000"/>
                <a:lumOff val="35000"/>
              </a:schemeClr>
            </a:solidFill>
          </a:ln>
          <a:effectLst>
            <a:glow rad="12700">
              <a:schemeClr val="bg1">
                <a:lumMod val="95000"/>
                <a:alpha val="60000"/>
              </a:schemeClr>
            </a:glow>
          </a:effectLst>
        </p:spPr>
        <p:style>
          <a:lnRef idx="1">
            <a:schemeClr val="accent1"/>
          </a:lnRef>
          <a:fillRef idx="0">
            <a:schemeClr val="accent1"/>
          </a:fillRef>
          <a:effectRef idx="0">
            <a:schemeClr val="accent1"/>
          </a:effectRef>
          <a:fontRef idx="minor">
            <a:schemeClr val="tx1"/>
          </a:fontRef>
        </p:style>
      </p:cxnSp>
      <p:sp>
        <p:nvSpPr>
          <p:cNvPr id="36" name="Rectangle 13">
            <a:extLst>
              <a:ext uri="{FF2B5EF4-FFF2-40B4-BE49-F238E27FC236}">
                <a16:creationId xmlns:a16="http://schemas.microsoft.com/office/drawing/2014/main" id="{58485387-1CC6-4D78-2036-92805E99CE3C}"/>
              </a:ext>
            </a:extLst>
          </p:cNvPr>
          <p:cNvSpPr>
            <a:spLocks noChangeArrowheads="1"/>
          </p:cNvSpPr>
          <p:nvPr/>
        </p:nvSpPr>
        <p:spPr bwMode="auto">
          <a:xfrm>
            <a:off x="2240101" y="4420720"/>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Cytoplasm</a:t>
            </a:r>
          </a:p>
        </p:txBody>
      </p:sp>
    </p:spTree>
    <p:extLst>
      <p:ext uri="{BB962C8B-B14F-4D97-AF65-F5344CB8AC3E}">
        <p14:creationId xmlns:p14="http://schemas.microsoft.com/office/powerpoint/2010/main" val="2948788099"/>
      </p:ext>
    </p:extLst>
  </p:cSld>
  <p:clrMapOvr>
    <a:masterClrMapping/>
  </p:clrMapOvr>
  <mc:AlternateContent xmlns:mc="http://schemas.openxmlformats.org/markup-compatibility/2006" xmlns:p14="http://schemas.microsoft.com/office/powerpoint/2010/main">
    <mc:Choice Requires="p14">
      <p:transition spd="slow" p14:dur="1250" advTm="20405">
        <p:fade/>
      </p:transition>
    </mc:Choice>
    <mc:Fallback xmlns="">
      <p:transition spd="slow" advTm="20405">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61BFAC-2503-754C-5797-0483472BE430}"/>
              </a:ext>
            </a:extLst>
          </p:cNvPr>
          <p:cNvPicPr>
            <a:picLocks noChangeAspect="1"/>
          </p:cNvPicPr>
          <p:nvPr/>
        </p:nvPicPr>
        <p:blipFill>
          <a:blip r:embed="rId2"/>
          <a:stretch>
            <a:fillRect/>
          </a:stretch>
        </p:blipFill>
        <p:spPr>
          <a:xfrm>
            <a:off x="459928" y="1068088"/>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Cytoplasmic Transport and Nuclear Import</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a:prstGeom prst="rect">
            <a:avLst/>
          </a:prstGeom>
        </p:spPr>
        <p:txBody>
          <a:bodyPr/>
          <a:lstStyle/>
          <a:p>
            <a:r>
              <a:rPr lang="en-US" b="0" dirty="0"/>
              <a:t>Illustration: </a:t>
            </a:r>
            <a:r>
              <a:rPr lang="en-US" b="0" i="1" dirty="0"/>
              <a:t>Cognition Studio, Inc.</a:t>
            </a:r>
            <a:r>
              <a:rPr lang="en-US" b="0" dirty="0"/>
              <a:t> and David H. Spach, MD</a:t>
            </a:r>
          </a:p>
        </p:txBody>
      </p:sp>
      <p:sp>
        <p:nvSpPr>
          <p:cNvPr id="6" name="Rectangle 5">
            <a:extLst>
              <a:ext uri="{FF2B5EF4-FFF2-40B4-BE49-F238E27FC236}">
                <a16:creationId xmlns:a16="http://schemas.microsoft.com/office/drawing/2014/main" id="{8CEA556B-BF89-F791-196A-D1AFAC424CCE}"/>
              </a:ext>
            </a:extLst>
          </p:cNvPr>
          <p:cNvSpPr>
            <a:spLocks noChangeArrowheads="1"/>
          </p:cNvSpPr>
          <p:nvPr/>
        </p:nvSpPr>
        <p:spPr bwMode="auto">
          <a:xfrm>
            <a:off x="457201" y="4420720"/>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sp>
        <p:nvSpPr>
          <p:cNvPr id="7" name="Rectangle 13">
            <a:extLst>
              <a:ext uri="{FF2B5EF4-FFF2-40B4-BE49-F238E27FC236}">
                <a16:creationId xmlns:a16="http://schemas.microsoft.com/office/drawing/2014/main" id="{DBB05CC9-36E2-762E-D1E7-351FD5E05D9A}"/>
              </a:ext>
            </a:extLst>
          </p:cNvPr>
          <p:cNvSpPr>
            <a:spLocks noChangeArrowheads="1"/>
          </p:cNvSpPr>
          <p:nvPr/>
        </p:nvSpPr>
        <p:spPr bwMode="auto">
          <a:xfrm>
            <a:off x="7430085" y="4420720"/>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Nucleus</a:t>
            </a:r>
          </a:p>
        </p:txBody>
      </p:sp>
      <p:sp>
        <p:nvSpPr>
          <p:cNvPr id="10" name="Rectangle 13">
            <a:extLst>
              <a:ext uri="{FF2B5EF4-FFF2-40B4-BE49-F238E27FC236}">
                <a16:creationId xmlns:a16="http://schemas.microsoft.com/office/drawing/2014/main" id="{F303E547-CE6E-BFE1-657B-36BFA39DB3B3}"/>
              </a:ext>
            </a:extLst>
          </p:cNvPr>
          <p:cNvSpPr>
            <a:spLocks noChangeArrowheads="1"/>
          </p:cNvSpPr>
          <p:nvPr/>
        </p:nvSpPr>
        <p:spPr bwMode="auto">
          <a:xfrm>
            <a:off x="7071684" y="3386111"/>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bg1">
                    <a:lumMod val="50000"/>
                  </a:schemeClr>
                </a:solidFill>
                <a:latin typeface="Calibri" panose="020F0502020204030204" pitchFamily="34" charset="0"/>
                <a:cs typeface="Calibri" panose="020F0502020204030204" pitchFamily="34" charset="0"/>
              </a:rPr>
              <a:t>CPSF6</a:t>
            </a:r>
          </a:p>
        </p:txBody>
      </p:sp>
      <p:sp>
        <p:nvSpPr>
          <p:cNvPr id="3" name="Freeform 2">
            <a:extLst>
              <a:ext uri="{FF2B5EF4-FFF2-40B4-BE49-F238E27FC236}">
                <a16:creationId xmlns:a16="http://schemas.microsoft.com/office/drawing/2014/main" id="{93582BF7-FEF8-C7A0-3B15-F9B60F3609B3}"/>
              </a:ext>
            </a:extLst>
          </p:cNvPr>
          <p:cNvSpPr/>
          <p:nvPr/>
        </p:nvSpPr>
        <p:spPr>
          <a:xfrm rot="4737050">
            <a:off x="6498136" y="3279140"/>
            <a:ext cx="188004" cy="445556"/>
          </a:xfrm>
          <a:custGeom>
            <a:avLst/>
            <a:gdLst>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514065 w 941695"/>
              <a:gd name="connsiteY5" fmla="*/ 100083 h 180485"/>
              <a:gd name="connsiteX6" fmla="*/ 541361 w 941695"/>
              <a:gd name="connsiteY6" fmla="*/ 22746 h 180485"/>
              <a:gd name="connsiteX7" fmla="*/ 650543 w 941695"/>
              <a:gd name="connsiteY7" fmla="*/ 9098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514065 w 941695"/>
              <a:gd name="connsiteY5" fmla="*/ 100083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514065 w 941695"/>
              <a:gd name="connsiteY5" fmla="*/ 100083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477671 w 941695"/>
              <a:gd name="connsiteY5" fmla="*/ 86435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82138 w 941695"/>
              <a:gd name="connsiteY4" fmla="*/ 104632 h 180485"/>
              <a:gd name="connsiteX5" fmla="*/ 477671 w 941695"/>
              <a:gd name="connsiteY5" fmla="*/ 86435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 name="connsiteX0" fmla="*/ 0 w 876911"/>
              <a:gd name="connsiteY0" fmla="*/ 46509 h 182197"/>
              <a:gd name="connsiteX1" fmla="*/ 48947 w 876911"/>
              <a:gd name="connsiteY1" fmla="*/ 177421 h 182197"/>
              <a:gd name="connsiteX2" fmla="*/ 94440 w 876911"/>
              <a:gd name="connsiteY2" fmla="*/ 145576 h 182197"/>
              <a:gd name="connsiteX3" fmla="*/ 199073 w 876911"/>
              <a:gd name="connsiteY3" fmla="*/ 68239 h 182197"/>
              <a:gd name="connsiteX4" fmla="*/ 317354 w 876911"/>
              <a:gd name="connsiteY4" fmla="*/ 104632 h 182197"/>
              <a:gd name="connsiteX5" fmla="*/ 412887 w 876911"/>
              <a:gd name="connsiteY5" fmla="*/ 86435 h 182197"/>
              <a:gd name="connsiteX6" fmla="*/ 476577 w 876911"/>
              <a:gd name="connsiteY6" fmla="*/ 22746 h 182197"/>
              <a:gd name="connsiteX7" fmla="*/ 599407 w 876911"/>
              <a:gd name="connsiteY7" fmla="*/ 36393 h 182197"/>
              <a:gd name="connsiteX8" fmla="*/ 735884 w 876911"/>
              <a:gd name="connsiteY8" fmla="*/ 77337 h 182197"/>
              <a:gd name="connsiteX9" fmla="*/ 876911 w 876911"/>
              <a:gd name="connsiteY9" fmla="*/ 0 h 182197"/>
              <a:gd name="connsiteX10" fmla="*/ 876911 w 876911"/>
              <a:gd name="connsiteY10" fmla="*/ 0 h 182197"/>
              <a:gd name="connsiteX0" fmla="*/ 0 w 876911"/>
              <a:gd name="connsiteY0" fmla="*/ 46509 h 182197"/>
              <a:gd name="connsiteX1" fmla="*/ 48947 w 876911"/>
              <a:gd name="connsiteY1" fmla="*/ 177421 h 182197"/>
              <a:gd name="connsiteX2" fmla="*/ 94440 w 876911"/>
              <a:gd name="connsiteY2" fmla="*/ 145576 h 182197"/>
              <a:gd name="connsiteX3" fmla="*/ 199073 w 876911"/>
              <a:gd name="connsiteY3" fmla="*/ 68239 h 182197"/>
              <a:gd name="connsiteX4" fmla="*/ 209109 w 876911"/>
              <a:gd name="connsiteY4" fmla="*/ 161118 h 182197"/>
              <a:gd name="connsiteX5" fmla="*/ 412887 w 876911"/>
              <a:gd name="connsiteY5" fmla="*/ 86435 h 182197"/>
              <a:gd name="connsiteX6" fmla="*/ 476577 w 876911"/>
              <a:gd name="connsiteY6" fmla="*/ 22746 h 182197"/>
              <a:gd name="connsiteX7" fmla="*/ 599407 w 876911"/>
              <a:gd name="connsiteY7" fmla="*/ 36393 h 182197"/>
              <a:gd name="connsiteX8" fmla="*/ 735884 w 876911"/>
              <a:gd name="connsiteY8" fmla="*/ 77337 h 182197"/>
              <a:gd name="connsiteX9" fmla="*/ 876911 w 876911"/>
              <a:gd name="connsiteY9" fmla="*/ 0 h 182197"/>
              <a:gd name="connsiteX10" fmla="*/ 876911 w 876911"/>
              <a:gd name="connsiteY10" fmla="*/ 0 h 182197"/>
              <a:gd name="connsiteX0" fmla="*/ 0 w 876911"/>
              <a:gd name="connsiteY0" fmla="*/ 46509 h 182197"/>
              <a:gd name="connsiteX1" fmla="*/ 48947 w 876911"/>
              <a:gd name="connsiteY1" fmla="*/ 177421 h 182197"/>
              <a:gd name="connsiteX2" fmla="*/ 94440 w 876911"/>
              <a:gd name="connsiteY2" fmla="*/ 145576 h 182197"/>
              <a:gd name="connsiteX3" fmla="*/ 199073 w 876911"/>
              <a:gd name="connsiteY3" fmla="*/ 68239 h 182197"/>
              <a:gd name="connsiteX4" fmla="*/ 209109 w 876911"/>
              <a:gd name="connsiteY4" fmla="*/ 161118 h 182197"/>
              <a:gd name="connsiteX5" fmla="*/ 334605 w 876911"/>
              <a:gd name="connsiteY5" fmla="*/ 69455 h 182197"/>
              <a:gd name="connsiteX6" fmla="*/ 476577 w 876911"/>
              <a:gd name="connsiteY6" fmla="*/ 22746 h 182197"/>
              <a:gd name="connsiteX7" fmla="*/ 599407 w 876911"/>
              <a:gd name="connsiteY7" fmla="*/ 36393 h 182197"/>
              <a:gd name="connsiteX8" fmla="*/ 735884 w 876911"/>
              <a:gd name="connsiteY8" fmla="*/ 77337 h 182197"/>
              <a:gd name="connsiteX9" fmla="*/ 876911 w 876911"/>
              <a:gd name="connsiteY9" fmla="*/ 0 h 182197"/>
              <a:gd name="connsiteX10" fmla="*/ 876911 w 876911"/>
              <a:gd name="connsiteY10" fmla="*/ 0 h 182197"/>
              <a:gd name="connsiteX0" fmla="*/ 67429 w 828323"/>
              <a:gd name="connsiteY0" fmla="*/ 15656 h 184231"/>
              <a:gd name="connsiteX1" fmla="*/ 359 w 828323"/>
              <a:gd name="connsiteY1" fmla="*/ 177421 h 184231"/>
              <a:gd name="connsiteX2" fmla="*/ 45852 w 828323"/>
              <a:gd name="connsiteY2" fmla="*/ 145576 h 184231"/>
              <a:gd name="connsiteX3" fmla="*/ 150485 w 828323"/>
              <a:gd name="connsiteY3" fmla="*/ 68239 h 184231"/>
              <a:gd name="connsiteX4" fmla="*/ 160521 w 828323"/>
              <a:gd name="connsiteY4" fmla="*/ 161118 h 184231"/>
              <a:gd name="connsiteX5" fmla="*/ 286017 w 828323"/>
              <a:gd name="connsiteY5" fmla="*/ 69455 h 184231"/>
              <a:gd name="connsiteX6" fmla="*/ 427989 w 828323"/>
              <a:gd name="connsiteY6" fmla="*/ 22746 h 184231"/>
              <a:gd name="connsiteX7" fmla="*/ 550819 w 828323"/>
              <a:gd name="connsiteY7" fmla="*/ 36393 h 184231"/>
              <a:gd name="connsiteX8" fmla="*/ 687296 w 828323"/>
              <a:gd name="connsiteY8" fmla="*/ 77337 h 184231"/>
              <a:gd name="connsiteX9" fmla="*/ 828323 w 828323"/>
              <a:gd name="connsiteY9" fmla="*/ 0 h 184231"/>
              <a:gd name="connsiteX10" fmla="*/ 828323 w 828323"/>
              <a:gd name="connsiteY10" fmla="*/ 0 h 184231"/>
              <a:gd name="connsiteX0" fmla="*/ 67429 w 828323"/>
              <a:gd name="connsiteY0" fmla="*/ 15656 h 184231"/>
              <a:gd name="connsiteX1" fmla="*/ 359 w 828323"/>
              <a:gd name="connsiteY1" fmla="*/ 177421 h 184231"/>
              <a:gd name="connsiteX2" fmla="*/ 45852 w 828323"/>
              <a:gd name="connsiteY2" fmla="*/ 145576 h 184231"/>
              <a:gd name="connsiteX3" fmla="*/ 150485 w 828323"/>
              <a:gd name="connsiteY3" fmla="*/ 68239 h 184231"/>
              <a:gd name="connsiteX4" fmla="*/ 160521 w 828323"/>
              <a:gd name="connsiteY4" fmla="*/ 161118 h 184231"/>
              <a:gd name="connsiteX5" fmla="*/ 261986 w 828323"/>
              <a:gd name="connsiteY5" fmla="*/ 59111 h 184231"/>
              <a:gd name="connsiteX6" fmla="*/ 427989 w 828323"/>
              <a:gd name="connsiteY6" fmla="*/ 22746 h 184231"/>
              <a:gd name="connsiteX7" fmla="*/ 550819 w 828323"/>
              <a:gd name="connsiteY7" fmla="*/ 36393 h 184231"/>
              <a:gd name="connsiteX8" fmla="*/ 687296 w 828323"/>
              <a:gd name="connsiteY8" fmla="*/ 77337 h 184231"/>
              <a:gd name="connsiteX9" fmla="*/ 828323 w 828323"/>
              <a:gd name="connsiteY9" fmla="*/ 0 h 184231"/>
              <a:gd name="connsiteX10" fmla="*/ 828323 w 828323"/>
              <a:gd name="connsiteY10" fmla="*/ 0 h 184231"/>
              <a:gd name="connsiteX0" fmla="*/ 67429 w 828323"/>
              <a:gd name="connsiteY0" fmla="*/ 15656 h 184231"/>
              <a:gd name="connsiteX1" fmla="*/ 359 w 828323"/>
              <a:gd name="connsiteY1" fmla="*/ 177421 h 184231"/>
              <a:gd name="connsiteX2" fmla="*/ 45852 w 828323"/>
              <a:gd name="connsiteY2" fmla="*/ 145576 h 184231"/>
              <a:gd name="connsiteX3" fmla="*/ 150485 w 828323"/>
              <a:gd name="connsiteY3" fmla="*/ 68239 h 184231"/>
              <a:gd name="connsiteX4" fmla="*/ 160521 w 828323"/>
              <a:gd name="connsiteY4" fmla="*/ 161118 h 184231"/>
              <a:gd name="connsiteX5" fmla="*/ 261986 w 828323"/>
              <a:gd name="connsiteY5" fmla="*/ 59111 h 184231"/>
              <a:gd name="connsiteX6" fmla="*/ 229011 w 828323"/>
              <a:gd name="connsiteY6" fmla="*/ 3961 h 184231"/>
              <a:gd name="connsiteX7" fmla="*/ 550819 w 828323"/>
              <a:gd name="connsiteY7" fmla="*/ 36393 h 184231"/>
              <a:gd name="connsiteX8" fmla="*/ 687296 w 828323"/>
              <a:gd name="connsiteY8" fmla="*/ 77337 h 184231"/>
              <a:gd name="connsiteX9" fmla="*/ 828323 w 828323"/>
              <a:gd name="connsiteY9" fmla="*/ 0 h 184231"/>
              <a:gd name="connsiteX10" fmla="*/ 828323 w 828323"/>
              <a:gd name="connsiteY10" fmla="*/ 0 h 184231"/>
              <a:gd name="connsiteX0" fmla="*/ 67429 w 828323"/>
              <a:gd name="connsiteY0" fmla="*/ 70825 h 239400"/>
              <a:gd name="connsiteX1" fmla="*/ 359 w 828323"/>
              <a:gd name="connsiteY1" fmla="*/ 232590 h 239400"/>
              <a:gd name="connsiteX2" fmla="*/ 45852 w 828323"/>
              <a:gd name="connsiteY2" fmla="*/ 200745 h 239400"/>
              <a:gd name="connsiteX3" fmla="*/ 150485 w 828323"/>
              <a:gd name="connsiteY3" fmla="*/ 123408 h 239400"/>
              <a:gd name="connsiteX4" fmla="*/ 160521 w 828323"/>
              <a:gd name="connsiteY4" fmla="*/ 216287 h 239400"/>
              <a:gd name="connsiteX5" fmla="*/ 261986 w 828323"/>
              <a:gd name="connsiteY5" fmla="*/ 114280 h 239400"/>
              <a:gd name="connsiteX6" fmla="*/ 229011 w 828323"/>
              <a:gd name="connsiteY6" fmla="*/ 59130 h 239400"/>
              <a:gd name="connsiteX7" fmla="*/ 90049 w 828323"/>
              <a:gd name="connsiteY7" fmla="*/ 1879 h 239400"/>
              <a:gd name="connsiteX8" fmla="*/ 687296 w 828323"/>
              <a:gd name="connsiteY8" fmla="*/ 132506 h 239400"/>
              <a:gd name="connsiteX9" fmla="*/ 828323 w 828323"/>
              <a:gd name="connsiteY9" fmla="*/ 55169 h 239400"/>
              <a:gd name="connsiteX10" fmla="*/ 828323 w 828323"/>
              <a:gd name="connsiteY10" fmla="*/ 55169 h 239400"/>
              <a:gd name="connsiteX0" fmla="*/ 67429 w 828323"/>
              <a:gd name="connsiteY0" fmla="*/ 70825 h 239400"/>
              <a:gd name="connsiteX1" fmla="*/ 359 w 828323"/>
              <a:gd name="connsiteY1" fmla="*/ 232590 h 239400"/>
              <a:gd name="connsiteX2" fmla="*/ 45852 w 828323"/>
              <a:gd name="connsiteY2" fmla="*/ 200745 h 239400"/>
              <a:gd name="connsiteX3" fmla="*/ 150485 w 828323"/>
              <a:gd name="connsiteY3" fmla="*/ 123408 h 239400"/>
              <a:gd name="connsiteX4" fmla="*/ 160521 w 828323"/>
              <a:gd name="connsiteY4" fmla="*/ 216287 h 239400"/>
              <a:gd name="connsiteX5" fmla="*/ 261986 w 828323"/>
              <a:gd name="connsiteY5" fmla="*/ 114280 h 239400"/>
              <a:gd name="connsiteX6" fmla="*/ 229011 w 828323"/>
              <a:gd name="connsiteY6" fmla="*/ 59130 h 239400"/>
              <a:gd name="connsiteX7" fmla="*/ 90049 w 828323"/>
              <a:gd name="connsiteY7" fmla="*/ 1879 h 239400"/>
              <a:gd name="connsiteX8" fmla="*/ 687296 w 828323"/>
              <a:gd name="connsiteY8" fmla="*/ 132506 h 239400"/>
              <a:gd name="connsiteX9" fmla="*/ 828323 w 828323"/>
              <a:gd name="connsiteY9" fmla="*/ 55169 h 239400"/>
              <a:gd name="connsiteX10" fmla="*/ 817457 w 828323"/>
              <a:gd name="connsiteY10" fmla="*/ 36563 h 239400"/>
              <a:gd name="connsiteX0" fmla="*/ 67429 w 828323"/>
              <a:gd name="connsiteY0" fmla="*/ 68953 h 237528"/>
              <a:gd name="connsiteX1" fmla="*/ 359 w 828323"/>
              <a:gd name="connsiteY1" fmla="*/ 230718 h 237528"/>
              <a:gd name="connsiteX2" fmla="*/ 45852 w 828323"/>
              <a:gd name="connsiteY2" fmla="*/ 198873 h 237528"/>
              <a:gd name="connsiteX3" fmla="*/ 150485 w 828323"/>
              <a:gd name="connsiteY3" fmla="*/ 121536 h 237528"/>
              <a:gd name="connsiteX4" fmla="*/ 160521 w 828323"/>
              <a:gd name="connsiteY4" fmla="*/ 214415 h 237528"/>
              <a:gd name="connsiteX5" fmla="*/ 261986 w 828323"/>
              <a:gd name="connsiteY5" fmla="*/ 112408 h 237528"/>
              <a:gd name="connsiteX6" fmla="*/ 229011 w 828323"/>
              <a:gd name="connsiteY6" fmla="*/ 57258 h 237528"/>
              <a:gd name="connsiteX7" fmla="*/ 90049 w 828323"/>
              <a:gd name="connsiteY7" fmla="*/ 7 h 237528"/>
              <a:gd name="connsiteX8" fmla="*/ 828323 w 828323"/>
              <a:gd name="connsiteY8" fmla="*/ 53297 h 237528"/>
              <a:gd name="connsiteX9" fmla="*/ 817457 w 828323"/>
              <a:gd name="connsiteY9" fmla="*/ 34691 h 237528"/>
              <a:gd name="connsiteX0" fmla="*/ 67429 w 828323"/>
              <a:gd name="connsiteY0" fmla="*/ 68953 h 237528"/>
              <a:gd name="connsiteX1" fmla="*/ 359 w 828323"/>
              <a:gd name="connsiteY1" fmla="*/ 230718 h 237528"/>
              <a:gd name="connsiteX2" fmla="*/ 45852 w 828323"/>
              <a:gd name="connsiteY2" fmla="*/ 198873 h 237528"/>
              <a:gd name="connsiteX3" fmla="*/ 150485 w 828323"/>
              <a:gd name="connsiteY3" fmla="*/ 121536 h 237528"/>
              <a:gd name="connsiteX4" fmla="*/ 160521 w 828323"/>
              <a:gd name="connsiteY4" fmla="*/ 214415 h 237528"/>
              <a:gd name="connsiteX5" fmla="*/ 261986 w 828323"/>
              <a:gd name="connsiteY5" fmla="*/ 112408 h 237528"/>
              <a:gd name="connsiteX6" fmla="*/ 229011 w 828323"/>
              <a:gd name="connsiteY6" fmla="*/ 57258 h 237528"/>
              <a:gd name="connsiteX7" fmla="*/ 90049 w 828323"/>
              <a:gd name="connsiteY7" fmla="*/ 7 h 237528"/>
              <a:gd name="connsiteX8" fmla="*/ 828323 w 828323"/>
              <a:gd name="connsiteY8" fmla="*/ 53297 h 237528"/>
              <a:gd name="connsiteX0" fmla="*/ 157503 w 355804"/>
              <a:gd name="connsiteY0" fmla="*/ 71305 h 239880"/>
              <a:gd name="connsiteX1" fmla="*/ 90433 w 355804"/>
              <a:gd name="connsiteY1" fmla="*/ 233070 h 239880"/>
              <a:gd name="connsiteX2" fmla="*/ 135926 w 355804"/>
              <a:gd name="connsiteY2" fmla="*/ 201225 h 239880"/>
              <a:gd name="connsiteX3" fmla="*/ 240559 w 355804"/>
              <a:gd name="connsiteY3" fmla="*/ 123888 h 239880"/>
              <a:gd name="connsiteX4" fmla="*/ 250595 w 355804"/>
              <a:gd name="connsiteY4" fmla="*/ 216767 h 239880"/>
              <a:gd name="connsiteX5" fmla="*/ 352060 w 355804"/>
              <a:gd name="connsiteY5" fmla="*/ 114760 h 239880"/>
              <a:gd name="connsiteX6" fmla="*/ 319085 w 355804"/>
              <a:gd name="connsiteY6" fmla="*/ 59610 h 239880"/>
              <a:gd name="connsiteX7" fmla="*/ 180123 w 355804"/>
              <a:gd name="connsiteY7" fmla="*/ 2359 h 239880"/>
              <a:gd name="connsiteX8" fmla="*/ 36227 w 355804"/>
              <a:gd name="connsiteY8" fmla="*/ 143963 h 239880"/>
              <a:gd name="connsiteX0" fmla="*/ 157503 w 355225"/>
              <a:gd name="connsiteY0" fmla="*/ 71305 h 239880"/>
              <a:gd name="connsiteX1" fmla="*/ 90433 w 355225"/>
              <a:gd name="connsiteY1" fmla="*/ 233070 h 239880"/>
              <a:gd name="connsiteX2" fmla="*/ 135926 w 355225"/>
              <a:gd name="connsiteY2" fmla="*/ 201225 h 239880"/>
              <a:gd name="connsiteX3" fmla="*/ 240559 w 355225"/>
              <a:gd name="connsiteY3" fmla="*/ 123888 h 239880"/>
              <a:gd name="connsiteX4" fmla="*/ 259262 w 355225"/>
              <a:gd name="connsiteY4" fmla="*/ 159207 h 239880"/>
              <a:gd name="connsiteX5" fmla="*/ 352060 w 355225"/>
              <a:gd name="connsiteY5" fmla="*/ 114760 h 239880"/>
              <a:gd name="connsiteX6" fmla="*/ 319085 w 355225"/>
              <a:gd name="connsiteY6" fmla="*/ 59610 h 239880"/>
              <a:gd name="connsiteX7" fmla="*/ 180123 w 355225"/>
              <a:gd name="connsiteY7" fmla="*/ 2359 h 239880"/>
              <a:gd name="connsiteX8" fmla="*/ 36227 w 355225"/>
              <a:gd name="connsiteY8" fmla="*/ 143963 h 239880"/>
              <a:gd name="connsiteX0" fmla="*/ 157503 w 355225"/>
              <a:gd name="connsiteY0" fmla="*/ 71305 h 201555"/>
              <a:gd name="connsiteX1" fmla="*/ 75247 w 355225"/>
              <a:gd name="connsiteY1" fmla="*/ 148529 h 201555"/>
              <a:gd name="connsiteX2" fmla="*/ 135926 w 355225"/>
              <a:gd name="connsiteY2" fmla="*/ 201225 h 201555"/>
              <a:gd name="connsiteX3" fmla="*/ 240559 w 355225"/>
              <a:gd name="connsiteY3" fmla="*/ 123888 h 201555"/>
              <a:gd name="connsiteX4" fmla="*/ 259262 w 355225"/>
              <a:gd name="connsiteY4" fmla="*/ 159207 h 201555"/>
              <a:gd name="connsiteX5" fmla="*/ 352060 w 355225"/>
              <a:gd name="connsiteY5" fmla="*/ 114760 h 201555"/>
              <a:gd name="connsiteX6" fmla="*/ 319085 w 355225"/>
              <a:gd name="connsiteY6" fmla="*/ 59610 h 201555"/>
              <a:gd name="connsiteX7" fmla="*/ 180123 w 355225"/>
              <a:gd name="connsiteY7" fmla="*/ 2359 h 201555"/>
              <a:gd name="connsiteX8" fmla="*/ 36227 w 355225"/>
              <a:gd name="connsiteY8" fmla="*/ 143963 h 201555"/>
              <a:gd name="connsiteX0" fmla="*/ 157503 w 355225"/>
              <a:gd name="connsiteY0" fmla="*/ 71305 h 203123"/>
              <a:gd name="connsiteX1" fmla="*/ 75247 w 355225"/>
              <a:gd name="connsiteY1" fmla="*/ 148529 h 203123"/>
              <a:gd name="connsiteX2" fmla="*/ 135926 w 355225"/>
              <a:gd name="connsiteY2" fmla="*/ 201225 h 203123"/>
              <a:gd name="connsiteX3" fmla="*/ 243039 w 355225"/>
              <a:gd name="connsiteY3" fmla="*/ 80381 h 203123"/>
              <a:gd name="connsiteX4" fmla="*/ 259262 w 355225"/>
              <a:gd name="connsiteY4" fmla="*/ 159207 h 203123"/>
              <a:gd name="connsiteX5" fmla="*/ 352060 w 355225"/>
              <a:gd name="connsiteY5" fmla="*/ 114760 h 203123"/>
              <a:gd name="connsiteX6" fmla="*/ 319085 w 355225"/>
              <a:gd name="connsiteY6" fmla="*/ 59610 h 203123"/>
              <a:gd name="connsiteX7" fmla="*/ 180123 w 355225"/>
              <a:gd name="connsiteY7" fmla="*/ 2359 h 203123"/>
              <a:gd name="connsiteX8" fmla="*/ 36227 w 355225"/>
              <a:gd name="connsiteY8" fmla="*/ 143963 h 203123"/>
              <a:gd name="connsiteX0" fmla="*/ 157503 w 352853"/>
              <a:gd name="connsiteY0" fmla="*/ 71305 h 203123"/>
              <a:gd name="connsiteX1" fmla="*/ 75247 w 352853"/>
              <a:gd name="connsiteY1" fmla="*/ 148529 h 203123"/>
              <a:gd name="connsiteX2" fmla="*/ 135926 w 352853"/>
              <a:gd name="connsiteY2" fmla="*/ 201225 h 203123"/>
              <a:gd name="connsiteX3" fmla="*/ 243039 w 352853"/>
              <a:gd name="connsiteY3" fmla="*/ 80381 h 203123"/>
              <a:gd name="connsiteX4" fmla="*/ 333837 w 352853"/>
              <a:gd name="connsiteY4" fmla="*/ 146732 h 203123"/>
              <a:gd name="connsiteX5" fmla="*/ 352060 w 352853"/>
              <a:gd name="connsiteY5" fmla="*/ 114760 h 203123"/>
              <a:gd name="connsiteX6" fmla="*/ 319085 w 352853"/>
              <a:gd name="connsiteY6" fmla="*/ 59610 h 203123"/>
              <a:gd name="connsiteX7" fmla="*/ 180123 w 352853"/>
              <a:gd name="connsiteY7" fmla="*/ 2359 h 203123"/>
              <a:gd name="connsiteX8" fmla="*/ 36227 w 352853"/>
              <a:gd name="connsiteY8" fmla="*/ 143963 h 203123"/>
              <a:gd name="connsiteX0" fmla="*/ 157503 w 352853"/>
              <a:gd name="connsiteY0" fmla="*/ 71305 h 174650"/>
              <a:gd name="connsiteX1" fmla="*/ 75247 w 352853"/>
              <a:gd name="connsiteY1" fmla="*/ 148529 h 174650"/>
              <a:gd name="connsiteX2" fmla="*/ 246907 w 352853"/>
              <a:gd name="connsiteY2" fmla="*/ 170990 h 174650"/>
              <a:gd name="connsiteX3" fmla="*/ 243039 w 352853"/>
              <a:gd name="connsiteY3" fmla="*/ 80381 h 174650"/>
              <a:gd name="connsiteX4" fmla="*/ 333837 w 352853"/>
              <a:gd name="connsiteY4" fmla="*/ 146732 h 174650"/>
              <a:gd name="connsiteX5" fmla="*/ 352060 w 352853"/>
              <a:gd name="connsiteY5" fmla="*/ 114760 h 174650"/>
              <a:gd name="connsiteX6" fmla="*/ 319085 w 352853"/>
              <a:gd name="connsiteY6" fmla="*/ 59610 h 174650"/>
              <a:gd name="connsiteX7" fmla="*/ 180123 w 352853"/>
              <a:gd name="connsiteY7" fmla="*/ 2359 h 174650"/>
              <a:gd name="connsiteX8" fmla="*/ 36227 w 352853"/>
              <a:gd name="connsiteY8" fmla="*/ 143963 h 174650"/>
              <a:gd name="connsiteX0" fmla="*/ 181714 w 352853"/>
              <a:gd name="connsiteY0" fmla="*/ 65011 h 174777"/>
              <a:gd name="connsiteX1" fmla="*/ 75247 w 352853"/>
              <a:gd name="connsiteY1" fmla="*/ 148529 h 174777"/>
              <a:gd name="connsiteX2" fmla="*/ 246907 w 352853"/>
              <a:gd name="connsiteY2" fmla="*/ 170990 h 174777"/>
              <a:gd name="connsiteX3" fmla="*/ 243039 w 352853"/>
              <a:gd name="connsiteY3" fmla="*/ 80381 h 174777"/>
              <a:gd name="connsiteX4" fmla="*/ 333837 w 352853"/>
              <a:gd name="connsiteY4" fmla="*/ 146732 h 174777"/>
              <a:gd name="connsiteX5" fmla="*/ 352060 w 352853"/>
              <a:gd name="connsiteY5" fmla="*/ 114760 h 174777"/>
              <a:gd name="connsiteX6" fmla="*/ 319085 w 352853"/>
              <a:gd name="connsiteY6" fmla="*/ 59610 h 174777"/>
              <a:gd name="connsiteX7" fmla="*/ 180123 w 352853"/>
              <a:gd name="connsiteY7" fmla="*/ 2359 h 174777"/>
              <a:gd name="connsiteX8" fmla="*/ 36227 w 352853"/>
              <a:gd name="connsiteY8" fmla="*/ 143963 h 174777"/>
              <a:gd name="connsiteX0" fmla="*/ 113897 w 285036"/>
              <a:gd name="connsiteY0" fmla="*/ 64884 h 174650"/>
              <a:gd name="connsiteX1" fmla="*/ 7430 w 285036"/>
              <a:gd name="connsiteY1" fmla="*/ 148402 h 174650"/>
              <a:gd name="connsiteX2" fmla="*/ 179090 w 285036"/>
              <a:gd name="connsiteY2" fmla="*/ 170863 h 174650"/>
              <a:gd name="connsiteX3" fmla="*/ 175222 w 285036"/>
              <a:gd name="connsiteY3" fmla="*/ 80254 h 174650"/>
              <a:gd name="connsiteX4" fmla="*/ 266020 w 285036"/>
              <a:gd name="connsiteY4" fmla="*/ 146605 h 174650"/>
              <a:gd name="connsiteX5" fmla="*/ 284243 w 285036"/>
              <a:gd name="connsiteY5" fmla="*/ 114633 h 174650"/>
              <a:gd name="connsiteX6" fmla="*/ 251268 w 285036"/>
              <a:gd name="connsiteY6" fmla="*/ 59483 h 174650"/>
              <a:gd name="connsiteX7" fmla="*/ 112306 w 285036"/>
              <a:gd name="connsiteY7" fmla="*/ 2232 h 174650"/>
              <a:gd name="connsiteX8" fmla="*/ 45899 w 285036"/>
              <a:gd name="connsiteY8" fmla="*/ 140974 h 174650"/>
              <a:gd name="connsiteX0" fmla="*/ 212410 w 383549"/>
              <a:gd name="connsiteY0" fmla="*/ 63377 h 173143"/>
              <a:gd name="connsiteX1" fmla="*/ 105943 w 383549"/>
              <a:gd name="connsiteY1" fmla="*/ 146895 h 173143"/>
              <a:gd name="connsiteX2" fmla="*/ 277603 w 383549"/>
              <a:gd name="connsiteY2" fmla="*/ 169356 h 173143"/>
              <a:gd name="connsiteX3" fmla="*/ 273735 w 383549"/>
              <a:gd name="connsiteY3" fmla="*/ 78747 h 173143"/>
              <a:gd name="connsiteX4" fmla="*/ 364533 w 383549"/>
              <a:gd name="connsiteY4" fmla="*/ 145098 h 173143"/>
              <a:gd name="connsiteX5" fmla="*/ 382756 w 383549"/>
              <a:gd name="connsiteY5" fmla="*/ 113126 h 173143"/>
              <a:gd name="connsiteX6" fmla="*/ 349781 w 383549"/>
              <a:gd name="connsiteY6" fmla="*/ 57976 h 173143"/>
              <a:gd name="connsiteX7" fmla="*/ 210819 w 383549"/>
              <a:gd name="connsiteY7" fmla="*/ 725 h 173143"/>
              <a:gd name="connsiteX8" fmla="*/ 33176 w 383549"/>
              <a:gd name="connsiteY8" fmla="*/ 99944 h 173143"/>
              <a:gd name="connsiteX0" fmla="*/ 212410 w 383549"/>
              <a:gd name="connsiteY0" fmla="*/ 63377 h 170952"/>
              <a:gd name="connsiteX1" fmla="*/ 179546 w 383549"/>
              <a:gd name="connsiteY1" fmla="*/ 131216 h 170952"/>
              <a:gd name="connsiteX2" fmla="*/ 277603 w 383549"/>
              <a:gd name="connsiteY2" fmla="*/ 169356 h 170952"/>
              <a:gd name="connsiteX3" fmla="*/ 273735 w 383549"/>
              <a:gd name="connsiteY3" fmla="*/ 78747 h 170952"/>
              <a:gd name="connsiteX4" fmla="*/ 364533 w 383549"/>
              <a:gd name="connsiteY4" fmla="*/ 145098 h 170952"/>
              <a:gd name="connsiteX5" fmla="*/ 382756 w 383549"/>
              <a:gd name="connsiteY5" fmla="*/ 113126 h 170952"/>
              <a:gd name="connsiteX6" fmla="*/ 349781 w 383549"/>
              <a:gd name="connsiteY6" fmla="*/ 57976 h 170952"/>
              <a:gd name="connsiteX7" fmla="*/ 210819 w 383549"/>
              <a:gd name="connsiteY7" fmla="*/ 725 h 170952"/>
              <a:gd name="connsiteX8" fmla="*/ 33176 w 383549"/>
              <a:gd name="connsiteY8" fmla="*/ 99944 h 170952"/>
              <a:gd name="connsiteX0" fmla="*/ 95074 w 266213"/>
              <a:gd name="connsiteY0" fmla="*/ 66861 h 183367"/>
              <a:gd name="connsiteX1" fmla="*/ 62210 w 266213"/>
              <a:gd name="connsiteY1" fmla="*/ 134700 h 183367"/>
              <a:gd name="connsiteX2" fmla="*/ 160267 w 266213"/>
              <a:gd name="connsiteY2" fmla="*/ 172840 h 183367"/>
              <a:gd name="connsiteX3" fmla="*/ 156399 w 266213"/>
              <a:gd name="connsiteY3" fmla="*/ 82231 h 183367"/>
              <a:gd name="connsiteX4" fmla="*/ 247197 w 266213"/>
              <a:gd name="connsiteY4" fmla="*/ 148582 h 183367"/>
              <a:gd name="connsiteX5" fmla="*/ 265420 w 266213"/>
              <a:gd name="connsiteY5" fmla="*/ 116610 h 183367"/>
              <a:gd name="connsiteX6" fmla="*/ 232445 w 266213"/>
              <a:gd name="connsiteY6" fmla="*/ 61460 h 183367"/>
              <a:gd name="connsiteX7" fmla="*/ 93483 w 266213"/>
              <a:gd name="connsiteY7" fmla="*/ 4209 h 183367"/>
              <a:gd name="connsiteX8" fmla="*/ 49779 w 266213"/>
              <a:gd name="connsiteY8" fmla="*/ 183367 h 183367"/>
              <a:gd name="connsiteX0" fmla="*/ 96050 w 267189"/>
              <a:gd name="connsiteY0" fmla="*/ 32742 h 149248"/>
              <a:gd name="connsiteX1" fmla="*/ 63186 w 267189"/>
              <a:gd name="connsiteY1" fmla="*/ 100581 h 149248"/>
              <a:gd name="connsiteX2" fmla="*/ 161243 w 267189"/>
              <a:gd name="connsiteY2" fmla="*/ 138721 h 149248"/>
              <a:gd name="connsiteX3" fmla="*/ 157375 w 267189"/>
              <a:gd name="connsiteY3" fmla="*/ 48112 h 149248"/>
              <a:gd name="connsiteX4" fmla="*/ 248173 w 267189"/>
              <a:gd name="connsiteY4" fmla="*/ 114463 h 149248"/>
              <a:gd name="connsiteX5" fmla="*/ 266396 w 267189"/>
              <a:gd name="connsiteY5" fmla="*/ 82491 h 149248"/>
              <a:gd name="connsiteX6" fmla="*/ 233421 w 267189"/>
              <a:gd name="connsiteY6" fmla="*/ 27341 h 149248"/>
              <a:gd name="connsiteX7" fmla="*/ 90036 w 267189"/>
              <a:gd name="connsiteY7" fmla="*/ 7189 h 149248"/>
              <a:gd name="connsiteX8" fmla="*/ 50755 w 267189"/>
              <a:gd name="connsiteY8" fmla="*/ 149248 h 149248"/>
              <a:gd name="connsiteX0" fmla="*/ 84781 w 255920"/>
              <a:gd name="connsiteY0" fmla="*/ 32386 h 143834"/>
              <a:gd name="connsiteX1" fmla="*/ 51917 w 255920"/>
              <a:gd name="connsiteY1" fmla="*/ 100225 h 143834"/>
              <a:gd name="connsiteX2" fmla="*/ 149974 w 255920"/>
              <a:gd name="connsiteY2" fmla="*/ 138365 h 143834"/>
              <a:gd name="connsiteX3" fmla="*/ 146106 w 255920"/>
              <a:gd name="connsiteY3" fmla="*/ 47756 h 143834"/>
              <a:gd name="connsiteX4" fmla="*/ 236904 w 255920"/>
              <a:gd name="connsiteY4" fmla="*/ 114107 h 143834"/>
              <a:gd name="connsiteX5" fmla="*/ 255127 w 255920"/>
              <a:gd name="connsiteY5" fmla="*/ 82135 h 143834"/>
              <a:gd name="connsiteX6" fmla="*/ 222152 w 255920"/>
              <a:gd name="connsiteY6" fmla="*/ 26985 h 143834"/>
              <a:gd name="connsiteX7" fmla="*/ 78767 w 255920"/>
              <a:gd name="connsiteY7" fmla="*/ 6833 h 143834"/>
              <a:gd name="connsiteX8" fmla="*/ 53625 w 255920"/>
              <a:gd name="connsiteY8" fmla="*/ 143834 h 143834"/>
              <a:gd name="connsiteX0" fmla="*/ 84781 w 255920"/>
              <a:gd name="connsiteY0" fmla="*/ 32386 h 143834"/>
              <a:gd name="connsiteX1" fmla="*/ 51917 w 255920"/>
              <a:gd name="connsiteY1" fmla="*/ 100225 h 143834"/>
              <a:gd name="connsiteX2" fmla="*/ 149974 w 255920"/>
              <a:gd name="connsiteY2" fmla="*/ 138365 h 143834"/>
              <a:gd name="connsiteX3" fmla="*/ 146106 w 255920"/>
              <a:gd name="connsiteY3" fmla="*/ 47756 h 143834"/>
              <a:gd name="connsiteX4" fmla="*/ 236904 w 255920"/>
              <a:gd name="connsiteY4" fmla="*/ 114107 h 143834"/>
              <a:gd name="connsiteX5" fmla="*/ 255127 w 255920"/>
              <a:gd name="connsiteY5" fmla="*/ 82135 h 143834"/>
              <a:gd name="connsiteX6" fmla="*/ 222152 w 255920"/>
              <a:gd name="connsiteY6" fmla="*/ 26985 h 143834"/>
              <a:gd name="connsiteX7" fmla="*/ 78767 w 255920"/>
              <a:gd name="connsiteY7" fmla="*/ 6833 h 143834"/>
              <a:gd name="connsiteX8" fmla="*/ 53625 w 255920"/>
              <a:gd name="connsiteY8" fmla="*/ 143834 h 143834"/>
              <a:gd name="connsiteX0" fmla="*/ 84781 w 244778"/>
              <a:gd name="connsiteY0" fmla="*/ 32386 h 143834"/>
              <a:gd name="connsiteX1" fmla="*/ 51917 w 244778"/>
              <a:gd name="connsiteY1" fmla="*/ 100225 h 143834"/>
              <a:gd name="connsiteX2" fmla="*/ 149974 w 244778"/>
              <a:gd name="connsiteY2" fmla="*/ 138365 h 143834"/>
              <a:gd name="connsiteX3" fmla="*/ 146106 w 244778"/>
              <a:gd name="connsiteY3" fmla="*/ 47756 h 143834"/>
              <a:gd name="connsiteX4" fmla="*/ 236904 w 244778"/>
              <a:gd name="connsiteY4" fmla="*/ 114107 h 143834"/>
              <a:gd name="connsiteX5" fmla="*/ 222152 w 244778"/>
              <a:gd name="connsiteY5" fmla="*/ 26985 h 143834"/>
              <a:gd name="connsiteX6" fmla="*/ 78767 w 244778"/>
              <a:gd name="connsiteY6" fmla="*/ 6833 h 143834"/>
              <a:gd name="connsiteX7" fmla="*/ 53625 w 244778"/>
              <a:gd name="connsiteY7" fmla="*/ 143834 h 143834"/>
              <a:gd name="connsiteX0" fmla="*/ 84781 w 244791"/>
              <a:gd name="connsiteY0" fmla="*/ 32386 h 143834"/>
              <a:gd name="connsiteX1" fmla="*/ 51917 w 244791"/>
              <a:gd name="connsiteY1" fmla="*/ 100225 h 143834"/>
              <a:gd name="connsiteX2" fmla="*/ 149974 w 244791"/>
              <a:gd name="connsiteY2" fmla="*/ 138365 h 143834"/>
              <a:gd name="connsiteX3" fmla="*/ 145927 w 244791"/>
              <a:gd name="connsiteY3" fmla="*/ 64394 h 143834"/>
              <a:gd name="connsiteX4" fmla="*/ 236904 w 244791"/>
              <a:gd name="connsiteY4" fmla="*/ 114107 h 143834"/>
              <a:gd name="connsiteX5" fmla="*/ 222152 w 244791"/>
              <a:gd name="connsiteY5" fmla="*/ 26985 h 143834"/>
              <a:gd name="connsiteX6" fmla="*/ 78767 w 244791"/>
              <a:gd name="connsiteY6" fmla="*/ 6833 h 143834"/>
              <a:gd name="connsiteX7" fmla="*/ 53625 w 244791"/>
              <a:gd name="connsiteY7" fmla="*/ 143834 h 143834"/>
              <a:gd name="connsiteX0" fmla="*/ 84781 w 259468"/>
              <a:gd name="connsiteY0" fmla="*/ 32963 h 144411"/>
              <a:gd name="connsiteX1" fmla="*/ 51917 w 259468"/>
              <a:gd name="connsiteY1" fmla="*/ 100802 h 144411"/>
              <a:gd name="connsiteX2" fmla="*/ 149974 w 259468"/>
              <a:gd name="connsiteY2" fmla="*/ 138942 h 144411"/>
              <a:gd name="connsiteX3" fmla="*/ 145927 w 259468"/>
              <a:gd name="connsiteY3" fmla="*/ 64971 h 144411"/>
              <a:gd name="connsiteX4" fmla="*/ 255107 w 259468"/>
              <a:gd name="connsiteY4" fmla="*/ 105804 h 144411"/>
              <a:gd name="connsiteX5" fmla="*/ 222152 w 259468"/>
              <a:gd name="connsiteY5" fmla="*/ 27562 h 144411"/>
              <a:gd name="connsiteX6" fmla="*/ 78767 w 259468"/>
              <a:gd name="connsiteY6" fmla="*/ 7410 h 144411"/>
              <a:gd name="connsiteX7" fmla="*/ 53625 w 259468"/>
              <a:gd name="connsiteY7" fmla="*/ 144411 h 144411"/>
              <a:gd name="connsiteX0" fmla="*/ 85270 w 259999"/>
              <a:gd name="connsiteY0" fmla="*/ 38499 h 149947"/>
              <a:gd name="connsiteX1" fmla="*/ 52406 w 259999"/>
              <a:gd name="connsiteY1" fmla="*/ 106338 h 149947"/>
              <a:gd name="connsiteX2" fmla="*/ 150463 w 259999"/>
              <a:gd name="connsiteY2" fmla="*/ 144478 h 149947"/>
              <a:gd name="connsiteX3" fmla="*/ 146416 w 259999"/>
              <a:gd name="connsiteY3" fmla="*/ 70507 h 149947"/>
              <a:gd name="connsiteX4" fmla="*/ 255596 w 259999"/>
              <a:gd name="connsiteY4" fmla="*/ 111340 h 149947"/>
              <a:gd name="connsiteX5" fmla="*/ 222641 w 259999"/>
              <a:gd name="connsiteY5" fmla="*/ 33098 h 149947"/>
              <a:gd name="connsiteX6" fmla="*/ 77313 w 259999"/>
              <a:gd name="connsiteY6" fmla="*/ 6538 h 149947"/>
              <a:gd name="connsiteX7" fmla="*/ 54114 w 259999"/>
              <a:gd name="connsiteY7" fmla="*/ 149947 h 149947"/>
              <a:gd name="connsiteX0" fmla="*/ 85270 w 259932"/>
              <a:gd name="connsiteY0" fmla="*/ 38499 h 149947"/>
              <a:gd name="connsiteX1" fmla="*/ 52406 w 259932"/>
              <a:gd name="connsiteY1" fmla="*/ 106338 h 149947"/>
              <a:gd name="connsiteX2" fmla="*/ 150463 w 259932"/>
              <a:gd name="connsiteY2" fmla="*/ 144478 h 149947"/>
              <a:gd name="connsiteX3" fmla="*/ 147387 w 259932"/>
              <a:gd name="connsiteY3" fmla="*/ 73711 h 149947"/>
              <a:gd name="connsiteX4" fmla="*/ 255596 w 259932"/>
              <a:gd name="connsiteY4" fmla="*/ 111340 h 149947"/>
              <a:gd name="connsiteX5" fmla="*/ 222641 w 259932"/>
              <a:gd name="connsiteY5" fmla="*/ 33098 h 149947"/>
              <a:gd name="connsiteX6" fmla="*/ 77313 w 259932"/>
              <a:gd name="connsiteY6" fmla="*/ 6538 h 149947"/>
              <a:gd name="connsiteX7" fmla="*/ 54114 w 259932"/>
              <a:gd name="connsiteY7" fmla="*/ 149947 h 149947"/>
              <a:gd name="connsiteX0" fmla="*/ 114741 w 289403"/>
              <a:gd name="connsiteY0" fmla="*/ 39733 h 168942"/>
              <a:gd name="connsiteX1" fmla="*/ 81877 w 289403"/>
              <a:gd name="connsiteY1" fmla="*/ 107572 h 168942"/>
              <a:gd name="connsiteX2" fmla="*/ 179934 w 289403"/>
              <a:gd name="connsiteY2" fmla="*/ 145712 h 168942"/>
              <a:gd name="connsiteX3" fmla="*/ 176858 w 289403"/>
              <a:gd name="connsiteY3" fmla="*/ 74945 h 168942"/>
              <a:gd name="connsiteX4" fmla="*/ 285067 w 289403"/>
              <a:gd name="connsiteY4" fmla="*/ 112574 h 168942"/>
              <a:gd name="connsiteX5" fmla="*/ 252112 w 289403"/>
              <a:gd name="connsiteY5" fmla="*/ 34332 h 168942"/>
              <a:gd name="connsiteX6" fmla="*/ 106784 w 289403"/>
              <a:gd name="connsiteY6" fmla="*/ 7772 h 168942"/>
              <a:gd name="connsiteX7" fmla="*/ 47179 w 289403"/>
              <a:gd name="connsiteY7" fmla="*/ 168942 h 168942"/>
              <a:gd name="connsiteX0" fmla="*/ 112169 w 286831"/>
              <a:gd name="connsiteY0" fmla="*/ 39244 h 161427"/>
              <a:gd name="connsiteX1" fmla="*/ 79305 w 286831"/>
              <a:gd name="connsiteY1" fmla="*/ 107083 h 161427"/>
              <a:gd name="connsiteX2" fmla="*/ 177362 w 286831"/>
              <a:gd name="connsiteY2" fmla="*/ 145223 h 161427"/>
              <a:gd name="connsiteX3" fmla="*/ 174286 w 286831"/>
              <a:gd name="connsiteY3" fmla="*/ 74456 h 161427"/>
              <a:gd name="connsiteX4" fmla="*/ 282495 w 286831"/>
              <a:gd name="connsiteY4" fmla="*/ 112085 h 161427"/>
              <a:gd name="connsiteX5" fmla="*/ 249540 w 286831"/>
              <a:gd name="connsiteY5" fmla="*/ 33843 h 161427"/>
              <a:gd name="connsiteX6" fmla="*/ 104212 w 286831"/>
              <a:gd name="connsiteY6" fmla="*/ 7283 h 161427"/>
              <a:gd name="connsiteX7" fmla="*/ 47700 w 286831"/>
              <a:gd name="connsiteY7" fmla="*/ 161427 h 161427"/>
              <a:gd name="connsiteX0" fmla="*/ 112169 w 265981"/>
              <a:gd name="connsiteY0" fmla="*/ 39185 h 161368"/>
              <a:gd name="connsiteX1" fmla="*/ 79305 w 265981"/>
              <a:gd name="connsiteY1" fmla="*/ 107024 h 161368"/>
              <a:gd name="connsiteX2" fmla="*/ 177362 w 265981"/>
              <a:gd name="connsiteY2" fmla="*/ 145164 h 161368"/>
              <a:gd name="connsiteX3" fmla="*/ 174286 w 265981"/>
              <a:gd name="connsiteY3" fmla="*/ 74397 h 161368"/>
              <a:gd name="connsiteX4" fmla="*/ 254218 w 265981"/>
              <a:gd name="connsiteY4" fmla="*/ 109366 h 161368"/>
              <a:gd name="connsiteX5" fmla="*/ 249540 w 265981"/>
              <a:gd name="connsiteY5" fmla="*/ 33784 h 161368"/>
              <a:gd name="connsiteX6" fmla="*/ 104212 w 265981"/>
              <a:gd name="connsiteY6" fmla="*/ 7224 h 161368"/>
              <a:gd name="connsiteX7" fmla="*/ 47700 w 265981"/>
              <a:gd name="connsiteY7" fmla="*/ 161368 h 161368"/>
              <a:gd name="connsiteX0" fmla="*/ 112169 w 274217"/>
              <a:gd name="connsiteY0" fmla="*/ 39185 h 161368"/>
              <a:gd name="connsiteX1" fmla="*/ 79305 w 274217"/>
              <a:gd name="connsiteY1" fmla="*/ 107024 h 161368"/>
              <a:gd name="connsiteX2" fmla="*/ 177362 w 274217"/>
              <a:gd name="connsiteY2" fmla="*/ 145164 h 161368"/>
              <a:gd name="connsiteX3" fmla="*/ 174286 w 274217"/>
              <a:gd name="connsiteY3" fmla="*/ 74397 h 161368"/>
              <a:gd name="connsiteX4" fmla="*/ 254218 w 274217"/>
              <a:gd name="connsiteY4" fmla="*/ 109366 h 161368"/>
              <a:gd name="connsiteX5" fmla="*/ 249540 w 274217"/>
              <a:gd name="connsiteY5" fmla="*/ 33784 h 161368"/>
              <a:gd name="connsiteX6" fmla="*/ 104212 w 274217"/>
              <a:gd name="connsiteY6" fmla="*/ 7224 h 161368"/>
              <a:gd name="connsiteX7" fmla="*/ 47700 w 274217"/>
              <a:gd name="connsiteY7" fmla="*/ 161368 h 161368"/>
              <a:gd name="connsiteX0" fmla="*/ 112169 w 274217"/>
              <a:gd name="connsiteY0" fmla="*/ 39185 h 161368"/>
              <a:gd name="connsiteX1" fmla="*/ 79305 w 274217"/>
              <a:gd name="connsiteY1" fmla="*/ 107024 h 161368"/>
              <a:gd name="connsiteX2" fmla="*/ 177362 w 274217"/>
              <a:gd name="connsiteY2" fmla="*/ 145164 h 161368"/>
              <a:gd name="connsiteX3" fmla="*/ 174286 w 274217"/>
              <a:gd name="connsiteY3" fmla="*/ 74397 h 161368"/>
              <a:gd name="connsiteX4" fmla="*/ 254218 w 274217"/>
              <a:gd name="connsiteY4" fmla="*/ 109366 h 161368"/>
              <a:gd name="connsiteX5" fmla="*/ 249540 w 274217"/>
              <a:gd name="connsiteY5" fmla="*/ 33784 h 161368"/>
              <a:gd name="connsiteX6" fmla="*/ 104212 w 274217"/>
              <a:gd name="connsiteY6" fmla="*/ 7224 h 161368"/>
              <a:gd name="connsiteX7" fmla="*/ 47700 w 274217"/>
              <a:gd name="connsiteY7" fmla="*/ 161368 h 161368"/>
              <a:gd name="connsiteX0" fmla="*/ 112169 w 274217"/>
              <a:gd name="connsiteY0" fmla="*/ 39185 h 161368"/>
              <a:gd name="connsiteX1" fmla="*/ 90691 w 274217"/>
              <a:gd name="connsiteY1" fmla="*/ 105458 h 161368"/>
              <a:gd name="connsiteX2" fmla="*/ 177362 w 274217"/>
              <a:gd name="connsiteY2" fmla="*/ 145164 h 161368"/>
              <a:gd name="connsiteX3" fmla="*/ 174286 w 274217"/>
              <a:gd name="connsiteY3" fmla="*/ 74397 h 161368"/>
              <a:gd name="connsiteX4" fmla="*/ 254218 w 274217"/>
              <a:gd name="connsiteY4" fmla="*/ 109366 h 161368"/>
              <a:gd name="connsiteX5" fmla="*/ 249540 w 274217"/>
              <a:gd name="connsiteY5" fmla="*/ 33784 h 161368"/>
              <a:gd name="connsiteX6" fmla="*/ 104212 w 274217"/>
              <a:gd name="connsiteY6" fmla="*/ 7224 h 161368"/>
              <a:gd name="connsiteX7" fmla="*/ 47700 w 274217"/>
              <a:gd name="connsiteY7" fmla="*/ 161368 h 161368"/>
              <a:gd name="connsiteX0" fmla="*/ 63813 w 225861"/>
              <a:gd name="connsiteY0" fmla="*/ 38533 h 151289"/>
              <a:gd name="connsiteX1" fmla="*/ 42335 w 225861"/>
              <a:gd name="connsiteY1" fmla="*/ 104806 h 151289"/>
              <a:gd name="connsiteX2" fmla="*/ 129006 w 225861"/>
              <a:gd name="connsiteY2" fmla="*/ 144512 h 151289"/>
              <a:gd name="connsiteX3" fmla="*/ 125930 w 225861"/>
              <a:gd name="connsiteY3" fmla="*/ 73745 h 151289"/>
              <a:gd name="connsiteX4" fmla="*/ 205862 w 225861"/>
              <a:gd name="connsiteY4" fmla="*/ 108714 h 151289"/>
              <a:gd name="connsiteX5" fmla="*/ 201184 w 225861"/>
              <a:gd name="connsiteY5" fmla="*/ 33132 h 151289"/>
              <a:gd name="connsiteX6" fmla="*/ 55856 w 225861"/>
              <a:gd name="connsiteY6" fmla="*/ 6572 h 151289"/>
              <a:gd name="connsiteX7" fmla="*/ 61094 w 225861"/>
              <a:gd name="connsiteY7" fmla="*/ 151289 h 151289"/>
              <a:gd name="connsiteX0" fmla="*/ 58204 w 219275"/>
              <a:gd name="connsiteY0" fmla="*/ 31930 h 144686"/>
              <a:gd name="connsiteX1" fmla="*/ 36726 w 219275"/>
              <a:gd name="connsiteY1" fmla="*/ 98203 h 144686"/>
              <a:gd name="connsiteX2" fmla="*/ 123397 w 219275"/>
              <a:gd name="connsiteY2" fmla="*/ 137909 h 144686"/>
              <a:gd name="connsiteX3" fmla="*/ 120321 w 219275"/>
              <a:gd name="connsiteY3" fmla="*/ 67142 h 144686"/>
              <a:gd name="connsiteX4" fmla="*/ 200253 w 219275"/>
              <a:gd name="connsiteY4" fmla="*/ 102111 h 144686"/>
              <a:gd name="connsiteX5" fmla="*/ 195575 w 219275"/>
              <a:gd name="connsiteY5" fmla="*/ 26529 h 144686"/>
              <a:gd name="connsiteX6" fmla="*/ 69379 w 219275"/>
              <a:gd name="connsiteY6" fmla="*/ 7629 h 144686"/>
              <a:gd name="connsiteX7" fmla="*/ 55485 w 219275"/>
              <a:gd name="connsiteY7" fmla="*/ 144686 h 144686"/>
              <a:gd name="connsiteX0" fmla="*/ 65689 w 226760"/>
              <a:gd name="connsiteY0" fmla="*/ 30077 h 142833"/>
              <a:gd name="connsiteX1" fmla="*/ 44211 w 226760"/>
              <a:gd name="connsiteY1" fmla="*/ 96350 h 142833"/>
              <a:gd name="connsiteX2" fmla="*/ 130882 w 226760"/>
              <a:gd name="connsiteY2" fmla="*/ 136056 h 142833"/>
              <a:gd name="connsiteX3" fmla="*/ 127806 w 226760"/>
              <a:gd name="connsiteY3" fmla="*/ 65289 h 142833"/>
              <a:gd name="connsiteX4" fmla="*/ 207738 w 226760"/>
              <a:gd name="connsiteY4" fmla="*/ 100258 h 142833"/>
              <a:gd name="connsiteX5" fmla="*/ 203060 w 226760"/>
              <a:gd name="connsiteY5" fmla="*/ 24676 h 142833"/>
              <a:gd name="connsiteX6" fmla="*/ 76864 w 226760"/>
              <a:gd name="connsiteY6" fmla="*/ 5776 h 142833"/>
              <a:gd name="connsiteX7" fmla="*/ 62970 w 226760"/>
              <a:gd name="connsiteY7" fmla="*/ 142833 h 142833"/>
              <a:gd name="connsiteX0" fmla="*/ 65689 w 226760"/>
              <a:gd name="connsiteY0" fmla="*/ 30077 h 142833"/>
              <a:gd name="connsiteX1" fmla="*/ 44211 w 226760"/>
              <a:gd name="connsiteY1" fmla="*/ 96350 h 142833"/>
              <a:gd name="connsiteX2" fmla="*/ 130882 w 226760"/>
              <a:gd name="connsiteY2" fmla="*/ 136056 h 142833"/>
              <a:gd name="connsiteX3" fmla="*/ 127806 w 226760"/>
              <a:gd name="connsiteY3" fmla="*/ 65289 h 142833"/>
              <a:gd name="connsiteX4" fmla="*/ 207738 w 226760"/>
              <a:gd name="connsiteY4" fmla="*/ 100258 h 142833"/>
              <a:gd name="connsiteX5" fmla="*/ 203060 w 226760"/>
              <a:gd name="connsiteY5" fmla="*/ 24676 h 142833"/>
              <a:gd name="connsiteX6" fmla="*/ 76864 w 226760"/>
              <a:gd name="connsiteY6" fmla="*/ 5776 h 142833"/>
              <a:gd name="connsiteX7" fmla="*/ 62970 w 226760"/>
              <a:gd name="connsiteY7" fmla="*/ 142833 h 142833"/>
              <a:gd name="connsiteX0" fmla="*/ 65689 w 226760"/>
              <a:gd name="connsiteY0" fmla="*/ 30077 h 142833"/>
              <a:gd name="connsiteX1" fmla="*/ 44211 w 226760"/>
              <a:gd name="connsiteY1" fmla="*/ 96350 h 142833"/>
              <a:gd name="connsiteX2" fmla="*/ 130882 w 226760"/>
              <a:gd name="connsiteY2" fmla="*/ 136056 h 142833"/>
              <a:gd name="connsiteX3" fmla="*/ 127806 w 226760"/>
              <a:gd name="connsiteY3" fmla="*/ 65289 h 142833"/>
              <a:gd name="connsiteX4" fmla="*/ 207738 w 226760"/>
              <a:gd name="connsiteY4" fmla="*/ 100258 h 142833"/>
              <a:gd name="connsiteX5" fmla="*/ 203060 w 226760"/>
              <a:gd name="connsiteY5" fmla="*/ 24676 h 142833"/>
              <a:gd name="connsiteX6" fmla="*/ 76864 w 226760"/>
              <a:gd name="connsiteY6" fmla="*/ 5776 h 142833"/>
              <a:gd name="connsiteX7" fmla="*/ 62970 w 226760"/>
              <a:gd name="connsiteY7" fmla="*/ 142833 h 142833"/>
              <a:gd name="connsiteX0" fmla="*/ 65689 w 226760"/>
              <a:gd name="connsiteY0" fmla="*/ 30077 h 142833"/>
              <a:gd name="connsiteX1" fmla="*/ 44211 w 226760"/>
              <a:gd name="connsiteY1" fmla="*/ 96350 h 142833"/>
              <a:gd name="connsiteX2" fmla="*/ 116612 w 226760"/>
              <a:gd name="connsiteY2" fmla="*/ 122114 h 142833"/>
              <a:gd name="connsiteX3" fmla="*/ 127806 w 226760"/>
              <a:gd name="connsiteY3" fmla="*/ 65289 h 142833"/>
              <a:gd name="connsiteX4" fmla="*/ 207738 w 226760"/>
              <a:gd name="connsiteY4" fmla="*/ 100258 h 142833"/>
              <a:gd name="connsiteX5" fmla="*/ 203060 w 226760"/>
              <a:gd name="connsiteY5" fmla="*/ 24676 h 142833"/>
              <a:gd name="connsiteX6" fmla="*/ 76864 w 226760"/>
              <a:gd name="connsiteY6" fmla="*/ 5776 h 142833"/>
              <a:gd name="connsiteX7" fmla="*/ 62970 w 226760"/>
              <a:gd name="connsiteY7" fmla="*/ 142833 h 142833"/>
              <a:gd name="connsiteX0" fmla="*/ 65689 w 221020"/>
              <a:gd name="connsiteY0" fmla="*/ 29851 h 142607"/>
              <a:gd name="connsiteX1" fmla="*/ 44211 w 221020"/>
              <a:gd name="connsiteY1" fmla="*/ 96124 h 142607"/>
              <a:gd name="connsiteX2" fmla="*/ 116612 w 221020"/>
              <a:gd name="connsiteY2" fmla="*/ 121888 h 142607"/>
              <a:gd name="connsiteX3" fmla="*/ 127806 w 221020"/>
              <a:gd name="connsiteY3" fmla="*/ 65063 h 142607"/>
              <a:gd name="connsiteX4" fmla="*/ 198728 w 221020"/>
              <a:gd name="connsiteY4" fmla="*/ 90980 h 142607"/>
              <a:gd name="connsiteX5" fmla="*/ 203060 w 221020"/>
              <a:gd name="connsiteY5" fmla="*/ 24450 h 142607"/>
              <a:gd name="connsiteX6" fmla="*/ 76864 w 221020"/>
              <a:gd name="connsiteY6" fmla="*/ 5550 h 142607"/>
              <a:gd name="connsiteX7" fmla="*/ 62970 w 221020"/>
              <a:gd name="connsiteY7" fmla="*/ 142607 h 142607"/>
              <a:gd name="connsiteX0" fmla="*/ 51241 w 206572"/>
              <a:gd name="connsiteY0" fmla="*/ 31327 h 139083"/>
              <a:gd name="connsiteX1" fmla="*/ 29763 w 206572"/>
              <a:gd name="connsiteY1" fmla="*/ 97600 h 139083"/>
              <a:gd name="connsiteX2" fmla="*/ 102164 w 206572"/>
              <a:gd name="connsiteY2" fmla="*/ 123364 h 139083"/>
              <a:gd name="connsiteX3" fmla="*/ 113358 w 206572"/>
              <a:gd name="connsiteY3" fmla="*/ 66539 h 139083"/>
              <a:gd name="connsiteX4" fmla="*/ 184280 w 206572"/>
              <a:gd name="connsiteY4" fmla="*/ 92456 h 139083"/>
              <a:gd name="connsiteX5" fmla="*/ 188612 w 206572"/>
              <a:gd name="connsiteY5" fmla="*/ 25926 h 139083"/>
              <a:gd name="connsiteX6" fmla="*/ 62416 w 206572"/>
              <a:gd name="connsiteY6" fmla="*/ 7026 h 139083"/>
              <a:gd name="connsiteX7" fmla="*/ 57667 w 206572"/>
              <a:gd name="connsiteY7" fmla="*/ 139083 h 139083"/>
              <a:gd name="connsiteX0" fmla="*/ 79802 w 235133"/>
              <a:gd name="connsiteY0" fmla="*/ 31327 h 140062"/>
              <a:gd name="connsiteX1" fmla="*/ 58324 w 235133"/>
              <a:gd name="connsiteY1" fmla="*/ 97600 h 140062"/>
              <a:gd name="connsiteX2" fmla="*/ 130725 w 235133"/>
              <a:gd name="connsiteY2" fmla="*/ 123364 h 140062"/>
              <a:gd name="connsiteX3" fmla="*/ 141919 w 235133"/>
              <a:gd name="connsiteY3" fmla="*/ 66539 h 140062"/>
              <a:gd name="connsiteX4" fmla="*/ 212841 w 235133"/>
              <a:gd name="connsiteY4" fmla="*/ 92456 h 140062"/>
              <a:gd name="connsiteX5" fmla="*/ 217173 w 235133"/>
              <a:gd name="connsiteY5" fmla="*/ 25926 h 140062"/>
              <a:gd name="connsiteX6" fmla="*/ 90977 w 235133"/>
              <a:gd name="connsiteY6" fmla="*/ 7026 h 140062"/>
              <a:gd name="connsiteX7" fmla="*/ 48421 w 235133"/>
              <a:gd name="connsiteY7" fmla="*/ 140062 h 140062"/>
              <a:gd name="connsiteX0" fmla="*/ 83971 w 239302"/>
              <a:gd name="connsiteY0" fmla="*/ 31327 h 146559"/>
              <a:gd name="connsiteX1" fmla="*/ 62493 w 239302"/>
              <a:gd name="connsiteY1" fmla="*/ 97600 h 146559"/>
              <a:gd name="connsiteX2" fmla="*/ 134894 w 239302"/>
              <a:gd name="connsiteY2" fmla="*/ 123364 h 146559"/>
              <a:gd name="connsiteX3" fmla="*/ 146088 w 239302"/>
              <a:gd name="connsiteY3" fmla="*/ 66539 h 146559"/>
              <a:gd name="connsiteX4" fmla="*/ 217010 w 239302"/>
              <a:gd name="connsiteY4" fmla="*/ 92456 h 146559"/>
              <a:gd name="connsiteX5" fmla="*/ 221342 w 239302"/>
              <a:gd name="connsiteY5" fmla="*/ 25926 h 146559"/>
              <a:gd name="connsiteX6" fmla="*/ 95146 w 239302"/>
              <a:gd name="connsiteY6" fmla="*/ 7026 h 146559"/>
              <a:gd name="connsiteX7" fmla="*/ 47362 w 239302"/>
              <a:gd name="connsiteY7" fmla="*/ 146559 h 146559"/>
              <a:gd name="connsiteX0" fmla="*/ 49625 w 204956"/>
              <a:gd name="connsiteY0" fmla="*/ 31327 h 146559"/>
              <a:gd name="connsiteX1" fmla="*/ 28147 w 204956"/>
              <a:gd name="connsiteY1" fmla="*/ 97600 h 146559"/>
              <a:gd name="connsiteX2" fmla="*/ 100548 w 204956"/>
              <a:gd name="connsiteY2" fmla="*/ 123364 h 146559"/>
              <a:gd name="connsiteX3" fmla="*/ 111742 w 204956"/>
              <a:gd name="connsiteY3" fmla="*/ 66539 h 146559"/>
              <a:gd name="connsiteX4" fmla="*/ 182664 w 204956"/>
              <a:gd name="connsiteY4" fmla="*/ 92456 h 146559"/>
              <a:gd name="connsiteX5" fmla="*/ 186996 w 204956"/>
              <a:gd name="connsiteY5" fmla="*/ 25926 h 146559"/>
              <a:gd name="connsiteX6" fmla="*/ 60800 w 204956"/>
              <a:gd name="connsiteY6" fmla="*/ 7026 h 146559"/>
              <a:gd name="connsiteX7" fmla="*/ 13016 w 204956"/>
              <a:gd name="connsiteY7" fmla="*/ 146559 h 146559"/>
              <a:gd name="connsiteX0" fmla="*/ 64216 w 219547"/>
              <a:gd name="connsiteY0" fmla="*/ 31327 h 124929"/>
              <a:gd name="connsiteX1" fmla="*/ 42738 w 219547"/>
              <a:gd name="connsiteY1" fmla="*/ 97600 h 124929"/>
              <a:gd name="connsiteX2" fmla="*/ 115139 w 219547"/>
              <a:gd name="connsiteY2" fmla="*/ 123364 h 124929"/>
              <a:gd name="connsiteX3" fmla="*/ 126333 w 219547"/>
              <a:gd name="connsiteY3" fmla="*/ 66539 h 124929"/>
              <a:gd name="connsiteX4" fmla="*/ 197255 w 219547"/>
              <a:gd name="connsiteY4" fmla="*/ 92456 h 124929"/>
              <a:gd name="connsiteX5" fmla="*/ 201587 w 219547"/>
              <a:gd name="connsiteY5" fmla="*/ 25926 h 124929"/>
              <a:gd name="connsiteX6" fmla="*/ 75391 w 219547"/>
              <a:gd name="connsiteY6" fmla="*/ 7026 h 124929"/>
              <a:gd name="connsiteX7" fmla="*/ 11168 w 219547"/>
              <a:gd name="connsiteY7" fmla="*/ 92984 h 124929"/>
              <a:gd name="connsiteX0" fmla="*/ 53498 w 208829"/>
              <a:gd name="connsiteY0" fmla="*/ 31327 h 124929"/>
              <a:gd name="connsiteX1" fmla="*/ 32020 w 208829"/>
              <a:gd name="connsiteY1" fmla="*/ 97600 h 124929"/>
              <a:gd name="connsiteX2" fmla="*/ 104421 w 208829"/>
              <a:gd name="connsiteY2" fmla="*/ 123364 h 124929"/>
              <a:gd name="connsiteX3" fmla="*/ 115615 w 208829"/>
              <a:gd name="connsiteY3" fmla="*/ 66539 h 124929"/>
              <a:gd name="connsiteX4" fmla="*/ 186537 w 208829"/>
              <a:gd name="connsiteY4" fmla="*/ 92456 h 124929"/>
              <a:gd name="connsiteX5" fmla="*/ 190869 w 208829"/>
              <a:gd name="connsiteY5" fmla="*/ 25926 h 124929"/>
              <a:gd name="connsiteX6" fmla="*/ 64673 w 208829"/>
              <a:gd name="connsiteY6" fmla="*/ 7026 h 124929"/>
              <a:gd name="connsiteX7" fmla="*/ 450 w 208829"/>
              <a:gd name="connsiteY7" fmla="*/ 92984 h 124929"/>
              <a:gd name="connsiteX0" fmla="*/ 53048 w 208379"/>
              <a:gd name="connsiteY0" fmla="*/ 27554 h 121156"/>
              <a:gd name="connsiteX1" fmla="*/ 31570 w 208379"/>
              <a:gd name="connsiteY1" fmla="*/ 93827 h 121156"/>
              <a:gd name="connsiteX2" fmla="*/ 103971 w 208379"/>
              <a:gd name="connsiteY2" fmla="*/ 119591 h 121156"/>
              <a:gd name="connsiteX3" fmla="*/ 115165 w 208379"/>
              <a:gd name="connsiteY3" fmla="*/ 62766 h 121156"/>
              <a:gd name="connsiteX4" fmla="*/ 186087 w 208379"/>
              <a:gd name="connsiteY4" fmla="*/ 88683 h 121156"/>
              <a:gd name="connsiteX5" fmla="*/ 190419 w 208379"/>
              <a:gd name="connsiteY5" fmla="*/ 22153 h 121156"/>
              <a:gd name="connsiteX6" fmla="*/ 64223 w 208379"/>
              <a:gd name="connsiteY6" fmla="*/ 3253 h 121156"/>
              <a:gd name="connsiteX7" fmla="*/ 11371 w 208379"/>
              <a:gd name="connsiteY7" fmla="*/ 67358 h 121156"/>
              <a:gd name="connsiteX8" fmla="*/ 0 w 208379"/>
              <a:gd name="connsiteY8" fmla="*/ 89211 h 121156"/>
              <a:gd name="connsiteX0" fmla="*/ 53048 w 208379"/>
              <a:gd name="connsiteY0" fmla="*/ 27554 h 120010"/>
              <a:gd name="connsiteX1" fmla="*/ 103971 w 208379"/>
              <a:gd name="connsiteY1" fmla="*/ 119591 h 120010"/>
              <a:gd name="connsiteX2" fmla="*/ 115165 w 208379"/>
              <a:gd name="connsiteY2" fmla="*/ 62766 h 120010"/>
              <a:gd name="connsiteX3" fmla="*/ 186087 w 208379"/>
              <a:gd name="connsiteY3" fmla="*/ 88683 h 120010"/>
              <a:gd name="connsiteX4" fmla="*/ 190419 w 208379"/>
              <a:gd name="connsiteY4" fmla="*/ 22153 h 120010"/>
              <a:gd name="connsiteX5" fmla="*/ 64223 w 208379"/>
              <a:gd name="connsiteY5" fmla="*/ 3253 h 120010"/>
              <a:gd name="connsiteX6" fmla="*/ 11371 w 208379"/>
              <a:gd name="connsiteY6" fmla="*/ 67358 h 120010"/>
              <a:gd name="connsiteX7" fmla="*/ 0 w 208379"/>
              <a:gd name="connsiteY7" fmla="*/ 89211 h 120010"/>
              <a:gd name="connsiteX0" fmla="*/ 53048 w 208379"/>
              <a:gd name="connsiteY0" fmla="*/ 27554 h 90224"/>
              <a:gd name="connsiteX1" fmla="*/ 115165 w 208379"/>
              <a:gd name="connsiteY1" fmla="*/ 62766 h 90224"/>
              <a:gd name="connsiteX2" fmla="*/ 186087 w 208379"/>
              <a:gd name="connsiteY2" fmla="*/ 88683 h 90224"/>
              <a:gd name="connsiteX3" fmla="*/ 190419 w 208379"/>
              <a:gd name="connsiteY3" fmla="*/ 22153 h 90224"/>
              <a:gd name="connsiteX4" fmla="*/ 64223 w 208379"/>
              <a:gd name="connsiteY4" fmla="*/ 3253 h 90224"/>
              <a:gd name="connsiteX5" fmla="*/ 11371 w 208379"/>
              <a:gd name="connsiteY5" fmla="*/ 67358 h 90224"/>
              <a:gd name="connsiteX6" fmla="*/ 0 w 208379"/>
              <a:gd name="connsiteY6" fmla="*/ 89211 h 90224"/>
              <a:gd name="connsiteX0" fmla="*/ 60108 w 208379"/>
              <a:gd name="connsiteY0" fmla="*/ 66783 h 89955"/>
              <a:gd name="connsiteX1" fmla="*/ 115165 w 208379"/>
              <a:gd name="connsiteY1" fmla="*/ 62766 h 89955"/>
              <a:gd name="connsiteX2" fmla="*/ 186087 w 208379"/>
              <a:gd name="connsiteY2" fmla="*/ 88683 h 89955"/>
              <a:gd name="connsiteX3" fmla="*/ 190419 w 208379"/>
              <a:gd name="connsiteY3" fmla="*/ 22153 h 89955"/>
              <a:gd name="connsiteX4" fmla="*/ 64223 w 208379"/>
              <a:gd name="connsiteY4" fmla="*/ 3253 h 89955"/>
              <a:gd name="connsiteX5" fmla="*/ 11371 w 208379"/>
              <a:gd name="connsiteY5" fmla="*/ 67358 h 89955"/>
              <a:gd name="connsiteX6" fmla="*/ 0 w 208379"/>
              <a:gd name="connsiteY6" fmla="*/ 89211 h 89955"/>
              <a:gd name="connsiteX0" fmla="*/ 93146 w 208379"/>
              <a:gd name="connsiteY0" fmla="*/ 123731 h 124329"/>
              <a:gd name="connsiteX1" fmla="*/ 115165 w 208379"/>
              <a:gd name="connsiteY1" fmla="*/ 62766 h 124329"/>
              <a:gd name="connsiteX2" fmla="*/ 186087 w 208379"/>
              <a:gd name="connsiteY2" fmla="*/ 88683 h 124329"/>
              <a:gd name="connsiteX3" fmla="*/ 190419 w 208379"/>
              <a:gd name="connsiteY3" fmla="*/ 22153 h 124329"/>
              <a:gd name="connsiteX4" fmla="*/ 64223 w 208379"/>
              <a:gd name="connsiteY4" fmla="*/ 3253 h 124329"/>
              <a:gd name="connsiteX5" fmla="*/ 11371 w 208379"/>
              <a:gd name="connsiteY5" fmla="*/ 67358 h 124329"/>
              <a:gd name="connsiteX6" fmla="*/ 0 w 208379"/>
              <a:gd name="connsiteY6" fmla="*/ 89211 h 124329"/>
              <a:gd name="connsiteX0" fmla="*/ 93146 w 186170"/>
              <a:gd name="connsiteY0" fmla="*/ 122442 h 123040"/>
              <a:gd name="connsiteX1" fmla="*/ 115165 w 186170"/>
              <a:gd name="connsiteY1" fmla="*/ 61477 h 123040"/>
              <a:gd name="connsiteX2" fmla="*/ 186087 w 186170"/>
              <a:gd name="connsiteY2" fmla="*/ 87394 h 123040"/>
              <a:gd name="connsiteX3" fmla="*/ 128039 w 186170"/>
              <a:gd name="connsiteY3" fmla="*/ 36377 h 123040"/>
              <a:gd name="connsiteX4" fmla="*/ 64223 w 186170"/>
              <a:gd name="connsiteY4" fmla="*/ 1964 h 123040"/>
              <a:gd name="connsiteX5" fmla="*/ 11371 w 186170"/>
              <a:gd name="connsiteY5" fmla="*/ 66069 h 123040"/>
              <a:gd name="connsiteX6" fmla="*/ 0 w 186170"/>
              <a:gd name="connsiteY6" fmla="*/ 87922 h 123040"/>
              <a:gd name="connsiteX0" fmla="*/ 93146 w 186960"/>
              <a:gd name="connsiteY0" fmla="*/ 122442 h 123138"/>
              <a:gd name="connsiteX1" fmla="*/ 81704 w 186960"/>
              <a:gd name="connsiteY1" fmla="*/ 71056 h 123138"/>
              <a:gd name="connsiteX2" fmla="*/ 186087 w 186960"/>
              <a:gd name="connsiteY2" fmla="*/ 87394 h 123138"/>
              <a:gd name="connsiteX3" fmla="*/ 128039 w 186960"/>
              <a:gd name="connsiteY3" fmla="*/ 36377 h 123138"/>
              <a:gd name="connsiteX4" fmla="*/ 64223 w 186960"/>
              <a:gd name="connsiteY4" fmla="*/ 1964 h 123138"/>
              <a:gd name="connsiteX5" fmla="*/ 11371 w 186960"/>
              <a:gd name="connsiteY5" fmla="*/ 66069 h 123138"/>
              <a:gd name="connsiteX6" fmla="*/ 0 w 186960"/>
              <a:gd name="connsiteY6" fmla="*/ 87922 h 123138"/>
              <a:gd name="connsiteX0" fmla="*/ 89225 w 186960"/>
              <a:gd name="connsiteY0" fmla="*/ 127314 h 127965"/>
              <a:gd name="connsiteX1" fmla="*/ 81704 w 186960"/>
              <a:gd name="connsiteY1" fmla="*/ 71056 h 127965"/>
              <a:gd name="connsiteX2" fmla="*/ 186087 w 186960"/>
              <a:gd name="connsiteY2" fmla="*/ 87394 h 127965"/>
              <a:gd name="connsiteX3" fmla="*/ 128039 w 186960"/>
              <a:gd name="connsiteY3" fmla="*/ 36377 h 127965"/>
              <a:gd name="connsiteX4" fmla="*/ 64223 w 186960"/>
              <a:gd name="connsiteY4" fmla="*/ 1964 h 127965"/>
              <a:gd name="connsiteX5" fmla="*/ 11371 w 186960"/>
              <a:gd name="connsiteY5" fmla="*/ 66069 h 127965"/>
              <a:gd name="connsiteX6" fmla="*/ 0 w 186960"/>
              <a:gd name="connsiteY6" fmla="*/ 87922 h 127965"/>
              <a:gd name="connsiteX0" fmla="*/ 89225 w 130667"/>
              <a:gd name="connsiteY0" fmla="*/ 127086 h 127795"/>
              <a:gd name="connsiteX1" fmla="*/ 81704 w 130667"/>
              <a:gd name="connsiteY1" fmla="*/ 70828 h 127795"/>
              <a:gd name="connsiteX2" fmla="*/ 114850 w 130667"/>
              <a:gd name="connsiteY2" fmla="*/ 55684 h 127795"/>
              <a:gd name="connsiteX3" fmla="*/ 128039 w 130667"/>
              <a:gd name="connsiteY3" fmla="*/ 36149 h 127795"/>
              <a:gd name="connsiteX4" fmla="*/ 64223 w 130667"/>
              <a:gd name="connsiteY4" fmla="*/ 1736 h 127795"/>
              <a:gd name="connsiteX5" fmla="*/ 11371 w 130667"/>
              <a:gd name="connsiteY5" fmla="*/ 65841 h 127795"/>
              <a:gd name="connsiteX6" fmla="*/ 0 w 130667"/>
              <a:gd name="connsiteY6" fmla="*/ 87694 h 127795"/>
              <a:gd name="connsiteX0" fmla="*/ 126051 w 130667"/>
              <a:gd name="connsiteY0" fmla="*/ 107325 h 108323"/>
              <a:gd name="connsiteX1" fmla="*/ 81704 w 130667"/>
              <a:gd name="connsiteY1" fmla="*/ 70828 h 108323"/>
              <a:gd name="connsiteX2" fmla="*/ 114850 w 130667"/>
              <a:gd name="connsiteY2" fmla="*/ 55684 h 108323"/>
              <a:gd name="connsiteX3" fmla="*/ 128039 w 130667"/>
              <a:gd name="connsiteY3" fmla="*/ 36149 h 108323"/>
              <a:gd name="connsiteX4" fmla="*/ 64223 w 130667"/>
              <a:gd name="connsiteY4" fmla="*/ 1736 h 108323"/>
              <a:gd name="connsiteX5" fmla="*/ 11371 w 130667"/>
              <a:gd name="connsiteY5" fmla="*/ 65841 h 108323"/>
              <a:gd name="connsiteX6" fmla="*/ 0 w 130667"/>
              <a:gd name="connsiteY6" fmla="*/ 87694 h 108323"/>
              <a:gd name="connsiteX0" fmla="*/ 92655 w 130667"/>
              <a:gd name="connsiteY0" fmla="*/ 112822 h 113718"/>
              <a:gd name="connsiteX1" fmla="*/ 81704 w 130667"/>
              <a:gd name="connsiteY1" fmla="*/ 70828 h 113718"/>
              <a:gd name="connsiteX2" fmla="*/ 114850 w 130667"/>
              <a:gd name="connsiteY2" fmla="*/ 55684 h 113718"/>
              <a:gd name="connsiteX3" fmla="*/ 128039 w 130667"/>
              <a:gd name="connsiteY3" fmla="*/ 36149 h 113718"/>
              <a:gd name="connsiteX4" fmla="*/ 64223 w 130667"/>
              <a:gd name="connsiteY4" fmla="*/ 1736 h 113718"/>
              <a:gd name="connsiteX5" fmla="*/ 11371 w 130667"/>
              <a:gd name="connsiteY5" fmla="*/ 65841 h 113718"/>
              <a:gd name="connsiteX6" fmla="*/ 0 w 130667"/>
              <a:gd name="connsiteY6" fmla="*/ 87694 h 113718"/>
              <a:gd name="connsiteX0" fmla="*/ 92655 w 118873"/>
              <a:gd name="connsiteY0" fmla="*/ 112859 h 113755"/>
              <a:gd name="connsiteX1" fmla="*/ 81704 w 118873"/>
              <a:gd name="connsiteY1" fmla="*/ 70865 h 113755"/>
              <a:gd name="connsiteX2" fmla="*/ 114850 w 118873"/>
              <a:gd name="connsiteY2" fmla="*/ 55721 h 113755"/>
              <a:gd name="connsiteX3" fmla="*/ 112681 w 118873"/>
              <a:gd name="connsiteY3" fmla="*/ 35270 h 113755"/>
              <a:gd name="connsiteX4" fmla="*/ 64223 w 118873"/>
              <a:gd name="connsiteY4" fmla="*/ 1773 h 113755"/>
              <a:gd name="connsiteX5" fmla="*/ 11371 w 118873"/>
              <a:gd name="connsiteY5" fmla="*/ 65878 h 113755"/>
              <a:gd name="connsiteX6" fmla="*/ 0 w 118873"/>
              <a:gd name="connsiteY6" fmla="*/ 87731 h 113755"/>
              <a:gd name="connsiteX0" fmla="*/ 77493 w 118873"/>
              <a:gd name="connsiteY0" fmla="*/ 99700 h 100884"/>
              <a:gd name="connsiteX1" fmla="*/ 81704 w 118873"/>
              <a:gd name="connsiteY1" fmla="*/ 70865 h 100884"/>
              <a:gd name="connsiteX2" fmla="*/ 114850 w 118873"/>
              <a:gd name="connsiteY2" fmla="*/ 55721 h 100884"/>
              <a:gd name="connsiteX3" fmla="*/ 112681 w 118873"/>
              <a:gd name="connsiteY3" fmla="*/ 35270 h 100884"/>
              <a:gd name="connsiteX4" fmla="*/ 64223 w 118873"/>
              <a:gd name="connsiteY4" fmla="*/ 1773 h 100884"/>
              <a:gd name="connsiteX5" fmla="*/ 11371 w 118873"/>
              <a:gd name="connsiteY5" fmla="*/ 65878 h 100884"/>
              <a:gd name="connsiteX6" fmla="*/ 0 w 118873"/>
              <a:gd name="connsiteY6" fmla="*/ 87731 h 100884"/>
              <a:gd name="connsiteX0" fmla="*/ 77493 w 119651"/>
              <a:gd name="connsiteY0" fmla="*/ 99700 h 101402"/>
              <a:gd name="connsiteX1" fmla="*/ 70006 w 119651"/>
              <a:gd name="connsiteY1" fmla="*/ 81401 h 101402"/>
              <a:gd name="connsiteX2" fmla="*/ 114850 w 119651"/>
              <a:gd name="connsiteY2" fmla="*/ 55721 h 101402"/>
              <a:gd name="connsiteX3" fmla="*/ 112681 w 119651"/>
              <a:gd name="connsiteY3" fmla="*/ 35270 h 101402"/>
              <a:gd name="connsiteX4" fmla="*/ 64223 w 119651"/>
              <a:gd name="connsiteY4" fmla="*/ 1773 h 101402"/>
              <a:gd name="connsiteX5" fmla="*/ 11371 w 119651"/>
              <a:gd name="connsiteY5" fmla="*/ 65878 h 101402"/>
              <a:gd name="connsiteX6" fmla="*/ 0 w 119651"/>
              <a:gd name="connsiteY6" fmla="*/ 87731 h 101402"/>
              <a:gd name="connsiteX0" fmla="*/ 71253 w 119651"/>
              <a:gd name="connsiteY0" fmla="*/ 129455 h 130289"/>
              <a:gd name="connsiteX1" fmla="*/ 70006 w 119651"/>
              <a:gd name="connsiteY1" fmla="*/ 81401 h 130289"/>
              <a:gd name="connsiteX2" fmla="*/ 114850 w 119651"/>
              <a:gd name="connsiteY2" fmla="*/ 55721 h 130289"/>
              <a:gd name="connsiteX3" fmla="*/ 112681 w 119651"/>
              <a:gd name="connsiteY3" fmla="*/ 35270 h 130289"/>
              <a:gd name="connsiteX4" fmla="*/ 64223 w 119651"/>
              <a:gd name="connsiteY4" fmla="*/ 1773 h 130289"/>
              <a:gd name="connsiteX5" fmla="*/ 11371 w 119651"/>
              <a:gd name="connsiteY5" fmla="*/ 65878 h 130289"/>
              <a:gd name="connsiteX6" fmla="*/ 0 w 119651"/>
              <a:gd name="connsiteY6" fmla="*/ 87731 h 130289"/>
              <a:gd name="connsiteX0" fmla="*/ 59882 w 108280"/>
              <a:gd name="connsiteY0" fmla="*/ 129455 h 130289"/>
              <a:gd name="connsiteX1" fmla="*/ 58635 w 108280"/>
              <a:gd name="connsiteY1" fmla="*/ 81401 h 130289"/>
              <a:gd name="connsiteX2" fmla="*/ 103479 w 108280"/>
              <a:gd name="connsiteY2" fmla="*/ 55721 h 130289"/>
              <a:gd name="connsiteX3" fmla="*/ 101310 w 108280"/>
              <a:gd name="connsiteY3" fmla="*/ 35270 h 130289"/>
              <a:gd name="connsiteX4" fmla="*/ 52852 w 108280"/>
              <a:gd name="connsiteY4" fmla="*/ 1773 h 130289"/>
              <a:gd name="connsiteX5" fmla="*/ 0 w 108280"/>
              <a:gd name="connsiteY5" fmla="*/ 65878 h 130289"/>
              <a:gd name="connsiteX0" fmla="*/ 40555 w 88953"/>
              <a:gd name="connsiteY0" fmla="*/ 174817 h 175651"/>
              <a:gd name="connsiteX1" fmla="*/ 39308 w 88953"/>
              <a:gd name="connsiteY1" fmla="*/ 126763 h 175651"/>
              <a:gd name="connsiteX2" fmla="*/ 84152 w 88953"/>
              <a:gd name="connsiteY2" fmla="*/ 101083 h 175651"/>
              <a:gd name="connsiteX3" fmla="*/ 81983 w 88953"/>
              <a:gd name="connsiteY3" fmla="*/ 80632 h 175651"/>
              <a:gd name="connsiteX4" fmla="*/ 33525 w 88953"/>
              <a:gd name="connsiteY4" fmla="*/ 47135 h 175651"/>
              <a:gd name="connsiteX5" fmla="*/ 0 w 88953"/>
              <a:gd name="connsiteY5" fmla="*/ 1955 h 175651"/>
              <a:gd name="connsiteX0" fmla="*/ 22749 w 71147"/>
              <a:gd name="connsiteY0" fmla="*/ 154933 h 155767"/>
              <a:gd name="connsiteX1" fmla="*/ 21502 w 71147"/>
              <a:gd name="connsiteY1" fmla="*/ 106879 h 155767"/>
              <a:gd name="connsiteX2" fmla="*/ 66346 w 71147"/>
              <a:gd name="connsiteY2" fmla="*/ 81199 h 155767"/>
              <a:gd name="connsiteX3" fmla="*/ 64177 w 71147"/>
              <a:gd name="connsiteY3" fmla="*/ 60748 h 155767"/>
              <a:gd name="connsiteX4" fmla="*/ 15719 w 71147"/>
              <a:gd name="connsiteY4" fmla="*/ 27251 h 155767"/>
              <a:gd name="connsiteX5" fmla="*/ 943 w 71147"/>
              <a:gd name="connsiteY5" fmla="*/ 2653 h 155767"/>
              <a:gd name="connsiteX0" fmla="*/ 21806 w 70028"/>
              <a:gd name="connsiteY0" fmla="*/ 154318 h 155152"/>
              <a:gd name="connsiteX1" fmla="*/ 20559 w 70028"/>
              <a:gd name="connsiteY1" fmla="*/ 106264 h 155152"/>
              <a:gd name="connsiteX2" fmla="*/ 65403 w 70028"/>
              <a:gd name="connsiteY2" fmla="*/ 80584 h 155152"/>
              <a:gd name="connsiteX3" fmla="*/ 63234 w 70028"/>
              <a:gd name="connsiteY3" fmla="*/ 60133 h 155152"/>
              <a:gd name="connsiteX4" fmla="*/ 17959 w 70028"/>
              <a:gd name="connsiteY4" fmla="*/ 44073 h 155152"/>
              <a:gd name="connsiteX5" fmla="*/ 0 w 70028"/>
              <a:gd name="connsiteY5" fmla="*/ 2038 h 155152"/>
              <a:gd name="connsiteX0" fmla="*/ 13915 w 62137"/>
              <a:gd name="connsiteY0" fmla="*/ 160345 h 161179"/>
              <a:gd name="connsiteX1" fmla="*/ 12668 w 62137"/>
              <a:gd name="connsiteY1" fmla="*/ 112291 h 161179"/>
              <a:gd name="connsiteX2" fmla="*/ 57512 w 62137"/>
              <a:gd name="connsiteY2" fmla="*/ 86611 h 161179"/>
              <a:gd name="connsiteX3" fmla="*/ 55343 w 62137"/>
              <a:gd name="connsiteY3" fmla="*/ 66160 h 161179"/>
              <a:gd name="connsiteX4" fmla="*/ 10068 w 62137"/>
              <a:gd name="connsiteY4" fmla="*/ 50100 h 161179"/>
              <a:gd name="connsiteX5" fmla="*/ 21265 w 62137"/>
              <a:gd name="connsiteY5" fmla="*/ 1882 h 161179"/>
              <a:gd name="connsiteX0" fmla="*/ 11472 w 59694"/>
              <a:gd name="connsiteY0" fmla="*/ 157754 h 158588"/>
              <a:gd name="connsiteX1" fmla="*/ 10225 w 59694"/>
              <a:gd name="connsiteY1" fmla="*/ 109700 h 158588"/>
              <a:gd name="connsiteX2" fmla="*/ 55069 w 59694"/>
              <a:gd name="connsiteY2" fmla="*/ 84020 h 158588"/>
              <a:gd name="connsiteX3" fmla="*/ 52900 w 59694"/>
              <a:gd name="connsiteY3" fmla="*/ 63569 h 158588"/>
              <a:gd name="connsiteX4" fmla="*/ 7625 w 59694"/>
              <a:gd name="connsiteY4" fmla="*/ 47509 h 158588"/>
              <a:gd name="connsiteX5" fmla="*/ 42309 w 59694"/>
              <a:gd name="connsiteY5" fmla="*/ 1947 h 158588"/>
              <a:gd name="connsiteX0" fmla="*/ 11472 w 55350"/>
              <a:gd name="connsiteY0" fmla="*/ 157754 h 158595"/>
              <a:gd name="connsiteX1" fmla="*/ 10225 w 55350"/>
              <a:gd name="connsiteY1" fmla="*/ 109700 h 158595"/>
              <a:gd name="connsiteX2" fmla="*/ 45167 w 55350"/>
              <a:gd name="connsiteY2" fmla="*/ 81608 h 158595"/>
              <a:gd name="connsiteX3" fmla="*/ 52900 w 55350"/>
              <a:gd name="connsiteY3" fmla="*/ 63569 h 158595"/>
              <a:gd name="connsiteX4" fmla="*/ 7625 w 55350"/>
              <a:gd name="connsiteY4" fmla="*/ 47509 h 158595"/>
              <a:gd name="connsiteX5" fmla="*/ 42309 w 55350"/>
              <a:gd name="connsiteY5" fmla="*/ 1947 h 158595"/>
              <a:gd name="connsiteX0" fmla="*/ 11472 w 49973"/>
              <a:gd name="connsiteY0" fmla="*/ 157754 h 158595"/>
              <a:gd name="connsiteX1" fmla="*/ 10225 w 49973"/>
              <a:gd name="connsiteY1" fmla="*/ 109700 h 158595"/>
              <a:gd name="connsiteX2" fmla="*/ 45167 w 49973"/>
              <a:gd name="connsiteY2" fmla="*/ 81608 h 158595"/>
              <a:gd name="connsiteX3" fmla="*/ 45635 w 49973"/>
              <a:gd name="connsiteY3" fmla="*/ 64184 h 158595"/>
              <a:gd name="connsiteX4" fmla="*/ 7625 w 49973"/>
              <a:gd name="connsiteY4" fmla="*/ 47509 h 158595"/>
              <a:gd name="connsiteX5" fmla="*/ 42309 w 49973"/>
              <a:gd name="connsiteY5" fmla="*/ 1947 h 15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73" h="158595">
                <a:moveTo>
                  <a:pt x="11472" y="157754"/>
                </a:moveTo>
                <a:cubicBezTo>
                  <a:pt x="24413" y="165090"/>
                  <a:pt x="4609" y="122391"/>
                  <a:pt x="10225" y="109700"/>
                </a:cubicBezTo>
                <a:cubicBezTo>
                  <a:pt x="15841" y="97009"/>
                  <a:pt x="39265" y="89194"/>
                  <a:pt x="45167" y="81608"/>
                </a:cubicBezTo>
                <a:cubicBezTo>
                  <a:pt x="51069" y="74022"/>
                  <a:pt x="51892" y="69867"/>
                  <a:pt x="45635" y="64184"/>
                </a:cubicBezTo>
                <a:cubicBezTo>
                  <a:pt x="39378" y="58501"/>
                  <a:pt x="39106" y="37604"/>
                  <a:pt x="7625" y="47509"/>
                </a:cubicBezTo>
                <a:cubicBezTo>
                  <a:pt x="-23856" y="57414"/>
                  <a:pt x="53013" y="-12379"/>
                  <a:pt x="42309" y="1947"/>
                </a:cubicBezTo>
              </a:path>
            </a:pathLst>
          </a:custGeom>
          <a:noFill/>
          <a:ln w="47625" cap="rnd" cmpd="sng">
            <a:solidFill>
              <a:srgbClr val="FFDB5E"/>
            </a:solidFill>
          </a:ln>
          <a:scene3d>
            <a:camera prst="orthographicFront"/>
            <a:lightRig rig="brightRoom" dir="t"/>
          </a:scene3d>
          <a:sp3d extrusionH="38100" contourW="6350" prstMaterial="matte">
            <a:bevelB w="165100" prst="coolSlant"/>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6CC366A-0DDF-DDA0-AF3A-AC6E6A7F06BA}"/>
              </a:ext>
            </a:extLst>
          </p:cNvPr>
          <p:cNvSpPr>
            <a:spLocks noChangeArrowheads="1"/>
          </p:cNvSpPr>
          <p:nvPr/>
        </p:nvSpPr>
        <p:spPr bwMode="auto">
          <a:xfrm>
            <a:off x="5185140" y="1517809"/>
            <a:ext cx="822960" cy="310896"/>
          </a:xfrm>
          <a:prstGeom prst="rect">
            <a:avLst/>
          </a:prstGeom>
          <a:solidFill>
            <a:srgbClr val="FFDA80"/>
          </a:solidFill>
          <a:ln w="12700">
            <a:noFill/>
            <a:miter lim="800000"/>
            <a:headEnd/>
            <a:tailEnd/>
          </a:ln>
          <a:effectLst>
            <a:softEdge rad="50800"/>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NUP 153</a:t>
            </a:r>
          </a:p>
        </p:txBody>
      </p:sp>
      <p:cxnSp>
        <p:nvCxnSpPr>
          <p:cNvPr id="9" name="Straight Connector 8">
            <a:extLst>
              <a:ext uri="{FF2B5EF4-FFF2-40B4-BE49-F238E27FC236}">
                <a16:creationId xmlns:a16="http://schemas.microsoft.com/office/drawing/2014/main" id="{2B1CC5C5-BAF1-C985-2B10-9AEF8E03EAE9}"/>
              </a:ext>
            </a:extLst>
          </p:cNvPr>
          <p:cNvCxnSpPr>
            <a:cxnSpLocks/>
          </p:cNvCxnSpPr>
          <p:nvPr/>
        </p:nvCxnSpPr>
        <p:spPr>
          <a:xfrm>
            <a:off x="3286408" y="1637152"/>
            <a:ext cx="235390" cy="763708"/>
          </a:xfrm>
          <a:prstGeom prst="line">
            <a:avLst/>
          </a:prstGeom>
          <a:ln w="9525" cap="rnd">
            <a:solidFill>
              <a:schemeClr val="tx1">
                <a:lumMod val="65000"/>
                <a:lumOff val="35000"/>
              </a:schemeClr>
            </a:solidFill>
          </a:ln>
          <a:effectLst>
            <a:glow rad="12700">
              <a:schemeClr val="bg1">
                <a:lumMod val="95000"/>
                <a:alpha val="6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5421738"/>
      </p:ext>
    </p:extLst>
  </p:cSld>
  <p:clrMapOvr>
    <a:masterClrMapping/>
  </p:clrMapOvr>
  <mc:AlternateContent xmlns:mc="http://schemas.openxmlformats.org/markup-compatibility/2006" xmlns:p14="http://schemas.microsoft.com/office/powerpoint/2010/main">
    <mc:Choice Requires="p14">
      <p:transition spd="slow" p14:dur="1250" advTm="15978">
        <p:fade/>
      </p:transition>
    </mc:Choice>
    <mc:Fallback xmlns="">
      <p:transition spd="slow" advTm="15978">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HIV Life Cycle</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5" name="Rectangle 4">
            <a:extLst>
              <a:ext uri="{FF2B5EF4-FFF2-40B4-BE49-F238E27FC236}">
                <a16:creationId xmlns:a16="http://schemas.microsoft.com/office/drawing/2014/main" id="{A6F92C1D-5C03-49C2-70F7-9BCF755F7F9C}"/>
              </a:ext>
            </a:extLst>
          </p:cNvPr>
          <p:cNvSpPr/>
          <p:nvPr/>
        </p:nvSpPr>
        <p:spPr>
          <a:xfrm>
            <a:off x="4196442" y="1832729"/>
            <a:ext cx="751115" cy="1828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cap="small" dirty="0">
                <a:solidFill>
                  <a:schemeClr val="tx1"/>
                </a:solidFill>
                <a:latin typeface="Calibri" panose="020F0502020204030204" pitchFamily="34" charset="0"/>
                <a:cs typeface="Calibri" panose="020F0502020204030204" pitchFamily="34" charset="0"/>
              </a:rPr>
              <a:t>Host Cell</a:t>
            </a:r>
          </a:p>
        </p:txBody>
      </p:sp>
      <p:sp>
        <p:nvSpPr>
          <p:cNvPr id="6" name="Rectangle 5">
            <a:extLst>
              <a:ext uri="{FF2B5EF4-FFF2-40B4-BE49-F238E27FC236}">
                <a16:creationId xmlns:a16="http://schemas.microsoft.com/office/drawing/2014/main" id="{80EFF880-F77F-B019-9308-AFADD6584AA7}"/>
              </a:ext>
            </a:extLst>
          </p:cNvPr>
          <p:cNvSpPr/>
          <p:nvPr/>
        </p:nvSpPr>
        <p:spPr>
          <a:xfrm>
            <a:off x="2331691" y="1022528"/>
            <a:ext cx="451757" cy="1828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cap="small" dirty="0">
                <a:solidFill>
                  <a:schemeClr val="tx1"/>
                </a:solidFill>
                <a:latin typeface="Calibri" panose="020F0502020204030204" pitchFamily="34" charset="0"/>
                <a:cs typeface="Calibri" panose="020F0502020204030204" pitchFamily="34" charset="0"/>
              </a:rPr>
              <a:t>HIV</a:t>
            </a:r>
          </a:p>
        </p:txBody>
      </p:sp>
      <p:sp>
        <p:nvSpPr>
          <p:cNvPr id="7" name="Rectangle 6">
            <a:extLst>
              <a:ext uri="{FF2B5EF4-FFF2-40B4-BE49-F238E27FC236}">
                <a16:creationId xmlns:a16="http://schemas.microsoft.com/office/drawing/2014/main" id="{3FE12241-5E88-3590-4F20-35D765C93E01}"/>
              </a:ext>
            </a:extLst>
          </p:cNvPr>
          <p:cNvSpPr/>
          <p:nvPr/>
        </p:nvSpPr>
        <p:spPr>
          <a:xfrm>
            <a:off x="1651230" y="1538815"/>
            <a:ext cx="906340" cy="1828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cap="small" dirty="0">
                <a:solidFill>
                  <a:schemeClr val="tx1"/>
                </a:solidFill>
                <a:latin typeface="Calibri" panose="020F0502020204030204" pitchFamily="34" charset="0"/>
                <a:cs typeface="Calibri" panose="020F0502020204030204" pitchFamily="34" charset="0"/>
              </a:rPr>
              <a:t>Entry</a:t>
            </a:r>
          </a:p>
        </p:txBody>
      </p:sp>
      <p:sp>
        <p:nvSpPr>
          <p:cNvPr id="8" name="Oval 7">
            <a:extLst>
              <a:ext uri="{FF2B5EF4-FFF2-40B4-BE49-F238E27FC236}">
                <a16:creationId xmlns:a16="http://schemas.microsoft.com/office/drawing/2014/main" id="{920A87EB-0EB8-4D8B-E94D-24AD583CC250}"/>
              </a:ext>
            </a:extLst>
          </p:cNvPr>
          <p:cNvSpPr>
            <a:spLocks noChangeAspect="1"/>
          </p:cNvSpPr>
          <p:nvPr/>
        </p:nvSpPr>
        <p:spPr>
          <a:xfrm>
            <a:off x="1340129" y="1447375"/>
            <a:ext cx="365760" cy="365760"/>
          </a:xfrm>
          <a:prstGeom prst="ellipse">
            <a:avLst/>
          </a:prstGeom>
          <a:solidFill>
            <a:srgbClr val="008EC3"/>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cs typeface="Calibri" panose="020F0502020204030204" pitchFamily="34" charset="0"/>
              </a:rPr>
              <a:t>1</a:t>
            </a:r>
          </a:p>
        </p:txBody>
      </p:sp>
      <p:sp>
        <p:nvSpPr>
          <p:cNvPr id="11" name="Rectangle 10">
            <a:extLst>
              <a:ext uri="{FF2B5EF4-FFF2-40B4-BE49-F238E27FC236}">
                <a16:creationId xmlns:a16="http://schemas.microsoft.com/office/drawing/2014/main" id="{CC3F28A1-1B9F-E211-2B38-B384F04CB2DE}"/>
              </a:ext>
            </a:extLst>
          </p:cNvPr>
          <p:cNvSpPr/>
          <p:nvPr/>
        </p:nvSpPr>
        <p:spPr>
          <a:xfrm>
            <a:off x="1352689" y="4495602"/>
            <a:ext cx="1927540" cy="18288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cap="small" dirty="0">
                <a:solidFill>
                  <a:schemeClr val="tx1"/>
                </a:solidFill>
                <a:latin typeface="Calibri" panose="020F0502020204030204" pitchFamily="34" charset="0"/>
                <a:cs typeface="Calibri" panose="020F0502020204030204" pitchFamily="34" charset="0"/>
              </a:rPr>
              <a:t>Reverse Transcription</a:t>
            </a:r>
          </a:p>
        </p:txBody>
      </p:sp>
      <p:sp>
        <p:nvSpPr>
          <p:cNvPr id="12" name="Oval 11">
            <a:extLst>
              <a:ext uri="{FF2B5EF4-FFF2-40B4-BE49-F238E27FC236}">
                <a16:creationId xmlns:a16="http://schemas.microsoft.com/office/drawing/2014/main" id="{769A6908-F82B-C486-5FB3-5E132D4BFCC9}"/>
              </a:ext>
            </a:extLst>
          </p:cNvPr>
          <p:cNvSpPr>
            <a:spLocks noChangeAspect="1"/>
          </p:cNvSpPr>
          <p:nvPr/>
        </p:nvSpPr>
        <p:spPr>
          <a:xfrm>
            <a:off x="1157249" y="4390677"/>
            <a:ext cx="365760" cy="365760"/>
          </a:xfrm>
          <a:prstGeom prst="ellipse">
            <a:avLst/>
          </a:prstGeom>
          <a:solidFill>
            <a:srgbClr val="008EC3"/>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cs typeface="Calibri" panose="020F0502020204030204" pitchFamily="34" charset="0"/>
              </a:rPr>
              <a:t>3</a:t>
            </a:r>
          </a:p>
        </p:txBody>
      </p:sp>
      <p:sp>
        <p:nvSpPr>
          <p:cNvPr id="13" name="Rectangle 12">
            <a:extLst>
              <a:ext uri="{FF2B5EF4-FFF2-40B4-BE49-F238E27FC236}">
                <a16:creationId xmlns:a16="http://schemas.microsoft.com/office/drawing/2014/main" id="{1FBC820F-CF57-39F7-6157-7E7807FC1659}"/>
              </a:ext>
            </a:extLst>
          </p:cNvPr>
          <p:cNvSpPr/>
          <p:nvPr/>
        </p:nvSpPr>
        <p:spPr>
          <a:xfrm>
            <a:off x="3945348" y="3123325"/>
            <a:ext cx="1355421" cy="18288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cap="small" dirty="0">
                <a:solidFill>
                  <a:schemeClr val="tx1"/>
                </a:solidFill>
                <a:latin typeface="Calibri" panose="020F0502020204030204" pitchFamily="34" charset="0"/>
                <a:cs typeface="Calibri" panose="020F0502020204030204" pitchFamily="34" charset="0"/>
              </a:rPr>
              <a:t>Integration</a:t>
            </a:r>
          </a:p>
        </p:txBody>
      </p:sp>
      <p:sp>
        <p:nvSpPr>
          <p:cNvPr id="14" name="Oval 13">
            <a:extLst>
              <a:ext uri="{FF2B5EF4-FFF2-40B4-BE49-F238E27FC236}">
                <a16:creationId xmlns:a16="http://schemas.microsoft.com/office/drawing/2014/main" id="{12DE94E0-406E-4279-3FA7-C34776A897F9}"/>
              </a:ext>
            </a:extLst>
          </p:cNvPr>
          <p:cNvSpPr>
            <a:spLocks noChangeAspect="1"/>
          </p:cNvSpPr>
          <p:nvPr/>
        </p:nvSpPr>
        <p:spPr>
          <a:xfrm>
            <a:off x="3762468" y="3031885"/>
            <a:ext cx="365760" cy="365760"/>
          </a:xfrm>
          <a:prstGeom prst="ellipse">
            <a:avLst/>
          </a:prstGeom>
          <a:solidFill>
            <a:srgbClr val="008EC3"/>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cs typeface="Calibri" panose="020F0502020204030204" pitchFamily="34" charset="0"/>
              </a:rPr>
              <a:t>4</a:t>
            </a:r>
          </a:p>
        </p:txBody>
      </p:sp>
      <p:sp>
        <p:nvSpPr>
          <p:cNvPr id="15" name="Rectangle 14">
            <a:extLst>
              <a:ext uri="{FF2B5EF4-FFF2-40B4-BE49-F238E27FC236}">
                <a16:creationId xmlns:a16="http://schemas.microsoft.com/office/drawing/2014/main" id="{21810066-D581-7813-915A-E21426DFDF12}"/>
              </a:ext>
            </a:extLst>
          </p:cNvPr>
          <p:cNvSpPr/>
          <p:nvPr/>
        </p:nvSpPr>
        <p:spPr>
          <a:xfrm>
            <a:off x="5190764" y="4518503"/>
            <a:ext cx="1148159" cy="18288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cap="small" dirty="0">
                <a:solidFill>
                  <a:schemeClr val="tx1"/>
                </a:solidFill>
                <a:latin typeface="Calibri" panose="020F0502020204030204" pitchFamily="34" charset="0"/>
                <a:cs typeface="Calibri" panose="020F0502020204030204" pitchFamily="34" charset="0"/>
              </a:rPr>
              <a:t>Transcription</a:t>
            </a:r>
          </a:p>
        </p:txBody>
      </p:sp>
      <p:sp>
        <p:nvSpPr>
          <p:cNvPr id="16" name="Oval 15">
            <a:extLst>
              <a:ext uri="{FF2B5EF4-FFF2-40B4-BE49-F238E27FC236}">
                <a16:creationId xmlns:a16="http://schemas.microsoft.com/office/drawing/2014/main" id="{00026CAF-AE7D-9E30-DE34-84A1085306AF}"/>
              </a:ext>
            </a:extLst>
          </p:cNvPr>
          <p:cNvSpPr>
            <a:spLocks noChangeAspect="1"/>
          </p:cNvSpPr>
          <p:nvPr/>
        </p:nvSpPr>
        <p:spPr>
          <a:xfrm>
            <a:off x="4905293" y="4401217"/>
            <a:ext cx="365760" cy="365760"/>
          </a:xfrm>
          <a:prstGeom prst="ellipse">
            <a:avLst/>
          </a:prstGeom>
          <a:solidFill>
            <a:srgbClr val="008EC3"/>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cs typeface="Calibri" panose="020F0502020204030204" pitchFamily="34" charset="0"/>
              </a:rPr>
              <a:t>5</a:t>
            </a:r>
          </a:p>
        </p:txBody>
      </p:sp>
      <p:sp>
        <p:nvSpPr>
          <p:cNvPr id="17" name="Rectangle 16">
            <a:extLst>
              <a:ext uri="{FF2B5EF4-FFF2-40B4-BE49-F238E27FC236}">
                <a16:creationId xmlns:a16="http://schemas.microsoft.com/office/drawing/2014/main" id="{9FAF93CF-C65D-8BA9-A8EB-B9DE4C90052E}"/>
              </a:ext>
            </a:extLst>
          </p:cNvPr>
          <p:cNvSpPr/>
          <p:nvPr/>
        </p:nvSpPr>
        <p:spPr>
          <a:xfrm>
            <a:off x="7152039" y="4523287"/>
            <a:ext cx="1201314" cy="18288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cap="small" dirty="0">
                <a:solidFill>
                  <a:schemeClr val="tx1"/>
                </a:solidFill>
                <a:latin typeface="Calibri" panose="020F0502020204030204" pitchFamily="34" charset="0"/>
                <a:cs typeface="Calibri" panose="020F0502020204030204" pitchFamily="34" charset="0"/>
              </a:rPr>
              <a:t>Translation</a:t>
            </a:r>
          </a:p>
        </p:txBody>
      </p:sp>
      <p:sp>
        <p:nvSpPr>
          <p:cNvPr id="18" name="Oval 17">
            <a:extLst>
              <a:ext uri="{FF2B5EF4-FFF2-40B4-BE49-F238E27FC236}">
                <a16:creationId xmlns:a16="http://schemas.microsoft.com/office/drawing/2014/main" id="{99A6197F-E282-34EE-7FDB-C31E5C2A7860}"/>
              </a:ext>
            </a:extLst>
          </p:cNvPr>
          <p:cNvSpPr>
            <a:spLocks noChangeAspect="1"/>
          </p:cNvSpPr>
          <p:nvPr/>
        </p:nvSpPr>
        <p:spPr>
          <a:xfrm>
            <a:off x="6842820" y="4396882"/>
            <a:ext cx="365760" cy="365760"/>
          </a:xfrm>
          <a:prstGeom prst="ellipse">
            <a:avLst/>
          </a:prstGeom>
          <a:solidFill>
            <a:srgbClr val="008EC3"/>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cs typeface="Calibri" panose="020F0502020204030204" pitchFamily="34" charset="0"/>
              </a:rPr>
              <a:t>6</a:t>
            </a:r>
          </a:p>
        </p:txBody>
      </p:sp>
      <p:sp>
        <p:nvSpPr>
          <p:cNvPr id="19" name="Rectangle 18">
            <a:extLst>
              <a:ext uri="{FF2B5EF4-FFF2-40B4-BE49-F238E27FC236}">
                <a16:creationId xmlns:a16="http://schemas.microsoft.com/office/drawing/2014/main" id="{EE7B2F74-D285-6B44-7832-13DDB7D771E2}"/>
              </a:ext>
            </a:extLst>
          </p:cNvPr>
          <p:cNvSpPr/>
          <p:nvPr/>
        </p:nvSpPr>
        <p:spPr>
          <a:xfrm>
            <a:off x="6434228" y="2858605"/>
            <a:ext cx="703791" cy="18288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cap="small" dirty="0">
                <a:solidFill>
                  <a:schemeClr val="tx1"/>
                </a:solidFill>
                <a:latin typeface="Calibri" panose="020F0502020204030204" pitchFamily="34" charset="0"/>
                <a:cs typeface="Calibri" panose="020F0502020204030204" pitchFamily="34" charset="0"/>
              </a:rPr>
              <a:t>Assembly</a:t>
            </a:r>
          </a:p>
        </p:txBody>
      </p:sp>
      <p:sp>
        <p:nvSpPr>
          <p:cNvPr id="20" name="Oval 19">
            <a:extLst>
              <a:ext uri="{FF2B5EF4-FFF2-40B4-BE49-F238E27FC236}">
                <a16:creationId xmlns:a16="http://schemas.microsoft.com/office/drawing/2014/main" id="{EC3C9278-38F0-C3E0-DEF6-F3CAFD77355D}"/>
              </a:ext>
            </a:extLst>
          </p:cNvPr>
          <p:cNvSpPr>
            <a:spLocks noChangeAspect="1"/>
          </p:cNvSpPr>
          <p:nvPr/>
        </p:nvSpPr>
        <p:spPr>
          <a:xfrm>
            <a:off x="6068468" y="2767165"/>
            <a:ext cx="365760" cy="365760"/>
          </a:xfrm>
          <a:prstGeom prst="ellipse">
            <a:avLst/>
          </a:prstGeom>
          <a:solidFill>
            <a:srgbClr val="008EC3"/>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cs typeface="Calibri" panose="020F0502020204030204" pitchFamily="34" charset="0"/>
              </a:rPr>
              <a:t>7</a:t>
            </a:r>
          </a:p>
        </p:txBody>
      </p:sp>
      <p:sp>
        <p:nvSpPr>
          <p:cNvPr id="21" name="Rectangle 20">
            <a:extLst>
              <a:ext uri="{FF2B5EF4-FFF2-40B4-BE49-F238E27FC236}">
                <a16:creationId xmlns:a16="http://schemas.microsoft.com/office/drawing/2014/main" id="{1950D709-28D3-DAE5-775B-737D505E2E84}"/>
              </a:ext>
            </a:extLst>
          </p:cNvPr>
          <p:cNvSpPr/>
          <p:nvPr/>
        </p:nvSpPr>
        <p:spPr>
          <a:xfrm>
            <a:off x="5843820" y="1040411"/>
            <a:ext cx="1553882" cy="18288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cap="small" dirty="0">
                <a:solidFill>
                  <a:schemeClr val="tx1"/>
                </a:solidFill>
                <a:latin typeface="Calibri" panose="020F0502020204030204" pitchFamily="34" charset="0"/>
                <a:cs typeface="Calibri" panose="020F0502020204030204" pitchFamily="34" charset="0"/>
              </a:rPr>
              <a:t>Budding </a:t>
            </a:r>
            <a:r>
              <a:rPr lang="en-US" sz="900" cap="small" dirty="0">
                <a:solidFill>
                  <a:schemeClr val="tx1"/>
                </a:solidFill>
                <a:latin typeface="Calibri" panose="020F0502020204030204" pitchFamily="34" charset="0"/>
                <a:cs typeface="Calibri" panose="020F0502020204030204" pitchFamily="34" charset="0"/>
              </a:rPr>
              <a:t>&amp;</a:t>
            </a:r>
            <a:r>
              <a:rPr lang="en-US" sz="1100" cap="small" dirty="0">
                <a:solidFill>
                  <a:schemeClr val="tx1"/>
                </a:solidFill>
                <a:latin typeface="Calibri" panose="020F0502020204030204" pitchFamily="34" charset="0"/>
                <a:cs typeface="Calibri" panose="020F0502020204030204" pitchFamily="34" charset="0"/>
              </a:rPr>
              <a:t> Maturation</a:t>
            </a:r>
          </a:p>
        </p:txBody>
      </p:sp>
      <p:sp>
        <p:nvSpPr>
          <p:cNvPr id="22" name="Oval 21">
            <a:extLst>
              <a:ext uri="{FF2B5EF4-FFF2-40B4-BE49-F238E27FC236}">
                <a16:creationId xmlns:a16="http://schemas.microsoft.com/office/drawing/2014/main" id="{52930A45-59FD-6858-68A0-59670D7D7683}"/>
              </a:ext>
            </a:extLst>
          </p:cNvPr>
          <p:cNvSpPr>
            <a:spLocks noChangeAspect="1"/>
          </p:cNvSpPr>
          <p:nvPr/>
        </p:nvSpPr>
        <p:spPr>
          <a:xfrm>
            <a:off x="5556113" y="962721"/>
            <a:ext cx="365760" cy="365760"/>
          </a:xfrm>
          <a:prstGeom prst="ellipse">
            <a:avLst/>
          </a:prstGeom>
          <a:solidFill>
            <a:srgbClr val="008EC3"/>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cs typeface="Calibri" panose="020F0502020204030204" pitchFamily="34" charset="0"/>
              </a:rPr>
              <a:t>8</a:t>
            </a:r>
          </a:p>
        </p:txBody>
      </p:sp>
      <p:sp>
        <p:nvSpPr>
          <p:cNvPr id="9" name="Rectangle 8">
            <a:extLst>
              <a:ext uri="{FF2B5EF4-FFF2-40B4-BE49-F238E27FC236}">
                <a16:creationId xmlns:a16="http://schemas.microsoft.com/office/drawing/2014/main" id="{78F5B7CD-C651-67A2-55D4-53AEAB7D4B08}"/>
              </a:ext>
            </a:extLst>
          </p:cNvPr>
          <p:cNvSpPr/>
          <p:nvPr/>
        </p:nvSpPr>
        <p:spPr>
          <a:xfrm>
            <a:off x="825577" y="4200324"/>
            <a:ext cx="2356371" cy="18288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100" cap="small" dirty="0">
                <a:solidFill>
                  <a:schemeClr val="tx1"/>
                </a:solidFill>
                <a:latin typeface="Calibri" panose="020F0502020204030204" pitchFamily="34" charset="0"/>
                <a:cs typeface="Calibri" panose="020F0502020204030204" pitchFamily="34" charset="0"/>
              </a:rPr>
              <a:t>Cytoplasmic Transport &amp; Nuclear Import</a:t>
            </a:r>
          </a:p>
        </p:txBody>
      </p:sp>
      <p:sp>
        <p:nvSpPr>
          <p:cNvPr id="10" name="Oval 9">
            <a:extLst>
              <a:ext uri="{FF2B5EF4-FFF2-40B4-BE49-F238E27FC236}">
                <a16:creationId xmlns:a16="http://schemas.microsoft.com/office/drawing/2014/main" id="{83734F01-3198-58EE-9762-A5A3CA879E8D}"/>
              </a:ext>
            </a:extLst>
          </p:cNvPr>
          <p:cNvSpPr>
            <a:spLocks noChangeAspect="1"/>
          </p:cNvSpPr>
          <p:nvPr/>
        </p:nvSpPr>
        <p:spPr>
          <a:xfrm>
            <a:off x="459817" y="4082708"/>
            <a:ext cx="365760" cy="365760"/>
          </a:xfrm>
          <a:prstGeom prst="ellipse">
            <a:avLst/>
          </a:prstGeom>
          <a:solidFill>
            <a:srgbClr val="008EC3"/>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cs typeface="Calibri" panose="020F0502020204030204" pitchFamily="34" charset="0"/>
              </a:rPr>
              <a:t>2</a:t>
            </a:r>
          </a:p>
        </p:txBody>
      </p:sp>
    </p:spTree>
    <p:extLst>
      <p:ext uri="{BB962C8B-B14F-4D97-AF65-F5344CB8AC3E}">
        <p14:creationId xmlns:p14="http://schemas.microsoft.com/office/powerpoint/2010/main" val="4256855435"/>
      </p:ext>
    </p:extLst>
  </p:cSld>
  <p:clrMapOvr>
    <a:masterClrMapping/>
  </p:clrMapOvr>
  <mc:AlternateContent xmlns:mc="http://schemas.openxmlformats.org/markup-compatibility/2006" xmlns:p14="http://schemas.microsoft.com/office/powerpoint/2010/main">
    <mc:Choice Requires="p14">
      <p:transition spd="slow" p14:dur="1250" advTm="19434">
        <p:circle/>
      </p:transition>
    </mc:Choice>
    <mc:Fallback xmlns="">
      <p:transition spd="slow" advTm="19434">
        <p:circl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4958B-7765-3CD6-3722-F412B258DF57}"/>
              </a:ext>
            </a:extLst>
          </p:cNvPr>
          <p:cNvPicPr>
            <a:picLocks noChangeAspect="1"/>
          </p:cNvPicPr>
          <p:nvPr/>
        </p:nvPicPr>
        <p:blipFill>
          <a:blip r:embed="rId2"/>
          <a:stretch>
            <a:fillRect/>
          </a:stretch>
        </p:blipFill>
        <p:spPr>
          <a:xfrm>
            <a:off x="459928" y="1068088"/>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Cytoplasmic Transport and Nuclear Import</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a:prstGeom prst="rect">
            <a:avLst/>
          </a:prstGeom>
        </p:spPr>
        <p:txBody>
          <a:bodyPr/>
          <a:lstStyle/>
          <a:p>
            <a:r>
              <a:rPr lang="en-US" b="0" dirty="0"/>
              <a:t>Illustration: </a:t>
            </a:r>
            <a:r>
              <a:rPr lang="en-US" b="0" i="1" dirty="0"/>
              <a:t>Cognition Studio, Inc.</a:t>
            </a:r>
            <a:r>
              <a:rPr lang="en-US" b="0" dirty="0"/>
              <a:t> and David H. Spach, MD</a:t>
            </a:r>
          </a:p>
        </p:txBody>
      </p:sp>
      <p:sp>
        <p:nvSpPr>
          <p:cNvPr id="7" name="Rectangle 6">
            <a:extLst>
              <a:ext uri="{FF2B5EF4-FFF2-40B4-BE49-F238E27FC236}">
                <a16:creationId xmlns:a16="http://schemas.microsoft.com/office/drawing/2014/main" id="{B4C73118-74CC-C695-93A9-3B8A14D11DBD}"/>
              </a:ext>
            </a:extLst>
          </p:cNvPr>
          <p:cNvSpPr>
            <a:spLocks noChangeArrowheads="1"/>
          </p:cNvSpPr>
          <p:nvPr/>
        </p:nvSpPr>
        <p:spPr bwMode="auto">
          <a:xfrm>
            <a:off x="457201" y="4420720"/>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sp>
        <p:nvSpPr>
          <p:cNvPr id="8" name="Rectangle 13">
            <a:extLst>
              <a:ext uri="{FF2B5EF4-FFF2-40B4-BE49-F238E27FC236}">
                <a16:creationId xmlns:a16="http://schemas.microsoft.com/office/drawing/2014/main" id="{9CE97D05-B42B-B77A-7FDB-5C9040B7C39E}"/>
              </a:ext>
            </a:extLst>
          </p:cNvPr>
          <p:cNvSpPr>
            <a:spLocks noChangeArrowheads="1"/>
          </p:cNvSpPr>
          <p:nvPr/>
        </p:nvSpPr>
        <p:spPr bwMode="auto">
          <a:xfrm>
            <a:off x="7430085" y="4420720"/>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Nucleus</a:t>
            </a:r>
          </a:p>
        </p:txBody>
      </p:sp>
      <p:sp>
        <p:nvSpPr>
          <p:cNvPr id="10" name="Rectangle 13">
            <a:extLst>
              <a:ext uri="{FF2B5EF4-FFF2-40B4-BE49-F238E27FC236}">
                <a16:creationId xmlns:a16="http://schemas.microsoft.com/office/drawing/2014/main" id="{DB440CFD-330F-59D5-9DBA-6E05D9540D28}"/>
              </a:ext>
            </a:extLst>
          </p:cNvPr>
          <p:cNvSpPr>
            <a:spLocks noChangeArrowheads="1"/>
          </p:cNvSpPr>
          <p:nvPr/>
        </p:nvSpPr>
        <p:spPr bwMode="auto">
          <a:xfrm>
            <a:off x="7172584" y="2081112"/>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bg1">
                    <a:lumMod val="50000"/>
                  </a:schemeClr>
                </a:solidFill>
                <a:latin typeface="Calibri" panose="020F0502020204030204" pitchFamily="34" charset="0"/>
                <a:cs typeface="Calibri" panose="020F0502020204030204" pitchFamily="34" charset="0"/>
              </a:rPr>
              <a:t>CPSF6</a:t>
            </a:r>
          </a:p>
        </p:txBody>
      </p:sp>
      <p:sp>
        <p:nvSpPr>
          <p:cNvPr id="3" name="Freeform 2">
            <a:extLst>
              <a:ext uri="{FF2B5EF4-FFF2-40B4-BE49-F238E27FC236}">
                <a16:creationId xmlns:a16="http://schemas.microsoft.com/office/drawing/2014/main" id="{BB95B47E-AFC7-EA46-369E-54B53269FA8D}"/>
              </a:ext>
            </a:extLst>
          </p:cNvPr>
          <p:cNvSpPr/>
          <p:nvPr/>
        </p:nvSpPr>
        <p:spPr>
          <a:xfrm rot="16582587">
            <a:off x="5560952" y="1655710"/>
            <a:ext cx="240249" cy="691852"/>
          </a:xfrm>
          <a:custGeom>
            <a:avLst/>
            <a:gdLst>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514065 w 941695"/>
              <a:gd name="connsiteY5" fmla="*/ 100083 h 180485"/>
              <a:gd name="connsiteX6" fmla="*/ 541361 w 941695"/>
              <a:gd name="connsiteY6" fmla="*/ 22746 h 180485"/>
              <a:gd name="connsiteX7" fmla="*/ 650543 w 941695"/>
              <a:gd name="connsiteY7" fmla="*/ 9098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514065 w 941695"/>
              <a:gd name="connsiteY5" fmla="*/ 100083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514065 w 941695"/>
              <a:gd name="connsiteY5" fmla="*/ 100083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477671 w 941695"/>
              <a:gd name="connsiteY5" fmla="*/ 86435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82138 w 941695"/>
              <a:gd name="connsiteY4" fmla="*/ 104632 h 180485"/>
              <a:gd name="connsiteX5" fmla="*/ 477671 w 941695"/>
              <a:gd name="connsiteY5" fmla="*/ 86435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 name="connsiteX0" fmla="*/ 0 w 876911"/>
              <a:gd name="connsiteY0" fmla="*/ 46509 h 182197"/>
              <a:gd name="connsiteX1" fmla="*/ 48947 w 876911"/>
              <a:gd name="connsiteY1" fmla="*/ 177421 h 182197"/>
              <a:gd name="connsiteX2" fmla="*/ 94440 w 876911"/>
              <a:gd name="connsiteY2" fmla="*/ 145576 h 182197"/>
              <a:gd name="connsiteX3" fmla="*/ 199073 w 876911"/>
              <a:gd name="connsiteY3" fmla="*/ 68239 h 182197"/>
              <a:gd name="connsiteX4" fmla="*/ 317354 w 876911"/>
              <a:gd name="connsiteY4" fmla="*/ 104632 h 182197"/>
              <a:gd name="connsiteX5" fmla="*/ 412887 w 876911"/>
              <a:gd name="connsiteY5" fmla="*/ 86435 h 182197"/>
              <a:gd name="connsiteX6" fmla="*/ 476577 w 876911"/>
              <a:gd name="connsiteY6" fmla="*/ 22746 h 182197"/>
              <a:gd name="connsiteX7" fmla="*/ 599407 w 876911"/>
              <a:gd name="connsiteY7" fmla="*/ 36393 h 182197"/>
              <a:gd name="connsiteX8" fmla="*/ 735884 w 876911"/>
              <a:gd name="connsiteY8" fmla="*/ 77337 h 182197"/>
              <a:gd name="connsiteX9" fmla="*/ 876911 w 876911"/>
              <a:gd name="connsiteY9" fmla="*/ 0 h 182197"/>
              <a:gd name="connsiteX10" fmla="*/ 876911 w 876911"/>
              <a:gd name="connsiteY10" fmla="*/ 0 h 182197"/>
              <a:gd name="connsiteX0" fmla="*/ 0 w 876911"/>
              <a:gd name="connsiteY0" fmla="*/ 46509 h 182197"/>
              <a:gd name="connsiteX1" fmla="*/ 48947 w 876911"/>
              <a:gd name="connsiteY1" fmla="*/ 177421 h 182197"/>
              <a:gd name="connsiteX2" fmla="*/ 94440 w 876911"/>
              <a:gd name="connsiteY2" fmla="*/ 145576 h 182197"/>
              <a:gd name="connsiteX3" fmla="*/ 199073 w 876911"/>
              <a:gd name="connsiteY3" fmla="*/ 68239 h 182197"/>
              <a:gd name="connsiteX4" fmla="*/ 209109 w 876911"/>
              <a:gd name="connsiteY4" fmla="*/ 161118 h 182197"/>
              <a:gd name="connsiteX5" fmla="*/ 412887 w 876911"/>
              <a:gd name="connsiteY5" fmla="*/ 86435 h 182197"/>
              <a:gd name="connsiteX6" fmla="*/ 476577 w 876911"/>
              <a:gd name="connsiteY6" fmla="*/ 22746 h 182197"/>
              <a:gd name="connsiteX7" fmla="*/ 599407 w 876911"/>
              <a:gd name="connsiteY7" fmla="*/ 36393 h 182197"/>
              <a:gd name="connsiteX8" fmla="*/ 735884 w 876911"/>
              <a:gd name="connsiteY8" fmla="*/ 77337 h 182197"/>
              <a:gd name="connsiteX9" fmla="*/ 876911 w 876911"/>
              <a:gd name="connsiteY9" fmla="*/ 0 h 182197"/>
              <a:gd name="connsiteX10" fmla="*/ 876911 w 876911"/>
              <a:gd name="connsiteY10" fmla="*/ 0 h 182197"/>
              <a:gd name="connsiteX0" fmla="*/ 0 w 876911"/>
              <a:gd name="connsiteY0" fmla="*/ 46509 h 182197"/>
              <a:gd name="connsiteX1" fmla="*/ 48947 w 876911"/>
              <a:gd name="connsiteY1" fmla="*/ 177421 h 182197"/>
              <a:gd name="connsiteX2" fmla="*/ 94440 w 876911"/>
              <a:gd name="connsiteY2" fmla="*/ 145576 h 182197"/>
              <a:gd name="connsiteX3" fmla="*/ 199073 w 876911"/>
              <a:gd name="connsiteY3" fmla="*/ 68239 h 182197"/>
              <a:gd name="connsiteX4" fmla="*/ 209109 w 876911"/>
              <a:gd name="connsiteY4" fmla="*/ 161118 h 182197"/>
              <a:gd name="connsiteX5" fmla="*/ 334605 w 876911"/>
              <a:gd name="connsiteY5" fmla="*/ 69455 h 182197"/>
              <a:gd name="connsiteX6" fmla="*/ 476577 w 876911"/>
              <a:gd name="connsiteY6" fmla="*/ 22746 h 182197"/>
              <a:gd name="connsiteX7" fmla="*/ 599407 w 876911"/>
              <a:gd name="connsiteY7" fmla="*/ 36393 h 182197"/>
              <a:gd name="connsiteX8" fmla="*/ 735884 w 876911"/>
              <a:gd name="connsiteY8" fmla="*/ 77337 h 182197"/>
              <a:gd name="connsiteX9" fmla="*/ 876911 w 876911"/>
              <a:gd name="connsiteY9" fmla="*/ 0 h 182197"/>
              <a:gd name="connsiteX10" fmla="*/ 876911 w 876911"/>
              <a:gd name="connsiteY10" fmla="*/ 0 h 182197"/>
              <a:gd name="connsiteX0" fmla="*/ 67429 w 828323"/>
              <a:gd name="connsiteY0" fmla="*/ 15656 h 184231"/>
              <a:gd name="connsiteX1" fmla="*/ 359 w 828323"/>
              <a:gd name="connsiteY1" fmla="*/ 177421 h 184231"/>
              <a:gd name="connsiteX2" fmla="*/ 45852 w 828323"/>
              <a:gd name="connsiteY2" fmla="*/ 145576 h 184231"/>
              <a:gd name="connsiteX3" fmla="*/ 150485 w 828323"/>
              <a:gd name="connsiteY3" fmla="*/ 68239 h 184231"/>
              <a:gd name="connsiteX4" fmla="*/ 160521 w 828323"/>
              <a:gd name="connsiteY4" fmla="*/ 161118 h 184231"/>
              <a:gd name="connsiteX5" fmla="*/ 286017 w 828323"/>
              <a:gd name="connsiteY5" fmla="*/ 69455 h 184231"/>
              <a:gd name="connsiteX6" fmla="*/ 427989 w 828323"/>
              <a:gd name="connsiteY6" fmla="*/ 22746 h 184231"/>
              <a:gd name="connsiteX7" fmla="*/ 550819 w 828323"/>
              <a:gd name="connsiteY7" fmla="*/ 36393 h 184231"/>
              <a:gd name="connsiteX8" fmla="*/ 687296 w 828323"/>
              <a:gd name="connsiteY8" fmla="*/ 77337 h 184231"/>
              <a:gd name="connsiteX9" fmla="*/ 828323 w 828323"/>
              <a:gd name="connsiteY9" fmla="*/ 0 h 184231"/>
              <a:gd name="connsiteX10" fmla="*/ 828323 w 828323"/>
              <a:gd name="connsiteY10" fmla="*/ 0 h 184231"/>
              <a:gd name="connsiteX0" fmla="*/ 67429 w 828323"/>
              <a:gd name="connsiteY0" fmla="*/ 15656 h 184231"/>
              <a:gd name="connsiteX1" fmla="*/ 359 w 828323"/>
              <a:gd name="connsiteY1" fmla="*/ 177421 h 184231"/>
              <a:gd name="connsiteX2" fmla="*/ 45852 w 828323"/>
              <a:gd name="connsiteY2" fmla="*/ 145576 h 184231"/>
              <a:gd name="connsiteX3" fmla="*/ 150485 w 828323"/>
              <a:gd name="connsiteY3" fmla="*/ 68239 h 184231"/>
              <a:gd name="connsiteX4" fmla="*/ 160521 w 828323"/>
              <a:gd name="connsiteY4" fmla="*/ 161118 h 184231"/>
              <a:gd name="connsiteX5" fmla="*/ 261986 w 828323"/>
              <a:gd name="connsiteY5" fmla="*/ 59111 h 184231"/>
              <a:gd name="connsiteX6" fmla="*/ 427989 w 828323"/>
              <a:gd name="connsiteY6" fmla="*/ 22746 h 184231"/>
              <a:gd name="connsiteX7" fmla="*/ 550819 w 828323"/>
              <a:gd name="connsiteY7" fmla="*/ 36393 h 184231"/>
              <a:gd name="connsiteX8" fmla="*/ 687296 w 828323"/>
              <a:gd name="connsiteY8" fmla="*/ 77337 h 184231"/>
              <a:gd name="connsiteX9" fmla="*/ 828323 w 828323"/>
              <a:gd name="connsiteY9" fmla="*/ 0 h 184231"/>
              <a:gd name="connsiteX10" fmla="*/ 828323 w 828323"/>
              <a:gd name="connsiteY10" fmla="*/ 0 h 184231"/>
              <a:gd name="connsiteX0" fmla="*/ 67429 w 828323"/>
              <a:gd name="connsiteY0" fmla="*/ 15656 h 184231"/>
              <a:gd name="connsiteX1" fmla="*/ 359 w 828323"/>
              <a:gd name="connsiteY1" fmla="*/ 177421 h 184231"/>
              <a:gd name="connsiteX2" fmla="*/ 45852 w 828323"/>
              <a:gd name="connsiteY2" fmla="*/ 145576 h 184231"/>
              <a:gd name="connsiteX3" fmla="*/ 150485 w 828323"/>
              <a:gd name="connsiteY3" fmla="*/ 68239 h 184231"/>
              <a:gd name="connsiteX4" fmla="*/ 160521 w 828323"/>
              <a:gd name="connsiteY4" fmla="*/ 161118 h 184231"/>
              <a:gd name="connsiteX5" fmla="*/ 261986 w 828323"/>
              <a:gd name="connsiteY5" fmla="*/ 59111 h 184231"/>
              <a:gd name="connsiteX6" fmla="*/ 229011 w 828323"/>
              <a:gd name="connsiteY6" fmla="*/ 3961 h 184231"/>
              <a:gd name="connsiteX7" fmla="*/ 550819 w 828323"/>
              <a:gd name="connsiteY7" fmla="*/ 36393 h 184231"/>
              <a:gd name="connsiteX8" fmla="*/ 687296 w 828323"/>
              <a:gd name="connsiteY8" fmla="*/ 77337 h 184231"/>
              <a:gd name="connsiteX9" fmla="*/ 828323 w 828323"/>
              <a:gd name="connsiteY9" fmla="*/ 0 h 184231"/>
              <a:gd name="connsiteX10" fmla="*/ 828323 w 828323"/>
              <a:gd name="connsiteY10" fmla="*/ 0 h 184231"/>
              <a:gd name="connsiteX0" fmla="*/ 67429 w 828323"/>
              <a:gd name="connsiteY0" fmla="*/ 70825 h 239400"/>
              <a:gd name="connsiteX1" fmla="*/ 359 w 828323"/>
              <a:gd name="connsiteY1" fmla="*/ 232590 h 239400"/>
              <a:gd name="connsiteX2" fmla="*/ 45852 w 828323"/>
              <a:gd name="connsiteY2" fmla="*/ 200745 h 239400"/>
              <a:gd name="connsiteX3" fmla="*/ 150485 w 828323"/>
              <a:gd name="connsiteY3" fmla="*/ 123408 h 239400"/>
              <a:gd name="connsiteX4" fmla="*/ 160521 w 828323"/>
              <a:gd name="connsiteY4" fmla="*/ 216287 h 239400"/>
              <a:gd name="connsiteX5" fmla="*/ 261986 w 828323"/>
              <a:gd name="connsiteY5" fmla="*/ 114280 h 239400"/>
              <a:gd name="connsiteX6" fmla="*/ 229011 w 828323"/>
              <a:gd name="connsiteY6" fmla="*/ 59130 h 239400"/>
              <a:gd name="connsiteX7" fmla="*/ 90049 w 828323"/>
              <a:gd name="connsiteY7" fmla="*/ 1879 h 239400"/>
              <a:gd name="connsiteX8" fmla="*/ 687296 w 828323"/>
              <a:gd name="connsiteY8" fmla="*/ 132506 h 239400"/>
              <a:gd name="connsiteX9" fmla="*/ 828323 w 828323"/>
              <a:gd name="connsiteY9" fmla="*/ 55169 h 239400"/>
              <a:gd name="connsiteX10" fmla="*/ 828323 w 828323"/>
              <a:gd name="connsiteY10" fmla="*/ 55169 h 239400"/>
              <a:gd name="connsiteX0" fmla="*/ 67429 w 828323"/>
              <a:gd name="connsiteY0" fmla="*/ 70825 h 239400"/>
              <a:gd name="connsiteX1" fmla="*/ 359 w 828323"/>
              <a:gd name="connsiteY1" fmla="*/ 232590 h 239400"/>
              <a:gd name="connsiteX2" fmla="*/ 45852 w 828323"/>
              <a:gd name="connsiteY2" fmla="*/ 200745 h 239400"/>
              <a:gd name="connsiteX3" fmla="*/ 150485 w 828323"/>
              <a:gd name="connsiteY3" fmla="*/ 123408 h 239400"/>
              <a:gd name="connsiteX4" fmla="*/ 160521 w 828323"/>
              <a:gd name="connsiteY4" fmla="*/ 216287 h 239400"/>
              <a:gd name="connsiteX5" fmla="*/ 261986 w 828323"/>
              <a:gd name="connsiteY5" fmla="*/ 114280 h 239400"/>
              <a:gd name="connsiteX6" fmla="*/ 229011 w 828323"/>
              <a:gd name="connsiteY6" fmla="*/ 59130 h 239400"/>
              <a:gd name="connsiteX7" fmla="*/ 90049 w 828323"/>
              <a:gd name="connsiteY7" fmla="*/ 1879 h 239400"/>
              <a:gd name="connsiteX8" fmla="*/ 687296 w 828323"/>
              <a:gd name="connsiteY8" fmla="*/ 132506 h 239400"/>
              <a:gd name="connsiteX9" fmla="*/ 828323 w 828323"/>
              <a:gd name="connsiteY9" fmla="*/ 55169 h 239400"/>
              <a:gd name="connsiteX10" fmla="*/ 817457 w 828323"/>
              <a:gd name="connsiteY10" fmla="*/ 36563 h 239400"/>
              <a:gd name="connsiteX0" fmla="*/ 67429 w 828323"/>
              <a:gd name="connsiteY0" fmla="*/ 68953 h 237528"/>
              <a:gd name="connsiteX1" fmla="*/ 359 w 828323"/>
              <a:gd name="connsiteY1" fmla="*/ 230718 h 237528"/>
              <a:gd name="connsiteX2" fmla="*/ 45852 w 828323"/>
              <a:gd name="connsiteY2" fmla="*/ 198873 h 237528"/>
              <a:gd name="connsiteX3" fmla="*/ 150485 w 828323"/>
              <a:gd name="connsiteY3" fmla="*/ 121536 h 237528"/>
              <a:gd name="connsiteX4" fmla="*/ 160521 w 828323"/>
              <a:gd name="connsiteY4" fmla="*/ 214415 h 237528"/>
              <a:gd name="connsiteX5" fmla="*/ 261986 w 828323"/>
              <a:gd name="connsiteY5" fmla="*/ 112408 h 237528"/>
              <a:gd name="connsiteX6" fmla="*/ 229011 w 828323"/>
              <a:gd name="connsiteY6" fmla="*/ 57258 h 237528"/>
              <a:gd name="connsiteX7" fmla="*/ 90049 w 828323"/>
              <a:gd name="connsiteY7" fmla="*/ 7 h 237528"/>
              <a:gd name="connsiteX8" fmla="*/ 828323 w 828323"/>
              <a:gd name="connsiteY8" fmla="*/ 53297 h 237528"/>
              <a:gd name="connsiteX9" fmla="*/ 817457 w 828323"/>
              <a:gd name="connsiteY9" fmla="*/ 34691 h 237528"/>
              <a:gd name="connsiteX0" fmla="*/ 67429 w 828323"/>
              <a:gd name="connsiteY0" fmla="*/ 68953 h 237528"/>
              <a:gd name="connsiteX1" fmla="*/ 359 w 828323"/>
              <a:gd name="connsiteY1" fmla="*/ 230718 h 237528"/>
              <a:gd name="connsiteX2" fmla="*/ 45852 w 828323"/>
              <a:gd name="connsiteY2" fmla="*/ 198873 h 237528"/>
              <a:gd name="connsiteX3" fmla="*/ 150485 w 828323"/>
              <a:gd name="connsiteY3" fmla="*/ 121536 h 237528"/>
              <a:gd name="connsiteX4" fmla="*/ 160521 w 828323"/>
              <a:gd name="connsiteY4" fmla="*/ 214415 h 237528"/>
              <a:gd name="connsiteX5" fmla="*/ 261986 w 828323"/>
              <a:gd name="connsiteY5" fmla="*/ 112408 h 237528"/>
              <a:gd name="connsiteX6" fmla="*/ 229011 w 828323"/>
              <a:gd name="connsiteY6" fmla="*/ 57258 h 237528"/>
              <a:gd name="connsiteX7" fmla="*/ 90049 w 828323"/>
              <a:gd name="connsiteY7" fmla="*/ 7 h 237528"/>
              <a:gd name="connsiteX8" fmla="*/ 828323 w 828323"/>
              <a:gd name="connsiteY8" fmla="*/ 53297 h 237528"/>
              <a:gd name="connsiteX0" fmla="*/ 157503 w 355804"/>
              <a:gd name="connsiteY0" fmla="*/ 71305 h 239880"/>
              <a:gd name="connsiteX1" fmla="*/ 90433 w 355804"/>
              <a:gd name="connsiteY1" fmla="*/ 233070 h 239880"/>
              <a:gd name="connsiteX2" fmla="*/ 135926 w 355804"/>
              <a:gd name="connsiteY2" fmla="*/ 201225 h 239880"/>
              <a:gd name="connsiteX3" fmla="*/ 240559 w 355804"/>
              <a:gd name="connsiteY3" fmla="*/ 123888 h 239880"/>
              <a:gd name="connsiteX4" fmla="*/ 250595 w 355804"/>
              <a:gd name="connsiteY4" fmla="*/ 216767 h 239880"/>
              <a:gd name="connsiteX5" fmla="*/ 352060 w 355804"/>
              <a:gd name="connsiteY5" fmla="*/ 114760 h 239880"/>
              <a:gd name="connsiteX6" fmla="*/ 319085 w 355804"/>
              <a:gd name="connsiteY6" fmla="*/ 59610 h 239880"/>
              <a:gd name="connsiteX7" fmla="*/ 180123 w 355804"/>
              <a:gd name="connsiteY7" fmla="*/ 2359 h 239880"/>
              <a:gd name="connsiteX8" fmla="*/ 36227 w 355804"/>
              <a:gd name="connsiteY8" fmla="*/ 143963 h 239880"/>
              <a:gd name="connsiteX0" fmla="*/ 157503 w 355225"/>
              <a:gd name="connsiteY0" fmla="*/ 71305 h 239880"/>
              <a:gd name="connsiteX1" fmla="*/ 90433 w 355225"/>
              <a:gd name="connsiteY1" fmla="*/ 233070 h 239880"/>
              <a:gd name="connsiteX2" fmla="*/ 135926 w 355225"/>
              <a:gd name="connsiteY2" fmla="*/ 201225 h 239880"/>
              <a:gd name="connsiteX3" fmla="*/ 240559 w 355225"/>
              <a:gd name="connsiteY3" fmla="*/ 123888 h 239880"/>
              <a:gd name="connsiteX4" fmla="*/ 259262 w 355225"/>
              <a:gd name="connsiteY4" fmla="*/ 159207 h 239880"/>
              <a:gd name="connsiteX5" fmla="*/ 352060 w 355225"/>
              <a:gd name="connsiteY5" fmla="*/ 114760 h 239880"/>
              <a:gd name="connsiteX6" fmla="*/ 319085 w 355225"/>
              <a:gd name="connsiteY6" fmla="*/ 59610 h 239880"/>
              <a:gd name="connsiteX7" fmla="*/ 180123 w 355225"/>
              <a:gd name="connsiteY7" fmla="*/ 2359 h 239880"/>
              <a:gd name="connsiteX8" fmla="*/ 36227 w 355225"/>
              <a:gd name="connsiteY8" fmla="*/ 143963 h 239880"/>
              <a:gd name="connsiteX0" fmla="*/ 157503 w 355225"/>
              <a:gd name="connsiteY0" fmla="*/ 71305 h 201555"/>
              <a:gd name="connsiteX1" fmla="*/ 75247 w 355225"/>
              <a:gd name="connsiteY1" fmla="*/ 148529 h 201555"/>
              <a:gd name="connsiteX2" fmla="*/ 135926 w 355225"/>
              <a:gd name="connsiteY2" fmla="*/ 201225 h 201555"/>
              <a:gd name="connsiteX3" fmla="*/ 240559 w 355225"/>
              <a:gd name="connsiteY3" fmla="*/ 123888 h 201555"/>
              <a:gd name="connsiteX4" fmla="*/ 259262 w 355225"/>
              <a:gd name="connsiteY4" fmla="*/ 159207 h 201555"/>
              <a:gd name="connsiteX5" fmla="*/ 352060 w 355225"/>
              <a:gd name="connsiteY5" fmla="*/ 114760 h 201555"/>
              <a:gd name="connsiteX6" fmla="*/ 319085 w 355225"/>
              <a:gd name="connsiteY6" fmla="*/ 59610 h 201555"/>
              <a:gd name="connsiteX7" fmla="*/ 180123 w 355225"/>
              <a:gd name="connsiteY7" fmla="*/ 2359 h 201555"/>
              <a:gd name="connsiteX8" fmla="*/ 36227 w 355225"/>
              <a:gd name="connsiteY8" fmla="*/ 143963 h 201555"/>
              <a:gd name="connsiteX0" fmla="*/ 157503 w 355225"/>
              <a:gd name="connsiteY0" fmla="*/ 71305 h 203123"/>
              <a:gd name="connsiteX1" fmla="*/ 75247 w 355225"/>
              <a:gd name="connsiteY1" fmla="*/ 148529 h 203123"/>
              <a:gd name="connsiteX2" fmla="*/ 135926 w 355225"/>
              <a:gd name="connsiteY2" fmla="*/ 201225 h 203123"/>
              <a:gd name="connsiteX3" fmla="*/ 243039 w 355225"/>
              <a:gd name="connsiteY3" fmla="*/ 80381 h 203123"/>
              <a:gd name="connsiteX4" fmla="*/ 259262 w 355225"/>
              <a:gd name="connsiteY4" fmla="*/ 159207 h 203123"/>
              <a:gd name="connsiteX5" fmla="*/ 352060 w 355225"/>
              <a:gd name="connsiteY5" fmla="*/ 114760 h 203123"/>
              <a:gd name="connsiteX6" fmla="*/ 319085 w 355225"/>
              <a:gd name="connsiteY6" fmla="*/ 59610 h 203123"/>
              <a:gd name="connsiteX7" fmla="*/ 180123 w 355225"/>
              <a:gd name="connsiteY7" fmla="*/ 2359 h 203123"/>
              <a:gd name="connsiteX8" fmla="*/ 36227 w 355225"/>
              <a:gd name="connsiteY8" fmla="*/ 143963 h 203123"/>
              <a:gd name="connsiteX0" fmla="*/ 157503 w 352853"/>
              <a:gd name="connsiteY0" fmla="*/ 71305 h 203123"/>
              <a:gd name="connsiteX1" fmla="*/ 75247 w 352853"/>
              <a:gd name="connsiteY1" fmla="*/ 148529 h 203123"/>
              <a:gd name="connsiteX2" fmla="*/ 135926 w 352853"/>
              <a:gd name="connsiteY2" fmla="*/ 201225 h 203123"/>
              <a:gd name="connsiteX3" fmla="*/ 243039 w 352853"/>
              <a:gd name="connsiteY3" fmla="*/ 80381 h 203123"/>
              <a:gd name="connsiteX4" fmla="*/ 333837 w 352853"/>
              <a:gd name="connsiteY4" fmla="*/ 146732 h 203123"/>
              <a:gd name="connsiteX5" fmla="*/ 352060 w 352853"/>
              <a:gd name="connsiteY5" fmla="*/ 114760 h 203123"/>
              <a:gd name="connsiteX6" fmla="*/ 319085 w 352853"/>
              <a:gd name="connsiteY6" fmla="*/ 59610 h 203123"/>
              <a:gd name="connsiteX7" fmla="*/ 180123 w 352853"/>
              <a:gd name="connsiteY7" fmla="*/ 2359 h 203123"/>
              <a:gd name="connsiteX8" fmla="*/ 36227 w 352853"/>
              <a:gd name="connsiteY8" fmla="*/ 143963 h 203123"/>
              <a:gd name="connsiteX0" fmla="*/ 157503 w 352853"/>
              <a:gd name="connsiteY0" fmla="*/ 71305 h 174650"/>
              <a:gd name="connsiteX1" fmla="*/ 75247 w 352853"/>
              <a:gd name="connsiteY1" fmla="*/ 148529 h 174650"/>
              <a:gd name="connsiteX2" fmla="*/ 246907 w 352853"/>
              <a:gd name="connsiteY2" fmla="*/ 170990 h 174650"/>
              <a:gd name="connsiteX3" fmla="*/ 243039 w 352853"/>
              <a:gd name="connsiteY3" fmla="*/ 80381 h 174650"/>
              <a:gd name="connsiteX4" fmla="*/ 333837 w 352853"/>
              <a:gd name="connsiteY4" fmla="*/ 146732 h 174650"/>
              <a:gd name="connsiteX5" fmla="*/ 352060 w 352853"/>
              <a:gd name="connsiteY5" fmla="*/ 114760 h 174650"/>
              <a:gd name="connsiteX6" fmla="*/ 319085 w 352853"/>
              <a:gd name="connsiteY6" fmla="*/ 59610 h 174650"/>
              <a:gd name="connsiteX7" fmla="*/ 180123 w 352853"/>
              <a:gd name="connsiteY7" fmla="*/ 2359 h 174650"/>
              <a:gd name="connsiteX8" fmla="*/ 36227 w 352853"/>
              <a:gd name="connsiteY8" fmla="*/ 143963 h 174650"/>
              <a:gd name="connsiteX0" fmla="*/ 181714 w 352853"/>
              <a:gd name="connsiteY0" fmla="*/ 65011 h 174777"/>
              <a:gd name="connsiteX1" fmla="*/ 75247 w 352853"/>
              <a:gd name="connsiteY1" fmla="*/ 148529 h 174777"/>
              <a:gd name="connsiteX2" fmla="*/ 246907 w 352853"/>
              <a:gd name="connsiteY2" fmla="*/ 170990 h 174777"/>
              <a:gd name="connsiteX3" fmla="*/ 243039 w 352853"/>
              <a:gd name="connsiteY3" fmla="*/ 80381 h 174777"/>
              <a:gd name="connsiteX4" fmla="*/ 333837 w 352853"/>
              <a:gd name="connsiteY4" fmla="*/ 146732 h 174777"/>
              <a:gd name="connsiteX5" fmla="*/ 352060 w 352853"/>
              <a:gd name="connsiteY5" fmla="*/ 114760 h 174777"/>
              <a:gd name="connsiteX6" fmla="*/ 319085 w 352853"/>
              <a:gd name="connsiteY6" fmla="*/ 59610 h 174777"/>
              <a:gd name="connsiteX7" fmla="*/ 180123 w 352853"/>
              <a:gd name="connsiteY7" fmla="*/ 2359 h 174777"/>
              <a:gd name="connsiteX8" fmla="*/ 36227 w 352853"/>
              <a:gd name="connsiteY8" fmla="*/ 143963 h 174777"/>
              <a:gd name="connsiteX0" fmla="*/ 113897 w 285036"/>
              <a:gd name="connsiteY0" fmla="*/ 64884 h 174650"/>
              <a:gd name="connsiteX1" fmla="*/ 7430 w 285036"/>
              <a:gd name="connsiteY1" fmla="*/ 148402 h 174650"/>
              <a:gd name="connsiteX2" fmla="*/ 179090 w 285036"/>
              <a:gd name="connsiteY2" fmla="*/ 170863 h 174650"/>
              <a:gd name="connsiteX3" fmla="*/ 175222 w 285036"/>
              <a:gd name="connsiteY3" fmla="*/ 80254 h 174650"/>
              <a:gd name="connsiteX4" fmla="*/ 266020 w 285036"/>
              <a:gd name="connsiteY4" fmla="*/ 146605 h 174650"/>
              <a:gd name="connsiteX5" fmla="*/ 284243 w 285036"/>
              <a:gd name="connsiteY5" fmla="*/ 114633 h 174650"/>
              <a:gd name="connsiteX6" fmla="*/ 251268 w 285036"/>
              <a:gd name="connsiteY6" fmla="*/ 59483 h 174650"/>
              <a:gd name="connsiteX7" fmla="*/ 112306 w 285036"/>
              <a:gd name="connsiteY7" fmla="*/ 2232 h 174650"/>
              <a:gd name="connsiteX8" fmla="*/ 45899 w 285036"/>
              <a:gd name="connsiteY8" fmla="*/ 140974 h 174650"/>
              <a:gd name="connsiteX0" fmla="*/ 212410 w 383549"/>
              <a:gd name="connsiteY0" fmla="*/ 63377 h 173143"/>
              <a:gd name="connsiteX1" fmla="*/ 105943 w 383549"/>
              <a:gd name="connsiteY1" fmla="*/ 146895 h 173143"/>
              <a:gd name="connsiteX2" fmla="*/ 277603 w 383549"/>
              <a:gd name="connsiteY2" fmla="*/ 169356 h 173143"/>
              <a:gd name="connsiteX3" fmla="*/ 273735 w 383549"/>
              <a:gd name="connsiteY3" fmla="*/ 78747 h 173143"/>
              <a:gd name="connsiteX4" fmla="*/ 364533 w 383549"/>
              <a:gd name="connsiteY4" fmla="*/ 145098 h 173143"/>
              <a:gd name="connsiteX5" fmla="*/ 382756 w 383549"/>
              <a:gd name="connsiteY5" fmla="*/ 113126 h 173143"/>
              <a:gd name="connsiteX6" fmla="*/ 349781 w 383549"/>
              <a:gd name="connsiteY6" fmla="*/ 57976 h 173143"/>
              <a:gd name="connsiteX7" fmla="*/ 210819 w 383549"/>
              <a:gd name="connsiteY7" fmla="*/ 725 h 173143"/>
              <a:gd name="connsiteX8" fmla="*/ 33176 w 383549"/>
              <a:gd name="connsiteY8" fmla="*/ 99944 h 173143"/>
              <a:gd name="connsiteX0" fmla="*/ 212410 w 383549"/>
              <a:gd name="connsiteY0" fmla="*/ 63377 h 170952"/>
              <a:gd name="connsiteX1" fmla="*/ 179546 w 383549"/>
              <a:gd name="connsiteY1" fmla="*/ 131216 h 170952"/>
              <a:gd name="connsiteX2" fmla="*/ 277603 w 383549"/>
              <a:gd name="connsiteY2" fmla="*/ 169356 h 170952"/>
              <a:gd name="connsiteX3" fmla="*/ 273735 w 383549"/>
              <a:gd name="connsiteY3" fmla="*/ 78747 h 170952"/>
              <a:gd name="connsiteX4" fmla="*/ 364533 w 383549"/>
              <a:gd name="connsiteY4" fmla="*/ 145098 h 170952"/>
              <a:gd name="connsiteX5" fmla="*/ 382756 w 383549"/>
              <a:gd name="connsiteY5" fmla="*/ 113126 h 170952"/>
              <a:gd name="connsiteX6" fmla="*/ 349781 w 383549"/>
              <a:gd name="connsiteY6" fmla="*/ 57976 h 170952"/>
              <a:gd name="connsiteX7" fmla="*/ 210819 w 383549"/>
              <a:gd name="connsiteY7" fmla="*/ 725 h 170952"/>
              <a:gd name="connsiteX8" fmla="*/ 33176 w 383549"/>
              <a:gd name="connsiteY8" fmla="*/ 99944 h 170952"/>
              <a:gd name="connsiteX0" fmla="*/ 95074 w 266213"/>
              <a:gd name="connsiteY0" fmla="*/ 66861 h 183367"/>
              <a:gd name="connsiteX1" fmla="*/ 62210 w 266213"/>
              <a:gd name="connsiteY1" fmla="*/ 134700 h 183367"/>
              <a:gd name="connsiteX2" fmla="*/ 160267 w 266213"/>
              <a:gd name="connsiteY2" fmla="*/ 172840 h 183367"/>
              <a:gd name="connsiteX3" fmla="*/ 156399 w 266213"/>
              <a:gd name="connsiteY3" fmla="*/ 82231 h 183367"/>
              <a:gd name="connsiteX4" fmla="*/ 247197 w 266213"/>
              <a:gd name="connsiteY4" fmla="*/ 148582 h 183367"/>
              <a:gd name="connsiteX5" fmla="*/ 265420 w 266213"/>
              <a:gd name="connsiteY5" fmla="*/ 116610 h 183367"/>
              <a:gd name="connsiteX6" fmla="*/ 232445 w 266213"/>
              <a:gd name="connsiteY6" fmla="*/ 61460 h 183367"/>
              <a:gd name="connsiteX7" fmla="*/ 93483 w 266213"/>
              <a:gd name="connsiteY7" fmla="*/ 4209 h 183367"/>
              <a:gd name="connsiteX8" fmla="*/ 49779 w 266213"/>
              <a:gd name="connsiteY8" fmla="*/ 183367 h 183367"/>
              <a:gd name="connsiteX0" fmla="*/ 96050 w 267189"/>
              <a:gd name="connsiteY0" fmla="*/ 32742 h 149248"/>
              <a:gd name="connsiteX1" fmla="*/ 63186 w 267189"/>
              <a:gd name="connsiteY1" fmla="*/ 100581 h 149248"/>
              <a:gd name="connsiteX2" fmla="*/ 161243 w 267189"/>
              <a:gd name="connsiteY2" fmla="*/ 138721 h 149248"/>
              <a:gd name="connsiteX3" fmla="*/ 157375 w 267189"/>
              <a:gd name="connsiteY3" fmla="*/ 48112 h 149248"/>
              <a:gd name="connsiteX4" fmla="*/ 248173 w 267189"/>
              <a:gd name="connsiteY4" fmla="*/ 114463 h 149248"/>
              <a:gd name="connsiteX5" fmla="*/ 266396 w 267189"/>
              <a:gd name="connsiteY5" fmla="*/ 82491 h 149248"/>
              <a:gd name="connsiteX6" fmla="*/ 233421 w 267189"/>
              <a:gd name="connsiteY6" fmla="*/ 27341 h 149248"/>
              <a:gd name="connsiteX7" fmla="*/ 90036 w 267189"/>
              <a:gd name="connsiteY7" fmla="*/ 7189 h 149248"/>
              <a:gd name="connsiteX8" fmla="*/ 50755 w 267189"/>
              <a:gd name="connsiteY8" fmla="*/ 149248 h 149248"/>
              <a:gd name="connsiteX0" fmla="*/ 84781 w 255920"/>
              <a:gd name="connsiteY0" fmla="*/ 32386 h 143834"/>
              <a:gd name="connsiteX1" fmla="*/ 51917 w 255920"/>
              <a:gd name="connsiteY1" fmla="*/ 100225 h 143834"/>
              <a:gd name="connsiteX2" fmla="*/ 149974 w 255920"/>
              <a:gd name="connsiteY2" fmla="*/ 138365 h 143834"/>
              <a:gd name="connsiteX3" fmla="*/ 146106 w 255920"/>
              <a:gd name="connsiteY3" fmla="*/ 47756 h 143834"/>
              <a:gd name="connsiteX4" fmla="*/ 236904 w 255920"/>
              <a:gd name="connsiteY4" fmla="*/ 114107 h 143834"/>
              <a:gd name="connsiteX5" fmla="*/ 255127 w 255920"/>
              <a:gd name="connsiteY5" fmla="*/ 82135 h 143834"/>
              <a:gd name="connsiteX6" fmla="*/ 222152 w 255920"/>
              <a:gd name="connsiteY6" fmla="*/ 26985 h 143834"/>
              <a:gd name="connsiteX7" fmla="*/ 78767 w 255920"/>
              <a:gd name="connsiteY7" fmla="*/ 6833 h 143834"/>
              <a:gd name="connsiteX8" fmla="*/ 53625 w 255920"/>
              <a:gd name="connsiteY8" fmla="*/ 143834 h 143834"/>
              <a:gd name="connsiteX0" fmla="*/ 84781 w 255920"/>
              <a:gd name="connsiteY0" fmla="*/ 32386 h 143834"/>
              <a:gd name="connsiteX1" fmla="*/ 51917 w 255920"/>
              <a:gd name="connsiteY1" fmla="*/ 100225 h 143834"/>
              <a:gd name="connsiteX2" fmla="*/ 149974 w 255920"/>
              <a:gd name="connsiteY2" fmla="*/ 138365 h 143834"/>
              <a:gd name="connsiteX3" fmla="*/ 146106 w 255920"/>
              <a:gd name="connsiteY3" fmla="*/ 47756 h 143834"/>
              <a:gd name="connsiteX4" fmla="*/ 236904 w 255920"/>
              <a:gd name="connsiteY4" fmla="*/ 114107 h 143834"/>
              <a:gd name="connsiteX5" fmla="*/ 255127 w 255920"/>
              <a:gd name="connsiteY5" fmla="*/ 82135 h 143834"/>
              <a:gd name="connsiteX6" fmla="*/ 222152 w 255920"/>
              <a:gd name="connsiteY6" fmla="*/ 26985 h 143834"/>
              <a:gd name="connsiteX7" fmla="*/ 78767 w 255920"/>
              <a:gd name="connsiteY7" fmla="*/ 6833 h 143834"/>
              <a:gd name="connsiteX8" fmla="*/ 53625 w 255920"/>
              <a:gd name="connsiteY8" fmla="*/ 143834 h 143834"/>
              <a:gd name="connsiteX0" fmla="*/ 84781 w 244778"/>
              <a:gd name="connsiteY0" fmla="*/ 32386 h 143834"/>
              <a:gd name="connsiteX1" fmla="*/ 51917 w 244778"/>
              <a:gd name="connsiteY1" fmla="*/ 100225 h 143834"/>
              <a:gd name="connsiteX2" fmla="*/ 149974 w 244778"/>
              <a:gd name="connsiteY2" fmla="*/ 138365 h 143834"/>
              <a:gd name="connsiteX3" fmla="*/ 146106 w 244778"/>
              <a:gd name="connsiteY3" fmla="*/ 47756 h 143834"/>
              <a:gd name="connsiteX4" fmla="*/ 236904 w 244778"/>
              <a:gd name="connsiteY4" fmla="*/ 114107 h 143834"/>
              <a:gd name="connsiteX5" fmla="*/ 222152 w 244778"/>
              <a:gd name="connsiteY5" fmla="*/ 26985 h 143834"/>
              <a:gd name="connsiteX6" fmla="*/ 78767 w 244778"/>
              <a:gd name="connsiteY6" fmla="*/ 6833 h 143834"/>
              <a:gd name="connsiteX7" fmla="*/ 53625 w 244778"/>
              <a:gd name="connsiteY7" fmla="*/ 143834 h 143834"/>
              <a:gd name="connsiteX0" fmla="*/ 84781 w 244791"/>
              <a:gd name="connsiteY0" fmla="*/ 32386 h 143834"/>
              <a:gd name="connsiteX1" fmla="*/ 51917 w 244791"/>
              <a:gd name="connsiteY1" fmla="*/ 100225 h 143834"/>
              <a:gd name="connsiteX2" fmla="*/ 149974 w 244791"/>
              <a:gd name="connsiteY2" fmla="*/ 138365 h 143834"/>
              <a:gd name="connsiteX3" fmla="*/ 145927 w 244791"/>
              <a:gd name="connsiteY3" fmla="*/ 64394 h 143834"/>
              <a:gd name="connsiteX4" fmla="*/ 236904 w 244791"/>
              <a:gd name="connsiteY4" fmla="*/ 114107 h 143834"/>
              <a:gd name="connsiteX5" fmla="*/ 222152 w 244791"/>
              <a:gd name="connsiteY5" fmla="*/ 26985 h 143834"/>
              <a:gd name="connsiteX6" fmla="*/ 78767 w 244791"/>
              <a:gd name="connsiteY6" fmla="*/ 6833 h 143834"/>
              <a:gd name="connsiteX7" fmla="*/ 53625 w 244791"/>
              <a:gd name="connsiteY7" fmla="*/ 143834 h 143834"/>
              <a:gd name="connsiteX0" fmla="*/ 84781 w 259468"/>
              <a:gd name="connsiteY0" fmla="*/ 32963 h 144411"/>
              <a:gd name="connsiteX1" fmla="*/ 51917 w 259468"/>
              <a:gd name="connsiteY1" fmla="*/ 100802 h 144411"/>
              <a:gd name="connsiteX2" fmla="*/ 149974 w 259468"/>
              <a:gd name="connsiteY2" fmla="*/ 138942 h 144411"/>
              <a:gd name="connsiteX3" fmla="*/ 145927 w 259468"/>
              <a:gd name="connsiteY3" fmla="*/ 64971 h 144411"/>
              <a:gd name="connsiteX4" fmla="*/ 255107 w 259468"/>
              <a:gd name="connsiteY4" fmla="*/ 105804 h 144411"/>
              <a:gd name="connsiteX5" fmla="*/ 222152 w 259468"/>
              <a:gd name="connsiteY5" fmla="*/ 27562 h 144411"/>
              <a:gd name="connsiteX6" fmla="*/ 78767 w 259468"/>
              <a:gd name="connsiteY6" fmla="*/ 7410 h 144411"/>
              <a:gd name="connsiteX7" fmla="*/ 53625 w 259468"/>
              <a:gd name="connsiteY7" fmla="*/ 144411 h 144411"/>
              <a:gd name="connsiteX0" fmla="*/ 85270 w 259999"/>
              <a:gd name="connsiteY0" fmla="*/ 38499 h 149947"/>
              <a:gd name="connsiteX1" fmla="*/ 52406 w 259999"/>
              <a:gd name="connsiteY1" fmla="*/ 106338 h 149947"/>
              <a:gd name="connsiteX2" fmla="*/ 150463 w 259999"/>
              <a:gd name="connsiteY2" fmla="*/ 144478 h 149947"/>
              <a:gd name="connsiteX3" fmla="*/ 146416 w 259999"/>
              <a:gd name="connsiteY3" fmla="*/ 70507 h 149947"/>
              <a:gd name="connsiteX4" fmla="*/ 255596 w 259999"/>
              <a:gd name="connsiteY4" fmla="*/ 111340 h 149947"/>
              <a:gd name="connsiteX5" fmla="*/ 222641 w 259999"/>
              <a:gd name="connsiteY5" fmla="*/ 33098 h 149947"/>
              <a:gd name="connsiteX6" fmla="*/ 77313 w 259999"/>
              <a:gd name="connsiteY6" fmla="*/ 6538 h 149947"/>
              <a:gd name="connsiteX7" fmla="*/ 54114 w 259999"/>
              <a:gd name="connsiteY7" fmla="*/ 149947 h 149947"/>
              <a:gd name="connsiteX0" fmla="*/ 85270 w 259932"/>
              <a:gd name="connsiteY0" fmla="*/ 38499 h 149947"/>
              <a:gd name="connsiteX1" fmla="*/ 52406 w 259932"/>
              <a:gd name="connsiteY1" fmla="*/ 106338 h 149947"/>
              <a:gd name="connsiteX2" fmla="*/ 150463 w 259932"/>
              <a:gd name="connsiteY2" fmla="*/ 144478 h 149947"/>
              <a:gd name="connsiteX3" fmla="*/ 147387 w 259932"/>
              <a:gd name="connsiteY3" fmla="*/ 73711 h 149947"/>
              <a:gd name="connsiteX4" fmla="*/ 255596 w 259932"/>
              <a:gd name="connsiteY4" fmla="*/ 111340 h 149947"/>
              <a:gd name="connsiteX5" fmla="*/ 222641 w 259932"/>
              <a:gd name="connsiteY5" fmla="*/ 33098 h 149947"/>
              <a:gd name="connsiteX6" fmla="*/ 77313 w 259932"/>
              <a:gd name="connsiteY6" fmla="*/ 6538 h 149947"/>
              <a:gd name="connsiteX7" fmla="*/ 54114 w 259932"/>
              <a:gd name="connsiteY7" fmla="*/ 149947 h 149947"/>
              <a:gd name="connsiteX0" fmla="*/ 114741 w 289403"/>
              <a:gd name="connsiteY0" fmla="*/ 39733 h 168942"/>
              <a:gd name="connsiteX1" fmla="*/ 81877 w 289403"/>
              <a:gd name="connsiteY1" fmla="*/ 107572 h 168942"/>
              <a:gd name="connsiteX2" fmla="*/ 179934 w 289403"/>
              <a:gd name="connsiteY2" fmla="*/ 145712 h 168942"/>
              <a:gd name="connsiteX3" fmla="*/ 176858 w 289403"/>
              <a:gd name="connsiteY3" fmla="*/ 74945 h 168942"/>
              <a:gd name="connsiteX4" fmla="*/ 285067 w 289403"/>
              <a:gd name="connsiteY4" fmla="*/ 112574 h 168942"/>
              <a:gd name="connsiteX5" fmla="*/ 252112 w 289403"/>
              <a:gd name="connsiteY5" fmla="*/ 34332 h 168942"/>
              <a:gd name="connsiteX6" fmla="*/ 106784 w 289403"/>
              <a:gd name="connsiteY6" fmla="*/ 7772 h 168942"/>
              <a:gd name="connsiteX7" fmla="*/ 47179 w 289403"/>
              <a:gd name="connsiteY7" fmla="*/ 168942 h 168942"/>
              <a:gd name="connsiteX0" fmla="*/ 112169 w 286831"/>
              <a:gd name="connsiteY0" fmla="*/ 39244 h 161427"/>
              <a:gd name="connsiteX1" fmla="*/ 79305 w 286831"/>
              <a:gd name="connsiteY1" fmla="*/ 107083 h 161427"/>
              <a:gd name="connsiteX2" fmla="*/ 177362 w 286831"/>
              <a:gd name="connsiteY2" fmla="*/ 145223 h 161427"/>
              <a:gd name="connsiteX3" fmla="*/ 174286 w 286831"/>
              <a:gd name="connsiteY3" fmla="*/ 74456 h 161427"/>
              <a:gd name="connsiteX4" fmla="*/ 282495 w 286831"/>
              <a:gd name="connsiteY4" fmla="*/ 112085 h 161427"/>
              <a:gd name="connsiteX5" fmla="*/ 249540 w 286831"/>
              <a:gd name="connsiteY5" fmla="*/ 33843 h 161427"/>
              <a:gd name="connsiteX6" fmla="*/ 104212 w 286831"/>
              <a:gd name="connsiteY6" fmla="*/ 7283 h 161427"/>
              <a:gd name="connsiteX7" fmla="*/ 47700 w 286831"/>
              <a:gd name="connsiteY7" fmla="*/ 161427 h 161427"/>
              <a:gd name="connsiteX0" fmla="*/ 112169 w 265981"/>
              <a:gd name="connsiteY0" fmla="*/ 39185 h 161368"/>
              <a:gd name="connsiteX1" fmla="*/ 79305 w 265981"/>
              <a:gd name="connsiteY1" fmla="*/ 107024 h 161368"/>
              <a:gd name="connsiteX2" fmla="*/ 177362 w 265981"/>
              <a:gd name="connsiteY2" fmla="*/ 145164 h 161368"/>
              <a:gd name="connsiteX3" fmla="*/ 174286 w 265981"/>
              <a:gd name="connsiteY3" fmla="*/ 74397 h 161368"/>
              <a:gd name="connsiteX4" fmla="*/ 254218 w 265981"/>
              <a:gd name="connsiteY4" fmla="*/ 109366 h 161368"/>
              <a:gd name="connsiteX5" fmla="*/ 249540 w 265981"/>
              <a:gd name="connsiteY5" fmla="*/ 33784 h 161368"/>
              <a:gd name="connsiteX6" fmla="*/ 104212 w 265981"/>
              <a:gd name="connsiteY6" fmla="*/ 7224 h 161368"/>
              <a:gd name="connsiteX7" fmla="*/ 47700 w 265981"/>
              <a:gd name="connsiteY7" fmla="*/ 161368 h 161368"/>
              <a:gd name="connsiteX0" fmla="*/ 112169 w 274217"/>
              <a:gd name="connsiteY0" fmla="*/ 39185 h 161368"/>
              <a:gd name="connsiteX1" fmla="*/ 79305 w 274217"/>
              <a:gd name="connsiteY1" fmla="*/ 107024 h 161368"/>
              <a:gd name="connsiteX2" fmla="*/ 177362 w 274217"/>
              <a:gd name="connsiteY2" fmla="*/ 145164 h 161368"/>
              <a:gd name="connsiteX3" fmla="*/ 174286 w 274217"/>
              <a:gd name="connsiteY3" fmla="*/ 74397 h 161368"/>
              <a:gd name="connsiteX4" fmla="*/ 254218 w 274217"/>
              <a:gd name="connsiteY4" fmla="*/ 109366 h 161368"/>
              <a:gd name="connsiteX5" fmla="*/ 249540 w 274217"/>
              <a:gd name="connsiteY5" fmla="*/ 33784 h 161368"/>
              <a:gd name="connsiteX6" fmla="*/ 104212 w 274217"/>
              <a:gd name="connsiteY6" fmla="*/ 7224 h 161368"/>
              <a:gd name="connsiteX7" fmla="*/ 47700 w 274217"/>
              <a:gd name="connsiteY7" fmla="*/ 161368 h 161368"/>
              <a:gd name="connsiteX0" fmla="*/ 112169 w 274217"/>
              <a:gd name="connsiteY0" fmla="*/ 39185 h 161368"/>
              <a:gd name="connsiteX1" fmla="*/ 79305 w 274217"/>
              <a:gd name="connsiteY1" fmla="*/ 107024 h 161368"/>
              <a:gd name="connsiteX2" fmla="*/ 177362 w 274217"/>
              <a:gd name="connsiteY2" fmla="*/ 145164 h 161368"/>
              <a:gd name="connsiteX3" fmla="*/ 174286 w 274217"/>
              <a:gd name="connsiteY3" fmla="*/ 74397 h 161368"/>
              <a:gd name="connsiteX4" fmla="*/ 254218 w 274217"/>
              <a:gd name="connsiteY4" fmla="*/ 109366 h 161368"/>
              <a:gd name="connsiteX5" fmla="*/ 249540 w 274217"/>
              <a:gd name="connsiteY5" fmla="*/ 33784 h 161368"/>
              <a:gd name="connsiteX6" fmla="*/ 104212 w 274217"/>
              <a:gd name="connsiteY6" fmla="*/ 7224 h 161368"/>
              <a:gd name="connsiteX7" fmla="*/ 47700 w 274217"/>
              <a:gd name="connsiteY7" fmla="*/ 161368 h 161368"/>
              <a:gd name="connsiteX0" fmla="*/ 112169 w 274217"/>
              <a:gd name="connsiteY0" fmla="*/ 39185 h 161368"/>
              <a:gd name="connsiteX1" fmla="*/ 90691 w 274217"/>
              <a:gd name="connsiteY1" fmla="*/ 105458 h 161368"/>
              <a:gd name="connsiteX2" fmla="*/ 177362 w 274217"/>
              <a:gd name="connsiteY2" fmla="*/ 145164 h 161368"/>
              <a:gd name="connsiteX3" fmla="*/ 174286 w 274217"/>
              <a:gd name="connsiteY3" fmla="*/ 74397 h 161368"/>
              <a:gd name="connsiteX4" fmla="*/ 254218 w 274217"/>
              <a:gd name="connsiteY4" fmla="*/ 109366 h 161368"/>
              <a:gd name="connsiteX5" fmla="*/ 249540 w 274217"/>
              <a:gd name="connsiteY5" fmla="*/ 33784 h 161368"/>
              <a:gd name="connsiteX6" fmla="*/ 104212 w 274217"/>
              <a:gd name="connsiteY6" fmla="*/ 7224 h 161368"/>
              <a:gd name="connsiteX7" fmla="*/ 47700 w 274217"/>
              <a:gd name="connsiteY7" fmla="*/ 161368 h 161368"/>
              <a:gd name="connsiteX0" fmla="*/ 63813 w 225861"/>
              <a:gd name="connsiteY0" fmla="*/ 38533 h 151289"/>
              <a:gd name="connsiteX1" fmla="*/ 42335 w 225861"/>
              <a:gd name="connsiteY1" fmla="*/ 104806 h 151289"/>
              <a:gd name="connsiteX2" fmla="*/ 129006 w 225861"/>
              <a:gd name="connsiteY2" fmla="*/ 144512 h 151289"/>
              <a:gd name="connsiteX3" fmla="*/ 125930 w 225861"/>
              <a:gd name="connsiteY3" fmla="*/ 73745 h 151289"/>
              <a:gd name="connsiteX4" fmla="*/ 205862 w 225861"/>
              <a:gd name="connsiteY4" fmla="*/ 108714 h 151289"/>
              <a:gd name="connsiteX5" fmla="*/ 201184 w 225861"/>
              <a:gd name="connsiteY5" fmla="*/ 33132 h 151289"/>
              <a:gd name="connsiteX6" fmla="*/ 55856 w 225861"/>
              <a:gd name="connsiteY6" fmla="*/ 6572 h 151289"/>
              <a:gd name="connsiteX7" fmla="*/ 61094 w 225861"/>
              <a:gd name="connsiteY7" fmla="*/ 151289 h 151289"/>
              <a:gd name="connsiteX0" fmla="*/ 58204 w 219275"/>
              <a:gd name="connsiteY0" fmla="*/ 31930 h 144686"/>
              <a:gd name="connsiteX1" fmla="*/ 36726 w 219275"/>
              <a:gd name="connsiteY1" fmla="*/ 98203 h 144686"/>
              <a:gd name="connsiteX2" fmla="*/ 123397 w 219275"/>
              <a:gd name="connsiteY2" fmla="*/ 137909 h 144686"/>
              <a:gd name="connsiteX3" fmla="*/ 120321 w 219275"/>
              <a:gd name="connsiteY3" fmla="*/ 67142 h 144686"/>
              <a:gd name="connsiteX4" fmla="*/ 200253 w 219275"/>
              <a:gd name="connsiteY4" fmla="*/ 102111 h 144686"/>
              <a:gd name="connsiteX5" fmla="*/ 195575 w 219275"/>
              <a:gd name="connsiteY5" fmla="*/ 26529 h 144686"/>
              <a:gd name="connsiteX6" fmla="*/ 69379 w 219275"/>
              <a:gd name="connsiteY6" fmla="*/ 7629 h 144686"/>
              <a:gd name="connsiteX7" fmla="*/ 55485 w 219275"/>
              <a:gd name="connsiteY7" fmla="*/ 144686 h 144686"/>
              <a:gd name="connsiteX0" fmla="*/ 65689 w 226760"/>
              <a:gd name="connsiteY0" fmla="*/ 30077 h 142833"/>
              <a:gd name="connsiteX1" fmla="*/ 44211 w 226760"/>
              <a:gd name="connsiteY1" fmla="*/ 96350 h 142833"/>
              <a:gd name="connsiteX2" fmla="*/ 130882 w 226760"/>
              <a:gd name="connsiteY2" fmla="*/ 136056 h 142833"/>
              <a:gd name="connsiteX3" fmla="*/ 127806 w 226760"/>
              <a:gd name="connsiteY3" fmla="*/ 65289 h 142833"/>
              <a:gd name="connsiteX4" fmla="*/ 207738 w 226760"/>
              <a:gd name="connsiteY4" fmla="*/ 100258 h 142833"/>
              <a:gd name="connsiteX5" fmla="*/ 203060 w 226760"/>
              <a:gd name="connsiteY5" fmla="*/ 24676 h 142833"/>
              <a:gd name="connsiteX6" fmla="*/ 76864 w 226760"/>
              <a:gd name="connsiteY6" fmla="*/ 5776 h 142833"/>
              <a:gd name="connsiteX7" fmla="*/ 62970 w 226760"/>
              <a:gd name="connsiteY7" fmla="*/ 142833 h 142833"/>
              <a:gd name="connsiteX0" fmla="*/ 65689 w 226760"/>
              <a:gd name="connsiteY0" fmla="*/ 30077 h 142833"/>
              <a:gd name="connsiteX1" fmla="*/ 44211 w 226760"/>
              <a:gd name="connsiteY1" fmla="*/ 96350 h 142833"/>
              <a:gd name="connsiteX2" fmla="*/ 130882 w 226760"/>
              <a:gd name="connsiteY2" fmla="*/ 136056 h 142833"/>
              <a:gd name="connsiteX3" fmla="*/ 127806 w 226760"/>
              <a:gd name="connsiteY3" fmla="*/ 65289 h 142833"/>
              <a:gd name="connsiteX4" fmla="*/ 207738 w 226760"/>
              <a:gd name="connsiteY4" fmla="*/ 100258 h 142833"/>
              <a:gd name="connsiteX5" fmla="*/ 203060 w 226760"/>
              <a:gd name="connsiteY5" fmla="*/ 24676 h 142833"/>
              <a:gd name="connsiteX6" fmla="*/ 76864 w 226760"/>
              <a:gd name="connsiteY6" fmla="*/ 5776 h 142833"/>
              <a:gd name="connsiteX7" fmla="*/ 62970 w 226760"/>
              <a:gd name="connsiteY7" fmla="*/ 142833 h 142833"/>
              <a:gd name="connsiteX0" fmla="*/ 65689 w 226760"/>
              <a:gd name="connsiteY0" fmla="*/ 30077 h 142833"/>
              <a:gd name="connsiteX1" fmla="*/ 44211 w 226760"/>
              <a:gd name="connsiteY1" fmla="*/ 96350 h 142833"/>
              <a:gd name="connsiteX2" fmla="*/ 130882 w 226760"/>
              <a:gd name="connsiteY2" fmla="*/ 136056 h 142833"/>
              <a:gd name="connsiteX3" fmla="*/ 127806 w 226760"/>
              <a:gd name="connsiteY3" fmla="*/ 65289 h 142833"/>
              <a:gd name="connsiteX4" fmla="*/ 207738 w 226760"/>
              <a:gd name="connsiteY4" fmla="*/ 100258 h 142833"/>
              <a:gd name="connsiteX5" fmla="*/ 203060 w 226760"/>
              <a:gd name="connsiteY5" fmla="*/ 24676 h 142833"/>
              <a:gd name="connsiteX6" fmla="*/ 76864 w 226760"/>
              <a:gd name="connsiteY6" fmla="*/ 5776 h 142833"/>
              <a:gd name="connsiteX7" fmla="*/ 62970 w 226760"/>
              <a:gd name="connsiteY7" fmla="*/ 142833 h 142833"/>
              <a:gd name="connsiteX0" fmla="*/ 65689 w 226760"/>
              <a:gd name="connsiteY0" fmla="*/ 30077 h 142833"/>
              <a:gd name="connsiteX1" fmla="*/ 44211 w 226760"/>
              <a:gd name="connsiteY1" fmla="*/ 96350 h 142833"/>
              <a:gd name="connsiteX2" fmla="*/ 116612 w 226760"/>
              <a:gd name="connsiteY2" fmla="*/ 122114 h 142833"/>
              <a:gd name="connsiteX3" fmla="*/ 127806 w 226760"/>
              <a:gd name="connsiteY3" fmla="*/ 65289 h 142833"/>
              <a:gd name="connsiteX4" fmla="*/ 207738 w 226760"/>
              <a:gd name="connsiteY4" fmla="*/ 100258 h 142833"/>
              <a:gd name="connsiteX5" fmla="*/ 203060 w 226760"/>
              <a:gd name="connsiteY5" fmla="*/ 24676 h 142833"/>
              <a:gd name="connsiteX6" fmla="*/ 76864 w 226760"/>
              <a:gd name="connsiteY6" fmla="*/ 5776 h 142833"/>
              <a:gd name="connsiteX7" fmla="*/ 62970 w 226760"/>
              <a:gd name="connsiteY7" fmla="*/ 142833 h 142833"/>
              <a:gd name="connsiteX0" fmla="*/ 65689 w 221020"/>
              <a:gd name="connsiteY0" fmla="*/ 29851 h 142607"/>
              <a:gd name="connsiteX1" fmla="*/ 44211 w 221020"/>
              <a:gd name="connsiteY1" fmla="*/ 96124 h 142607"/>
              <a:gd name="connsiteX2" fmla="*/ 116612 w 221020"/>
              <a:gd name="connsiteY2" fmla="*/ 121888 h 142607"/>
              <a:gd name="connsiteX3" fmla="*/ 127806 w 221020"/>
              <a:gd name="connsiteY3" fmla="*/ 65063 h 142607"/>
              <a:gd name="connsiteX4" fmla="*/ 198728 w 221020"/>
              <a:gd name="connsiteY4" fmla="*/ 90980 h 142607"/>
              <a:gd name="connsiteX5" fmla="*/ 203060 w 221020"/>
              <a:gd name="connsiteY5" fmla="*/ 24450 h 142607"/>
              <a:gd name="connsiteX6" fmla="*/ 76864 w 221020"/>
              <a:gd name="connsiteY6" fmla="*/ 5550 h 142607"/>
              <a:gd name="connsiteX7" fmla="*/ 62970 w 221020"/>
              <a:gd name="connsiteY7" fmla="*/ 142607 h 142607"/>
              <a:gd name="connsiteX0" fmla="*/ 51241 w 206572"/>
              <a:gd name="connsiteY0" fmla="*/ 31327 h 139083"/>
              <a:gd name="connsiteX1" fmla="*/ 29763 w 206572"/>
              <a:gd name="connsiteY1" fmla="*/ 97600 h 139083"/>
              <a:gd name="connsiteX2" fmla="*/ 102164 w 206572"/>
              <a:gd name="connsiteY2" fmla="*/ 123364 h 139083"/>
              <a:gd name="connsiteX3" fmla="*/ 113358 w 206572"/>
              <a:gd name="connsiteY3" fmla="*/ 66539 h 139083"/>
              <a:gd name="connsiteX4" fmla="*/ 184280 w 206572"/>
              <a:gd name="connsiteY4" fmla="*/ 92456 h 139083"/>
              <a:gd name="connsiteX5" fmla="*/ 188612 w 206572"/>
              <a:gd name="connsiteY5" fmla="*/ 25926 h 139083"/>
              <a:gd name="connsiteX6" fmla="*/ 62416 w 206572"/>
              <a:gd name="connsiteY6" fmla="*/ 7026 h 139083"/>
              <a:gd name="connsiteX7" fmla="*/ 57667 w 206572"/>
              <a:gd name="connsiteY7" fmla="*/ 139083 h 139083"/>
              <a:gd name="connsiteX0" fmla="*/ 79802 w 235133"/>
              <a:gd name="connsiteY0" fmla="*/ 31327 h 140062"/>
              <a:gd name="connsiteX1" fmla="*/ 58324 w 235133"/>
              <a:gd name="connsiteY1" fmla="*/ 97600 h 140062"/>
              <a:gd name="connsiteX2" fmla="*/ 130725 w 235133"/>
              <a:gd name="connsiteY2" fmla="*/ 123364 h 140062"/>
              <a:gd name="connsiteX3" fmla="*/ 141919 w 235133"/>
              <a:gd name="connsiteY3" fmla="*/ 66539 h 140062"/>
              <a:gd name="connsiteX4" fmla="*/ 212841 w 235133"/>
              <a:gd name="connsiteY4" fmla="*/ 92456 h 140062"/>
              <a:gd name="connsiteX5" fmla="*/ 217173 w 235133"/>
              <a:gd name="connsiteY5" fmla="*/ 25926 h 140062"/>
              <a:gd name="connsiteX6" fmla="*/ 90977 w 235133"/>
              <a:gd name="connsiteY6" fmla="*/ 7026 h 140062"/>
              <a:gd name="connsiteX7" fmla="*/ 48421 w 235133"/>
              <a:gd name="connsiteY7" fmla="*/ 140062 h 140062"/>
              <a:gd name="connsiteX0" fmla="*/ 83971 w 239302"/>
              <a:gd name="connsiteY0" fmla="*/ 31327 h 146559"/>
              <a:gd name="connsiteX1" fmla="*/ 62493 w 239302"/>
              <a:gd name="connsiteY1" fmla="*/ 97600 h 146559"/>
              <a:gd name="connsiteX2" fmla="*/ 134894 w 239302"/>
              <a:gd name="connsiteY2" fmla="*/ 123364 h 146559"/>
              <a:gd name="connsiteX3" fmla="*/ 146088 w 239302"/>
              <a:gd name="connsiteY3" fmla="*/ 66539 h 146559"/>
              <a:gd name="connsiteX4" fmla="*/ 217010 w 239302"/>
              <a:gd name="connsiteY4" fmla="*/ 92456 h 146559"/>
              <a:gd name="connsiteX5" fmla="*/ 221342 w 239302"/>
              <a:gd name="connsiteY5" fmla="*/ 25926 h 146559"/>
              <a:gd name="connsiteX6" fmla="*/ 95146 w 239302"/>
              <a:gd name="connsiteY6" fmla="*/ 7026 h 146559"/>
              <a:gd name="connsiteX7" fmla="*/ 47362 w 239302"/>
              <a:gd name="connsiteY7" fmla="*/ 146559 h 146559"/>
              <a:gd name="connsiteX0" fmla="*/ 49625 w 204956"/>
              <a:gd name="connsiteY0" fmla="*/ 31327 h 146559"/>
              <a:gd name="connsiteX1" fmla="*/ 28147 w 204956"/>
              <a:gd name="connsiteY1" fmla="*/ 97600 h 146559"/>
              <a:gd name="connsiteX2" fmla="*/ 100548 w 204956"/>
              <a:gd name="connsiteY2" fmla="*/ 123364 h 146559"/>
              <a:gd name="connsiteX3" fmla="*/ 111742 w 204956"/>
              <a:gd name="connsiteY3" fmla="*/ 66539 h 146559"/>
              <a:gd name="connsiteX4" fmla="*/ 182664 w 204956"/>
              <a:gd name="connsiteY4" fmla="*/ 92456 h 146559"/>
              <a:gd name="connsiteX5" fmla="*/ 186996 w 204956"/>
              <a:gd name="connsiteY5" fmla="*/ 25926 h 146559"/>
              <a:gd name="connsiteX6" fmla="*/ 60800 w 204956"/>
              <a:gd name="connsiteY6" fmla="*/ 7026 h 146559"/>
              <a:gd name="connsiteX7" fmla="*/ 13016 w 204956"/>
              <a:gd name="connsiteY7" fmla="*/ 146559 h 146559"/>
              <a:gd name="connsiteX0" fmla="*/ 64216 w 219547"/>
              <a:gd name="connsiteY0" fmla="*/ 31327 h 124929"/>
              <a:gd name="connsiteX1" fmla="*/ 42738 w 219547"/>
              <a:gd name="connsiteY1" fmla="*/ 97600 h 124929"/>
              <a:gd name="connsiteX2" fmla="*/ 115139 w 219547"/>
              <a:gd name="connsiteY2" fmla="*/ 123364 h 124929"/>
              <a:gd name="connsiteX3" fmla="*/ 126333 w 219547"/>
              <a:gd name="connsiteY3" fmla="*/ 66539 h 124929"/>
              <a:gd name="connsiteX4" fmla="*/ 197255 w 219547"/>
              <a:gd name="connsiteY4" fmla="*/ 92456 h 124929"/>
              <a:gd name="connsiteX5" fmla="*/ 201587 w 219547"/>
              <a:gd name="connsiteY5" fmla="*/ 25926 h 124929"/>
              <a:gd name="connsiteX6" fmla="*/ 75391 w 219547"/>
              <a:gd name="connsiteY6" fmla="*/ 7026 h 124929"/>
              <a:gd name="connsiteX7" fmla="*/ 11168 w 219547"/>
              <a:gd name="connsiteY7" fmla="*/ 92984 h 124929"/>
              <a:gd name="connsiteX0" fmla="*/ 53498 w 208829"/>
              <a:gd name="connsiteY0" fmla="*/ 31327 h 124929"/>
              <a:gd name="connsiteX1" fmla="*/ 32020 w 208829"/>
              <a:gd name="connsiteY1" fmla="*/ 97600 h 124929"/>
              <a:gd name="connsiteX2" fmla="*/ 104421 w 208829"/>
              <a:gd name="connsiteY2" fmla="*/ 123364 h 124929"/>
              <a:gd name="connsiteX3" fmla="*/ 115615 w 208829"/>
              <a:gd name="connsiteY3" fmla="*/ 66539 h 124929"/>
              <a:gd name="connsiteX4" fmla="*/ 186537 w 208829"/>
              <a:gd name="connsiteY4" fmla="*/ 92456 h 124929"/>
              <a:gd name="connsiteX5" fmla="*/ 190869 w 208829"/>
              <a:gd name="connsiteY5" fmla="*/ 25926 h 124929"/>
              <a:gd name="connsiteX6" fmla="*/ 64673 w 208829"/>
              <a:gd name="connsiteY6" fmla="*/ 7026 h 124929"/>
              <a:gd name="connsiteX7" fmla="*/ 450 w 208829"/>
              <a:gd name="connsiteY7" fmla="*/ 92984 h 124929"/>
              <a:gd name="connsiteX0" fmla="*/ 53048 w 208379"/>
              <a:gd name="connsiteY0" fmla="*/ 27554 h 121156"/>
              <a:gd name="connsiteX1" fmla="*/ 31570 w 208379"/>
              <a:gd name="connsiteY1" fmla="*/ 93827 h 121156"/>
              <a:gd name="connsiteX2" fmla="*/ 103971 w 208379"/>
              <a:gd name="connsiteY2" fmla="*/ 119591 h 121156"/>
              <a:gd name="connsiteX3" fmla="*/ 115165 w 208379"/>
              <a:gd name="connsiteY3" fmla="*/ 62766 h 121156"/>
              <a:gd name="connsiteX4" fmla="*/ 186087 w 208379"/>
              <a:gd name="connsiteY4" fmla="*/ 88683 h 121156"/>
              <a:gd name="connsiteX5" fmla="*/ 190419 w 208379"/>
              <a:gd name="connsiteY5" fmla="*/ 22153 h 121156"/>
              <a:gd name="connsiteX6" fmla="*/ 64223 w 208379"/>
              <a:gd name="connsiteY6" fmla="*/ 3253 h 121156"/>
              <a:gd name="connsiteX7" fmla="*/ 11371 w 208379"/>
              <a:gd name="connsiteY7" fmla="*/ 67358 h 121156"/>
              <a:gd name="connsiteX8" fmla="*/ 0 w 208379"/>
              <a:gd name="connsiteY8" fmla="*/ 89211 h 121156"/>
              <a:gd name="connsiteX0" fmla="*/ 53048 w 208379"/>
              <a:gd name="connsiteY0" fmla="*/ 27554 h 120010"/>
              <a:gd name="connsiteX1" fmla="*/ 103971 w 208379"/>
              <a:gd name="connsiteY1" fmla="*/ 119591 h 120010"/>
              <a:gd name="connsiteX2" fmla="*/ 115165 w 208379"/>
              <a:gd name="connsiteY2" fmla="*/ 62766 h 120010"/>
              <a:gd name="connsiteX3" fmla="*/ 186087 w 208379"/>
              <a:gd name="connsiteY3" fmla="*/ 88683 h 120010"/>
              <a:gd name="connsiteX4" fmla="*/ 190419 w 208379"/>
              <a:gd name="connsiteY4" fmla="*/ 22153 h 120010"/>
              <a:gd name="connsiteX5" fmla="*/ 64223 w 208379"/>
              <a:gd name="connsiteY5" fmla="*/ 3253 h 120010"/>
              <a:gd name="connsiteX6" fmla="*/ 11371 w 208379"/>
              <a:gd name="connsiteY6" fmla="*/ 67358 h 120010"/>
              <a:gd name="connsiteX7" fmla="*/ 0 w 208379"/>
              <a:gd name="connsiteY7" fmla="*/ 89211 h 120010"/>
              <a:gd name="connsiteX0" fmla="*/ 53048 w 208379"/>
              <a:gd name="connsiteY0" fmla="*/ 27554 h 90224"/>
              <a:gd name="connsiteX1" fmla="*/ 115165 w 208379"/>
              <a:gd name="connsiteY1" fmla="*/ 62766 h 90224"/>
              <a:gd name="connsiteX2" fmla="*/ 186087 w 208379"/>
              <a:gd name="connsiteY2" fmla="*/ 88683 h 90224"/>
              <a:gd name="connsiteX3" fmla="*/ 190419 w 208379"/>
              <a:gd name="connsiteY3" fmla="*/ 22153 h 90224"/>
              <a:gd name="connsiteX4" fmla="*/ 64223 w 208379"/>
              <a:gd name="connsiteY4" fmla="*/ 3253 h 90224"/>
              <a:gd name="connsiteX5" fmla="*/ 11371 w 208379"/>
              <a:gd name="connsiteY5" fmla="*/ 67358 h 90224"/>
              <a:gd name="connsiteX6" fmla="*/ 0 w 208379"/>
              <a:gd name="connsiteY6" fmla="*/ 89211 h 90224"/>
              <a:gd name="connsiteX0" fmla="*/ 60108 w 208379"/>
              <a:gd name="connsiteY0" fmla="*/ 66783 h 89955"/>
              <a:gd name="connsiteX1" fmla="*/ 115165 w 208379"/>
              <a:gd name="connsiteY1" fmla="*/ 62766 h 89955"/>
              <a:gd name="connsiteX2" fmla="*/ 186087 w 208379"/>
              <a:gd name="connsiteY2" fmla="*/ 88683 h 89955"/>
              <a:gd name="connsiteX3" fmla="*/ 190419 w 208379"/>
              <a:gd name="connsiteY3" fmla="*/ 22153 h 89955"/>
              <a:gd name="connsiteX4" fmla="*/ 64223 w 208379"/>
              <a:gd name="connsiteY4" fmla="*/ 3253 h 89955"/>
              <a:gd name="connsiteX5" fmla="*/ 11371 w 208379"/>
              <a:gd name="connsiteY5" fmla="*/ 67358 h 89955"/>
              <a:gd name="connsiteX6" fmla="*/ 0 w 208379"/>
              <a:gd name="connsiteY6" fmla="*/ 89211 h 89955"/>
              <a:gd name="connsiteX0" fmla="*/ 93146 w 208379"/>
              <a:gd name="connsiteY0" fmla="*/ 123731 h 124329"/>
              <a:gd name="connsiteX1" fmla="*/ 115165 w 208379"/>
              <a:gd name="connsiteY1" fmla="*/ 62766 h 124329"/>
              <a:gd name="connsiteX2" fmla="*/ 186087 w 208379"/>
              <a:gd name="connsiteY2" fmla="*/ 88683 h 124329"/>
              <a:gd name="connsiteX3" fmla="*/ 190419 w 208379"/>
              <a:gd name="connsiteY3" fmla="*/ 22153 h 124329"/>
              <a:gd name="connsiteX4" fmla="*/ 64223 w 208379"/>
              <a:gd name="connsiteY4" fmla="*/ 3253 h 124329"/>
              <a:gd name="connsiteX5" fmla="*/ 11371 w 208379"/>
              <a:gd name="connsiteY5" fmla="*/ 67358 h 124329"/>
              <a:gd name="connsiteX6" fmla="*/ 0 w 208379"/>
              <a:gd name="connsiteY6" fmla="*/ 89211 h 124329"/>
              <a:gd name="connsiteX0" fmla="*/ 93146 w 186170"/>
              <a:gd name="connsiteY0" fmla="*/ 122442 h 123040"/>
              <a:gd name="connsiteX1" fmla="*/ 115165 w 186170"/>
              <a:gd name="connsiteY1" fmla="*/ 61477 h 123040"/>
              <a:gd name="connsiteX2" fmla="*/ 186087 w 186170"/>
              <a:gd name="connsiteY2" fmla="*/ 87394 h 123040"/>
              <a:gd name="connsiteX3" fmla="*/ 128039 w 186170"/>
              <a:gd name="connsiteY3" fmla="*/ 36377 h 123040"/>
              <a:gd name="connsiteX4" fmla="*/ 64223 w 186170"/>
              <a:gd name="connsiteY4" fmla="*/ 1964 h 123040"/>
              <a:gd name="connsiteX5" fmla="*/ 11371 w 186170"/>
              <a:gd name="connsiteY5" fmla="*/ 66069 h 123040"/>
              <a:gd name="connsiteX6" fmla="*/ 0 w 186170"/>
              <a:gd name="connsiteY6" fmla="*/ 87922 h 123040"/>
              <a:gd name="connsiteX0" fmla="*/ 93146 w 186960"/>
              <a:gd name="connsiteY0" fmla="*/ 122442 h 123138"/>
              <a:gd name="connsiteX1" fmla="*/ 81704 w 186960"/>
              <a:gd name="connsiteY1" fmla="*/ 71056 h 123138"/>
              <a:gd name="connsiteX2" fmla="*/ 186087 w 186960"/>
              <a:gd name="connsiteY2" fmla="*/ 87394 h 123138"/>
              <a:gd name="connsiteX3" fmla="*/ 128039 w 186960"/>
              <a:gd name="connsiteY3" fmla="*/ 36377 h 123138"/>
              <a:gd name="connsiteX4" fmla="*/ 64223 w 186960"/>
              <a:gd name="connsiteY4" fmla="*/ 1964 h 123138"/>
              <a:gd name="connsiteX5" fmla="*/ 11371 w 186960"/>
              <a:gd name="connsiteY5" fmla="*/ 66069 h 123138"/>
              <a:gd name="connsiteX6" fmla="*/ 0 w 186960"/>
              <a:gd name="connsiteY6" fmla="*/ 87922 h 123138"/>
              <a:gd name="connsiteX0" fmla="*/ 89225 w 186960"/>
              <a:gd name="connsiteY0" fmla="*/ 127314 h 127965"/>
              <a:gd name="connsiteX1" fmla="*/ 81704 w 186960"/>
              <a:gd name="connsiteY1" fmla="*/ 71056 h 127965"/>
              <a:gd name="connsiteX2" fmla="*/ 186087 w 186960"/>
              <a:gd name="connsiteY2" fmla="*/ 87394 h 127965"/>
              <a:gd name="connsiteX3" fmla="*/ 128039 w 186960"/>
              <a:gd name="connsiteY3" fmla="*/ 36377 h 127965"/>
              <a:gd name="connsiteX4" fmla="*/ 64223 w 186960"/>
              <a:gd name="connsiteY4" fmla="*/ 1964 h 127965"/>
              <a:gd name="connsiteX5" fmla="*/ 11371 w 186960"/>
              <a:gd name="connsiteY5" fmla="*/ 66069 h 127965"/>
              <a:gd name="connsiteX6" fmla="*/ 0 w 186960"/>
              <a:gd name="connsiteY6" fmla="*/ 87922 h 127965"/>
              <a:gd name="connsiteX0" fmla="*/ 89225 w 130667"/>
              <a:gd name="connsiteY0" fmla="*/ 127086 h 127795"/>
              <a:gd name="connsiteX1" fmla="*/ 81704 w 130667"/>
              <a:gd name="connsiteY1" fmla="*/ 70828 h 127795"/>
              <a:gd name="connsiteX2" fmla="*/ 114850 w 130667"/>
              <a:gd name="connsiteY2" fmla="*/ 55684 h 127795"/>
              <a:gd name="connsiteX3" fmla="*/ 128039 w 130667"/>
              <a:gd name="connsiteY3" fmla="*/ 36149 h 127795"/>
              <a:gd name="connsiteX4" fmla="*/ 64223 w 130667"/>
              <a:gd name="connsiteY4" fmla="*/ 1736 h 127795"/>
              <a:gd name="connsiteX5" fmla="*/ 11371 w 130667"/>
              <a:gd name="connsiteY5" fmla="*/ 65841 h 127795"/>
              <a:gd name="connsiteX6" fmla="*/ 0 w 130667"/>
              <a:gd name="connsiteY6" fmla="*/ 87694 h 127795"/>
              <a:gd name="connsiteX0" fmla="*/ 126051 w 130667"/>
              <a:gd name="connsiteY0" fmla="*/ 107325 h 108323"/>
              <a:gd name="connsiteX1" fmla="*/ 81704 w 130667"/>
              <a:gd name="connsiteY1" fmla="*/ 70828 h 108323"/>
              <a:gd name="connsiteX2" fmla="*/ 114850 w 130667"/>
              <a:gd name="connsiteY2" fmla="*/ 55684 h 108323"/>
              <a:gd name="connsiteX3" fmla="*/ 128039 w 130667"/>
              <a:gd name="connsiteY3" fmla="*/ 36149 h 108323"/>
              <a:gd name="connsiteX4" fmla="*/ 64223 w 130667"/>
              <a:gd name="connsiteY4" fmla="*/ 1736 h 108323"/>
              <a:gd name="connsiteX5" fmla="*/ 11371 w 130667"/>
              <a:gd name="connsiteY5" fmla="*/ 65841 h 108323"/>
              <a:gd name="connsiteX6" fmla="*/ 0 w 130667"/>
              <a:gd name="connsiteY6" fmla="*/ 87694 h 108323"/>
              <a:gd name="connsiteX0" fmla="*/ 92655 w 130667"/>
              <a:gd name="connsiteY0" fmla="*/ 112822 h 113718"/>
              <a:gd name="connsiteX1" fmla="*/ 81704 w 130667"/>
              <a:gd name="connsiteY1" fmla="*/ 70828 h 113718"/>
              <a:gd name="connsiteX2" fmla="*/ 114850 w 130667"/>
              <a:gd name="connsiteY2" fmla="*/ 55684 h 113718"/>
              <a:gd name="connsiteX3" fmla="*/ 128039 w 130667"/>
              <a:gd name="connsiteY3" fmla="*/ 36149 h 113718"/>
              <a:gd name="connsiteX4" fmla="*/ 64223 w 130667"/>
              <a:gd name="connsiteY4" fmla="*/ 1736 h 113718"/>
              <a:gd name="connsiteX5" fmla="*/ 11371 w 130667"/>
              <a:gd name="connsiteY5" fmla="*/ 65841 h 113718"/>
              <a:gd name="connsiteX6" fmla="*/ 0 w 130667"/>
              <a:gd name="connsiteY6" fmla="*/ 87694 h 113718"/>
              <a:gd name="connsiteX0" fmla="*/ 92655 w 118873"/>
              <a:gd name="connsiteY0" fmla="*/ 112859 h 113755"/>
              <a:gd name="connsiteX1" fmla="*/ 81704 w 118873"/>
              <a:gd name="connsiteY1" fmla="*/ 70865 h 113755"/>
              <a:gd name="connsiteX2" fmla="*/ 114850 w 118873"/>
              <a:gd name="connsiteY2" fmla="*/ 55721 h 113755"/>
              <a:gd name="connsiteX3" fmla="*/ 112681 w 118873"/>
              <a:gd name="connsiteY3" fmla="*/ 35270 h 113755"/>
              <a:gd name="connsiteX4" fmla="*/ 64223 w 118873"/>
              <a:gd name="connsiteY4" fmla="*/ 1773 h 113755"/>
              <a:gd name="connsiteX5" fmla="*/ 11371 w 118873"/>
              <a:gd name="connsiteY5" fmla="*/ 65878 h 113755"/>
              <a:gd name="connsiteX6" fmla="*/ 0 w 118873"/>
              <a:gd name="connsiteY6" fmla="*/ 87731 h 113755"/>
              <a:gd name="connsiteX0" fmla="*/ 77493 w 118873"/>
              <a:gd name="connsiteY0" fmla="*/ 99700 h 100884"/>
              <a:gd name="connsiteX1" fmla="*/ 81704 w 118873"/>
              <a:gd name="connsiteY1" fmla="*/ 70865 h 100884"/>
              <a:gd name="connsiteX2" fmla="*/ 114850 w 118873"/>
              <a:gd name="connsiteY2" fmla="*/ 55721 h 100884"/>
              <a:gd name="connsiteX3" fmla="*/ 112681 w 118873"/>
              <a:gd name="connsiteY3" fmla="*/ 35270 h 100884"/>
              <a:gd name="connsiteX4" fmla="*/ 64223 w 118873"/>
              <a:gd name="connsiteY4" fmla="*/ 1773 h 100884"/>
              <a:gd name="connsiteX5" fmla="*/ 11371 w 118873"/>
              <a:gd name="connsiteY5" fmla="*/ 65878 h 100884"/>
              <a:gd name="connsiteX6" fmla="*/ 0 w 118873"/>
              <a:gd name="connsiteY6" fmla="*/ 87731 h 100884"/>
              <a:gd name="connsiteX0" fmla="*/ 77493 w 119651"/>
              <a:gd name="connsiteY0" fmla="*/ 99700 h 101402"/>
              <a:gd name="connsiteX1" fmla="*/ 70006 w 119651"/>
              <a:gd name="connsiteY1" fmla="*/ 81401 h 101402"/>
              <a:gd name="connsiteX2" fmla="*/ 114850 w 119651"/>
              <a:gd name="connsiteY2" fmla="*/ 55721 h 101402"/>
              <a:gd name="connsiteX3" fmla="*/ 112681 w 119651"/>
              <a:gd name="connsiteY3" fmla="*/ 35270 h 101402"/>
              <a:gd name="connsiteX4" fmla="*/ 64223 w 119651"/>
              <a:gd name="connsiteY4" fmla="*/ 1773 h 101402"/>
              <a:gd name="connsiteX5" fmla="*/ 11371 w 119651"/>
              <a:gd name="connsiteY5" fmla="*/ 65878 h 101402"/>
              <a:gd name="connsiteX6" fmla="*/ 0 w 119651"/>
              <a:gd name="connsiteY6" fmla="*/ 87731 h 101402"/>
              <a:gd name="connsiteX0" fmla="*/ 71253 w 119651"/>
              <a:gd name="connsiteY0" fmla="*/ 129455 h 130289"/>
              <a:gd name="connsiteX1" fmla="*/ 70006 w 119651"/>
              <a:gd name="connsiteY1" fmla="*/ 81401 h 130289"/>
              <a:gd name="connsiteX2" fmla="*/ 114850 w 119651"/>
              <a:gd name="connsiteY2" fmla="*/ 55721 h 130289"/>
              <a:gd name="connsiteX3" fmla="*/ 112681 w 119651"/>
              <a:gd name="connsiteY3" fmla="*/ 35270 h 130289"/>
              <a:gd name="connsiteX4" fmla="*/ 64223 w 119651"/>
              <a:gd name="connsiteY4" fmla="*/ 1773 h 130289"/>
              <a:gd name="connsiteX5" fmla="*/ 11371 w 119651"/>
              <a:gd name="connsiteY5" fmla="*/ 65878 h 130289"/>
              <a:gd name="connsiteX6" fmla="*/ 0 w 119651"/>
              <a:gd name="connsiteY6" fmla="*/ 87731 h 130289"/>
              <a:gd name="connsiteX0" fmla="*/ 59882 w 108280"/>
              <a:gd name="connsiteY0" fmla="*/ 129455 h 130289"/>
              <a:gd name="connsiteX1" fmla="*/ 58635 w 108280"/>
              <a:gd name="connsiteY1" fmla="*/ 81401 h 130289"/>
              <a:gd name="connsiteX2" fmla="*/ 103479 w 108280"/>
              <a:gd name="connsiteY2" fmla="*/ 55721 h 130289"/>
              <a:gd name="connsiteX3" fmla="*/ 101310 w 108280"/>
              <a:gd name="connsiteY3" fmla="*/ 35270 h 130289"/>
              <a:gd name="connsiteX4" fmla="*/ 52852 w 108280"/>
              <a:gd name="connsiteY4" fmla="*/ 1773 h 130289"/>
              <a:gd name="connsiteX5" fmla="*/ 0 w 108280"/>
              <a:gd name="connsiteY5" fmla="*/ 65878 h 130289"/>
              <a:gd name="connsiteX0" fmla="*/ 40555 w 88953"/>
              <a:gd name="connsiteY0" fmla="*/ 174817 h 175651"/>
              <a:gd name="connsiteX1" fmla="*/ 39308 w 88953"/>
              <a:gd name="connsiteY1" fmla="*/ 126763 h 175651"/>
              <a:gd name="connsiteX2" fmla="*/ 84152 w 88953"/>
              <a:gd name="connsiteY2" fmla="*/ 101083 h 175651"/>
              <a:gd name="connsiteX3" fmla="*/ 81983 w 88953"/>
              <a:gd name="connsiteY3" fmla="*/ 80632 h 175651"/>
              <a:gd name="connsiteX4" fmla="*/ 33525 w 88953"/>
              <a:gd name="connsiteY4" fmla="*/ 47135 h 175651"/>
              <a:gd name="connsiteX5" fmla="*/ 0 w 88953"/>
              <a:gd name="connsiteY5" fmla="*/ 1955 h 175651"/>
              <a:gd name="connsiteX0" fmla="*/ 22749 w 71147"/>
              <a:gd name="connsiteY0" fmla="*/ 154933 h 155767"/>
              <a:gd name="connsiteX1" fmla="*/ 21502 w 71147"/>
              <a:gd name="connsiteY1" fmla="*/ 106879 h 155767"/>
              <a:gd name="connsiteX2" fmla="*/ 66346 w 71147"/>
              <a:gd name="connsiteY2" fmla="*/ 81199 h 155767"/>
              <a:gd name="connsiteX3" fmla="*/ 64177 w 71147"/>
              <a:gd name="connsiteY3" fmla="*/ 60748 h 155767"/>
              <a:gd name="connsiteX4" fmla="*/ 15719 w 71147"/>
              <a:gd name="connsiteY4" fmla="*/ 27251 h 155767"/>
              <a:gd name="connsiteX5" fmla="*/ 943 w 71147"/>
              <a:gd name="connsiteY5" fmla="*/ 2653 h 155767"/>
              <a:gd name="connsiteX0" fmla="*/ 21806 w 70028"/>
              <a:gd name="connsiteY0" fmla="*/ 154318 h 155152"/>
              <a:gd name="connsiteX1" fmla="*/ 20559 w 70028"/>
              <a:gd name="connsiteY1" fmla="*/ 106264 h 155152"/>
              <a:gd name="connsiteX2" fmla="*/ 65403 w 70028"/>
              <a:gd name="connsiteY2" fmla="*/ 80584 h 155152"/>
              <a:gd name="connsiteX3" fmla="*/ 63234 w 70028"/>
              <a:gd name="connsiteY3" fmla="*/ 60133 h 155152"/>
              <a:gd name="connsiteX4" fmla="*/ 17959 w 70028"/>
              <a:gd name="connsiteY4" fmla="*/ 44073 h 155152"/>
              <a:gd name="connsiteX5" fmla="*/ 0 w 70028"/>
              <a:gd name="connsiteY5" fmla="*/ 2038 h 155152"/>
              <a:gd name="connsiteX0" fmla="*/ 21806 w 63237"/>
              <a:gd name="connsiteY0" fmla="*/ 154318 h 155213"/>
              <a:gd name="connsiteX1" fmla="*/ 20559 w 63237"/>
              <a:gd name="connsiteY1" fmla="*/ 106264 h 155213"/>
              <a:gd name="connsiteX2" fmla="*/ 63234 w 63237"/>
              <a:gd name="connsiteY2" fmla="*/ 60133 h 155213"/>
              <a:gd name="connsiteX3" fmla="*/ 17959 w 63237"/>
              <a:gd name="connsiteY3" fmla="*/ 44073 h 155213"/>
              <a:gd name="connsiteX4" fmla="*/ 0 w 63237"/>
              <a:gd name="connsiteY4" fmla="*/ 2038 h 155213"/>
              <a:gd name="connsiteX0" fmla="*/ 19151 w 63237"/>
              <a:gd name="connsiteY0" fmla="*/ 168981 h 169686"/>
              <a:gd name="connsiteX1" fmla="*/ 20559 w 63237"/>
              <a:gd name="connsiteY1" fmla="*/ 106264 h 169686"/>
              <a:gd name="connsiteX2" fmla="*/ 63234 w 63237"/>
              <a:gd name="connsiteY2" fmla="*/ 60133 h 169686"/>
              <a:gd name="connsiteX3" fmla="*/ 17959 w 63237"/>
              <a:gd name="connsiteY3" fmla="*/ 44073 h 169686"/>
              <a:gd name="connsiteX4" fmla="*/ 0 w 63237"/>
              <a:gd name="connsiteY4" fmla="*/ 2038 h 169686"/>
              <a:gd name="connsiteX0" fmla="*/ 19151 w 64798"/>
              <a:gd name="connsiteY0" fmla="*/ 168981 h 169686"/>
              <a:gd name="connsiteX1" fmla="*/ 20559 w 64798"/>
              <a:gd name="connsiteY1" fmla="*/ 106264 h 169686"/>
              <a:gd name="connsiteX2" fmla="*/ 63234 w 64798"/>
              <a:gd name="connsiteY2" fmla="*/ 60133 h 169686"/>
              <a:gd name="connsiteX3" fmla="*/ 17959 w 64798"/>
              <a:gd name="connsiteY3" fmla="*/ 44073 h 169686"/>
              <a:gd name="connsiteX4" fmla="*/ 0 w 64798"/>
              <a:gd name="connsiteY4" fmla="*/ 2038 h 169686"/>
              <a:gd name="connsiteX0" fmla="*/ 19151 w 63605"/>
              <a:gd name="connsiteY0" fmla="*/ 168981 h 169686"/>
              <a:gd name="connsiteX1" fmla="*/ 20559 w 63605"/>
              <a:gd name="connsiteY1" fmla="*/ 106264 h 169686"/>
              <a:gd name="connsiteX2" fmla="*/ 63234 w 63605"/>
              <a:gd name="connsiteY2" fmla="*/ 60133 h 169686"/>
              <a:gd name="connsiteX3" fmla="*/ 17959 w 63605"/>
              <a:gd name="connsiteY3" fmla="*/ 44073 h 169686"/>
              <a:gd name="connsiteX4" fmla="*/ 0 w 63605"/>
              <a:gd name="connsiteY4" fmla="*/ 2038 h 169686"/>
              <a:gd name="connsiteX0" fmla="*/ 19151 w 63830"/>
              <a:gd name="connsiteY0" fmla="*/ 168981 h 169686"/>
              <a:gd name="connsiteX1" fmla="*/ 20559 w 63830"/>
              <a:gd name="connsiteY1" fmla="*/ 106264 h 169686"/>
              <a:gd name="connsiteX2" fmla="*/ 63234 w 63830"/>
              <a:gd name="connsiteY2" fmla="*/ 60133 h 169686"/>
              <a:gd name="connsiteX3" fmla="*/ 17959 w 63830"/>
              <a:gd name="connsiteY3" fmla="*/ 44073 h 169686"/>
              <a:gd name="connsiteX4" fmla="*/ 0 w 63830"/>
              <a:gd name="connsiteY4" fmla="*/ 2038 h 169686"/>
              <a:gd name="connsiteX0" fmla="*/ 19151 w 63830"/>
              <a:gd name="connsiteY0" fmla="*/ 168981 h 179093"/>
              <a:gd name="connsiteX1" fmla="*/ 20559 w 63830"/>
              <a:gd name="connsiteY1" fmla="*/ 106264 h 179093"/>
              <a:gd name="connsiteX2" fmla="*/ 63234 w 63830"/>
              <a:gd name="connsiteY2" fmla="*/ 60133 h 179093"/>
              <a:gd name="connsiteX3" fmla="*/ 17959 w 63830"/>
              <a:gd name="connsiteY3" fmla="*/ 44073 h 179093"/>
              <a:gd name="connsiteX4" fmla="*/ 0 w 63830"/>
              <a:gd name="connsiteY4" fmla="*/ 2038 h 179093"/>
              <a:gd name="connsiteX0" fmla="*/ 19151 w 63830"/>
              <a:gd name="connsiteY0" fmla="*/ 168981 h 179670"/>
              <a:gd name="connsiteX1" fmla="*/ 20559 w 63830"/>
              <a:gd name="connsiteY1" fmla="*/ 106264 h 179670"/>
              <a:gd name="connsiteX2" fmla="*/ 63234 w 63830"/>
              <a:gd name="connsiteY2" fmla="*/ 60133 h 179670"/>
              <a:gd name="connsiteX3" fmla="*/ 17959 w 63830"/>
              <a:gd name="connsiteY3" fmla="*/ 44073 h 179670"/>
              <a:gd name="connsiteX4" fmla="*/ 0 w 63830"/>
              <a:gd name="connsiteY4" fmla="*/ 2038 h 179670"/>
              <a:gd name="connsiteX0" fmla="*/ 33514 w 63801"/>
              <a:gd name="connsiteY0" fmla="*/ 188461 h 197815"/>
              <a:gd name="connsiteX1" fmla="*/ 20559 w 63801"/>
              <a:gd name="connsiteY1" fmla="*/ 106264 h 197815"/>
              <a:gd name="connsiteX2" fmla="*/ 63234 w 63801"/>
              <a:gd name="connsiteY2" fmla="*/ 60133 h 197815"/>
              <a:gd name="connsiteX3" fmla="*/ 17959 w 63801"/>
              <a:gd name="connsiteY3" fmla="*/ 44073 h 197815"/>
              <a:gd name="connsiteX4" fmla="*/ 0 w 63801"/>
              <a:gd name="connsiteY4" fmla="*/ 2038 h 197815"/>
              <a:gd name="connsiteX0" fmla="*/ 33514 w 63801"/>
              <a:gd name="connsiteY0" fmla="*/ 188461 h 190542"/>
              <a:gd name="connsiteX1" fmla="*/ 20559 w 63801"/>
              <a:gd name="connsiteY1" fmla="*/ 106264 h 190542"/>
              <a:gd name="connsiteX2" fmla="*/ 63234 w 63801"/>
              <a:gd name="connsiteY2" fmla="*/ 60133 h 190542"/>
              <a:gd name="connsiteX3" fmla="*/ 17959 w 63801"/>
              <a:gd name="connsiteY3" fmla="*/ 44073 h 190542"/>
              <a:gd name="connsiteX4" fmla="*/ 0 w 63801"/>
              <a:gd name="connsiteY4" fmla="*/ 2038 h 190542"/>
              <a:gd name="connsiteX0" fmla="*/ 35919 w 63796"/>
              <a:gd name="connsiteY0" fmla="*/ 209231 h 210969"/>
              <a:gd name="connsiteX1" fmla="*/ 20559 w 63796"/>
              <a:gd name="connsiteY1" fmla="*/ 106264 h 210969"/>
              <a:gd name="connsiteX2" fmla="*/ 63234 w 63796"/>
              <a:gd name="connsiteY2" fmla="*/ 60133 h 210969"/>
              <a:gd name="connsiteX3" fmla="*/ 17959 w 63796"/>
              <a:gd name="connsiteY3" fmla="*/ 44073 h 210969"/>
              <a:gd name="connsiteX4" fmla="*/ 0 w 63796"/>
              <a:gd name="connsiteY4" fmla="*/ 2038 h 210969"/>
              <a:gd name="connsiteX0" fmla="*/ 35919 w 63796"/>
              <a:gd name="connsiteY0" fmla="*/ 209231 h 209231"/>
              <a:gd name="connsiteX1" fmla="*/ 20559 w 63796"/>
              <a:gd name="connsiteY1" fmla="*/ 106264 h 209231"/>
              <a:gd name="connsiteX2" fmla="*/ 63234 w 63796"/>
              <a:gd name="connsiteY2" fmla="*/ 60133 h 209231"/>
              <a:gd name="connsiteX3" fmla="*/ 17959 w 63796"/>
              <a:gd name="connsiteY3" fmla="*/ 44073 h 209231"/>
              <a:gd name="connsiteX4" fmla="*/ 0 w 63796"/>
              <a:gd name="connsiteY4" fmla="*/ 2038 h 209231"/>
              <a:gd name="connsiteX0" fmla="*/ 1100 w 63871"/>
              <a:gd name="connsiteY0" fmla="*/ 201303 h 201303"/>
              <a:gd name="connsiteX1" fmla="*/ 20559 w 63871"/>
              <a:gd name="connsiteY1" fmla="*/ 106264 h 201303"/>
              <a:gd name="connsiteX2" fmla="*/ 63234 w 63871"/>
              <a:gd name="connsiteY2" fmla="*/ 60133 h 201303"/>
              <a:gd name="connsiteX3" fmla="*/ 17959 w 63871"/>
              <a:gd name="connsiteY3" fmla="*/ 44073 h 201303"/>
              <a:gd name="connsiteX4" fmla="*/ 0 w 63871"/>
              <a:gd name="connsiteY4" fmla="*/ 2038 h 201303"/>
              <a:gd name="connsiteX0" fmla="*/ 1100 w 63871"/>
              <a:gd name="connsiteY0" fmla="*/ 201303 h 201303"/>
              <a:gd name="connsiteX1" fmla="*/ 20559 w 63871"/>
              <a:gd name="connsiteY1" fmla="*/ 106264 h 201303"/>
              <a:gd name="connsiteX2" fmla="*/ 63234 w 63871"/>
              <a:gd name="connsiteY2" fmla="*/ 60133 h 201303"/>
              <a:gd name="connsiteX3" fmla="*/ 17959 w 63871"/>
              <a:gd name="connsiteY3" fmla="*/ 44073 h 201303"/>
              <a:gd name="connsiteX4" fmla="*/ 0 w 63871"/>
              <a:gd name="connsiteY4" fmla="*/ 2038 h 201303"/>
              <a:gd name="connsiteX0" fmla="*/ 5602 w 63860"/>
              <a:gd name="connsiteY0" fmla="*/ 177452 h 177452"/>
              <a:gd name="connsiteX1" fmla="*/ 20559 w 63860"/>
              <a:gd name="connsiteY1" fmla="*/ 106264 h 177452"/>
              <a:gd name="connsiteX2" fmla="*/ 63234 w 63860"/>
              <a:gd name="connsiteY2" fmla="*/ 60133 h 177452"/>
              <a:gd name="connsiteX3" fmla="*/ 17959 w 63860"/>
              <a:gd name="connsiteY3" fmla="*/ 44073 h 177452"/>
              <a:gd name="connsiteX4" fmla="*/ 0 w 63860"/>
              <a:gd name="connsiteY4" fmla="*/ 2038 h 177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60" h="177452">
                <a:moveTo>
                  <a:pt x="5602" y="177452"/>
                </a:moveTo>
                <a:cubicBezTo>
                  <a:pt x="19289" y="107601"/>
                  <a:pt x="10954" y="125817"/>
                  <a:pt x="20559" y="106264"/>
                </a:cubicBezTo>
                <a:cubicBezTo>
                  <a:pt x="30164" y="86711"/>
                  <a:pt x="69254" y="93323"/>
                  <a:pt x="63234" y="60133"/>
                </a:cubicBezTo>
                <a:cubicBezTo>
                  <a:pt x="57214" y="26943"/>
                  <a:pt x="49440" y="34168"/>
                  <a:pt x="17959" y="44073"/>
                </a:cubicBezTo>
                <a:cubicBezTo>
                  <a:pt x="-13522" y="53978"/>
                  <a:pt x="10704" y="-12288"/>
                  <a:pt x="0" y="2038"/>
                </a:cubicBezTo>
              </a:path>
            </a:pathLst>
          </a:custGeom>
          <a:noFill/>
          <a:ln w="47625" cap="rnd" cmpd="sng">
            <a:solidFill>
              <a:srgbClr val="FFDB5E"/>
            </a:solidFill>
          </a:ln>
          <a:scene3d>
            <a:camera prst="orthographicFront"/>
            <a:lightRig rig="brightRoom" dir="t"/>
          </a:scene3d>
          <a:sp3d extrusionH="38100" contourW="6350" prstMaterial="matte">
            <a:bevelB w="165100" prst="coolSlant"/>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a:extLst>
              <a:ext uri="{FF2B5EF4-FFF2-40B4-BE49-F238E27FC236}">
                <a16:creationId xmlns:a16="http://schemas.microsoft.com/office/drawing/2014/main" id="{44B0092B-3168-9042-E657-7828DF8D0343}"/>
              </a:ext>
            </a:extLst>
          </p:cNvPr>
          <p:cNvSpPr/>
          <p:nvPr/>
        </p:nvSpPr>
        <p:spPr>
          <a:xfrm rot="3731278">
            <a:off x="6246441" y="2861195"/>
            <a:ext cx="188004" cy="445556"/>
          </a:xfrm>
          <a:custGeom>
            <a:avLst/>
            <a:gdLst>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514065 w 941695"/>
              <a:gd name="connsiteY5" fmla="*/ 100083 h 180485"/>
              <a:gd name="connsiteX6" fmla="*/ 541361 w 941695"/>
              <a:gd name="connsiteY6" fmla="*/ 22746 h 180485"/>
              <a:gd name="connsiteX7" fmla="*/ 650543 w 941695"/>
              <a:gd name="connsiteY7" fmla="*/ 9098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514065 w 941695"/>
              <a:gd name="connsiteY5" fmla="*/ 100083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514065 w 941695"/>
              <a:gd name="connsiteY5" fmla="*/ 100083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477671 w 941695"/>
              <a:gd name="connsiteY5" fmla="*/ 86435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82138 w 941695"/>
              <a:gd name="connsiteY4" fmla="*/ 104632 h 180485"/>
              <a:gd name="connsiteX5" fmla="*/ 477671 w 941695"/>
              <a:gd name="connsiteY5" fmla="*/ 86435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 name="connsiteX0" fmla="*/ 0 w 876911"/>
              <a:gd name="connsiteY0" fmla="*/ 46509 h 182197"/>
              <a:gd name="connsiteX1" fmla="*/ 48947 w 876911"/>
              <a:gd name="connsiteY1" fmla="*/ 177421 h 182197"/>
              <a:gd name="connsiteX2" fmla="*/ 94440 w 876911"/>
              <a:gd name="connsiteY2" fmla="*/ 145576 h 182197"/>
              <a:gd name="connsiteX3" fmla="*/ 199073 w 876911"/>
              <a:gd name="connsiteY3" fmla="*/ 68239 h 182197"/>
              <a:gd name="connsiteX4" fmla="*/ 317354 w 876911"/>
              <a:gd name="connsiteY4" fmla="*/ 104632 h 182197"/>
              <a:gd name="connsiteX5" fmla="*/ 412887 w 876911"/>
              <a:gd name="connsiteY5" fmla="*/ 86435 h 182197"/>
              <a:gd name="connsiteX6" fmla="*/ 476577 w 876911"/>
              <a:gd name="connsiteY6" fmla="*/ 22746 h 182197"/>
              <a:gd name="connsiteX7" fmla="*/ 599407 w 876911"/>
              <a:gd name="connsiteY7" fmla="*/ 36393 h 182197"/>
              <a:gd name="connsiteX8" fmla="*/ 735884 w 876911"/>
              <a:gd name="connsiteY8" fmla="*/ 77337 h 182197"/>
              <a:gd name="connsiteX9" fmla="*/ 876911 w 876911"/>
              <a:gd name="connsiteY9" fmla="*/ 0 h 182197"/>
              <a:gd name="connsiteX10" fmla="*/ 876911 w 876911"/>
              <a:gd name="connsiteY10" fmla="*/ 0 h 182197"/>
              <a:gd name="connsiteX0" fmla="*/ 0 w 876911"/>
              <a:gd name="connsiteY0" fmla="*/ 46509 h 182197"/>
              <a:gd name="connsiteX1" fmla="*/ 48947 w 876911"/>
              <a:gd name="connsiteY1" fmla="*/ 177421 h 182197"/>
              <a:gd name="connsiteX2" fmla="*/ 94440 w 876911"/>
              <a:gd name="connsiteY2" fmla="*/ 145576 h 182197"/>
              <a:gd name="connsiteX3" fmla="*/ 199073 w 876911"/>
              <a:gd name="connsiteY3" fmla="*/ 68239 h 182197"/>
              <a:gd name="connsiteX4" fmla="*/ 209109 w 876911"/>
              <a:gd name="connsiteY4" fmla="*/ 161118 h 182197"/>
              <a:gd name="connsiteX5" fmla="*/ 412887 w 876911"/>
              <a:gd name="connsiteY5" fmla="*/ 86435 h 182197"/>
              <a:gd name="connsiteX6" fmla="*/ 476577 w 876911"/>
              <a:gd name="connsiteY6" fmla="*/ 22746 h 182197"/>
              <a:gd name="connsiteX7" fmla="*/ 599407 w 876911"/>
              <a:gd name="connsiteY7" fmla="*/ 36393 h 182197"/>
              <a:gd name="connsiteX8" fmla="*/ 735884 w 876911"/>
              <a:gd name="connsiteY8" fmla="*/ 77337 h 182197"/>
              <a:gd name="connsiteX9" fmla="*/ 876911 w 876911"/>
              <a:gd name="connsiteY9" fmla="*/ 0 h 182197"/>
              <a:gd name="connsiteX10" fmla="*/ 876911 w 876911"/>
              <a:gd name="connsiteY10" fmla="*/ 0 h 182197"/>
              <a:gd name="connsiteX0" fmla="*/ 0 w 876911"/>
              <a:gd name="connsiteY0" fmla="*/ 46509 h 182197"/>
              <a:gd name="connsiteX1" fmla="*/ 48947 w 876911"/>
              <a:gd name="connsiteY1" fmla="*/ 177421 h 182197"/>
              <a:gd name="connsiteX2" fmla="*/ 94440 w 876911"/>
              <a:gd name="connsiteY2" fmla="*/ 145576 h 182197"/>
              <a:gd name="connsiteX3" fmla="*/ 199073 w 876911"/>
              <a:gd name="connsiteY3" fmla="*/ 68239 h 182197"/>
              <a:gd name="connsiteX4" fmla="*/ 209109 w 876911"/>
              <a:gd name="connsiteY4" fmla="*/ 161118 h 182197"/>
              <a:gd name="connsiteX5" fmla="*/ 334605 w 876911"/>
              <a:gd name="connsiteY5" fmla="*/ 69455 h 182197"/>
              <a:gd name="connsiteX6" fmla="*/ 476577 w 876911"/>
              <a:gd name="connsiteY6" fmla="*/ 22746 h 182197"/>
              <a:gd name="connsiteX7" fmla="*/ 599407 w 876911"/>
              <a:gd name="connsiteY7" fmla="*/ 36393 h 182197"/>
              <a:gd name="connsiteX8" fmla="*/ 735884 w 876911"/>
              <a:gd name="connsiteY8" fmla="*/ 77337 h 182197"/>
              <a:gd name="connsiteX9" fmla="*/ 876911 w 876911"/>
              <a:gd name="connsiteY9" fmla="*/ 0 h 182197"/>
              <a:gd name="connsiteX10" fmla="*/ 876911 w 876911"/>
              <a:gd name="connsiteY10" fmla="*/ 0 h 182197"/>
              <a:gd name="connsiteX0" fmla="*/ 67429 w 828323"/>
              <a:gd name="connsiteY0" fmla="*/ 15656 h 184231"/>
              <a:gd name="connsiteX1" fmla="*/ 359 w 828323"/>
              <a:gd name="connsiteY1" fmla="*/ 177421 h 184231"/>
              <a:gd name="connsiteX2" fmla="*/ 45852 w 828323"/>
              <a:gd name="connsiteY2" fmla="*/ 145576 h 184231"/>
              <a:gd name="connsiteX3" fmla="*/ 150485 w 828323"/>
              <a:gd name="connsiteY3" fmla="*/ 68239 h 184231"/>
              <a:gd name="connsiteX4" fmla="*/ 160521 w 828323"/>
              <a:gd name="connsiteY4" fmla="*/ 161118 h 184231"/>
              <a:gd name="connsiteX5" fmla="*/ 286017 w 828323"/>
              <a:gd name="connsiteY5" fmla="*/ 69455 h 184231"/>
              <a:gd name="connsiteX6" fmla="*/ 427989 w 828323"/>
              <a:gd name="connsiteY6" fmla="*/ 22746 h 184231"/>
              <a:gd name="connsiteX7" fmla="*/ 550819 w 828323"/>
              <a:gd name="connsiteY7" fmla="*/ 36393 h 184231"/>
              <a:gd name="connsiteX8" fmla="*/ 687296 w 828323"/>
              <a:gd name="connsiteY8" fmla="*/ 77337 h 184231"/>
              <a:gd name="connsiteX9" fmla="*/ 828323 w 828323"/>
              <a:gd name="connsiteY9" fmla="*/ 0 h 184231"/>
              <a:gd name="connsiteX10" fmla="*/ 828323 w 828323"/>
              <a:gd name="connsiteY10" fmla="*/ 0 h 184231"/>
              <a:gd name="connsiteX0" fmla="*/ 67429 w 828323"/>
              <a:gd name="connsiteY0" fmla="*/ 15656 h 184231"/>
              <a:gd name="connsiteX1" fmla="*/ 359 w 828323"/>
              <a:gd name="connsiteY1" fmla="*/ 177421 h 184231"/>
              <a:gd name="connsiteX2" fmla="*/ 45852 w 828323"/>
              <a:gd name="connsiteY2" fmla="*/ 145576 h 184231"/>
              <a:gd name="connsiteX3" fmla="*/ 150485 w 828323"/>
              <a:gd name="connsiteY3" fmla="*/ 68239 h 184231"/>
              <a:gd name="connsiteX4" fmla="*/ 160521 w 828323"/>
              <a:gd name="connsiteY4" fmla="*/ 161118 h 184231"/>
              <a:gd name="connsiteX5" fmla="*/ 261986 w 828323"/>
              <a:gd name="connsiteY5" fmla="*/ 59111 h 184231"/>
              <a:gd name="connsiteX6" fmla="*/ 427989 w 828323"/>
              <a:gd name="connsiteY6" fmla="*/ 22746 h 184231"/>
              <a:gd name="connsiteX7" fmla="*/ 550819 w 828323"/>
              <a:gd name="connsiteY7" fmla="*/ 36393 h 184231"/>
              <a:gd name="connsiteX8" fmla="*/ 687296 w 828323"/>
              <a:gd name="connsiteY8" fmla="*/ 77337 h 184231"/>
              <a:gd name="connsiteX9" fmla="*/ 828323 w 828323"/>
              <a:gd name="connsiteY9" fmla="*/ 0 h 184231"/>
              <a:gd name="connsiteX10" fmla="*/ 828323 w 828323"/>
              <a:gd name="connsiteY10" fmla="*/ 0 h 184231"/>
              <a:gd name="connsiteX0" fmla="*/ 67429 w 828323"/>
              <a:gd name="connsiteY0" fmla="*/ 15656 h 184231"/>
              <a:gd name="connsiteX1" fmla="*/ 359 w 828323"/>
              <a:gd name="connsiteY1" fmla="*/ 177421 h 184231"/>
              <a:gd name="connsiteX2" fmla="*/ 45852 w 828323"/>
              <a:gd name="connsiteY2" fmla="*/ 145576 h 184231"/>
              <a:gd name="connsiteX3" fmla="*/ 150485 w 828323"/>
              <a:gd name="connsiteY3" fmla="*/ 68239 h 184231"/>
              <a:gd name="connsiteX4" fmla="*/ 160521 w 828323"/>
              <a:gd name="connsiteY4" fmla="*/ 161118 h 184231"/>
              <a:gd name="connsiteX5" fmla="*/ 261986 w 828323"/>
              <a:gd name="connsiteY5" fmla="*/ 59111 h 184231"/>
              <a:gd name="connsiteX6" fmla="*/ 229011 w 828323"/>
              <a:gd name="connsiteY6" fmla="*/ 3961 h 184231"/>
              <a:gd name="connsiteX7" fmla="*/ 550819 w 828323"/>
              <a:gd name="connsiteY7" fmla="*/ 36393 h 184231"/>
              <a:gd name="connsiteX8" fmla="*/ 687296 w 828323"/>
              <a:gd name="connsiteY8" fmla="*/ 77337 h 184231"/>
              <a:gd name="connsiteX9" fmla="*/ 828323 w 828323"/>
              <a:gd name="connsiteY9" fmla="*/ 0 h 184231"/>
              <a:gd name="connsiteX10" fmla="*/ 828323 w 828323"/>
              <a:gd name="connsiteY10" fmla="*/ 0 h 184231"/>
              <a:gd name="connsiteX0" fmla="*/ 67429 w 828323"/>
              <a:gd name="connsiteY0" fmla="*/ 70825 h 239400"/>
              <a:gd name="connsiteX1" fmla="*/ 359 w 828323"/>
              <a:gd name="connsiteY1" fmla="*/ 232590 h 239400"/>
              <a:gd name="connsiteX2" fmla="*/ 45852 w 828323"/>
              <a:gd name="connsiteY2" fmla="*/ 200745 h 239400"/>
              <a:gd name="connsiteX3" fmla="*/ 150485 w 828323"/>
              <a:gd name="connsiteY3" fmla="*/ 123408 h 239400"/>
              <a:gd name="connsiteX4" fmla="*/ 160521 w 828323"/>
              <a:gd name="connsiteY4" fmla="*/ 216287 h 239400"/>
              <a:gd name="connsiteX5" fmla="*/ 261986 w 828323"/>
              <a:gd name="connsiteY5" fmla="*/ 114280 h 239400"/>
              <a:gd name="connsiteX6" fmla="*/ 229011 w 828323"/>
              <a:gd name="connsiteY6" fmla="*/ 59130 h 239400"/>
              <a:gd name="connsiteX7" fmla="*/ 90049 w 828323"/>
              <a:gd name="connsiteY7" fmla="*/ 1879 h 239400"/>
              <a:gd name="connsiteX8" fmla="*/ 687296 w 828323"/>
              <a:gd name="connsiteY8" fmla="*/ 132506 h 239400"/>
              <a:gd name="connsiteX9" fmla="*/ 828323 w 828323"/>
              <a:gd name="connsiteY9" fmla="*/ 55169 h 239400"/>
              <a:gd name="connsiteX10" fmla="*/ 828323 w 828323"/>
              <a:gd name="connsiteY10" fmla="*/ 55169 h 239400"/>
              <a:gd name="connsiteX0" fmla="*/ 67429 w 828323"/>
              <a:gd name="connsiteY0" fmla="*/ 70825 h 239400"/>
              <a:gd name="connsiteX1" fmla="*/ 359 w 828323"/>
              <a:gd name="connsiteY1" fmla="*/ 232590 h 239400"/>
              <a:gd name="connsiteX2" fmla="*/ 45852 w 828323"/>
              <a:gd name="connsiteY2" fmla="*/ 200745 h 239400"/>
              <a:gd name="connsiteX3" fmla="*/ 150485 w 828323"/>
              <a:gd name="connsiteY3" fmla="*/ 123408 h 239400"/>
              <a:gd name="connsiteX4" fmla="*/ 160521 w 828323"/>
              <a:gd name="connsiteY4" fmla="*/ 216287 h 239400"/>
              <a:gd name="connsiteX5" fmla="*/ 261986 w 828323"/>
              <a:gd name="connsiteY5" fmla="*/ 114280 h 239400"/>
              <a:gd name="connsiteX6" fmla="*/ 229011 w 828323"/>
              <a:gd name="connsiteY6" fmla="*/ 59130 h 239400"/>
              <a:gd name="connsiteX7" fmla="*/ 90049 w 828323"/>
              <a:gd name="connsiteY7" fmla="*/ 1879 h 239400"/>
              <a:gd name="connsiteX8" fmla="*/ 687296 w 828323"/>
              <a:gd name="connsiteY8" fmla="*/ 132506 h 239400"/>
              <a:gd name="connsiteX9" fmla="*/ 828323 w 828323"/>
              <a:gd name="connsiteY9" fmla="*/ 55169 h 239400"/>
              <a:gd name="connsiteX10" fmla="*/ 817457 w 828323"/>
              <a:gd name="connsiteY10" fmla="*/ 36563 h 239400"/>
              <a:gd name="connsiteX0" fmla="*/ 67429 w 828323"/>
              <a:gd name="connsiteY0" fmla="*/ 68953 h 237528"/>
              <a:gd name="connsiteX1" fmla="*/ 359 w 828323"/>
              <a:gd name="connsiteY1" fmla="*/ 230718 h 237528"/>
              <a:gd name="connsiteX2" fmla="*/ 45852 w 828323"/>
              <a:gd name="connsiteY2" fmla="*/ 198873 h 237528"/>
              <a:gd name="connsiteX3" fmla="*/ 150485 w 828323"/>
              <a:gd name="connsiteY3" fmla="*/ 121536 h 237528"/>
              <a:gd name="connsiteX4" fmla="*/ 160521 w 828323"/>
              <a:gd name="connsiteY4" fmla="*/ 214415 h 237528"/>
              <a:gd name="connsiteX5" fmla="*/ 261986 w 828323"/>
              <a:gd name="connsiteY5" fmla="*/ 112408 h 237528"/>
              <a:gd name="connsiteX6" fmla="*/ 229011 w 828323"/>
              <a:gd name="connsiteY6" fmla="*/ 57258 h 237528"/>
              <a:gd name="connsiteX7" fmla="*/ 90049 w 828323"/>
              <a:gd name="connsiteY7" fmla="*/ 7 h 237528"/>
              <a:gd name="connsiteX8" fmla="*/ 828323 w 828323"/>
              <a:gd name="connsiteY8" fmla="*/ 53297 h 237528"/>
              <a:gd name="connsiteX9" fmla="*/ 817457 w 828323"/>
              <a:gd name="connsiteY9" fmla="*/ 34691 h 237528"/>
              <a:gd name="connsiteX0" fmla="*/ 67429 w 828323"/>
              <a:gd name="connsiteY0" fmla="*/ 68953 h 237528"/>
              <a:gd name="connsiteX1" fmla="*/ 359 w 828323"/>
              <a:gd name="connsiteY1" fmla="*/ 230718 h 237528"/>
              <a:gd name="connsiteX2" fmla="*/ 45852 w 828323"/>
              <a:gd name="connsiteY2" fmla="*/ 198873 h 237528"/>
              <a:gd name="connsiteX3" fmla="*/ 150485 w 828323"/>
              <a:gd name="connsiteY3" fmla="*/ 121536 h 237528"/>
              <a:gd name="connsiteX4" fmla="*/ 160521 w 828323"/>
              <a:gd name="connsiteY4" fmla="*/ 214415 h 237528"/>
              <a:gd name="connsiteX5" fmla="*/ 261986 w 828323"/>
              <a:gd name="connsiteY5" fmla="*/ 112408 h 237528"/>
              <a:gd name="connsiteX6" fmla="*/ 229011 w 828323"/>
              <a:gd name="connsiteY6" fmla="*/ 57258 h 237528"/>
              <a:gd name="connsiteX7" fmla="*/ 90049 w 828323"/>
              <a:gd name="connsiteY7" fmla="*/ 7 h 237528"/>
              <a:gd name="connsiteX8" fmla="*/ 828323 w 828323"/>
              <a:gd name="connsiteY8" fmla="*/ 53297 h 237528"/>
              <a:gd name="connsiteX0" fmla="*/ 157503 w 355804"/>
              <a:gd name="connsiteY0" fmla="*/ 71305 h 239880"/>
              <a:gd name="connsiteX1" fmla="*/ 90433 w 355804"/>
              <a:gd name="connsiteY1" fmla="*/ 233070 h 239880"/>
              <a:gd name="connsiteX2" fmla="*/ 135926 w 355804"/>
              <a:gd name="connsiteY2" fmla="*/ 201225 h 239880"/>
              <a:gd name="connsiteX3" fmla="*/ 240559 w 355804"/>
              <a:gd name="connsiteY3" fmla="*/ 123888 h 239880"/>
              <a:gd name="connsiteX4" fmla="*/ 250595 w 355804"/>
              <a:gd name="connsiteY4" fmla="*/ 216767 h 239880"/>
              <a:gd name="connsiteX5" fmla="*/ 352060 w 355804"/>
              <a:gd name="connsiteY5" fmla="*/ 114760 h 239880"/>
              <a:gd name="connsiteX6" fmla="*/ 319085 w 355804"/>
              <a:gd name="connsiteY6" fmla="*/ 59610 h 239880"/>
              <a:gd name="connsiteX7" fmla="*/ 180123 w 355804"/>
              <a:gd name="connsiteY7" fmla="*/ 2359 h 239880"/>
              <a:gd name="connsiteX8" fmla="*/ 36227 w 355804"/>
              <a:gd name="connsiteY8" fmla="*/ 143963 h 239880"/>
              <a:gd name="connsiteX0" fmla="*/ 157503 w 355225"/>
              <a:gd name="connsiteY0" fmla="*/ 71305 h 239880"/>
              <a:gd name="connsiteX1" fmla="*/ 90433 w 355225"/>
              <a:gd name="connsiteY1" fmla="*/ 233070 h 239880"/>
              <a:gd name="connsiteX2" fmla="*/ 135926 w 355225"/>
              <a:gd name="connsiteY2" fmla="*/ 201225 h 239880"/>
              <a:gd name="connsiteX3" fmla="*/ 240559 w 355225"/>
              <a:gd name="connsiteY3" fmla="*/ 123888 h 239880"/>
              <a:gd name="connsiteX4" fmla="*/ 259262 w 355225"/>
              <a:gd name="connsiteY4" fmla="*/ 159207 h 239880"/>
              <a:gd name="connsiteX5" fmla="*/ 352060 w 355225"/>
              <a:gd name="connsiteY5" fmla="*/ 114760 h 239880"/>
              <a:gd name="connsiteX6" fmla="*/ 319085 w 355225"/>
              <a:gd name="connsiteY6" fmla="*/ 59610 h 239880"/>
              <a:gd name="connsiteX7" fmla="*/ 180123 w 355225"/>
              <a:gd name="connsiteY7" fmla="*/ 2359 h 239880"/>
              <a:gd name="connsiteX8" fmla="*/ 36227 w 355225"/>
              <a:gd name="connsiteY8" fmla="*/ 143963 h 239880"/>
              <a:gd name="connsiteX0" fmla="*/ 157503 w 355225"/>
              <a:gd name="connsiteY0" fmla="*/ 71305 h 201555"/>
              <a:gd name="connsiteX1" fmla="*/ 75247 w 355225"/>
              <a:gd name="connsiteY1" fmla="*/ 148529 h 201555"/>
              <a:gd name="connsiteX2" fmla="*/ 135926 w 355225"/>
              <a:gd name="connsiteY2" fmla="*/ 201225 h 201555"/>
              <a:gd name="connsiteX3" fmla="*/ 240559 w 355225"/>
              <a:gd name="connsiteY3" fmla="*/ 123888 h 201555"/>
              <a:gd name="connsiteX4" fmla="*/ 259262 w 355225"/>
              <a:gd name="connsiteY4" fmla="*/ 159207 h 201555"/>
              <a:gd name="connsiteX5" fmla="*/ 352060 w 355225"/>
              <a:gd name="connsiteY5" fmla="*/ 114760 h 201555"/>
              <a:gd name="connsiteX6" fmla="*/ 319085 w 355225"/>
              <a:gd name="connsiteY6" fmla="*/ 59610 h 201555"/>
              <a:gd name="connsiteX7" fmla="*/ 180123 w 355225"/>
              <a:gd name="connsiteY7" fmla="*/ 2359 h 201555"/>
              <a:gd name="connsiteX8" fmla="*/ 36227 w 355225"/>
              <a:gd name="connsiteY8" fmla="*/ 143963 h 201555"/>
              <a:gd name="connsiteX0" fmla="*/ 157503 w 355225"/>
              <a:gd name="connsiteY0" fmla="*/ 71305 h 203123"/>
              <a:gd name="connsiteX1" fmla="*/ 75247 w 355225"/>
              <a:gd name="connsiteY1" fmla="*/ 148529 h 203123"/>
              <a:gd name="connsiteX2" fmla="*/ 135926 w 355225"/>
              <a:gd name="connsiteY2" fmla="*/ 201225 h 203123"/>
              <a:gd name="connsiteX3" fmla="*/ 243039 w 355225"/>
              <a:gd name="connsiteY3" fmla="*/ 80381 h 203123"/>
              <a:gd name="connsiteX4" fmla="*/ 259262 w 355225"/>
              <a:gd name="connsiteY4" fmla="*/ 159207 h 203123"/>
              <a:gd name="connsiteX5" fmla="*/ 352060 w 355225"/>
              <a:gd name="connsiteY5" fmla="*/ 114760 h 203123"/>
              <a:gd name="connsiteX6" fmla="*/ 319085 w 355225"/>
              <a:gd name="connsiteY6" fmla="*/ 59610 h 203123"/>
              <a:gd name="connsiteX7" fmla="*/ 180123 w 355225"/>
              <a:gd name="connsiteY7" fmla="*/ 2359 h 203123"/>
              <a:gd name="connsiteX8" fmla="*/ 36227 w 355225"/>
              <a:gd name="connsiteY8" fmla="*/ 143963 h 203123"/>
              <a:gd name="connsiteX0" fmla="*/ 157503 w 352853"/>
              <a:gd name="connsiteY0" fmla="*/ 71305 h 203123"/>
              <a:gd name="connsiteX1" fmla="*/ 75247 w 352853"/>
              <a:gd name="connsiteY1" fmla="*/ 148529 h 203123"/>
              <a:gd name="connsiteX2" fmla="*/ 135926 w 352853"/>
              <a:gd name="connsiteY2" fmla="*/ 201225 h 203123"/>
              <a:gd name="connsiteX3" fmla="*/ 243039 w 352853"/>
              <a:gd name="connsiteY3" fmla="*/ 80381 h 203123"/>
              <a:gd name="connsiteX4" fmla="*/ 333837 w 352853"/>
              <a:gd name="connsiteY4" fmla="*/ 146732 h 203123"/>
              <a:gd name="connsiteX5" fmla="*/ 352060 w 352853"/>
              <a:gd name="connsiteY5" fmla="*/ 114760 h 203123"/>
              <a:gd name="connsiteX6" fmla="*/ 319085 w 352853"/>
              <a:gd name="connsiteY6" fmla="*/ 59610 h 203123"/>
              <a:gd name="connsiteX7" fmla="*/ 180123 w 352853"/>
              <a:gd name="connsiteY7" fmla="*/ 2359 h 203123"/>
              <a:gd name="connsiteX8" fmla="*/ 36227 w 352853"/>
              <a:gd name="connsiteY8" fmla="*/ 143963 h 203123"/>
              <a:gd name="connsiteX0" fmla="*/ 157503 w 352853"/>
              <a:gd name="connsiteY0" fmla="*/ 71305 h 174650"/>
              <a:gd name="connsiteX1" fmla="*/ 75247 w 352853"/>
              <a:gd name="connsiteY1" fmla="*/ 148529 h 174650"/>
              <a:gd name="connsiteX2" fmla="*/ 246907 w 352853"/>
              <a:gd name="connsiteY2" fmla="*/ 170990 h 174650"/>
              <a:gd name="connsiteX3" fmla="*/ 243039 w 352853"/>
              <a:gd name="connsiteY3" fmla="*/ 80381 h 174650"/>
              <a:gd name="connsiteX4" fmla="*/ 333837 w 352853"/>
              <a:gd name="connsiteY4" fmla="*/ 146732 h 174650"/>
              <a:gd name="connsiteX5" fmla="*/ 352060 w 352853"/>
              <a:gd name="connsiteY5" fmla="*/ 114760 h 174650"/>
              <a:gd name="connsiteX6" fmla="*/ 319085 w 352853"/>
              <a:gd name="connsiteY6" fmla="*/ 59610 h 174650"/>
              <a:gd name="connsiteX7" fmla="*/ 180123 w 352853"/>
              <a:gd name="connsiteY7" fmla="*/ 2359 h 174650"/>
              <a:gd name="connsiteX8" fmla="*/ 36227 w 352853"/>
              <a:gd name="connsiteY8" fmla="*/ 143963 h 174650"/>
              <a:gd name="connsiteX0" fmla="*/ 181714 w 352853"/>
              <a:gd name="connsiteY0" fmla="*/ 65011 h 174777"/>
              <a:gd name="connsiteX1" fmla="*/ 75247 w 352853"/>
              <a:gd name="connsiteY1" fmla="*/ 148529 h 174777"/>
              <a:gd name="connsiteX2" fmla="*/ 246907 w 352853"/>
              <a:gd name="connsiteY2" fmla="*/ 170990 h 174777"/>
              <a:gd name="connsiteX3" fmla="*/ 243039 w 352853"/>
              <a:gd name="connsiteY3" fmla="*/ 80381 h 174777"/>
              <a:gd name="connsiteX4" fmla="*/ 333837 w 352853"/>
              <a:gd name="connsiteY4" fmla="*/ 146732 h 174777"/>
              <a:gd name="connsiteX5" fmla="*/ 352060 w 352853"/>
              <a:gd name="connsiteY5" fmla="*/ 114760 h 174777"/>
              <a:gd name="connsiteX6" fmla="*/ 319085 w 352853"/>
              <a:gd name="connsiteY6" fmla="*/ 59610 h 174777"/>
              <a:gd name="connsiteX7" fmla="*/ 180123 w 352853"/>
              <a:gd name="connsiteY7" fmla="*/ 2359 h 174777"/>
              <a:gd name="connsiteX8" fmla="*/ 36227 w 352853"/>
              <a:gd name="connsiteY8" fmla="*/ 143963 h 174777"/>
              <a:gd name="connsiteX0" fmla="*/ 113897 w 285036"/>
              <a:gd name="connsiteY0" fmla="*/ 64884 h 174650"/>
              <a:gd name="connsiteX1" fmla="*/ 7430 w 285036"/>
              <a:gd name="connsiteY1" fmla="*/ 148402 h 174650"/>
              <a:gd name="connsiteX2" fmla="*/ 179090 w 285036"/>
              <a:gd name="connsiteY2" fmla="*/ 170863 h 174650"/>
              <a:gd name="connsiteX3" fmla="*/ 175222 w 285036"/>
              <a:gd name="connsiteY3" fmla="*/ 80254 h 174650"/>
              <a:gd name="connsiteX4" fmla="*/ 266020 w 285036"/>
              <a:gd name="connsiteY4" fmla="*/ 146605 h 174650"/>
              <a:gd name="connsiteX5" fmla="*/ 284243 w 285036"/>
              <a:gd name="connsiteY5" fmla="*/ 114633 h 174650"/>
              <a:gd name="connsiteX6" fmla="*/ 251268 w 285036"/>
              <a:gd name="connsiteY6" fmla="*/ 59483 h 174650"/>
              <a:gd name="connsiteX7" fmla="*/ 112306 w 285036"/>
              <a:gd name="connsiteY7" fmla="*/ 2232 h 174650"/>
              <a:gd name="connsiteX8" fmla="*/ 45899 w 285036"/>
              <a:gd name="connsiteY8" fmla="*/ 140974 h 174650"/>
              <a:gd name="connsiteX0" fmla="*/ 212410 w 383549"/>
              <a:gd name="connsiteY0" fmla="*/ 63377 h 173143"/>
              <a:gd name="connsiteX1" fmla="*/ 105943 w 383549"/>
              <a:gd name="connsiteY1" fmla="*/ 146895 h 173143"/>
              <a:gd name="connsiteX2" fmla="*/ 277603 w 383549"/>
              <a:gd name="connsiteY2" fmla="*/ 169356 h 173143"/>
              <a:gd name="connsiteX3" fmla="*/ 273735 w 383549"/>
              <a:gd name="connsiteY3" fmla="*/ 78747 h 173143"/>
              <a:gd name="connsiteX4" fmla="*/ 364533 w 383549"/>
              <a:gd name="connsiteY4" fmla="*/ 145098 h 173143"/>
              <a:gd name="connsiteX5" fmla="*/ 382756 w 383549"/>
              <a:gd name="connsiteY5" fmla="*/ 113126 h 173143"/>
              <a:gd name="connsiteX6" fmla="*/ 349781 w 383549"/>
              <a:gd name="connsiteY6" fmla="*/ 57976 h 173143"/>
              <a:gd name="connsiteX7" fmla="*/ 210819 w 383549"/>
              <a:gd name="connsiteY7" fmla="*/ 725 h 173143"/>
              <a:gd name="connsiteX8" fmla="*/ 33176 w 383549"/>
              <a:gd name="connsiteY8" fmla="*/ 99944 h 173143"/>
              <a:gd name="connsiteX0" fmla="*/ 212410 w 383549"/>
              <a:gd name="connsiteY0" fmla="*/ 63377 h 170952"/>
              <a:gd name="connsiteX1" fmla="*/ 179546 w 383549"/>
              <a:gd name="connsiteY1" fmla="*/ 131216 h 170952"/>
              <a:gd name="connsiteX2" fmla="*/ 277603 w 383549"/>
              <a:gd name="connsiteY2" fmla="*/ 169356 h 170952"/>
              <a:gd name="connsiteX3" fmla="*/ 273735 w 383549"/>
              <a:gd name="connsiteY3" fmla="*/ 78747 h 170952"/>
              <a:gd name="connsiteX4" fmla="*/ 364533 w 383549"/>
              <a:gd name="connsiteY4" fmla="*/ 145098 h 170952"/>
              <a:gd name="connsiteX5" fmla="*/ 382756 w 383549"/>
              <a:gd name="connsiteY5" fmla="*/ 113126 h 170952"/>
              <a:gd name="connsiteX6" fmla="*/ 349781 w 383549"/>
              <a:gd name="connsiteY6" fmla="*/ 57976 h 170952"/>
              <a:gd name="connsiteX7" fmla="*/ 210819 w 383549"/>
              <a:gd name="connsiteY7" fmla="*/ 725 h 170952"/>
              <a:gd name="connsiteX8" fmla="*/ 33176 w 383549"/>
              <a:gd name="connsiteY8" fmla="*/ 99944 h 170952"/>
              <a:gd name="connsiteX0" fmla="*/ 95074 w 266213"/>
              <a:gd name="connsiteY0" fmla="*/ 66861 h 183367"/>
              <a:gd name="connsiteX1" fmla="*/ 62210 w 266213"/>
              <a:gd name="connsiteY1" fmla="*/ 134700 h 183367"/>
              <a:gd name="connsiteX2" fmla="*/ 160267 w 266213"/>
              <a:gd name="connsiteY2" fmla="*/ 172840 h 183367"/>
              <a:gd name="connsiteX3" fmla="*/ 156399 w 266213"/>
              <a:gd name="connsiteY3" fmla="*/ 82231 h 183367"/>
              <a:gd name="connsiteX4" fmla="*/ 247197 w 266213"/>
              <a:gd name="connsiteY4" fmla="*/ 148582 h 183367"/>
              <a:gd name="connsiteX5" fmla="*/ 265420 w 266213"/>
              <a:gd name="connsiteY5" fmla="*/ 116610 h 183367"/>
              <a:gd name="connsiteX6" fmla="*/ 232445 w 266213"/>
              <a:gd name="connsiteY6" fmla="*/ 61460 h 183367"/>
              <a:gd name="connsiteX7" fmla="*/ 93483 w 266213"/>
              <a:gd name="connsiteY7" fmla="*/ 4209 h 183367"/>
              <a:gd name="connsiteX8" fmla="*/ 49779 w 266213"/>
              <a:gd name="connsiteY8" fmla="*/ 183367 h 183367"/>
              <a:gd name="connsiteX0" fmla="*/ 96050 w 267189"/>
              <a:gd name="connsiteY0" fmla="*/ 32742 h 149248"/>
              <a:gd name="connsiteX1" fmla="*/ 63186 w 267189"/>
              <a:gd name="connsiteY1" fmla="*/ 100581 h 149248"/>
              <a:gd name="connsiteX2" fmla="*/ 161243 w 267189"/>
              <a:gd name="connsiteY2" fmla="*/ 138721 h 149248"/>
              <a:gd name="connsiteX3" fmla="*/ 157375 w 267189"/>
              <a:gd name="connsiteY3" fmla="*/ 48112 h 149248"/>
              <a:gd name="connsiteX4" fmla="*/ 248173 w 267189"/>
              <a:gd name="connsiteY4" fmla="*/ 114463 h 149248"/>
              <a:gd name="connsiteX5" fmla="*/ 266396 w 267189"/>
              <a:gd name="connsiteY5" fmla="*/ 82491 h 149248"/>
              <a:gd name="connsiteX6" fmla="*/ 233421 w 267189"/>
              <a:gd name="connsiteY6" fmla="*/ 27341 h 149248"/>
              <a:gd name="connsiteX7" fmla="*/ 90036 w 267189"/>
              <a:gd name="connsiteY7" fmla="*/ 7189 h 149248"/>
              <a:gd name="connsiteX8" fmla="*/ 50755 w 267189"/>
              <a:gd name="connsiteY8" fmla="*/ 149248 h 149248"/>
              <a:gd name="connsiteX0" fmla="*/ 84781 w 255920"/>
              <a:gd name="connsiteY0" fmla="*/ 32386 h 143834"/>
              <a:gd name="connsiteX1" fmla="*/ 51917 w 255920"/>
              <a:gd name="connsiteY1" fmla="*/ 100225 h 143834"/>
              <a:gd name="connsiteX2" fmla="*/ 149974 w 255920"/>
              <a:gd name="connsiteY2" fmla="*/ 138365 h 143834"/>
              <a:gd name="connsiteX3" fmla="*/ 146106 w 255920"/>
              <a:gd name="connsiteY3" fmla="*/ 47756 h 143834"/>
              <a:gd name="connsiteX4" fmla="*/ 236904 w 255920"/>
              <a:gd name="connsiteY4" fmla="*/ 114107 h 143834"/>
              <a:gd name="connsiteX5" fmla="*/ 255127 w 255920"/>
              <a:gd name="connsiteY5" fmla="*/ 82135 h 143834"/>
              <a:gd name="connsiteX6" fmla="*/ 222152 w 255920"/>
              <a:gd name="connsiteY6" fmla="*/ 26985 h 143834"/>
              <a:gd name="connsiteX7" fmla="*/ 78767 w 255920"/>
              <a:gd name="connsiteY7" fmla="*/ 6833 h 143834"/>
              <a:gd name="connsiteX8" fmla="*/ 53625 w 255920"/>
              <a:gd name="connsiteY8" fmla="*/ 143834 h 143834"/>
              <a:gd name="connsiteX0" fmla="*/ 84781 w 255920"/>
              <a:gd name="connsiteY0" fmla="*/ 32386 h 143834"/>
              <a:gd name="connsiteX1" fmla="*/ 51917 w 255920"/>
              <a:gd name="connsiteY1" fmla="*/ 100225 h 143834"/>
              <a:gd name="connsiteX2" fmla="*/ 149974 w 255920"/>
              <a:gd name="connsiteY2" fmla="*/ 138365 h 143834"/>
              <a:gd name="connsiteX3" fmla="*/ 146106 w 255920"/>
              <a:gd name="connsiteY3" fmla="*/ 47756 h 143834"/>
              <a:gd name="connsiteX4" fmla="*/ 236904 w 255920"/>
              <a:gd name="connsiteY4" fmla="*/ 114107 h 143834"/>
              <a:gd name="connsiteX5" fmla="*/ 255127 w 255920"/>
              <a:gd name="connsiteY5" fmla="*/ 82135 h 143834"/>
              <a:gd name="connsiteX6" fmla="*/ 222152 w 255920"/>
              <a:gd name="connsiteY6" fmla="*/ 26985 h 143834"/>
              <a:gd name="connsiteX7" fmla="*/ 78767 w 255920"/>
              <a:gd name="connsiteY7" fmla="*/ 6833 h 143834"/>
              <a:gd name="connsiteX8" fmla="*/ 53625 w 255920"/>
              <a:gd name="connsiteY8" fmla="*/ 143834 h 143834"/>
              <a:gd name="connsiteX0" fmla="*/ 84781 w 244778"/>
              <a:gd name="connsiteY0" fmla="*/ 32386 h 143834"/>
              <a:gd name="connsiteX1" fmla="*/ 51917 w 244778"/>
              <a:gd name="connsiteY1" fmla="*/ 100225 h 143834"/>
              <a:gd name="connsiteX2" fmla="*/ 149974 w 244778"/>
              <a:gd name="connsiteY2" fmla="*/ 138365 h 143834"/>
              <a:gd name="connsiteX3" fmla="*/ 146106 w 244778"/>
              <a:gd name="connsiteY3" fmla="*/ 47756 h 143834"/>
              <a:gd name="connsiteX4" fmla="*/ 236904 w 244778"/>
              <a:gd name="connsiteY4" fmla="*/ 114107 h 143834"/>
              <a:gd name="connsiteX5" fmla="*/ 222152 w 244778"/>
              <a:gd name="connsiteY5" fmla="*/ 26985 h 143834"/>
              <a:gd name="connsiteX6" fmla="*/ 78767 w 244778"/>
              <a:gd name="connsiteY6" fmla="*/ 6833 h 143834"/>
              <a:gd name="connsiteX7" fmla="*/ 53625 w 244778"/>
              <a:gd name="connsiteY7" fmla="*/ 143834 h 143834"/>
              <a:gd name="connsiteX0" fmla="*/ 84781 w 244791"/>
              <a:gd name="connsiteY0" fmla="*/ 32386 h 143834"/>
              <a:gd name="connsiteX1" fmla="*/ 51917 w 244791"/>
              <a:gd name="connsiteY1" fmla="*/ 100225 h 143834"/>
              <a:gd name="connsiteX2" fmla="*/ 149974 w 244791"/>
              <a:gd name="connsiteY2" fmla="*/ 138365 h 143834"/>
              <a:gd name="connsiteX3" fmla="*/ 145927 w 244791"/>
              <a:gd name="connsiteY3" fmla="*/ 64394 h 143834"/>
              <a:gd name="connsiteX4" fmla="*/ 236904 w 244791"/>
              <a:gd name="connsiteY4" fmla="*/ 114107 h 143834"/>
              <a:gd name="connsiteX5" fmla="*/ 222152 w 244791"/>
              <a:gd name="connsiteY5" fmla="*/ 26985 h 143834"/>
              <a:gd name="connsiteX6" fmla="*/ 78767 w 244791"/>
              <a:gd name="connsiteY6" fmla="*/ 6833 h 143834"/>
              <a:gd name="connsiteX7" fmla="*/ 53625 w 244791"/>
              <a:gd name="connsiteY7" fmla="*/ 143834 h 143834"/>
              <a:gd name="connsiteX0" fmla="*/ 84781 w 259468"/>
              <a:gd name="connsiteY0" fmla="*/ 32963 h 144411"/>
              <a:gd name="connsiteX1" fmla="*/ 51917 w 259468"/>
              <a:gd name="connsiteY1" fmla="*/ 100802 h 144411"/>
              <a:gd name="connsiteX2" fmla="*/ 149974 w 259468"/>
              <a:gd name="connsiteY2" fmla="*/ 138942 h 144411"/>
              <a:gd name="connsiteX3" fmla="*/ 145927 w 259468"/>
              <a:gd name="connsiteY3" fmla="*/ 64971 h 144411"/>
              <a:gd name="connsiteX4" fmla="*/ 255107 w 259468"/>
              <a:gd name="connsiteY4" fmla="*/ 105804 h 144411"/>
              <a:gd name="connsiteX5" fmla="*/ 222152 w 259468"/>
              <a:gd name="connsiteY5" fmla="*/ 27562 h 144411"/>
              <a:gd name="connsiteX6" fmla="*/ 78767 w 259468"/>
              <a:gd name="connsiteY6" fmla="*/ 7410 h 144411"/>
              <a:gd name="connsiteX7" fmla="*/ 53625 w 259468"/>
              <a:gd name="connsiteY7" fmla="*/ 144411 h 144411"/>
              <a:gd name="connsiteX0" fmla="*/ 85270 w 259999"/>
              <a:gd name="connsiteY0" fmla="*/ 38499 h 149947"/>
              <a:gd name="connsiteX1" fmla="*/ 52406 w 259999"/>
              <a:gd name="connsiteY1" fmla="*/ 106338 h 149947"/>
              <a:gd name="connsiteX2" fmla="*/ 150463 w 259999"/>
              <a:gd name="connsiteY2" fmla="*/ 144478 h 149947"/>
              <a:gd name="connsiteX3" fmla="*/ 146416 w 259999"/>
              <a:gd name="connsiteY3" fmla="*/ 70507 h 149947"/>
              <a:gd name="connsiteX4" fmla="*/ 255596 w 259999"/>
              <a:gd name="connsiteY4" fmla="*/ 111340 h 149947"/>
              <a:gd name="connsiteX5" fmla="*/ 222641 w 259999"/>
              <a:gd name="connsiteY5" fmla="*/ 33098 h 149947"/>
              <a:gd name="connsiteX6" fmla="*/ 77313 w 259999"/>
              <a:gd name="connsiteY6" fmla="*/ 6538 h 149947"/>
              <a:gd name="connsiteX7" fmla="*/ 54114 w 259999"/>
              <a:gd name="connsiteY7" fmla="*/ 149947 h 149947"/>
              <a:gd name="connsiteX0" fmla="*/ 85270 w 259932"/>
              <a:gd name="connsiteY0" fmla="*/ 38499 h 149947"/>
              <a:gd name="connsiteX1" fmla="*/ 52406 w 259932"/>
              <a:gd name="connsiteY1" fmla="*/ 106338 h 149947"/>
              <a:gd name="connsiteX2" fmla="*/ 150463 w 259932"/>
              <a:gd name="connsiteY2" fmla="*/ 144478 h 149947"/>
              <a:gd name="connsiteX3" fmla="*/ 147387 w 259932"/>
              <a:gd name="connsiteY3" fmla="*/ 73711 h 149947"/>
              <a:gd name="connsiteX4" fmla="*/ 255596 w 259932"/>
              <a:gd name="connsiteY4" fmla="*/ 111340 h 149947"/>
              <a:gd name="connsiteX5" fmla="*/ 222641 w 259932"/>
              <a:gd name="connsiteY5" fmla="*/ 33098 h 149947"/>
              <a:gd name="connsiteX6" fmla="*/ 77313 w 259932"/>
              <a:gd name="connsiteY6" fmla="*/ 6538 h 149947"/>
              <a:gd name="connsiteX7" fmla="*/ 54114 w 259932"/>
              <a:gd name="connsiteY7" fmla="*/ 149947 h 149947"/>
              <a:gd name="connsiteX0" fmla="*/ 114741 w 289403"/>
              <a:gd name="connsiteY0" fmla="*/ 39733 h 168942"/>
              <a:gd name="connsiteX1" fmla="*/ 81877 w 289403"/>
              <a:gd name="connsiteY1" fmla="*/ 107572 h 168942"/>
              <a:gd name="connsiteX2" fmla="*/ 179934 w 289403"/>
              <a:gd name="connsiteY2" fmla="*/ 145712 h 168942"/>
              <a:gd name="connsiteX3" fmla="*/ 176858 w 289403"/>
              <a:gd name="connsiteY3" fmla="*/ 74945 h 168942"/>
              <a:gd name="connsiteX4" fmla="*/ 285067 w 289403"/>
              <a:gd name="connsiteY4" fmla="*/ 112574 h 168942"/>
              <a:gd name="connsiteX5" fmla="*/ 252112 w 289403"/>
              <a:gd name="connsiteY5" fmla="*/ 34332 h 168942"/>
              <a:gd name="connsiteX6" fmla="*/ 106784 w 289403"/>
              <a:gd name="connsiteY6" fmla="*/ 7772 h 168942"/>
              <a:gd name="connsiteX7" fmla="*/ 47179 w 289403"/>
              <a:gd name="connsiteY7" fmla="*/ 168942 h 168942"/>
              <a:gd name="connsiteX0" fmla="*/ 112169 w 286831"/>
              <a:gd name="connsiteY0" fmla="*/ 39244 h 161427"/>
              <a:gd name="connsiteX1" fmla="*/ 79305 w 286831"/>
              <a:gd name="connsiteY1" fmla="*/ 107083 h 161427"/>
              <a:gd name="connsiteX2" fmla="*/ 177362 w 286831"/>
              <a:gd name="connsiteY2" fmla="*/ 145223 h 161427"/>
              <a:gd name="connsiteX3" fmla="*/ 174286 w 286831"/>
              <a:gd name="connsiteY3" fmla="*/ 74456 h 161427"/>
              <a:gd name="connsiteX4" fmla="*/ 282495 w 286831"/>
              <a:gd name="connsiteY4" fmla="*/ 112085 h 161427"/>
              <a:gd name="connsiteX5" fmla="*/ 249540 w 286831"/>
              <a:gd name="connsiteY5" fmla="*/ 33843 h 161427"/>
              <a:gd name="connsiteX6" fmla="*/ 104212 w 286831"/>
              <a:gd name="connsiteY6" fmla="*/ 7283 h 161427"/>
              <a:gd name="connsiteX7" fmla="*/ 47700 w 286831"/>
              <a:gd name="connsiteY7" fmla="*/ 161427 h 161427"/>
              <a:gd name="connsiteX0" fmla="*/ 112169 w 265981"/>
              <a:gd name="connsiteY0" fmla="*/ 39185 h 161368"/>
              <a:gd name="connsiteX1" fmla="*/ 79305 w 265981"/>
              <a:gd name="connsiteY1" fmla="*/ 107024 h 161368"/>
              <a:gd name="connsiteX2" fmla="*/ 177362 w 265981"/>
              <a:gd name="connsiteY2" fmla="*/ 145164 h 161368"/>
              <a:gd name="connsiteX3" fmla="*/ 174286 w 265981"/>
              <a:gd name="connsiteY3" fmla="*/ 74397 h 161368"/>
              <a:gd name="connsiteX4" fmla="*/ 254218 w 265981"/>
              <a:gd name="connsiteY4" fmla="*/ 109366 h 161368"/>
              <a:gd name="connsiteX5" fmla="*/ 249540 w 265981"/>
              <a:gd name="connsiteY5" fmla="*/ 33784 h 161368"/>
              <a:gd name="connsiteX6" fmla="*/ 104212 w 265981"/>
              <a:gd name="connsiteY6" fmla="*/ 7224 h 161368"/>
              <a:gd name="connsiteX7" fmla="*/ 47700 w 265981"/>
              <a:gd name="connsiteY7" fmla="*/ 161368 h 161368"/>
              <a:gd name="connsiteX0" fmla="*/ 112169 w 274217"/>
              <a:gd name="connsiteY0" fmla="*/ 39185 h 161368"/>
              <a:gd name="connsiteX1" fmla="*/ 79305 w 274217"/>
              <a:gd name="connsiteY1" fmla="*/ 107024 h 161368"/>
              <a:gd name="connsiteX2" fmla="*/ 177362 w 274217"/>
              <a:gd name="connsiteY2" fmla="*/ 145164 h 161368"/>
              <a:gd name="connsiteX3" fmla="*/ 174286 w 274217"/>
              <a:gd name="connsiteY3" fmla="*/ 74397 h 161368"/>
              <a:gd name="connsiteX4" fmla="*/ 254218 w 274217"/>
              <a:gd name="connsiteY4" fmla="*/ 109366 h 161368"/>
              <a:gd name="connsiteX5" fmla="*/ 249540 w 274217"/>
              <a:gd name="connsiteY5" fmla="*/ 33784 h 161368"/>
              <a:gd name="connsiteX6" fmla="*/ 104212 w 274217"/>
              <a:gd name="connsiteY6" fmla="*/ 7224 h 161368"/>
              <a:gd name="connsiteX7" fmla="*/ 47700 w 274217"/>
              <a:gd name="connsiteY7" fmla="*/ 161368 h 161368"/>
              <a:gd name="connsiteX0" fmla="*/ 112169 w 274217"/>
              <a:gd name="connsiteY0" fmla="*/ 39185 h 161368"/>
              <a:gd name="connsiteX1" fmla="*/ 79305 w 274217"/>
              <a:gd name="connsiteY1" fmla="*/ 107024 h 161368"/>
              <a:gd name="connsiteX2" fmla="*/ 177362 w 274217"/>
              <a:gd name="connsiteY2" fmla="*/ 145164 h 161368"/>
              <a:gd name="connsiteX3" fmla="*/ 174286 w 274217"/>
              <a:gd name="connsiteY3" fmla="*/ 74397 h 161368"/>
              <a:gd name="connsiteX4" fmla="*/ 254218 w 274217"/>
              <a:gd name="connsiteY4" fmla="*/ 109366 h 161368"/>
              <a:gd name="connsiteX5" fmla="*/ 249540 w 274217"/>
              <a:gd name="connsiteY5" fmla="*/ 33784 h 161368"/>
              <a:gd name="connsiteX6" fmla="*/ 104212 w 274217"/>
              <a:gd name="connsiteY6" fmla="*/ 7224 h 161368"/>
              <a:gd name="connsiteX7" fmla="*/ 47700 w 274217"/>
              <a:gd name="connsiteY7" fmla="*/ 161368 h 161368"/>
              <a:gd name="connsiteX0" fmla="*/ 112169 w 274217"/>
              <a:gd name="connsiteY0" fmla="*/ 39185 h 161368"/>
              <a:gd name="connsiteX1" fmla="*/ 90691 w 274217"/>
              <a:gd name="connsiteY1" fmla="*/ 105458 h 161368"/>
              <a:gd name="connsiteX2" fmla="*/ 177362 w 274217"/>
              <a:gd name="connsiteY2" fmla="*/ 145164 h 161368"/>
              <a:gd name="connsiteX3" fmla="*/ 174286 w 274217"/>
              <a:gd name="connsiteY3" fmla="*/ 74397 h 161368"/>
              <a:gd name="connsiteX4" fmla="*/ 254218 w 274217"/>
              <a:gd name="connsiteY4" fmla="*/ 109366 h 161368"/>
              <a:gd name="connsiteX5" fmla="*/ 249540 w 274217"/>
              <a:gd name="connsiteY5" fmla="*/ 33784 h 161368"/>
              <a:gd name="connsiteX6" fmla="*/ 104212 w 274217"/>
              <a:gd name="connsiteY6" fmla="*/ 7224 h 161368"/>
              <a:gd name="connsiteX7" fmla="*/ 47700 w 274217"/>
              <a:gd name="connsiteY7" fmla="*/ 161368 h 161368"/>
              <a:gd name="connsiteX0" fmla="*/ 63813 w 225861"/>
              <a:gd name="connsiteY0" fmla="*/ 38533 h 151289"/>
              <a:gd name="connsiteX1" fmla="*/ 42335 w 225861"/>
              <a:gd name="connsiteY1" fmla="*/ 104806 h 151289"/>
              <a:gd name="connsiteX2" fmla="*/ 129006 w 225861"/>
              <a:gd name="connsiteY2" fmla="*/ 144512 h 151289"/>
              <a:gd name="connsiteX3" fmla="*/ 125930 w 225861"/>
              <a:gd name="connsiteY3" fmla="*/ 73745 h 151289"/>
              <a:gd name="connsiteX4" fmla="*/ 205862 w 225861"/>
              <a:gd name="connsiteY4" fmla="*/ 108714 h 151289"/>
              <a:gd name="connsiteX5" fmla="*/ 201184 w 225861"/>
              <a:gd name="connsiteY5" fmla="*/ 33132 h 151289"/>
              <a:gd name="connsiteX6" fmla="*/ 55856 w 225861"/>
              <a:gd name="connsiteY6" fmla="*/ 6572 h 151289"/>
              <a:gd name="connsiteX7" fmla="*/ 61094 w 225861"/>
              <a:gd name="connsiteY7" fmla="*/ 151289 h 151289"/>
              <a:gd name="connsiteX0" fmla="*/ 58204 w 219275"/>
              <a:gd name="connsiteY0" fmla="*/ 31930 h 144686"/>
              <a:gd name="connsiteX1" fmla="*/ 36726 w 219275"/>
              <a:gd name="connsiteY1" fmla="*/ 98203 h 144686"/>
              <a:gd name="connsiteX2" fmla="*/ 123397 w 219275"/>
              <a:gd name="connsiteY2" fmla="*/ 137909 h 144686"/>
              <a:gd name="connsiteX3" fmla="*/ 120321 w 219275"/>
              <a:gd name="connsiteY3" fmla="*/ 67142 h 144686"/>
              <a:gd name="connsiteX4" fmla="*/ 200253 w 219275"/>
              <a:gd name="connsiteY4" fmla="*/ 102111 h 144686"/>
              <a:gd name="connsiteX5" fmla="*/ 195575 w 219275"/>
              <a:gd name="connsiteY5" fmla="*/ 26529 h 144686"/>
              <a:gd name="connsiteX6" fmla="*/ 69379 w 219275"/>
              <a:gd name="connsiteY6" fmla="*/ 7629 h 144686"/>
              <a:gd name="connsiteX7" fmla="*/ 55485 w 219275"/>
              <a:gd name="connsiteY7" fmla="*/ 144686 h 144686"/>
              <a:gd name="connsiteX0" fmla="*/ 65689 w 226760"/>
              <a:gd name="connsiteY0" fmla="*/ 30077 h 142833"/>
              <a:gd name="connsiteX1" fmla="*/ 44211 w 226760"/>
              <a:gd name="connsiteY1" fmla="*/ 96350 h 142833"/>
              <a:gd name="connsiteX2" fmla="*/ 130882 w 226760"/>
              <a:gd name="connsiteY2" fmla="*/ 136056 h 142833"/>
              <a:gd name="connsiteX3" fmla="*/ 127806 w 226760"/>
              <a:gd name="connsiteY3" fmla="*/ 65289 h 142833"/>
              <a:gd name="connsiteX4" fmla="*/ 207738 w 226760"/>
              <a:gd name="connsiteY4" fmla="*/ 100258 h 142833"/>
              <a:gd name="connsiteX5" fmla="*/ 203060 w 226760"/>
              <a:gd name="connsiteY5" fmla="*/ 24676 h 142833"/>
              <a:gd name="connsiteX6" fmla="*/ 76864 w 226760"/>
              <a:gd name="connsiteY6" fmla="*/ 5776 h 142833"/>
              <a:gd name="connsiteX7" fmla="*/ 62970 w 226760"/>
              <a:gd name="connsiteY7" fmla="*/ 142833 h 142833"/>
              <a:gd name="connsiteX0" fmla="*/ 65689 w 226760"/>
              <a:gd name="connsiteY0" fmla="*/ 30077 h 142833"/>
              <a:gd name="connsiteX1" fmla="*/ 44211 w 226760"/>
              <a:gd name="connsiteY1" fmla="*/ 96350 h 142833"/>
              <a:gd name="connsiteX2" fmla="*/ 130882 w 226760"/>
              <a:gd name="connsiteY2" fmla="*/ 136056 h 142833"/>
              <a:gd name="connsiteX3" fmla="*/ 127806 w 226760"/>
              <a:gd name="connsiteY3" fmla="*/ 65289 h 142833"/>
              <a:gd name="connsiteX4" fmla="*/ 207738 w 226760"/>
              <a:gd name="connsiteY4" fmla="*/ 100258 h 142833"/>
              <a:gd name="connsiteX5" fmla="*/ 203060 w 226760"/>
              <a:gd name="connsiteY5" fmla="*/ 24676 h 142833"/>
              <a:gd name="connsiteX6" fmla="*/ 76864 w 226760"/>
              <a:gd name="connsiteY6" fmla="*/ 5776 h 142833"/>
              <a:gd name="connsiteX7" fmla="*/ 62970 w 226760"/>
              <a:gd name="connsiteY7" fmla="*/ 142833 h 142833"/>
              <a:gd name="connsiteX0" fmla="*/ 65689 w 226760"/>
              <a:gd name="connsiteY0" fmla="*/ 30077 h 142833"/>
              <a:gd name="connsiteX1" fmla="*/ 44211 w 226760"/>
              <a:gd name="connsiteY1" fmla="*/ 96350 h 142833"/>
              <a:gd name="connsiteX2" fmla="*/ 130882 w 226760"/>
              <a:gd name="connsiteY2" fmla="*/ 136056 h 142833"/>
              <a:gd name="connsiteX3" fmla="*/ 127806 w 226760"/>
              <a:gd name="connsiteY3" fmla="*/ 65289 h 142833"/>
              <a:gd name="connsiteX4" fmla="*/ 207738 w 226760"/>
              <a:gd name="connsiteY4" fmla="*/ 100258 h 142833"/>
              <a:gd name="connsiteX5" fmla="*/ 203060 w 226760"/>
              <a:gd name="connsiteY5" fmla="*/ 24676 h 142833"/>
              <a:gd name="connsiteX6" fmla="*/ 76864 w 226760"/>
              <a:gd name="connsiteY6" fmla="*/ 5776 h 142833"/>
              <a:gd name="connsiteX7" fmla="*/ 62970 w 226760"/>
              <a:gd name="connsiteY7" fmla="*/ 142833 h 142833"/>
              <a:gd name="connsiteX0" fmla="*/ 65689 w 226760"/>
              <a:gd name="connsiteY0" fmla="*/ 30077 h 142833"/>
              <a:gd name="connsiteX1" fmla="*/ 44211 w 226760"/>
              <a:gd name="connsiteY1" fmla="*/ 96350 h 142833"/>
              <a:gd name="connsiteX2" fmla="*/ 116612 w 226760"/>
              <a:gd name="connsiteY2" fmla="*/ 122114 h 142833"/>
              <a:gd name="connsiteX3" fmla="*/ 127806 w 226760"/>
              <a:gd name="connsiteY3" fmla="*/ 65289 h 142833"/>
              <a:gd name="connsiteX4" fmla="*/ 207738 w 226760"/>
              <a:gd name="connsiteY4" fmla="*/ 100258 h 142833"/>
              <a:gd name="connsiteX5" fmla="*/ 203060 w 226760"/>
              <a:gd name="connsiteY5" fmla="*/ 24676 h 142833"/>
              <a:gd name="connsiteX6" fmla="*/ 76864 w 226760"/>
              <a:gd name="connsiteY6" fmla="*/ 5776 h 142833"/>
              <a:gd name="connsiteX7" fmla="*/ 62970 w 226760"/>
              <a:gd name="connsiteY7" fmla="*/ 142833 h 142833"/>
              <a:gd name="connsiteX0" fmla="*/ 65689 w 221020"/>
              <a:gd name="connsiteY0" fmla="*/ 29851 h 142607"/>
              <a:gd name="connsiteX1" fmla="*/ 44211 w 221020"/>
              <a:gd name="connsiteY1" fmla="*/ 96124 h 142607"/>
              <a:gd name="connsiteX2" fmla="*/ 116612 w 221020"/>
              <a:gd name="connsiteY2" fmla="*/ 121888 h 142607"/>
              <a:gd name="connsiteX3" fmla="*/ 127806 w 221020"/>
              <a:gd name="connsiteY3" fmla="*/ 65063 h 142607"/>
              <a:gd name="connsiteX4" fmla="*/ 198728 w 221020"/>
              <a:gd name="connsiteY4" fmla="*/ 90980 h 142607"/>
              <a:gd name="connsiteX5" fmla="*/ 203060 w 221020"/>
              <a:gd name="connsiteY5" fmla="*/ 24450 h 142607"/>
              <a:gd name="connsiteX6" fmla="*/ 76864 w 221020"/>
              <a:gd name="connsiteY6" fmla="*/ 5550 h 142607"/>
              <a:gd name="connsiteX7" fmla="*/ 62970 w 221020"/>
              <a:gd name="connsiteY7" fmla="*/ 142607 h 142607"/>
              <a:gd name="connsiteX0" fmla="*/ 51241 w 206572"/>
              <a:gd name="connsiteY0" fmla="*/ 31327 h 139083"/>
              <a:gd name="connsiteX1" fmla="*/ 29763 w 206572"/>
              <a:gd name="connsiteY1" fmla="*/ 97600 h 139083"/>
              <a:gd name="connsiteX2" fmla="*/ 102164 w 206572"/>
              <a:gd name="connsiteY2" fmla="*/ 123364 h 139083"/>
              <a:gd name="connsiteX3" fmla="*/ 113358 w 206572"/>
              <a:gd name="connsiteY3" fmla="*/ 66539 h 139083"/>
              <a:gd name="connsiteX4" fmla="*/ 184280 w 206572"/>
              <a:gd name="connsiteY4" fmla="*/ 92456 h 139083"/>
              <a:gd name="connsiteX5" fmla="*/ 188612 w 206572"/>
              <a:gd name="connsiteY5" fmla="*/ 25926 h 139083"/>
              <a:gd name="connsiteX6" fmla="*/ 62416 w 206572"/>
              <a:gd name="connsiteY6" fmla="*/ 7026 h 139083"/>
              <a:gd name="connsiteX7" fmla="*/ 57667 w 206572"/>
              <a:gd name="connsiteY7" fmla="*/ 139083 h 139083"/>
              <a:gd name="connsiteX0" fmla="*/ 79802 w 235133"/>
              <a:gd name="connsiteY0" fmla="*/ 31327 h 140062"/>
              <a:gd name="connsiteX1" fmla="*/ 58324 w 235133"/>
              <a:gd name="connsiteY1" fmla="*/ 97600 h 140062"/>
              <a:gd name="connsiteX2" fmla="*/ 130725 w 235133"/>
              <a:gd name="connsiteY2" fmla="*/ 123364 h 140062"/>
              <a:gd name="connsiteX3" fmla="*/ 141919 w 235133"/>
              <a:gd name="connsiteY3" fmla="*/ 66539 h 140062"/>
              <a:gd name="connsiteX4" fmla="*/ 212841 w 235133"/>
              <a:gd name="connsiteY4" fmla="*/ 92456 h 140062"/>
              <a:gd name="connsiteX5" fmla="*/ 217173 w 235133"/>
              <a:gd name="connsiteY5" fmla="*/ 25926 h 140062"/>
              <a:gd name="connsiteX6" fmla="*/ 90977 w 235133"/>
              <a:gd name="connsiteY6" fmla="*/ 7026 h 140062"/>
              <a:gd name="connsiteX7" fmla="*/ 48421 w 235133"/>
              <a:gd name="connsiteY7" fmla="*/ 140062 h 140062"/>
              <a:gd name="connsiteX0" fmla="*/ 83971 w 239302"/>
              <a:gd name="connsiteY0" fmla="*/ 31327 h 146559"/>
              <a:gd name="connsiteX1" fmla="*/ 62493 w 239302"/>
              <a:gd name="connsiteY1" fmla="*/ 97600 h 146559"/>
              <a:gd name="connsiteX2" fmla="*/ 134894 w 239302"/>
              <a:gd name="connsiteY2" fmla="*/ 123364 h 146559"/>
              <a:gd name="connsiteX3" fmla="*/ 146088 w 239302"/>
              <a:gd name="connsiteY3" fmla="*/ 66539 h 146559"/>
              <a:gd name="connsiteX4" fmla="*/ 217010 w 239302"/>
              <a:gd name="connsiteY4" fmla="*/ 92456 h 146559"/>
              <a:gd name="connsiteX5" fmla="*/ 221342 w 239302"/>
              <a:gd name="connsiteY5" fmla="*/ 25926 h 146559"/>
              <a:gd name="connsiteX6" fmla="*/ 95146 w 239302"/>
              <a:gd name="connsiteY6" fmla="*/ 7026 h 146559"/>
              <a:gd name="connsiteX7" fmla="*/ 47362 w 239302"/>
              <a:gd name="connsiteY7" fmla="*/ 146559 h 146559"/>
              <a:gd name="connsiteX0" fmla="*/ 49625 w 204956"/>
              <a:gd name="connsiteY0" fmla="*/ 31327 h 146559"/>
              <a:gd name="connsiteX1" fmla="*/ 28147 w 204956"/>
              <a:gd name="connsiteY1" fmla="*/ 97600 h 146559"/>
              <a:gd name="connsiteX2" fmla="*/ 100548 w 204956"/>
              <a:gd name="connsiteY2" fmla="*/ 123364 h 146559"/>
              <a:gd name="connsiteX3" fmla="*/ 111742 w 204956"/>
              <a:gd name="connsiteY3" fmla="*/ 66539 h 146559"/>
              <a:gd name="connsiteX4" fmla="*/ 182664 w 204956"/>
              <a:gd name="connsiteY4" fmla="*/ 92456 h 146559"/>
              <a:gd name="connsiteX5" fmla="*/ 186996 w 204956"/>
              <a:gd name="connsiteY5" fmla="*/ 25926 h 146559"/>
              <a:gd name="connsiteX6" fmla="*/ 60800 w 204956"/>
              <a:gd name="connsiteY6" fmla="*/ 7026 h 146559"/>
              <a:gd name="connsiteX7" fmla="*/ 13016 w 204956"/>
              <a:gd name="connsiteY7" fmla="*/ 146559 h 146559"/>
              <a:gd name="connsiteX0" fmla="*/ 64216 w 219547"/>
              <a:gd name="connsiteY0" fmla="*/ 31327 h 124929"/>
              <a:gd name="connsiteX1" fmla="*/ 42738 w 219547"/>
              <a:gd name="connsiteY1" fmla="*/ 97600 h 124929"/>
              <a:gd name="connsiteX2" fmla="*/ 115139 w 219547"/>
              <a:gd name="connsiteY2" fmla="*/ 123364 h 124929"/>
              <a:gd name="connsiteX3" fmla="*/ 126333 w 219547"/>
              <a:gd name="connsiteY3" fmla="*/ 66539 h 124929"/>
              <a:gd name="connsiteX4" fmla="*/ 197255 w 219547"/>
              <a:gd name="connsiteY4" fmla="*/ 92456 h 124929"/>
              <a:gd name="connsiteX5" fmla="*/ 201587 w 219547"/>
              <a:gd name="connsiteY5" fmla="*/ 25926 h 124929"/>
              <a:gd name="connsiteX6" fmla="*/ 75391 w 219547"/>
              <a:gd name="connsiteY6" fmla="*/ 7026 h 124929"/>
              <a:gd name="connsiteX7" fmla="*/ 11168 w 219547"/>
              <a:gd name="connsiteY7" fmla="*/ 92984 h 124929"/>
              <a:gd name="connsiteX0" fmla="*/ 53498 w 208829"/>
              <a:gd name="connsiteY0" fmla="*/ 31327 h 124929"/>
              <a:gd name="connsiteX1" fmla="*/ 32020 w 208829"/>
              <a:gd name="connsiteY1" fmla="*/ 97600 h 124929"/>
              <a:gd name="connsiteX2" fmla="*/ 104421 w 208829"/>
              <a:gd name="connsiteY2" fmla="*/ 123364 h 124929"/>
              <a:gd name="connsiteX3" fmla="*/ 115615 w 208829"/>
              <a:gd name="connsiteY3" fmla="*/ 66539 h 124929"/>
              <a:gd name="connsiteX4" fmla="*/ 186537 w 208829"/>
              <a:gd name="connsiteY4" fmla="*/ 92456 h 124929"/>
              <a:gd name="connsiteX5" fmla="*/ 190869 w 208829"/>
              <a:gd name="connsiteY5" fmla="*/ 25926 h 124929"/>
              <a:gd name="connsiteX6" fmla="*/ 64673 w 208829"/>
              <a:gd name="connsiteY6" fmla="*/ 7026 h 124929"/>
              <a:gd name="connsiteX7" fmla="*/ 450 w 208829"/>
              <a:gd name="connsiteY7" fmla="*/ 92984 h 124929"/>
              <a:gd name="connsiteX0" fmla="*/ 53048 w 208379"/>
              <a:gd name="connsiteY0" fmla="*/ 27554 h 121156"/>
              <a:gd name="connsiteX1" fmla="*/ 31570 w 208379"/>
              <a:gd name="connsiteY1" fmla="*/ 93827 h 121156"/>
              <a:gd name="connsiteX2" fmla="*/ 103971 w 208379"/>
              <a:gd name="connsiteY2" fmla="*/ 119591 h 121156"/>
              <a:gd name="connsiteX3" fmla="*/ 115165 w 208379"/>
              <a:gd name="connsiteY3" fmla="*/ 62766 h 121156"/>
              <a:gd name="connsiteX4" fmla="*/ 186087 w 208379"/>
              <a:gd name="connsiteY4" fmla="*/ 88683 h 121156"/>
              <a:gd name="connsiteX5" fmla="*/ 190419 w 208379"/>
              <a:gd name="connsiteY5" fmla="*/ 22153 h 121156"/>
              <a:gd name="connsiteX6" fmla="*/ 64223 w 208379"/>
              <a:gd name="connsiteY6" fmla="*/ 3253 h 121156"/>
              <a:gd name="connsiteX7" fmla="*/ 11371 w 208379"/>
              <a:gd name="connsiteY7" fmla="*/ 67358 h 121156"/>
              <a:gd name="connsiteX8" fmla="*/ 0 w 208379"/>
              <a:gd name="connsiteY8" fmla="*/ 89211 h 121156"/>
              <a:gd name="connsiteX0" fmla="*/ 53048 w 208379"/>
              <a:gd name="connsiteY0" fmla="*/ 27554 h 120010"/>
              <a:gd name="connsiteX1" fmla="*/ 103971 w 208379"/>
              <a:gd name="connsiteY1" fmla="*/ 119591 h 120010"/>
              <a:gd name="connsiteX2" fmla="*/ 115165 w 208379"/>
              <a:gd name="connsiteY2" fmla="*/ 62766 h 120010"/>
              <a:gd name="connsiteX3" fmla="*/ 186087 w 208379"/>
              <a:gd name="connsiteY3" fmla="*/ 88683 h 120010"/>
              <a:gd name="connsiteX4" fmla="*/ 190419 w 208379"/>
              <a:gd name="connsiteY4" fmla="*/ 22153 h 120010"/>
              <a:gd name="connsiteX5" fmla="*/ 64223 w 208379"/>
              <a:gd name="connsiteY5" fmla="*/ 3253 h 120010"/>
              <a:gd name="connsiteX6" fmla="*/ 11371 w 208379"/>
              <a:gd name="connsiteY6" fmla="*/ 67358 h 120010"/>
              <a:gd name="connsiteX7" fmla="*/ 0 w 208379"/>
              <a:gd name="connsiteY7" fmla="*/ 89211 h 120010"/>
              <a:gd name="connsiteX0" fmla="*/ 53048 w 208379"/>
              <a:gd name="connsiteY0" fmla="*/ 27554 h 90224"/>
              <a:gd name="connsiteX1" fmla="*/ 115165 w 208379"/>
              <a:gd name="connsiteY1" fmla="*/ 62766 h 90224"/>
              <a:gd name="connsiteX2" fmla="*/ 186087 w 208379"/>
              <a:gd name="connsiteY2" fmla="*/ 88683 h 90224"/>
              <a:gd name="connsiteX3" fmla="*/ 190419 w 208379"/>
              <a:gd name="connsiteY3" fmla="*/ 22153 h 90224"/>
              <a:gd name="connsiteX4" fmla="*/ 64223 w 208379"/>
              <a:gd name="connsiteY4" fmla="*/ 3253 h 90224"/>
              <a:gd name="connsiteX5" fmla="*/ 11371 w 208379"/>
              <a:gd name="connsiteY5" fmla="*/ 67358 h 90224"/>
              <a:gd name="connsiteX6" fmla="*/ 0 w 208379"/>
              <a:gd name="connsiteY6" fmla="*/ 89211 h 90224"/>
              <a:gd name="connsiteX0" fmla="*/ 60108 w 208379"/>
              <a:gd name="connsiteY0" fmla="*/ 66783 h 89955"/>
              <a:gd name="connsiteX1" fmla="*/ 115165 w 208379"/>
              <a:gd name="connsiteY1" fmla="*/ 62766 h 89955"/>
              <a:gd name="connsiteX2" fmla="*/ 186087 w 208379"/>
              <a:gd name="connsiteY2" fmla="*/ 88683 h 89955"/>
              <a:gd name="connsiteX3" fmla="*/ 190419 w 208379"/>
              <a:gd name="connsiteY3" fmla="*/ 22153 h 89955"/>
              <a:gd name="connsiteX4" fmla="*/ 64223 w 208379"/>
              <a:gd name="connsiteY4" fmla="*/ 3253 h 89955"/>
              <a:gd name="connsiteX5" fmla="*/ 11371 w 208379"/>
              <a:gd name="connsiteY5" fmla="*/ 67358 h 89955"/>
              <a:gd name="connsiteX6" fmla="*/ 0 w 208379"/>
              <a:gd name="connsiteY6" fmla="*/ 89211 h 89955"/>
              <a:gd name="connsiteX0" fmla="*/ 93146 w 208379"/>
              <a:gd name="connsiteY0" fmla="*/ 123731 h 124329"/>
              <a:gd name="connsiteX1" fmla="*/ 115165 w 208379"/>
              <a:gd name="connsiteY1" fmla="*/ 62766 h 124329"/>
              <a:gd name="connsiteX2" fmla="*/ 186087 w 208379"/>
              <a:gd name="connsiteY2" fmla="*/ 88683 h 124329"/>
              <a:gd name="connsiteX3" fmla="*/ 190419 w 208379"/>
              <a:gd name="connsiteY3" fmla="*/ 22153 h 124329"/>
              <a:gd name="connsiteX4" fmla="*/ 64223 w 208379"/>
              <a:gd name="connsiteY4" fmla="*/ 3253 h 124329"/>
              <a:gd name="connsiteX5" fmla="*/ 11371 w 208379"/>
              <a:gd name="connsiteY5" fmla="*/ 67358 h 124329"/>
              <a:gd name="connsiteX6" fmla="*/ 0 w 208379"/>
              <a:gd name="connsiteY6" fmla="*/ 89211 h 124329"/>
              <a:gd name="connsiteX0" fmla="*/ 93146 w 186170"/>
              <a:gd name="connsiteY0" fmla="*/ 122442 h 123040"/>
              <a:gd name="connsiteX1" fmla="*/ 115165 w 186170"/>
              <a:gd name="connsiteY1" fmla="*/ 61477 h 123040"/>
              <a:gd name="connsiteX2" fmla="*/ 186087 w 186170"/>
              <a:gd name="connsiteY2" fmla="*/ 87394 h 123040"/>
              <a:gd name="connsiteX3" fmla="*/ 128039 w 186170"/>
              <a:gd name="connsiteY3" fmla="*/ 36377 h 123040"/>
              <a:gd name="connsiteX4" fmla="*/ 64223 w 186170"/>
              <a:gd name="connsiteY4" fmla="*/ 1964 h 123040"/>
              <a:gd name="connsiteX5" fmla="*/ 11371 w 186170"/>
              <a:gd name="connsiteY5" fmla="*/ 66069 h 123040"/>
              <a:gd name="connsiteX6" fmla="*/ 0 w 186170"/>
              <a:gd name="connsiteY6" fmla="*/ 87922 h 123040"/>
              <a:gd name="connsiteX0" fmla="*/ 93146 w 186960"/>
              <a:gd name="connsiteY0" fmla="*/ 122442 h 123138"/>
              <a:gd name="connsiteX1" fmla="*/ 81704 w 186960"/>
              <a:gd name="connsiteY1" fmla="*/ 71056 h 123138"/>
              <a:gd name="connsiteX2" fmla="*/ 186087 w 186960"/>
              <a:gd name="connsiteY2" fmla="*/ 87394 h 123138"/>
              <a:gd name="connsiteX3" fmla="*/ 128039 w 186960"/>
              <a:gd name="connsiteY3" fmla="*/ 36377 h 123138"/>
              <a:gd name="connsiteX4" fmla="*/ 64223 w 186960"/>
              <a:gd name="connsiteY4" fmla="*/ 1964 h 123138"/>
              <a:gd name="connsiteX5" fmla="*/ 11371 w 186960"/>
              <a:gd name="connsiteY5" fmla="*/ 66069 h 123138"/>
              <a:gd name="connsiteX6" fmla="*/ 0 w 186960"/>
              <a:gd name="connsiteY6" fmla="*/ 87922 h 123138"/>
              <a:gd name="connsiteX0" fmla="*/ 89225 w 186960"/>
              <a:gd name="connsiteY0" fmla="*/ 127314 h 127965"/>
              <a:gd name="connsiteX1" fmla="*/ 81704 w 186960"/>
              <a:gd name="connsiteY1" fmla="*/ 71056 h 127965"/>
              <a:gd name="connsiteX2" fmla="*/ 186087 w 186960"/>
              <a:gd name="connsiteY2" fmla="*/ 87394 h 127965"/>
              <a:gd name="connsiteX3" fmla="*/ 128039 w 186960"/>
              <a:gd name="connsiteY3" fmla="*/ 36377 h 127965"/>
              <a:gd name="connsiteX4" fmla="*/ 64223 w 186960"/>
              <a:gd name="connsiteY4" fmla="*/ 1964 h 127965"/>
              <a:gd name="connsiteX5" fmla="*/ 11371 w 186960"/>
              <a:gd name="connsiteY5" fmla="*/ 66069 h 127965"/>
              <a:gd name="connsiteX6" fmla="*/ 0 w 186960"/>
              <a:gd name="connsiteY6" fmla="*/ 87922 h 127965"/>
              <a:gd name="connsiteX0" fmla="*/ 89225 w 130667"/>
              <a:gd name="connsiteY0" fmla="*/ 127086 h 127795"/>
              <a:gd name="connsiteX1" fmla="*/ 81704 w 130667"/>
              <a:gd name="connsiteY1" fmla="*/ 70828 h 127795"/>
              <a:gd name="connsiteX2" fmla="*/ 114850 w 130667"/>
              <a:gd name="connsiteY2" fmla="*/ 55684 h 127795"/>
              <a:gd name="connsiteX3" fmla="*/ 128039 w 130667"/>
              <a:gd name="connsiteY3" fmla="*/ 36149 h 127795"/>
              <a:gd name="connsiteX4" fmla="*/ 64223 w 130667"/>
              <a:gd name="connsiteY4" fmla="*/ 1736 h 127795"/>
              <a:gd name="connsiteX5" fmla="*/ 11371 w 130667"/>
              <a:gd name="connsiteY5" fmla="*/ 65841 h 127795"/>
              <a:gd name="connsiteX6" fmla="*/ 0 w 130667"/>
              <a:gd name="connsiteY6" fmla="*/ 87694 h 127795"/>
              <a:gd name="connsiteX0" fmla="*/ 126051 w 130667"/>
              <a:gd name="connsiteY0" fmla="*/ 107325 h 108323"/>
              <a:gd name="connsiteX1" fmla="*/ 81704 w 130667"/>
              <a:gd name="connsiteY1" fmla="*/ 70828 h 108323"/>
              <a:gd name="connsiteX2" fmla="*/ 114850 w 130667"/>
              <a:gd name="connsiteY2" fmla="*/ 55684 h 108323"/>
              <a:gd name="connsiteX3" fmla="*/ 128039 w 130667"/>
              <a:gd name="connsiteY3" fmla="*/ 36149 h 108323"/>
              <a:gd name="connsiteX4" fmla="*/ 64223 w 130667"/>
              <a:gd name="connsiteY4" fmla="*/ 1736 h 108323"/>
              <a:gd name="connsiteX5" fmla="*/ 11371 w 130667"/>
              <a:gd name="connsiteY5" fmla="*/ 65841 h 108323"/>
              <a:gd name="connsiteX6" fmla="*/ 0 w 130667"/>
              <a:gd name="connsiteY6" fmla="*/ 87694 h 108323"/>
              <a:gd name="connsiteX0" fmla="*/ 92655 w 130667"/>
              <a:gd name="connsiteY0" fmla="*/ 112822 h 113718"/>
              <a:gd name="connsiteX1" fmla="*/ 81704 w 130667"/>
              <a:gd name="connsiteY1" fmla="*/ 70828 h 113718"/>
              <a:gd name="connsiteX2" fmla="*/ 114850 w 130667"/>
              <a:gd name="connsiteY2" fmla="*/ 55684 h 113718"/>
              <a:gd name="connsiteX3" fmla="*/ 128039 w 130667"/>
              <a:gd name="connsiteY3" fmla="*/ 36149 h 113718"/>
              <a:gd name="connsiteX4" fmla="*/ 64223 w 130667"/>
              <a:gd name="connsiteY4" fmla="*/ 1736 h 113718"/>
              <a:gd name="connsiteX5" fmla="*/ 11371 w 130667"/>
              <a:gd name="connsiteY5" fmla="*/ 65841 h 113718"/>
              <a:gd name="connsiteX6" fmla="*/ 0 w 130667"/>
              <a:gd name="connsiteY6" fmla="*/ 87694 h 113718"/>
              <a:gd name="connsiteX0" fmla="*/ 92655 w 118873"/>
              <a:gd name="connsiteY0" fmla="*/ 112859 h 113755"/>
              <a:gd name="connsiteX1" fmla="*/ 81704 w 118873"/>
              <a:gd name="connsiteY1" fmla="*/ 70865 h 113755"/>
              <a:gd name="connsiteX2" fmla="*/ 114850 w 118873"/>
              <a:gd name="connsiteY2" fmla="*/ 55721 h 113755"/>
              <a:gd name="connsiteX3" fmla="*/ 112681 w 118873"/>
              <a:gd name="connsiteY3" fmla="*/ 35270 h 113755"/>
              <a:gd name="connsiteX4" fmla="*/ 64223 w 118873"/>
              <a:gd name="connsiteY4" fmla="*/ 1773 h 113755"/>
              <a:gd name="connsiteX5" fmla="*/ 11371 w 118873"/>
              <a:gd name="connsiteY5" fmla="*/ 65878 h 113755"/>
              <a:gd name="connsiteX6" fmla="*/ 0 w 118873"/>
              <a:gd name="connsiteY6" fmla="*/ 87731 h 113755"/>
              <a:gd name="connsiteX0" fmla="*/ 77493 w 118873"/>
              <a:gd name="connsiteY0" fmla="*/ 99700 h 100884"/>
              <a:gd name="connsiteX1" fmla="*/ 81704 w 118873"/>
              <a:gd name="connsiteY1" fmla="*/ 70865 h 100884"/>
              <a:gd name="connsiteX2" fmla="*/ 114850 w 118873"/>
              <a:gd name="connsiteY2" fmla="*/ 55721 h 100884"/>
              <a:gd name="connsiteX3" fmla="*/ 112681 w 118873"/>
              <a:gd name="connsiteY3" fmla="*/ 35270 h 100884"/>
              <a:gd name="connsiteX4" fmla="*/ 64223 w 118873"/>
              <a:gd name="connsiteY4" fmla="*/ 1773 h 100884"/>
              <a:gd name="connsiteX5" fmla="*/ 11371 w 118873"/>
              <a:gd name="connsiteY5" fmla="*/ 65878 h 100884"/>
              <a:gd name="connsiteX6" fmla="*/ 0 w 118873"/>
              <a:gd name="connsiteY6" fmla="*/ 87731 h 100884"/>
              <a:gd name="connsiteX0" fmla="*/ 77493 w 119651"/>
              <a:gd name="connsiteY0" fmla="*/ 99700 h 101402"/>
              <a:gd name="connsiteX1" fmla="*/ 70006 w 119651"/>
              <a:gd name="connsiteY1" fmla="*/ 81401 h 101402"/>
              <a:gd name="connsiteX2" fmla="*/ 114850 w 119651"/>
              <a:gd name="connsiteY2" fmla="*/ 55721 h 101402"/>
              <a:gd name="connsiteX3" fmla="*/ 112681 w 119651"/>
              <a:gd name="connsiteY3" fmla="*/ 35270 h 101402"/>
              <a:gd name="connsiteX4" fmla="*/ 64223 w 119651"/>
              <a:gd name="connsiteY4" fmla="*/ 1773 h 101402"/>
              <a:gd name="connsiteX5" fmla="*/ 11371 w 119651"/>
              <a:gd name="connsiteY5" fmla="*/ 65878 h 101402"/>
              <a:gd name="connsiteX6" fmla="*/ 0 w 119651"/>
              <a:gd name="connsiteY6" fmla="*/ 87731 h 101402"/>
              <a:gd name="connsiteX0" fmla="*/ 71253 w 119651"/>
              <a:gd name="connsiteY0" fmla="*/ 129455 h 130289"/>
              <a:gd name="connsiteX1" fmla="*/ 70006 w 119651"/>
              <a:gd name="connsiteY1" fmla="*/ 81401 h 130289"/>
              <a:gd name="connsiteX2" fmla="*/ 114850 w 119651"/>
              <a:gd name="connsiteY2" fmla="*/ 55721 h 130289"/>
              <a:gd name="connsiteX3" fmla="*/ 112681 w 119651"/>
              <a:gd name="connsiteY3" fmla="*/ 35270 h 130289"/>
              <a:gd name="connsiteX4" fmla="*/ 64223 w 119651"/>
              <a:gd name="connsiteY4" fmla="*/ 1773 h 130289"/>
              <a:gd name="connsiteX5" fmla="*/ 11371 w 119651"/>
              <a:gd name="connsiteY5" fmla="*/ 65878 h 130289"/>
              <a:gd name="connsiteX6" fmla="*/ 0 w 119651"/>
              <a:gd name="connsiteY6" fmla="*/ 87731 h 130289"/>
              <a:gd name="connsiteX0" fmla="*/ 59882 w 108280"/>
              <a:gd name="connsiteY0" fmla="*/ 129455 h 130289"/>
              <a:gd name="connsiteX1" fmla="*/ 58635 w 108280"/>
              <a:gd name="connsiteY1" fmla="*/ 81401 h 130289"/>
              <a:gd name="connsiteX2" fmla="*/ 103479 w 108280"/>
              <a:gd name="connsiteY2" fmla="*/ 55721 h 130289"/>
              <a:gd name="connsiteX3" fmla="*/ 101310 w 108280"/>
              <a:gd name="connsiteY3" fmla="*/ 35270 h 130289"/>
              <a:gd name="connsiteX4" fmla="*/ 52852 w 108280"/>
              <a:gd name="connsiteY4" fmla="*/ 1773 h 130289"/>
              <a:gd name="connsiteX5" fmla="*/ 0 w 108280"/>
              <a:gd name="connsiteY5" fmla="*/ 65878 h 130289"/>
              <a:gd name="connsiteX0" fmla="*/ 40555 w 88953"/>
              <a:gd name="connsiteY0" fmla="*/ 174817 h 175651"/>
              <a:gd name="connsiteX1" fmla="*/ 39308 w 88953"/>
              <a:gd name="connsiteY1" fmla="*/ 126763 h 175651"/>
              <a:gd name="connsiteX2" fmla="*/ 84152 w 88953"/>
              <a:gd name="connsiteY2" fmla="*/ 101083 h 175651"/>
              <a:gd name="connsiteX3" fmla="*/ 81983 w 88953"/>
              <a:gd name="connsiteY3" fmla="*/ 80632 h 175651"/>
              <a:gd name="connsiteX4" fmla="*/ 33525 w 88953"/>
              <a:gd name="connsiteY4" fmla="*/ 47135 h 175651"/>
              <a:gd name="connsiteX5" fmla="*/ 0 w 88953"/>
              <a:gd name="connsiteY5" fmla="*/ 1955 h 175651"/>
              <a:gd name="connsiteX0" fmla="*/ 22749 w 71147"/>
              <a:gd name="connsiteY0" fmla="*/ 154933 h 155767"/>
              <a:gd name="connsiteX1" fmla="*/ 21502 w 71147"/>
              <a:gd name="connsiteY1" fmla="*/ 106879 h 155767"/>
              <a:gd name="connsiteX2" fmla="*/ 66346 w 71147"/>
              <a:gd name="connsiteY2" fmla="*/ 81199 h 155767"/>
              <a:gd name="connsiteX3" fmla="*/ 64177 w 71147"/>
              <a:gd name="connsiteY3" fmla="*/ 60748 h 155767"/>
              <a:gd name="connsiteX4" fmla="*/ 15719 w 71147"/>
              <a:gd name="connsiteY4" fmla="*/ 27251 h 155767"/>
              <a:gd name="connsiteX5" fmla="*/ 943 w 71147"/>
              <a:gd name="connsiteY5" fmla="*/ 2653 h 155767"/>
              <a:gd name="connsiteX0" fmla="*/ 21806 w 70028"/>
              <a:gd name="connsiteY0" fmla="*/ 154318 h 155152"/>
              <a:gd name="connsiteX1" fmla="*/ 20559 w 70028"/>
              <a:gd name="connsiteY1" fmla="*/ 106264 h 155152"/>
              <a:gd name="connsiteX2" fmla="*/ 65403 w 70028"/>
              <a:gd name="connsiteY2" fmla="*/ 80584 h 155152"/>
              <a:gd name="connsiteX3" fmla="*/ 63234 w 70028"/>
              <a:gd name="connsiteY3" fmla="*/ 60133 h 155152"/>
              <a:gd name="connsiteX4" fmla="*/ 17959 w 70028"/>
              <a:gd name="connsiteY4" fmla="*/ 44073 h 155152"/>
              <a:gd name="connsiteX5" fmla="*/ 0 w 70028"/>
              <a:gd name="connsiteY5" fmla="*/ 2038 h 155152"/>
              <a:gd name="connsiteX0" fmla="*/ 13915 w 62137"/>
              <a:gd name="connsiteY0" fmla="*/ 160345 h 161179"/>
              <a:gd name="connsiteX1" fmla="*/ 12668 w 62137"/>
              <a:gd name="connsiteY1" fmla="*/ 112291 h 161179"/>
              <a:gd name="connsiteX2" fmla="*/ 57512 w 62137"/>
              <a:gd name="connsiteY2" fmla="*/ 86611 h 161179"/>
              <a:gd name="connsiteX3" fmla="*/ 55343 w 62137"/>
              <a:gd name="connsiteY3" fmla="*/ 66160 h 161179"/>
              <a:gd name="connsiteX4" fmla="*/ 10068 w 62137"/>
              <a:gd name="connsiteY4" fmla="*/ 50100 h 161179"/>
              <a:gd name="connsiteX5" fmla="*/ 21265 w 62137"/>
              <a:gd name="connsiteY5" fmla="*/ 1882 h 161179"/>
              <a:gd name="connsiteX0" fmla="*/ 11472 w 59694"/>
              <a:gd name="connsiteY0" fmla="*/ 157754 h 158588"/>
              <a:gd name="connsiteX1" fmla="*/ 10225 w 59694"/>
              <a:gd name="connsiteY1" fmla="*/ 109700 h 158588"/>
              <a:gd name="connsiteX2" fmla="*/ 55069 w 59694"/>
              <a:gd name="connsiteY2" fmla="*/ 84020 h 158588"/>
              <a:gd name="connsiteX3" fmla="*/ 52900 w 59694"/>
              <a:gd name="connsiteY3" fmla="*/ 63569 h 158588"/>
              <a:gd name="connsiteX4" fmla="*/ 7625 w 59694"/>
              <a:gd name="connsiteY4" fmla="*/ 47509 h 158588"/>
              <a:gd name="connsiteX5" fmla="*/ 42309 w 59694"/>
              <a:gd name="connsiteY5" fmla="*/ 1947 h 158588"/>
              <a:gd name="connsiteX0" fmla="*/ 11472 w 55350"/>
              <a:gd name="connsiteY0" fmla="*/ 157754 h 158595"/>
              <a:gd name="connsiteX1" fmla="*/ 10225 w 55350"/>
              <a:gd name="connsiteY1" fmla="*/ 109700 h 158595"/>
              <a:gd name="connsiteX2" fmla="*/ 45167 w 55350"/>
              <a:gd name="connsiteY2" fmla="*/ 81608 h 158595"/>
              <a:gd name="connsiteX3" fmla="*/ 52900 w 55350"/>
              <a:gd name="connsiteY3" fmla="*/ 63569 h 158595"/>
              <a:gd name="connsiteX4" fmla="*/ 7625 w 55350"/>
              <a:gd name="connsiteY4" fmla="*/ 47509 h 158595"/>
              <a:gd name="connsiteX5" fmla="*/ 42309 w 55350"/>
              <a:gd name="connsiteY5" fmla="*/ 1947 h 158595"/>
              <a:gd name="connsiteX0" fmla="*/ 11472 w 49973"/>
              <a:gd name="connsiteY0" fmla="*/ 157754 h 158595"/>
              <a:gd name="connsiteX1" fmla="*/ 10225 w 49973"/>
              <a:gd name="connsiteY1" fmla="*/ 109700 h 158595"/>
              <a:gd name="connsiteX2" fmla="*/ 45167 w 49973"/>
              <a:gd name="connsiteY2" fmla="*/ 81608 h 158595"/>
              <a:gd name="connsiteX3" fmla="*/ 45635 w 49973"/>
              <a:gd name="connsiteY3" fmla="*/ 64184 h 158595"/>
              <a:gd name="connsiteX4" fmla="*/ 7625 w 49973"/>
              <a:gd name="connsiteY4" fmla="*/ 47509 h 158595"/>
              <a:gd name="connsiteX5" fmla="*/ 42309 w 49973"/>
              <a:gd name="connsiteY5" fmla="*/ 1947 h 15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73" h="158595">
                <a:moveTo>
                  <a:pt x="11472" y="157754"/>
                </a:moveTo>
                <a:cubicBezTo>
                  <a:pt x="24413" y="165090"/>
                  <a:pt x="4609" y="122391"/>
                  <a:pt x="10225" y="109700"/>
                </a:cubicBezTo>
                <a:cubicBezTo>
                  <a:pt x="15841" y="97009"/>
                  <a:pt x="39265" y="89194"/>
                  <a:pt x="45167" y="81608"/>
                </a:cubicBezTo>
                <a:cubicBezTo>
                  <a:pt x="51069" y="74022"/>
                  <a:pt x="51892" y="69867"/>
                  <a:pt x="45635" y="64184"/>
                </a:cubicBezTo>
                <a:cubicBezTo>
                  <a:pt x="39378" y="58501"/>
                  <a:pt x="39106" y="37604"/>
                  <a:pt x="7625" y="47509"/>
                </a:cubicBezTo>
                <a:cubicBezTo>
                  <a:pt x="-23856" y="57414"/>
                  <a:pt x="53013" y="-12379"/>
                  <a:pt x="42309" y="1947"/>
                </a:cubicBezTo>
              </a:path>
            </a:pathLst>
          </a:custGeom>
          <a:noFill/>
          <a:ln w="47625" cap="rnd" cmpd="sng">
            <a:solidFill>
              <a:srgbClr val="FFDB5E"/>
            </a:solidFill>
          </a:ln>
          <a:scene3d>
            <a:camera prst="orthographicFront"/>
            <a:lightRig rig="brightRoom" dir="t"/>
          </a:scene3d>
          <a:sp3d extrusionH="38100" contourW="6350" prstMaterial="matte">
            <a:bevelB w="165100" prst="coolSlant"/>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E54CCE0-199D-C2ED-DED5-6594B32DE00E}"/>
              </a:ext>
            </a:extLst>
          </p:cNvPr>
          <p:cNvSpPr>
            <a:spLocks noChangeArrowheads="1"/>
          </p:cNvSpPr>
          <p:nvPr/>
        </p:nvSpPr>
        <p:spPr bwMode="auto">
          <a:xfrm>
            <a:off x="5185140" y="1524387"/>
            <a:ext cx="822960" cy="310896"/>
          </a:xfrm>
          <a:prstGeom prst="rect">
            <a:avLst/>
          </a:prstGeom>
          <a:solidFill>
            <a:srgbClr val="FFDA80"/>
          </a:solidFill>
          <a:ln w="12700">
            <a:noFill/>
            <a:miter lim="800000"/>
            <a:headEnd/>
            <a:tailEnd/>
          </a:ln>
          <a:effectLst>
            <a:softEdge rad="50800"/>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NUP 153</a:t>
            </a:r>
          </a:p>
        </p:txBody>
      </p:sp>
      <p:cxnSp>
        <p:nvCxnSpPr>
          <p:cNvPr id="15" name="Straight Connector 14">
            <a:extLst>
              <a:ext uri="{FF2B5EF4-FFF2-40B4-BE49-F238E27FC236}">
                <a16:creationId xmlns:a16="http://schemas.microsoft.com/office/drawing/2014/main" id="{06520F89-B2C1-3DA2-BC30-3564765759AE}"/>
              </a:ext>
            </a:extLst>
          </p:cNvPr>
          <p:cNvCxnSpPr>
            <a:cxnSpLocks/>
          </p:cNvCxnSpPr>
          <p:nvPr/>
        </p:nvCxnSpPr>
        <p:spPr>
          <a:xfrm>
            <a:off x="2209046" y="1646046"/>
            <a:ext cx="457200" cy="816311"/>
          </a:xfrm>
          <a:prstGeom prst="line">
            <a:avLst/>
          </a:prstGeom>
          <a:ln w="9525" cap="rnd">
            <a:solidFill>
              <a:schemeClr val="tx1">
                <a:lumMod val="65000"/>
                <a:lumOff val="35000"/>
              </a:schemeClr>
            </a:solidFill>
          </a:ln>
          <a:effectLst>
            <a:glow rad="12700">
              <a:schemeClr val="bg1">
                <a:lumMod val="95000"/>
                <a:alpha val="60000"/>
              </a:schemeClr>
            </a:glow>
          </a:effectLst>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B51EB9A-1DB3-D884-3978-0B6C844F9E28}"/>
              </a:ext>
            </a:extLst>
          </p:cNvPr>
          <p:cNvCxnSpPr>
            <a:cxnSpLocks/>
          </p:cNvCxnSpPr>
          <p:nvPr/>
        </p:nvCxnSpPr>
        <p:spPr>
          <a:xfrm flipH="1">
            <a:off x="3440036" y="1691311"/>
            <a:ext cx="318476" cy="776845"/>
          </a:xfrm>
          <a:prstGeom prst="line">
            <a:avLst/>
          </a:prstGeom>
          <a:ln w="9525" cap="rnd">
            <a:solidFill>
              <a:schemeClr val="tx1">
                <a:lumMod val="65000"/>
                <a:lumOff val="35000"/>
              </a:schemeClr>
            </a:solidFill>
          </a:ln>
          <a:effectLst>
            <a:glow rad="12700">
              <a:schemeClr val="bg1">
                <a:lumMod val="95000"/>
                <a:alpha val="60000"/>
              </a:schemeClr>
            </a:glow>
          </a:effectLst>
        </p:spPr>
        <p:style>
          <a:lnRef idx="1">
            <a:schemeClr val="accent1"/>
          </a:lnRef>
          <a:fillRef idx="0">
            <a:schemeClr val="accent1"/>
          </a:fillRef>
          <a:effectRef idx="0">
            <a:schemeClr val="accent1"/>
          </a:effectRef>
          <a:fontRef idx="minor">
            <a:schemeClr val="tx1"/>
          </a:fontRef>
        </p:style>
      </p:cxnSp>
      <p:sp>
        <p:nvSpPr>
          <p:cNvPr id="16" name="Rectangle 13">
            <a:extLst>
              <a:ext uri="{FF2B5EF4-FFF2-40B4-BE49-F238E27FC236}">
                <a16:creationId xmlns:a16="http://schemas.microsoft.com/office/drawing/2014/main" id="{682F0F78-046D-44E7-2D7D-2556D2E9F8D9}"/>
              </a:ext>
            </a:extLst>
          </p:cNvPr>
          <p:cNvSpPr>
            <a:spLocks noChangeArrowheads="1"/>
          </p:cNvSpPr>
          <p:nvPr/>
        </p:nvSpPr>
        <p:spPr bwMode="auto">
          <a:xfrm>
            <a:off x="3126174" y="1416991"/>
            <a:ext cx="130302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Nuclear basket</a:t>
            </a:r>
          </a:p>
        </p:txBody>
      </p:sp>
    </p:spTree>
    <p:extLst>
      <p:ext uri="{BB962C8B-B14F-4D97-AF65-F5344CB8AC3E}">
        <p14:creationId xmlns:p14="http://schemas.microsoft.com/office/powerpoint/2010/main" val="2877169625"/>
      </p:ext>
    </p:extLst>
  </p:cSld>
  <p:clrMapOvr>
    <a:masterClrMapping/>
  </p:clrMapOvr>
  <mc:AlternateContent xmlns:mc="http://schemas.openxmlformats.org/markup-compatibility/2006" xmlns:p14="http://schemas.microsoft.com/office/powerpoint/2010/main">
    <mc:Choice Requires="p14">
      <p:transition spd="slow" p14:dur="1250" advTm="9920">
        <p:circle/>
      </p:transition>
    </mc:Choice>
    <mc:Fallback xmlns="">
      <p:transition spd="slow" advTm="9920">
        <p:circl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F9DA2D-14DB-2BF7-39D0-CE57F66F1804}"/>
              </a:ext>
            </a:extLst>
          </p:cNvPr>
          <p:cNvPicPr>
            <a:picLocks noChangeAspect="1"/>
          </p:cNvPicPr>
          <p:nvPr/>
        </p:nvPicPr>
        <p:blipFill>
          <a:blip r:embed="rId2"/>
          <a:srcRect/>
          <a:stretch/>
        </p:blipFill>
        <p:spPr>
          <a:xfrm>
            <a:off x="457200" y="1068088"/>
            <a:ext cx="8190617" cy="3638926"/>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Cytoplasmic Transport and Nuclear Import</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a:prstGeom prst="rect">
            <a:avLst/>
          </a:prstGeom>
        </p:spPr>
        <p:txBody>
          <a:bodyPr/>
          <a:lstStyle/>
          <a:p>
            <a:r>
              <a:rPr lang="en-US" b="0" dirty="0"/>
              <a:t>Illustration: </a:t>
            </a:r>
            <a:r>
              <a:rPr lang="en-US" b="0" i="1" dirty="0"/>
              <a:t>Cognition Studio, Inc.</a:t>
            </a:r>
            <a:r>
              <a:rPr lang="en-US" b="0" dirty="0"/>
              <a:t> and David H. Spach, MD</a:t>
            </a:r>
          </a:p>
        </p:txBody>
      </p:sp>
      <p:sp>
        <p:nvSpPr>
          <p:cNvPr id="5" name="Rectangle 4">
            <a:extLst>
              <a:ext uri="{FF2B5EF4-FFF2-40B4-BE49-F238E27FC236}">
                <a16:creationId xmlns:a16="http://schemas.microsoft.com/office/drawing/2014/main" id="{DA70B115-B312-E955-1A1B-EA4F5716A4E8}"/>
              </a:ext>
            </a:extLst>
          </p:cNvPr>
          <p:cNvSpPr>
            <a:spLocks noChangeArrowheads="1"/>
          </p:cNvSpPr>
          <p:nvPr/>
        </p:nvSpPr>
        <p:spPr bwMode="auto">
          <a:xfrm>
            <a:off x="7072412" y="1980218"/>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DNA</a:t>
            </a:r>
          </a:p>
        </p:txBody>
      </p:sp>
      <p:sp>
        <p:nvSpPr>
          <p:cNvPr id="6" name="Rectangle 13">
            <a:extLst>
              <a:ext uri="{FF2B5EF4-FFF2-40B4-BE49-F238E27FC236}">
                <a16:creationId xmlns:a16="http://schemas.microsoft.com/office/drawing/2014/main" id="{AB39E977-862E-C455-BB58-1668046E83D2}"/>
              </a:ext>
            </a:extLst>
          </p:cNvPr>
          <p:cNvSpPr>
            <a:spLocks noChangeArrowheads="1"/>
          </p:cNvSpPr>
          <p:nvPr/>
        </p:nvSpPr>
        <p:spPr bwMode="auto">
          <a:xfrm>
            <a:off x="7430085" y="4420720"/>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Nucleus</a:t>
            </a:r>
          </a:p>
        </p:txBody>
      </p:sp>
      <p:pic>
        <p:nvPicPr>
          <p:cNvPr id="7" name="Picture 6">
            <a:extLst>
              <a:ext uri="{FF2B5EF4-FFF2-40B4-BE49-F238E27FC236}">
                <a16:creationId xmlns:a16="http://schemas.microsoft.com/office/drawing/2014/main" id="{417262D8-D747-2BF7-625D-B2947AEBEC7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677" b="89919" l="9817" r="91553">
                        <a14:foregroundMark x1="35404" y1="89919" x2="39041" y2="89919"/>
                        <a14:foregroundMark x1="89954" y1="61290" x2="91480" y2="69758"/>
                        <a14:backgroundMark x1="34018" y1="91129" x2="34018" y2="91129"/>
                        <a14:backgroundMark x1="33790" y1="90726" x2="34475" y2="91532"/>
                        <a14:backgroundMark x1="94292" y1="69758" x2="94292" y2="71774"/>
                      </a14:backgroundRemoval>
                    </a14:imgEffect>
                  </a14:imgLayer>
                </a14:imgProps>
              </a:ext>
            </a:extLst>
          </a:blip>
          <a:stretch>
            <a:fillRect/>
          </a:stretch>
        </p:blipFill>
        <p:spPr>
          <a:xfrm rot="1188913">
            <a:off x="4468027" y="1426257"/>
            <a:ext cx="792815" cy="448900"/>
          </a:xfrm>
          <a:prstGeom prst="rect">
            <a:avLst/>
          </a:prstGeom>
        </p:spPr>
      </p:pic>
      <p:pic>
        <p:nvPicPr>
          <p:cNvPr id="8" name="Picture 7">
            <a:extLst>
              <a:ext uri="{FF2B5EF4-FFF2-40B4-BE49-F238E27FC236}">
                <a16:creationId xmlns:a16="http://schemas.microsoft.com/office/drawing/2014/main" id="{B1B631ED-4376-0337-3950-B86DB862D54F}"/>
              </a:ext>
            </a:extLst>
          </p:cNvPr>
          <p:cNvPicPr>
            <a:picLocks noChangeAspect="1"/>
          </p:cNvPicPr>
          <p:nvPr/>
        </p:nvPicPr>
        <p:blipFill>
          <a:blip r:embed="rId3">
            <a:alphaModFix amt="35000"/>
            <a:extLst>
              <a:ext uri="{BEBA8EAE-BF5A-486C-A8C5-ECC9F3942E4B}">
                <a14:imgProps xmlns:a14="http://schemas.microsoft.com/office/drawing/2010/main">
                  <a14:imgLayer r:embed="rId5">
                    <a14:imgEffect>
                      <a14:backgroundRemoval t="9677" b="89919" l="9817" r="91553">
                        <a14:foregroundMark x1="35404" y1="89919" x2="39041" y2="89919"/>
                        <a14:foregroundMark x1="89954" y1="61290" x2="91480" y2="69758"/>
                        <a14:backgroundMark x1="34018" y1="91129" x2="34018" y2="91129"/>
                        <a14:backgroundMark x1="33790" y1="90726" x2="34475" y2="91532"/>
                        <a14:backgroundMark x1="94292" y1="69758" x2="94292" y2="71774"/>
                      </a14:backgroundRemoval>
                    </a14:imgEffect>
                  </a14:imgLayer>
                </a14:imgProps>
              </a:ext>
            </a:extLst>
          </a:blip>
          <a:stretch>
            <a:fillRect/>
          </a:stretch>
        </p:blipFill>
        <p:spPr>
          <a:xfrm rot="1072033">
            <a:off x="755885" y="2816438"/>
            <a:ext cx="684721" cy="387696"/>
          </a:xfrm>
          <a:prstGeom prst="rect">
            <a:avLst/>
          </a:prstGeom>
        </p:spPr>
      </p:pic>
      <p:pic>
        <p:nvPicPr>
          <p:cNvPr id="9" name="Picture 8">
            <a:extLst>
              <a:ext uri="{FF2B5EF4-FFF2-40B4-BE49-F238E27FC236}">
                <a16:creationId xmlns:a16="http://schemas.microsoft.com/office/drawing/2014/main" id="{F009C1BC-F7F1-8A7C-326F-C97ADA5B1C7C}"/>
              </a:ext>
            </a:extLst>
          </p:cNvPr>
          <p:cNvPicPr>
            <a:picLocks noChangeAspect="1"/>
          </p:cNvPicPr>
          <p:nvPr/>
        </p:nvPicPr>
        <p:blipFill>
          <a:blip r:embed="rId3">
            <a:alphaModFix amt="85000"/>
            <a:extLst>
              <a:ext uri="{BEBA8EAE-BF5A-486C-A8C5-ECC9F3942E4B}">
                <a14:imgProps xmlns:a14="http://schemas.microsoft.com/office/drawing/2010/main">
                  <a14:imgLayer r:embed="rId6">
                    <a14:imgEffect>
                      <a14:backgroundRemoval t="9677" b="89919" l="9817" r="91553">
                        <a14:foregroundMark x1="35404" y1="89919" x2="39041" y2="89919"/>
                        <a14:foregroundMark x1="89954" y1="61290" x2="91480" y2="69758"/>
                        <a14:backgroundMark x1="34018" y1="91129" x2="34018" y2="91129"/>
                        <a14:backgroundMark x1="33790" y1="90726" x2="34475" y2="91532"/>
                        <a14:backgroundMark x1="94292" y1="69758" x2="94292" y2="71774"/>
                      </a14:backgroundRemoval>
                    </a14:imgEffect>
                  </a14:imgLayer>
                </a14:imgProps>
              </a:ext>
            </a:extLst>
          </a:blip>
          <a:stretch>
            <a:fillRect/>
          </a:stretch>
        </p:blipFill>
        <p:spPr>
          <a:xfrm rot="20527967" flipH="1">
            <a:off x="2024502" y="3574426"/>
            <a:ext cx="709648" cy="401810"/>
          </a:xfrm>
          <a:prstGeom prst="rect">
            <a:avLst/>
          </a:prstGeom>
        </p:spPr>
      </p:pic>
      <p:pic>
        <p:nvPicPr>
          <p:cNvPr id="10" name="Picture 9">
            <a:extLst>
              <a:ext uri="{FF2B5EF4-FFF2-40B4-BE49-F238E27FC236}">
                <a16:creationId xmlns:a16="http://schemas.microsoft.com/office/drawing/2014/main" id="{6629B597-3A1B-0788-B11E-41E4B53F5CDF}"/>
              </a:ext>
            </a:extLst>
          </p:cNvPr>
          <p:cNvPicPr>
            <a:picLocks noChangeAspect="1"/>
          </p:cNvPicPr>
          <p:nvPr/>
        </p:nvPicPr>
        <p:blipFill>
          <a:blip r:embed="rId3">
            <a:alphaModFix amt="35000"/>
            <a:extLst>
              <a:ext uri="{BEBA8EAE-BF5A-486C-A8C5-ECC9F3942E4B}">
                <a14:imgProps xmlns:a14="http://schemas.microsoft.com/office/drawing/2010/main">
                  <a14:imgLayer r:embed="rId6">
                    <a14:imgEffect>
                      <a14:backgroundRemoval t="9677" b="89919" l="9817" r="91553">
                        <a14:foregroundMark x1="35404" y1="89919" x2="39041" y2="89919"/>
                        <a14:foregroundMark x1="89954" y1="61290" x2="91480" y2="69758"/>
                        <a14:backgroundMark x1="34018" y1="91129" x2="34018" y2="91129"/>
                        <a14:backgroundMark x1="33790" y1="90726" x2="34475" y2="91532"/>
                        <a14:backgroundMark x1="94292" y1="69758" x2="94292" y2="71774"/>
                      </a14:backgroundRemoval>
                    </a14:imgEffect>
                  </a14:imgLayer>
                </a14:imgProps>
              </a:ext>
            </a:extLst>
          </a:blip>
          <a:stretch>
            <a:fillRect/>
          </a:stretch>
        </p:blipFill>
        <p:spPr>
          <a:xfrm rot="19632757" flipH="1" flipV="1">
            <a:off x="1364630" y="1431235"/>
            <a:ext cx="684721" cy="561293"/>
          </a:xfrm>
          <a:prstGeom prst="rect">
            <a:avLst/>
          </a:prstGeom>
        </p:spPr>
      </p:pic>
      <p:pic>
        <p:nvPicPr>
          <p:cNvPr id="13" name="Picture 12">
            <a:extLst>
              <a:ext uri="{FF2B5EF4-FFF2-40B4-BE49-F238E27FC236}">
                <a16:creationId xmlns:a16="http://schemas.microsoft.com/office/drawing/2014/main" id="{C589D7C1-85E0-3A09-CEA3-D3E02D7ADD80}"/>
              </a:ext>
            </a:extLst>
          </p:cNvPr>
          <p:cNvPicPr>
            <a:picLocks noChangeAspect="1"/>
          </p:cNvPicPr>
          <p:nvPr/>
        </p:nvPicPr>
        <p:blipFill>
          <a:blip r:embed="rId3">
            <a:extLst>
              <a:ext uri="{BEBA8EAE-BF5A-486C-A8C5-ECC9F3942E4B}">
                <a14:imgProps xmlns:a14="http://schemas.microsoft.com/office/drawing/2010/main">
                  <a14:imgLayer r:embed="rId7">
                    <a14:imgEffect>
                      <a14:backgroundRemoval t="9677" b="89919" l="9817" r="91553">
                        <a14:foregroundMark x1="35404" y1="89919" x2="39041" y2="89919"/>
                        <a14:foregroundMark x1="89954" y1="61290" x2="91480" y2="69758"/>
                        <a14:backgroundMark x1="34018" y1="91129" x2="34018" y2="91129"/>
                        <a14:backgroundMark x1="33790" y1="90726" x2="34475" y2="91532"/>
                        <a14:backgroundMark x1="94292" y1="69758" x2="94292" y2="71774"/>
                      </a14:backgroundRemoval>
                    </a14:imgEffect>
                  </a14:imgLayer>
                </a14:imgProps>
              </a:ext>
            </a:extLst>
          </a:blip>
          <a:stretch>
            <a:fillRect/>
          </a:stretch>
        </p:blipFill>
        <p:spPr>
          <a:xfrm rot="253454" flipH="1">
            <a:off x="6457187" y="2646964"/>
            <a:ext cx="667355" cy="377863"/>
          </a:xfrm>
          <a:prstGeom prst="rect">
            <a:avLst/>
          </a:prstGeom>
        </p:spPr>
      </p:pic>
      <p:sp>
        <p:nvSpPr>
          <p:cNvPr id="14" name="Rectangle 13">
            <a:extLst>
              <a:ext uri="{FF2B5EF4-FFF2-40B4-BE49-F238E27FC236}">
                <a16:creationId xmlns:a16="http://schemas.microsoft.com/office/drawing/2014/main" id="{3CAC3D2E-ECB1-C956-3CBE-B82B9C70D30E}"/>
              </a:ext>
            </a:extLst>
          </p:cNvPr>
          <p:cNvSpPr>
            <a:spLocks noChangeArrowheads="1"/>
          </p:cNvSpPr>
          <p:nvPr/>
        </p:nvSpPr>
        <p:spPr bwMode="auto">
          <a:xfrm>
            <a:off x="6366159" y="2994031"/>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bg1">
                    <a:lumMod val="50000"/>
                  </a:schemeClr>
                </a:solidFill>
                <a:latin typeface="Calibri" panose="020F0502020204030204" pitchFamily="34" charset="0"/>
                <a:cs typeface="Calibri" panose="020F0502020204030204" pitchFamily="34" charset="0"/>
              </a:rPr>
              <a:t>CPSF6</a:t>
            </a:r>
          </a:p>
        </p:txBody>
      </p:sp>
      <p:pic>
        <p:nvPicPr>
          <p:cNvPr id="15" name="Picture 14">
            <a:extLst>
              <a:ext uri="{FF2B5EF4-FFF2-40B4-BE49-F238E27FC236}">
                <a16:creationId xmlns:a16="http://schemas.microsoft.com/office/drawing/2014/main" id="{386BD48E-0871-A4CA-C60C-7D9331222B45}"/>
              </a:ext>
            </a:extLst>
          </p:cNvPr>
          <p:cNvPicPr>
            <a:picLocks noChangeAspect="1"/>
          </p:cNvPicPr>
          <p:nvPr/>
        </p:nvPicPr>
        <p:blipFill>
          <a:blip r:embed="rId3">
            <a:alphaModFix amt="50000"/>
            <a:extLst>
              <a:ext uri="{BEBA8EAE-BF5A-486C-A8C5-ECC9F3942E4B}">
                <a14:imgProps xmlns:a14="http://schemas.microsoft.com/office/drawing/2010/main">
                  <a14:imgLayer r:embed="rId8">
                    <a14:imgEffect>
                      <a14:backgroundRemoval t="9677" b="89919" l="9817" r="91553">
                        <a14:foregroundMark x1="35404" y1="89919" x2="39041" y2="89919"/>
                        <a14:foregroundMark x1="89954" y1="61290" x2="91480" y2="69758"/>
                        <a14:backgroundMark x1="34018" y1="91129" x2="34018" y2="91129"/>
                        <a14:backgroundMark x1="33790" y1="90726" x2="34475" y2="91532"/>
                        <a14:backgroundMark x1="94292" y1="69758" x2="94292" y2="71774"/>
                      </a14:backgroundRemoval>
                    </a14:imgEffect>
                  </a14:imgLayer>
                </a14:imgProps>
              </a:ext>
            </a:extLst>
          </a:blip>
          <a:stretch>
            <a:fillRect/>
          </a:stretch>
        </p:blipFill>
        <p:spPr>
          <a:xfrm rot="1607291" flipH="1">
            <a:off x="6182327" y="4061225"/>
            <a:ext cx="596901" cy="337971"/>
          </a:xfrm>
          <a:prstGeom prst="rect">
            <a:avLst/>
          </a:prstGeom>
        </p:spPr>
      </p:pic>
      <p:pic>
        <p:nvPicPr>
          <p:cNvPr id="12" name="Picture 11">
            <a:extLst>
              <a:ext uri="{FF2B5EF4-FFF2-40B4-BE49-F238E27FC236}">
                <a16:creationId xmlns:a16="http://schemas.microsoft.com/office/drawing/2014/main" id="{8BA76434-6BD7-CABE-0740-8D9266A320A3}"/>
              </a:ext>
            </a:extLst>
          </p:cNvPr>
          <p:cNvPicPr>
            <a:picLocks noChangeAspect="1"/>
          </p:cNvPicPr>
          <p:nvPr/>
        </p:nvPicPr>
        <p:blipFill>
          <a:blip r:embed="rId3">
            <a:extLst>
              <a:ext uri="{BEBA8EAE-BF5A-486C-A8C5-ECC9F3942E4B}">
                <a14:imgProps xmlns:a14="http://schemas.microsoft.com/office/drawing/2010/main">
                  <a14:imgLayer r:embed="rId7">
                    <a14:imgEffect>
                      <a14:backgroundRemoval t="9677" b="89919" l="9817" r="91553">
                        <a14:foregroundMark x1="35404" y1="89919" x2="39041" y2="89919"/>
                        <a14:foregroundMark x1="89954" y1="61290" x2="91480" y2="69758"/>
                        <a14:backgroundMark x1="34018" y1="91129" x2="34018" y2="91129"/>
                        <a14:backgroundMark x1="33790" y1="90726" x2="34475" y2="91532"/>
                        <a14:backgroundMark x1="94292" y1="69758" x2="94292" y2="71774"/>
                      </a14:backgroundRemoval>
                    </a14:imgEffect>
                  </a14:imgLayer>
                </a14:imgProps>
              </a:ext>
            </a:extLst>
          </a:blip>
          <a:stretch>
            <a:fillRect/>
          </a:stretch>
        </p:blipFill>
        <p:spPr>
          <a:xfrm rot="18341299" flipH="1">
            <a:off x="2901458" y="1851218"/>
            <a:ext cx="667355" cy="377863"/>
          </a:xfrm>
          <a:prstGeom prst="rect">
            <a:avLst/>
          </a:prstGeom>
        </p:spPr>
      </p:pic>
      <p:pic>
        <p:nvPicPr>
          <p:cNvPr id="16" name="Picture 15">
            <a:extLst>
              <a:ext uri="{FF2B5EF4-FFF2-40B4-BE49-F238E27FC236}">
                <a16:creationId xmlns:a16="http://schemas.microsoft.com/office/drawing/2014/main" id="{95032FC5-1AA1-F409-4F48-0E3BE965F73F}"/>
              </a:ext>
            </a:extLst>
          </p:cNvPr>
          <p:cNvPicPr>
            <a:picLocks noChangeAspect="1"/>
          </p:cNvPicPr>
          <p:nvPr/>
        </p:nvPicPr>
        <p:blipFill>
          <a:blip r:embed="rId3">
            <a:alphaModFix amt="50000"/>
            <a:extLst>
              <a:ext uri="{BEBA8EAE-BF5A-486C-A8C5-ECC9F3942E4B}">
                <a14:imgProps xmlns:a14="http://schemas.microsoft.com/office/drawing/2010/main">
                  <a14:imgLayer r:embed="rId7">
                    <a14:imgEffect>
                      <a14:backgroundRemoval t="9677" b="89919" l="9817" r="91553">
                        <a14:foregroundMark x1="35404" y1="89919" x2="39041" y2="89919"/>
                        <a14:foregroundMark x1="89954" y1="61290" x2="91480" y2="69758"/>
                        <a14:backgroundMark x1="34018" y1="91129" x2="34018" y2="91129"/>
                        <a14:backgroundMark x1="33790" y1="90726" x2="34475" y2="91532"/>
                        <a14:backgroundMark x1="94292" y1="69758" x2="94292" y2="71774"/>
                      </a14:backgroundRemoval>
                    </a14:imgEffect>
                  </a14:imgLayer>
                </a14:imgProps>
              </a:ext>
            </a:extLst>
          </a:blip>
          <a:stretch>
            <a:fillRect/>
          </a:stretch>
        </p:blipFill>
        <p:spPr>
          <a:xfrm rot="2422249" flipH="1">
            <a:off x="6107663" y="1257831"/>
            <a:ext cx="521925" cy="295519"/>
          </a:xfrm>
          <a:prstGeom prst="rect">
            <a:avLst/>
          </a:prstGeom>
        </p:spPr>
      </p:pic>
      <p:sp>
        <p:nvSpPr>
          <p:cNvPr id="17" name="Freeform 16">
            <a:extLst>
              <a:ext uri="{FF2B5EF4-FFF2-40B4-BE49-F238E27FC236}">
                <a16:creationId xmlns:a16="http://schemas.microsoft.com/office/drawing/2014/main" id="{AFB6003C-FA51-2950-3794-CE471373956F}"/>
              </a:ext>
            </a:extLst>
          </p:cNvPr>
          <p:cNvSpPr/>
          <p:nvPr/>
        </p:nvSpPr>
        <p:spPr>
          <a:xfrm rot="4285307">
            <a:off x="5549553" y="2739332"/>
            <a:ext cx="188004" cy="518628"/>
          </a:xfrm>
          <a:custGeom>
            <a:avLst/>
            <a:gdLst>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514065 w 941695"/>
              <a:gd name="connsiteY5" fmla="*/ 100083 h 180485"/>
              <a:gd name="connsiteX6" fmla="*/ 541361 w 941695"/>
              <a:gd name="connsiteY6" fmla="*/ 22746 h 180485"/>
              <a:gd name="connsiteX7" fmla="*/ 650543 w 941695"/>
              <a:gd name="connsiteY7" fmla="*/ 9098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514065 w 941695"/>
              <a:gd name="connsiteY5" fmla="*/ 100083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514065 w 941695"/>
              <a:gd name="connsiteY5" fmla="*/ 100083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91236 w 941695"/>
              <a:gd name="connsiteY4" fmla="*/ 131928 h 180485"/>
              <a:gd name="connsiteX5" fmla="*/ 477671 w 941695"/>
              <a:gd name="connsiteY5" fmla="*/ 86435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 name="connsiteX0" fmla="*/ 0 w 941695"/>
              <a:gd name="connsiteY0" fmla="*/ 177421 h 180485"/>
              <a:gd name="connsiteX1" fmla="*/ 113731 w 941695"/>
              <a:gd name="connsiteY1" fmla="*/ 177421 h 180485"/>
              <a:gd name="connsiteX2" fmla="*/ 159224 w 941695"/>
              <a:gd name="connsiteY2" fmla="*/ 145576 h 180485"/>
              <a:gd name="connsiteX3" fmla="*/ 263857 w 941695"/>
              <a:gd name="connsiteY3" fmla="*/ 68239 h 180485"/>
              <a:gd name="connsiteX4" fmla="*/ 382138 w 941695"/>
              <a:gd name="connsiteY4" fmla="*/ 104632 h 180485"/>
              <a:gd name="connsiteX5" fmla="*/ 477671 w 941695"/>
              <a:gd name="connsiteY5" fmla="*/ 86435 h 180485"/>
              <a:gd name="connsiteX6" fmla="*/ 541361 w 941695"/>
              <a:gd name="connsiteY6" fmla="*/ 22746 h 180485"/>
              <a:gd name="connsiteX7" fmla="*/ 664191 w 941695"/>
              <a:gd name="connsiteY7" fmla="*/ 36393 h 180485"/>
              <a:gd name="connsiteX8" fmla="*/ 800668 w 941695"/>
              <a:gd name="connsiteY8" fmla="*/ 77337 h 180485"/>
              <a:gd name="connsiteX9" fmla="*/ 941695 w 941695"/>
              <a:gd name="connsiteY9" fmla="*/ 0 h 180485"/>
              <a:gd name="connsiteX10" fmla="*/ 941695 w 941695"/>
              <a:gd name="connsiteY10" fmla="*/ 0 h 180485"/>
              <a:gd name="connsiteX0" fmla="*/ 0 w 876911"/>
              <a:gd name="connsiteY0" fmla="*/ 46509 h 182197"/>
              <a:gd name="connsiteX1" fmla="*/ 48947 w 876911"/>
              <a:gd name="connsiteY1" fmla="*/ 177421 h 182197"/>
              <a:gd name="connsiteX2" fmla="*/ 94440 w 876911"/>
              <a:gd name="connsiteY2" fmla="*/ 145576 h 182197"/>
              <a:gd name="connsiteX3" fmla="*/ 199073 w 876911"/>
              <a:gd name="connsiteY3" fmla="*/ 68239 h 182197"/>
              <a:gd name="connsiteX4" fmla="*/ 317354 w 876911"/>
              <a:gd name="connsiteY4" fmla="*/ 104632 h 182197"/>
              <a:gd name="connsiteX5" fmla="*/ 412887 w 876911"/>
              <a:gd name="connsiteY5" fmla="*/ 86435 h 182197"/>
              <a:gd name="connsiteX6" fmla="*/ 476577 w 876911"/>
              <a:gd name="connsiteY6" fmla="*/ 22746 h 182197"/>
              <a:gd name="connsiteX7" fmla="*/ 599407 w 876911"/>
              <a:gd name="connsiteY7" fmla="*/ 36393 h 182197"/>
              <a:gd name="connsiteX8" fmla="*/ 735884 w 876911"/>
              <a:gd name="connsiteY8" fmla="*/ 77337 h 182197"/>
              <a:gd name="connsiteX9" fmla="*/ 876911 w 876911"/>
              <a:gd name="connsiteY9" fmla="*/ 0 h 182197"/>
              <a:gd name="connsiteX10" fmla="*/ 876911 w 876911"/>
              <a:gd name="connsiteY10" fmla="*/ 0 h 182197"/>
              <a:gd name="connsiteX0" fmla="*/ 0 w 876911"/>
              <a:gd name="connsiteY0" fmla="*/ 46509 h 182197"/>
              <a:gd name="connsiteX1" fmla="*/ 48947 w 876911"/>
              <a:gd name="connsiteY1" fmla="*/ 177421 h 182197"/>
              <a:gd name="connsiteX2" fmla="*/ 94440 w 876911"/>
              <a:gd name="connsiteY2" fmla="*/ 145576 h 182197"/>
              <a:gd name="connsiteX3" fmla="*/ 199073 w 876911"/>
              <a:gd name="connsiteY3" fmla="*/ 68239 h 182197"/>
              <a:gd name="connsiteX4" fmla="*/ 209109 w 876911"/>
              <a:gd name="connsiteY4" fmla="*/ 161118 h 182197"/>
              <a:gd name="connsiteX5" fmla="*/ 412887 w 876911"/>
              <a:gd name="connsiteY5" fmla="*/ 86435 h 182197"/>
              <a:gd name="connsiteX6" fmla="*/ 476577 w 876911"/>
              <a:gd name="connsiteY6" fmla="*/ 22746 h 182197"/>
              <a:gd name="connsiteX7" fmla="*/ 599407 w 876911"/>
              <a:gd name="connsiteY7" fmla="*/ 36393 h 182197"/>
              <a:gd name="connsiteX8" fmla="*/ 735884 w 876911"/>
              <a:gd name="connsiteY8" fmla="*/ 77337 h 182197"/>
              <a:gd name="connsiteX9" fmla="*/ 876911 w 876911"/>
              <a:gd name="connsiteY9" fmla="*/ 0 h 182197"/>
              <a:gd name="connsiteX10" fmla="*/ 876911 w 876911"/>
              <a:gd name="connsiteY10" fmla="*/ 0 h 182197"/>
              <a:gd name="connsiteX0" fmla="*/ 0 w 876911"/>
              <a:gd name="connsiteY0" fmla="*/ 46509 h 182197"/>
              <a:gd name="connsiteX1" fmla="*/ 48947 w 876911"/>
              <a:gd name="connsiteY1" fmla="*/ 177421 h 182197"/>
              <a:gd name="connsiteX2" fmla="*/ 94440 w 876911"/>
              <a:gd name="connsiteY2" fmla="*/ 145576 h 182197"/>
              <a:gd name="connsiteX3" fmla="*/ 199073 w 876911"/>
              <a:gd name="connsiteY3" fmla="*/ 68239 h 182197"/>
              <a:gd name="connsiteX4" fmla="*/ 209109 w 876911"/>
              <a:gd name="connsiteY4" fmla="*/ 161118 h 182197"/>
              <a:gd name="connsiteX5" fmla="*/ 334605 w 876911"/>
              <a:gd name="connsiteY5" fmla="*/ 69455 h 182197"/>
              <a:gd name="connsiteX6" fmla="*/ 476577 w 876911"/>
              <a:gd name="connsiteY6" fmla="*/ 22746 h 182197"/>
              <a:gd name="connsiteX7" fmla="*/ 599407 w 876911"/>
              <a:gd name="connsiteY7" fmla="*/ 36393 h 182197"/>
              <a:gd name="connsiteX8" fmla="*/ 735884 w 876911"/>
              <a:gd name="connsiteY8" fmla="*/ 77337 h 182197"/>
              <a:gd name="connsiteX9" fmla="*/ 876911 w 876911"/>
              <a:gd name="connsiteY9" fmla="*/ 0 h 182197"/>
              <a:gd name="connsiteX10" fmla="*/ 876911 w 876911"/>
              <a:gd name="connsiteY10" fmla="*/ 0 h 182197"/>
              <a:gd name="connsiteX0" fmla="*/ 67429 w 828323"/>
              <a:gd name="connsiteY0" fmla="*/ 15656 h 184231"/>
              <a:gd name="connsiteX1" fmla="*/ 359 w 828323"/>
              <a:gd name="connsiteY1" fmla="*/ 177421 h 184231"/>
              <a:gd name="connsiteX2" fmla="*/ 45852 w 828323"/>
              <a:gd name="connsiteY2" fmla="*/ 145576 h 184231"/>
              <a:gd name="connsiteX3" fmla="*/ 150485 w 828323"/>
              <a:gd name="connsiteY3" fmla="*/ 68239 h 184231"/>
              <a:gd name="connsiteX4" fmla="*/ 160521 w 828323"/>
              <a:gd name="connsiteY4" fmla="*/ 161118 h 184231"/>
              <a:gd name="connsiteX5" fmla="*/ 286017 w 828323"/>
              <a:gd name="connsiteY5" fmla="*/ 69455 h 184231"/>
              <a:gd name="connsiteX6" fmla="*/ 427989 w 828323"/>
              <a:gd name="connsiteY6" fmla="*/ 22746 h 184231"/>
              <a:gd name="connsiteX7" fmla="*/ 550819 w 828323"/>
              <a:gd name="connsiteY7" fmla="*/ 36393 h 184231"/>
              <a:gd name="connsiteX8" fmla="*/ 687296 w 828323"/>
              <a:gd name="connsiteY8" fmla="*/ 77337 h 184231"/>
              <a:gd name="connsiteX9" fmla="*/ 828323 w 828323"/>
              <a:gd name="connsiteY9" fmla="*/ 0 h 184231"/>
              <a:gd name="connsiteX10" fmla="*/ 828323 w 828323"/>
              <a:gd name="connsiteY10" fmla="*/ 0 h 184231"/>
              <a:gd name="connsiteX0" fmla="*/ 67429 w 828323"/>
              <a:gd name="connsiteY0" fmla="*/ 15656 h 184231"/>
              <a:gd name="connsiteX1" fmla="*/ 359 w 828323"/>
              <a:gd name="connsiteY1" fmla="*/ 177421 h 184231"/>
              <a:gd name="connsiteX2" fmla="*/ 45852 w 828323"/>
              <a:gd name="connsiteY2" fmla="*/ 145576 h 184231"/>
              <a:gd name="connsiteX3" fmla="*/ 150485 w 828323"/>
              <a:gd name="connsiteY3" fmla="*/ 68239 h 184231"/>
              <a:gd name="connsiteX4" fmla="*/ 160521 w 828323"/>
              <a:gd name="connsiteY4" fmla="*/ 161118 h 184231"/>
              <a:gd name="connsiteX5" fmla="*/ 261986 w 828323"/>
              <a:gd name="connsiteY5" fmla="*/ 59111 h 184231"/>
              <a:gd name="connsiteX6" fmla="*/ 427989 w 828323"/>
              <a:gd name="connsiteY6" fmla="*/ 22746 h 184231"/>
              <a:gd name="connsiteX7" fmla="*/ 550819 w 828323"/>
              <a:gd name="connsiteY7" fmla="*/ 36393 h 184231"/>
              <a:gd name="connsiteX8" fmla="*/ 687296 w 828323"/>
              <a:gd name="connsiteY8" fmla="*/ 77337 h 184231"/>
              <a:gd name="connsiteX9" fmla="*/ 828323 w 828323"/>
              <a:gd name="connsiteY9" fmla="*/ 0 h 184231"/>
              <a:gd name="connsiteX10" fmla="*/ 828323 w 828323"/>
              <a:gd name="connsiteY10" fmla="*/ 0 h 184231"/>
              <a:gd name="connsiteX0" fmla="*/ 67429 w 828323"/>
              <a:gd name="connsiteY0" fmla="*/ 15656 h 184231"/>
              <a:gd name="connsiteX1" fmla="*/ 359 w 828323"/>
              <a:gd name="connsiteY1" fmla="*/ 177421 h 184231"/>
              <a:gd name="connsiteX2" fmla="*/ 45852 w 828323"/>
              <a:gd name="connsiteY2" fmla="*/ 145576 h 184231"/>
              <a:gd name="connsiteX3" fmla="*/ 150485 w 828323"/>
              <a:gd name="connsiteY3" fmla="*/ 68239 h 184231"/>
              <a:gd name="connsiteX4" fmla="*/ 160521 w 828323"/>
              <a:gd name="connsiteY4" fmla="*/ 161118 h 184231"/>
              <a:gd name="connsiteX5" fmla="*/ 261986 w 828323"/>
              <a:gd name="connsiteY5" fmla="*/ 59111 h 184231"/>
              <a:gd name="connsiteX6" fmla="*/ 229011 w 828323"/>
              <a:gd name="connsiteY6" fmla="*/ 3961 h 184231"/>
              <a:gd name="connsiteX7" fmla="*/ 550819 w 828323"/>
              <a:gd name="connsiteY7" fmla="*/ 36393 h 184231"/>
              <a:gd name="connsiteX8" fmla="*/ 687296 w 828323"/>
              <a:gd name="connsiteY8" fmla="*/ 77337 h 184231"/>
              <a:gd name="connsiteX9" fmla="*/ 828323 w 828323"/>
              <a:gd name="connsiteY9" fmla="*/ 0 h 184231"/>
              <a:gd name="connsiteX10" fmla="*/ 828323 w 828323"/>
              <a:gd name="connsiteY10" fmla="*/ 0 h 184231"/>
              <a:gd name="connsiteX0" fmla="*/ 67429 w 828323"/>
              <a:gd name="connsiteY0" fmla="*/ 70825 h 239400"/>
              <a:gd name="connsiteX1" fmla="*/ 359 w 828323"/>
              <a:gd name="connsiteY1" fmla="*/ 232590 h 239400"/>
              <a:gd name="connsiteX2" fmla="*/ 45852 w 828323"/>
              <a:gd name="connsiteY2" fmla="*/ 200745 h 239400"/>
              <a:gd name="connsiteX3" fmla="*/ 150485 w 828323"/>
              <a:gd name="connsiteY3" fmla="*/ 123408 h 239400"/>
              <a:gd name="connsiteX4" fmla="*/ 160521 w 828323"/>
              <a:gd name="connsiteY4" fmla="*/ 216287 h 239400"/>
              <a:gd name="connsiteX5" fmla="*/ 261986 w 828323"/>
              <a:gd name="connsiteY5" fmla="*/ 114280 h 239400"/>
              <a:gd name="connsiteX6" fmla="*/ 229011 w 828323"/>
              <a:gd name="connsiteY6" fmla="*/ 59130 h 239400"/>
              <a:gd name="connsiteX7" fmla="*/ 90049 w 828323"/>
              <a:gd name="connsiteY7" fmla="*/ 1879 h 239400"/>
              <a:gd name="connsiteX8" fmla="*/ 687296 w 828323"/>
              <a:gd name="connsiteY8" fmla="*/ 132506 h 239400"/>
              <a:gd name="connsiteX9" fmla="*/ 828323 w 828323"/>
              <a:gd name="connsiteY9" fmla="*/ 55169 h 239400"/>
              <a:gd name="connsiteX10" fmla="*/ 828323 w 828323"/>
              <a:gd name="connsiteY10" fmla="*/ 55169 h 239400"/>
              <a:gd name="connsiteX0" fmla="*/ 67429 w 828323"/>
              <a:gd name="connsiteY0" fmla="*/ 70825 h 239400"/>
              <a:gd name="connsiteX1" fmla="*/ 359 w 828323"/>
              <a:gd name="connsiteY1" fmla="*/ 232590 h 239400"/>
              <a:gd name="connsiteX2" fmla="*/ 45852 w 828323"/>
              <a:gd name="connsiteY2" fmla="*/ 200745 h 239400"/>
              <a:gd name="connsiteX3" fmla="*/ 150485 w 828323"/>
              <a:gd name="connsiteY3" fmla="*/ 123408 h 239400"/>
              <a:gd name="connsiteX4" fmla="*/ 160521 w 828323"/>
              <a:gd name="connsiteY4" fmla="*/ 216287 h 239400"/>
              <a:gd name="connsiteX5" fmla="*/ 261986 w 828323"/>
              <a:gd name="connsiteY5" fmla="*/ 114280 h 239400"/>
              <a:gd name="connsiteX6" fmla="*/ 229011 w 828323"/>
              <a:gd name="connsiteY6" fmla="*/ 59130 h 239400"/>
              <a:gd name="connsiteX7" fmla="*/ 90049 w 828323"/>
              <a:gd name="connsiteY7" fmla="*/ 1879 h 239400"/>
              <a:gd name="connsiteX8" fmla="*/ 687296 w 828323"/>
              <a:gd name="connsiteY8" fmla="*/ 132506 h 239400"/>
              <a:gd name="connsiteX9" fmla="*/ 828323 w 828323"/>
              <a:gd name="connsiteY9" fmla="*/ 55169 h 239400"/>
              <a:gd name="connsiteX10" fmla="*/ 817457 w 828323"/>
              <a:gd name="connsiteY10" fmla="*/ 36563 h 239400"/>
              <a:gd name="connsiteX0" fmla="*/ 67429 w 828323"/>
              <a:gd name="connsiteY0" fmla="*/ 68953 h 237528"/>
              <a:gd name="connsiteX1" fmla="*/ 359 w 828323"/>
              <a:gd name="connsiteY1" fmla="*/ 230718 h 237528"/>
              <a:gd name="connsiteX2" fmla="*/ 45852 w 828323"/>
              <a:gd name="connsiteY2" fmla="*/ 198873 h 237528"/>
              <a:gd name="connsiteX3" fmla="*/ 150485 w 828323"/>
              <a:gd name="connsiteY3" fmla="*/ 121536 h 237528"/>
              <a:gd name="connsiteX4" fmla="*/ 160521 w 828323"/>
              <a:gd name="connsiteY4" fmla="*/ 214415 h 237528"/>
              <a:gd name="connsiteX5" fmla="*/ 261986 w 828323"/>
              <a:gd name="connsiteY5" fmla="*/ 112408 h 237528"/>
              <a:gd name="connsiteX6" fmla="*/ 229011 w 828323"/>
              <a:gd name="connsiteY6" fmla="*/ 57258 h 237528"/>
              <a:gd name="connsiteX7" fmla="*/ 90049 w 828323"/>
              <a:gd name="connsiteY7" fmla="*/ 7 h 237528"/>
              <a:gd name="connsiteX8" fmla="*/ 828323 w 828323"/>
              <a:gd name="connsiteY8" fmla="*/ 53297 h 237528"/>
              <a:gd name="connsiteX9" fmla="*/ 817457 w 828323"/>
              <a:gd name="connsiteY9" fmla="*/ 34691 h 237528"/>
              <a:gd name="connsiteX0" fmla="*/ 67429 w 828323"/>
              <a:gd name="connsiteY0" fmla="*/ 68953 h 237528"/>
              <a:gd name="connsiteX1" fmla="*/ 359 w 828323"/>
              <a:gd name="connsiteY1" fmla="*/ 230718 h 237528"/>
              <a:gd name="connsiteX2" fmla="*/ 45852 w 828323"/>
              <a:gd name="connsiteY2" fmla="*/ 198873 h 237528"/>
              <a:gd name="connsiteX3" fmla="*/ 150485 w 828323"/>
              <a:gd name="connsiteY3" fmla="*/ 121536 h 237528"/>
              <a:gd name="connsiteX4" fmla="*/ 160521 w 828323"/>
              <a:gd name="connsiteY4" fmla="*/ 214415 h 237528"/>
              <a:gd name="connsiteX5" fmla="*/ 261986 w 828323"/>
              <a:gd name="connsiteY5" fmla="*/ 112408 h 237528"/>
              <a:gd name="connsiteX6" fmla="*/ 229011 w 828323"/>
              <a:gd name="connsiteY6" fmla="*/ 57258 h 237528"/>
              <a:gd name="connsiteX7" fmla="*/ 90049 w 828323"/>
              <a:gd name="connsiteY7" fmla="*/ 7 h 237528"/>
              <a:gd name="connsiteX8" fmla="*/ 828323 w 828323"/>
              <a:gd name="connsiteY8" fmla="*/ 53297 h 237528"/>
              <a:gd name="connsiteX0" fmla="*/ 157503 w 355804"/>
              <a:gd name="connsiteY0" fmla="*/ 71305 h 239880"/>
              <a:gd name="connsiteX1" fmla="*/ 90433 w 355804"/>
              <a:gd name="connsiteY1" fmla="*/ 233070 h 239880"/>
              <a:gd name="connsiteX2" fmla="*/ 135926 w 355804"/>
              <a:gd name="connsiteY2" fmla="*/ 201225 h 239880"/>
              <a:gd name="connsiteX3" fmla="*/ 240559 w 355804"/>
              <a:gd name="connsiteY3" fmla="*/ 123888 h 239880"/>
              <a:gd name="connsiteX4" fmla="*/ 250595 w 355804"/>
              <a:gd name="connsiteY4" fmla="*/ 216767 h 239880"/>
              <a:gd name="connsiteX5" fmla="*/ 352060 w 355804"/>
              <a:gd name="connsiteY5" fmla="*/ 114760 h 239880"/>
              <a:gd name="connsiteX6" fmla="*/ 319085 w 355804"/>
              <a:gd name="connsiteY6" fmla="*/ 59610 h 239880"/>
              <a:gd name="connsiteX7" fmla="*/ 180123 w 355804"/>
              <a:gd name="connsiteY7" fmla="*/ 2359 h 239880"/>
              <a:gd name="connsiteX8" fmla="*/ 36227 w 355804"/>
              <a:gd name="connsiteY8" fmla="*/ 143963 h 239880"/>
              <a:gd name="connsiteX0" fmla="*/ 157503 w 355225"/>
              <a:gd name="connsiteY0" fmla="*/ 71305 h 239880"/>
              <a:gd name="connsiteX1" fmla="*/ 90433 w 355225"/>
              <a:gd name="connsiteY1" fmla="*/ 233070 h 239880"/>
              <a:gd name="connsiteX2" fmla="*/ 135926 w 355225"/>
              <a:gd name="connsiteY2" fmla="*/ 201225 h 239880"/>
              <a:gd name="connsiteX3" fmla="*/ 240559 w 355225"/>
              <a:gd name="connsiteY3" fmla="*/ 123888 h 239880"/>
              <a:gd name="connsiteX4" fmla="*/ 259262 w 355225"/>
              <a:gd name="connsiteY4" fmla="*/ 159207 h 239880"/>
              <a:gd name="connsiteX5" fmla="*/ 352060 w 355225"/>
              <a:gd name="connsiteY5" fmla="*/ 114760 h 239880"/>
              <a:gd name="connsiteX6" fmla="*/ 319085 w 355225"/>
              <a:gd name="connsiteY6" fmla="*/ 59610 h 239880"/>
              <a:gd name="connsiteX7" fmla="*/ 180123 w 355225"/>
              <a:gd name="connsiteY7" fmla="*/ 2359 h 239880"/>
              <a:gd name="connsiteX8" fmla="*/ 36227 w 355225"/>
              <a:gd name="connsiteY8" fmla="*/ 143963 h 239880"/>
              <a:gd name="connsiteX0" fmla="*/ 157503 w 355225"/>
              <a:gd name="connsiteY0" fmla="*/ 71305 h 201555"/>
              <a:gd name="connsiteX1" fmla="*/ 75247 w 355225"/>
              <a:gd name="connsiteY1" fmla="*/ 148529 h 201555"/>
              <a:gd name="connsiteX2" fmla="*/ 135926 w 355225"/>
              <a:gd name="connsiteY2" fmla="*/ 201225 h 201555"/>
              <a:gd name="connsiteX3" fmla="*/ 240559 w 355225"/>
              <a:gd name="connsiteY3" fmla="*/ 123888 h 201555"/>
              <a:gd name="connsiteX4" fmla="*/ 259262 w 355225"/>
              <a:gd name="connsiteY4" fmla="*/ 159207 h 201555"/>
              <a:gd name="connsiteX5" fmla="*/ 352060 w 355225"/>
              <a:gd name="connsiteY5" fmla="*/ 114760 h 201555"/>
              <a:gd name="connsiteX6" fmla="*/ 319085 w 355225"/>
              <a:gd name="connsiteY6" fmla="*/ 59610 h 201555"/>
              <a:gd name="connsiteX7" fmla="*/ 180123 w 355225"/>
              <a:gd name="connsiteY7" fmla="*/ 2359 h 201555"/>
              <a:gd name="connsiteX8" fmla="*/ 36227 w 355225"/>
              <a:gd name="connsiteY8" fmla="*/ 143963 h 201555"/>
              <a:gd name="connsiteX0" fmla="*/ 157503 w 355225"/>
              <a:gd name="connsiteY0" fmla="*/ 71305 h 203123"/>
              <a:gd name="connsiteX1" fmla="*/ 75247 w 355225"/>
              <a:gd name="connsiteY1" fmla="*/ 148529 h 203123"/>
              <a:gd name="connsiteX2" fmla="*/ 135926 w 355225"/>
              <a:gd name="connsiteY2" fmla="*/ 201225 h 203123"/>
              <a:gd name="connsiteX3" fmla="*/ 243039 w 355225"/>
              <a:gd name="connsiteY3" fmla="*/ 80381 h 203123"/>
              <a:gd name="connsiteX4" fmla="*/ 259262 w 355225"/>
              <a:gd name="connsiteY4" fmla="*/ 159207 h 203123"/>
              <a:gd name="connsiteX5" fmla="*/ 352060 w 355225"/>
              <a:gd name="connsiteY5" fmla="*/ 114760 h 203123"/>
              <a:gd name="connsiteX6" fmla="*/ 319085 w 355225"/>
              <a:gd name="connsiteY6" fmla="*/ 59610 h 203123"/>
              <a:gd name="connsiteX7" fmla="*/ 180123 w 355225"/>
              <a:gd name="connsiteY7" fmla="*/ 2359 h 203123"/>
              <a:gd name="connsiteX8" fmla="*/ 36227 w 355225"/>
              <a:gd name="connsiteY8" fmla="*/ 143963 h 203123"/>
              <a:gd name="connsiteX0" fmla="*/ 157503 w 352853"/>
              <a:gd name="connsiteY0" fmla="*/ 71305 h 203123"/>
              <a:gd name="connsiteX1" fmla="*/ 75247 w 352853"/>
              <a:gd name="connsiteY1" fmla="*/ 148529 h 203123"/>
              <a:gd name="connsiteX2" fmla="*/ 135926 w 352853"/>
              <a:gd name="connsiteY2" fmla="*/ 201225 h 203123"/>
              <a:gd name="connsiteX3" fmla="*/ 243039 w 352853"/>
              <a:gd name="connsiteY3" fmla="*/ 80381 h 203123"/>
              <a:gd name="connsiteX4" fmla="*/ 333837 w 352853"/>
              <a:gd name="connsiteY4" fmla="*/ 146732 h 203123"/>
              <a:gd name="connsiteX5" fmla="*/ 352060 w 352853"/>
              <a:gd name="connsiteY5" fmla="*/ 114760 h 203123"/>
              <a:gd name="connsiteX6" fmla="*/ 319085 w 352853"/>
              <a:gd name="connsiteY6" fmla="*/ 59610 h 203123"/>
              <a:gd name="connsiteX7" fmla="*/ 180123 w 352853"/>
              <a:gd name="connsiteY7" fmla="*/ 2359 h 203123"/>
              <a:gd name="connsiteX8" fmla="*/ 36227 w 352853"/>
              <a:gd name="connsiteY8" fmla="*/ 143963 h 203123"/>
              <a:gd name="connsiteX0" fmla="*/ 157503 w 352853"/>
              <a:gd name="connsiteY0" fmla="*/ 71305 h 174650"/>
              <a:gd name="connsiteX1" fmla="*/ 75247 w 352853"/>
              <a:gd name="connsiteY1" fmla="*/ 148529 h 174650"/>
              <a:gd name="connsiteX2" fmla="*/ 246907 w 352853"/>
              <a:gd name="connsiteY2" fmla="*/ 170990 h 174650"/>
              <a:gd name="connsiteX3" fmla="*/ 243039 w 352853"/>
              <a:gd name="connsiteY3" fmla="*/ 80381 h 174650"/>
              <a:gd name="connsiteX4" fmla="*/ 333837 w 352853"/>
              <a:gd name="connsiteY4" fmla="*/ 146732 h 174650"/>
              <a:gd name="connsiteX5" fmla="*/ 352060 w 352853"/>
              <a:gd name="connsiteY5" fmla="*/ 114760 h 174650"/>
              <a:gd name="connsiteX6" fmla="*/ 319085 w 352853"/>
              <a:gd name="connsiteY6" fmla="*/ 59610 h 174650"/>
              <a:gd name="connsiteX7" fmla="*/ 180123 w 352853"/>
              <a:gd name="connsiteY7" fmla="*/ 2359 h 174650"/>
              <a:gd name="connsiteX8" fmla="*/ 36227 w 352853"/>
              <a:gd name="connsiteY8" fmla="*/ 143963 h 174650"/>
              <a:gd name="connsiteX0" fmla="*/ 181714 w 352853"/>
              <a:gd name="connsiteY0" fmla="*/ 65011 h 174777"/>
              <a:gd name="connsiteX1" fmla="*/ 75247 w 352853"/>
              <a:gd name="connsiteY1" fmla="*/ 148529 h 174777"/>
              <a:gd name="connsiteX2" fmla="*/ 246907 w 352853"/>
              <a:gd name="connsiteY2" fmla="*/ 170990 h 174777"/>
              <a:gd name="connsiteX3" fmla="*/ 243039 w 352853"/>
              <a:gd name="connsiteY3" fmla="*/ 80381 h 174777"/>
              <a:gd name="connsiteX4" fmla="*/ 333837 w 352853"/>
              <a:gd name="connsiteY4" fmla="*/ 146732 h 174777"/>
              <a:gd name="connsiteX5" fmla="*/ 352060 w 352853"/>
              <a:gd name="connsiteY5" fmla="*/ 114760 h 174777"/>
              <a:gd name="connsiteX6" fmla="*/ 319085 w 352853"/>
              <a:gd name="connsiteY6" fmla="*/ 59610 h 174777"/>
              <a:gd name="connsiteX7" fmla="*/ 180123 w 352853"/>
              <a:gd name="connsiteY7" fmla="*/ 2359 h 174777"/>
              <a:gd name="connsiteX8" fmla="*/ 36227 w 352853"/>
              <a:gd name="connsiteY8" fmla="*/ 143963 h 174777"/>
              <a:gd name="connsiteX0" fmla="*/ 113897 w 285036"/>
              <a:gd name="connsiteY0" fmla="*/ 64884 h 174650"/>
              <a:gd name="connsiteX1" fmla="*/ 7430 w 285036"/>
              <a:gd name="connsiteY1" fmla="*/ 148402 h 174650"/>
              <a:gd name="connsiteX2" fmla="*/ 179090 w 285036"/>
              <a:gd name="connsiteY2" fmla="*/ 170863 h 174650"/>
              <a:gd name="connsiteX3" fmla="*/ 175222 w 285036"/>
              <a:gd name="connsiteY3" fmla="*/ 80254 h 174650"/>
              <a:gd name="connsiteX4" fmla="*/ 266020 w 285036"/>
              <a:gd name="connsiteY4" fmla="*/ 146605 h 174650"/>
              <a:gd name="connsiteX5" fmla="*/ 284243 w 285036"/>
              <a:gd name="connsiteY5" fmla="*/ 114633 h 174650"/>
              <a:gd name="connsiteX6" fmla="*/ 251268 w 285036"/>
              <a:gd name="connsiteY6" fmla="*/ 59483 h 174650"/>
              <a:gd name="connsiteX7" fmla="*/ 112306 w 285036"/>
              <a:gd name="connsiteY7" fmla="*/ 2232 h 174650"/>
              <a:gd name="connsiteX8" fmla="*/ 45899 w 285036"/>
              <a:gd name="connsiteY8" fmla="*/ 140974 h 174650"/>
              <a:gd name="connsiteX0" fmla="*/ 212410 w 383549"/>
              <a:gd name="connsiteY0" fmla="*/ 63377 h 173143"/>
              <a:gd name="connsiteX1" fmla="*/ 105943 w 383549"/>
              <a:gd name="connsiteY1" fmla="*/ 146895 h 173143"/>
              <a:gd name="connsiteX2" fmla="*/ 277603 w 383549"/>
              <a:gd name="connsiteY2" fmla="*/ 169356 h 173143"/>
              <a:gd name="connsiteX3" fmla="*/ 273735 w 383549"/>
              <a:gd name="connsiteY3" fmla="*/ 78747 h 173143"/>
              <a:gd name="connsiteX4" fmla="*/ 364533 w 383549"/>
              <a:gd name="connsiteY4" fmla="*/ 145098 h 173143"/>
              <a:gd name="connsiteX5" fmla="*/ 382756 w 383549"/>
              <a:gd name="connsiteY5" fmla="*/ 113126 h 173143"/>
              <a:gd name="connsiteX6" fmla="*/ 349781 w 383549"/>
              <a:gd name="connsiteY6" fmla="*/ 57976 h 173143"/>
              <a:gd name="connsiteX7" fmla="*/ 210819 w 383549"/>
              <a:gd name="connsiteY7" fmla="*/ 725 h 173143"/>
              <a:gd name="connsiteX8" fmla="*/ 33176 w 383549"/>
              <a:gd name="connsiteY8" fmla="*/ 99944 h 173143"/>
              <a:gd name="connsiteX0" fmla="*/ 212410 w 383549"/>
              <a:gd name="connsiteY0" fmla="*/ 63377 h 170952"/>
              <a:gd name="connsiteX1" fmla="*/ 179546 w 383549"/>
              <a:gd name="connsiteY1" fmla="*/ 131216 h 170952"/>
              <a:gd name="connsiteX2" fmla="*/ 277603 w 383549"/>
              <a:gd name="connsiteY2" fmla="*/ 169356 h 170952"/>
              <a:gd name="connsiteX3" fmla="*/ 273735 w 383549"/>
              <a:gd name="connsiteY3" fmla="*/ 78747 h 170952"/>
              <a:gd name="connsiteX4" fmla="*/ 364533 w 383549"/>
              <a:gd name="connsiteY4" fmla="*/ 145098 h 170952"/>
              <a:gd name="connsiteX5" fmla="*/ 382756 w 383549"/>
              <a:gd name="connsiteY5" fmla="*/ 113126 h 170952"/>
              <a:gd name="connsiteX6" fmla="*/ 349781 w 383549"/>
              <a:gd name="connsiteY6" fmla="*/ 57976 h 170952"/>
              <a:gd name="connsiteX7" fmla="*/ 210819 w 383549"/>
              <a:gd name="connsiteY7" fmla="*/ 725 h 170952"/>
              <a:gd name="connsiteX8" fmla="*/ 33176 w 383549"/>
              <a:gd name="connsiteY8" fmla="*/ 99944 h 170952"/>
              <a:gd name="connsiteX0" fmla="*/ 95074 w 266213"/>
              <a:gd name="connsiteY0" fmla="*/ 66861 h 183367"/>
              <a:gd name="connsiteX1" fmla="*/ 62210 w 266213"/>
              <a:gd name="connsiteY1" fmla="*/ 134700 h 183367"/>
              <a:gd name="connsiteX2" fmla="*/ 160267 w 266213"/>
              <a:gd name="connsiteY2" fmla="*/ 172840 h 183367"/>
              <a:gd name="connsiteX3" fmla="*/ 156399 w 266213"/>
              <a:gd name="connsiteY3" fmla="*/ 82231 h 183367"/>
              <a:gd name="connsiteX4" fmla="*/ 247197 w 266213"/>
              <a:gd name="connsiteY4" fmla="*/ 148582 h 183367"/>
              <a:gd name="connsiteX5" fmla="*/ 265420 w 266213"/>
              <a:gd name="connsiteY5" fmla="*/ 116610 h 183367"/>
              <a:gd name="connsiteX6" fmla="*/ 232445 w 266213"/>
              <a:gd name="connsiteY6" fmla="*/ 61460 h 183367"/>
              <a:gd name="connsiteX7" fmla="*/ 93483 w 266213"/>
              <a:gd name="connsiteY7" fmla="*/ 4209 h 183367"/>
              <a:gd name="connsiteX8" fmla="*/ 49779 w 266213"/>
              <a:gd name="connsiteY8" fmla="*/ 183367 h 183367"/>
              <a:gd name="connsiteX0" fmla="*/ 96050 w 267189"/>
              <a:gd name="connsiteY0" fmla="*/ 32742 h 149248"/>
              <a:gd name="connsiteX1" fmla="*/ 63186 w 267189"/>
              <a:gd name="connsiteY1" fmla="*/ 100581 h 149248"/>
              <a:gd name="connsiteX2" fmla="*/ 161243 w 267189"/>
              <a:gd name="connsiteY2" fmla="*/ 138721 h 149248"/>
              <a:gd name="connsiteX3" fmla="*/ 157375 w 267189"/>
              <a:gd name="connsiteY3" fmla="*/ 48112 h 149248"/>
              <a:gd name="connsiteX4" fmla="*/ 248173 w 267189"/>
              <a:gd name="connsiteY4" fmla="*/ 114463 h 149248"/>
              <a:gd name="connsiteX5" fmla="*/ 266396 w 267189"/>
              <a:gd name="connsiteY5" fmla="*/ 82491 h 149248"/>
              <a:gd name="connsiteX6" fmla="*/ 233421 w 267189"/>
              <a:gd name="connsiteY6" fmla="*/ 27341 h 149248"/>
              <a:gd name="connsiteX7" fmla="*/ 90036 w 267189"/>
              <a:gd name="connsiteY7" fmla="*/ 7189 h 149248"/>
              <a:gd name="connsiteX8" fmla="*/ 50755 w 267189"/>
              <a:gd name="connsiteY8" fmla="*/ 149248 h 149248"/>
              <a:gd name="connsiteX0" fmla="*/ 84781 w 255920"/>
              <a:gd name="connsiteY0" fmla="*/ 32386 h 143834"/>
              <a:gd name="connsiteX1" fmla="*/ 51917 w 255920"/>
              <a:gd name="connsiteY1" fmla="*/ 100225 h 143834"/>
              <a:gd name="connsiteX2" fmla="*/ 149974 w 255920"/>
              <a:gd name="connsiteY2" fmla="*/ 138365 h 143834"/>
              <a:gd name="connsiteX3" fmla="*/ 146106 w 255920"/>
              <a:gd name="connsiteY3" fmla="*/ 47756 h 143834"/>
              <a:gd name="connsiteX4" fmla="*/ 236904 w 255920"/>
              <a:gd name="connsiteY4" fmla="*/ 114107 h 143834"/>
              <a:gd name="connsiteX5" fmla="*/ 255127 w 255920"/>
              <a:gd name="connsiteY5" fmla="*/ 82135 h 143834"/>
              <a:gd name="connsiteX6" fmla="*/ 222152 w 255920"/>
              <a:gd name="connsiteY6" fmla="*/ 26985 h 143834"/>
              <a:gd name="connsiteX7" fmla="*/ 78767 w 255920"/>
              <a:gd name="connsiteY7" fmla="*/ 6833 h 143834"/>
              <a:gd name="connsiteX8" fmla="*/ 53625 w 255920"/>
              <a:gd name="connsiteY8" fmla="*/ 143834 h 143834"/>
              <a:gd name="connsiteX0" fmla="*/ 84781 w 255920"/>
              <a:gd name="connsiteY0" fmla="*/ 32386 h 143834"/>
              <a:gd name="connsiteX1" fmla="*/ 51917 w 255920"/>
              <a:gd name="connsiteY1" fmla="*/ 100225 h 143834"/>
              <a:gd name="connsiteX2" fmla="*/ 149974 w 255920"/>
              <a:gd name="connsiteY2" fmla="*/ 138365 h 143834"/>
              <a:gd name="connsiteX3" fmla="*/ 146106 w 255920"/>
              <a:gd name="connsiteY3" fmla="*/ 47756 h 143834"/>
              <a:gd name="connsiteX4" fmla="*/ 236904 w 255920"/>
              <a:gd name="connsiteY4" fmla="*/ 114107 h 143834"/>
              <a:gd name="connsiteX5" fmla="*/ 255127 w 255920"/>
              <a:gd name="connsiteY5" fmla="*/ 82135 h 143834"/>
              <a:gd name="connsiteX6" fmla="*/ 222152 w 255920"/>
              <a:gd name="connsiteY6" fmla="*/ 26985 h 143834"/>
              <a:gd name="connsiteX7" fmla="*/ 78767 w 255920"/>
              <a:gd name="connsiteY7" fmla="*/ 6833 h 143834"/>
              <a:gd name="connsiteX8" fmla="*/ 53625 w 255920"/>
              <a:gd name="connsiteY8" fmla="*/ 143834 h 143834"/>
              <a:gd name="connsiteX0" fmla="*/ 84781 w 244778"/>
              <a:gd name="connsiteY0" fmla="*/ 32386 h 143834"/>
              <a:gd name="connsiteX1" fmla="*/ 51917 w 244778"/>
              <a:gd name="connsiteY1" fmla="*/ 100225 h 143834"/>
              <a:gd name="connsiteX2" fmla="*/ 149974 w 244778"/>
              <a:gd name="connsiteY2" fmla="*/ 138365 h 143834"/>
              <a:gd name="connsiteX3" fmla="*/ 146106 w 244778"/>
              <a:gd name="connsiteY3" fmla="*/ 47756 h 143834"/>
              <a:gd name="connsiteX4" fmla="*/ 236904 w 244778"/>
              <a:gd name="connsiteY4" fmla="*/ 114107 h 143834"/>
              <a:gd name="connsiteX5" fmla="*/ 222152 w 244778"/>
              <a:gd name="connsiteY5" fmla="*/ 26985 h 143834"/>
              <a:gd name="connsiteX6" fmla="*/ 78767 w 244778"/>
              <a:gd name="connsiteY6" fmla="*/ 6833 h 143834"/>
              <a:gd name="connsiteX7" fmla="*/ 53625 w 244778"/>
              <a:gd name="connsiteY7" fmla="*/ 143834 h 143834"/>
              <a:gd name="connsiteX0" fmla="*/ 84781 w 244791"/>
              <a:gd name="connsiteY0" fmla="*/ 32386 h 143834"/>
              <a:gd name="connsiteX1" fmla="*/ 51917 w 244791"/>
              <a:gd name="connsiteY1" fmla="*/ 100225 h 143834"/>
              <a:gd name="connsiteX2" fmla="*/ 149974 w 244791"/>
              <a:gd name="connsiteY2" fmla="*/ 138365 h 143834"/>
              <a:gd name="connsiteX3" fmla="*/ 145927 w 244791"/>
              <a:gd name="connsiteY3" fmla="*/ 64394 h 143834"/>
              <a:gd name="connsiteX4" fmla="*/ 236904 w 244791"/>
              <a:gd name="connsiteY4" fmla="*/ 114107 h 143834"/>
              <a:gd name="connsiteX5" fmla="*/ 222152 w 244791"/>
              <a:gd name="connsiteY5" fmla="*/ 26985 h 143834"/>
              <a:gd name="connsiteX6" fmla="*/ 78767 w 244791"/>
              <a:gd name="connsiteY6" fmla="*/ 6833 h 143834"/>
              <a:gd name="connsiteX7" fmla="*/ 53625 w 244791"/>
              <a:gd name="connsiteY7" fmla="*/ 143834 h 143834"/>
              <a:gd name="connsiteX0" fmla="*/ 84781 w 259468"/>
              <a:gd name="connsiteY0" fmla="*/ 32963 h 144411"/>
              <a:gd name="connsiteX1" fmla="*/ 51917 w 259468"/>
              <a:gd name="connsiteY1" fmla="*/ 100802 h 144411"/>
              <a:gd name="connsiteX2" fmla="*/ 149974 w 259468"/>
              <a:gd name="connsiteY2" fmla="*/ 138942 h 144411"/>
              <a:gd name="connsiteX3" fmla="*/ 145927 w 259468"/>
              <a:gd name="connsiteY3" fmla="*/ 64971 h 144411"/>
              <a:gd name="connsiteX4" fmla="*/ 255107 w 259468"/>
              <a:gd name="connsiteY4" fmla="*/ 105804 h 144411"/>
              <a:gd name="connsiteX5" fmla="*/ 222152 w 259468"/>
              <a:gd name="connsiteY5" fmla="*/ 27562 h 144411"/>
              <a:gd name="connsiteX6" fmla="*/ 78767 w 259468"/>
              <a:gd name="connsiteY6" fmla="*/ 7410 h 144411"/>
              <a:gd name="connsiteX7" fmla="*/ 53625 w 259468"/>
              <a:gd name="connsiteY7" fmla="*/ 144411 h 144411"/>
              <a:gd name="connsiteX0" fmla="*/ 85270 w 259999"/>
              <a:gd name="connsiteY0" fmla="*/ 38499 h 149947"/>
              <a:gd name="connsiteX1" fmla="*/ 52406 w 259999"/>
              <a:gd name="connsiteY1" fmla="*/ 106338 h 149947"/>
              <a:gd name="connsiteX2" fmla="*/ 150463 w 259999"/>
              <a:gd name="connsiteY2" fmla="*/ 144478 h 149947"/>
              <a:gd name="connsiteX3" fmla="*/ 146416 w 259999"/>
              <a:gd name="connsiteY3" fmla="*/ 70507 h 149947"/>
              <a:gd name="connsiteX4" fmla="*/ 255596 w 259999"/>
              <a:gd name="connsiteY4" fmla="*/ 111340 h 149947"/>
              <a:gd name="connsiteX5" fmla="*/ 222641 w 259999"/>
              <a:gd name="connsiteY5" fmla="*/ 33098 h 149947"/>
              <a:gd name="connsiteX6" fmla="*/ 77313 w 259999"/>
              <a:gd name="connsiteY6" fmla="*/ 6538 h 149947"/>
              <a:gd name="connsiteX7" fmla="*/ 54114 w 259999"/>
              <a:gd name="connsiteY7" fmla="*/ 149947 h 149947"/>
              <a:gd name="connsiteX0" fmla="*/ 85270 w 259932"/>
              <a:gd name="connsiteY0" fmla="*/ 38499 h 149947"/>
              <a:gd name="connsiteX1" fmla="*/ 52406 w 259932"/>
              <a:gd name="connsiteY1" fmla="*/ 106338 h 149947"/>
              <a:gd name="connsiteX2" fmla="*/ 150463 w 259932"/>
              <a:gd name="connsiteY2" fmla="*/ 144478 h 149947"/>
              <a:gd name="connsiteX3" fmla="*/ 147387 w 259932"/>
              <a:gd name="connsiteY3" fmla="*/ 73711 h 149947"/>
              <a:gd name="connsiteX4" fmla="*/ 255596 w 259932"/>
              <a:gd name="connsiteY4" fmla="*/ 111340 h 149947"/>
              <a:gd name="connsiteX5" fmla="*/ 222641 w 259932"/>
              <a:gd name="connsiteY5" fmla="*/ 33098 h 149947"/>
              <a:gd name="connsiteX6" fmla="*/ 77313 w 259932"/>
              <a:gd name="connsiteY6" fmla="*/ 6538 h 149947"/>
              <a:gd name="connsiteX7" fmla="*/ 54114 w 259932"/>
              <a:gd name="connsiteY7" fmla="*/ 149947 h 149947"/>
              <a:gd name="connsiteX0" fmla="*/ 114741 w 289403"/>
              <a:gd name="connsiteY0" fmla="*/ 39733 h 168942"/>
              <a:gd name="connsiteX1" fmla="*/ 81877 w 289403"/>
              <a:gd name="connsiteY1" fmla="*/ 107572 h 168942"/>
              <a:gd name="connsiteX2" fmla="*/ 179934 w 289403"/>
              <a:gd name="connsiteY2" fmla="*/ 145712 h 168942"/>
              <a:gd name="connsiteX3" fmla="*/ 176858 w 289403"/>
              <a:gd name="connsiteY3" fmla="*/ 74945 h 168942"/>
              <a:gd name="connsiteX4" fmla="*/ 285067 w 289403"/>
              <a:gd name="connsiteY4" fmla="*/ 112574 h 168942"/>
              <a:gd name="connsiteX5" fmla="*/ 252112 w 289403"/>
              <a:gd name="connsiteY5" fmla="*/ 34332 h 168942"/>
              <a:gd name="connsiteX6" fmla="*/ 106784 w 289403"/>
              <a:gd name="connsiteY6" fmla="*/ 7772 h 168942"/>
              <a:gd name="connsiteX7" fmla="*/ 47179 w 289403"/>
              <a:gd name="connsiteY7" fmla="*/ 168942 h 168942"/>
              <a:gd name="connsiteX0" fmla="*/ 112169 w 286831"/>
              <a:gd name="connsiteY0" fmla="*/ 39244 h 161427"/>
              <a:gd name="connsiteX1" fmla="*/ 79305 w 286831"/>
              <a:gd name="connsiteY1" fmla="*/ 107083 h 161427"/>
              <a:gd name="connsiteX2" fmla="*/ 177362 w 286831"/>
              <a:gd name="connsiteY2" fmla="*/ 145223 h 161427"/>
              <a:gd name="connsiteX3" fmla="*/ 174286 w 286831"/>
              <a:gd name="connsiteY3" fmla="*/ 74456 h 161427"/>
              <a:gd name="connsiteX4" fmla="*/ 282495 w 286831"/>
              <a:gd name="connsiteY4" fmla="*/ 112085 h 161427"/>
              <a:gd name="connsiteX5" fmla="*/ 249540 w 286831"/>
              <a:gd name="connsiteY5" fmla="*/ 33843 h 161427"/>
              <a:gd name="connsiteX6" fmla="*/ 104212 w 286831"/>
              <a:gd name="connsiteY6" fmla="*/ 7283 h 161427"/>
              <a:gd name="connsiteX7" fmla="*/ 47700 w 286831"/>
              <a:gd name="connsiteY7" fmla="*/ 161427 h 161427"/>
              <a:gd name="connsiteX0" fmla="*/ 112169 w 265981"/>
              <a:gd name="connsiteY0" fmla="*/ 39185 h 161368"/>
              <a:gd name="connsiteX1" fmla="*/ 79305 w 265981"/>
              <a:gd name="connsiteY1" fmla="*/ 107024 h 161368"/>
              <a:gd name="connsiteX2" fmla="*/ 177362 w 265981"/>
              <a:gd name="connsiteY2" fmla="*/ 145164 h 161368"/>
              <a:gd name="connsiteX3" fmla="*/ 174286 w 265981"/>
              <a:gd name="connsiteY3" fmla="*/ 74397 h 161368"/>
              <a:gd name="connsiteX4" fmla="*/ 254218 w 265981"/>
              <a:gd name="connsiteY4" fmla="*/ 109366 h 161368"/>
              <a:gd name="connsiteX5" fmla="*/ 249540 w 265981"/>
              <a:gd name="connsiteY5" fmla="*/ 33784 h 161368"/>
              <a:gd name="connsiteX6" fmla="*/ 104212 w 265981"/>
              <a:gd name="connsiteY6" fmla="*/ 7224 h 161368"/>
              <a:gd name="connsiteX7" fmla="*/ 47700 w 265981"/>
              <a:gd name="connsiteY7" fmla="*/ 161368 h 161368"/>
              <a:gd name="connsiteX0" fmla="*/ 112169 w 274217"/>
              <a:gd name="connsiteY0" fmla="*/ 39185 h 161368"/>
              <a:gd name="connsiteX1" fmla="*/ 79305 w 274217"/>
              <a:gd name="connsiteY1" fmla="*/ 107024 h 161368"/>
              <a:gd name="connsiteX2" fmla="*/ 177362 w 274217"/>
              <a:gd name="connsiteY2" fmla="*/ 145164 h 161368"/>
              <a:gd name="connsiteX3" fmla="*/ 174286 w 274217"/>
              <a:gd name="connsiteY3" fmla="*/ 74397 h 161368"/>
              <a:gd name="connsiteX4" fmla="*/ 254218 w 274217"/>
              <a:gd name="connsiteY4" fmla="*/ 109366 h 161368"/>
              <a:gd name="connsiteX5" fmla="*/ 249540 w 274217"/>
              <a:gd name="connsiteY5" fmla="*/ 33784 h 161368"/>
              <a:gd name="connsiteX6" fmla="*/ 104212 w 274217"/>
              <a:gd name="connsiteY6" fmla="*/ 7224 h 161368"/>
              <a:gd name="connsiteX7" fmla="*/ 47700 w 274217"/>
              <a:gd name="connsiteY7" fmla="*/ 161368 h 161368"/>
              <a:gd name="connsiteX0" fmla="*/ 112169 w 274217"/>
              <a:gd name="connsiteY0" fmla="*/ 39185 h 161368"/>
              <a:gd name="connsiteX1" fmla="*/ 79305 w 274217"/>
              <a:gd name="connsiteY1" fmla="*/ 107024 h 161368"/>
              <a:gd name="connsiteX2" fmla="*/ 177362 w 274217"/>
              <a:gd name="connsiteY2" fmla="*/ 145164 h 161368"/>
              <a:gd name="connsiteX3" fmla="*/ 174286 w 274217"/>
              <a:gd name="connsiteY3" fmla="*/ 74397 h 161368"/>
              <a:gd name="connsiteX4" fmla="*/ 254218 w 274217"/>
              <a:gd name="connsiteY4" fmla="*/ 109366 h 161368"/>
              <a:gd name="connsiteX5" fmla="*/ 249540 w 274217"/>
              <a:gd name="connsiteY5" fmla="*/ 33784 h 161368"/>
              <a:gd name="connsiteX6" fmla="*/ 104212 w 274217"/>
              <a:gd name="connsiteY6" fmla="*/ 7224 h 161368"/>
              <a:gd name="connsiteX7" fmla="*/ 47700 w 274217"/>
              <a:gd name="connsiteY7" fmla="*/ 161368 h 161368"/>
              <a:gd name="connsiteX0" fmla="*/ 112169 w 274217"/>
              <a:gd name="connsiteY0" fmla="*/ 39185 h 161368"/>
              <a:gd name="connsiteX1" fmla="*/ 90691 w 274217"/>
              <a:gd name="connsiteY1" fmla="*/ 105458 h 161368"/>
              <a:gd name="connsiteX2" fmla="*/ 177362 w 274217"/>
              <a:gd name="connsiteY2" fmla="*/ 145164 h 161368"/>
              <a:gd name="connsiteX3" fmla="*/ 174286 w 274217"/>
              <a:gd name="connsiteY3" fmla="*/ 74397 h 161368"/>
              <a:gd name="connsiteX4" fmla="*/ 254218 w 274217"/>
              <a:gd name="connsiteY4" fmla="*/ 109366 h 161368"/>
              <a:gd name="connsiteX5" fmla="*/ 249540 w 274217"/>
              <a:gd name="connsiteY5" fmla="*/ 33784 h 161368"/>
              <a:gd name="connsiteX6" fmla="*/ 104212 w 274217"/>
              <a:gd name="connsiteY6" fmla="*/ 7224 h 161368"/>
              <a:gd name="connsiteX7" fmla="*/ 47700 w 274217"/>
              <a:gd name="connsiteY7" fmla="*/ 161368 h 161368"/>
              <a:gd name="connsiteX0" fmla="*/ 63813 w 225861"/>
              <a:gd name="connsiteY0" fmla="*/ 38533 h 151289"/>
              <a:gd name="connsiteX1" fmla="*/ 42335 w 225861"/>
              <a:gd name="connsiteY1" fmla="*/ 104806 h 151289"/>
              <a:gd name="connsiteX2" fmla="*/ 129006 w 225861"/>
              <a:gd name="connsiteY2" fmla="*/ 144512 h 151289"/>
              <a:gd name="connsiteX3" fmla="*/ 125930 w 225861"/>
              <a:gd name="connsiteY3" fmla="*/ 73745 h 151289"/>
              <a:gd name="connsiteX4" fmla="*/ 205862 w 225861"/>
              <a:gd name="connsiteY4" fmla="*/ 108714 h 151289"/>
              <a:gd name="connsiteX5" fmla="*/ 201184 w 225861"/>
              <a:gd name="connsiteY5" fmla="*/ 33132 h 151289"/>
              <a:gd name="connsiteX6" fmla="*/ 55856 w 225861"/>
              <a:gd name="connsiteY6" fmla="*/ 6572 h 151289"/>
              <a:gd name="connsiteX7" fmla="*/ 61094 w 225861"/>
              <a:gd name="connsiteY7" fmla="*/ 151289 h 151289"/>
              <a:gd name="connsiteX0" fmla="*/ 58204 w 219275"/>
              <a:gd name="connsiteY0" fmla="*/ 31930 h 144686"/>
              <a:gd name="connsiteX1" fmla="*/ 36726 w 219275"/>
              <a:gd name="connsiteY1" fmla="*/ 98203 h 144686"/>
              <a:gd name="connsiteX2" fmla="*/ 123397 w 219275"/>
              <a:gd name="connsiteY2" fmla="*/ 137909 h 144686"/>
              <a:gd name="connsiteX3" fmla="*/ 120321 w 219275"/>
              <a:gd name="connsiteY3" fmla="*/ 67142 h 144686"/>
              <a:gd name="connsiteX4" fmla="*/ 200253 w 219275"/>
              <a:gd name="connsiteY4" fmla="*/ 102111 h 144686"/>
              <a:gd name="connsiteX5" fmla="*/ 195575 w 219275"/>
              <a:gd name="connsiteY5" fmla="*/ 26529 h 144686"/>
              <a:gd name="connsiteX6" fmla="*/ 69379 w 219275"/>
              <a:gd name="connsiteY6" fmla="*/ 7629 h 144686"/>
              <a:gd name="connsiteX7" fmla="*/ 55485 w 219275"/>
              <a:gd name="connsiteY7" fmla="*/ 144686 h 144686"/>
              <a:gd name="connsiteX0" fmla="*/ 65689 w 226760"/>
              <a:gd name="connsiteY0" fmla="*/ 30077 h 142833"/>
              <a:gd name="connsiteX1" fmla="*/ 44211 w 226760"/>
              <a:gd name="connsiteY1" fmla="*/ 96350 h 142833"/>
              <a:gd name="connsiteX2" fmla="*/ 130882 w 226760"/>
              <a:gd name="connsiteY2" fmla="*/ 136056 h 142833"/>
              <a:gd name="connsiteX3" fmla="*/ 127806 w 226760"/>
              <a:gd name="connsiteY3" fmla="*/ 65289 h 142833"/>
              <a:gd name="connsiteX4" fmla="*/ 207738 w 226760"/>
              <a:gd name="connsiteY4" fmla="*/ 100258 h 142833"/>
              <a:gd name="connsiteX5" fmla="*/ 203060 w 226760"/>
              <a:gd name="connsiteY5" fmla="*/ 24676 h 142833"/>
              <a:gd name="connsiteX6" fmla="*/ 76864 w 226760"/>
              <a:gd name="connsiteY6" fmla="*/ 5776 h 142833"/>
              <a:gd name="connsiteX7" fmla="*/ 62970 w 226760"/>
              <a:gd name="connsiteY7" fmla="*/ 142833 h 142833"/>
              <a:gd name="connsiteX0" fmla="*/ 65689 w 226760"/>
              <a:gd name="connsiteY0" fmla="*/ 30077 h 142833"/>
              <a:gd name="connsiteX1" fmla="*/ 44211 w 226760"/>
              <a:gd name="connsiteY1" fmla="*/ 96350 h 142833"/>
              <a:gd name="connsiteX2" fmla="*/ 130882 w 226760"/>
              <a:gd name="connsiteY2" fmla="*/ 136056 h 142833"/>
              <a:gd name="connsiteX3" fmla="*/ 127806 w 226760"/>
              <a:gd name="connsiteY3" fmla="*/ 65289 h 142833"/>
              <a:gd name="connsiteX4" fmla="*/ 207738 w 226760"/>
              <a:gd name="connsiteY4" fmla="*/ 100258 h 142833"/>
              <a:gd name="connsiteX5" fmla="*/ 203060 w 226760"/>
              <a:gd name="connsiteY5" fmla="*/ 24676 h 142833"/>
              <a:gd name="connsiteX6" fmla="*/ 76864 w 226760"/>
              <a:gd name="connsiteY6" fmla="*/ 5776 h 142833"/>
              <a:gd name="connsiteX7" fmla="*/ 62970 w 226760"/>
              <a:gd name="connsiteY7" fmla="*/ 142833 h 142833"/>
              <a:gd name="connsiteX0" fmla="*/ 65689 w 226760"/>
              <a:gd name="connsiteY0" fmla="*/ 30077 h 142833"/>
              <a:gd name="connsiteX1" fmla="*/ 44211 w 226760"/>
              <a:gd name="connsiteY1" fmla="*/ 96350 h 142833"/>
              <a:gd name="connsiteX2" fmla="*/ 130882 w 226760"/>
              <a:gd name="connsiteY2" fmla="*/ 136056 h 142833"/>
              <a:gd name="connsiteX3" fmla="*/ 127806 w 226760"/>
              <a:gd name="connsiteY3" fmla="*/ 65289 h 142833"/>
              <a:gd name="connsiteX4" fmla="*/ 207738 w 226760"/>
              <a:gd name="connsiteY4" fmla="*/ 100258 h 142833"/>
              <a:gd name="connsiteX5" fmla="*/ 203060 w 226760"/>
              <a:gd name="connsiteY5" fmla="*/ 24676 h 142833"/>
              <a:gd name="connsiteX6" fmla="*/ 76864 w 226760"/>
              <a:gd name="connsiteY6" fmla="*/ 5776 h 142833"/>
              <a:gd name="connsiteX7" fmla="*/ 62970 w 226760"/>
              <a:gd name="connsiteY7" fmla="*/ 142833 h 142833"/>
              <a:gd name="connsiteX0" fmla="*/ 65689 w 226760"/>
              <a:gd name="connsiteY0" fmla="*/ 30077 h 142833"/>
              <a:gd name="connsiteX1" fmla="*/ 44211 w 226760"/>
              <a:gd name="connsiteY1" fmla="*/ 96350 h 142833"/>
              <a:gd name="connsiteX2" fmla="*/ 116612 w 226760"/>
              <a:gd name="connsiteY2" fmla="*/ 122114 h 142833"/>
              <a:gd name="connsiteX3" fmla="*/ 127806 w 226760"/>
              <a:gd name="connsiteY3" fmla="*/ 65289 h 142833"/>
              <a:gd name="connsiteX4" fmla="*/ 207738 w 226760"/>
              <a:gd name="connsiteY4" fmla="*/ 100258 h 142833"/>
              <a:gd name="connsiteX5" fmla="*/ 203060 w 226760"/>
              <a:gd name="connsiteY5" fmla="*/ 24676 h 142833"/>
              <a:gd name="connsiteX6" fmla="*/ 76864 w 226760"/>
              <a:gd name="connsiteY6" fmla="*/ 5776 h 142833"/>
              <a:gd name="connsiteX7" fmla="*/ 62970 w 226760"/>
              <a:gd name="connsiteY7" fmla="*/ 142833 h 142833"/>
              <a:gd name="connsiteX0" fmla="*/ 65689 w 221020"/>
              <a:gd name="connsiteY0" fmla="*/ 29851 h 142607"/>
              <a:gd name="connsiteX1" fmla="*/ 44211 w 221020"/>
              <a:gd name="connsiteY1" fmla="*/ 96124 h 142607"/>
              <a:gd name="connsiteX2" fmla="*/ 116612 w 221020"/>
              <a:gd name="connsiteY2" fmla="*/ 121888 h 142607"/>
              <a:gd name="connsiteX3" fmla="*/ 127806 w 221020"/>
              <a:gd name="connsiteY3" fmla="*/ 65063 h 142607"/>
              <a:gd name="connsiteX4" fmla="*/ 198728 w 221020"/>
              <a:gd name="connsiteY4" fmla="*/ 90980 h 142607"/>
              <a:gd name="connsiteX5" fmla="*/ 203060 w 221020"/>
              <a:gd name="connsiteY5" fmla="*/ 24450 h 142607"/>
              <a:gd name="connsiteX6" fmla="*/ 76864 w 221020"/>
              <a:gd name="connsiteY6" fmla="*/ 5550 h 142607"/>
              <a:gd name="connsiteX7" fmla="*/ 62970 w 221020"/>
              <a:gd name="connsiteY7" fmla="*/ 142607 h 142607"/>
              <a:gd name="connsiteX0" fmla="*/ 51241 w 206572"/>
              <a:gd name="connsiteY0" fmla="*/ 31327 h 139083"/>
              <a:gd name="connsiteX1" fmla="*/ 29763 w 206572"/>
              <a:gd name="connsiteY1" fmla="*/ 97600 h 139083"/>
              <a:gd name="connsiteX2" fmla="*/ 102164 w 206572"/>
              <a:gd name="connsiteY2" fmla="*/ 123364 h 139083"/>
              <a:gd name="connsiteX3" fmla="*/ 113358 w 206572"/>
              <a:gd name="connsiteY3" fmla="*/ 66539 h 139083"/>
              <a:gd name="connsiteX4" fmla="*/ 184280 w 206572"/>
              <a:gd name="connsiteY4" fmla="*/ 92456 h 139083"/>
              <a:gd name="connsiteX5" fmla="*/ 188612 w 206572"/>
              <a:gd name="connsiteY5" fmla="*/ 25926 h 139083"/>
              <a:gd name="connsiteX6" fmla="*/ 62416 w 206572"/>
              <a:gd name="connsiteY6" fmla="*/ 7026 h 139083"/>
              <a:gd name="connsiteX7" fmla="*/ 57667 w 206572"/>
              <a:gd name="connsiteY7" fmla="*/ 139083 h 139083"/>
              <a:gd name="connsiteX0" fmla="*/ 79802 w 235133"/>
              <a:gd name="connsiteY0" fmla="*/ 31327 h 140062"/>
              <a:gd name="connsiteX1" fmla="*/ 58324 w 235133"/>
              <a:gd name="connsiteY1" fmla="*/ 97600 h 140062"/>
              <a:gd name="connsiteX2" fmla="*/ 130725 w 235133"/>
              <a:gd name="connsiteY2" fmla="*/ 123364 h 140062"/>
              <a:gd name="connsiteX3" fmla="*/ 141919 w 235133"/>
              <a:gd name="connsiteY3" fmla="*/ 66539 h 140062"/>
              <a:gd name="connsiteX4" fmla="*/ 212841 w 235133"/>
              <a:gd name="connsiteY4" fmla="*/ 92456 h 140062"/>
              <a:gd name="connsiteX5" fmla="*/ 217173 w 235133"/>
              <a:gd name="connsiteY5" fmla="*/ 25926 h 140062"/>
              <a:gd name="connsiteX6" fmla="*/ 90977 w 235133"/>
              <a:gd name="connsiteY6" fmla="*/ 7026 h 140062"/>
              <a:gd name="connsiteX7" fmla="*/ 48421 w 235133"/>
              <a:gd name="connsiteY7" fmla="*/ 140062 h 140062"/>
              <a:gd name="connsiteX0" fmla="*/ 83971 w 239302"/>
              <a:gd name="connsiteY0" fmla="*/ 31327 h 146559"/>
              <a:gd name="connsiteX1" fmla="*/ 62493 w 239302"/>
              <a:gd name="connsiteY1" fmla="*/ 97600 h 146559"/>
              <a:gd name="connsiteX2" fmla="*/ 134894 w 239302"/>
              <a:gd name="connsiteY2" fmla="*/ 123364 h 146559"/>
              <a:gd name="connsiteX3" fmla="*/ 146088 w 239302"/>
              <a:gd name="connsiteY3" fmla="*/ 66539 h 146559"/>
              <a:gd name="connsiteX4" fmla="*/ 217010 w 239302"/>
              <a:gd name="connsiteY4" fmla="*/ 92456 h 146559"/>
              <a:gd name="connsiteX5" fmla="*/ 221342 w 239302"/>
              <a:gd name="connsiteY5" fmla="*/ 25926 h 146559"/>
              <a:gd name="connsiteX6" fmla="*/ 95146 w 239302"/>
              <a:gd name="connsiteY6" fmla="*/ 7026 h 146559"/>
              <a:gd name="connsiteX7" fmla="*/ 47362 w 239302"/>
              <a:gd name="connsiteY7" fmla="*/ 146559 h 146559"/>
              <a:gd name="connsiteX0" fmla="*/ 49625 w 204956"/>
              <a:gd name="connsiteY0" fmla="*/ 31327 h 146559"/>
              <a:gd name="connsiteX1" fmla="*/ 28147 w 204956"/>
              <a:gd name="connsiteY1" fmla="*/ 97600 h 146559"/>
              <a:gd name="connsiteX2" fmla="*/ 100548 w 204956"/>
              <a:gd name="connsiteY2" fmla="*/ 123364 h 146559"/>
              <a:gd name="connsiteX3" fmla="*/ 111742 w 204956"/>
              <a:gd name="connsiteY3" fmla="*/ 66539 h 146559"/>
              <a:gd name="connsiteX4" fmla="*/ 182664 w 204956"/>
              <a:gd name="connsiteY4" fmla="*/ 92456 h 146559"/>
              <a:gd name="connsiteX5" fmla="*/ 186996 w 204956"/>
              <a:gd name="connsiteY5" fmla="*/ 25926 h 146559"/>
              <a:gd name="connsiteX6" fmla="*/ 60800 w 204956"/>
              <a:gd name="connsiteY6" fmla="*/ 7026 h 146559"/>
              <a:gd name="connsiteX7" fmla="*/ 13016 w 204956"/>
              <a:gd name="connsiteY7" fmla="*/ 146559 h 146559"/>
              <a:gd name="connsiteX0" fmla="*/ 64216 w 219547"/>
              <a:gd name="connsiteY0" fmla="*/ 31327 h 124929"/>
              <a:gd name="connsiteX1" fmla="*/ 42738 w 219547"/>
              <a:gd name="connsiteY1" fmla="*/ 97600 h 124929"/>
              <a:gd name="connsiteX2" fmla="*/ 115139 w 219547"/>
              <a:gd name="connsiteY2" fmla="*/ 123364 h 124929"/>
              <a:gd name="connsiteX3" fmla="*/ 126333 w 219547"/>
              <a:gd name="connsiteY3" fmla="*/ 66539 h 124929"/>
              <a:gd name="connsiteX4" fmla="*/ 197255 w 219547"/>
              <a:gd name="connsiteY4" fmla="*/ 92456 h 124929"/>
              <a:gd name="connsiteX5" fmla="*/ 201587 w 219547"/>
              <a:gd name="connsiteY5" fmla="*/ 25926 h 124929"/>
              <a:gd name="connsiteX6" fmla="*/ 75391 w 219547"/>
              <a:gd name="connsiteY6" fmla="*/ 7026 h 124929"/>
              <a:gd name="connsiteX7" fmla="*/ 11168 w 219547"/>
              <a:gd name="connsiteY7" fmla="*/ 92984 h 124929"/>
              <a:gd name="connsiteX0" fmla="*/ 53498 w 208829"/>
              <a:gd name="connsiteY0" fmla="*/ 31327 h 124929"/>
              <a:gd name="connsiteX1" fmla="*/ 32020 w 208829"/>
              <a:gd name="connsiteY1" fmla="*/ 97600 h 124929"/>
              <a:gd name="connsiteX2" fmla="*/ 104421 w 208829"/>
              <a:gd name="connsiteY2" fmla="*/ 123364 h 124929"/>
              <a:gd name="connsiteX3" fmla="*/ 115615 w 208829"/>
              <a:gd name="connsiteY3" fmla="*/ 66539 h 124929"/>
              <a:gd name="connsiteX4" fmla="*/ 186537 w 208829"/>
              <a:gd name="connsiteY4" fmla="*/ 92456 h 124929"/>
              <a:gd name="connsiteX5" fmla="*/ 190869 w 208829"/>
              <a:gd name="connsiteY5" fmla="*/ 25926 h 124929"/>
              <a:gd name="connsiteX6" fmla="*/ 64673 w 208829"/>
              <a:gd name="connsiteY6" fmla="*/ 7026 h 124929"/>
              <a:gd name="connsiteX7" fmla="*/ 450 w 208829"/>
              <a:gd name="connsiteY7" fmla="*/ 92984 h 124929"/>
              <a:gd name="connsiteX0" fmla="*/ 53048 w 208379"/>
              <a:gd name="connsiteY0" fmla="*/ 27554 h 121156"/>
              <a:gd name="connsiteX1" fmla="*/ 31570 w 208379"/>
              <a:gd name="connsiteY1" fmla="*/ 93827 h 121156"/>
              <a:gd name="connsiteX2" fmla="*/ 103971 w 208379"/>
              <a:gd name="connsiteY2" fmla="*/ 119591 h 121156"/>
              <a:gd name="connsiteX3" fmla="*/ 115165 w 208379"/>
              <a:gd name="connsiteY3" fmla="*/ 62766 h 121156"/>
              <a:gd name="connsiteX4" fmla="*/ 186087 w 208379"/>
              <a:gd name="connsiteY4" fmla="*/ 88683 h 121156"/>
              <a:gd name="connsiteX5" fmla="*/ 190419 w 208379"/>
              <a:gd name="connsiteY5" fmla="*/ 22153 h 121156"/>
              <a:gd name="connsiteX6" fmla="*/ 64223 w 208379"/>
              <a:gd name="connsiteY6" fmla="*/ 3253 h 121156"/>
              <a:gd name="connsiteX7" fmla="*/ 11371 w 208379"/>
              <a:gd name="connsiteY7" fmla="*/ 67358 h 121156"/>
              <a:gd name="connsiteX8" fmla="*/ 0 w 208379"/>
              <a:gd name="connsiteY8" fmla="*/ 89211 h 121156"/>
              <a:gd name="connsiteX0" fmla="*/ 53048 w 208379"/>
              <a:gd name="connsiteY0" fmla="*/ 27554 h 120010"/>
              <a:gd name="connsiteX1" fmla="*/ 103971 w 208379"/>
              <a:gd name="connsiteY1" fmla="*/ 119591 h 120010"/>
              <a:gd name="connsiteX2" fmla="*/ 115165 w 208379"/>
              <a:gd name="connsiteY2" fmla="*/ 62766 h 120010"/>
              <a:gd name="connsiteX3" fmla="*/ 186087 w 208379"/>
              <a:gd name="connsiteY3" fmla="*/ 88683 h 120010"/>
              <a:gd name="connsiteX4" fmla="*/ 190419 w 208379"/>
              <a:gd name="connsiteY4" fmla="*/ 22153 h 120010"/>
              <a:gd name="connsiteX5" fmla="*/ 64223 w 208379"/>
              <a:gd name="connsiteY5" fmla="*/ 3253 h 120010"/>
              <a:gd name="connsiteX6" fmla="*/ 11371 w 208379"/>
              <a:gd name="connsiteY6" fmla="*/ 67358 h 120010"/>
              <a:gd name="connsiteX7" fmla="*/ 0 w 208379"/>
              <a:gd name="connsiteY7" fmla="*/ 89211 h 120010"/>
              <a:gd name="connsiteX0" fmla="*/ 53048 w 208379"/>
              <a:gd name="connsiteY0" fmla="*/ 27554 h 90224"/>
              <a:gd name="connsiteX1" fmla="*/ 115165 w 208379"/>
              <a:gd name="connsiteY1" fmla="*/ 62766 h 90224"/>
              <a:gd name="connsiteX2" fmla="*/ 186087 w 208379"/>
              <a:gd name="connsiteY2" fmla="*/ 88683 h 90224"/>
              <a:gd name="connsiteX3" fmla="*/ 190419 w 208379"/>
              <a:gd name="connsiteY3" fmla="*/ 22153 h 90224"/>
              <a:gd name="connsiteX4" fmla="*/ 64223 w 208379"/>
              <a:gd name="connsiteY4" fmla="*/ 3253 h 90224"/>
              <a:gd name="connsiteX5" fmla="*/ 11371 w 208379"/>
              <a:gd name="connsiteY5" fmla="*/ 67358 h 90224"/>
              <a:gd name="connsiteX6" fmla="*/ 0 w 208379"/>
              <a:gd name="connsiteY6" fmla="*/ 89211 h 90224"/>
              <a:gd name="connsiteX0" fmla="*/ 60108 w 208379"/>
              <a:gd name="connsiteY0" fmla="*/ 66783 h 89955"/>
              <a:gd name="connsiteX1" fmla="*/ 115165 w 208379"/>
              <a:gd name="connsiteY1" fmla="*/ 62766 h 89955"/>
              <a:gd name="connsiteX2" fmla="*/ 186087 w 208379"/>
              <a:gd name="connsiteY2" fmla="*/ 88683 h 89955"/>
              <a:gd name="connsiteX3" fmla="*/ 190419 w 208379"/>
              <a:gd name="connsiteY3" fmla="*/ 22153 h 89955"/>
              <a:gd name="connsiteX4" fmla="*/ 64223 w 208379"/>
              <a:gd name="connsiteY4" fmla="*/ 3253 h 89955"/>
              <a:gd name="connsiteX5" fmla="*/ 11371 w 208379"/>
              <a:gd name="connsiteY5" fmla="*/ 67358 h 89955"/>
              <a:gd name="connsiteX6" fmla="*/ 0 w 208379"/>
              <a:gd name="connsiteY6" fmla="*/ 89211 h 89955"/>
              <a:gd name="connsiteX0" fmla="*/ 93146 w 208379"/>
              <a:gd name="connsiteY0" fmla="*/ 123731 h 124329"/>
              <a:gd name="connsiteX1" fmla="*/ 115165 w 208379"/>
              <a:gd name="connsiteY1" fmla="*/ 62766 h 124329"/>
              <a:gd name="connsiteX2" fmla="*/ 186087 w 208379"/>
              <a:gd name="connsiteY2" fmla="*/ 88683 h 124329"/>
              <a:gd name="connsiteX3" fmla="*/ 190419 w 208379"/>
              <a:gd name="connsiteY3" fmla="*/ 22153 h 124329"/>
              <a:gd name="connsiteX4" fmla="*/ 64223 w 208379"/>
              <a:gd name="connsiteY4" fmla="*/ 3253 h 124329"/>
              <a:gd name="connsiteX5" fmla="*/ 11371 w 208379"/>
              <a:gd name="connsiteY5" fmla="*/ 67358 h 124329"/>
              <a:gd name="connsiteX6" fmla="*/ 0 w 208379"/>
              <a:gd name="connsiteY6" fmla="*/ 89211 h 124329"/>
              <a:gd name="connsiteX0" fmla="*/ 93146 w 186170"/>
              <a:gd name="connsiteY0" fmla="*/ 122442 h 123040"/>
              <a:gd name="connsiteX1" fmla="*/ 115165 w 186170"/>
              <a:gd name="connsiteY1" fmla="*/ 61477 h 123040"/>
              <a:gd name="connsiteX2" fmla="*/ 186087 w 186170"/>
              <a:gd name="connsiteY2" fmla="*/ 87394 h 123040"/>
              <a:gd name="connsiteX3" fmla="*/ 128039 w 186170"/>
              <a:gd name="connsiteY3" fmla="*/ 36377 h 123040"/>
              <a:gd name="connsiteX4" fmla="*/ 64223 w 186170"/>
              <a:gd name="connsiteY4" fmla="*/ 1964 h 123040"/>
              <a:gd name="connsiteX5" fmla="*/ 11371 w 186170"/>
              <a:gd name="connsiteY5" fmla="*/ 66069 h 123040"/>
              <a:gd name="connsiteX6" fmla="*/ 0 w 186170"/>
              <a:gd name="connsiteY6" fmla="*/ 87922 h 123040"/>
              <a:gd name="connsiteX0" fmla="*/ 93146 w 186960"/>
              <a:gd name="connsiteY0" fmla="*/ 122442 h 123138"/>
              <a:gd name="connsiteX1" fmla="*/ 81704 w 186960"/>
              <a:gd name="connsiteY1" fmla="*/ 71056 h 123138"/>
              <a:gd name="connsiteX2" fmla="*/ 186087 w 186960"/>
              <a:gd name="connsiteY2" fmla="*/ 87394 h 123138"/>
              <a:gd name="connsiteX3" fmla="*/ 128039 w 186960"/>
              <a:gd name="connsiteY3" fmla="*/ 36377 h 123138"/>
              <a:gd name="connsiteX4" fmla="*/ 64223 w 186960"/>
              <a:gd name="connsiteY4" fmla="*/ 1964 h 123138"/>
              <a:gd name="connsiteX5" fmla="*/ 11371 w 186960"/>
              <a:gd name="connsiteY5" fmla="*/ 66069 h 123138"/>
              <a:gd name="connsiteX6" fmla="*/ 0 w 186960"/>
              <a:gd name="connsiteY6" fmla="*/ 87922 h 123138"/>
              <a:gd name="connsiteX0" fmla="*/ 89225 w 186960"/>
              <a:gd name="connsiteY0" fmla="*/ 127314 h 127965"/>
              <a:gd name="connsiteX1" fmla="*/ 81704 w 186960"/>
              <a:gd name="connsiteY1" fmla="*/ 71056 h 127965"/>
              <a:gd name="connsiteX2" fmla="*/ 186087 w 186960"/>
              <a:gd name="connsiteY2" fmla="*/ 87394 h 127965"/>
              <a:gd name="connsiteX3" fmla="*/ 128039 w 186960"/>
              <a:gd name="connsiteY3" fmla="*/ 36377 h 127965"/>
              <a:gd name="connsiteX4" fmla="*/ 64223 w 186960"/>
              <a:gd name="connsiteY4" fmla="*/ 1964 h 127965"/>
              <a:gd name="connsiteX5" fmla="*/ 11371 w 186960"/>
              <a:gd name="connsiteY5" fmla="*/ 66069 h 127965"/>
              <a:gd name="connsiteX6" fmla="*/ 0 w 186960"/>
              <a:gd name="connsiteY6" fmla="*/ 87922 h 127965"/>
              <a:gd name="connsiteX0" fmla="*/ 89225 w 130667"/>
              <a:gd name="connsiteY0" fmla="*/ 127086 h 127795"/>
              <a:gd name="connsiteX1" fmla="*/ 81704 w 130667"/>
              <a:gd name="connsiteY1" fmla="*/ 70828 h 127795"/>
              <a:gd name="connsiteX2" fmla="*/ 114850 w 130667"/>
              <a:gd name="connsiteY2" fmla="*/ 55684 h 127795"/>
              <a:gd name="connsiteX3" fmla="*/ 128039 w 130667"/>
              <a:gd name="connsiteY3" fmla="*/ 36149 h 127795"/>
              <a:gd name="connsiteX4" fmla="*/ 64223 w 130667"/>
              <a:gd name="connsiteY4" fmla="*/ 1736 h 127795"/>
              <a:gd name="connsiteX5" fmla="*/ 11371 w 130667"/>
              <a:gd name="connsiteY5" fmla="*/ 65841 h 127795"/>
              <a:gd name="connsiteX6" fmla="*/ 0 w 130667"/>
              <a:gd name="connsiteY6" fmla="*/ 87694 h 127795"/>
              <a:gd name="connsiteX0" fmla="*/ 126051 w 130667"/>
              <a:gd name="connsiteY0" fmla="*/ 107325 h 108323"/>
              <a:gd name="connsiteX1" fmla="*/ 81704 w 130667"/>
              <a:gd name="connsiteY1" fmla="*/ 70828 h 108323"/>
              <a:gd name="connsiteX2" fmla="*/ 114850 w 130667"/>
              <a:gd name="connsiteY2" fmla="*/ 55684 h 108323"/>
              <a:gd name="connsiteX3" fmla="*/ 128039 w 130667"/>
              <a:gd name="connsiteY3" fmla="*/ 36149 h 108323"/>
              <a:gd name="connsiteX4" fmla="*/ 64223 w 130667"/>
              <a:gd name="connsiteY4" fmla="*/ 1736 h 108323"/>
              <a:gd name="connsiteX5" fmla="*/ 11371 w 130667"/>
              <a:gd name="connsiteY5" fmla="*/ 65841 h 108323"/>
              <a:gd name="connsiteX6" fmla="*/ 0 w 130667"/>
              <a:gd name="connsiteY6" fmla="*/ 87694 h 108323"/>
              <a:gd name="connsiteX0" fmla="*/ 92655 w 130667"/>
              <a:gd name="connsiteY0" fmla="*/ 112822 h 113718"/>
              <a:gd name="connsiteX1" fmla="*/ 81704 w 130667"/>
              <a:gd name="connsiteY1" fmla="*/ 70828 h 113718"/>
              <a:gd name="connsiteX2" fmla="*/ 114850 w 130667"/>
              <a:gd name="connsiteY2" fmla="*/ 55684 h 113718"/>
              <a:gd name="connsiteX3" fmla="*/ 128039 w 130667"/>
              <a:gd name="connsiteY3" fmla="*/ 36149 h 113718"/>
              <a:gd name="connsiteX4" fmla="*/ 64223 w 130667"/>
              <a:gd name="connsiteY4" fmla="*/ 1736 h 113718"/>
              <a:gd name="connsiteX5" fmla="*/ 11371 w 130667"/>
              <a:gd name="connsiteY5" fmla="*/ 65841 h 113718"/>
              <a:gd name="connsiteX6" fmla="*/ 0 w 130667"/>
              <a:gd name="connsiteY6" fmla="*/ 87694 h 113718"/>
              <a:gd name="connsiteX0" fmla="*/ 92655 w 118873"/>
              <a:gd name="connsiteY0" fmla="*/ 112859 h 113755"/>
              <a:gd name="connsiteX1" fmla="*/ 81704 w 118873"/>
              <a:gd name="connsiteY1" fmla="*/ 70865 h 113755"/>
              <a:gd name="connsiteX2" fmla="*/ 114850 w 118873"/>
              <a:gd name="connsiteY2" fmla="*/ 55721 h 113755"/>
              <a:gd name="connsiteX3" fmla="*/ 112681 w 118873"/>
              <a:gd name="connsiteY3" fmla="*/ 35270 h 113755"/>
              <a:gd name="connsiteX4" fmla="*/ 64223 w 118873"/>
              <a:gd name="connsiteY4" fmla="*/ 1773 h 113755"/>
              <a:gd name="connsiteX5" fmla="*/ 11371 w 118873"/>
              <a:gd name="connsiteY5" fmla="*/ 65878 h 113755"/>
              <a:gd name="connsiteX6" fmla="*/ 0 w 118873"/>
              <a:gd name="connsiteY6" fmla="*/ 87731 h 113755"/>
              <a:gd name="connsiteX0" fmla="*/ 77493 w 118873"/>
              <a:gd name="connsiteY0" fmla="*/ 99700 h 100884"/>
              <a:gd name="connsiteX1" fmla="*/ 81704 w 118873"/>
              <a:gd name="connsiteY1" fmla="*/ 70865 h 100884"/>
              <a:gd name="connsiteX2" fmla="*/ 114850 w 118873"/>
              <a:gd name="connsiteY2" fmla="*/ 55721 h 100884"/>
              <a:gd name="connsiteX3" fmla="*/ 112681 w 118873"/>
              <a:gd name="connsiteY3" fmla="*/ 35270 h 100884"/>
              <a:gd name="connsiteX4" fmla="*/ 64223 w 118873"/>
              <a:gd name="connsiteY4" fmla="*/ 1773 h 100884"/>
              <a:gd name="connsiteX5" fmla="*/ 11371 w 118873"/>
              <a:gd name="connsiteY5" fmla="*/ 65878 h 100884"/>
              <a:gd name="connsiteX6" fmla="*/ 0 w 118873"/>
              <a:gd name="connsiteY6" fmla="*/ 87731 h 100884"/>
              <a:gd name="connsiteX0" fmla="*/ 77493 w 119651"/>
              <a:gd name="connsiteY0" fmla="*/ 99700 h 101402"/>
              <a:gd name="connsiteX1" fmla="*/ 70006 w 119651"/>
              <a:gd name="connsiteY1" fmla="*/ 81401 h 101402"/>
              <a:gd name="connsiteX2" fmla="*/ 114850 w 119651"/>
              <a:gd name="connsiteY2" fmla="*/ 55721 h 101402"/>
              <a:gd name="connsiteX3" fmla="*/ 112681 w 119651"/>
              <a:gd name="connsiteY3" fmla="*/ 35270 h 101402"/>
              <a:gd name="connsiteX4" fmla="*/ 64223 w 119651"/>
              <a:gd name="connsiteY4" fmla="*/ 1773 h 101402"/>
              <a:gd name="connsiteX5" fmla="*/ 11371 w 119651"/>
              <a:gd name="connsiteY5" fmla="*/ 65878 h 101402"/>
              <a:gd name="connsiteX6" fmla="*/ 0 w 119651"/>
              <a:gd name="connsiteY6" fmla="*/ 87731 h 101402"/>
              <a:gd name="connsiteX0" fmla="*/ 71253 w 119651"/>
              <a:gd name="connsiteY0" fmla="*/ 129455 h 130289"/>
              <a:gd name="connsiteX1" fmla="*/ 70006 w 119651"/>
              <a:gd name="connsiteY1" fmla="*/ 81401 h 130289"/>
              <a:gd name="connsiteX2" fmla="*/ 114850 w 119651"/>
              <a:gd name="connsiteY2" fmla="*/ 55721 h 130289"/>
              <a:gd name="connsiteX3" fmla="*/ 112681 w 119651"/>
              <a:gd name="connsiteY3" fmla="*/ 35270 h 130289"/>
              <a:gd name="connsiteX4" fmla="*/ 64223 w 119651"/>
              <a:gd name="connsiteY4" fmla="*/ 1773 h 130289"/>
              <a:gd name="connsiteX5" fmla="*/ 11371 w 119651"/>
              <a:gd name="connsiteY5" fmla="*/ 65878 h 130289"/>
              <a:gd name="connsiteX6" fmla="*/ 0 w 119651"/>
              <a:gd name="connsiteY6" fmla="*/ 87731 h 130289"/>
              <a:gd name="connsiteX0" fmla="*/ 59882 w 108280"/>
              <a:gd name="connsiteY0" fmla="*/ 129455 h 130289"/>
              <a:gd name="connsiteX1" fmla="*/ 58635 w 108280"/>
              <a:gd name="connsiteY1" fmla="*/ 81401 h 130289"/>
              <a:gd name="connsiteX2" fmla="*/ 103479 w 108280"/>
              <a:gd name="connsiteY2" fmla="*/ 55721 h 130289"/>
              <a:gd name="connsiteX3" fmla="*/ 101310 w 108280"/>
              <a:gd name="connsiteY3" fmla="*/ 35270 h 130289"/>
              <a:gd name="connsiteX4" fmla="*/ 52852 w 108280"/>
              <a:gd name="connsiteY4" fmla="*/ 1773 h 130289"/>
              <a:gd name="connsiteX5" fmla="*/ 0 w 108280"/>
              <a:gd name="connsiteY5" fmla="*/ 65878 h 130289"/>
              <a:gd name="connsiteX0" fmla="*/ 40555 w 88953"/>
              <a:gd name="connsiteY0" fmla="*/ 174817 h 175651"/>
              <a:gd name="connsiteX1" fmla="*/ 39308 w 88953"/>
              <a:gd name="connsiteY1" fmla="*/ 126763 h 175651"/>
              <a:gd name="connsiteX2" fmla="*/ 84152 w 88953"/>
              <a:gd name="connsiteY2" fmla="*/ 101083 h 175651"/>
              <a:gd name="connsiteX3" fmla="*/ 81983 w 88953"/>
              <a:gd name="connsiteY3" fmla="*/ 80632 h 175651"/>
              <a:gd name="connsiteX4" fmla="*/ 33525 w 88953"/>
              <a:gd name="connsiteY4" fmla="*/ 47135 h 175651"/>
              <a:gd name="connsiteX5" fmla="*/ 0 w 88953"/>
              <a:gd name="connsiteY5" fmla="*/ 1955 h 175651"/>
              <a:gd name="connsiteX0" fmla="*/ 22749 w 71147"/>
              <a:gd name="connsiteY0" fmla="*/ 154933 h 155767"/>
              <a:gd name="connsiteX1" fmla="*/ 21502 w 71147"/>
              <a:gd name="connsiteY1" fmla="*/ 106879 h 155767"/>
              <a:gd name="connsiteX2" fmla="*/ 66346 w 71147"/>
              <a:gd name="connsiteY2" fmla="*/ 81199 h 155767"/>
              <a:gd name="connsiteX3" fmla="*/ 64177 w 71147"/>
              <a:gd name="connsiteY3" fmla="*/ 60748 h 155767"/>
              <a:gd name="connsiteX4" fmla="*/ 15719 w 71147"/>
              <a:gd name="connsiteY4" fmla="*/ 27251 h 155767"/>
              <a:gd name="connsiteX5" fmla="*/ 943 w 71147"/>
              <a:gd name="connsiteY5" fmla="*/ 2653 h 155767"/>
              <a:gd name="connsiteX0" fmla="*/ 21806 w 70028"/>
              <a:gd name="connsiteY0" fmla="*/ 154318 h 155152"/>
              <a:gd name="connsiteX1" fmla="*/ 20559 w 70028"/>
              <a:gd name="connsiteY1" fmla="*/ 106264 h 155152"/>
              <a:gd name="connsiteX2" fmla="*/ 65403 w 70028"/>
              <a:gd name="connsiteY2" fmla="*/ 80584 h 155152"/>
              <a:gd name="connsiteX3" fmla="*/ 63234 w 70028"/>
              <a:gd name="connsiteY3" fmla="*/ 60133 h 155152"/>
              <a:gd name="connsiteX4" fmla="*/ 17959 w 70028"/>
              <a:gd name="connsiteY4" fmla="*/ 44073 h 155152"/>
              <a:gd name="connsiteX5" fmla="*/ 0 w 70028"/>
              <a:gd name="connsiteY5" fmla="*/ 2038 h 155152"/>
              <a:gd name="connsiteX0" fmla="*/ 13915 w 62137"/>
              <a:gd name="connsiteY0" fmla="*/ 160345 h 161179"/>
              <a:gd name="connsiteX1" fmla="*/ 12668 w 62137"/>
              <a:gd name="connsiteY1" fmla="*/ 112291 h 161179"/>
              <a:gd name="connsiteX2" fmla="*/ 57512 w 62137"/>
              <a:gd name="connsiteY2" fmla="*/ 86611 h 161179"/>
              <a:gd name="connsiteX3" fmla="*/ 55343 w 62137"/>
              <a:gd name="connsiteY3" fmla="*/ 66160 h 161179"/>
              <a:gd name="connsiteX4" fmla="*/ 10068 w 62137"/>
              <a:gd name="connsiteY4" fmla="*/ 50100 h 161179"/>
              <a:gd name="connsiteX5" fmla="*/ 21265 w 62137"/>
              <a:gd name="connsiteY5" fmla="*/ 1882 h 161179"/>
              <a:gd name="connsiteX0" fmla="*/ 11472 w 59694"/>
              <a:gd name="connsiteY0" fmla="*/ 157754 h 158588"/>
              <a:gd name="connsiteX1" fmla="*/ 10225 w 59694"/>
              <a:gd name="connsiteY1" fmla="*/ 109700 h 158588"/>
              <a:gd name="connsiteX2" fmla="*/ 55069 w 59694"/>
              <a:gd name="connsiteY2" fmla="*/ 84020 h 158588"/>
              <a:gd name="connsiteX3" fmla="*/ 52900 w 59694"/>
              <a:gd name="connsiteY3" fmla="*/ 63569 h 158588"/>
              <a:gd name="connsiteX4" fmla="*/ 7625 w 59694"/>
              <a:gd name="connsiteY4" fmla="*/ 47509 h 158588"/>
              <a:gd name="connsiteX5" fmla="*/ 42309 w 59694"/>
              <a:gd name="connsiteY5" fmla="*/ 1947 h 158588"/>
              <a:gd name="connsiteX0" fmla="*/ 11472 w 55350"/>
              <a:gd name="connsiteY0" fmla="*/ 157754 h 158595"/>
              <a:gd name="connsiteX1" fmla="*/ 10225 w 55350"/>
              <a:gd name="connsiteY1" fmla="*/ 109700 h 158595"/>
              <a:gd name="connsiteX2" fmla="*/ 45167 w 55350"/>
              <a:gd name="connsiteY2" fmla="*/ 81608 h 158595"/>
              <a:gd name="connsiteX3" fmla="*/ 52900 w 55350"/>
              <a:gd name="connsiteY3" fmla="*/ 63569 h 158595"/>
              <a:gd name="connsiteX4" fmla="*/ 7625 w 55350"/>
              <a:gd name="connsiteY4" fmla="*/ 47509 h 158595"/>
              <a:gd name="connsiteX5" fmla="*/ 42309 w 55350"/>
              <a:gd name="connsiteY5" fmla="*/ 1947 h 158595"/>
              <a:gd name="connsiteX0" fmla="*/ 11472 w 49973"/>
              <a:gd name="connsiteY0" fmla="*/ 157754 h 158595"/>
              <a:gd name="connsiteX1" fmla="*/ 10225 w 49973"/>
              <a:gd name="connsiteY1" fmla="*/ 109700 h 158595"/>
              <a:gd name="connsiteX2" fmla="*/ 45167 w 49973"/>
              <a:gd name="connsiteY2" fmla="*/ 81608 h 158595"/>
              <a:gd name="connsiteX3" fmla="*/ 45635 w 49973"/>
              <a:gd name="connsiteY3" fmla="*/ 64184 h 158595"/>
              <a:gd name="connsiteX4" fmla="*/ 7625 w 49973"/>
              <a:gd name="connsiteY4" fmla="*/ 47509 h 158595"/>
              <a:gd name="connsiteX5" fmla="*/ 42309 w 49973"/>
              <a:gd name="connsiteY5" fmla="*/ 1947 h 15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73" h="158595">
                <a:moveTo>
                  <a:pt x="11472" y="157754"/>
                </a:moveTo>
                <a:cubicBezTo>
                  <a:pt x="24413" y="165090"/>
                  <a:pt x="4609" y="122391"/>
                  <a:pt x="10225" y="109700"/>
                </a:cubicBezTo>
                <a:cubicBezTo>
                  <a:pt x="15841" y="97009"/>
                  <a:pt x="39265" y="89194"/>
                  <a:pt x="45167" y="81608"/>
                </a:cubicBezTo>
                <a:cubicBezTo>
                  <a:pt x="51069" y="74022"/>
                  <a:pt x="51892" y="69867"/>
                  <a:pt x="45635" y="64184"/>
                </a:cubicBezTo>
                <a:cubicBezTo>
                  <a:pt x="39378" y="58501"/>
                  <a:pt x="39106" y="37604"/>
                  <a:pt x="7625" y="47509"/>
                </a:cubicBezTo>
                <a:cubicBezTo>
                  <a:pt x="-23856" y="57414"/>
                  <a:pt x="53013" y="-12379"/>
                  <a:pt x="42309" y="1947"/>
                </a:cubicBezTo>
              </a:path>
            </a:pathLst>
          </a:custGeom>
          <a:noFill/>
          <a:ln w="47625" cap="rnd" cmpd="sng">
            <a:solidFill>
              <a:srgbClr val="FFDB5E">
                <a:alpha val="42148"/>
              </a:srgbClr>
            </a:solidFill>
          </a:ln>
          <a:scene3d>
            <a:camera prst="orthographicFront"/>
            <a:lightRig rig="brightRoom" dir="t"/>
          </a:scene3d>
          <a:sp3d extrusionH="38100" contourW="6350" prstMaterial="matte">
            <a:bevelB w="165100" prst="coolSlant"/>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30405501"/>
      </p:ext>
    </p:extLst>
  </p:cSld>
  <p:clrMapOvr>
    <a:masterClrMapping/>
  </p:clrMapOvr>
  <mc:AlternateContent xmlns:mc="http://schemas.openxmlformats.org/markup-compatibility/2006" xmlns:p14="http://schemas.microsoft.com/office/powerpoint/2010/main">
    <mc:Choice Requires="p14">
      <p:transition spd="slow" p14:dur="1250" advTm="7861">
        <p:fade/>
      </p:transition>
    </mc:Choice>
    <mc:Fallback xmlns="">
      <p:transition spd="slow" advTm="7861">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4D1E0BC-2E46-B5BF-3604-2E24EEA9B0DB}"/>
              </a:ext>
            </a:extLst>
          </p:cNvPr>
          <p:cNvPicPr>
            <a:picLocks noChangeAspect="1"/>
          </p:cNvPicPr>
          <p:nvPr/>
        </p:nvPicPr>
        <p:blipFill>
          <a:blip r:embed="rId2"/>
          <a:stretch>
            <a:fillRect/>
          </a:stretch>
        </p:blipFill>
        <p:spPr>
          <a:xfrm>
            <a:off x="457200" y="1068088"/>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Cytoplasmic Transport and Nuclear Import</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a:prstGeom prst="rect">
            <a:avLst/>
          </a:prstGeom>
        </p:spPr>
        <p:txBody>
          <a:bodyPr/>
          <a:lstStyle/>
          <a:p>
            <a:r>
              <a:rPr lang="en-US" b="0" dirty="0"/>
              <a:t>Illustration: </a:t>
            </a:r>
            <a:r>
              <a:rPr lang="en-US" b="0" i="1" dirty="0"/>
              <a:t>Cognition Studio, Inc.</a:t>
            </a:r>
            <a:r>
              <a:rPr lang="en-US" b="0" dirty="0"/>
              <a:t> and David H. Spach, MD</a:t>
            </a:r>
          </a:p>
        </p:txBody>
      </p:sp>
      <p:pic>
        <p:nvPicPr>
          <p:cNvPr id="3" name="Picture 2">
            <a:extLst>
              <a:ext uri="{FF2B5EF4-FFF2-40B4-BE49-F238E27FC236}">
                <a16:creationId xmlns:a16="http://schemas.microsoft.com/office/drawing/2014/main" id="{42DCC090-517C-AA71-402A-AF84C33CF6E9}"/>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backgroundRemoval t="9677" b="89919" l="9817" r="91553">
                        <a14:foregroundMark x1="35404" y1="89919" x2="39041" y2="89919"/>
                        <a14:foregroundMark x1="89954" y1="61290" x2="91480" y2="69758"/>
                        <a14:backgroundMark x1="34018" y1="91129" x2="34018" y2="91129"/>
                        <a14:backgroundMark x1="33790" y1="90726" x2="34475" y2="91532"/>
                        <a14:backgroundMark x1="94292" y1="69758" x2="94292" y2="71774"/>
                      </a14:backgroundRemoval>
                    </a14:imgEffect>
                  </a14:imgLayer>
                </a14:imgProps>
              </a:ext>
            </a:extLst>
          </a:blip>
          <a:stretch>
            <a:fillRect/>
          </a:stretch>
        </p:blipFill>
        <p:spPr>
          <a:xfrm rot="20527967" flipH="1">
            <a:off x="566699" y="2816438"/>
            <a:ext cx="684721" cy="387696"/>
          </a:xfrm>
          <a:prstGeom prst="rect">
            <a:avLst/>
          </a:prstGeom>
        </p:spPr>
      </p:pic>
      <p:pic>
        <p:nvPicPr>
          <p:cNvPr id="5" name="Picture 4">
            <a:extLst>
              <a:ext uri="{FF2B5EF4-FFF2-40B4-BE49-F238E27FC236}">
                <a16:creationId xmlns:a16="http://schemas.microsoft.com/office/drawing/2014/main" id="{61A2262D-4AB3-CEF1-578E-9379801227B2}"/>
              </a:ext>
            </a:extLst>
          </p:cNvPr>
          <p:cNvPicPr>
            <a:picLocks noChangeAspect="1"/>
          </p:cNvPicPr>
          <p:nvPr/>
        </p:nvPicPr>
        <p:blipFill>
          <a:blip r:embed="rId3">
            <a:alphaModFix amt="35000"/>
            <a:extLst>
              <a:ext uri="{BEBA8EAE-BF5A-486C-A8C5-ECC9F3942E4B}">
                <a14:imgProps xmlns:a14="http://schemas.microsoft.com/office/drawing/2010/main">
                  <a14:imgLayer r:embed="rId5">
                    <a14:imgEffect>
                      <a14:backgroundRemoval t="9677" b="89919" l="9817" r="91553">
                        <a14:foregroundMark x1="35404" y1="89919" x2="39041" y2="89919"/>
                        <a14:foregroundMark x1="89954" y1="61290" x2="91480" y2="69758"/>
                        <a14:backgroundMark x1="34018" y1="91129" x2="34018" y2="91129"/>
                        <a14:backgroundMark x1="33790" y1="90726" x2="34475" y2="91532"/>
                        <a14:backgroundMark x1="94292" y1="69758" x2="94292" y2="71774"/>
                      </a14:backgroundRemoval>
                    </a14:imgEffect>
                  </a14:imgLayer>
                </a14:imgProps>
              </a:ext>
            </a:extLst>
          </a:blip>
          <a:stretch>
            <a:fillRect/>
          </a:stretch>
        </p:blipFill>
        <p:spPr>
          <a:xfrm rot="19632757" flipH="1" flipV="1">
            <a:off x="1112381" y="1340052"/>
            <a:ext cx="684721" cy="561293"/>
          </a:xfrm>
          <a:prstGeom prst="rect">
            <a:avLst/>
          </a:prstGeom>
        </p:spPr>
      </p:pic>
      <p:pic>
        <p:nvPicPr>
          <p:cNvPr id="6" name="Picture 5">
            <a:extLst>
              <a:ext uri="{FF2B5EF4-FFF2-40B4-BE49-F238E27FC236}">
                <a16:creationId xmlns:a16="http://schemas.microsoft.com/office/drawing/2014/main" id="{DF0FE583-9378-1ABE-778E-118A7B0E059C}"/>
              </a:ext>
            </a:extLst>
          </p:cNvPr>
          <p:cNvPicPr>
            <a:picLocks noChangeAspect="1"/>
          </p:cNvPicPr>
          <p:nvPr/>
        </p:nvPicPr>
        <p:blipFill>
          <a:blip r:embed="rId3">
            <a:alphaModFix amt="35000"/>
            <a:extLst>
              <a:ext uri="{BEBA8EAE-BF5A-486C-A8C5-ECC9F3942E4B}">
                <a14:imgProps xmlns:a14="http://schemas.microsoft.com/office/drawing/2010/main">
                  <a14:imgLayer r:embed="rId6">
                    <a14:imgEffect>
                      <a14:backgroundRemoval t="9677" b="89919" l="9817" r="91553">
                        <a14:foregroundMark x1="35404" y1="89919" x2="39041" y2="89919"/>
                        <a14:foregroundMark x1="89954" y1="61290" x2="91480" y2="69758"/>
                        <a14:backgroundMark x1="34018" y1="91129" x2="34018" y2="91129"/>
                        <a14:backgroundMark x1="33790" y1="90726" x2="34475" y2="91532"/>
                        <a14:backgroundMark x1="94292" y1="69758" x2="94292" y2="71774"/>
                      </a14:backgroundRemoval>
                    </a14:imgEffect>
                  </a14:imgLayer>
                </a14:imgProps>
              </a:ext>
            </a:extLst>
          </a:blip>
          <a:stretch>
            <a:fillRect/>
          </a:stretch>
        </p:blipFill>
        <p:spPr>
          <a:xfrm rot="1607291" flipH="1">
            <a:off x="6182327" y="4130591"/>
            <a:ext cx="596901" cy="337971"/>
          </a:xfrm>
          <a:prstGeom prst="rect">
            <a:avLst/>
          </a:prstGeom>
        </p:spPr>
      </p:pic>
      <p:sp>
        <p:nvSpPr>
          <p:cNvPr id="7" name="Rectangle 13">
            <a:extLst>
              <a:ext uri="{FF2B5EF4-FFF2-40B4-BE49-F238E27FC236}">
                <a16:creationId xmlns:a16="http://schemas.microsoft.com/office/drawing/2014/main" id="{AA1DCC09-50BA-0A7E-3100-C68F0996FC8E}"/>
              </a:ext>
            </a:extLst>
          </p:cNvPr>
          <p:cNvSpPr>
            <a:spLocks noChangeArrowheads="1"/>
          </p:cNvSpPr>
          <p:nvPr/>
        </p:nvSpPr>
        <p:spPr bwMode="auto">
          <a:xfrm>
            <a:off x="7430085" y="4420720"/>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Nucleus</a:t>
            </a:r>
          </a:p>
        </p:txBody>
      </p:sp>
    </p:spTree>
    <p:extLst>
      <p:ext uri="{BB962C8B-B14F-4D97-AF65-F5344CB8AC3E}">
        <p14:creationId xmlns:p14="http://schemas.microsoft.com/office/powerpoint/2010/main" val="306331092"/>
      </p:ext>
    </p:extLst>
  </p:cSld>
  <p:clrMapOvr>
    <a:masterClrMapping/>
  </p:clrMapOvr>
  <mc:AlternateContent xmlns:mc="http://schemas.openxmlformats.org/markup-compatibility/2006" xmlns:p14="http://schemas.microsoft.com/office/powerpoint/2010/main">
    <mc:Choice Requires="p14">
      <p:transition spd="slow" p14:dur="1250" advTm="12672">
        <p:fade/>
      </p:transition>
    </mc:Choice>
    <mc:Fallback xmlns="">
      <p:transition spd="slow" advTm="12672">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normAutofit/>
          </a:bodyPr>
          <a:lstStyle/>
          <a:p>
            <a:r>
              <a:rPr lang="en-US" sz="1800" i="1" dirty="0"/>
              <a:t>HIV Life Cycle</a:t>
            </a:r>
            <a:br>
              <a:rPr lang="en-US" sz="2400" i="1" dirty="0"/>
            </a:br>
            <a:r>
              <a:rPr lang="en-US" dirty="0"/>
              <a:t>Reverse Transcription</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8" name="Rectangle 7">
            <a:extLst>
              <a:ext uri="{FF2B5EF4-FFF2-40B4-BE49-F238E27FC236}">
                <a16:creationId xmlns:a16="http://schemas.microsoft.com/office/drawing/2014/main" id="{A5B5C241-5F87-0F4B-8A8B-B5DACA5DFCE2}"/>
              </a:ext>
            </a:extLst>
          </p:cNvPr>
          <p:cNvSpPr/>
          <p:nvPr/>
        </p:nvSpPr>
        <p:spPr>
          <a:xfrm>
            <a:off x="973183" y="3225799"/>
            <a:ext cx="2702890" cy="1178081"/>
          </a:xfrm>
          <a:prstGeom prst="rect">
            <a:avLst/>
          </a:prstGeom>
          <a:solidFill>
            <a:srgbClr val="00B0F0">
              <a:alpha val="5000"/>
            </a:srgbClr>
          </a:solidFill>
          <a:ln w="412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BAD056E0-E5E8-1845-B72A-4D5707F6F5DA}"/>
              </a:ext>
            </a:extLst>
          </p:cNvPr>
          <p:cNvSpPr>
            <a:spLocks noChangeAspect="1"/>
          </p:cNvSpPr>
          <p:nvPr/>
        </p:nvSpPr>
        <p:spPr>
          <a:xfrm>
            <a:off x="522094" y="3185668"/>
            <a:ext cx="365760" cy="365760"/>
          </a:xfrm>
          <a:prstGeom prst="ellipse">
            <a:avLst/>
          </a:prstGeom>
          <a:solidFill>
            <a:srgbClr val="008EC3"/>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cs typeface="Calibri" panose="020F0502020204030204" pitchFamily="34" charset="0"/>
              </a:rPr>
              <a:t>3</a:t>
            </a:r>
          </a:p>
        </p:txBody>
      </p:sp>
    </p:spTree>
    <p:extLst>
      <p:ext uri="{BB962C8B-B14F-4D97-AF65-F5344CB8AC3E}">
        <p14:creationId xmlns:p14="http://schemas.microsoft.com/office/powerpoint/2010/main" val="3364094077"/>
      </p:ext>
    </p:extLst>
  </p:cSld>
  <p:clrMapOvr>
    <a:masterClrMapping/>
  </p:clrMapOvr>
  <mc:AlternateContent xmlns:mc="http://schemas.openxmlformats.org/markup-compatibility/2006" xmlns:p14="http://schemas.microsoft.com/office/powerpoint/2010/main">
    <mc:Choice Requires="p14">
      <p:transition spd="slow" p14:dur="1250" advTm="19690">
        <p:circle/>
      </p:transition>
    </mc:Choice>
    <mc:Fallback xmlns="">
      <p:transition spd="slow" advTm="19690">
        <p:circl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09146-A898-AC4F-BA26-53556AB543DC}"/>
              </a:ext>
            </a:extLst>
          </p:cNvPr>
          <p:cNvSpPr>
            <a:spLocks noGrp="1"/>
          </p:cNvSpPr>
          <p:nvPr>
            <p:ph type="title"/>
          </p:nvPr>
        </p:nvSpPr>
        <p:spPr/>
        <p:txBody>
          <a:bodyPr>
            <a:normAutofit/>
          </a:bodyPr>
          <a:lstStyle/>
          <a:p>
            <a:r>
              <a:rPr lang="en-US" dirty="0"/>
              <a:t>Reverse Transcription</a:t>
            </a:r>
          </a:p>
        </p:txBody>
      </p:sp>
      <p:sp>
        <p:nvSpPr>
          <p:cNvPr id="3" name="Text Placeholder 2">
            <a:extLst>
              <a:ext uri="{FF2B5EF4-FFF2-40B4-BE49-F238E27FC236}">
                <a16:creationId xmlns:a16="http://schemas.microsoft.com/office/drawing/2014/main" id="{1A176FFE-2CC2-AF47-B8F9-12ECF247E3DC}"/>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pic>
        <p:nvPicPr>
          <p:cNvPr id="4" name="Picture 3">
            <a:extLst>
              <a:ext uri="{FF2B5EF4-FFF2-40B4-BE49-F238E27FC236}">
                <a16:creationId xmlns:a16="http://schemas.microsoft.com/office/drawing/2014/main" id="{E53F529B-CCEF-3277-2B17-C8731BE62DEF}"/>
              </a:ext>
            </a:extLst>
          </p:cNvPr>
          <p:cNvPicPr>
            <a:picLocks noChangeAspect="1"/>
          </p:cNvPicPr>
          <p:nvPr/>
        </p:nvPicPr>
        <p:blipFill>
          <a:blip r:embed="rId2"/>
          <a:stretch>
            <a:fillRect/>
          </a:stretch>
        </p:blipFill>
        <p:spPr>
          <a:xfrm>
            <a:off x="457773" y="1072522"/>
            <a:ext cx="8229600" cy="3657600"/>
          </a:xfrm>
          <a:prstGeom prst="rect">
            <a:avLst/>
          </a:prstGeom>
        </p:spPr>
      </p:pic>
      <p:sp>
        <p:nvSpPr>
          <p:cNvPr id="8" name="Rectangle 13">
            <a:extLst>
              <a:ext uri="{FF2B5EF4-FFF2-40B4-BE49-F238E27FC236}">
                <a16:creationId xmlns:a16="http://schemas.microsoft.com/office/drawing/2014/main" id="{0AE522AF-7DF7-BA41-1FB2-76281DE5D6EC}"/>
              </a:ext>
            </a:extLst>
          </p:cNvPr>
          <p:cNvSpPr>
            <a:spLocks noChangeArrowheads="1"/>
          </p:cNvSpPr>
          <p:nvPr/>
        </p:nvSpPr>
        <p:spPr bwMode="auto">
          <a:xfrm>
            <a:off x="1810437" y="3768053"/>
            <a:ext cx="1367665" cy="365760"/>
          </a:xfrm>
          <a:prstGeom prst="rect">
            <a:avLst/>
          </a:prstGeom>
          <a:solidFill>
            <a:srgbClr val="92D050">
              <a:alpha val="27000"/>
            </a:srgbClr>
          </a:solidFill>
          <a:ln w="12700">
            <a:noFill/>
            <a:miter lim="800000"/>
            <a:headEnd/>
            <a:tailEnd/>
          </a:ln>
          <a:effectLst>
            <a:softEdge rad="63500"/>
          </a:effectLst>
        </p:spPr>
        <p:txBody>
          <a:bodyPr wrap="none" anchor="ctr">
            <a:prstTxWarp prst="textNoShape">
              <a:avLst/>
            </a:prstTxWarp>
          </a:bodyPr>
          <a:lstStyle/>
          <a:p>
            <a:pPr algn="ctr"/>
            <a:r>
              <a:rPr lang="en-US" sz="2000" dirty="0">
                <a:solidFill>
                  <a:schemeClr val="tx1">
                    <a:lumMod val="65000"/>
                    <a:lumOff val="35000"/>
                  </a:schemeClr>
                </a:solidFill>
                <a:latin typeface="Calibri" panose="020F0502020204030204" pitchFamily="34" charset="0"/>
                <a:cs typeface="Calibri" panose="020F0502020204030204" pitchFamily="34" charset="0"/>
              </a:rPr>
              <a:t>HIV core</a:t>
            </a:r>
          </a:p>
        </p:txBody>
      </p:sp>
      <p:sp>
        <p:nvSpPr>
          <p:cNvPr id="19" name="Rectangle 13">
            <a:extLst>
              <a:ext uri="{FF2B5EF4-FFF2-40B4-BE49-F238E27FC236}">
                <a16:creationId xmlns:a16="http://schemas.microsoft.com/office/drawing/2014/main" id="{6DA9E86E-A63B-DCC8-B5E2-0566452705D6}"/>
              </a:ext>
            </a:extLst>
          </p:cNvPr>
          <p:cNvSpPr>
            <a:spLocks noChangeArrowheads="1"/>
          </p:cNvSpPr>
          <p:nvPr/>
        </p:nvSpPr>
        <p:spPr bwMode="auto">
          <a:xfrm>
            <a:off x="5431018" y="4420720"/>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Nucleus</a:t>
            </a:r>
          </a:p>
        </p:txBody>
      </p:sp>
      <p:sp>
        <p:nvSpPr>
          <p:cNvPr id="20" name="Rectangle 19">
            <a:extLst>
              <a:ext uri="{FF2B5EF4-FFF2-40B4-BE49-F238E27FC236}">
                <a16:creationId xmlns:a16="http://schemas.microsoft.com/office/drawing/2014/main" id="{20E084CF-7CFB-4648-E071-5914CBD3B810}"/>
              </a:ext>
            </a:extLst>
          </p:cNvPr>
          <p:cNvSpPr>
            <a:spLocks noChangeArrowheads="1"/>
          </p:cNvSpPr>
          <p:nvPr/>
        </p:nvSpPr>
        <p:spPr bwMode="auto">
          <a:xfrm>
            <a:off x="457201" y="4420720"/>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pic>
        <p:nvPicPr>
          <p:cNvPr id="5" name="Picture 4">
            <a:extLst>
              <a:ext uri="{FF2B5EF4-FFF2-40B4-BE49-F238E27FC236}">
                <a16:creationId xmlns:a16="http://schemas.microsoft.com/office/drawing/2014/main" id="{50DEAB39-D5FB-5FD8-7A21-A5EABC400148}"/>
              </a:ext>
            </a:extLst>
          </p:cNvPr>
          <p:cNvPicPr>
            <a:picLocks noChangeAspect="1"/>
          </p:cNvPicPr>
          <p:nvPr/>
        </p:nvPicPr>
        <p:blipFill>
          <a:blip r:embed="rId3"/>
          <a:stretch>
            <a:fillRect/>
          </a:stretch>
        </p:blipFill>
        <p:spPr>
          <a:xfrm rot="6682688">
            <a:off x="2635208" y="3128307"/>
            <a:ext cx="87466" cy="115519"/>
          </a:xfrm>
          <a:prstGeom prst="rect">
            <a:avLst/>
          </a:prstGeom>
          <a:effectLst>
            <a:outerShdw blurRad="50800" dist="12700" dir="5400000" algn="ctr" rotWithShape="0">
              <a:schemeClr val="tx1"/>
            </a:outerShdw>
          </a:effectLst>
        </p:spPr>
      </p:pic>
      <p:pic>
        <p:nvPicPr>
          <p:cNvPr id="6" name="Picture 5">
            <a:extLst>
              <a:ext uri="{FF2B5EF4-FFF2-40B4-BE49-F238E27FC236}">
                <a16:creationId xmlns:a16="http://schemas.microsoft.com/office/drawing/2014/main" id="{3014B0BF-5446-8092-8AC6-0677DCE82233}"/>
              </a:ext>
            </a:extLst>
          </p:cNvPr>
          <p:cNvPicPr>
            <a:picLocks noChangeAspect="1"/>
          </p:cNvPicPr>
          <p:nvPr/>
        </p:nvPicPr>
        <p:blipFill>
          <a:blip r:embed="rId3"/>
          <a:stretch>
            <a:fillRect/>
          </a:stretch>
        </p:blipFill>
        <p:spPr>
          <a:xfrm rot="5714458">
            <a:off x="2868678" y="3504742"/>
            <a:ext cx="87466" cy="115519"/>
          </a:xfrm>
          <a:prstGeom prst="rect">
            <a:avLst/>
          </a:prstGeom>
          <a:effectLst>
            <a:outerShdw blurRad="50800" dist="12700" dir="5400000" algn="ctr" rotWithShape="0">
              <a:schemeClr val="tx1"/>
            </a:outerShdw>
          </a:effectLst>
        </p:spPr>
      </p:pic>
      <p:sp>
        <p:nvSpPr>
          <p:cNvPr id="10" name="Rectangle 9">
            <a:extLst>
              <a:ext uri="{FF2B5EF4-FFF2-40B4-BE49-F238E27FC236}">
                <a16:creationId xmlns:a16="http://schemas.microsoft.com/office/drawing/2014/main" id="{CC5AE6D0-F2BC-2A95-7D87-C14F2EAE8B78}"/>
              </a:ext>
            </a:extLst>
          </p:cNvPr>
          <p:cNvSpPr/>
          <p:nvPr/>
        </p:nvSpPr>
        <p:spPr>
          <a:xfrm>
            <a:off x="465437" y="1063185"/>
            <a:ext cx="8201871" cy="3657600"/>
          </a:xfrm>
          <a:prstGeom prst="rect">
            <a:avLst/>
          </a:prstGeom>
          <a:noFill/>
          <a:ln w="412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F88ADE96-7BC5-577F-DE13-2544ED7212FA}"/>
              </a:ext>
            </a:extLst>
          </p:cNvPr>
          <p:cNvCxnSpPr>
            <a:cxnSpLocks/>
          </p:cNvCxnSpPr>
          <p:nvPr/>
        </p:nvCxnSpPr>
        <p:spPr>
          <a:xfrm flipV="1">
            <a:off x="2665038" y="2803863"/>
            <a:ext cx="527704" cy="11709"/>
          </a:xfrm>
          <a:prstGeom prst="line">
            <a:avLst/>
          </a:prstGeom>
          <a:ln w="9525" cap="rnd">
            <a:solidFill>
              <a:schemeClr val="tx1">
                <a:lumMod val="65000"/>
                <a:lumOff val="35000"/>
              </a:schemeClr>
            </a:solidFill>
          </a:ln>
          <a:effectLst>
            <a:glow rad="12700">
              <a:schemeClr val="bg1">
                <a:lumMod val="95000"/>
                <a:alpha val="75000"/>
              </a:schemeClr>
            </a:glow>
          </a:effectLst>
        </p:spPr>
        <p:style>
          <a:lnRef idx="1">
            <a:schemeClr val="accent1"/>
          </a:lnRef>
          <a:fillRef idx="0">
            <a:schemeClr val="accent1"/>
          </a:fillRef>
          <a:effectRef idx="0">
            <a:schemeClr val="accent1"/>
          </a:effectRef>
          <a:fontRef idx="minor">
            <a:schemeClr val="tx1"/>
          </a:fontRef>
        </p:style>
      </p:cxnSp>
      <p:sp>
        <p:nvSpPr>
          <p:cNvPr id="12" name="Rectangle 13">
            <a:extLst>
              <a:ext uri="{FF2B5EF4-FFF2-40B4-BE49-F238E27FC236}">
                <a16:creationId xmlns:a16="http://schemas.microsoft.com/office/drawing/2014/main" id="{CBB54089-316A-69D5-EC6F-55D57E947827}"/>
              </a:ext>
            </a:extLst>
          </p:cNvPr>
          <p:cNvSpPr>
            <a:spLocks noChangeArrowheads="1"/>
          </p:cNvSpPr>
          <p:nvPr/>
        </p:nvSpPr>
        <p:spPr bwMode="auto">
          <a:xfrm>
            <a:off x="3129758" y="2580387"/>
            <a:ext cx="1442242"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rgbClr val="5B8A8C"/>
                </a:solidFill>
                <a:latin typeface="Calibri" panose="020F0502020204030204" pitchFamily="34" charset="0"/>
                <a:cs typeface="Calibri" panose="020F0502020204030204" pitchFamily="34" charset="0"/>
              </a:rPr>
              <a:t>genomic HIV RNA</a:t>
            </a:r>
          </a:p>
        </p:txBody>
      </p:sp>
    </p:spTree>
    <p:extLst>
      <p:ext uri="{BB962C8B-B14F-4D97-AF65-F5344CB8AC3E}">
        <p14:creationId xmlns:p14="http://schemas.microsoft.com/office/powerpoint/2010/main" val="590981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2704">
        <p159:morph option="byObject"/>
      </p:transition>
    </mc:Choice>
    <mc:Fallback xmlns="">
      <p:transition spd="slow" advTm="12704">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09146-A898-AC4F-BA26-53556AB543DC}"/>
              </a:ext>
            </a:extLst>
          </p:cNvPr>
          <p:cNvSpPr>
            <a:spLocks noGrp="1"/>
          </p:cNvSpPr>
          <p:nvPr>
            <p:ph type="title"/>
          </p:nvPr>
        </p:nvSpPr>
        <p:spPr/>
        <p:txBody>
          <a:bodyPr>
            <a:normAutofit/>
          </a:bodyPr>
          <a:lstStyle/>
          <a:p>
            <a:r>
              <a:rPr lang="en-US" dirty="0"/>
              <a:t>Reverse Transcription</a:t>
            </a:r>
          </a:p>
        </p:txBody>
      </p:sp>
      <p:sp>
        <p:nvSpPr>
          <p:cNvPr id="3" name="Text Placeholder 2">
            <a:extLst>
              <a:ext uri="{FF2B5EF4-FFF2-40B4-BE49-F238E27FC236}">
                <a16:creationId xmlns:a16="http://schemas.microsoft.com/office/drawing/2014/main" id="{1A176FFE-2CC2-AF47-B8F9-12ECF247E3DC}"/>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17" name="Footer Placeholder 3">
            <a:extLst>
              <a:ext uri="{FF2B5EF4-FFF2-40B4-BE49-F238E27FC236}">
                <a16:creationId xmlns:a16="http://schemas.microsoft.com/office/drawing/2014/main" id="{FE78C8AE-798F-9BEB-0305-7D54BA6D00C6}"/>
              </a:ext>
            </a:extLst>
          </p:cNvPr>
          <p:cNvSpPr txBox="1">
            <a:spLocks/>
          </p:cNvSpPr>
          <p:nvPr/>
        </p:nvSpPr>
        <p:spPr>
          <a:xfrm>
            <a:off x="1277469" y="3891638"/>
            <a:ext cx="1250575" cy="544068"/>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800" dirty="0">
                <a:solidFill>
                  <a:srgbClr val="000000"/>
                </a:solidFill>
                <a:latin typeface="Calibri" panose="020F0502020204030204" pitchFamily="34" charset="0"/>
                <a:cs typeface="Calibri" panose="020F0502020204030204" pitchFamily="34" charset="0"/>
              </a:rPr>
              <a:t>HIV RNA</a:t>
            </a:r>
          </a:p>
        </p:txBody>
      </p:sp>
      <p:sp>
        <p:nvSpPr>
          <p:cNvPr id="21" name="Footer Placeholder 3">
            <a:extLst>
              <a:ext uri="{FF2B5EF4-FFF2-40B4-BE49-F238E27FC236}">
                <a16:creationId xmlns:a16="http://schemas.microsoft.com/office/drawing/2014/main" id="{9530BEA9-FABF-34B8-1EC0-47DCF5202507}"/>
              </a:ext>
            </a:extLst>
          </p:cNvPr>
          <p:cNvSpPr txBox="1">
            <a:spLocks/>
          </p:cNvSpPr>
          <p:nvPr/>
        </p:nvSpPr>
        <p:spPr>
          <a:xfrm>
            <a:off x="6425453" y="3891638"/>
            <a:ext cx="1703294" cy="544068"/>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800" dirty="0">
                <a:solidFill>
                  <a:srgbClr val="000000"/>
                </a:solidFill>
                <a:latin typeface="Calibri" panose="020F0502020204030204" pitchFamily="34" charset="0"/>
                <a:cs typeface="Calibri" panose="020F0502020204030204" pitchFamily="34" charset="0"/>
              </a:rPr>
              <a:t>HIV DNA</a:t>
            </a:r>
          </a:p>
        </p:txBody>
      </p:sp>
      <p:sp>
        <p:nvSpPr>
          <p:cNvPr id="28" name="Right Arrow 27">
            <a:extLst>
              <a:ext uri="{FF2B5EF4-FFF2-40B4-BE49-F238E27FC236}">
                <a16:creationId xmlns:a16="http://schemas.microsoft.com/office/drawing/2014/main" id="{03AAC8D4-0828-7131-5193-9F67B3238825}"/>
              </a:ext>
            </a:extLst>
          </p:cNvPr>
          <p:cNvSpPr/>
          <p:nvPr/>
        </p:nvSpPr>
        <p:spPr>
          <a:xfrm>
            <a:off x="2410141" y="2480975"/>
            <a:ext cx="4168072" cy="457200"/>
          </a:xfrm>
          <a:prstGeom prst="rightArrow">
            <a:avLst/>
          </a:prstGeom>
          <a:gradFill>
            <a:gsLst>
              <a:gs pos="32000">
                <a:srgbClr val="9E9792"/>
              </a:gs>
              <a:gs pos="14000">
                <a:srgbClr val="E3D5CA">
                  <a:alpha val="79000"/>
                </a:srgbClr>
              </a:gs>
              <a:gs pos="0">
                <a:srgbClr val="E3D5CA">
                  <a:alpha val="0"/>
                </a:srgbClr>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E5B4FDF1-E9DF-6061-00FC-59A0E94B6509}"/>
              </a:ext>
            </a:extLst>
          </p:cNvPr>
          <p:cNvPicPr>
            <a:picLocks noChangeAspect="1"/>
          </p:cNvPicPr>
          <p:nvPr/>
        </p:nvPicPr>
        <p:blipFill>
          <a:blip r:embed="rId2">
            <a:duotone>
              <a:prstClr val="black"/>
              <a:srgbClr val="00B0F0">
                <a:tint val="45000"/>
                <a:satMod val="400000"/>
              </a:srgbClr>
            </a:duotone>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1277469" y="1156617"/>
            <a:ext cx="1444438" cy="2797382"/>
          </a:xfrm>
          <a:prstGeom prst="rect">
            <a:avLst/>
          </a:prstGeom>
        </p:spPr>
      </p:pic>
      <p:pic>
        <p:nvPicPr>
          <p:cNvPr id="30" name="Picture 29">
            <a:extLst>
              <a:ext uri="{FF2B5EF4-FFF2-40B4-BE49-F238E27FC236}">
                <a16:creationId xmlns:a16="http://schemas.microsoft.com/office/drawing/2014/main" id="{528C9A8E-D5D0-6D64-3CC0-0AAF1C07DE3C}"/>
              </a:ext>
            </a:extLst>
          </p:cNvPr>
          <p:cNvPicPr>
            <a:picLocks noChangeAspect="1"/>
          </p:cNvPicPr>
          <p:nvPr/>
        </p:nvPicPr>
        <p:blipFill>
          <a:blip r:embed="rId4">
            <a:duotone>
              <a:prstClr val="black"/>
              <a:srgbClr val="7030A0">
                <a:tint val="45000"/>
                <a:satMod val="400000"/>
              </a:srgbClr>
            </a:duotone>
            <a:extLst>
              <a:ext uri="{BEBA8EAE-BF5A-486C-A8C5-ECC9F3942E4B}">
                <a14:imgProps xmlns:a14="http://schemas.microsoft.com/office/drawing/2010/main">
                  <a14:imgLayer r:embed="rId5">
                    <a14:imgEffect>
                      <a14:colorTemperature colorTemp="8800"/>
                    </a14:imgEffect>
                    <a14:imgEffect>
                      <a14:saturation sat="300000"/>
                    </a14:imgEffect>
                  </a14:imgLayer>
                </a14:imgProps>
              </a:ext>
            </a:extLst>
          </a:blip>
          <a:stretch>
            <a:fillRect/>
          </a:stretch>
        </p:blipFill>
        <p:spPr>
          <a:xfrm>
            <a:off x="6605179" y="1200150"/>
            <a:ext cx="1266092" cy="2743200"/>
          </a:xfrm>
          <a:prstGeom prst="rect">
            <a:avLst/>
          </a:prstGeom>
        </p:spPr>
      </p:pic>
    </p:spTree>
    <p:extLst>
      <p:ext uri="{BB962C8B-B14F-4D97-AF65-F5344CB8AC3E}">
        <p14:creationId xmlns:p14="http://schemas.microsoft.com/office/powerpoint/2010/main" val="397396981"/>
      </p:ext>
    </p:extLst>
  </p:cSld>
  <p:clrMapOvr>
    <a:masterClrMapping/>
  </p:clrMapOvr>
  <mc:AlternateContent xmlns:mc="http://schemas.openxmlformats.org/markup-compatibility/2006" xmlns:p14="http://schemas.microsoft.com/office/powerpoint/2010/main">
    <mc:Choice Requires="p14">
      <p:transition spd="slow" p14:dur="1250" advTm="11008">
        <p:fade/>
      </p:transition>
    </mc:Choice>
    <mc:Fallback xmlns="">
      <p:transition spd="slow" advTm="11008">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893FAA5-A968-282D-AFC4-44F7DECCF6F9}"/>
              </a:ext>
            </a:extLst>
          </p:cNvPr>
          <p:cNvPicPr>
            <a:picLocks noChangeAspect="1"/>
          </p:cNvPicPr>
          <p:nvPr/>
        </p:nvPicPr>
        <p:blipFill>
          <a:blip r:embed="rId2"/>
          <a:stretch>
            <a:fillRect/>
          </a:stretch>
        </p:blipFill>
        <p:spPr>
          <a:xfrm rot="18441420">
            <a:off x="3399854" y="1385889"/>
            <a:ext cx="2231079" cy="2829661"/>
          </a:xfrm>
          <a:prstGeom prst="rect">
            <a:avLst/>
          </a:prstGeom>
        </p:spPr>
      </p:pic>
      <p:sp>
        <p:nvSpPr>
          <p:cNvPr id="2" name="Title 1">
            <a:extLst>
              <a:ext uri="{FF2B5EF4-FFF2-40B4-BE49-F238E27FC236}">
                <a16:creationId xmlns:a16="http://schemas.microsoft.com/office/drawing/2014/main" id="{D5109146-A898-AC4F-BA26-53556AB543DC}"/>
              </a:ext>
            </a:extLst>
          </p:cNvPr>
          <p:cNvSpPr>
            <a:spLocks noGrp="1"/>
          </p:cNvSpPr>
          <p:nvPr>
            <p:ph type="title"/>
          </p:nvPr>
        </p:nvSpPr>
        <p:spPr/>
        <p:txBody>
          <a:bodyPr>
            <a:normAutofit/>
          </a:bodyPr>
          <a:lstStyle/>
          <a:p>
            <a:r>
              <a:rPr lang="en-US" dirty="0"/>
              <a:t>Reverse Transcription</a:t>
            </a:r>
          </a:p>
        </p:txBody>
      </p:sp>
      <p:sp>
        <p:nvSpPr>
          <p:cNvPr id="3" name="Text Placeholder 2">
            <a:extLst>
              <a:ext uri="{FF2B5EF4-FFF2-40B4-BE49-F238E27FC236}">
                <a16:creationId xmlns:a16="http://schemas.microsoft.com/office/drawing/2014/main" id="{1A176FFE-2CC2-AF47-B8F9-12ECF247E3DC}"/>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22" name="Right Arrow 21">
            <a:extLst>
              <a:ext uri="{FF2B5EF4-FFF2-40B4-BE49-F238E27FC236}">
                <a16:creationId xmlns:a16="http://schemas.microsoft.com/office/drawing/2014/main" id="{C35A2C6B-037D-B6B4-6C83-000C3808289C}"/>
              </a:ext>
            </a:extLst>
          </p:cNvPr>
          <p:cNvSpPr/>
          <p:nvPr/>
        </p:nvSpPr>
        <p:spPr>
          <a:xfrm>
            <a:off x="2410141" y="2480975"/>
            <a:ext cx="4168072" cy="457200"/>
          </a:xfrm>
          <a:prstGeom prst="rightArrow">
            <a:avLst/>
          </a:prstGeom>
          <a:gradFill>
            <a:gsLst>
              <a:gs pos="32000">
                <a:srgbClr val="9E9792"/>
              </a:gs>
              <a:gs pos="14000">
                <a:srgbClr val="E3D5CA">
                  <a:alpha val="79000"/>
                </a:srgbClr>
              </a:gs>
              <a:gs pos="0">
                <a:srgbClr val="E3D5CA">
                  <a:alpha val="0"/>
                </a:srgbClr>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9BC04CDE-F793-8E96-7365-ADB8C6F49606}"/>
              </a:ext>
            </a:extLst>
          </p:cNvPr>
          <p:cNvPicPr>
            <a:picLocks noChangeAspect="1"/>
          </p:cNvPicPr>
          <p:nvPr/>
        </p:nvPicPr>
        <p:blipFill>
          <a:blip r:embed="rId3">
            <a:duotone>
              <a:prstClr val="black"/>
              <a:srgbClr val="7030A0">
                <a:tint val="45000"/>
                <a:satMod val="400000"/>
              </a:srgbClr>
            </a:duotone>
            <a:extLst>
              <a:ext uri="{BEBA8EAE-BF5A-486C-A8C5-ECC9F3942E4B}">
                <a14:imgProps xmlns:a14="http://schemas.microsoft.com/office/drawing/2010/main">
                  <a14:imgLayer r:embed="rId4">
                    <a14:imgEffect>
                      <a14:colorTemperature colorTemp="8800"/>
                    </a14:imgEffect>
                    <a14:imgEffect>
                      <a14:saturation sat="300000"/>
                    </a14:imgEffect>
                  </a14:imgLayer>
                </a14:imgProps>
              </a:ext>
            </a:extLst>
          </a:blip>
          <a:stretch>
            <a:fillRect/>
          </a:stretch>
        </p:blipFill>
        <p:spPr>
          <a:xfrm>
            <a:off x="6605179" y="1200150"/>
            <a:ext cx="1266092" cy="2743200"/>
          </a:xfrm>
          <a:prstGeom prst="rect">
            <a:avLst/>
          </a:prstGeom>
        </p:spPr>
      </p:pic>
      <p:sp>
        <p:nvSpPr>
          <p:cNvPr id="4" name="Footer Placeholder 3">
            <a:extLst>
              <a:ext uri="{FF2B5EF4-FFF2-40B4-BE49-F238E27FC236}">
                <a16:creationId xmlns:a16="http://schemas.microsoft.com/office/drawing/2014/main" id="{12FD4CC8-7765-1129-4EC5-5D6F05CA74DC}"/>
              </a:ext>
            </a:extLst>
          </p:cNvPr>
          <p:cNvSpPr txBox="1">
            <a:spLocks/>
          </p:cNvSpPr>
          <p:nvPr/>
        </p:nvSpPr>
        <p:spPr>
          <a:xfrm>
            <a:off x="1277469" y="3891638"/>
            <a:ext cx="1250575" cy="544068"/>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800" dirty="0">
                <a:solidFill>
                  <a:srgbClr val="000000"/>
                </a:solidFill>
                <a:latin typeface="Calibri" panose="020F0502020204030204" pitchFamily="34" charset="0"/>
                <a:cs typeface="Calibri" panose="020F0502020204030204" pitchFamily="34" charset="0"/>
              </a:rPr>
              <a:t>HIV RNA</a:t>
            </a:r>
          </a:p>
        </p:txBody>
      </p:sp>
      <p:sp>
        <p:nvSpPr>
          <p:cNvPr id="5" name="Footer Placeholder 3">
            <a:extLst>
              <a:ext uri="{FF2B5EF4-FFF2-40B4-BE49-F238E27FC236}">
                <a16:creationId xmlns:a16="http://schemas.microsoft.com/office/drawing/2014/main" id="{463574F0-0A8E-BED5-0F41-5E5450DC48D1}"/>
              </a:ext>
            </a:extLst>
          </p:cNvPr>
          <p:cNvSpPr txBox="1">
            <a:spLocks/>
          </p:cNvSpPr>
          <p:nvPr/>
        </p:nvSpPr>
        <p:spPr>
          <a:xfrm>
            <a:off x="6425453" y="3891638"/>
            <a:ext cx="1703294" cy="544068"/>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800" dirty="0">
                <a:solidFill>
                  <a:srgbClr val="000000"/>
                </a:solidFill>
                <a:latin typeface="Calibri" panose="020F0502020204030204" pitchFamily="34" charset="0"/>
                <a:cs typeface="Calibri" panose="020F0502020204030204" pitchFamily="34" charset="0"/>
              </a:rPr>
              <a:t>HIV DNA</a:t>
            </a:r>
          </a:p>
        </p:txBody>
      </p:sp>
      <p:sp>
        <p:nvSpPr>
          <p:cNvPr id="6" name="Footer Placeholder 3">
            <a:extLst>
              <a:ext uri="{FF2B5EF4-FFF2-40B4-BE49-F238E27FC236}">
                <a16:creationId xmlns:a16="http://schemas.microsoft.com/office/drawing/2014/main" id="{D1527EF6-42FC-1C48-59B0-7C275166455D}"/>
              </a:ext>
            </a:extLst>
          </p:cNvPr>
          <p:cNvSpPr txBox="1">
            <a:spLocks/>
          </p:cNvSpPr>
          <p:nvPr/>
        </p:nvSpPr>
        <p:spPr>
          <a:xfrm>
            <a:off x="3270591" y="4120886"/>
            <a:ext cx="2627586" cy="544068"/>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800" dirty="0">
                <a:solidFill>
                  <a:srgbClr val="A06A52"/>
                </a:solidFill>
                <a:latin typeface="Calibri" panose="020F0502020204030204" pitchFamily="34" charset="0"/>
                <a:cs typeface="Calibri" panose="020F0502020204030204" pitchFamily="34" charset="0"/>
              </a:rPr>
              <a:t>Reverse Transcriptase</a:t>
            </a:r>
          </a:p>
        </p:txBody>
      </p:sp>
      <p:pic>
        <p:nvPicPr>
          <p:cNvPr id="8" name="Picture 7">
            <a:extLst>
              <a:ext uri="{FF2B5EF4-FFF2-40B4-BE49-F238E27FC236}">
                <a16:creationId xmlns:a16="http://schemas.microsoft.com/office/drawing/2014/main" id="{3C9E0DA9-7271-CA2E-E46B-289E3AF0A026}"/>
              </a:ext>
            </a:extLst>
          </p:cNvPr>
          <p:cNvPicPr>
            <a:picLocks noChangeAspect="1"/>
          </p:cNvPicPr>
          <p:nvPr/>
        </p:nvPicPr>
        <p:blipFill>
          <a:blip r:embed="rId5">
            <a:duotone>
              <a:prstClr val="black"/>
              <a:srgbClr val="00B0F0">
                <a:tint val="45000"/>
                <a:satMod val="400000"/>
              </a:srgbClr>
            </a:duotone>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1277469" y="1156617"/>
            <a:ext cx="1444438" cy="2797382"/>
          </a:xfrm>
          <a:prstGeom prst="rect">
            <a:avLst/>
          </a:prstGeom>
        </p:spPr>
      </p:pic>
    </p:spTree>
    <p:extLst>
      <p:ext uri="{BB962C8B-B14F-4D97-AF65-F5344CB8AC3E}">
        <p14:creationId xmlns:p14="http://schemas.microsoft.com/office/powerpoint/2010/main" val="229410948"/>
      </p:ext>
    </p:extLst>
  </p:cSld>
  <p:clrMapOvr>
    <a:masterClrMapping/>
  </p:clrMapOvr>
  <mc:AlternateContent xmlns:mc="http://schemas.openxmlformats.org/markup-compatibility/2006" xmlns:p14="http://schemas.microsoft.com/office/powerpoint/2010/main">
    <mc:Choice Requires="p14">
      <p:transition spd="slow" p14:dur="1250" advTm="6986">
        <p:fade/>
      </p:transition>
    </mc:Choice>
    <mc:Fallback xmlns="">
      <p:transition spd="slow" advTm="6986">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BB4770-4F0C-F50F-40CA-3A70AFA1062F}"/>
              </a:ext>
            </a:extLst>
          </p:cNvPr>
          <p:cNvPicPr>
            <a:picLocks noChangeAspect="1"/>
          </p:cNvPicPr>
          <p:nvPr/>
        </p:nvPicPr>
        <p:blipFill>
          <a:blip r:embed="rId2"/>
          <a:stretch>
            <a:fillRect/>
          </a:stretch>
        </p:blipFill>
        <p:spPr>
          <a:xfrm rot="18441420">
            <a:off x="3399854" y="1385889"/>
            <a:ext cx="2231079" cy="2829661"/>
          </a:xfrm>
          <a:prstGeom prst="rect">
            <a:avLst/>
          </a:prstGeom>
        </p:spPr>
      </p:pic>
      <p:sp>
        <p:nvSpPr>
          <p:cNvPr id="2" name="Title 1">
            <a:extLst>
              <a:ext uri="{FF2B5EF4-FFF2-40B4-BE49-F238E27FC236}">
                <a16:creationId xmlns:a16="http://schemas.microsoft.com/office/drawing/2014/main" id="{D5109146-A898-AC4F-BA26-53556AB543DC}"/>
              </a:ext>
            </a:extLst>
          </p:cNvPr>
          <p:cNvSpPr>
            <a:spLocks noGrp="1"/>
          </p:cNvSpPr>
          <p:nvPr>
            <p:ph type="title"/>
          </p:nvPr>
        </p:nvSpPr>
        <p:spPr/>
        <p:txBody>
          <a:bodyPr>
            <a:normAutofit/>
          </a:bodyPr>
          <a:lstStyle/>
          <a:p>
            <a:r>
              <a:rPr lang="en-US" dirty="0"/>
              <a:t>Reverse Transcription</a:t>
            </a:r>
          </a:p>
        </p:txBody>
      </p:sp>
      <p:sp>
        <p:nvSpPr>
          <p:cNvPr id="3" name="Text Placeholder 2">
            <a:extLst>
              <a:ext uri="{FF2B5EF4-FFF2-40B4-BE49-F238E27FC236}">
                <a16:creationId xmlns:a16="http://schemas.microsoft.com/office/drawing/2014/main" id="{1A176FFE-2CC2-AF47-B8F9-12ECF247E3DC}"/>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6" name="Footer Placeholder 3">
            <a:extLst>
              <a:ext uri="{FF2B5EF4-FFF2-40B4-BE49-F238E27FC236}">
                <a16:creationId xmlns:a16="http://schemas.microsoft.com/office/drawing/2014/main" id="{D1527EF6-42FC-1C48-59B0-7C275166455D}"/>
              </a:ext>
            </a:extLst>
          </p:cNvPr>
          <p:cNvSpPr txBox="1">
            <a:spLocks/>
          </p:cNvSpPr>
          <p:nvPr/>
        </p:nvSpPr>
        <p:spPr>
          <a:xfrm>
            <a:off x="3482544" y="4120886"/>
            <a:ext cx="2173413" cy="544068"/>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800" dirty="0">
                <a:solidFill>
                  <a:srgbClr val="A06A52"/>
                </a:solidFill>
                <a:latin typeface="Calibri" panose="020F0502020204030204" pitchFamily="34" charset="0"/>
                <a:cs typeface="Calibri" panose="020F0502020204030204" pitchFamily="34" charset="0"/>
              </a:rPr>
              <a:t>Reverse Transcriptase</a:t>
            </a:r>
          </a:p>
        </p:txBody>
      </p:sp>
      <p:sp>
        <p:nvSpPr>
          <p:cNvPr id="11" name="Footer Placeholder 3">
            <a:extLst>
              <a:ext uri="{FF2B5EF4-FFF2-40B4-BE49-F238E27FC236}">
                <a16:creationId xmlns:a16="http://schemas.microsoft.com/office/drawing/2014/main" id="{7D994822-7F57-2D71-E8AB-667094AF4208}"/>
              </a:ext>
            </a:extLst>
          </p:cNvPr>
          <p:cNvSpPr txBox="1">
            <a:spLocks/>
          </p:cNvSpPr>
          <p:nvPr/>
        </p:nvSpPr>
        <p:spPr>
          <a:xfrm>
            <a:off x="3760119" y="1299206"/>
            <a:ext cx="1916970" cy="457200"/>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400" dirty="0">
                <a:solidFill>
                  <a:srgbClr val="0070C0"/>
                </a:solidFill>
                <a:latin typeface="Calibri" panose="020F0502020204030204" pitchFamily="34" charset="0"/>
                <a:cs typeface="Calibri" panose="020F0502020204030204" pitchFamily="34" charset="0"/>
              </a:rPr>
              <a:t>Polymerase Active Site</a:t>
            </a:r>
          </a:p>
        </p:txBody>
      </p:sp>
      <p:grpSp>
        <p:nvGrpSpPr>
          <p:cNvPr id="5" name="Group 4">
            <a:extLst>
              <a:ext uri="{FF2B5EF4-FFF2-40B4-BE49-F238E27FC236}">
                <a16:creationId xmlns:a16="http://schemas.microsoft.com/office/drawing/2014/main" id="{9F86D990-5F62-6508-16C7-1FBC902BE9E4}"/>
              </a:ext>
            </a:extLst>
          </p:cNvPr>
          <p:cNvGrpSpPr/>
          <p:nvPr/>
        </p:nvGrpSpPr>
        <p:grpSpPr>
          <a:xfrm rot="319333">
            <a:off x="4017188" y="2144717"/>
            <a:ext cx="996409" cy="506643"/>
            <a:chOff x="4061740" y="2109134"/>
            <a:chExt cx="838004" cy="506643"/>
          </a:xfrm>
        </p:grpSpPr>
        <p:sp>
          <p:nvSpPr>
            <p:cNvPr id="10" name="Oval 9">
              <a:extLst>
                <a:ext uri="{FF2B5EF4-FFF2-40B4-BE49-F238E27FC236}">
                  <a16:creationId xmlns:a16="http://schemas.microsoft.com/office/drawing/2014/main" id="{6F1B377A-F0C3-C5FD-CE59-50C62B80BDB3}"/>
                </a:ext>
              </a:extLst>
            </p:cNvPr>
            <p:cNvSpPr/>
            <p:nvPr/>
          </p:nvSpPr>
          <p:spPr>
            <a:xfrm rot="607715">
              <a:off x="4061740" y="2109134"/>
              <a:ext cx="838004" cy="506643"/>
            </a:xfrm>
            <a:prstGeom prst="ellipse">
              <a:avLst/>
            </a:prstGeom>
            <a:solidFill>
              <a:srgbClr val="00B0F0">
                <a:alpha val="80000"/>
              </a:srgb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00F16F2-10E9-0504-8739-A7CE21FAD005}"/>
                </a:ext>
              </a:extLst>
            </p:cNvPr>
            <p:cNvSpPr/>
            <p:nvPr/>
          </p:nvSpPr>
          <p:spPr>
            <a:xfrm rot="607715">
              <a:off x="4208652" y="2186236"/>
              <a:ext cx="558446" cy="339053"/>
            </a:xfrm>
            <a:prstGeom prst="ellipse">
              <a:avLst/>
            </a:prstGeom>
            <a:solidFill>
              <a:schemeClr val="bg1"/>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37CCC1F-FF80-6FBF-B012-25DBF3BDF808}"/>
                </a:ext>
              </a:extLst>
            </p:cNvPr>
            <p:cNvSpPr>
              <a:spLocks/>
            </p:cNvSpPr>
            <p:nvPr/>
          </p:nvSpPr>
          <p:spPr>
            <a:xfrm rot="607715">
              <a:off x="4395333" y="2310981"/>
              <a:ext cx="199948" cy="109728"/>
            </a:xfrm>
            <a:prstGeom prst="ellipse">
              <a:avLst/>
            </a:prstGeom>
            <a:solidFill>
              <a:srgbClr val="FFFF00"/>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Oval 14">
            <a:extLst>
              <a:ext uri="{FF2B5EF4-FFF2-40B4-BE49-F238E27FC236}">
                <a16:creationId xmlns:a16="http://schemas.microsoft.com/office/drawing/2014/main" id="{1F1DE202-55A2-89E3-D1C7-860160C34349}"/>
              </a:ext>
            </a:extLst>
          </p:cNvPr>
          <p:cNvSpPr/>
          <p:nvPr/>
        </p:nvSpPr>
        <p:spPr>
          <a:xfrm rot="20924846">
            <a:off x="4764884" y="2548807"/>
            <a:ext cx="838004" cy="506643"/>
          </a:xfrm>
          <a:prstGeom prst="ellipse">
            <a:avLst/>
          </a:prstGeom>
          <a:solidFill>
            <a:srgbClr val="00B0F0">
              <a:alpha val="80000"/>
            </a:srgb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87C2D69-63DF-EC2E-63B5-2F8A6ACE2F46}"/>
              </a:ext>
            </a:extLst>
          </p:cNvPr>
          <p:cNvSpPr/>
          <p:nvPr/>
        </p:nvSpPr>
        <p:spPr>
          <a:xfrm rot="20924846">
            <a:off x="4904663" y="2599989"/>
            <a:ext cx="558446" cy="339053"/>
          </a:xfrm>
          <a:prstGeom prst="ellipse">
            <a:avLst/>
          </a:prstGeom>
          <a:solidFill>
            <a:schemeClr val="bg1"/>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6D000A0-269A-42BD-DF8B-26D0DB48C98E}"/>
              </a:ext>
            </a:extLst>
          </p:cNvPr>
          <p:cNvSpPr>
            <a:spLocks/>
          </p:cNvSpPr>
          <p:nvPr/>
        </p:nvSpPr>
        <p:spPr>
          <a:xfrm rot="20924846">
            <a:off x="5092785" y="2716422"/>
            <a:ext cx="201168" cy="109728"/>
          </a:xfrm>
          <a:prstGeom prst="ellipse">
            <a:avLst/>
          </a:prstGeom>
          <a:solidFill>
            <a:srgbClr val="FFFF00"/>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ooter Placeholder 3">
            <a:extLst>
              <a:ext uri="{FF2B5EF4-FFF2-40B4-BE49-F238E27FC236}">
                <a16:creationId xmlns:a16="http://schemas.microsoft.com/office/drawing/2014/main" id="{76AF3BC7-0EC8-0DD1-DC04-7FE0E60A00EA}"/>
              </a:ext>
            </a:extLst>
          </p:cNvPr>
          <p:cNvSpPr txBox="1">
            <a:spLocks/>
          </p:cNvSpPr>
          <p:nvPr/>
        </p:nvSpPr>
        <p:spPr>
          <a:xfrm>
            <a:off x="5656354" y="2606463"/>
            <a:ext cx="3002519" cy="342900"/>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400" dirty="0">
                <a:solidFill>
                  <a:srgbClr val="0070C0"/>
                </a:solidFill>
                <a:latin typeface="Calibri" panose="020F0502020204030204" pitchFamily="34" charset="0"/>
                <a:cs typeface="Calibri" panose="020F0502020204030204" pitchFamily="34" charset="0"/>
              </a:rPr>
              <a:t>Ribonuclease H (RNase H) Active Site</a:t>
            </a:r>
          </a:p>
        </p:txBody>
      </p:sp>
      <p:cxnSp>
        <p:nvCxnSpPr>
          <p:cNvPr id="8" name="Straight Connector 7">
            <a:extLst>
              <a:ext uri="{FF2B5EF4-FFF2-40B4-BE49-F238E27FC236}">
                <a16:creationId xmlns:a16="http://schemas.microsoft.com/office/drawing/2014/main" id="{93B01FC9-8B34-8E28-A4A5-726E37CC67A0}"/>
              </a:ext>
            </a:extLst>
          </p:cNvPr>
          <p:cNvCxnSpPr>
            <a:cxnSpLocks/>
          </p:cNvCxnSpPr>
          <p:nvPr/>
        </p:nvCxnSpPr>
        <p:spPr>
          <a:xfrm flipH="1">
            <a:off x="4553329" y="1609511"/>
            <a:ext cx="107030" cy="698867"/>
          </a:xfrm>
          <a:prstGeom prst="line">
            <a:avLst/>
          </a:prstGeom>
          <a:ln w="12700">
            <a:solidFill>
              <a:srgbClr val="0070C0"/>
            </a:solidFill>
          </a:ln>
          <a:effectLst>
            <a:glow rad="12700">
              <a:schemeClr val="bg1">
                <a:alpha val="25000"/>
              </a:schemeClr>
            </a:glow>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C5CAD67-2030-6FEF-A359-1FAE752A641F}"/>
              </a:ext>
            </a:extLst>
          </p:cNvPr>
          <p:cNvCxnSpPr>
            <a:cxnSpLocks/>
            <a:endCxn id="16" idx="5"/>
          </p:cNvCxnSpPr>
          <p:nvPr/>
        </p:nvCxnSpPr>
        <p:spPr>
          <a:xfrm flipH="1">
            <a:off x="5400922" y="2786775"/>
            <a:ext cx="461162" cy="61782"/>
          </a:xfrm>
          <a:prstGeom prst="line">
            <a:avLst/>
          </a:prstGeom>
          <a:ln w="12700">
            <a:solidFill>
              <a:srgbClr val="0070C0"/>
            </a:solidFill>
          </a:ln>
          <a:effectLst>
            <a:glow rad="12700">
              <a:schemeClr val="bg1">
                <a:alpha val="25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5918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8592">
        <p159:morph option="byObject"/>
      </p:transition>
    </mc:Choice>
    <mc:Fallback xmlns="">
      <p:transition spd="slow" advTm="18592">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09146-A898-AC4F-BA26-53556AB543DC}"/>
              </a:ext>
            </a:extLst>
          </p:cNvPr>
          <p:cNvSpPr>
            <a:spLocks noGrp="1"/>
          </p:cNvSpPr>
          <p:nvPr>
            <p:ph type="title"/>
          </p:nvPr>
        </p:nvSpPr>
        <p:spPr/>
        <p:txBody>
          <a:bodyPr>
            <a:normAutofit/>
          </a:bodyPr>
          <a:lstStyle/>
          <a:p>
            <a:r>
              <a:rPr lang="en-US" dirty="0"/>
              <a:t>Reverse Transcription</a:t>
            </a:r>
          </a:p>
        </p:txBody>
      </p:sp>
      <p:sp>
        <p:nvSpPr>
          <p:cNvPr id="3" name="Text Placeholder 2">
            <a:extLst>
              <a:ext uri="{FF2B5EF4-FFF2-40B4-BE49-F238E27FC236}">
                <a16:creationId xmlns:a16="http://schemas.microsoft.com/office/drawing/2014/main" id="{1A176FFE-2CC2-AF47-B8F9-12ECF247E3DC}"/>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pic>
        <p:nvPicPr>
          <p:cNvPr id="23" name="Picture 22">
            <a:extLst>
              <a:ext uri="{FF2B5EF4-FFF2-40B4-BE49-F238E27FC236}">
                <a16:creationId xmlns:a16="http://schemas.microsoft.com/office/drawing/2014/main" id="{A9C9ACFF-870C-5CAD-7D2E-4C097D0154B5}"/>
              </a:ext>
            </a:extLst>
          </p:cNvPr>
          <p:cNvPicPr>
            <a:picLocks noChangeAspect="1"/>
          </p:cNvPicPr>
          <p:nvPr/>
        </p:nvPicPr>
        <p:blipFill>
          <a:blip r:embed="rId2">
            <a:duotone>
              <a:prstClr val="black"/>
              <a:srgbClr val="7030A0">
                <a:tint val="45000"/>
                <a:satMod val="400000"/>
              </a:srgbClr>
            </a:duotone>
            <a:extLst>
              <a:ext uri="{BEBA8EAE-BF5A-486C-A8C5-ECC9F3942E4B}">
                <a14:imgProps xmlns:a14="http://schemas.microsoft.com/office/drawing/2010/main">
                  <a14:imgLayer r:embed="rId3">
                    <a14:imgEffect>
                      <a14:colorTemperature colorTemp="8800"/>
                    </a14:imgEffect>
                    <a14:imgEffect>
                      <a14:saturation sat="300000"/>
                    </a14:imgEffect>
                  </a14:imgLayer>
                </a14:imgProps>
              </a:ext>
            </a:extLst>
          </a:blip>
          <a:stretch>
            <a:fillRect/>
          </a:stretch>
        </p:blipFill>
        <p:spPr>
          <a:xfrm>
            <a:off x="6605179" y="1200150"/>
            <a:ext cx="1266092" cy="2743200"/>
          </a:xfrm>
          <a:prstGeom prst="rect">
            <a:avLst/>
          </a:prstGeom>
        </p:spPr>
      </p:pic>
      <p:sp>
        <p:nvSpPr>
          <p:cNvPr id="24" name="Footer Placeholder 3">
            <a:extLst>
              <a:ext uri="{FF2B5EF4-FFF2-40B4-BE49-F238E27FC236}">
                <a16:creationId xmlns:a16="http://schemas.microsoft.com/office/drawing/2014/main" id="{987EC1E3-0063-7DBF-573D-A0A01844C570}"/>
              </a:ext>
            </a:extLst>
          </p:cNvPr>
          <p:cNvSpPr txBox="1">
            <a:spLocks/>
          </p:cNvSpPr>
          <p:nvPr/>
        </p:nvSpPr>
        <p:spPr>
          <a:xfrm>
            <a:off x="1277469" y="3891638"/>
            <a:ext cx="1250575" cy="544068"/>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800" dirty="0">
                <a:solidFill>
                  <a:srgbClr val="000000"/>
                </a:solidFill>
                <a:latin typeface="Calibri" panose="020F0502020204030204" pitchFamily="34" charset="0"/>
                <a:cs typeface="Calibri" panose="020F0502020204030204" pitchFamily="34" charset="0"/>
              </a:rPr>
              <a:t>HIV RNA</a:t>
            </a:r>
          </a:p>
        </p:txBody>
      </p:sp>
      <p:sp>
        <p:nvSpPr>
          <p:cNvPr id="26" name="Footer Placeholder 3">
            <a:extLst>
              <a:ext uri="{FF2B5EF4-FFF2-40B4-BE49-F238E27FC236}">
                <a16:creationId xmlns:a16="http://schemas.microsoft.com/office/drawing/2014/main" id="{9FEE966C-A443-DE21-FB9A-B4255329E439}"/>
              </a:ext>
            </a:extLst>
          </p:cNvPr>
          <p:cNvSpPr txBox="1">
            <a:spLocks/>
          </p:cNvSpPr>
          <p:nvPr/>
        </p:nvSpPr>
        <p:spPr>
          <a:xfrm>
            <a:off x="6425453" y="3891638"/>
            <a:ext cx="1703294" cy="544068"/>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800" dirty="0">
                <a:solidFill>
                  <a:srgbClr val="000000"/>
                </a:solidFill>
                <a:latin typeface="Calibri" panose="020F0502020204030204" pitchFamily="34" charset="0"/>
                <a:cs typeface="Calibri" panose="020F0502020204030204" pitchFamily="34" charset="0"/>
              </a:rPr>
              <a:t>HIV DNA</a:t>
            </a:r>
          </a:p>
        </p:txBody>
      </p:sp>
      <p:pic>
        <p:nvPicPr>
          <p:cNvPr id="29" name="Picture 28">
            <a:extLst>
              <a:ext uri="{FF2B5EF4-FFF2-40B4-BE49-F238E27FC236}">
                <a16:creationId xmlns:a16="http://schemas.microsoft.com/office/drawing/2014/main" id="{AA2DB2CF-23BE-E59B-46D4-F9662A0C9A74}"/>
              </a:ext>
            </a:extLst>
          </p:cNvPr>
          <p:cNvPicPr>
            <a:picLocks noChangeAspect="1"/>
          </p:cNvPicPr>
          <p:nvPr/>
        </p:nvPicPr>
        <p:blipFill>
          <a:blip r:embed="rId4">
            <a:duotone>
              <a:prstClr val="black"/>
              <a:srgbClr val="00B0F0">
                <a:tint val="45000"/>
                <a:satMod val="400000"/>
              </a:srgbClr>
            </a:duotone>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1277469" y="1156617"/>
            <a:ext cx="1444438" cy="2797382"/>
          </a:xfrm>
          <a:prstGeom prst="rect">
            <a:avLst/>
          </a:prstGeom>
        </p:spPr>
      </p:pic>
      <p:sp>
        <p:nvSpPr>
          <p:cNvPr id="78" name="Footer Placeholder 3">
            <a:extLst>
              <a:ext uri="{FF2B5EF4-FFF2-40B4-BE49-F238E27FC236}">
                <a16:creationId xmlns:a16="http://schemas.microsoft.com/office/drawing/2014/main" id="{5EF7167C-2096-23D9-3589-687AA9899977}"/>
              </a:ext>
            </a:extLst>
          </p:cNvPr>
          <p:cNvSpPr txBox="1">
            <a:spLocks/>
          </p:cNvSpPr>
          <p:nvPr/>
        </p:nvSpPr>
        <p:spPr>
          <a:xfrm>
            <a:off x="2818792" y="1052849"/>
            <a:ext cx="3547277" cy="544068"/>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800" dirty="0">
                <a:solidFill>
                  <a:srgbClr val="000000"/>
                </a:solidFill>
                <a:latin typeface="Calibri" panose="020F0502020204030204" pitchFamily="34" charset="0"/>
                <a:cs typeface="Calibri" panose="020F0502020204030204" pitchFamily="34" charset="0"/>
              </a:rPr>
              <a:t>Intracellular Pool of Nucleotides</a:t>
            </a:r>
          </a:p>
        </p:txBody>
      </p:sp>
      <p:sp>
        <p:nvSpPr>
          <p:cNvPr id="82" name="Right Arrow 81">
            <a:extLst>
              <a:ext uri="{FF2B5EF4-FFF2-40B4-BE49-F238E27FC236}">
                <a16:creationId xmlns:a16="http://schemas.microsoft.com/office/drawing/2014/main" id="{4514A411-22DD-C29B-7EA8-F20930A50AA5}"/>
              </a:ext>
            </a:extLst>
          </p:cNvPr>
          <p:cNvSpPr/>
          <p:nvPr/>
        </p:nvSpPr>
        <p:spPr>
          <a:xfrm>
            <a:off x="2251364" y="2480975"/>
            <a:ext cx="4326849" cy="457200"/>
          </a:xfrm>
          <a:prstGeom prst="rightArrow">
            <a:avLst/>
          </a:prstGeom>
          <a:gradFill>
            <a:gsLst>
              <a:gs pos="32000">
                <a:srgbClr val="9E9792">
                  <a:alpha val="31000"/>
                </a:srgbClr>
              </a:gs>
              <a:gs pos="14000">
                <a:srgbClr val="E3D5CA">
                  <a:alpha val="79000"/>
                </a:srgbClr>
              </a:gs>
              <a:gs pos="0">
                <a:srgbClr val="E3D5CA">
                  <a:alpha val="0"/>
                </a:srgbClr>
              </a:gs>
              <a:gs pos="100000">
                <a:schemeClr val="tx1">
                  <a:alpha val="37742"/>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7" name="Group 106">
            <a:extLst>
              <a:ext uri="{FF2B5EF4-FFF2-40B4-BE49-F238E27FC236}">
                <a16:creationId xmlns:a16="http://schemas.microsoft.com/office/drawing/2014/main" id="{3E9628E0-889A-CDCC-BCB4-0047F9E2778C}"/>
              </a:ext>
            </a:extLst>
          </p:cNvPr>
          <p:cNvGrpSpPr/>
          <p:nvPr/>
        </p:nvGrpSpPr>
        <p:grpSpPr>
          <a:xfrm rot="20653448">
            <a:off x="2974021" y="1821979"/>
            <a:ext cx="1060764" cy="539800"/>
            <a:chOff x="596505" y="2722918"/>
            <a:chExt cx="1188081" cy="604589"/>
          </a:xfrm>
        </p:grpSpPr>
        <p:grpSp>
          <p:nvGrpSpPr>
            <p:cNvPr id="7" name="Group 6">
              <a:extLst>
                <a:ext uri="{FF2B5EF4-FFF2-40B4-BE49-F238E27FC236}">
                  <a16:creationId xmlns:a16="http://schemas.microsoft.com/office/drawing/2014/main" id="{0428868A-B93E-0E89-ABF8-C0E93C40A05B}"/>
                </a:ext>
              </a:extLst>
            </p:cNvPr>
            <p:cNvGrpSpPr/>
            <p:nvPr/>
          </p:nvGrpSpPr>
          <p:grpSpPr>
            <a:xfrm>
              <a:off x="688139" y="2978183"/>
              <a:ext cx="544748" cy="349324"/>
              <a:chOff x="2625721" y="4069936"/>
              <a:chExt cx="349147" cy="171633"/>
            </a:xfrm>
          </p:grpSpPr>
          <p:sp>
            <p:nvSpPr>
              <p:cNvPr id="8" name="Freeform 7">
                <a:extLst>
                  <a:ext uri="{FF2B5EF4-FFF2-40B4-BE49-F238E27FC236}">
                    <a16:creationId xmlns:a16="http://schemas.microsoft.com/office/drawing/2014/main" id="{7A140168-DE39-51C5-04A2-7A9D5E165DC0}"/>
                  </a:ext>
                </a:extLst>
              </p:cNvPr>
              <p:cNvSpPr/>
              <p:nvPr/>
            </p:nvSpPr>
            <p:spPr>
              <a:xfrm rot="20292073">
                <a:off x="2625721" y="4076191"/>
                <a:ext cx="32306" cy="70502"/>
              </a:xfrm>
              <a:custGeom>
                <a:avLst/>
                <a:gdLst>
                  <a:gd name="connsiteX0" fmla="*/ 35170 w 38367"/>
                  <a:gd name="connsiteY0" fmla="*/ 105508 h 105508"/>
                  <a:gd name="connsiteX1" fmla="*/ 38367 w 38367"/>
                  <a:gd name="connsiteY1" fmla="*/ 35169 h 105508"/>
                  <a:gd name="connsiteX2" fmla="*/ 0 w 38367"/>
                  <a:gd name="connsiteY2" fmla="*/ 0 h 105508"/>
                  <a:gd name="connsiteX3" fmla="*/ 0 w 38367"/>
                  <a:gd name="connsiteY3" fmla="*/ 0 h 105508"/>
                </a:gdLst>
                <a:ahLst/>
                <a:cxnLst>
                  <a:cxn ang="0">
                    <a:pos x="connsiteX0" y="connsiteY0"/>
                  </a:cxn>
                  <a:cxn ang="0">
                    <a:pos x="connsiteX1" y="connsiteY1"/>
                  </a:cxn>
                  <a:cxn ang="0">
                    <a:pos x="connsiteX2" y="connsiteY2"/>
                  </a:cxn>
                  <a:cxn ang="0">
                    <a:pos x="connsiteX3" y="connsiteY3"/>
                  </a:cxn>
                </a:cxnLst>
                <a:rect l="l" t="t" r="r" b="b"/>
                <a:pathLst>
                  <a:path w="38367" h="105508">
                    <a:moveTo>
                      <a:pt x="35170" y="105508"/>
                    </a:moveTo>
                    <a:lnTo>
                      <a:pt x="38367" y="35169"/>
                    </a:lnTo>
                    <a:lnTo>
                      <a:pt x="0" y="0"/>
                    </a:lnTo>
                    <a:lnTo>
                      <a:pt x="0" y="0"/>
                    </a:lnTo>
                  </a:path>
                </a:pathLst>
              </a:cu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gular Pentagon 8">
                <a:extLst>
                  <a:ext uri="{FF2B5EF4-FFF2-40B4-BE49-F238E27FC236}">
                    <a16:creationId xmlns:a16="http://schemas.microsoft.com/office/drawing/2014/main" id="{76DCCDCC-983E-6D70-11A0-81C3AF6AE83F}"/>
                  </a:ext>
                </a:extLst>
              </p:cNvPr>
              <p:cNvSpPr>
                <a:spLocks noChangeAspect="1"/>
              </p:cNvSpPr>
              <p:nvPr/>
            </p:nvSpPr>
            <p:spPr>
              <a:xfrm>
                <a:off x="2668706" y="4069936"/>
                <a:ext cx="248633" cy="171633"/>
              </a:xfrm>
              <a:prstGeom prst="pentagon">
                <a:avLst/>
              </a:prstGeom>
              <a:gradFill>
                <a:gsLst>
                  <a:gs pos="20000">
                    <a:schemeClr val="bg1">
                      <a:lumMod val="85000"/>
                    </a:schemeClr>
                  </a:gs>
                  <a:gs pos="100000">
                    <a:schemeClr val="bg1">
                      <a:lumMod val="50000"/>
                    </a:schemeClr>
                  </a:gs>
                </a:gsLst>
                <a:path path="circle">
                  <a:fillToRect l="50000" t="50000" r="50000" b="50000"/>
                </a:path>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600"/>
                  </a:lnSpc>
                </a:pPr>
                <a:endParaRPr lang="en-US" sz="800" dirty="0">
                  <a:solidFill>
                    <a:schemeClr val="tx1"/>
                  </a:solidFill>
                  <a:latin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B3FB915D-99AD-7E58-1EA4-41176E271F85}"/>
                  </a:ext>
                </a:extLst>
              </p:cNvPr>
              <p:cNvCxnSpPr>
                <a:cxnSpLocks/>
              </p:cNvCxnSpPr>
              <p:nvPr/>
            </p:nvCxnSpPr>
            <p:spPr>
              <a:xfrm flipH="1">
                <a:off x="2917339" y="4106382"/>
                <a:ext cx="57529" cy="29317"/>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1" name="Oval 10">
              <a:extLst>
                <a:ext uri="{FF2B5EF4-FFF2-40B4-BE49-F238E27FC236}">
                  <a16:creationId xmlns:a16="http://schemas.microsoft.com/office/drawing/2014/main" id="{A0D1ACB6-7324-0C10-C11A-E0F91FE1AA4B}"/>
                </a:ext>
              </a:extLst>
            </p:cNvPr>
            <p:cNvSpPr/>
            <p:nvPr/>
          </p:nvSpPr>
          <p:spPr>
            <a:xfrm>
              <a:off x="619720" y="2951213"/>
              <a:ext cx="102472" cy="102472"/>
            </a:xfrm>
            <a:prstGeom prst="ellipse">
              <a:avLst/>
            </a:prstGeom>
            <a:gradFill>
              <a:gsLst>
                <a:gs pos="67000">
                  <a:srgbClr val="0070C0"/>
                </a:gs>
                <a:gs pos="100000">
                  <a:schemeClr val="bg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806A083-25DF-F84D-F749-C1645464AD3A}"/>
                </a:ext>
              </a:extLst>
            </p:cNvPr>
            <p:cNvGrpSpPr/>
            <p:nvPr/>
          </p:nvGrpSpPr>
          <p:grpSpPr>
            <a:xfrm>
              <a:off x="1112728" y="2722918"/>
              <a:ext cx="671858" cy="361369"/>
              <a:chOff x="5716469" y="3147491"/>
              <a:chExt cx="1020033" cy="548640"/>
            </a:xfrm>
          </p:grpSpPr>
          <p:grpSp>
            <p:nvGrpSpPr>
              <p:cNvPr id="13" name="Group 12">
                <a:extLst>
                  <a:ext uri="{FF2B5EF4-FFF2-40B4-BE49-F238E27FC236}">
                    <a16:creationId xmlns:a16="http://schemas.microsoft.com/office/drawing/2014/main" id="{87B3579A-71F9-CBF4-0D56-D54BC9EC7FB0}"/>
                  </a:ext>
                </a:extLst>
              </p:cNvPr>
              <p:cNvGrpSpPr/>
              <p:nvPr/>
            </p:nvGrpSpPr>
            <p:grpSpPr>
              <a:xfrm>
                <a:off x="6187862" y="3147491"/>
                <a:ext cx="548640" cy="548640"/>
                <a:chOff x="7236041" y="2393281"/>
                <a:chExt cx="548640" cy="548640"/>
              </a:xfrm>
            </p:grpSpPr>
            <p:sp>
              <p:nvSpPr>
                <p:cNvPr id="15" name="Hexagon 14">
                  <a:extLst>
                    <a:ext uri="{FF2B5EF4-FFF2-40B4-BE49-F238E27FC236}">
                      <a16:creationId xmlns:a16="http://schemas.microsoft.com/office/drawing/2014/main" id="{D0FD24DE-B8C4-0FD9-3456-8AEF82BDC0F2}"/>
                    </a:ext>
                  </a:extLst>
                </p:cNvPr>
                <p:cNvSpPr/>
                <p:nvPr/>
              </p:nvSpPr>
              <p:spPr>
                <a:xfrm rot="5400000">
                  <a:off x="7236041" y="2393281"/>
                  <a:ext cx="548640" cy="548640"/>
                </a:xfrm>
                <a:prstGeom prst="hexagon">
                  <a:avLst/>
                </a:prstGeom>
                <a:gradFill flip="none" rotWithShape="1">
                  <a:gsLst>
                    <a:gs pos="35000">
                      <a:srgbClr val="E4ACE0"/>
                    </a:gs>
                    <a:gs pos="100000">
                      <a:srgbClr val="B152A8"/>
                    </a:gs>
                  </a:gsLst>
                  <a:path path="circle">
                    <a:fillToRect l="50000" t="50000" r="50000" b="50000"/>
                  </a:path>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dirty="0">
                      <a:solidFill>
                        <a:schemeClr val="tx1"/>
                      </a:solidFill>
                      <a:latin typeface="Calibri" panose="020F0502020204030204" pitchFamily="34" charset="0"/>
                      <a:cs typeface="Calibri" panose="020F0502020204030204" pitchFamily="34" charset="0"/>
                    </a:rPr>
                    <a:t>A</a:t>
                  </a:r>
                </a:p>
              </p:txBody>
            </p:sp>
            <p:cxnSp>
              <p:nvCxnSpPr>
                <p:cNvPr id="16" name="Straight Connector 15">
                  <a:extLst>
                    <a:ext uri="{FF2B5EF4-FFF2-40B4-BE49-F238E27FC236}">
                      <a16:creationId xmlns:a16="http://schemas.microsoft.com/office/drawing/2014/main" id="{0A01FBAA-790E-D3E3-B2DE-9C5F84ADBB50}"/>
                    </a:ext>
                  </a:extLst>
                </p:cNvPr>
                <p:cNvCxnSpPr>
                  <a:cxnSpLocks/>
                </p:cNvCxnSpPr>
                <p:nvPr/>
              </p:nvCxnSpPr>
              <p:spPr>
                <a:xfrm flipH="1">
                  <a:off x="7270105" y="2434812"/>
                  <a:ext cx="237744" cy="118873"/>
                </a:xfrm>
                <a:prstGeom prst="line">
                  <a:avLst/>
                </a:prstGeom>
                <a:ln w="38100" cap="rnd">
                  <a:gradFill>
                    <a:gsLst>
                      <a:gs pos="42000">
                        <a:schemeClr val="accent1">
                          <a:lumMod val="0"/>
                          <a:lumOff val="100000"/>
                        </a:schemeClr>
                      </a:gs>
                      <a:gs pos="81000">
                        <a:srgbClr val="CE7FCF"/>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4" name="Regular Pentagon 13">
                <a:extLst>
                  <a:ext uri="{FF2B5EF4-FFF2-40B4-BE49-F238E27FC236}">
                    <a16:creationId xmlns:a16="http://schemas.microsoft.com/office/drawing/2014/main" id="{18841836-CAC2-A52E-C5FA-F8445ADC3A63}"/>
                  </a:ext>
                </a:extLst>
              </p:cNvPr>
              <p:cNvSpPr>
                <a:spLocks noChangeAspect="1"/>
              </p:cNvSpPr>
              <p:nvPr/>
            </p:nvSpPr>
            <p:spPr>
              <a:xfrm rot="16200000">
                <a:off x="5722771" y="3184901"/>
                <a:ext cx="457200" cy="469803"/>
              </a:xfrm>
              <a:prstGeom prst="pentagon">
                <a:avLst/>
              </a:prstGeom>
              <a:gradFill flip="none" rotWithShape="1">
                <a:gsLst>
                  <a:gs pos="31000">
                    <a:srgbClr val="D6A2D2"/>
                  </a:gs>
                  <a:gs pos="94000">
                    <a:srgbClr val="B152A8"/>
                  </a:gs>
                </a:gsLst>
                <a:path path="circle">
                  <a:fillToRect l="50000" t="50000" r="50000" b="50000"/>
                </a:path>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sp>
          <p:nvSpPr>
            <p:cNvPr id="83" name="Oval 82">
              <a:extLst>
                <a:ext uri="{FF2B5EF4-FFF2-40B4-BE49-F238E27FC236}">
                  <a16:creationId xmlns:a16="http://schemas.microsoft.com/office/drawing/2014/main" id="{A0FACCA0-846F-6D40-3E86-D717A49463ED}"/>
                </a:ext>
              </a:extLst>
            </p:cNvPr>
            <p:cNvSpPr/>
            <p:nvPr/>
          </p:nvSpPr>
          <p:spPr>
            <a:xfrm>
              <a:off x="596505" y="2924649"/>
              <a:ext cx="137160" cy="137160"/>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4" name="Straight Connector 83">
              <a:extLst>
                <a:ext uri="{FF2B5EF4-FFF2-40B4-BE49-F238E27FC236}">
                  <a16:creationId xmlns:a16="http://schemas.microsoft.com/office/drawing/2014/main" id="{C6A983B6-E375-8D83-6AB4-A68DE7908BAD}"/>
                </a:ext>
              </a:extLst>
            </p:cNvPr>
            <p:cNvCxnSpPr>
              <a:cxnSpLocks/>
            </p:cNvCxnSpPr>
            <p:nvPr/>
          </p:nvCxnSpPr>
          <p:spPr>
            <a:xfrm flipH="1">
              <a:off x="791205" y="3014183"/>
              <a:ext cx="164592" cy="109728"/>
            </a:xfrm>
            <a:prstGeom prst="line">
              <a:avLst/>
            </a:prstGeom>
            <a:ln w="38100" cap="rnd">
              <a:gradFill>
                <a:gsLst>
                  <a:gs pos="42000">
                    <a:schemeClr val="accent1">
                      <a:lumMod val="0"/>
                      <a:lumOff val="100000"/>
                    </a:schemeClr>
                  </a:gs>
                  <a:gs pos="81000">
                    <a:srgbClr val="B9B9B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08" name="Group 107">
            <a:extLst>
              <a:ext uri="{FF2B5EF4-FFF2-40B4-BE49-F238E27FC236}">
                <a16:creationId xmlns:a16="http://schemas.microsoft.com/office/drawing/2014/main" id="{3C9BB13A-0317-8EB8-E830-5B205D733ECB}"/>
              </a:ext>
            </a:extLst>
          </p:cNvPr>
          <p:cNvGrpSpPr/>
          <p:nvPr/>
        </p:nvGrpSpPr>
        <p:grpSpPr>
          <a:xfrm rot="20228869">
            <a:off x="4982091" y="3684345"/>
            <a:ext cx="1068080" cy="537933"/>
            <a:chOff x="2362625" y="2725009"/>
            <a:chExt cx="1196276" cy="602498"/>
          </a:xfrm>
        </p:grpSpPr>
        <p:grpSp>
          <p:nvGrpSpPr>
            <p:cNvPr id="17" name="Group 16">
              <a:extLst>
                <a:ext uri="{FF2B5EF4-FFF2-40B4-BE49-F238E27FC236}">
                  <a16:creationId xmlns:a16="http://schemas.microsoft.com/office/drawing/2014/main" id="{C57ECA79-5E1A-A8CF-BB26-AD4A3D52AA80}"/>
                </a:ext>
              </a:extLst>
            </p:cNvPr>
            <p:cNvGrpSpPr/>
            <p:nvPr/>
          </p:nvGrpSpPr>
          <p:grpSpPr>
            <a:xfrm>
              <a:off x="2362625" y="2725009"/>
              <a:ext cx="1196276" cy="602498"/>
              <a:chOff x="2362625" y="3381864"/>
              <a:chExt cx="1196276" cy="602498"/>
            </a:xfrm>
          </p:grpSpPr>
          <p:grpSp>
            <p:nvGrpSpPr>
              <p:cNvPr id="19" name="Group 18">
                <a:extLst>
                  <a:ext uri="{FF2B5EF4-FFF2-40B4-BE49-F238E27FC236}">
                    <a16:creationId xmlns:a16="http://schemas.microsoft.com/office/drawing/2014/main" id="{C2F4B1B3-CE7A-D7C6-7A45-7C9EC2D62F00}"/>
                  </a:ext>
                </a:extLst>
              </p:cNvPr>
              <p:cNvGrpSpPr/>
              <p:nvPr/>
            </p:nvGrpSpPr>
            <p:grpSpPr>
              <a:xfrm>
                <a:off x="2374260" y="3381864"/>
                <a:ext cx="1184641" cy="602498"/>
                <a:chOff x="3390133" y="3533760"/>
                <a:chExt cx="1798552" cy="914728"/>
              </a:xfrm>
            </p:grpSpPr>
            <p:grpSp>
              <p:nvGrpSpPr>
                <p:cNvPr id="25" name="Group 24">
                  <a:extLst>
                    <a:ext uri="{FF2B5EF4-FFF2-40B4-BE49-F238E27FC236}">
                      <a16:creationId xmlns:a16="http://schemas.microsoft.com/office/drawing/2014/main" id="{A15B0C76-C26F-35AC-AE33-C9951468CFCA}"/>
                    </a:ext>
                  </a:extLst>
                </p:cNvPr>
                <p:cNvGrpSpPr/>
                <p:nvPr/>
              </p:nvGrpSpPr>
              <p:grpSpPr>
                <a:xfrm>
                  <a:off x="3390133" y="3847043"/>
                  <a:ext cx="956768" cy="601445"/>
                  <a:chOff x="1565097" y="3918147"/>
                  <a:chExt cx="956768" cy="601445"/>
                </a:xfrm>
              </p:grpSpPr>
              <p:grpSp>
                <p:nvGrpSpPr>
                  <p:cNvPr id="34" name="Group 33">
                    <a:extLst>
                      <a:ext uri="{FF2B5EF4-FFF2-40B4-BE49-F238E27FC236}">
                        <a16:creationId xmlns:a16="http://schemas.microsoft.com/office/drawing/2014/main" id="{A9178BF5-6B62-C967-1218-59D33583534C}"/>
                      </a:ext>
                    </a:extLst>
                  </p:cNvPr>
                  <p:cNvGrpSpPr/>
                  <p:nvPr/>
                </p:nvGrpSpPr>
                <p:grpSpPr>
                  <a:xfrm>
                    <a:off x="1694815" y="3989239"/>
                    <a:ext cx="827050" cy="530353"/>
                    <a:chOff x="2625721" y="4069936"/>
                    <a:chExt cx="349147" cy="171633"/>
                  </a:xfrm>
                </p:grpSpPr>
                <p:sp>
                  <p:nvSpPr>
                    <p:cNvPr id="38" name="Freeform 37">
                      <a:extLst>
                        <a:ext uri="{FF2B5EF4-FFF2-40B4-BE49-F238E27FC236}">
                          <a16:creationId xmlns:a16="http://schemas.microsoft.com/office/drawing/2014/main" id="{A0B6A954-3FEA-F6D3-2A81-3DF45819511E}"/>
                        </a:ext>
                      </a:extLst>
                    </p:cNvPr>
                    <p:cNvSpPr/>
                    <p:nvPr/>
                  </p:nvSpPr>
                  <p:spPr>
                    <a:xfrm rot="20292073">
                      <a:off x="2625721" y="4076191"/>
                      <a:ext cx="32306" cy="70502"/>
                    </a:xfrm>
                    <a:custGeom>
                      <a:avLst/>
                      <a:gdLst>
                        <a:gd name="connsiteX0" fmla="*/ 35170 w 38367"/>
                        <a:gd name="connsiteY0" fmla="*/ 105508 h 105508"/>
                        <a:gd name="connsiteX1" fmla="*/ 38367 w 38367"/>
                        <a:gd name="connsiteY1" fmla="*/ 35169 h 105508"/>
                        <a:gd name="connsiteX2" fmla="*/ 0 w 38367"/>
                        <a:gd name="connsiteY2" fmla="*/ 0 h 105508"/>
                        <a:gd name="connsiteX3" fmla="*/ 0 w 38367"/>
                        <a:gd name="connsiteY3" fmla="*/ 0 h 105508"/>
                      </a:gdLst>
                      <a:ahLst/>
                      <a:cxnLst>
                        <a:cxn ang="0">
                          <a:pos x="connsiteX0" y="connsiteY0"/>
                        </a:cxn>
                        <a:cxn ang="0">
                          <a:pos x="connsiteX1" y="connsiteY1"/>
                        </a:cxn>
                        <a:cxn ang="0">
                          <a:pos x="connsiteX2" y="connsiteY2"/>
                        </a:cxn>
                        <a:cxn ang="0">
                          <a:pos x="connsiteX3" y="connsiteY3"/>
                        </a:cxn>
                      </a:cxnLst>
                      <a:rect l="l" t="t" r="r" b="b"/>
                      <a:pathLst>
                        <a:path w="38367" h="105508">
                          <a:moveTo>
                            <a:pt x="35170" y="105508"/>
                          </a:moveTo>
                          <a:lnTo>
                            <a:pt x="38367" y="35169"/>
                          </a:lnTo>
                          <a:lnTo>
                            <a:pt x="0" y="0"/>
                          </a:lnTo>
                          <a:lnTo>
                            <a:pt x="0" y="0"/>
                          </a:lnTo>
                        </a:path>
                      </a:pathLst>
                    </a:cu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gular Pentagon 38">
                      <a:extLst>
                        <a:ext uri="{FF2B5EF4-FFF2-40B4-BE49-F238E27FC236}">
                          <a16:creationId xmlns:a16="http://schemas.microsoft.com/office/drawing/2014/main" id="{64B84BB4-FCD3-314F-B486-189EA2A584E8}"/>
                        </a:ext>
                      </a:extLst>
                    </p:cNvPr>
                    <p:cNvSpPr>
                      <a:spLocks noChangeAspect="1"/>
                    </p:cNvSpPr>
                    <p:nvPr/>
                  </p:nvSpPr>
                  <p:spPr>
                    <a:xfrm>
                      <a:off x="2668706" y="4069936"/>
                      <a:ext cx="248633" cy="171633"/>
                    </a:xfrm>
                    <a:prstGeom prst="pentagon">
                      <a:avLst/>
                    </a:prstGeom>
                    <a:gradFill>
                      <a:gsLst>
                        <a:gs pos="20000">
                          <a:schemeClr val="bg1">
                            <a:lumMod val="85000"/>
                          </a:schemeClr>
                        </a:gs>
                        <a:gs pos="100000">
                          <a:schemeClr val="bg1">
                            <a:lumMod val="50000"/>
                          </a:schemeClr>
                        </a:gs>
                      </a:gsLst>
                      <a:path path="circle">
                        <a:fillToRect l="50000" t="50000" r="50000" b="50000"/>
                      </a:path>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600"/>
                        </a:lnSpc>
                      </a:pPr>
                      <a:endParaRPr lang="en-US" sz="800" dirty="0">
                        <a:solidFill>
                          <a:schemeClr val="tx1"/>
                        </a:solidFill>
                        <a:latin typeface="Calibri" panose="020F0502020204030204" pitchFamily="34" charset="0"/>
                        <a:cs typeface="Calibri" panose="020F0502020204030204" pitchFamily="34" charset="0"/>
                      </a:endParaRPr>
                    </a:p>
                  </p:txBody>
                </p:sp>
                <p:cxnSp>
                  <p:nvCxnSpPr>
                    <p:cNvPr id="40" name="Straight Connector 39">
                      <a:extLst>
                        <a:ext uri="{FF2B5EF4-FFF2-40B4-BE49-F238E27FC236}">
                          <a16:creationId xmlns:a16="http://schemas.microsoft.com/office/drawing/2014/main" id="{05099E60-CFA3-DD05-6E42-A5E5617F683E}"/>
                        </a:ext>
                      </a:extLst>
                    </p:cNvPr>
                    <p:cNvCxnSpPr>
                      <a:cxnSpLocks/>
                    </p:cNvCxnSpPr>
                    <p:nvPr/>
                  </p:nvCxnSpPr>
                  <p:spPr>
                    <a:xfrm flipH="1">
                      <a:off x="2917339" y="4106382"/>
                      <a:ext cx="57529" cy="29317"/>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4551C182-0531-4A66-B345-716183715533}"/>
                      </a:ext>
                    </a:extLst>
                  </p:cNvPr>
                  <p:cNvGrpSpPr/>
                  <p:nvPr/>
                </p:nvGrpSpPr>
                <p:grpSpPr>
                  <a:xfrm>
                    <a:off x="1565097" y="3918147"/>
                    <a:ext cx="181417" cy="185721"/>
                    <a:chOff x="4515067" y="3968015"/>
                    <a:chExt cx="181417" cy="185721"/>
                  </a:xfrm>
                </p:grpSpPr>
                <p:sp>
                  <p:nvSpPr>
                    <p:cNvPr id="36" name="Oval 35">
                      <a:extLst>
                        <a:ext uri="{FF2B5EF4-FFF2-40B4-BE49-F238E27FC236}">
                          <a16:creationId xmlns:a16="http://schemas.microsoft.com/office/drawing/2014/main" id="{D8C58859-28F7-3628-633D-D06ED3444488}"/>
                        </a:ext>
                      </a:extLst>
                    </p:cNvPr>
                    <p:cNvSpPr/>
                    <p:nvPr/>
                  </p:nvSpPr>
                  <p:spPr>
                    <a:xfrm>
                      <a:off x="4540909" y="3998161"/>
                      <a:ext cx="155575" cy="15557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63020BDB-B83A-A8D6-A4AE-AC22BA213534}"/>
                        </a:ext>
                      </a:extLst>
                    </p:cNvPr>
                    <p:cNvSpPr/>
                    <p:nvPr/>
                  </p:nvSpPr>
                  <p:spPr>
                    <a:xfrm>
                      <a:off x="4515067" y="3968015"/>
                      <a:ext cx="169123" cy="171293"/>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7" name="Group 26">
                  <a:extLst>
                    <a:ext uri="{FF2B5EF4-FFF2-40B4-BE49-F238E27FC236}">
                      <a16:creationId xmlns:a16="http://schemas.microsoft.com/office/drawing/2014/main" id="{F61826B2-73FB-D997-BD7B-D4591F7F3E34}"/>
                    </a:ext>
                  </a:extLst>
                </p:cNvPr>
                <p:cNvGrpSpPr/>
                <p:nvPr/>
              </p:nvGrpSpPr>
              <p:grpSpPr>
                <a:xfrm>
                  <a:off x="4169575" y="3533760"/>
                  <a:ext cx="1019110" cy="548640"/>
                  <a:chOff x="1893768" y="3145756"/>
                  <a:chExt cx="1019110" cy="548640"/>
                </a:xfrm>
              </p:grpSpPr>
              <p:sp>
                <p:nvSpPr>
                  <p:cNvPr id="30" name="Regular Pentagon 29">
                    <a:extLst>
                      <a:ext uri="{FF2B5EF4-FFF2-40B4-BE49-F238E27FC236}">
                        <a16:creationId xmlns:a16="http://schemas.microsoft.com/office/drawing/2014/main" id="{DED3AFAE-5603-F0C6-809C-7307AD8302EF}"/>
                      </a:ext>
                    </a:extLst>
                  </p:cNvPr>
                  <p:cNvSpPr>
                    <a:spLocks noChangeAspect="1"/>
                  </p:cNvSpPr>
                  <p:nvPr/>
                </p:nvSpPr>
                <p:spPr>
                  <a:xfrm rot="16200000">
                    <a:off x="1900070" y="3184900"/>
                    <a:ext cx="457200" cy="469803"/>
                  </a:xfrm>
                  <a:prstGeom prst="pentagon">
                    <a:avLst/>
                  </a:prstGeom>
                  <a:gradFill flip="none" rotWithShape="1">
                    <a:gsLst>
                      <a:gs pos="26000">
                        <a:srgbClr val="FFC737"/>
                      </a:gs>
                      <a:gs pos="94000">
                        <a:srgbClr val="C09100"/>
                      </a:gs>
                    </a:gsLst>
                    <a:path path="circle">
                      <a:fillToRect l="50000" t="50000" r="50000" b="50000"/>
                    </a:path>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nvGrpSpPr>
                  <p:cNvPr id="31" name="Group 30">
                    <a:extLst>
                      <a:ext uri="{FF2B5EF4-FFF2-40B4-BE49-F238E27FC236}">
                        <a16:creationId xmlns:a16="http://schemas.microsoft.com/office/drawing/2014/main" id="{D4CA8510-0A01-BDA8-8AE6-7A263B54DD80}"/>
                      </a:ext>
                    </a:extLst>
                  </p:cNvPr>
                  <p:cNvGrpSpPr/>
                  <p:nvPr/>
                </p:nvGrpSpPr>
                <p:grpSpPr>
                  <a:xfrm>
                    <a:off x="2364238" y="3145756"/>
                    <a:ext cx="548640" cy="548640"/>
                    <a:chOff x="2364238" y="2393281"/>
                    <a:chExt cx="548640" cy="548640"/>
                  </a:xfrm>
                </p:grpSpPr>
                <p:sp>
                  <p:nvSpPr>
                    <p:cNvPr id="32" name="Hexagon 31">
                      <a:extLst>
                        <a:ext uri="{FF2B5EF4-FFF2-40B4-BE49-F238E27FC236}">
                          <a16:creationId xmlns:a16="http://schemas.microsoft.com/office/drawing/2014/main" id="{414C9A2F-36A7-C76A-38AF-F9ACC05F90AD}"/>
                        </a:ext>
                      </a:extLst>
                    </p:cNvPr>
                    <p:cNvSpPr/>
                    <p:nvPr/>
                  </p:nvSpPr>
                  <p:spPr>
                    <a:xfrm rot="5400000">
                      <a:off x="2364238" y="2393281"/>
                      <a:ext cx="548640" cy="548640"/>
                    </a:xfrm>
                    <a:prstGeom prst="hexagon">
                      <a:avLst/>
                    </a:prstGeom>
                    <a:gradFill flip="none" rotWithShape="1">
                      <a:gsLst>
                        <a:gs pos="39000">
                          <a:srgbClr val="FFCE69"/>
                        </a:gs>
                        <a:gs pos="100000">
                          <a:srgbClr val="C09100"/>
                        </a:gs>
                      </a:gsLst>
                      <a:path path="circle">
                        <a:fillToRect l="50000" t="50000" r="50000" b="50000"/>
                      </a:path>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dirty="0">
                          <a:solidFill>
                            <a:schemeClr val="tx1"/>
                          </a:solidFill>
                          <a:latin typeface="Calibri" panose="020F0502020204030204" pitchFamily="34" charset="0"/>
                          <a:cs typeface="Calibri" panose="020F0502020204030204" pitchFamily="34" charset="0"/>
                        </a:rPr>
                        <a:t>G</a:t>
                      </a:r>
                    </a:p>
                  </p:txBody>
                </p:sp>
                <p:cxnSp>
                  <p:nvCxnSpPr>
                    <p:cNvPr id="33" name="Straight Connector 32">
                      <a:extLst>
                        <a:ext uri="{FF2B5EF4-FFF2-40B4-BE49-F238E27FC236}">
                          <a16:creationId xmlns:a16="http://schemas.microsoft.com/office/drawing/2014/main" id="{3077A509-4265-521F-68F8-2554CAA5A370}"/>
                        </a:ext>
                      </a:extLst>
                    </p:cNvPr>
                    <p:cNvCxnSpPr>
                      <a:cxnSpLocks/>
                    </p:cNvCxnSpPr>
                    <p:nvPr/>
                  </p:nvCxnSpPr>
                  <p:spPr>
                    <a:xfrm flipH="1">
                      <a:off x="2394398" y="2437261"/>
                      <a:ext cx="237744" cy="118873"/>
                    </a:xfrm>
                    <a:prstGeom prst="line">
                      <a:avLst/>
                    </a:prstGeom>
                    <a:ln w="38100" cap="rnd">
                      <a:gradFill>
                        <a:gsLst>
                          <a:gs pos="15000">
                            <a:schemeClr val="bg1"/>
                          </a:gs>
                          <a:gs pos="93000">
                            <a:srgbClr val="EDB933">
                              <a:alpha val="66008"/>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grpSp>
          <p:sp>
            <p:nvSpPr>
              <p:cNvPr id="22" name="Oval 21">
                <a:extLst>
                  <a:ext uri="{FF2B5EF4-FFF2-40B4-BE49-F238E27FC236}">
                    <a16:creationId xmlns:a16="http://schemas.microsoft.com/office/drawing/2014/main" id="{9FF7390A-E051-EB54-05CD-D6066AED1998}"/>
                  </a:ext>
                </a:extLst>
              </p:cNvPr>
              <p:cNvSpPr/>
              <p:nvPr/>
            </p:nvSpPr>
            <p:spPr>
              <a:xfrm>
                <a:off x="2362625" y="3575154"/>
                <a:ext cx="137160" cy="137160"/>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5" name="Straight Connector 84">
              <a:extLst>
                <a:ext uri="{FF2B5EF4-FFF2-40B4-BE49-F238E27FC236}">
                  <a16:creationId xmlns:a16="http://schemas.microsoft.com/office/drawing/2014/main" id="{68A5BCC4-AF8D-6816-C2B7-87779DF8955F}"/>
                </a:ext>
              </a:extLst>
            </p:cNvPr>
            <p:cNvCxnSpPr>
              <a:cxnSpLocks/>
            </p:cNvCxnSpPr>
            <p:nvPr/>
          </p:nvCxnSpPr>
          <p:spPr>
            <a:xfrm flipH="1">
              <a:off x="2555205" y="3014183"/>
              <a:ext cx="164592" cy="109728"/>
            </a:xfrm>
            <a:prstGeom prst="line">
              <a:avLst/>
            </a:prstGeom>
            <a:ln w="38100" cap="rnd">
              <a:gradFill>
                <a:gsLst>
                  <a:gs pos="42000">
                    <a:schemeClr val="accent1">
                      <a:lumMod val="0"/>
                      <a:lumOff val="100000"/>
                    </a:schemeClr>
                  </a:gs>
                  <a:gs pos="81000">
                    <a:srgbClr val="B9B9B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06" name="Group 105">
            <a:extLst>
              <a:ext uri="{FF2B5EF4-FFF2-40B4-BE49-F238E27FC236}">
                <a16:creationId xmlns:a16="http://schemas.microsoft.com/office/drawing/2014/main" id="{C389482B-FAC5-2EE7-10D7-E5201FED908E}"/>
              </a:ext>
            </a:extLst>
          </p:cNvPr>
          <p:cNvGrpSpPr/>
          <p:nvPr/>
        </p:nvGrpSpPr>
        <p:grpSpPr>
          <a:xfrm rot="20207459">
            <a:off x="3491280" y="3747882"/>
            <a:ext cx="732797" cy="571914"/>
            <a:chOff x="4242225" y="2686950"/>
            <a:chExt cx="820750" cy="640557"/>
          </a:xfrm>
        </p:grpSpPr>
        <p:grpSp>
          <p:nvGrpSpPr>
            <p:cNvPr id="41" name="Group 40">
              <a:extLst>
                <a:ext uri="{FF2B5EF4-FFF2-40B4-BE49-F238E27FC236}">
                  <a16:creationId xmlns:a16="http://schemas.microsoft.com/office/drawing/2014/main" id="{EDE41429-2EB2-3544-A4D8-9514B271788E}"/>
                </a:ext>
              </a:extLst>
            </p:cNvPr>
            <p:cNvGrpSpPr/>
            <p:nvPr/>
          </p:nvGrpSpPr>
          <p:grpSpPr>
            <a:xfrm>
              <a:off x="4242225" y="2686950"/>
              <a:ext cx="820750" cy="640557"/>
              <a:chOff x="4242225" y="3343805"/>
              <a:chExt cx="820750" cy="640557"/>
            </a:xfrm>
          </p:grpSpPr>
          <p:grpSp>
            <p:nvGrpSpPr>
              <p:cNvPr id="42" name="Group 41">
                <a:extLst>
                  <a:ext uri="{FF2B5EF4-FFF2-40B4-BE49-F238E27FC236}">
                    <a16:creationId xmlns:a16="http://schemas.microsoft.com/office/drawing/2014/main" id="{FB55569E-A4B6-DF56-93C4-3E018DC195ED}"/>
                  </a:ext>
                </a:extLst>
              </p:cNvPr>
              <p:cNvGrpSpPr/>
              <p:nvPr/>
            </p:nvGrpSpPr>
            <p:grpSpPr>
              <a:xfrm>
                <a:off x="4255142" y="3588212"/>
                <a:ext cx="630188" cy="396150"/>
                <a:chOff x="1565097" y="3918147"/>
                <a:chExt cx="956768" cy="601445"/>
              </a:xfrm>
            </p:grpSpPr>
            <p:grpSp>
              <p:nvGrpSpPr>
                <p:cNvPr id="47" name="Group 46">
                  <a:extLst>
                    <a:ext uri="{FF2B5EF4-FFF2-40B4-BE49-F238E27FC236}">
                      <a16:creationId xmlns:a16="http://schemas.microsoft.com/office/drawing/2014/main" id="{A06BA6CE-D0F6-3CF6-4DAF-067163FBA339}"/>
                    </a:ext>
                  </a:extLst>
                </p:cNvPr>
                <p:cNvGrpSpPr/>
                <p:nvPr/>
              </p:nvGrpSpPr>
              <p:grpSpPr>
                <a:xfrm>
                  <a:off x="1694815" y="3989239"/>
                  <a:ext cx="827050" cy="530353"/>
                  <a:chOff x="2625721" y="4069936"/>
                  <a:chExt cx="349147" cy="171633"/>
                </a:xfrm>
              </p:grpSpPr>
              <p:sp>
                <p:nvSpPr>
                  <p:cNvPr id="51" name="Freeform 50">
                    <a:extLst>
                      <a:ext uri="{FF2B5EF4-FFF2-40B4-BE49-F238E27FC236}">
                        <a16:creationId xmlns:a16="http://schemas.microsoft.com/office/drawing/2014/main" id="{208F8B8E-6E1A-3E53-478B-BF1498F380F2}"/>
                      </a:ext>
                    </a:extLst>
                  </p:cNvPr>
                  <p:cNvSpPr/>
                  <p:nvPr/>
                </p:nvSpPr>
                <p:spPr>
                  <a:xfrm rot="20292073">
                    <a:off x="2625721" y="4076191"/>
                    <a:ext cx="32306" cy="70502"/>
                  </a:xfrm>
                  <a:custGeom>
                    <a:avLst/>
                    <a:gdLst>
                      <a:gd name="connsiteX0" fmla="*/ 35170 w 38367"/>
                      <a:gd name="connsiteY0" fmla="*/ 105508 h 105508"/>
                      <a:gd name="connsiteX1" fmla="*/ 38367 w 38367"/>
                      <a:gd name="connsiteY1" fmla="*/ 35169 h 105508"/>
                      <a:gd name="connsiteX2" fmla="*/ 0 w 38367"/>
                      <a:gd name="connsiteY2" fmla="*/ 0 h 105508"/>
                      <a:gd name="connsiteX3" fmla="*/ 0 w 38367"/>
                      <a:gd name="connsiteY3" fmla="*/ 0 h 105508"/>
                    </a:gdLst>
                    <a:ahLst/>
                    <a:cxnLst>
                      <a:cxn ang="0">
                        <a:pos x="connsiteX0" y="connsiteY0"/>
                      </a:cxn>
                      <a:cxn ang="0">
                        <a:pos x="connsiteX1" y="connsiteY1"/>
                      </a:cxn>
                      <a:cxn ang="0">
                        <a:pos x="connsiteX2" y="connsiteY2"/>
                      </a:cxn>
                      <a:cxn ang="0">
                        <a:pos x="connsiteX3" y="connsiteY3"/>
                      </a:cxn>
                    </a:cxnLst>
                    <a:rect l="l" t="t" r="r" b="b"/>
                    <a:pathLst>
                      <a:path w="38367" h="105508">
                        <a:moveTo>
                          <a:pt x="35170" y="105508"/>
                        </a:moveTo>
                        <a:lnTo>
                          <a:pt x="38367" y="35169"/>
                        </a:lnTo>
                        <a:lnTo>
                          <a:pt x="0" y="0"/>
                        </a:lnTo>
                        <a:lnTo>
                          <a:pt x="0" y="0"/>
                        </a:lnTo>
                      </a:path>
                    </a:pathLst>
                  </a:cu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gular Pentagon 51">
                    <a:extLst>
                      <a:ext uri="{FF2B5EF4-FFF2-40B4-BE49-F238E27FC236}">
                        <a16:creationId xmlns:a16="http://schemas.microsoft.com/office/drawing/2014/main" id="{CCCF64AA-E3C4-B085-295C-52FAABA931D0}"/>
                      </a:ext>
                    </a:extLst>
                  </p:cNvPr>
                  <p:cNvSpPr>
                    <a:spLocks noChangeAspect="1"/>
                  </p:cNvSpPr>
                  <p:nvPr/>
                </p:nvSpPr>
                <p:spPr>
                  <a:xfrm>
                    <a:off x="2668706" y="4069936"/>
                    <a:ext cx="248633" cy="171633"/>
                  </a:xfrm>
                  <a:prstGeom prst="pentagon">
                    <a:avLst/>
                  </a:prstGeom>
                  <a:gradFill>
                    <a:gsLst>
                      <a:gs pos="20000">
                        <a:schemeClr val="bg1">
                          <a:lumMod val="85000"/>
                        </a:schemeClr>
                      </a:gs>
                      <a:gs pos="100000">
                        <a:schemeClr val="bg1">
                          <a:lumMod val="50000"/>
                        </a:schemeClr>
                      </a:gs>
                    </a:gsLst>
                    <a:path path="circle">
                      <a:fillToRect l="50000" t="50000" r="50000" b="50000"/>
                    </a:path>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600"/>
                      </a:lnSpc>
                    </a:pPr>
                    <a:endParaRPr lang="en-US" sz="800" dirty="0">
                      <a:solidFill>
                        <a:schemeClr val="tx1"/>
                      </a:solidFill>
                      <a:latin typeface="Calibri" panose="020F0502020204030204" pitchFamily="34" charset="0"/>
                      <a:cs typeface="Calibri" panose="020F0502020204030204" pitchFamily="34" charset="0"/>
                    </a:endParaRPr>
                  </a:p>
                </p:txBody>
              </p:sp>
              <p:cxnSp>
                <p:nvCxnSpPr>
                  <p:cNvPr id="53" name="Straight Connector 52">
                    <a:extLst>
                      <a:ext uri="{FF2B5EF4-FFF2-40B4-BE49-F238E27FC236}">
                        <a16:creationId xmlns:a16="http://schemas.microsoft.com/office/drawing/2014/main" id="{E8912661-91CD-CEF9-CFD8-6E4AA2304572}"/>
                      </a:ext>
                    </a:extLst>
                  </p:cNvPr>
                  <p:cNvCxnSpPr>
                    <a:cxnSpLocks/>
                  </p:cNvCxnSpPr>
                  <p:nvPr/>
                </p:nvCxnSpPr>
                <p:spPr>
                  <a:xfrm flipH="1">
                    <a:off x="2917339" y="4106382"/>
                    <a:ext cx="57529" cy="29317"/>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7468A030-4F74-318A-6AE8-9A19DF54285B}"/>
                    </a:ext>
                  </a:extLst>
                </p:cNvPr>
                <p:cNvGrpSpPr/>
                <p:nvPr/>
              </p:nvGrpSpPr>
              <p:grpSpPr>
                <a:xfrm>
                  <a:off x="1565097" y="3918147"/>
                  <a:ext cx="181417" cy="185721"/>
                  <a:chOff x="4515067" y="3968015"/>
                  <a:chExt cx="181417" cy="185721"/>
                </a:xfrm>
              </p:grpSpPr>
              <p:sp>
                <p:nvSpPr>
                  <p:cNvPr id="49" name="Oval 48">
                    <a:extLst>
                      <a:ext uri="{FF2B5EF4-FFF2-40B4-BE49-F238E27FC236}">
                        <a16:creationId xmlns:a16="http://schemas.microsoft.com/office/drawing/2014/main" id="{C5D2F0F5-2DFA-0938-D338-9E5E79C19DEC}"/>
                      </a:ext>
                    </a:extLst>
                  </p:cNvPr>
                  <p:cNvSpPr/>
                  <p:nvPr/>
                </p:nvSpPr>
                <p:spPr>
                  <a:xfrm>
                    <a:off x="4540909" y="3998161"/>
                    <a:ext cx="155575" cy="15557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D50F388C-E84F-C18F-9FA4-D3DDAC766A85}"/>
                      </a:ext>
                    </a:extLst>
                  </p:cNvPr>
                  <p:cNvSpPr/>
                  <p:nvPr/>
                </p:nvSpPr>
                <p:spPr>
                  <a:xfrm>
                    <a:off x="4515067" y="3968015"/>
                    <a:ext cx="169123" cy="171293"/>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43" name="Group 42">
                <a:extLst>
                  <a:ext uri="{FF2B5EF4-FFF2-40B4-BE49-F238E27FC236}">
                    <a16:creationId xmlns:a16="http://schemas.microsoft.com/office/drawing/2014/main" id="{A847215D-B1F6-C3FE-7FBE-5DA7ADE93622}"/>
                  </a:ext>
                </a:extLst>
              </p:cNvPr>
              <p:cNvGrpSpPr/>
              <p:nvPr/>
            </p:nvGrpSpPr>
            <p:grpSpPr>
              <a:xfrm>
                <a:off x="4701606" y="3343805"/>
                <a:ext cx="361369" cy="361369"/>
                <a:chOff x="2364238" y="2393281"/>
                <a:chExt cx="548640" cy="548640"/>
              </a:xfrm>
            </p:grpSpPr>
            <p:sp>
              <p:nvSpPr>
                <p:cNvPr id="45" name="Hexagon 44">
                  <a:extLst>
                    <a:ext uri="{FF2B5EF4-FFF2-40B4-BE49-F238E27FC236}">
                      <a16:creationId xmlns:a16="http://schemas.microsoft.com/office/drawing/2014/main" id="{01B0215D-C386-4725-D1C2-12EB1365CDC5}"/>
                    </a:ext>
                  </a:extLst>
                </p:cNvPr>
                <p:cNvSpPr/>
                <p:nvPr/>
              </p:nvSpPr>
              <p:spPr>
                <a:xfrm rot="5400000">
                  <a:off x="2364238" y="2393281"/>
                  <a:ext cx="548640" cy="548640"/>
                </a:xfrm>
                <a:prstGeom prst="hexagon">
                  <a:avLst/>
                </a:prstGeom>
                <a:gradFill flip="none" rotWithShape="1">
                  <a:gsLst>
                    <a:gs pos="35000">
                      <a:srgbClr val="B5A785"/>
                    </a:gs>
                    <a:gs pos="100000">
                      <a:srgbClr val="706237"/>
                    </a:gs>
                  </a:gsLst>
                  <a:path path="circle">
                    <a:fillToRect l="50000" t="50000" r="50000" b="50000"/>
                  </a:path>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dirty="0">
                      <a:solidFill>
                        <a:schemeClr val="tx1"/>
                      </a:solidFill>
                      <a:latin typeface="Calibri" panose="020F0502020204030204" pitchFamily="34" charset="0"/>
                      <a:cs typeface="Calibri" panose="020F0502020204030204" pitchFamily="34" charset="0"/>
                    </a:rPr>
                    <a:t>C</a:t>
                  </a:r>
                </a:p>
              </p:txBody>
            </p:sp>
            <p:cxnSp>
              <p:nvCxnSpPr>
                <p:cNvPr id="46" name="Straight Connector 45">
                  <a:extLst>
                    <a:ext uri="{FF2B5EF4-FFF2-40B4-BE49-F238E27FC236}">
                      <a16:creationId xmlns:a16="http://schemas.microsoft.com/office/drawing/2014/main" id="{18F49BCC-CC70-2EB1-4304-DB0728BACDEF}"/>
                    </a:ext>
                  </a:extLst>
                </p:cNvPr>
                <p:cNvCxnSpPr>
                  <a:cxnSpLocks/>
                </p:cNvCxnSpPr>
                <p:nvPr/>
              </p:nvCxnSpPr>
              <p:spPr>
                <a:xfrm flipH="1">
                  <a:off x="2391223" y="2431868"/>
                  <a:ext cx="237744" cy="118873"/>
                </a:xfrm>
                <a:prstGeom prst="line">
                  <a:avLst/>
                </a:prstGeom>
                <a:ln w="38100" cap="rnd">
                  <a:gradFill>
                    <a:gsLst>
                      <a:gs pos="11000">
                        <a:schemeClr val="bg1"/>
                      </a:gs>
                      <a:gs pos="93000">
                        <a:srgbClr val="A08C4E">
                          <a:alpha val="33000"/>
                        </a:srgb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44" name="Oval 43">
                <a:extLst>
                  <a:ext uri="{FF2B5EF4-FFF2-40B4-BE49-F238E27FC236}">
                    <a16:creationId xmlns:a16="http://schemas.microsoft.com/office/drawing/2014/main" id="{21EF80F1-D06E-1B58-EFA8-79374C4E8CBA}"/>
                  </a:ext>
                </a:extLst>
              </p:cNvPr>
              <p:cNvSpPr/>
              <p:nvPr/>
            </p:nvSpPr>
            <p:spPr>
              <a:xfrm>
                <a:off x="4242225" y="3581504"/>
                <a:ext cx="137160" cy="137160"/>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6" name="Straight Connector 85">
              <a:extLst>
                <a:ext uri="{FF2B5EF4-FFF2-40B4-BE49-F238E27FC236}">
                  <a16:creationId xmlns:a16="http://schemas.microsoft.com/office/drawing/2014/main" id="{E5B94FDA-E903-F1D5-0FCE-BC14C657A0AD}"/>
                </a:ext>
              </a:extLst>
            </p:cNvPr>
            <p:cNvCxnSpPr>
              <a:cxnSpLocks/>
            </p:cNvCxnSpPr>
            <p:nvPr/>
          </p:nvCxnSpPr>
          <p:spPr>
            <a:xfrm flipH="1">
              <a:off x="4441605" y="3014183"/>
              <a:ext cx="164592" cy="109728"/>
            </a:xfrm>
            <a:prstGeom prst="line">
              <a:avLst/>
            </a:prstGeom>
            <a:ln w="38100" cap="rnd">
              <a:gradFill>
                <a:gsLst>
                  <a:gs pos="42000">
                    <a:schemeClr val="accent1">
                      <a:lumMod val="0"/>
                      <a:lumOff val="100000"/>
                    </a:schemeClr>
                  </a:gs>
                  <a:gs pos="81000">
                    <a:srgbClr val="B9B9B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FADBC9AE-2378-AF37-E34C-85FB5FF1C4A2}"/>
              </a:ext>
            </a:extLst>
          </p:cNvPr>
          <p:cNvGrpSpPr/>
          <p:nvPr/>
        </p:nvGrpSpPr>
        <p:grpSpPr>
          <a:xfrm rot="590904">
            <a:off x="5288478" y="1746342"/>
            <a:ext cx="736381" cy="571914"/>
            <a:chOff x="6054092" y="2686950"/>
            <a:chExt cx="824764" cy="640557"/>
          </a:xfrm>
        </p:grpSpPr>
        <p:grpSp>
          <p:nvGrpSpPr>
            <p:cNvPr id="54" name="Group 53">
              <a:extLst>
                <a:ext uri="{FF2B5EF4-FFF2-40B4-BE49-F238E27FC236}">
                  <a16:creationId xmlns:a16="http://schemas.microsoft.com/office/drawing/2014/main" id="{034F8136-2ACC-DA41-8944-49C58DE120CB}"/>
                </a:ext>
              </a:extLst>
            </p:cNvPr>
            <p:cNvGrpSpPr/>
            <p:nvPr/>
          </p:nvGrpSpPr>
          <p:grpSpPr>
            <a:xfrm>
              <a:off x="6054092" y="2686950"/>
              <a:ext cx="824764" cy="640557"/>
              <a:chOff x="6054092" y="3343805"/>
              <a:chExt cx="824764" cy="640557"/>
            </a:xfrm>
          </p:grpSpPr>
          <p:grpSp>
            <p:nvGrpSpPr>
              <p:cNvPr id="55" name="Group 54">
                <a:extLst>
                  <a:ext uri="{FF2B5EF4-FFF2-40B4-BE49-F238E27FC236}">
                    <a16:creationId xmlns:a16="http://schemas.microsoft.com/office/drawing/2014/main" id="{328AEA87-0A49-163B-1F26-5B71672A7D97}"/>
                  </a:ext>
                </a:extLst>
              </p:cNvPr>
              <p:cNvGrpSpPr/>
              <p:nvPr/>
            </p:nvGrpSpPr>
            <p:grpSpPr>
              <a:xfrm>
                <a:off x="6067984" y="3588212"/>
                <a:ext cx="630188" cy="396150"/>
                <a:chOff x="1565097" y="3918147"/>
                <a:chExt cx="956768" cy="601445"/>
              </a:xfrm>
            </p:grpSpPr>
            <p:grpSp>
              <p:nvGrpSpPr>
                <p:cNvPr id="60" name="Group 59">
                  <a:extLst>
                    <a:ext uri="{FF2B5EF4-FFF2-40B4-BE49-F238E27FC236}">
                      <a16:creationId xmlns:a16="http://schemas.microsoft.com/office/drawing/2014/main" id="{220B8927-59F8-0EF0-43C8-A0309B9C4EA6}"/>
                    </a:ext>
                  </a:extLst>
                </p:cNvPr>
                <p:cNvGrpSpPr/>
                <p:nvPr/>
              </p:nvGrpSpPr>
              <p:grpSpPr>
                <a:xfrm>
                  <a:off x="1694815" y="3989239"/>
                  <a:ext cx="827050" cy="530353"/>
                  <a:chOff x="2625721" y="4069936"/>
                  <a:chExt cx="349147" cy="171633"/>
                </a:xfrm>
              </p:grpSpPr>
              <p:sp>
                <p:nvSpPr>
                  <p:cNvPr id="64" name="Freeform 63">
                    <a:extLst>
                      <a:ext uri="{FF2B5EF4-FFF2-40B4-BE49-F238E27FC236}">
                        <a16:creationId xmlns:a16="http://schemas.microsoft.com/office/drawing/2014/main" id="{C8272824-B4FF-6710-F200-95BCA6E01C7A}"/>
                      </a:ext>
                    </a:extLst>
                  </p:cNvPr>
                  <p:cNvSpPr/>
                  <p:nvPr/>
                </p:nvSpPr>
                <p:spPr>
                  <a:xfrm rot="20292073">
                    <a:off x="2625721" y="4076191"/>
                    <a:ext cx="32306" cy="70502"/>
                  </a:xfrm>
                  <a:custGeom>
                    <a:avLst/>
                    <a:gdLst>
                      <a:gd name="connsiteX0" fmla="*/ 35170 w 38367"/>
                      <a:gd name="connsiteY0" fmla="*/ 105508 h 105508"/>
                      <a:gd name="connsiteX1" fmla="*/ 38367 w 38367"/>
                      <a:gd name="connsiteY1" fmla="*/ 35169 h 105508"/>
                      <a:gd name="connsiteX2" fmla="*/ 0 w 38367"/>
                      <a:gd name="connsiteY2" fmla="*/ 0 h 105508"/>
                      <a:gd name="connsiteX3" fmla="*/ 0 w 38367"/>
                      <a:gd name="connsiteY3" fmla="*/ 0 h 105508"/>
                    </a:gdLst>
                    <a:ahLst/>
                    <a:cxnLst>
                      <a:cxn ang="0">
                        <a:pos x="connsiteX0" y="connsiteY0"/>
                      </a:cxn>
                      <a:cxn ang="0">
                        <a:pos x="connsiteX1" y="connsiteY1"/>
                      </a:cxn>
                      <a:cxn ang="0">
                        <a:pos x="connsiteX2" y="connsiteY2"/>
                      </a:cxn>
                      <a:cxn ang="0">
                        <a:pos x="connsiteX3" y="connsiteY3"/>
                      </a:cxn>
                    </a:cxnLst>
                    <a:rect l="l" t="t" r="r" b="b"/>
                    <a:pathLst>
                      <a:path w="38367" h="105508">
                        <a:moveTo>
                          <a:pt x="35170" y="105508"/>
                        </a:moveTo>
                        <a:lnTo>
                          <a:pt x="38367" y="35169"/>
                        </a:lnTo>
                        <a:lnTo>
                          <a:pt x="0" y="0"/>
                        </a:lnTo>
                        <a:lnTo>
                          <a:pt x="0" y="0"/>
                        </a:lnTo>
                      </a:path>
                    </a:pathLst>
                  </a:cu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gular Pentagon 64">
                    <a:extLst>
                      <a:ext uri="{FF2B5EF4-FFF2-40B4-BE49-F238E27FC236}">
                        <a16:creationId xmlns:a16="http://schemas.microsoft.com/office/drawing/2014/main" id="{722A8170-212A-C0DE-05C4-92C4B24498D0}"/>
                      </a:ext>
                    </a:extLst>
                  </p:cNvPr>
                  <p:cNvSpPr>
                    <a:spLocks noChangeAspect="1"/>
                  </p:cNvSpPr>
                  <p:nvPr/>
                </p:nvSpPr>
                <p:spPr>
                  <a:xfrm>
                    <a:off x="2668706" y="4069936"/>
                    <a:ext cx="248633" cy="171633"/>
                  </a:xfrm>
                  <a:prstGeom prst="pentagon">
                    <a:avLst/>
                  </a:prstGeom>
                  <a:gradFill>
                    <a:gsLst>
                      <a:gs pos="20000">
                        <a:schemeClr val="bg1">
                          <a:lumMod val="85000"/>
                        </a:schemeClr>
                      </a:gs>
                      <a:gs pos="100000">
                        <a:schemeClr val="bg1">
                          <a:lumMod val="50000"/>
                        </a:schemeClr>
                      </a:gs>
                    </a:gsLst>
                    <a:path path="circle">
                      <a:fillToRect l="50000" t="50000" r="50000" b="50000"/>
                    </a:path>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600"/>
                      </a:lnSpc>
                    </a:pPr>
                    <a:endParaRPr lang="en-US" sz="800" dirty="0">
                      <a:solidFill>
                        <a:schemeClr val="tx1"/>
                      </a:solidFill>
                      <a:latin typeface="Calibri" panose="020F0502020204030204" pitchFamily="34" charset="0"/>
                      <a:cs typeface="Calibri" panose="020F0502020204030204" pitchFamily="34" charset="0"/>
                    </a:endParaRPr>
                  </a:p>
                </p:txBody>
              </p:sp>
              <p:cxnSp>
                <p:nvCxnSpPr>
                  <p:cNvPr id="66" name="Straight Connector 65">
                    <a:extLst>
                      <a:ext uri="{FF2B5EF4-FFF2-40B4-BE49-F238E27FC236}">
                        <a16:creationId xmlns:a16="http://schemas.microsoft.com/office/drawing/2014/main" id="{2D07291D-115A-3D98-2EEA-6E67BED23358}"/>
                      </a:ext>
                    </a:extLst>
                  </p:cNvPr>
                  <p:cNvCxnSpPr>
                    <a:cxnSpLocks/>
                  </p:cNvCxnSpPr>
                  <p:nvPr/>
                </p:nvCxnSpPr>
                <p:spPr>
                  <a:xfrm flipH="1">
                    <a:off x="2917339" y="4106382"/>
                    <a:ext cx="57529" cy="29317"/>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AFD9F632-73FE-C4BD-F9DB-D97FA4A11A38}"/>
                    </a:ext>
                  </a:extLst>
                </p:cNvPr>
                <p:cNvGrpSpPr/>
                <p:nvPr/>
              </p:nvGrpSpPr>
              <p:grpSpPr>
                <a:xfrm>
                  <a:off x="1565097" y="3918147"/>
                  <a:ext cx="181417" cy="185721"/>
                  <a:chOff x="4515067" y="3968015"/>
                  <a:chExt cx="181417" cy="185721"/>
                </a:xfrm>
              </p:grpSpPr>
              <p:sp>
                <p:nvSpPr>
                  <p:cNvPr id="62" name="Oval 61">
                    <a:extLst>
                      <a:ext uri="{FF2B5EF4-FFF2-40B4-BE49-F238E27FC236}">
                        <a16:creationId xmlns:a16="http://schemas.microsoft.com/office/drawing/2014/main" id="{B2706CE2-E988-79F1-F8EE-F715088BC317}"/>
                      </a:ext>
                    </a:extLst>
                  </p:cNvPr>
                  <p:cNvSpPr/>
                  <p:nvPr/>
                </p:nvSpPr>
                <p:spPr>
                  <a:xfrm>
                    <a:off x="4540909" y="3998161"/>
                    <a:ext cx="155575" cy="15557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8C6504B9-0930-4E66-9D81-4A7078EEFDF4}"/>
                      </a:ext>
                    </a:extLst>
                  </p:cNvPr>
                  <p:cNvSpPr/>
                  <p:nvPr/>
                </p:nvSpPr>
                <p:spPr>
                  <a:xfrm>
                    <a:off x="4515067" y="3968015"/>
                    <a:ext cx="169123" cy="171293"/>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56" name="Group 55">
                <a:extLst>
                  <a:ext uri="{FF2B5EF4-FFF2-40B4-BE49-F238E27FC236}">
                    <a16:creationId xmlns:a16="http://schemas.microsoft.com/office/drawing/2014/main" id="{50409A97-0466-B4AF-27D5-5A2781F3E98E}"/>
                  </a:ext>
                </a:extLst>
              </p:cNvPr>
              <p:cNvGrpSpPr/>
              <p:nvPr/>
            </p:nvGrpSpPr>
            <p:grpSpPr>
              <a:xfrm>
                <a:off x="6517487" y="3343805"/>
                <a:ext cx="361369" cy="361369"/>
                <a:chOff x="7236041" y="2393281"/>
                <a:chExt cx="548640" cy="548640"/>
              </a:xfrm>
            </p:grpSpPr>
            <p:sp>
              <p:nvSpPr>
                <p:cNvPr id="58" name="Hexagon 57">
                  <a:extLst>
                    <a:ext uri="{FF2B5EF4-FFF2-40B4-BE49-F238E27FC236}">
                      <a16:creationId xmlns:a16="http://schemas.microsoft.com/office/drawing/2014/main" id="{49515107-3EB5-0C1D-4C22-82A2C1480AE5}"/>
                    </a:ext>
                  </a:extLst>
                </p:cNvPr>
                <p:cNvSpPr/>
                <p:nvPr/>
              </p:nvSpPr>
              <p:spPr>
                <a:xfrm rot="5400000">
                  <a:off x="7236041" y="2393281"/>
                  <a:ext cx="548640" cy="548640"/>
                </a:xfrm>
                <a:prstGeom prst="hexagon">
                  <a:avLst/>
                </a:prstGeom>
                <a:gradFill flip="none" rotWithShape="1">
                  <a:gsLst>
                    <a:gs pos="41000">
                      <a:srgbClr val="4EC6F0"/>
                    </a:gs>
                    <a:gs pos="100000">
                      <a:srgbClr val="0070C0"/>
                    </a:gs>
                  </a:gsLst>
                  <a:path path="circle">
                    <a:fillToRect l="50000" t="50000" r="50000" b="50000"/>
                  </a:path>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dirty="0">
                      <a:solidFill>
                        <a:schemeClr val="tx1"/>
                      </a:solidFill>
                      <a:latin typeface="Calibri" panose="020F0502020204030204" pitchFamily="34" charset="0"/>
                      <a:cs typeface="Calibri" panose="020F0502020204030204" pitchFamily="34" charset="0"/>
                    </a:rPr>
                    <a:t>T</a:t>
                  </a:r>
                </a:p>
              </p:txBody>
            </p:sp>
            <p:cxnSp>
              <p:nvCxnSpPr>
                <p:cNvPr id="59" name="Straight Connector 58">
                  <a:extLst>
                    <a:ext uri="{FF2B5EF4-FFF2-40B4-BE49-F238E27FC236}">
                      <a16:creationId xmlns:a16="http://schemas.microsoft.com/office/drawing/2014/main" id="{02950B35-8DF4-677D-992B-52EC223BC5EB}"/>
                    </a:ext>
                  </a:extLst>
                </p:cNvPr>
                <p:cNvCxnSpPr>
                  <a:cxnSpLocks/>
                </p:cNvCxnSpPr>
                <p:nvPr/>
              </p:nvCxnSpPr>
              <p:spPr>
                <a:xfrm flipH="1">
                  <a:off x="7261239" y="2430933"/>
                  <a:ext cx="237744" cy="118873"/>
                </a:xfrm>
                <a:prstGeom prst="line">
                  <a:avLst/>
                </a:prstGeom>
                <a:ln w="38100" cap="rnd">
                  <a:gradFill>
                    <a:gsLst>
                      <a:gs pos="42000">
                        <a:schemeClr val="accent1">
                          <a:lumMod val="0"/>
                          <a:lumOff val="100000"/>
                        </a:schemeClr>
                      </a:gs>
                      <a:gs pos="81000">
                        <a:srgbClr val="2DA3DE">
                          <a:alpha val="52984"/>
                        </a:srgb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57" name="Oval 56">
                <a:extLst>
                  <a:ext uri="{FF2B5EF4-FFF2-40B4-BE49-F238E27FC236}">
                    <a16:creationId xmlns:a16="http://schemas.microsoft.com/office/drawing/2014/main" id="{6EB0FF71-5756-5C47-C572-1E0B400B6693}"/>
                  </a:ext>
                </a:extLst>
              </p:cNvPr>
              <p:cNvSpPr/>
              <p:nvPr/>
            </p:nvSpPr>
            <p:spPr>
              <a:xfrm>
                <a:off x="6054092" y="3581504"/>
                <a:ext cx="137160" cy="137160"/>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7" name="Straight Connector 86">
              <a:extLst>
                <a:ext uri="{FF2B5EF4-FFF2-40B4-BE49-F238E27FC236}">
                  <a16:creationId xmlns:a16="http://schemas.microsoft.com/office/drawing/2014/main" id="{33C41250-40A9-6042-8CAE-09D6BE902273}"/>
                </a:ext>
              </a:extLst>
            </p:cNvPr>
            <p:cNvCxnSpPr>
              <a:cxnSpLocks/>
            </p:cNvCxnSpPr>
            <p:nvPr/>
          </p:nvCxnSpPr>
          <p:spPr>
            <a:xfrm flipH="1">
              <a:off x="6256005" y="3014183"/>
              <a:ext cx="164592" cy="109728"/>
            </a:xfrm>
            <a:prstGeom prst="line">
              <a:avLst/>
            </a:prstGeom>
            <a:ln w="38100" cap="rnd">
              <a:gradFill>
                <a:gsLst>
                  <a:gs pos="42000">
                    <a:schemeClr val="accent1">
                      <a:lumMod val="0"/>
                      <a:lumOff val="100000"/>
                    </a:schemeClr>
                  </a:gs>
                  <a:gs pos="81000">
                    <a:srgbClr val="B9B9B9"/>
                  </a:gs>
                </a:gsLst>
                <a:lin ang="5400000" scaled="1"/>
              </a:gradFill>
            </a:ln>
          </p:spPr>
          <p:style>
            <a:lnRef idx="1">
              <a:schemeClr val="accent1"/>
            </a:lnRef>
            <a:fillRef idx="0">
              <a:schemeClr val="accent1"/>
            </a:fillRef>
            <a:effectRef idx="0">
              <a:schemeClr val="accent1"/>
            </a:effectRef>
            <a:fontRef idx="minor">
              <a:schemeClr val="tx1"/>
            </a:fontRef>
          </p:style>
        </p:cxnSp>
      </p:grpSp>
      <p:cxnSp>
        <p:nvCxnSpPr>
          <p:cNvPr id="88" name="Straight Connector 87">
            <a:extLst>
              <a:ext uri="{FF2B5EF4-FFF2-40B4-BE49-F238E27FC236}">
                <a16:creationId xmlns:a16="http://schemas.microsoft.com/office/drawing/2014/main" id="{39E94825-2B2C-19D2-EF06-2BAEEF562ADE}"/>
              </a:ext>
            </a:extLst>
          </p:cNvPr>
          <p:cNvCxnSpPr>
            <a:cxnSpLocks/>
          </p:cNvCxnSpPr>
          <p:nvPr/>
        </p:nvCxnSpPr>
        <p:spPr>
          <a:xfrm flipH="1">
            <a:off x="6386415" y="-248200"/>
            <a:ext cx="164592" cy="109728"/>
          </a:xfrm>
          <a:prstGeom prst="line">
            <a:avLst/>
          </a:prstGeom>
          <a:ln w="38100" cap="rnd">
            <a:gradFill>
              <a:gsLst>
                <a:gs pos="42000">
                  <a:schemeClr val="accent1">
                    <a:lumMod val="0"/>
                    <a:lumOff val="100000"/>
                  </a:schemeClr>
                </a:gs>
                <a:gs pos="81000">
                  <a:srgbClr val="B9B9B9"/>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10" name="Group 109">
            <a:extLst>
              <a:ext uri="{FF2B5EF4-FFF2-40B4-BE49-F238E27FC236}">
                <a16:creationId xmlns:a16="http://schemas.microsoft.com/office/drawing/2014/main" id="{F5490EC4-D349-9E2D-0CF3-1F80A35748CE}"/>
              </a:ext>
            </a:extLst>
          </p:cNvPr>
          <p:cNvGrpSpPr/>
          <p:nvPr/>
        </p:nvGrpSpPr>
        <p:grpSpPr>
          <a:xfrm rot="18297340">
            <a:off x="2759592" y="3098441"/>
            <a:ext cx="736381" cy="571914"/>
            <a:chOff x="6054092" y="2686950"/>
            <a:chExt cx="824764" cy="640557"/>
          </a:xfrm>
        </p:grpSpPr>
        <p:grpSp>
          <p:nvGrpSpPr>
            <p:cNvPr id="111" name="Group 110">
              <a:extLst>
                <a:ext uri="{FF2B5EF4-FFF2-40B4-BE49-F238E27FC236}">
                  <a16:creationId xmlns:a16="http://schemas.microsoft.com/office/drawing/2014/main" id="{68AAF600-1DE7-9A50-3092-9036A17E7A61}"/>
                </a:ext>
              </a:extLst>
            </p:cNvPr>
            <p:cNvGrpSpPr/>
            <p:nvPr/>
          </p:nvGrpSpPr>
          <p:grpSpPr>
            <a:xfrm>
              <a:off x="6054092" y="2686950"/>
              <a:ext cx="824764" cy="640557"/>
              <a:chOff x="6054092" y="3343805"/>
              <a:chExt cx="824764" cy="640557"/>
            </a:xfrm>
          </p:grpSpPr>
          <p:grpSp>
            <p:nvGrpSpPr>
              <p:cNvPr id="113" name="Group 112">
                <a:extLst>
                  <a:ext uri="{FF2B5EF4-FFF2-40B4-BE49-F238E27FC236}">
                    <a16:creationId xmlns:a16="http://schemas.microsoft.com/office/drawing/2014/main" id="{432BB744-A961-0674-326A-AB6FB226F9C5}"/>
                  </a:ext>
                </a:extLst>
              </p:cNvPr>
              <p:cNvGrpSpPr/>
              <p:nvPr/>
            </p:nvGrpSpPr>
            <p:grpSpPr>
              <a:xfrm>
                <a:off x="6067984" y="3588212"/>
                <a:ext cx="630188" cy="396150"/>
                <a:chOff x="1565097" y="3918147"/>
                <a:chExt cx="956768" cy="601445"/>
              </a:xfrm>
            </p:grpSpPr>
            <p:grpSp>
              <p:nvGrpSpPr>
                <p:cNvPr id="118" name="Group 117">
                  <a:extLst>
                    <a:ext uri="{FF2B5EF4-FFF2-40B4-BE49-F238E27FC236}">
                      <a16:creationId xmlns:a16="http://schemas.microsoft.com/office/drawing/2014/main" id="{8935EFD0-18BA-73B4-CC04-350A6C1F404A}"/>
                    </a:ext>
                  </a:extLst>
                </p:cNvPr>
                <p:cNvGrpSpPr/>
                <p:nvPr/>
              </p:nvGrpSpPr>
              <p:grpSpPr>
                <a:xfrm>
                  <a:off x="1694815" y="3989239"/>
                  <a:ext cx="827050" cy="530353"/>
                  <a:chOff x="2625721" y="4069936"/>
                  <a:chExt cx="349147" cy="171633"/>
                </a:xfrm>
              </p:grpSpPr>
              <p:sp>
                <p:nvSpPr>
                  <p:cNvPr id="122" name="Freeform 121">
                    <a:extLst>
                      <a:ext uri="{FF2B5EF4-FFF2-40B4-BE49-F238E27FC236}">
                        <a16:creationId xmlns:a16="http://schemas.microsoft.com/office/drawing/2014/main" id="{64B26D34-E528-F423-3584-CD6E2B9F1B9E}"/>
                      </a:ext>
                    </a:extLst>
                  </p:cNvPr>
                  <p:cNvSpPr/>
                  <p:nvPr/>
                </p:nvSpPr>
                <p:spPr>
                  <a:xfrm rot="20292073">
                    <a:off x="2625721" y="4076191"/>
                    <a:ext cx="32306" cy="70502"/>
                  </a:xfrm>
                  <a:custGeom>
                    <a:avLst/>
                    <a:gdLst>
                      <a:gd name="connsiteX0" fmla="*/ 35170 w 38367"/>
                      <a:gd name="connsiteY0" fmla="*/ 105508 h 105508"/>
                      <a:gd name="connsiteX1" fmla="*/ 38367 w 38367"/>
                      <a:gd name="connsiteY1" fmla="*/ 35169 h 105508"/>
                      <a:gd name="connsiteX2" fmla="*/ 0 w 38367"/>
                      <a:gd name="connsiteY2" fmla="*/ 0 h 105508"/>
                      <a:gd name="connsiteX3" fmla="*/ 0 w 38367"/>
                      <a:gd name="connsiteY3" fmla="*/ 0 h 105508"/>
                    </a:gdLst>
                    <a:ahLst/>
                    <a:cxnLst>
                      <a:cxn ang="0">
                        <a:pos x="connsiteX0" y="connsiteY0"/>
                      </a:cxn>
                      <a:cxn ang="0">
                        <a:pos x="connsiteX1" y="connsiteY1"/>
                      </a:cxn>
                      <a:cxn ang="0">
                        <a:pos x="connsiteX2" y="connsiteY2"/>
                      </a:cxn>
                      <a:cxn ang="0">
                        <a:pos x="connsiteX3" y="connsiteY3"/>
                      </a:cxn>
                    </a:cxnLst>
                    <a:rect l="l" t="t" r="r" b="b"/>
                    <a:pathLst>
                      <a:path w="38367" h="105508">
                        <a:moveTo>
                          <a:pt x="35170" y="105508"/>
                        </a:moveTo>
                        <a:lnTo>
                          <a:pt x="38367" y="35169"/>
                        </a:lnTo>
                        <a:lnTo>
                          <a:pt x="0" y="0"/>
                        </a:lnTo>
                        <a:lnTo>
                          <a:pt x="0" y="0"/>
                        </a:lnTo>
                      </a:path>
                    </a:pathLst>
                  </a:cu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gular Pentagon 122">
                    <a:extLst>
                      <a:ext uri="{FF2B5EF4-FFF2-40B4-BE49-F238E27FC236}">
                        <a16:creationId xmlns:a16="http://schemas.microsoft.com/office/drawing/2014/main" id="{2770EC2E-F74C-A7F4-52D7-3652A1CD93B9}"/>
                      </a:ext>
                    </a:extLst>
                  </p:cNvPr>
                  <p:cNvSpPr>
                    <a:spLocks noChangeAspect="1"/>
                  </p:cNvSpPr>
                  <p:nvPr/>
                </p:nvSpPr>
                <p:spPr>
                  <a:xfrm>
                    <a:off x="2668706" y="4069936"/>
                    <a:ext cx="248633" cy="171633"/>
                  </a:xfrm>
                  <a:prstGeom prst="pentagon">
                    <a:avLst/>
                  </a:prstGeom>
                  <a:gradFill>
                    <a:gsLst>
                      <a:gs pos="20000">
                        <a:schemeClr val="bg1">
                          <a:lumMod val="85000"/>
                        </a:schemeClr>
                      </a:gs>
                      <a:gs pos="100000">
                        <a:schemeClr val="bg1">
                          <a:lumMod val="50000"/>
                        </a:schemeClr>
                      </a:gs>
                    </a:gsLst>
                    <a:path path="circle">
                      <a:fillToRect l="50000" t="50000" r="50000" b="50000"/>
                    </a:path>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600"/>
                      </a:lnSpc>
                    </a:pPr>
                    <a:endParaRPr lang="en-US" sz="800" dirty="0">
                      <a:solidFill>
                        <a:schemeClr val="tx1"/>
                      </a:solidFill>
                      <a:latin typeface="Calibri" panose="020F0502020204030204" pitchFamily="34" charset="0"/>
                      <a:cs typeface="Calibri" panose="020F0502020204030204" pitchFamily="34" charset="0"/>
                    </a:endParaRPr>
                  </a:p>
                </p:txBody>
              </p:sp>
              <p:cxnSp>
                <p:nvCxnSpPr>
                  <p:cNvPr id="124" name="Straight Connector 123">
                    <a:extLst>
                      <a:ext uri="{FF2B5EF4-FFF2-40B4-BE49-F238E27FC236}">
                        <a16:creationId xmlns:a16="http://schemas.microsoft.com/office/drawing/2014/main" id="{F1585F7F-4291-AB27-ECA5-4C8C8B6577F3}"/>
                      </a:ext>
                    </a:extLst>
                  </p:cNvPr>
                  <p:cNvCxnSpPr>
                    <a:cxnSpLocks/>
                  </p:cNvCxnSpPr>
                  <p:nvPr/>
                </p:nvCxnSpPr>
                <p:spPr>
                  <a:xfrm flipH="1">
                    <a:off x="2917339" y="4106382"/>
                    <a:ext cx="57529" cy="29317"/>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8B9A6EBC-90D1-9BD3-6531-09BD053FEFD6}"/>
                    </a:ext>
                  </a:extLst>
                </p:cNvPr>
                <p:cNvGrpSpPr/>
                <p:nvPr/>
              </p:nvGrpSpPr>
              <p:grpSpPr>
                <a:xfrm>
                  <a:off x="1565097" y="3918147"/>
                  <a:ext cx="181417" cy="185721"/>
                  <a:chOff x="4515067" y="3968015"/>
                  <a:chExt cx="181417" cy="185721"/>
                </a:xfrm>
              </p:grpSpPr>
              <p:sp>
                <p:nvSpPr>
                  <p:cNvPr id="120" name="Oval 119">
                    <a:extLst>
                      <a:ext uri="{FF2B5EF4-FFF2-40B4-BE49-F238E27FC236}">
                        <a16:creationId xmlns:a16="http://schemas.microsoft.com/office/drawing/2014/main" id="{B96230ED-ABAD-F64F-D2CE-A811B956F863}"/>
                      </a:ext>
                    </a:extLst>
                  </p:cNvPr>
                  <p:cNvSpPr/>
                  <p:nvPr/>
                </p:nvSpPr>
                <p:spPr>
                  <a:xfrm>
                    <a:off x="4540909" y="3998161"/>
                    <a:ext cx="155575" cy="15557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EB456DB6-50C8-0CEB-E003-352B5AE3350F}"/>
                      </a:ext>
                    </a:extLst>
                  </p:cNvPr>
                  <p:cNvSpPr/>
                  <p:nvPr/>
                </p:nvSpPr>
                <p:spPr>
                  <a:xfrm>
                    <a:off x="4515067" y="3968015"/>
                    <a:ext cx="169123" cy="171293"/>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14" name="Group 113">
                <a:extLst>
                  <a:ext uri="{FF2B5EF4-FFF2-40B4-BE49-F238E27FC236}">
                    <a16:creationId xmlns:a16="http://schemas.microsoft.com/office/drawing/2014/main" id="{F835B8E6-E41B-2F31-EB4D-92EB65B779F6}"/>
                  </a:ext>
                </a:extLst>
              </p:cNvPr>
              <p:cNvGrpSpPr/>
              <p:nvPr/>
            </p:nvGrpSpPr>
            <p:grpSpPr>
              <a:xfrm>
                <a:off x="6517487" y="3343805"/>
                <a:ext cx="361369" cy="361369"/>
                <a:chOff x="7236041" y="2393281"/>
                <a:chExt cx="548640" cy="548640"/>
              </a:xfrm>
            </p:grpSpPr>
            <p:sp>
              <p:nvSpPr>
                <p:cNvPr id="116" name="Hexagon 115">
                  <a:extLst>
                    <a:ext uri="{FF2B5EF4-FFF2-40B4-BE49-F238E27FC236}">
                      <a16:creationId xmlns:a16="http://schemas.microsoft.com/office/drawing/2014/main" id="{1CFA99FC-9210-2BB8-8376-FC250BA9A8BD}"/>
                    </a:ext>
                  </a:extLst>
                </p:cNvPr>
                <p:cNvSpPr/>
                <p:nvPr/>
              </p:nvSpPr>
              <p:spPr>
                <a:xfrm rot="5400000">
                  <a:off x="7236041" y="2393281"/>
                  <a:ext cx="548640" cy="548640"/>
                </a:xfrm>
                <a:prstGeom prst="hexagon">
                  <a:avLst/>
                </a:prstGeom>
                <a:gradFill flip="none" rotWithShape="1">
                  <a:gsLst>
                    <a:gs pos="41000">
                      <a:srgbClr val="4EC6F0"/>
                    </a:gs>
                    <a:gs pos="100000">
                      <a:srgbClr val="0070C0"/>
                    </a:gs>
                  </a:gsLst>
                  <a:path path="circle">
                    <a:fillToRect l="50000" t="50000" r="50000" b="50000"/>
                  </a:path>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dirty="0">
                      <a:solidFill>
                        <a:schemeClr val="tx1"/>
                      </a:solidFill>
                      <a:latin typeface="Calibri" panose="020F0502020204030204" pitchFamily="34" charset="0"/>
                      <a:cs typeface="Calibri" panose="020F0502020204030204" pitchFamily="34" charset="0"/>
                    </a:rPr>
                    <a:t>T</a:t>
                  </a:r>
                </a:p>
              </p:txBody>
            </p:sp>
            <p:cxnSp>
              <p:nvCxnSpPr>
                <p:cNvPr id="117" name="Straight Connector 116">
                  <a:extLst>
                    <a:ext uri="{FF2B5EF4-FFF2-40B4-BE49-F238E27FC236}">
                      <a16:creationId xmlns:a16="http://schemas.microsoft.com/office/drawing/2014/main" id="{966885D2-B052-DD1B-9E21-13906410A2A2}"/>
                    </a:ext>
                  </a:extLst>
                </p:cNvPr>
                <p:cNvCxnSpPr>
                  <a:cxnSpLocks/>
                </p:cNvCxnSpPr>
                <p:nvPr/>
              </p:nvCxnSpPr>
              <p:spPr>
                <a:xfrm flipH="1">
                  <a:off x="7261239" y="2430933"/>
                  <a:ext cx="237744" cy="118873"/>
                </a:xfrm>
                <a:prstGeom prst="line">
                  <a:avLst/>
                </a:prstGeom>
                <a:ln w="38100" cap="rnd">
                  <a:gradFill>
                    <a:gsLst>
                      <a:gs pos="42000">
                        <a:schemeClr val="accent1">
                          <a:lumMod val="0"/>
                          <a:lumOff val="100000"/>
                        </a:schemeClr>
                      </a:gs>
                      <a:gs pos="81000">
                        <a:srgbClr val="2DA3DE">
                          <a:alpha val="52984"/>
                        </a:srgb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15" name="Oval 114">
                <a:extLst>
                  <a:ext uri="{FF2B5EF4-FFF2-40B4-BE49-F238E27FC236}">
                    <a16:creationId xmlns:a16="http://schemas.microsoft.com/office/drawing/2014/main" id="{167BE263-EAB7-E72E-EFB2-1CF43D4B95F0}"/>
                  </a:ext>
                </a:extLst>
              </p:cNvPr>
              <p:cNvSpPr/>
              <p:nvPr/>
            </p:nvSpPr>
            <p:spPr>
              <a:xfrm>
                <a:off x="6054092" y="3581504"/>
                <a:ext cx="137160" cy="137160"/>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2" name="Straight Connector 111">
              <a:extLst>
                <a:ext uri="{FF2B5EF4-FFF2-40B4-BE49-F238E27FC236}">
                  <a16:creationId xmlns:a16="http://schemas.microsoft.com/office/drawing/2014/main" id="{F9205D3B-AA67-F86F-9059-477C98626CE7}"/>
                </a:ext>
              </a:extLst>
            </p:cNvPr>
            <p:cNvCxnSpPr>
              <a:cxnSpLocks/>
            </p:cNvCxnSpPr>
            <p:nvPr/>
          </p:nvCxnSpPr>
          <p:spPr>
            <a:xfrm flipH="1">
              <a:off x="6256005" y="3014183"/>
              <a:ext cx="164592" cy="109728"/>
            </a:xfrm>
            <a:prstGeom prst="line">
              <a:avLst/>
            </a:prstGeom>
            <a:ln w="38100" cap="rnd">
              <a:gradFill>
                <a:gsLst>
                  <a:gs pos="42000">
                    <a:schemeClr val="accent1">
                      <a:lumMod val="0"/>
                      <a:lumOff val="100000"/>
                    </a:schemeClr>
                  </a:gs>
                  <a:gs pos="81000">
                    <a:srgbClr val="B9B9B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8DE28B46-BE96-4B05-3B87-3DF9C1F8CA60}"/>
              </a:ext>
            </a:extLst>
          </p:cNvPr>
          <p:cNvGrpSpPr/>
          <p:nvPr/>
        </p:nvGrpSpPr>
        <p:grpSpPr>
          <a:xfrm rot="20653448">
            <a:off x="4976378" y="2727003"/>
            <a:ext cx="1060764" cy="539800"/>
            <a:chOff x="596505" y="2722918"/>
            <a:chExt cx="1188081" cy="604589"/>
          </a:xfrm>
        </p:grpSpPr>
        <p:grpSp>
          <p:nvGrpSpPr>
            <p:cNvPr id="126" name="Group 125">
              <a:extLst>
                <a:ext uri="{FF2B5EF4-FFF2-40B4-BE49-F238E27FC236}">
                  <a16:creationId xmlns:a16="http://schemas.microsoft.com/office/drawing/2014/main" id="{018E6253-A827-5CC6-F984-C85DD48FD982}"/>
                </a:ext>
              </a:extLst>
            </p:cNvPr>
            <p:cNvGrpSpPr/>
            <p:nvPr/>
          </p:nvGrpSpPr>
          <p:grpSpPr>
            <a:xfrm>
              <a:off x="688139" y="2978183"/>
              <a:ext cx="544748" cy="349324"/>
              <a:chOff x="2625721" y="4069936"/>
              <a:chExt cx="349147" cy="171633"/>
            </a:xfrm>
          </p:grpSpPr>
          <p:sp>
            <p:nvSpPr>
              <p:cNvPr id="135" name="Freeform 134">
                <a:extLst>
                  <a:ext uri="{FF2B5EF4-FFF2-40B4-BE49-F238E27FC236}">
                    <a16:creationId xmlns:a16="http://schemas.microsoft.com/office/drawing/2014/main" id="{79713900-45BA-4246-F70B-2F351D5EF395}"/>
                  </a:ext>
                </a:extLst>
              </p:cNvPr>
              <p:cNvSpPr/>
              <p:nvPr/>
            </p:nvSpPr>
            <p:spPr>
              <a:xfrm rot="20292073">
                <a:off x="2625721" y="4076191"/>
                <a:ext cx="32306" cy="70502"/>
              </a:xfrm>
              <a:custGeom>
                <a:avLst/>
                <a:gdLst>
                  <a:gd name="connsiteX0" fmla="*/ 35170 w 38367"/>
                  <a:gd name="connsiteY0" fmla="*/ 105508 h 105508"/>
                  <a:gd name="connsiteX1" fmla="*/ 38367 w 38367"/>
                  <a:gd name="connsiteY1" fmla="*/ 35169 h 105508"/>
                  <a:gd name="connsiteX2" fmla="*/ 0 w 38367"/>
                  <a:gd name="connsiteY2" fmla="*/ 0 h 105508"/>
                  <a:gd name="connsiteX3" fmla="*/ 0 w 38367"/>
                  <a:gd name="connsiteY3" fmla="*/ 0 h 105508"/>
                </a:gdLst>
                <a:ahLst/>
                <a:cxnLst>
                  <a:cxn ang="0">
                    <a:pos x="connsiteX0" y="connsiteY0"/>
                  </a:cxn>
                  <a:cxn ang="0">
                    <a:pos x="connsiteX1" y="connsiteY1"/>
                  </a:cxn>
                  <a:cxn ang="0">
                    <a:pos x="connsiteX2" y="connsiteY2"/>
                  </a:cxn>
                  <a:cxn ang="0">
                    <a:pos x="connsiteX3" y="connsiteY3"/>
                  </a:cxn>
                </a:cxnLst>
                <a:rect l="l" t="t" r="r" b="b"/>
                <a:pathLst>
                  <a:path w="38367" h="105508">
                    <a:moveTo>
                      <a:pt x="35170" y="105508"/>
                    </a:moveTo>
                    <a:lnTo>
                      <a:pt x="38367" y="35169"/>
                    </a:lnTo>
                    <a:lnTo>
                      <a:pt x="0" y="0"/>
                    </a:lnTo>
                    <a:lnTo>
                      <a:pt x="0" y="0"/>
                    </a:lnTo>
                  </a:path>
                </a:pathLst>
              </a:cu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gular Pentagon 135">
                <a:extLst>
                  <a:ext uri="{FF2B5EF4-FFF2-40B4-BE49-F238E27FC236}">
                    <a16:creationId xmlns:a16="http://schemas.microsoft.com/office/drawing/2014/main" id="{7461C610-85FF-898D-2E4E-FA9A185286EF}"/>
                  </a:ext>
                </a:extLst>
              </p:cNvPr>
              <p:cNvSpPr>
                <a:spLocks noChangeAspect="1"/>
              </p:cNvSpPr>
              <p:nvPr/>
            </p:nvSpPr>
            <p:spPr>
              <a:xfrm>
                <a:off x="2668706" y="4069936"/>
                <a:ext cx="248633" cy="171633"/>
              </a:xfrm>
              <a:prstGeom prst="pentagon">
                <a:avLst/>
              </a:prstGeom>
              <a:gradFill>
                <a:gsLst>
                  <a:gs pos="20000">
                    <a:schemeClr val="bg1">
                      <a:lumMod val="85000"/>
                    </a:schemeClr>
                  </a:gs>
                  <a:gs pos="100000">
                    <a:schemeClr val="bg1">
                      <a:lumMod val="50000"/>
                    </a:schemeClr>
                  </a:gs>
                </a:gsLst>
                <a:path path="circle">
                  <a:fillToRect l="50000" t="50000" r="50000" b="50000"/>
                </a:path>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600"/>
                  </a:lnSpc>
                </a:pPr>
                <a:endParaRPr lang="en-US" sz="800" dirty="0">
                  <a:solidFill>
                    <a:schemeClr val="tx1"/>
                  </a:solidFill>
                  <a:latin typeface="Calibri" panose="020F0502020204030204" pitchFamily="34" charset="0"/>
                  <a:cs typeface="Calibri" panose="020F0502020204030204" pitchFamily="34" charset="0"/>
                </a:endParaRPr>
              </a:p>
            </p:txBody>
          </p:sp>
          <p:cxnSp>
            <p:nvCxnSpPr>
              <p:cNvPr id="137" name="Straight Connector 136">
                <a:extLst>
                  <a:ext uri="{FF2B5EF4-FFF2-40B4-BE49-F238E27FC236}">
                    <a16:creationId xmlns:a16="http://schemas.microsoft.com/office/drawing/2014/main" id="{35A5960E-FD1A-43E2-BAB7-D54BC7FF8677}"/>
                  </a:ext>
                </a:extLst>
              </p:cNvPr>
              <p:cNvCxnSpPr>
                <a:cxnSpLocks/>
              </p:cNvCxnSpPr>
              <p:nvPr/>
            </p:nvCxnSpPr>
            <p:spPr>
              <a:xfrm flipH="1">
                <a:off x="2917339" y="4106382"/>
                <a:ext cx="57529" cy="29317"/>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27" name="Oval 126">
              <a:extLst>
                <a:ext uri="{FF2B5EF4-FFF2-40B4-BE49-F238E27FC236}">
                  <a16:creationId xmlns:a16="http://schemas.microsoft.com/office/drawing/2014/main" id="{E299BFD8-7ECD-6976-0984-8214F81CB271}"/>
                </a:ext>
              </a:extLst>
            </p:cNvPr>
            <p:cNvSpPr/>
            <p:nvPr/>
          </p:nvSpPr>
          <p:spPr>
            <a:xfrm>
              <a:off x="619720" y="2951213"/>
              <a:ext cx="102472" cy="102472"/>
            </a:xfrm>
            <a:prstGeom prst="ellipse">
              <a:avLst/>
            </a:prstGeom>
            <a:gradFill>
              <a:gsLst>
                <a:gs pos="67000">
                  <a:srgbClr val="0070C0"/>
                </a:gs>
                <a:gs pos="100000">
                  <a:schemeClr val="bg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8" name="Group 127">
              <a:extLst>
                <a:ext uri="{FF2B5EF4-FFF2-40B4-BE49-F238E27FC236}">
                  <a16:creationId xmlns:a16="http://schemas.microsoft.com/office/drawing/2014/main" id="{51D102F5-4D90-AAE5-6114-8325DC2D6815}"/>
                </a:ext>
              </a:extLst>
            </p:cNvPr>
            <p:cNvGrpSpPr/>
            <p:nvPr/>
          </p:nvGrpSpPr>
          <p:grpSpPr>
            <a:xfrm>
              <a:off x="1112728" y="2722918"/>
              <a:ext cx="671858" cy="361369"/>
              <a:chOff x="5716469" y="3147491"/>
              <a:chExt cx="1020033" cy="548640"/>
            </a:xfrm>
          </p:grpSpPr>
          <p:grpSp>
            <p:nvGrpSpPr>
              <p:cNvPr id="131" name="Group 130">
                <a:extLst>
                  <a:ext uri="{FF2B5EF4-FFF2-40B4-BE49-F238E27FC236}">
                    <a16:creationId xmlns:a16="http://schemas.microsoft.com/office/drawing/2014/main" id="{27F64878-29D9-F6F1-3FA0-4280D00716F2}"/>
                  </a:ext>
                </a:extLst>
              </p:cNvPr>
              <p:cNvGrpSpPr/>
              <p:nvPr/>
            </p:nvGrpSpPr>
            <p:grpSpPr>
              <a:xfrm>
                <a:off x="6187862" y="3147491"/>
                <a:ext cx="548640" cy="548640"/>
                <a:chOff x="7236041" y="2393281"/>
                <a:chExt cx="548640" cy="548640"/>
              </a:xfrm>
            </p:grpSpPr>
            <p:sp>
              <p:nvSpPr>
                <p:cNvPr id="133" name="Hexagon 132">
                  <a:extLst>
                    <a:ext uri="{FF2B5EF4-FFF2-40B4-BE49-F238E27FC236}">
                      <a16:creationId xmlns:a16="http://schemas.microsoft.com/office/drawing/2014/main" id="{D0868443-BF20-854E-0523-A2BDDA07593D}"/>
                    </a:ext>
                  </a:extLst>
                </p:cNvPr>
                <p:cNvSpPr/>
                <p:nvPr/>
              </p:nvSpPr>
              <p:spPr>
                <a:xfrm rot="5400000">
                  <a:off x="7236041" y="2393281"/>
                  <a:ext cx="548640" cy="548640"/>
                </a:xfrm>
                <a:prstGeom prst="hexagon">
                  <a:avLst/>
                </a:prstGeom>
                <a:gradFill flip="none" rotWithShape="1">
                  <a:gsLst>
                    <a:gs pos="35000">
                      <a:srgbClr val="E4ACE0"/>
                    </a:gs>
                    <a:gs pos="100000">
                      <a:srgbClr val="B152A8"/>
                    </a:gs>
                  </a:gsLst>
                  <a:path path="circle">
                    <a:fillToRect l="50000" t="50000" r="50000" b="50000"/>
                  </a:path>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dirty="0">
                      <a:solidFill>
                        <a:schemeClr val="tx1"/>
                      </a:solidFill>
                      <a:latin typeface="Calibri" panose="020F0502020204030204" pitchFamily="34" charset="0"/>
                      <a:cs typeface="Calibri" panose="020F0502020204030204" pitchFamily="34" charset="0"/>
                    </a:rPr>
                    <a:t>A</a:t>
                  </a:r>
                </a:p>
              </p:txBody>
            </p:sp>
            <p:cxnSp>
              <p:nvCxnSpPr>
                <p:cNvPr id="134" name="Straight Connector 133">
                  <a:extLst>
                    <a:ext uri="{FF2B5EF4-FFF2-40B4-BE49-F238E27FC236}">
                      <a16:creationId xmlns:a16="http://schemas.microsoft.com/office/drawing/2014/main" id="{77A6AAEF-249B-8EEC-7E0C-8B4CC4379F1E}"/>
                    </a:ext>
                  </a:extLst>
                </p:cNvPr>
                <p:cNvCxnSpPr>
                  <a:cxnSpLocks/>
                </p:cNvCxnSpPr>
                <p:nvPr/>
              </p:nvCxnSpPr>
              <p:spPr>
                <a:xfrm flipH="1">
                  <a:off x="7270105" y="2434812"/>
                  <a:ext cx="237744" cy="118873"/>
                </a:xfrm>
                <a:prstGeom prst="line">
                  <a:avLst/>
                </a:prstGeom>
                <a:ln w="38100" cap="rnd">
                  <a:gradFill>
                    <a:gsLst>
                      <a:gs pos="42000">
                        <a:schemeClr val="accent1">
                          <a:lumMod val="0"/>
                          <a:lumOff val="100000"/>
                        </a:schemeClr>
                      </a:gs>
                      <a:gs pos="81000">
                        <a:srgbClr val="CE7FCF"/>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32" name="Regular Pentagon 131">
                <a:extLst>
                  <a:ext uri="{FF2B5EF4-FFF2-40B4-BE49-F238E27FC236}">
                    <a16:creationId xmlns:a16="http://schemas.microsoft.com/office/drawing/2014/main" id="{F0455C37-2C4A-99D8-6F4D-190A5591CB3D}"/>
                  </a:ext>
                </a:extLst>
              </p:cNvPr>
              <p:cNvSpPr>
                <a:spLocks noChangeAspect="1"/>
              </p:cNvSpPr>
              <p:nvPr/>
            </p:nvSpPr>
            <p:spPr>
              <a:xfrm rot="16200000">
                <a:off x="5722771" y="3184901"/>
                <a:ext cx="457200" cy="469803"/>
              </a:xfrm>
              <a:prstGeom prst="pentagon">
                <a:avLst/>
              </a:prstGeom>
              <a:gradFill flip="none" rotWithShape="1">
                <a:gsLst>
                  <a:gs pos="31000">
                    <a:srgbClr val="D6A2D2"/>
                  </a:gs>
                  <a:gs pos="94000">
                    <a:srgbClr val="B152A8"/>
                  </a:gs>
                </a:gsLst>
                <a:path path="circle">
                  <a:fillToRect l="50000" t="50000" r="50000" b="50000"/>
                </a:path>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sp>
          <p:nvSpPr>
            <p:cNvPr id="129" name="Oval 128">
              <a:extLst>
                <a:ext uri="{FF2B5EF4-FFF2-40B4-BE49-F238E27FC236}">
                  <a16:creationId xmlns:a16="http://schemas.microsoft.com/office/drawing/2014/main" id="{819E971F-C165-DCE0-7AF3-0062F5D35B82}"/>
                </a:ext>
              </a:extLst>
            </p:cNvPr>
            <p:cNvSpPr/>
            <p:nvPr/>
          </p:nvSpPr>
          <p:spPr>
            <a:xfrm>
              <a:off x="596505" y="2924649"/>
              <a:ext cx="137160" cy="137160"/>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0" name="Straight Connector 129">
              <a:extLst>
                <a:ext uri="{FF2B5EF4-FFF2-40B4-BE49-F238E27FC236}">
                  <a16:creationId xmlns:a16="http://schemas.microsoft.com/office/drawing/2014/main" id="{DEC23067-B79A-C775-55AC-CEDEC2EB51C8}"/>
                </a:ext>
              </a:extLst>
            </p:cNvPr>
            <p:cNvCxnSpPr>
              <a:cxnSpLocks/>
            </p:cNvCxnSpPr>
            <p:nvPr/>
          </p:nvCxnSpPr>
          <p:spPr>
            <a:xfrm flipH="1">
              <a:off x="791205" y="3014183"/>
              <a:ext cx="164592" cy="109728"/>
            </a:xfrm>
            <a:prstGeom prst="line">
              <a:avLst/>
            </a:prstGeom>
            <a:ln w="38100" cap="rnd">
              <a:gradFill>
                <a:gsLst>
                  <a:gs pos="42000">
                    <a:schemeClr val="accent1">
                      <a:lumMod val="0"/>
                      <a:lumOff val="100000"/>
                    </a:schemeClr>
                  </a:gs>
                  <a:gs pos="81000">
                    <a:srgbClr val="B9B9B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38" name="Group 137">
            <a:extLst>
              <a:ext uri="{FF2B5EF4-FFF2-40B4-BE49-F238E27FC236}">
                <a16:creationId xmlns:a16="http://schemas.microsoft.com/office/drawing/2014/main" id="{5A8F00BC-3A91-84E9-A2F9-ECC841131AC6}"/>
              </a:ext>
            </a:extLst>
          </p:cNvPr>
          <p:cNvGrpSpPr/>
          <p:nvPr/>
        </p:nvGrpSpPr>
        <p:grpSpPr>
          <a:xfrm rot="3422210">
            <a:off x="3707016" y="2830319"/>
            <a:ext cx="1068080" cy="537933"/>
            <a:chOff x="2362625" y="2725009"/>
            <a:chExt cx="1196276" cy="602498"/>
          </a:xfrm>
        </p:grpSpPr>
        <p:grpSp>
          <p:nvGrpSpPr>
            <p:cNvPr id="139" name="Group 138">
              <a:extLst>
                <a:ext uri="{FF2B5EF4-FFF2-40B4-BE49-F238E27FC236}">
                  <a16:creationId xmlns:a16="http://schemas.microsoft.com/office/drawing/2014/main" id="{57956595-32D9-CD81-1733-2D8451223635}"/>
                </a:ext>
              </a:extLst>
            </p:cNvPr>
            <p:cNvGrpSpPr/>
            <p:nvPr/>
          </p:nvGrpSpPr>
          <p:grpSpPr>
            <a:xfrm>
              <a:off x="2362625" y="2725009"/>
              <a:ext cx="1196276" cy="602498"/>
              <a:chOff x="2362625" y="3381864"/>
              <a:chExt cx="1196276" cy="602498"/>
            </a:xfrm>
          </p:grpSpPr>
          <p:grpSp>
            <p:nvGrpSpPr>
              <p:cNvPr id="141" name="Group 140">
                <a:extLst>
                  <a:ext uri="{FF2B5EF4-FFF2-40B4-BE49-F238E27FC236}">
                    <a16:creationId xmlns:a16="http://schemas.microsoft.com/office/drawing/2014/main" id="{2C4062F9-5556-C582-55AF-68C46307EF22}"/>
                  </a:ext>
                </a:extLst>
              </p:cNvPr>
              <p:cNvGrpSpPr/>
              <p:nvPr/>
            </p:nvGrpSpPr>
            <p:grpSpPr>
              <a:xfrm>
                <a:off x="2374260" y="3381864"/>
                <a:ext cx="1184641" cy="602498"/>
                <a:chOff x="3390133" y="3533760"/>
                <a:chExt cx="1798552" cy="914728"/>
              </a:xfrm>
            </p:grpSpPr>
            <p:grpSp>
              <p:nvGrpSpPr>
                <p:cNvPr id="143" name="Group 142">
                  <a:extLst>
                    <a:ext uri="{FF2B5EF4-FFF2-40B4-BE49-F238E27FC236}">
                      <a16:creationId xmlns:a16="http://schemas.microsoft.com/office/drawing/2014/main" id="{EA3940E1-365C-83D9-1796-9826DDF5E2E2}"/>
                    </a:ext>
                  </a:extLst>
                </p:cNvPr>
                <p:cNvGrpSpPr/>
                <p:nvPr/>
              </p:nvGrpSpPr>
              <p:grpSpPr>
                <a:xfrm>
                  <a:off x="3390133" y="3847043"/>
                  <a:ext cx="956768" cy="601445"/>
                  <a:chOff x="1565097" y="3918147"/>
                  <a:chExt cx="956768" cy="601445"/>
                </a:xfrm>
              </p:grpSpPr>
              <p:grpSp>
                <p:nvGrpSpPr>
                  <p:cNvPr id="149" name="Group 148">
                    <a:extLst>
                      <a:ext uri="{FF2B5EF4-FFF2-40B4-BE49-F238E27FC236}">
                        <a16:creationId xmlns:a16="http://schemas.microsoft.com/office/drawing/2014/main" id="{DE7C9D41-A8EA-7B2F-62FF-1D84AFBD18B3}"/>
                      </a:ext>
                    </a:extLst>
                  </p:cNvPr>
                  <p:cNvGrpSpPr/>
                  <p:nvPr/>
                </p:nvGrpSpPr>
                <p:grpSpPr>
                  <a:xfrm>
                    <a:off x="1694815" y="3989239"/>
                    <a:ext cx="827050" cy="530353"/>
                    <a:chOff x="2625721" y="4069936"/>
                    <a:chExt cx="349147" cy="171633"/>
                  </a:xfrm>
                </p:grpSpPr>
                <p:sp>
                  <p:nvSpPr>
                    <p:cNvPr id="153" name="Freeform 152">
                      <a:extLst>
                        <a:ext uri="{FF2B5EF4-FFF2-40B4-BE49-F238E27FC236}">
                          <a16:creationId xmlns:a16="http://schemas.microsoft.com/office/drawing/2014/main" id="{CF9E1754-35FF-545E-7985-312A0C8C5804}"/>
                        </a:ext>
                      </a:extLst>
                    </p:cNvPr>
                    <p:cNvSpPr/>
                    <p:nvPr/>
                  </p:nvSpPr>
                  <p:spPr>
                    <a:xfrm rot="20292073">
                      <a:off x="2625721" y="4076191"/>
                      <a:ext cx="32306" cy="70502"/>
                    </a:xfrm>
                    <a:custGeom>
                      <a:avLst/>
                      <a:gdLst>
                        <a:gd name="connsiteX0" fmla="*/ 35170 w 38367"/>
                        <a:gd name="connsiteY0" fmla="*/ 105508 h 105508"/>
                        <a:gd name="connsiteX1" fmla="*/ 38367 w 38367"/>
                        <a:gd name="connsiteY1" fmla="*/ 35169 h 105508"/>
                        <a:gd name="connsiteX2" fmla="*/ 0 w 38367"/>
                        <a:gd name="connsiteY2" fmla="*/ 0 h 105508"/>
                        <a:gd name="connsiteX3" fmla="*/ 0 w 38367"/>
                        <a:gd name="connsiteY3" fmla="*/ 0 h 105508"/>
                      </a:gdLst>
                      <a:ahLst/>
                      <a:cxnLst>
                        <a:cxn ang="0">
                          <a:pos x="connsiteX0" y="connsiteY0"/>
                        </a:cxn>
                        <a:cxn ang="0">
                          <a:pos x="connsiteX1" y="connsiteY1"/>
                        </a:cxn>
                        <a:cxn ang="0">
                          <a:pos x="connsiteX2" y="connsiteY2"/>
                        </a:cxn>
                        <a:cxn ang="0">
                          <a:pos x="connsiteX3" y="connsiteY3"/>
                        </a:cxn>
                      </a:cxnLst>
                      <a:rect l="l" t="t" r="r" b="b"/>
                      <a:pathLst>
                        <a:path w="38367" h="105508">
                          <a:moveTo>
                            <a:pt x="35170" y="105508"/>
                          </a:moveTo>
                          <a:lnTo>
                            <a:pt x="38367" y="35169"/>
                          </a:lnTo>
                          <a:lnTo>
                            <a:pt x="0" y="0"/>
                          </a:lnTo>
                          <a:lnTo>
                            <a:pt x="0" y="0"/>
                          </a:lnTo>
                        </a:path>
                      </a:pathLst>
                    </a:cu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gular Pentagon 153">
                      <a:extLst>
                        <a:ext uri="{FF2B5EF4-FFF2-40B4-BE49-F238E27FC236}">
                          <a16:creationId xmlns:a16="http://schemas.microsoft.com/office/drawing/2014/main" id="{35B8B817-7C70-E36D-BEE0-01C349E074DF}"/>
                        </a:ext>
                      </a:extLst>
                    </p:cNvPr>
                    <p:cNvSpPr>
                      <a:spLocks noChangeAspect="1"/>
                    </p:cNvSpPr>
                    <p:nvPr/>
                  </p:nvSpPr>
                  <p:spPr>
                    <a:xfrm>
                      <a:off x="2668706" y="4069936"/>
                      <a:ext cx="248633" cy="171633"/>
                    </a:xfrm>
                    <a:prstGeom prst="pentagon">
                      <a:avLst/>
                    </a:prstGeom>
                    <a:gradFill>
                      <a:gsLst>
                        <a:gs pos="20000">
                          <a:schemeClr val="bg1">
                            <a:lumMod val="85000"/>
                          </a:schemeClr>
                        </a:gs>
                        <a:gs pos="100000">
                          <a:schemeClr val="bg1">
                            <a:lumMod val="50000"/>
                          </a:schemeClr>
                        </a:gs>
                      </a:gsLst>
                      <a:path path="circle">
                        <a:fillToRect l="50000" t="50000" r="50000" b="50000"/>
                      </a:path>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600"/>
                        </a:lnSpc>
                      </a:pPr>
                      <a:endParaRPr lang="en-US" sz="800" dirty="0">
                        <a:solidFill>
                          <a:schemeClr val="tx1"/>
                        </a:solidFill>
                        <a:latin typeface="Calibri" panose="020F0502020204030204" pitchFamily="34" charset="0"/>
                        <a:cs typeface="Calibri" panose="020F0502020204030204" pitchFamily="34" charset="0"/>
                      </a:endParaRPr>
                    </a:p>
                  </p:txBody>
                </p:sp>
                <p:cxnSp>
                  <p:nvCxnSpPr>
                    <p:cNvPr id="155" name="Straight Connector 154">
                      <a:extLst>
                        <a:ext uri="{FF2B5EF4-FFF2-40B4-BE49-F238E27FC236}">
                          <a16:creationId xmlns:a16="http://schemas.microsoft.com/office/drawing/2014/main" id="{F41B9258-BC8B-2EE9-9AE7-ACDC309EED9B}"/>
                        </a:ext>
                      </a:extLst>
                    </p:cNvPr>
                    <p:cNvCxnSpPr>
                      <a:cxnSpLocks/>
                    </p:cNvCxnSpPr>
                    <p:nvPr/>
                  </p:nvCxnSpPr>
                  <p:spPr>
                    <a:xfrm flipH="1">
                      <a:off x="2917339" y="4106382"/>
                      <a:ext cx="57529" cy="29317"/>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50" name="Group 149">
                    <a:extLst>
                      <a:ext uri="{FF2B5EF4-FFF2-40B4-BE49-F238E27FC236}">
                        <a16:creationId xmlns:a16="http://schemas.microsoft.com/office/drawing/2014/main" id="{B900101C-2A67-67FF-AD9A-7F1D74C5DCFF}"/>
                      </a:ext>
                    </a:extLst>
                  </p:cNvPr>
                  <p:cNvGrpSpPr/>
                  <p:nvPr/>
                </p:nvGrpSpPr>
                <p:grpSpPr>
                  <a:xfrm>
                    <a:off x="1565097" y="3918147"/>
                    <a:ext cx="181417" cy="185721"/>
                    <a:chOff x="4515067" y="3968015"/>
                    <a:chExt cx="181417" cy="185721"/>
                  </a:xfrm>
                </p:grpSpPr>
                <p:sp>
                  <p:nvSpPr>
                    <p:cNvPr id="151" name="Oval 150">
                      <a:extLst>
                        <a:ext uri="{FF2B5EF4-FFF2-40B4-BE49-F238E27FC236}">
                          <a16:creationId xmlns:a16="http://schemas.microsoft.com/office/drawing/2014/main" id="{B03220D6-7739-785B-D90B-8C6681ED2357}"/>
                        </a:ext>
                      </a:extLst>
                    </p:cNvPr>
                    <p:cNvSpPr/>
                    <p:nvPr/>
                  </p:nvSpPr>
                  <p:spPr>
                    <a:xfrm>
                      <a:off x="4540909" y="3998161"/>
                      <a:ext cx="155575" cy="15557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962C071D-54CC-34B2-88DB-569E2B7773F6}"/>
                        </a:ext>
                      </a:extLst>
                    </p:cNvPr>
                    <p:cNvSpPr/>
                    <p:nvPr/>
                  </p:nvSpPr>
                  <p:spPr>
                    <a:xfrm>
                      <a:off x="4515067" y="3968015"/>
                      <a:ext cx="169123" cy="171293"/>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44" name="Group 143">
                  <a:extLst>
                    <a:ext uri="{FF2B5EF4-FFF2-40B4-BE49-F238E27FC236}">
                      <a16:creationId xmlns:a16="http://schemas.microsoft.com/office/drawing/2014/main" id="{D0F2F2AA-1821-1101-260E-DBE8638B6E40}"/>
                    </a:ext>
                  </a:extLst>
                </p:cNvPr>
                <p:cNvGrpSpPr/>
                <p:nvPr/>
              </p:nvGrpSpPr>
              <p:grpSpPr>
                <a:xfrm>
                  <a:off x="4169575" y="3533760"/>
                  <a:ext cx="1019110" cy="548640"/>
                  <a:chOff x="1893768" y="3145756"/>
                  <a:chExt cx="1019110" cy="548640"/>
                </a:xfrm>
              </p:grpSpPr>
              <p:sp>
                <p:nvSpPr>
                  <p:cNvPr id="145" name="Regular Pentagon 144">
                    <a:extLst>
                      <a:ext uri="{FF2B5EF4-FFF2-40B4-BE49-F238E27FC236}">
                        <a16:creationId xmlns:a16="http://schemas.microsoft.com/office/drawing/2014/main" id="{83147765-8DD6-A286-AC6E-D31333A7D104}"/>
                      </a:ext>
                    </a:extLst>
                  </p:cNvPr>
                  <p:cNvSpPr>
                    <a:spLocks noChangeAspect="1"/>
                  </p:cNvSpPr>
                  <p:nvPr/>
                </p:nvSpPr>
                <p:spPr>
                  <a:xfrm rot="16200000">
                    <a:off x="1900070" y="3184900"/>
                    <a:ext cx="457200" cy="469803"/>
                  </a:xfrm>
                  <a:prstGeom prst="pentagon">
                    <a:avLst/>
                  </a:prstGeom>
                  <a:gradFill flip="none" rotWithShape="1">
                    <a:gsLst>
                      <a:gs pos="26000">
                        <a:srgbClr val="FFC737"/>
                      </a:gs>
                      <a:gs pos="94000">
                        <a:srgbClr val="C09100"/>
                      </a:gs>
                    </a:gsLst>
                    <a:path path="circle">
                      <a:fillToRect l="50000" t="50000" r="50000" b="50000"/>
                    </a:path>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nvGrpSpPr>
                  <p:cNvPr id="146" name="Group 145">
                    <a:extLst>
                      <a:ext uri="{FF2B5EF4-FFF2-40B4-BE49-F238E27FC236}">
                        <a16:creationId xmlns:a16="http://schemas.microsoft.com/office/drawing/2014/main" id="{7F3136DF-65BD-3C99-0781-BDFB558DAC95}"/>
                      </a:ext>
                    </a:extLst>
                  </p:cNvPr>
                  <p:cNvGrpSpPr/>
                  <p:nvPr/>
                </p:nvGrpSpPr>
                <p:grpSpPr>
                  <a:xfrm>
                    <a:off x="2364238" y="3145756"/>
                    <a:ext cx="548640" cy="548640"/>
                    <a:chOff x="2364238" y="2393281"/>
                    <a:chExt cx="548640" cy="548640"/>
                  </a:xfrm>
                </p:grpSpPr>
                <p:sp>
                  <p:nvSpPr>
                    <p:cNvPr id="147" name="Hexagon 146">
                      <a:extLst>
                        <a:ext uri="{FF2B5EF4-FFF2-40B4-BE49-F238E27FC236}">
                          <a16:creationId xmlns:a16="http://schemas.microsoft.com/office/drawing/2014/main" id="{47A0A544-9139-7110-13C6-072380D46FBE}"/>
                        </a:ext>
                      </a:extLst>
                    </p:cNvPr>
                    <p:cNvSpPr/>
                    <p:nvPr/>
                  </p:nvSpPr>
                  <p:spPr>
                    <a:xfrm rot="5400000">
                      <a:off x="2364238" y="2393281"/>
                      <a:ext cx="548640" cy="548640"/>
                    </a:xfrm>
                    <a:prstGeom prst="hexagon">
                      <a:avLst/>
                    </a:prstGeom>
                    <a:gradFill flip="none" rotWithShape="1">
                      <a:gsLst>
                        <a:gs pos="39000">
                          <a:srgbClr val="FFCE69"/>
                        </a:gs>
                        <a:gs pos="100000">
                          <a:srgbClr val="C09100"/>
                        </a:gs>
                      </a:gsLst>
                      <a:path path="circle">
                        <a:fillToRect l="50000" t="50000" r="50000" b="50000"/>
                      </a:path>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dirty="0">
                          <a:solidFill>
                            <a:schemeClr val="tx1"/>
                          </a:solidFill>
                          <a:latin typeface="Calibri" panose="020F0502020204030204" pitchFamily="34" charset="0"/>
                          <a:cs typeface="Calibri" panose="020F0502020204030204" pitchFamily="34" charset="0"/>
                        </a:rPr>
                        <a:t>G</a:t>
                      </a:r>
                    </a:p>
                  </p:txBody>
                </p:sp>
                <p:cxnSp>
                  <p:nvCxnSpPr>
                    <p:cNvPr id="148" name="Straight Connector 147">
                      <a:extLst>
                        <a:ext uri="{FF2B5EF4-FFF2-40B4-BE49-F238E27FC236}">
                          <a16:creationId xmlns:a16="http://schemas.microsoft.com/office/drawing/2014/main" id="{2B97A1BE-301D-7015-4704-EA30A828FEE3}"/>
                        </a:ext>
                      </a:extLst>
                    </p:cNvPr>
                    <p:cNvCxnSpPr>
                      <a:cxnSpLocks/>
                    </p:cNvCxnSpPr>
                    <p:nvPr/>
                  </p:nvCxnSpPr>
                  <p:spPr>
                    <a:xfrm flipH="1">
                      <a:off x="2394398" y="2437261"/>
                      <a:ext cx="237744" cy="118873"/>
                    </a:xfrm>
                    <a:prstGeom prst="line">
                      <a:avLst/>
                    </a:prstGeom>
                    <a:ln w="38100" cap="rnd">
                      <a:gradFill>
                        <a:gsLst>
                          <a:gs pos="15000">
                            <a:schemeClr val="bg1"/>
                          </a:gs>
                          <a:gs pos="93000">
                            <a:srgbClr val="EDB933">
                              <a:alpha val="66008"/>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grpSp>
          <p:sp>
            <p:nvSpPr>
              <p:cNvPr id="142" name="Oval 141">
                <a:extLst>
                  <a:ext uri="{FF2B5EF4-FFF2-40B4-BE49-F238E27FC236}">
                    <a16:creationId xmlns:a16="http://schemas.microsoft.com/office/drawing/2014/main" id="{2628F1E5-ABA2-55BD-CC14-8EB30C547729}"/>
                  </a:ext>
                </a:extLst>
              </p:cNvPr>
              <p:cNvSpPr/>
              <p:nvPr/>
            </p:nvSpPr>
            <p:spPr>
              <a:xfrm>
                <a:off x="2362625" y="3575154"/>
                <a:ext cx="137160" cy="137160"/>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0" name="Straight Connector 139">
              <a:extLst>
                <a:ext uri="{FF2B5EF4-FFF2-40B4-BE49-F238E27FC236}">
                  <a16:creationId xmlns:a16="http://schemas.microsoft.com/office/drawing/2014/main" id="{1F5E2C74-C2DB-8C44-D1C7-D2FE92E58277}"/>
                </a:ext>
              </a:extLst>
            </p:cNvPr>
            <p:cNvCxnSpPr>
              <a:cxnSpLocks/>
            </p:cNvCxnSpPr>
            <p:nvPr/>
          </p:nvCxnSpPr>
          <p:spPr>
            <a:xfrm flipH="1">
              <a:off x="2555205" y="3014183"/>
              <a:ext cx="164592" cy="109728"/>
            </a:xfrm>
            <a:prstGeom prst="line">
              <a:avLst/>
            </a:prstGeom>
            <a:ln w="38100" cap="rnd">
              <a:gradFill>
                <a:gsLst>
                  <a:gs pos="42000">
                    <a:schemeClr val="accent1">
                      <a:lumMod val="0"/>
                      <a:lumOff val="100000"/>
                    </a:schemeClr>
                  </a:gs>
                  <a:gs pos="81000">
                    <a:srgbClr val="B9B9B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56" name="Group 155">
            <a:extLst>
              <a:ext uri="{FF2B5EF4-FFF2-40B4-BE49-F238E27FC236}">
                <a16:creationId xmlns:a16="http://schemas.microsoft.com/office/drawing/2014/main" id="{09FB5936-2A5A-D74F-5F6A-B5985BAB72B1}"/>
              </a:ext>
            </a:extLst>
          </p:cNvPr>
          <p:cNvGrpSpPr/>
          <p:nvPr/>
        </p:nvGrpSpPr>
        <p:grpSpPr>
          <a:xfrm rot="4047998">
            <a:off x="4306975" y="1693946"/>
            <a:ext cx="732797" cy="571914"/>
            <a:chOff x="4242225" y="2686950"/>
            <a:chExt cx="820750" cy="640557"/>
          </a:xfrm>
        </p:grpSpPr>
        <p:grpSp>
          <p:nvGrpSpPr>
            <p:cNvPr id="157" name="Group 156">
              <a:extLst>
                <a:ext uri="{FF2B5EF4-FFF2-40B4-BE49-F238E27FC236}">
                  <a16:creationId xmlns:a16="http://schemas.microsoft.com/office/drawing/2014/main" id="{D9D9617F-3F67-7657-F083-1BF257E53076}"/>
                </a:ext>
              </a:extLst>
            </p:cNvPr>
            <p:cNvGrpSpPr/>
            <p:nvPr/>
          </p:nvGrpSpPr>
          <p:grpSpPr>
            <a:xfrm>
              <a:off x="4242225" y="2686950"/>
              <a:ext cx="820750" cy="640557"/>
              <a:chOff x="4242225" y="3343805"/>
              <a:chExt cx="820750" cy="640557"/>
            </a:xfrm>
          </p:grpSpPr>
          <p:grpSp>
            <p:nvGrpSpPr>
              <p:cNvPr id="159" name="Group 158">
                <a:extLst>
                  <a:ext uri="{FF2B5EF4-FFF2-40B4-BE49-F238E27FC236}">
                    <a16:creationId xmlns:a16="http://schemas.microsoft.com/office/drawing/2014/main" id="{59312249-07E2-24AD-7802-969C64A9AFD5}"/>
                  </a:ext>
                </a:extLst>
              </p:cNvPr>
              <p:cNvGrpSpPr/>
              <p:nvPr/>
            </p:nvGrpSpPr>
            <p:grpSpPr>
              <a:xfrm>
                <a:off x="4255142" y="3588212"/>
                <a:ext cx="630188" cy="396150"/>
                <a:chOff x="1565097" y="3918147"/>
                <a:chExt cx="956768" cy="601445"/>
              </a:xfrm>
            </p:grpSpPr>
            <p:grpSp>
              <p:nvGrpSpPr>
                <p:cNvPr id="164" name="Group 163">
                  <a:extLst>
                    <a:ext uri="{FF2B5EF4-FFF2-40B4-BE49-F238E27FC236}">
                      <a16:creationId xmlns:a16="http://schemas.microsoft.com/office/drawing/2014/main" id="{3D7FA810-6E3E-D76E-3A29-2BC42144C0D1}"/>
                    </a:ext>
                  </a:extLst>
                </p:cNvPr>
                <p:cNvGrpSpPr/>
                <p:nvPr/>
              </p:nvGrpSpPr>
              <p:grpSpPr>
                <a:xfrm>
                  <a:off x="1694815" y="3989239"/>
                  <a:ext cx="827050" cy="530353"/>
                  <a:chOff x="2625721" y="4069936"/>
                  <a:chExt cx="349147" cy="171633"/>
                </a:xfrm>
              </p:grpSpPr>
              <p:sp>
                <p:nvSpPr>
                  <p:cNvPr id="168" name="Freeform 167">
                    <a:extLst>
                      <a:ext uri="{FF2B5EF4-FFF2-40B4-BE49-F238E27FC236}">
                        <a16:creationId xmlns:a16="http://schemas.microsoft.com/office/drawing/2014/main" id="{CC4DB8FB-97FF-E1C3-FC57-B608A17D6B99}"/>
                      </a:ext>
                    </a:extLst>
                  </p:cNvPr>
                  <p:cNvSpPr/>
                  <p:nvPr/>
                </p:nvSpPr>
                <p:spPr>
                  <a:xfrm rot="20292073">
                    <a:off x="2625721" y="4076191"/>
                    <a:ext cx="32306" cy="70502"/>
                  </a:xfrm>
                  <a:custGeom>
                    <a:avLst/>
                    <a:gdLst>
                      <a:gd name="connsiteX0" fmla="*/ 35170 w 38367"/>
                      <a:gd name="connsiteY0" fmla="*/ 105508 h 105508"/>
                      <a:gd name="connsiteX1" fmla="*/ 38367 w 38367"/>
                      <a:gd name="connsiteY1" fmla="*/ 35169 h 105508"/>
                      <a:gd name="connsiteX2" fmla="*/ 0 w 38367"/>
                      <a:gd name="connsiteY2" fmla="*/ 0 h 105508"/>
                      <a:gd name="connsiteX3" fmla="*/ 0 w 38367"/>
                      <a:gd name="connsiteY3" fmla="*/ 0 h 105508"/>
                    </a:gdLst>
                    <a:ahLst/>
                    <a:cxnLst>
                      <a:cxn ang="0">
                        <a:pos x="connsiteX0" y="connsiteY0"/>
                      </a:cxn>
                      <a:cxn ang="0">
                        <a:pos x="connsiteX1" y="connsiteY1"/>
                      </a:cxn>
                      <a:cxn ang="0">
                        <a:pos x="connsiteX2" y="connsiteY2"/>
                      </a:cxn>
                      <a:cxn ang="0">
                        <a:pos x="connsiteX3" y="connsiteY3"/>
                      </a:cxn>
                    </a:cxnLst>
                    <a:rect l="l" t="t" r="r" b="b"/>
                    <a:pathLst>
                      <a:path w="38367" h="105508">
                        <a:moveTo>
                          <a:pt x="35170" y="105508"/>
                        </a:moveTo>
                        <a:lnTo>
                          <a:pt x="38367" y="35169"/>
                        </a:lnTo>
                        <a:lnTo>
                          <a:pt x="0" y="0"/>
                        </a:lnTo>
                        <a:lnTo>
                          <a:pt x="0" y="0"/>
                        </a:lnTo>
                      </a:path>
                    </a:pathLst>
                  </a:cu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gular Pentagon 168">
                    <a:extLst>
                      <a:ext uri="{FF2B5EF4-FFF2-40B4-BE49-F238E27FC236}">
                        <a16:creationId xmlns:a16="http://schemas.microsoft.com/office/drawing/2014/main" id="{FFBDAEA0-CE11-686F-6D01-E27447C05077}"/>
                      </a:ext>
                    </a:extLst>
                  </p:cNvPr>
                  <p:cNvSpPr>
                    <a:spLocks noChangeAspect="1"/>
                  </p:cNvSpPr>
                  <p:nvPr/>
                </p:nvSpPr>
                <p:spPr>
                  <a:xfrm>
                    <a:off x="2668706" y="4069936"/>
                    <a:ext cx="248633" cy="171633"/>
                  </a:xfrm>
                  <a:prstGeom prst="pentagon">
                    <a:avLst/>
                  </a:prstGeom>
                  <a:gradFill>
                    <a:gsLst>
                      <a:gs pos="20000">
                        <a:schemeClr val="bg1">
                          <a:lumMod val="85000"/>
                        </a:schemeClr>
                      </a:gs>
                      <a:gs pos="100000">
                        <a:schemeClr val="bg1">
                          <a:lumMod val="50000"/>
                        </a:schemeClr>
                      </a:gs>
                    </a:gsLst>
                    <a:path path="circle">
                      <a:fillToRect l="50000" t="50000" r="50000" b="50000"/>
                    </a:path>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600"/>
                      </a:lnSpc>
                    </a:pPr>
                    <a:endParaRPr lang="en-US" sz="800" dirty="0">
                      <a:solidFill>
                        <a:schemeClr val="tx1"/>
                      </a:solidFill>
                      <a:latin typeface="Calibri" panose="020F0502020204030204" pitchFamily="34" charset="0"/>
                      <a:cs typeface="Calibri" panose="020F0502020204030204" pitchFamily="34" charset="0"/>
                    </a:endParaRPr>
                  </a:p>
                </p:txBody>
              </p:sp>
              <p:cxnSp>
                <p:nvCxnSpPr>
                  <p:cNvPr id="170" name="Straight Connector 169">
                    <a:extLst>
                      <a:ext uri="{FF2B5EF4-FFF2-40B4-BE49-F238E27FC236}">
                        <a16:creationId xmlns:a16="http://schemas.microsoft.com/office/drawing/2014/main" id="{7C75C1FB-00F1-2E43-3500-AE9C6836D78F}"/>
                      </a:ext>
                    </a:extLst>
                  </p:cNvPr>
                  <p:cNvCxnSpPr>
                    <a:cxnSpLocks/>
                  </p:cNvCxnSpPr>
                  <p:nvPr/>
                </p:nvCxnSpPr>
                <p:spPr>
                  <a:xfrm flipH="1">
                    <a:off x="2917339" y="4106382"/>
                    <a:ext cx="57529" cy="29317"/>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7EA397E9-E73D-50EE-4E81-C9E555F1FBAB}"/>
                    </a:ext>
                  </a:extLst>
                </p:cNvPr>
                <p:cNvGrpSpPr/>
                <p:nvPr/>
              </p:nvGrpSpPr>
              <p:grpSpPr>
                <a:xfrm>
                  <a:off x="1565097" y="3918147"/>
                  <a:ext cx="181417" cy="185721"/>
                  <a:chOff x="4515067" y="3968015"/>
                  <a:chExt cx="181417" cy="185721"/>
                </a:xfrm>
              </p:grpSpPr>
              <p:sp>
                <p:nvSpPr>
                  <p:cNvPr id="166" name="Oval 165">
                    <a:extLst>
                      <a:ext uri="{FF2B5EF4-FFF2-40B4-BE49-F238E27FC236}">
                        <a16:creationId xmlns:a16="http://schemas.microsoft.com/office/drawing/2014/main" id="{155ED84E-7781-BABA-24B3-04A2778262DA}"/>
                      </a:ext>
                    </a:extLst>
                  </p:cNvPr>
                  <p:cNvSpPr/>
                  <p:nvPr/>
                </p:nvSpPr>
                <p:spPr>
                  <a:xfrm>
                    <a:off x="4540909" y="3998161"/>
                    <a:ext cx="155575" cy="15557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7F3F3E20-B06E-D301-80FB-17AA313394CC}"/>
                      </a:ext>
                    </a:extLst>
                  </p:cNvPr>
                  <p:cNvSpPr/>
                  <p:nvPr/>
                </p:nvSpPr>
                <p:spPr>
                  <a:xfrm>
                    <a:off x="4515067" y="3968015"/>
                    <a:ext cx="169123" cy="171293"/>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60" name="Group 159">
                <a:extLst>
                  <a:ext uri="{FF2B5EF4-FFF2-40B4-BE49-F238E27FC236}">
                    <a16:creationId xmlns:a16="http://schemas.microsoft.com/office/drawing/2014/main" id="{2CBBF6DC-105F-5CB5-D9BA-3050AF3EE168}"/>
                  </a:ext>
                </a:extLst>
              </p:cNvPr>
              <p:cNvGrpSpPr/>
              <p:nvPr/>
            </p:nvGrpSpPr>
            <p:grpSpPr>
              <a:xfrm>
                <a:off x="4701606" y="3343805"/>
                <a:ext cx="361369" cy="361369"/>
                <a:chOff x="2364238" y="2393281"/>
                <a:chExt cx="548640" cy="548640"/>
              </a:xfrm>
            </p:grpSpPr>
            <p:sp>
              <p:nvSpPr>
                <p:cNvPr id="162" name="Hexagon 161">
                  <a:extLst>
                    <a:ext uri="{FF2B5EF4-FFF2-40B4-BE49-F238E27FC236}">
                      <a16:creationId xmlns:a16="http://schemas.microsoft.com/office/drawing/2014/main" id="{7D2810DF-7B38-5CC8-E266-8F90DE266EDA}"/>
                    </a:ext>
                  </a:extLst>
                </p:cNvPr>
                <p:cNvSpPr/>
                <p:nvPr/>
              </p:nvSpPr>
              <p:spPr>
                <a:xfrm rot="5400000">
                  <a:off x="2364238" y="2393281"/>
                  <a:ext cx="548640" cy="548640"/>
                </a:xfrm>
                <a:prstGeom prst="hexagon">
                  <a:avLst/>
                </a:prstGeom>
                <a:gradFill flip="none" rotWithShape="1">
                  <a:gsLst>
                    <a:gs pos="35000">
                      <a:srgbClr val="B5A785"/>
                    </a:gs>
                    <a:gs pos="100000">
                      <a:srgbClr val="706237"/>
                    </a:gs>
                  </a:gsLst>
                  <a:path path="circle">
                    <a:fillToRect l="50000" t="50000" r="50000" b="50000"/>
                  </a:path>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dirty="0">
                      <a:solidFill>
                        <a:schemeClr val="tx1"/>
                      </a:solidFill>
                      <a:latin typeface="Calibri" panose="020F0502020204030204" pitchFamily="34" charset="0"/>
                      <a:cs typeface="Calibri" panose="020F0502020204030204" pitchFamily="34" charset="0"/>
                    </a:rPr>
                    <a:t>C</a:t>
                  </a:r>
                </a:p>
              </p:txBody>
            </p:sp>
            <p:cxnSp>
              <p:nvCxnSpPr>
                <p:cNvPr id="163" name="Straight Connector 162">
                  <a:extLst>
                    <a:ext uri="{FF2B5EF4-FFF2-40B4-BE49-F238E27FC236}">
                      <a16:creationId xmlns:a16="http://schemas.microsoft.com/office/drawing/2014/main" id="{D07161C7-D3EE-548D-C68E-94C212C984AE}"/>
                    </a:ext>
                  </a:extLst>
                </p:cNvPr>
                <p:cNvCxnSpPr>
                  <a:cxnSpLocks/>
                </p:cNvCxnSpPr>
                <p:nvPr/>
              </p:nvCxnSpPr>
              <p:spPr>
                <a:xfrm flipH="1">
                  <a:off x="2391223" y="2431868"/>
                  <a:ext cx="237744" cy="118873"/>
                </a:xfrm>
                <a:prstGeom prst="line">
                  <a:avLst/>
                </a:prstGeom>
                <a:ln w="38100" cap="rnd">
                  <a:gradFill>
                    <a:gsLst>
                      <a:gs pos="11000">
                        <a:schemeClr val="bg1"/>
                      </a:gs>
                      <a:gs pos="93000">
                        <a:srgbClr val="A08C4E">
                          <a:alpha val="33000"/>
                        </a:srgb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61" name="Oval 160">
                <a:extLst>
                  <a:ext uri="{FF2B5EF4-FFF2-40B4-BE49-F238E27FC236}">
                    <a16:creationId xmlns:a16="http://schemas.microsoft.com/office/drawing/2014/main" id="{7DC1FC83-ED34-68C5-5936-A924A81A2E76}"/>
                  </a:ext>
                </a:extLst>
              </p:cNvPr>
              <p:cNvSpPr/>
              <p:nvPr/>
            </p:nvSpPr>
            <p:spPr>
              <a:xfrm>
                <a:off x="4242225" y="3581504"/>
                <a:ext cx="137160" cy="137160"/>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8" name="Straight Connector 157">
              <a:extLst>
                <a:ext uri="{FF2B5EF4-FFF2-40B4-BE49-F238E27FC236}">
                  <a16:creationId xmlns:a16="http://schemas.microsoft.com/office/drawing/2014/main" id="{1A1F8790-51D4-7102-ADED-39302AFB5251}"/>
                </a:ext>
              </a:extLst>
            </p:cNvPr>
            <p:cNvCxnSpPr>
              <a:cxnSpLocks/>
            </p:cNvCxnSpPr>
            <p:nvPr/>
          </p:nvCxnSpPr>
          <p:spPr>
            <a:xfrm flipH="1">
              <a:off x="4441605" y="3014183"/>
              <a:ext cx="164592" cy="109728"/>
            </a:xfrm>
            <a:prstGeom prst="line">
              <a:avLst/>
            </a:prstGeom>
            <a:ln w="38100" cap="rnd">
              <a:gradFill>
                <a:gsLst>
                  <a:gs pos="42000">
                    <a:schemeClr val="accent1">
                      <a:lumMod val="0"/>
                      <a:lumOff val="100000"/>
                    </a:schemeClr>
                  </a:gs>
                  <a:gs pos="81000">
                    <a:srgbClr val="B9B9B9"/>
                  </a:gs>
                </a:gsLst>
                <a:lin ang="5400000" scaled="1"/>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01544253"/>
      </p:ext>
    </p:extLst>
  </p:cSld>
  <p:clrMapOvr>
    <a:masterClrMapping/>
  </p:clrMapOvr>
  <mc:AlternateContent xmlns:mc="http://schemas.openxmlformats.org/markup-compatibility/2006" xmlns:p14="http://schemas.microsoft.com/office/powerpoint/2010/main">
    <mc:Choice Requires="p14">
      <p:transition spd="slow" p14:dur="1250" advTm="9525">
        <p:fade/>
      </p:transition>
    </mc:Choice>
    <mc:Fallback xmlns="">
      <p:transition spd="slow" advTm="9525">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09146-A898-AC4F-BA26-53556AB543DC}"/>
              </a:ext>
            </a:extLst>
          </p:cNvPr>
          <p:cNvSpPr>
            <a:spLocks noGrp="1"/>
          </p:cNvSpPr>
          <p:nvPr>
            <p:ph type="title"/>
          </p:nvPr>
        </p:nvSpPr>
        <p:spPr/>
        <p:txBody>
          <a:bodyPr>
            <a:normAutofit/>
          </a:bodyPr>
          <a:lstStyle/>
          <a:p>
            <a:r>
              <a:rPr lang="en-US" dirty="0"/>
              <a:t>Reverse Transcription</a:t>
            </a:r>
          </a:p>
        </p:txBody>
      </p:sp>
      <p:sp>
        <p:nvSpPr>
          <p:cNvPr id="3" name="Text Placeholder 2">
            <a:extLst>
              <a:ext uri="{FF2B5EF4-FFF2-40B4-BE49-F238E27FC236}">
                <a16:creationId xmlns:a16="http://schemas.microsoft.com/office/drawing/2014/main" id="{1A176FFE-2CC2-AF47-B8F9-12ECF247E3DC}"/>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pic>
        <p:nvPicPr>
          <p:cNvPr id="23" name="Picture 22">
            <a:extLst>
              <a:ext uri="{FF2B5EF4-FFF2-40B4-BE49-F238E27FC236}">
                <a16:creationId xmlns:a16="http://schemas.microsoft.com/office/drawing/2014/main" id="{A9C9ACFF-870C-5CAD-7D2E-4C097D0154B5}"/>
              </a:ext>
            </a:extLst>
          </p:cNvPr>
          <p:cNvPicPr>
            <a:picLocks noChangeAspect="1"/>
          </p:cNvPicPr>
          <p:nvPr/>
        </p:nvPicPr>
        <p:blipFill>
          <a:blip r:embed="rId2">
            <a:duotone>
              <a:prstClr val="black"/>
              <a:srgbClr val="7030A0">
                <a:tint val="45000"/>
                <a:satMod val="400000"/>
              </a:srgbClr>
            </a:duotone>
            <a:extLst>
              <a:ext uri="{BEBA8EAE-BF5A-486C-A8C5-ECC9F3942E4B}">
                <a14:imgProps xmlns:a14="http://schemas.microsoft.com/office/drawing/2010/main">
                  <a14:imgLayer r:embed="rId3">
                    <a14:imgEffect>
                      <a14:colorTemperature colorTemp="8800"/>
                    </a14:imgEffect>
                    <a14:imgEffect>
                      <a14:saturation sat="300000"/>
                    </a14:imgEffect>
                  </a14:imgLayer>
                </a14:imgProps>
              </a:ext>
            </a:extLst>
          </a:blip>
          <a:stretch>
            <a:fillRect/>
          </a:stretch>
        </p:blipFill>
        <p:spPr>
          <a:xfrm>
            <a:off x="6605179" y="1200150"/>
            <a:ext cx="1266092" cy="2743200"/>
          </a:xfrm>
          <a:prstGeom prst="rect">
            <a:avLst/>
          </a:prstGeom>
        </p:spPr>
      </p:pic>
      <p:sp>
        <p:nvSpPr>
          <p:cNvPr id="24" name="Footer Placeholder 3">
            <a:extLst>
              <a:ext uri="{FF2B5EF4-FFF2-40B4-BE49-F238E27FC236}">
                <a16:creationId xmlns:a16="http://schemas.microsoft.com/office/drawing/2014/main" id="{987EC1E3-0063-7DBF-573D-A0A01844C570}"/>
              </a:ext>
            </a:extLst>
          </p:cNvPr>
          <p:cNvSpPr txBox="1">
            <a:spLocks/>
          </p:cNvSpPr>
          <p:nvPr/>
        </p:nvSpPr>
        <p:spPr>
          <a:xfrm>
            <a:off x="1277469" y="3891638"/>
            <a:ext cx="1250575" cy="544068"/>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800" dirty="0">
                <a:solidFill>
                  <a:srgbClr val="000000"/>
                </a:solidFill>
                <a:latin typeface="Calibri" panose="020F0502020204030204" pitchFamily="34" charset="0"/>
                <a:cs typeface="Calibri" panose="020F0502020204030204" pitchFamily="34" charset="0"/>
              </a:rPr>
              <a:t>HIV RNA</a:t>
            </a:r>
          </a:p>
        </p:txBody>
      </p:sp>
      <p:sp>
        <p:nvSpPr>
          <p:cNvPr id="26" name="Footer Placeholder 3">
            <a:extLst>
              <a:ext uri="{FF2B5EF4-FFF2-40B4-BE49-F238E27FC236}">
                <a16:creationId xmlns:a16="http://schemas.microsoft.com/office/drawing/2014/main" id="{9FEE966C-A443-DE21-FB9A-B4255329E439}"/>
              </a:ext>
            </a:extLst>
          </p:cNvPr>
          <p:cNvSpPr txBox="1">
            <a:spLocks/>
          </p:cNvSpPr>
          <p:nvPr/>
        </p:nvSpPr>
        <p:spPr>
          <a:xfrm>
            <a:off x="6425453" y="3891638"/>
            <a:ext cx="1703294" cy="544068"/>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800" dirty="0">
                <a:solidFill>
                  <a:srgbClr val="000000"/>
                </a:solidFill>
                <a:latin typeface="Calibri" panose="020F0502020204030204" pitchFamily="34" charset="0"/>
                <a:cs typeface="Calibri" panose="020F0502020204030204" pitchFamily="34" charset="0"/>
              </a:rPr>
              <a:t>HIV DNA</a:t>
            </a:r>
          </a:p>
        </p:txBody>
      </p:sp>
      <p:pic>
        <p:nvPicPr>
          <p:cNvPr id="29" name="Picture 28">
            <a:extLst>
              <a:ext uri="{FF2B5EF4-FFF2-40B4-BE49-F238E27FC236}">
                <a16:creationId xmlns:a16="http://schemas.microsoft.com/office/drawing/2014/main" id="{AA2DB2CF-23BE-E59B-46D4-F9662A0C9A74}"/>
              </a:ext>
            </a:extLst>
          </p:cNvPr>
          <p:cNvPicPr>
            <a:picLocks noChangeAspect="1"/>
          </p:cNvPicPr>
          <p:nvPr/>
        </p:nvPicPr>
        <p:blipFill>
          <a:blip r:embed="rId4">
            <a:duotone>
              <a:prstClr val="black"/>
              <a:srgbClr val="00B0F0">
                <a:tint val="45000"/>
                <a:satMod val="400000"/>
              </a:srgbClr>
            </a:duotone>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1277469" y="1156617"/>
            <a:ext cx="1444438" cy="2797382"/>
          </a:xfrm>
          <a:prstGeom prst="rect">
            <a:avLst/>
          </a:prstGeom>
        </p:spPr>
      </p:pic>
      <p:sp>
        <p:nvSpPr>
          <p:cNvPr id="78" name="Footer Placeholder 3">
            <a:extLst>
              <a:ext uri="{FF2B5EF4-FFF2-40B4-BE49-F238E27FC236}">
                <a16:creationId xmlns:a16="http://schemas.microsoft.com/office/drawing/2014/main" id="{5EF7167C-2096-23D9-3589-687AA9899977}"/>
              </a:ext>
            </a:extLst>
          </p:cNvPr>
          <p:cNvSpPr txBox="1">
            <a:spLocks/>
          </p:cNvSpPr>
          <p:nvPr/>
        </p:nvSpPr>
        <p:spPr>
          <a:xfrm>
            <a:off x="2818792" y="1052849"/>
            <a:ext cx="3547277" cy="544068"/>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800" dirty="0">
                <a:solidFill>
                  <a:srgbClr val="000000"/>
                </a:solidFill>
                <a:latin typeface="Calibri" panose="020F0502020204030204" pitchFamily="34" charset="0"/>
                <a:cs typeface="Calibri" panose="020F0502020204030204" pitchFamily="34" charset="0"/>
              </a:rPr>
              <a:t>Intracellular Pool of Nucleotides</a:t>
            </a:r>
          </a:p>
        </p:txBody>
      </p:sp>
      <p:sp>
        <p:nvSpPr>
          <p:cNvPr id="4" name="Oval 3">
            <a:extLst>
              <a:ext uri="{FF2B5EF4-FFF2-40B4-BE49-F238E27FC236}">
                <a16:creationId xmlns:a16="http://schemas.microsoft.com/office/drawing/2014/main" id="{0439398A-5FEC-A2AB-DEA1-D3423854B551}"/>
              </a:ext>
            </a:extLst>
          </p:cNvPr>
          <p:cNvSpPr/>
          <p:nvPr/>
        </p:nvSpPr>
        <p:spPr>
          <a:xfrm>
            <a:off x="2783515" y="1865440"/>
            <a:ext cx="3576970" cy="2059341"/>
          </a:xfrm>
          <a:prstGeom prst="ellipse">
            <a:avLst/>
          </a:prstGeom>
          <a:gradFill flip="none" rotWithShape="1">
            <a:gsLst>
              <a:gs pos="100000">
                <a:schemeClr val="bg1">
                  <a:alpha val="21000"/>
                </a:schemeClr>
              </a:gs>
              <a:gs pos="39000">
                <a:schemeClr val="bg1"/>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3AA8984-999C-CE1B-FBCF-B962E681A74E}"/>
              </a:ext>
            </a:extLst>
          </p:cNvPr>
          <p:cNvSpPr/>
          <p:nvPr/>
        </p:nvSpPr>
        <p:spPr>
          <a:xfrm>
            <a:off x="3563165" y="2313688"/>
            <a:ext cx="2022739" cy="1164536"/>
          </a:xfrm>
          <a:prstGeom prst="ellipse">
            <a:avLst/>
          </a:prstGeom>
          <a:gradFill flip="none" rotWithShape="1">
            <a:gsLst>
              <a:gs pos="100000">
                <a:schemeClr val="bg1">
                  <a:alpha val="21000"/>
                </a:schemeClr>
              </a:gs>
              <a:gs pos="39000">
                <a:schemeClr val="bg1"/>
              </a:gs>
            </a:gsLst>
            <a:path path="circle">
              <a:fillToRect l="50000" t="50000" r="50000" b="50000"/>
            </a:path>
            <a:tileRect/>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B57D21B8-6D8E-35B5-0ED5-C6F0360D5D57}"/>
              </a:ext>
            </a:extLst>
          </p:cNvPr>
          <p:cNvGrpSpPr/>
          <p:nvPr/>
        </p:nvGrpSpPr>
        <p:grpSpPr>
          <a:xfrm>
            <a:off x="3110916" y="2201984"/>
            <a:ext cx="2695055" cy="1361609"/>
            <a:chOff x="3156924" y="3096505"/>
            <a:chExt cx="2695055" cy="1361609"/>
          </a:xfrm>
        </p:grpSpPr>
        <p:grpSp>
          <p:nvGrpSpPr>
            <p:cNvPr id="20" name="Group 19">
              <a:extLst>
                <a:ext uri="{FF2B5EF4-FFF2-40B4-BE49-F238E27FC236}">
                  <a16:creationId xmlns:a16="http://schemas.microsoft.com/office/drawing/2014/main" id="{9997FB95-088C-186F-374A-3CCFAB77692E}"/>
                </a:ext>
              </a:extLst>
            </p:cNvPr>
            <p:cNvGrpSpPr/>
            <p:nvPr/>
          </p:nvGrpSpPr>
          <p:grpSpPr>
            <a:xfrm>
              <a:off x="3453632" y="3146897"/>
              <a:ext cx="2349068" cy="1311217"/>
              <a:chOff x="362408" y="3716146"/>
              <a:chExt cx="1267740" cy="707636"/>
            </a:xfrm>
          </p:grpSpPr>
          <p:grpSp>
            <p:nvGrpSpPr>
              <p:cNvPr id="89" name="Group 88">
                <a:extLst>
                  <a:ext uri="{FF2B5EF4-FFF2-40B4-BE49-F238E27FC236}">
                    <a16:creationId xmlns:a16="http://schemas.microsoft.com/office/drawing/2014/main" id="{D8752328-5A3B-6F5D-E384-EDD3F4E39E22}"/>
                  </a:ext>
                </a:extLst>
              </p:cNvPr>
              <p:cNvGrpSpPr/>
              <p:nvPr/>
            </p:nvGrpSpPr>
            <p:grpSpPr>
              <a:xfrm>
                <a:off x="362408" y="3891094"/>
                <a:ext cx="805302" cy="532688"/>
                <a:chOff x="1589510" y="3962198"/>
                <a:chExt cx="805302" cy="532688"/>
              </a:xfrm>
            </p:grpSpPr>
            <p:grpSp>
              <p:nvGrpSpPr>
                <p:cNvPr id="94" name="Group 93">
                  <a:extLst>
                    <a:ext uri="{FF2B5EF4-FFF2-40B4-BE49-F238E27FC236}">
                      <a16:creationId xmlns:a16="http://schemas.microsoft.com/office/drawing/2014/main" id="{0F7C3D17-2302-A933-3390-E773B432C3B2}"/>
                    </a:ext>
                  </a:extLst>
                </p:cNvPr>
                <p:cNvGrpSpPr/>
                <p:nvPr/>
              </p:nvGrpSpPr>
              <p:grpSpPr>
                <a:xfrm>
                  <a:off x="1670883" y="4016050"/>
                  <a:ext cx="723929" cy="478836"/>
                  <a:chOff x="2615613" y="4078611"/>
                  <a:chExt cx="305613" cy="154961"/>
                </a:xfrm>
              </p:grpSpPr>
              <p:sp>
                <p:nvSpPr>
                  <p:cNvPr id="98" name="Freeform 97">
                    <a:extLst>
                      <a:ext uri="{FF2B5EF4-FFF2-40B4-BE49-F238E27FC236}">
                        <a16:creationId xmlns:a16="http://schemas.microsoft.com/office/drawing/2014/main" id="{24894C7E-CCFB-9CD9-686B-637636984946}"/>
                      </a:ext>
                    </a:extLst>
                  </p:cNvPr>
                  <p:cNvSpPr/>
                  <p:nvPr/>
                </p:nvSpPr>
                <p:spPr>
                  <a:xfrm rot="20292073">
                    <a:off x="2615613" y="4078611"/>
                    <a:ext cx="32306" cy="70502"/>
                  </a:xfrm>
                  <a:custGeom>
                    <a:avLst/>
                    <a:gdLst>
                      <a:gd name="connsiteX0" fmla="*/ 35170 w 38367"/>
                      <a:gd name="connsiteY0" fmla="*/ 105508 h 105508"/>
                      <a:gd name="connsiteX1" fmla="*/ 38367 w 38367"/>
                      <a:gd name="connsiteY1" fmla="*/ 35169 h 105508"/>
                      <a:gd name="connsiteX2" fmla="*/ 0 w 38367"/>
                      <a:gd name="connsiteY2" fmla="*/ 0 h 105508"/>
                      <a:gd name="connsiteX3" fmla="*/ 0 w 38367"/>
                      <a:gd name="connsiteY3" fmla="*/ 0 h 105508"/>
                    </a:gdLst>
                    <a:ahLst/>
                    <a:cxnLst>
                      <a:cxn ang="0">
                        <a:pos x="connsiteX0" y="connsiteY0"/>
                      </a:cxn>
                      <a:cxn ang="0">
                        <a:pos x="connsiteX1" y="connsiteY1"/>
                      </a:cxn>
                      <a:cxn ang="0">
                        <a:pos x="connsiteX2" y="connsiteY2"/>
                      </a:cxn>
                      <a:cxn ang="0">
                        <a:pos x="connsiteX3" y="connsiteY3"/>
                      </a:cxn>
                    </a:cxnLst>
                    <a:rect l="l" t="t" r="r" b="b"/>
                    <a:pathLst>
                      <a:path w="38367" h="105508">
                        <a:moveTo>
                          <a:pt x="35170" y="105508"/>
                        </a:moveTo>
                        <a:lnTo>
                          <a:pt x="38367" y="35169"/>
                        </a:lnTo>
                        <a:lnTo>
                          <a:pt x="0" y="0"/>
                        </a:lnTo>
                        <a:lnTo>
                          <a:pt x="0" y="0"/>
                        </a:lnTo>
                      </a:path>
                    </a:pathLst>
                  </a:cu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gular Pentagon 98">
                    <a:extLst>
                      <a:ext uri="{FF2B5EF4-FFF2-40B4-BE49-F238E27FC236}">
                        <a16:creationId xmlns:a16="http://schemas.microsoft.com/office/drawing/2014/main" id="{01DF80E7-3192-4A72-4A7C-5143E293207B}"/>
                      </a:ext>
                    </a:extLst>
                  </p:cNvPr>
                  <p:cNvSpPr>
                    <a:spLocks noChangeAspect="1"/>
                  </p:cNvSpPr>
                  <p:nvPr/>
                </p:nvSpPr>
                <p:spPr>
                  <a:xfrm>
                    <a:off x="2659935" y="4081856"/>
                    <a:ext cx="219779" cy="151716"/>
                  </a:xfrm>
                  <a:prstGeom prst="pentagon">
                    <a:avLst/>
                  </a:prstGeom>
                  <a:gradFill>
                    <a:gsLst>
                      <a:gs pos="41000">
                        <a:schemeClr val="bg1">
                          <a:lumMod val="85000"/>
                        </a:schemeClr>
                      </a:gs>
                      <a:gs pos="100000">
                        <a:schemeClr val="bg1">
                          <a:lumMod val="50000"/>
                        </a:schemeClr>
                      </a:gs>
                    </a:gsLst>
                    <a:path path="circle">
                      <a:fillToRect l="50000" t="50000" r="50000" b="50000"/>
                    </a:path>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600"/>
                      </a:lnSpc>
                    </a:pPr>
                    <a:r>
                      <a:rPr lang="en-US" sz="1100" dirty="0">
                        <a:solidFill>
                          <a:schemeClr val="tx1"/>
                        </a:solidFill>
                        <a:latin typeface="Calibri" panose="020F0502020204030204" pitchFamily="34" charset="0"/>
                        <a:cs typeface="Calibri" panose="020F0502020204030204" pitchFamily="34" charset="0"/>
                      </a:rPr>
                      <a:t>Pentose</a:t>
                    </a:r>
                  </a:p>
                </p:txBody>
              </p:sp>
              <p:cxnSp>
                <p:nvCxnSpPr>
                  <p:cNvPr id="100" name="Straight Connector 99">
                    <a:extLst>
                      <a:ext uri="{FF2B5EF4-FFF2-40B4-BE49-F238E27FC236}">
                        <a16:creationId xmlns:a16="http://schemas.microsoft.com/office/drawing/2014/main" id="{CC616FAB-C384-6F9E-4C1D-51706B148B88}"/>
                      </a:ext>
                    </a:extLst>
                  </p:cNvPr>
                  <p:cNvCxnSpPr>
                    <a:cxnSpLocks/>
                  </p:cNvCxnSpPr>
                  <p:nvPr/>
                </p:nvCxnSpPr>
                <p:spPr>
                  <a:xfrm flipH="1">
                    <a:off x="2875681" y="4116821"/>
                    <a:ext cx="45545" cy="2321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F5D74207-451E-B17C-2F20-67DAA27A2430}"/>
                    </a:ext>
                  </a:extLst>
                </p:cNvPr>
                <p:cNvGrpSpPr/>
                <p:nvPr/>
              </p:nvGrpSpPr>
              <p:grpSpPr>
                <a:xfrm>
                  <a:off x="1589510" y="3962198"/>
                  <a:ext cx="140514" cy="148727"/>
                  <a:chOff x="4539480" y="4012066"/>
                  <a:chExt cx="140514" cy="148727"/>
                </a:xfrm>
              </p:grpSpPr>
              <p:sp>
                <p:nvSpPr>
                  <p:cNvPr id="96" name="Oval 95">
                    <a:extLst>
                      <a:ext uri="{FF2B5EF4-FFF2-40B4-BE49-F238E27FC236}">
                        <a16:creationId xmlns:a16="http://schemas.microsoft.com/office/drawing/2014/main" id="{817E749D-8B01-80F3-39D4-6131929E8080}"/>
                      </a:ext>
                    </a:extLst>
                  </p:cNvPr>
                  <p:cNvSpPr/>
                  <p:nvPr/>
                </p:nvSpPr>
                <p:spPr>
                  <a:xfrm>
                    <a:off x="4556624" y="4037423"/>
                    <a:ext cx="123370" cy="12337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96">
                    <a:extLst>
                      <a:ext uri="{FF2B5EF4-FFF2-40B4-BE49-F238E27FC236}">
                        <a16:creationId xmlns:a16="http://schemas.microsoft.com/office/drawing/2014/main" id="{0042E216-BDE2-0C2E-593A-06C3A503041D}"/>
                      </a:ext>
                    </a:extLst>
                  </p:cNvPr>
                  <p:cNvSpPr>
                    <a:spLocks noChangeAspect="1"/>
                  </p:cNvSpPr>
                  <p:nvPr/>
                </p:nvSpPr>
                <p:spPr>
                  <a:xfrm>
                    <a:off x="4539480" y="4012066"/>
                    <a:ext cx="126138" cy="127757"/>
                  </a:xfrm>
                  <a:prstGeom prst="ellipse">
                    <a:avLst/>
                  </a:prstGeom>
                  <a:solidFill>
                    <a:schemeClr val="bg1"/>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90" name="Group 89">
                <a:extLst>
                  <a:ext uri="{FF2B5EF4-FFF2-40B4-BE49-F238E27FC236}">
                    <a16:creationId xmlns:a16="http://schemas.microsoft.com/office/drawing/2014/main" id="{72A7781C-1F36-3421-FACF-996EF1CE59E7}"/>
                  </a:ext>
                </a:extLst>
              </p:cNvPr>
              <p:cNvGrpSpPr/>
              <p:nvPr/>
            </p:nvGrpSpPr>
            <p:grpSpPr>
              <a:xfrm>
                <a:off x="600508" y="3716146"/>
                <a:ext cx="1029640" cy="487536"/>
                <a:chOff x="6252822" y="2578842"/>
                <a:chExt cx="1029640" cy="487536"/>
              </a:xfrm>
            </p:grpSpPr>
            <p:sp>
              <p:nvSpPr>
                <p:cNvPr id="91" name="Hexagon 90">
                  <a:extLst>
                    <a:ext uri="{FF2B5EF4-FFF2-40B4-BE49-F238E27FC236}">
                      <a16:creationId xmlns:a16="http://schemas.microsoft.com/office/drawing/2014/main" id="{3056007D-84CB-928B-1405-284090EBE86C}"/>
                    </a:ext>
                  </a:extLst>
                </p:cNvPr>
                <p:cNvSpPr/>
                <p:nvPr/>
              </p:nvSpPr>
              <p:spPr>
                <a:xfrm rot="5400000">
                  <a:off x="6793127" y="2577042"/>
                  <a:ext cx="487536" cy="491135"/>
                </a:xfrm>
                <a:prstGeom prst="hexagon">
                  <a:avLst/>
                </a:prstGeom>
                <a:gradFill flip="none" rotWithShape="1">
                  <a:gsLst>
                    <a:gs pos="36000">
                      <a:srgbClr val="FCF253"/>
                    </a:gs>
                    <a:gs pos="98000">
                      <a:srgbClr val="CBCB00"/>
                    </a:gs>
                  </a:gsLst>
                  <a:path path="circle">
                    <a:fillToRect l="50000" t="50000" r="50000" b="50000"/>
                  </a:path>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lIns="0" rIns="0" rtlCol="0" anchor="ctr"/>
                <a:lstStyle/>
                <a:p>
                  <a:pPr algn="ctr"/>
                  <a:endParaRPr lang="en-US" sz="900" dirty="0">
                    <a:solidFill>
                      <a:schemeClr val="tx1"/>
                    </a:solidFill>
                    <a:latin typeface="Calibri" panose="020F0502020204030204" pitchFamily="34" charset="0"/>
                    <a:cs typeface="Calibri" panose="020F0502020204030204" pitchFamily="34" charset="0"/>
                  </a:endParaRPr>
                </a:p>
              </p:txBody>
            </p:sp>
            <p:cxnSp>
              <p:nvCxnSpPr>
                <p:cNvPr id="92" name="Straight Connector 91">
                  <a:extLst>
                    <a:ext uri="{FF2B5EF4-FFF2-40B4-BE49-F238E27FC236}">
                      <a16:creationId xmlns:a16="http://schemas.microsoft.com/office/drawing/2014/main" id="{DF687B3A-B764-7381-3AA5-84839C6CF65D}"/>
                    </a:ext>
                  </a:extLst>
                </p:cNvPr>
                <p:cNvCxnSpPr>
                  <a:cxnSpLocks/>
                </p:cNvCxnSpPr>
                <p:nvPr/>
              </p:nvCxnSpPr>
              <p:spPr>
                <a:xfrm flipH="1">
                  <a:off x="6822940" y="2602573"/>
                  <a:ext cx="207262" cy="108566"/>
                </a:xfrm>
                <a:prstGeom prst="line">
                  <a:avLst/>
                </a:prstGeom>
                <a:ln w="38100" cap="rnd">
                  <a:gradFill>
                    <a:gsLst>
                      <a:gs pos="42000">
                        <a:schemeClr val="accent1">
                          <a:lumMod val="0"/>
                          <a:lumOff val="100000"/>
                        </a:schemeClr>
                      </a:gs>
                      <a:gs pos="81000">
                        <a:srgbClr val="EAE232">
                          <a:alpha val="71781"/>
                        </a:srgb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349A7DBA-8B5B-A4C5-61F8-E2E84F0CAE7F}"/>
                    </a:ext>
                  </a:extLst>
                </p:cNvPr>
                <p:cNvCxnSpPr>
                  <a:cxnSpLocks/>
                </p:cNvCxnSpPr>
                <p:nvPr/>
              </p:nvCxnSpPr>
              <p:spPr>
                <a:xfrm flipH="1">
                  <a:off x="6252822" y="2840618"/>
                  <a:ext cx="201202" cy="141581"/>
                </a:xfrm>
                <a:prstGeom prst="line">
                  <a:avLst/>
                </a:prstGeom>
                <a:ln w="38100" cap="rnd">
                  <a:gradFill>
                    <a:gsLst>
                      <a:gs pos="42000">
                        <a:schemeClr val="accent1">
                          <a:lumMod val="0"/>
                          <a:lumOff val="100000"/>
                        </a:schemeClr>
                      </a:gs>
                      <a:gs pos="81000">
                        <a:srgbClr val="B9B9B9"/>
                      </a:gs>
                    </a:gsLst>
                    <a:lin ang="5400000" scaled="1"/>
                  </a:gradFill>
                </a:ln>
              </p:spPr>
              <p:style>
                <a:lnRef idx="1">
                  <a:schemeClr val="accent1"/>
                </a:lnRef>
                <a:fillRef idx="0">
                  <a:schemeClr val="accent1"/>
                </a:fillRef>
                <a:effectRef idx="0">
                  <a:schemeClr val="accent1"/>
                </a:effectRef>
                <a:fontRef idx="minor">
                  <a:schemeClr val="tx1"/>
                </a:fontRef>
              </p:style>
            </p:cxnSp>
          </p:grpSp>
        </p:grpSp>
        <p:sp>
          <p:nvSpPr>
            <p:cNvPr id="21" name="Rectangle 20">
              <a:extLst>
                <a:ext uri="{FF2B5EF4-FFF2-40B4-BE49-F238E27FC236}">
                  <a16:creationId xmlns:a16="http://schemas.microsoft.com/office/drawing/2014/main" id="{8919ED99-ED3B-7E4A-2E5A-A0D3899627A5}"/>
                </a:ext>
              </a:extLst>
            </p:cNvPr>
            <p:cNvSpPr/>
            <p:nvPr/>
          </p:nvSpPr>
          <p:spPr>
            <a:xfrm>
              <a:off x="4835374" y="3291453"/>
              <a:ext cx="1016605" cy="648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Nitrogenous</a:t>
              </a:r>
              <a:br>
                <a:rPr lang="en-US" sz="1200" dirty="0">
                  <a:solidFill>
                    <a:schemeClr val="tx1"/>
                  </a:solidFill>
                  <a:latin typeface="Calibri" panose="020F0502020204030204" pitchFamily="34" charset="0"/>
                  <a:cs typeface="Calibri" panose="020F0502020204030204" pitchFamily="34" charset="0"/>
                </a:rPr>
              </a:br>
              <a:r>
                <a:rPr lang="en-US" sz="1200" dirty="0">
                  <a:solidFill>
                    <a:schemeClr val="tx1"/>
                  </a:solidFill>
                  <a:latin typeface="Calibri" panose="020F0502020204030204" pitchFamily="34" charset="0"/>
                  <a:cs typeface="Calibri" panose="020F0502020204030204" pitchFamily="34" charset="0"/>
                </a:rPr>
                <a:t> Base</a:t>
              </a:r>
            </a:p>
          </p:txBody>
        </p:sp>
        <p:sp>
          <p:nvSpPr>
            <p:cNvPr id="28" name="Rectangle 27">
              <a:extLst>
                <a:ext uri="{FF2B5EF4-FFF2-40B4-BE49-F238E27FC236}">
                  <a16:creationId xmlns:a16="http://schemas.microsoft.com/office/drawing/2014/main" id="{6F205E82-A3F3-0FDC-1A97-5FA47B316610}"/>
                </a:ext>
              </a:extLst>
            </p:cNvPr>
            <p:cNvSpPr/>
            <p:nvPr/>
          </p:nvSpPr>
          <p:spPr>
            <a:xfrm>
              <a:off x="3156924" y="3096505"/>
              <a:ext cx="1016605" cy="648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Phosphate</a:t>
              </a:r>
            </a:p>
          </p:txBody>
        </p:sp>
      </p:grpSp>
    </p:spTree>
    <p:extLst>
      <p:ext uri="{BB962C8B-B14F-4D97-AF65-F5344CB8AC3E}">
        <p14:creationId xmlns:p14="http://schemas.microsoft.com/office/powerpoint/2010/main" val="2321392074"/>
      </p:ext>
    </p:extLst>
  </p:cSld>
  <p:clrMapOvr>
    <a:masterClrMapping/>
  </p:clrMapOvr>
  <mc:AlternateContent xmlns:mc="http://schemas.openxmlformats.org/markup-compatibility/2006" xmlns:p14="http://schemas.microsoft.com/office/powerpoint/2010/main">
    <mc:Choice Requires="p14">
      <p:transition spd="slow" p14:dur="1250" advTm="6986">
        <p:fade/>
      </p:transition>
    </mc:Choice>
    <mc:Fallback xmlns="">
      <p:transition spd="slow" advTm="6986">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507FA6-959B-CD45-AAED-09C22BF444B9}"/>
              </a:ext>
            </a:extLst>
          </p:cNvPr>
          <p:cNvSpPr/>
          <p:nvPr/>
        </p:nvSpPr>
        <p:spPr>
          <a:xfrm>
            <a:off x="1430382" y="924859"/>
            <a:ext cx="2730137" cy="1912345"/>
          </a:xfrm>
          <a:prstGeom prst="rect">
            <a:avLst/>
          </a:prstGeom>
          <a:solidFill>
            <a:srgbClr val="00B0F0">
              <a:alpha val="5000"/>
            </a:srgbClr>
          </a:solid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normAutofit/>
          </a:bodyPr>
          <a:lstStyle/>
          <a:p>
            <a:r>
              <a:rPr lang="en-US" sz="1800" i="1" dirty="0"/>
              <a:t>HIV Life Cycle</a:t>
            </a:r>
            <a:br>
              <a:rPr lang="en-US" dirty="0"/>
            </a:br>
            <a:r>
              <a:rPr lang="en-US" dirty="0"/>
              <a:t>Entry</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3" name="Oval 2">
            <a:extLst>
              <a:ext uri="{FF2B5EF4-FFF2-40B4-BE49-F238E27FC236}">
                <a16:creationId xmlns:a16="http://schemas.microsoft.com/office/drawing/2014/main" id="{C0E106F5-37CA-3F23-1807-6AA9CCD19C83}"/>
              </a:ext>
            </a:extLst>
          </p:cNvPr>
          <p:cNvSpPr>
            <a:spLocks noChangeAspect="1"/>
          </p:cNvSpPr>
          <p:nvPr/>
        </p:nvSpPr>
        <p:spPr>
          <a:xfrm>
            <a:off x="971799" y="1575231"/>
            <a:ext cx="365760" cy="365760"/>
          </a:xfrm>
          <a:prstGeom prst="ellipse">
            <a:avLst/>
          </a:prstGeom>
          <a:solidFill>
            <a:srgbClr val="008EC3"/>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cs typeface="Calibri" panose="020F0502020204030204" pitchFamily="34" charset="0"/>
              </a:rPr>
              <a:t>1</a:t>
            </a:r>
          </a:p>
        </p:txBody>
      </p:sp>
    </p:spTree>
    <p:extLst>
      <p:ext uri="{BB962C8B-B14F-4D97-AF65-F5344CB8AC3E}">
        <p14:creationId xmlns:p14="http://schemas.microsoft.com/office/powerpoint/2010/main" val="2509149262"/>
      </p:ext>
    </p:extLst>
  </p:cSld>
  <p:clrMapOvr>
    <a:masterClrMapping/>
  </p:clrMapOvr>
  <mc:AlternateContent xmlns:mc="http://schemas.openxmlformats.org/markup-compatibility/2006" xmlns:p14="http://schemas.microsoft.com/office/powerpoint/2010/main">
    <mc:Choice Requires="p14">
      <p:transition spd="slow" p14:dur="1250" advTm="8736">
        <p:fade/>
      </p:transition>
    </mc:Choice>
    <mc:Fallback xmlns="">
      <p:transition spd="slow" advTm="8736">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90CAACF-2759-D1E9-DEC1-026FC27A7608}"/>
              </a:ext>
            </a:extLst>
          </p:cNvPr>
          <p:cNvSpPr/>
          <p:nvPr/>
        </p:nvSpPr>
        <p:spPr>
          <a:xfrm>
            <a:off x="460952" y="2082123"/>
            <a:ext cx="5257412" cy="2641455"/>
          </a:xfrm>
          <a:prstGeom prst="rect">
            <a:avLst/>
          </a:prstGeom>
          <a:solidFill>
            <a:schemeClr val="tx1">
              <a:lumMod val="75000"/>
              <a:lumOff val="2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Calibri" panose="020F0502020204030204" pitchFamily="34" charset="0"/>
              <a:cs typeface="Calibri" panose="020F0502020204030204" pitchFamily="34" charset="0"/>
            </a:endParaRPr>
          </a:p>
        </p:txBody>
      </p:sp>
      <p:sp>
        <p:nvSpPr>
          <p:cNvPr id="43" name="Rectangle 42">
            <a:extLst>
              <a:ext uri="{FF2B5EF4-FFF2-40B4-BE49-F238E27FC236}">
                <a16:creationId xmlns:a16="http://schemas.microsoft.com/office/drawing/2014/main" id="{8BA7390F-2511-5F0C-FCB9-89FFCFF1FDDD}"/>
              </a:ext>
            </a:extLst>
          </p:cNvPr>
          <p:cNvSpPr/>
          <p:nvPr/>
        </p:nvSpPr>
        <p:spPr>
          <a:xfrm>
            <a:off x="5737038" y="2082123"/>
            <a:ext cx="1463040" cy="2641455"/>
          </a:xfrm>
          <a:prstGeom prst="rect">
            <a:avLst/>
          </a:prstGeom>
          <a:solidFill>
            <a:srgbClr val="626C6D">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Calibri" panose="020F0502020204030204" pitchFamily="34" charset="0"/>
              <a:cs typeface="Calibri" panose="020F0502020204030204" pitchFamily="34" charset="0"/>
            </a:endParaRPr>
          </a:p>
        </p:txBody>
      </p:sp>
      <p:sp>
        <p:nvSpPr>
          <p:cNvPr id="44" name="Rectangle 43">
            <a:extLst>
              <a:ext uri="{FF2B5EF4-FFF2-40B4-BE49-F238E27FC236}">
                <a16:creationId xmlns:a16="http://schemas.microsoft.com/office/drawing/2014/main" id="{14E60935-EEAF-5A06-CC3E-E259BA23518F}"/>
              </a:ext>
            </a:extLst>
          </p:cNvPr>
          <p:cNvSpPr/>
          <p:nvPr/>
        </p:nvSpPr>
        <p:spPr>
          <a:xfrm>
            <a:off x="7218021" y="2074923"/>
            <a:ext cx="1463040" cy="2641455"/>
          </a:xfrm>
          <a:prstGeom prst="rect">
            <a:avLst/>
          </a:prstGeom>
          <a:solidFill>
            <a:srgbClr val="838568">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Calibri" panose="020F0502020204030204" pitchFamily="34" charset="0"/>
              <a:cs typeface="Calibri" panose="020F0502020204030204" pitchFamily="34" charset="0"/>
            </a:endParaRPr>
          </a:p>
        </p:txBody>
      </p:sp>
      <p:sp>
        <p:nvSpPr>
          <p:cNvPr id="153" name="Title 152">
            <a:extLst>
              <a:ext uri="{FF2B5EF4-FFF2-40B4-BE49-F238E27FC236}">
                <a16:creationId xmlns:a16="http://schemas.microsoft.com/office/drawing/2014/main" id="{2BC3FB5E-8506-EDEE-9509-DFBBB6560392}"/>
              </a:ext>
            </a:extLst>
          </p:cNvPr>
          <p:cNvSpPr>
            <a:spLocks noGrp="1"/>
          </p:cNvSpPr>
          <p:nvPr>
            <p:ph type="title"/>
          </p:nvPr>
        </p:nvSpPr>
        <p:spPr/>
        <p:txBody>
          <a:bodyPr/>
          <a:lstStyle/>
          <a:p>
            <a:r>
              <a:rPr lang="en-US" dirty="0"/>
              <a:t>Reverse Transcription</a:t>
            </a:r>
          </a:p>
        </p:txBody>
      </p:sp>
      <p:sp>
        <p:nvSpPr>
          <p:cNvPr id="2" name="Text Placeholder 1">
            <a:extLst>
              <a:ext uri="{FF2B5EF4-FFF2-40B4-BE49-F238E27FC236}">
                <a16:creationId xmlns:a16="http://schemas.microsoft.com/office/drawing/2014/main" id="{D01774F9-84B5-7438-72B0-22AF075018BD}"/>
              </a:ext>
            </a:extLst>
          </p:cNvPr>
          <p:cNvSpPr>
            <a:spLocks noGrp="1"/>
          </p:cNvSpPr>
          <p:nvPr>
            <p:ph type="body" sz="quarter" idx="14"/>
          </p:nvPr>
        </p:nvSpPr>
        <p:spPr/>
        <p:txBody>
          <a:bodyPr/>
          <a:lstStyle/>
          <a:p>
            <a:r>
              <a:rPr lang="en-US" dirty="0"/>
              <a:t>Illustration: David H. Spach, MD</a:t>
            </a:r>
          </a:p>
        </p:txBody>
      </p:sp>
      <p:sp>
        <p:nvSpPr>
          <p:cNvPr id="3" name="Rectangle 2">
            <a:extLst>
              <a:ext uri="{FF2B5EF4-FFF2-40B4-BE49-F238E27FC236}">
                <a16:creationId xmlns:a16="http://schemas.microsoft.com/office/drawing/2014/main" id="{CCC4B702-24ED-782B-BF77-456F45D3C12F}"/>
              </a:ext>
            </a:extLst>
          </p:cNvPr>
          <p:cNvSpPr/>
          <p:nvPr/>
        </p:nvSpPr>
        <p:spPr>
          <a:xfrm>
            <a:off x="7221196" y="1576799"/>
            <a:ext cx="1463040" cy="515591"/>
          </a:xfrm>
          <a:prstGeom prst="rect">
            <a:avLst/>
          </a:prstGeom>
          <a:solidFill>
            <a:srgbClr val="8385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cs typeface="Calibri" panose="020F0502020204030204" pitchFamily="34" charset="0"/>
              </a:rPr>
              <a:t>RNA Only</a:t>
            </a:r>
          </a:p>
        </p:txBody>
      </p:sp>
      <p:sp>
        <p:nvSpPr>
          <p:cNvPr id="5" name="Rectangle 4">
            <a:extLst>
              <a:ext uri="{FF2B5EF4-FFF2-40B4-BE49-F238E27FC236}">
                <a16:creationId xmlns:a16="http://schemas.microsoft.com/office/drawing/2014/main" id="{FEDEFF6E-6E53-22C2-4616-ACC694396BBA}"/>
              </a:ext>
            </a:extLst>
          </p:cNvPr>
          <p:cNvSpPr/>
          <p:nvPr/>
        </p:nvSpPr>
        <p:spPr>
          <a:xfrm>
            <a:off x="460952" y="1576799"/>
            <a:ext cx="5261317" cy="51559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cs typeface="Calibri" panose="020F0502020204030204" pitchFamily="34" charset="0"/>
              </a:rPr>
              <a:t>DNA and RNA</a:t>
            </a:r>
          </a:p>
        </p:txBody>
      </p:sp>
      <p:sp>
        <p:nvSpPr>
          <p:cNvPr id="16" name="Rectangle 15">
            <a:extLst>
              <a:ext uri="{FF2B5EF4-FFF2-40B4-BE49-F238E27FC236}">
                <a16:creationId xmlns:a16="http://schemas.microsoft.com/office/drawing/2014/main" id="{DA658FC5-7168-FB8A-E483-A7396CCAA50B}"/>
              </a:ext>
            </a:extLst>
          </p:cNvPr>
          <p:cNvSpPr/>
          <p:nvPr/>
        </p:nvSpPr>
        <p:spPr>
          <a:xfrm>
            <a:off x="5737038" y="1576799"/>
            <a:ext cx="1463040" cy="515591"/>
          </a:xfrm>
          <a:prstGeom prst="rect">
            <a:avLst/>
          </a:prstGeom>
          <a:solidFill>
            <a:srgbClr val="626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cs typeface="Calibri" panose="020F0502020204030204" pitchFamily="34" charset="0"/>
              </a:rPr>
              <a:t>DNA Only</a:t>
            </a:r>
          </a:p>
        </p:txBody>
      </p:sp>
      <p:grpSp>
        <p:nvGrpSpPr>
          <p:cNvPr id="24" name="Group 23">
            <a:extLst>
              <a:ext uri="{FF2B5EF4-FFF2-40B4-BE49-F238E27FC236}">
                <a16:creationId xmlns:a16="http://schemas.microsoft.com/office/drawing/2014/main" id="{7125288C-E557-E8D0-57B7-B41A5AEF7182}"/>
              </a:ext>
            </a:extLst>
          </p:cNvPr>
          <p:cNvGrpSpPr/>
          <p:nvPr/>
        </p:nvGrpSpPr>
        <p:grpSpPr>
          <a:xfrm>
            <a:off x="688139" y="3483506"/>
            <a:ext cx="544748" cy="324440"/>
            <a:chOff x="2625721" y="4069936"/>
            <a:chExt cx="349147" cy="171633"/>
          </a:xfrm>
        </p:grpSpPr>
        <p:sp>
          <p:nvSpPr>
            <p:cNvPr id="28" name="Freeform 27">
              <a:extLst>
                <a:ext uri="{FF2B5EF4-FFF2-40B4-BE49-F238E27FC236}">
                  <a16:creationId xmlns:a16="http://schemas.microsoft.com/office/drawing/2014/main" id="{79D4AFEB-B0E2-18D3-E788-B9B754C2064E}"/>
                </a:ext>
              </a:extLst>
            </p:cNvPr>
            <p:cNvSpPr/>
            <p:nvPr/>
          </p:nvSpPr>
          <p:spPr>
            <a:xfrm rot="20292073">
              <a:off x="2625721" y="4076191"/>
              <a:ext cx="32306" cy="70502"/>
            </a:xfrm>
            <a:custGeom>
              <a:avLst/>
              <a:gdLst>
                <a:gd name="connsiteX0" fmla="*/ 35170 w 38367"/>
                <a:gd name="connsiteY0" fmla="*/ 105508 h 105508"/>
                <a:gd name="connsiteX1" fmla="*/ 38367 w 38367"/>
                <a:gd name="connsiteY1" fmla="*/ 35169 h 105508"/>
                <a:gd name="connsiteX2" fmla="*/ 0 w 38367"/>
                <a:gd name="connsiteY2" fmla="*/ 0 h 105508"/>
                <a:gd name="connsiteX3" fmla="*/ 0 w 38367"/>
                <a:gd name="connsiteY3" fmla="*/ 0 h 105508"/>
              </a:gdLst>
              <a:ahLst/>
              <a:cxnLst>
                <a:cxn ang="0">
                  <a:pos x="connsiteX0" y="connsiteY0"/>
                </a:cxn>
                <a:cxn ang="0">
                  <a:pos x="connsiteX1" y="connsiteY1"/>
                </a:cxn>
                <a:cxn ang="0">
                  <a:pos x="connsiteX2" y="connsiteY2"/>
                </a:cxn>
                <a:cxn ang="0">
                  <a:pos x="connsiteX3" y="connsiteY3"/>
                </a:cxn>
              </a:cxnLst>
              <a:rect l="l" t="t" r="r" b="b"/>
              <a:pathLst>
                <a:path w="38367" h="105508">
                  <a:moveTo>
                    <a:pt x="35170" y="105508"/>
                  </a:moveTo>
                  <a:lnTo>
                    <a:pt x="38367" y="35169"/>
                  </a:lnTo>
                  <a:lnTo>
                    <a:pt x="0" y="0"/>
                  </a:lnTo>
                  <a:lnTo>
                    <a:pt x="0" y="0"/>
                  </a:lnTo>
                </a:path>
              </a:pathLst>
            </a:cu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gular Pentagon 28">
              <a:extLst>
                <a:ext uri="{FF2B5EF4-FFF2-40B4-BE49-F238E27FC236}">
                  <a16:creationId xmlns:a16="http://schemas.microsoft.com/office/drawing/2014/main" id="{72987649-09FE-E0C1-0D15-8ED7EB9B7411}"/>
                </a:ext>
              </a:extLst>
            </p:cNvPr>
            <p:cNvSpPr>
              <a:spLocks noChangeAspect="1"/>
            </p:cNvSpPr>
            <p:nvPr/>
          </p:nvSpPr>
          <p:spPr>
            <a:xfrm>
              <a:off x="2668706" y="4069936"/>
              <a:ext cx="248633" cy="171633"/>
            </a:xfrm>
            <a:prstGeom prst="pentagon">
              <a:avLst/>
            </a:prstGeom>
            <a:gradFill>
              <a:gsLst>
                <a:gs pos="20000">
                  <a:schemeClr val="bg1">
                    <a:lumMod val="85000"/>
                  </a:schemeClr>
                </a:gs>
                <a:gs pos="100000">
                  <a:schemeClr val="bg1">
                    <a:lumMod val="50000"/>
                  </a:schemeClr>
                </a:gs>
              </a:gsLst>
              <a:path path="circle">
                <a:fillToRect l="50000" t="50000" r="50000" b="50000"/>
              </a:path>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600"/>
                </a:lnSpc>
              </a:pPr>
              <a:endParaRPr lang="en-US" sz="800" dirty="0">
                <a:solidFill>
                  <a:schemeClr val="tx1"/>
                </a:solidFill>
                <a:latin typeface="Calibri" panose="020F0502020204030204" pitchFamily="34" charset="0"/>
                <a:cs typeface="Calibri" panose="020F0502020204030204" pitchFamily="34" charset="0"/>
              </a:endParaRPr>
            </a:p>
          </p:txBody>
        </p:sp>
        <p:cxnSp>
          <p:nvCxnSpPr>
            <p:cNvPr id="30" name="Straight Connector 29">
              <a:extLst>
                <a:ext uri="{FF2B5EF4-FFF2-40B4-BE49-F238E27FC236}">
                  <a16:creationId xmlns:a16="http://schemas.microsoft.com/office/drawing/2014/main" id="{9E11E10A-79E5-AB64-52A5-C8B586DDE3EC}"/>
                </a:ext>
              </a:extLst>
            </p:cNvPr>
            <p:cNvCxnSpPr>
              <a:cxnSpLocks/>
            </p:cNvCxnSpPr>
            <p:nvPr/>
          </p:nvCxnSpPr>
          <p:spPr>
            <a:xfrm flipH="1">
              <a:off x="2917339" y="4106382"/>
              <a:ext cx="57529" cy="29317"/>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26" name="Oval 25">
            <a:extLst>
              <a:ext uri="{FF2B5EF4-FFF2-40B4-BE49-F238E27FC236}">
                <a16:creationId xmlns:a16="http://schemas.microsoft.com/office/drawing/2014/main" id="{439F5C26-89C0-7E93-F9C2-BAEFE80D3AAE}"/>
              </a:ext>
            </a:extLst>
          </p:cNvPr>
          <p:cNvSpPr/>
          <p:nvPr/>
        </p:nvSpPr>
        <p:spPr>
          <a:xfrm>
            <a:off x="619720" y="3456536"/>
            <a:ext cx="102472" cy="95172"/>
          </a:xfrm>
          <a:prstGeom prst="ellipse">
            <a:avLst/>
          </a:prstGeom>
          <a:gradFill>
            <a:gsLst>
              <a:gs pos="67000">
                <a:srgbClr val="0070C0"/>
              </a:gs>
              <a:gs pos="100000">
                <a:schemeClr val="bg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1A8DC0AA-5333-740B-9D8B-8A7AE3741B94}"/>
              </a:ext>
            </a:extLst>
          </p:cNvPr>
          <p:cNvGrpSpPr/>
          <p:nvPr/>
        </p:nvGrpSpPr>
        <p:grpSpPr>
          <a:xfrm>
            <a:off x="1112728" y="3228241"/>
            <a:ext cx="671858" cy="335627"/>
            <a:chOff x="5716469" y="3147491"/>
            <a:chExt cx="1020033" cy="548640"/>
          </a:xfrm>
        </p:grpSpPr>
        <p:grpSp>
          <p:nvGrpSpPr>
            <p:cNvPr id="20" name="Group 19">
              <a:extLst>
                <a:ext uri="{FF2B5EF4-FFF2-40B4-BE49-F238E27FC236}">
                  <a16:creationId xmlns:a16="http://schemas.microsoft.com/office/drawing/2014/main" id="{381A1D0C-2BA8-7B8D-91CE-69A1A04CF488}"/>
                </a:ext>
              </a:extLst>
            </p:cNvPr>
            <p:cNvGrpSpPr/>
            <p:nvPr/>
          </p:nvGrpSpPr>
          <p:grpSpPr>
            <a:xfrm>
              <a:off x="6187862" y="3147491"/>
              <a:ext cx="548640" cy="548640"/>
              <a:chOff x="7236041" y="2393281"/>
              <a:chExt cx="548640" cy="548640"/>
            </a:xfrm>
          </p:grpSpPr>
          <p:sp>
            <p:nvSpPr>
              <p:cNvPr id="22" name="Hexagon 21">
                <a:extLst>
                  <a:ext uri="{FF2B5EF4-FFF2-40B4-BE49-F238E27FC236}">
                    <a16:creationId xmlns:a16="http://schemas.microsoft.com/office/drawing/2014/main" id="{A618AD83-DD33-9348-201F-641ABD7B56DA}"/>
                  </a:ext>
                </a:extLst>
              </p:cNvPr>
              <p:cNvSpPr/>
              <p:nvPr/>
            </p:nvSpPr>
            <p:spPr>
              <a:xfrm rot="5400000">
                <a:off x="7236041" y="2393281"/>
                <a:ext cx="548640" cy="548640"/>
              </a:xfrm>
              <a:prstGeom prst="hexagon">
                <a:avLst/>
              </a:prstGeom>
              <a:gradFill flip="none" rotWithShape="1">
                <a:gsLst>
                  <a:gs pos="35000">
                    <a:srgbClr val="E4ACE0"/>
                  </a:gs>
                  <a:gs pos="100000">
                    <a:srgbClr val="B152A8"/>
                  </a:gs>
                </a:gsLst>
                <a:path path="circle">
                  <a:fillToRect l="50000" t="50000" r="50000" b="50000"/>
                </a:path>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dirty="0">
                    <a:solidFill>
                      <a:schemeClr val="tx1"/>
                    </a:solidFill>
                    <a:latin typeface="Calibri" panose="020F0502020204030204" pitchFamily="34" charset="0"/>
                    <a:cs typeface="Calibri" panose="020F0502020204030204" pitchFamily="34" charset="0"/>
                  </a:rPr>
                  <a:t>A</a:t>
                </a:r>
              </a:p>
            </p:txBody>
          </p:sp>
          <p:cxnSp>
            <p:nvCxnSpPr>
              <p:cNvPr id="23" name="Straight Connector 22">
                <a:extLst>
                  <a:ext uri="{FF2B5EF4-FFF2-40B4-BE49-F238E27FC236}">
                    <a16:creationId xmlns:a16="http://schemas.microsoft.com/office/drawing/2014/main" id="{73954185-9284-4B73-6457-94DE92BA05FE}"/>
                  </a:ext>
                </a:extLst>
              </p:cNvPr>
              <p:cNvCxnSpPr>
                <a:cxnSpLocks/>
              </p:cNvCxnSpPr>
              <p:nvPr/>
            </p:nvCxnSpPr>
            <p:spPr>
              <a:xfrm flipH="1">
                <a:off x="7270105" y="2434812"/>
                <a:ext cx="237744" cy="118873"/>
              </a:xfrm>
              <a:prstGeom prst="line">
                <a:avLst/>
              </a:prstGeom>
              <a:ln w="38100" cap="rnd">
                <a:gradFill>
                  <a:gsLst>
                    <a:gs pos="42000">
                      <a:schemeClr val="accent1">
                        <a:lumMod val="0"/>
                        <a:lumOff val="100000"/>
                      </a:schemeClr>
                    </a:gs>
                    <a:gs pos="81000">
                      <a:srgbClr val="CE7FCF"/>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21" name="Regular Pentagon 20">
              <a:extLst>
                <a:ext uri="{FF2B5EF4-FFF2-40B4-BE49-F238E27FC236}">
                  <a16:creationId xmlns:a16="http://schemas.microsoft.com/office/drawing/2014/main" id="{B04BED46-DE2A-D970-D39D-CFAB60F19CCC}"/>
                </a:ext>
              </a:extLst>
            </p:cNvPr>
            <p:cNvSpPr>
              <a:spLocks noChangeAspect="1"/>
            </p:cNvSpPr>
            <p:nvPr/>
          </p:nvSpPr>
          <p:spPr>
            <a:xfrm rot="16200000">
              <a:off x="5722771" y="3184901"/>
              <a:ext cx="457200" cy="469803"/>
            </a:xfrm>
            <a:prstGeom prst="pentagon">
              <a:avLst/>
            </a:prstGeom>
            <a:gradFill flip="none" rotWithShape="1">
              <a:gsLst>
                <a:gs pos="31000">
                  <a:srgbClr val="D6A2D2"/>
                </a:gs>
                <a:gs pos="94000">
                  <a:srgbClr val="B152A8"/>
                </a:gs>
              </a:gsLst>
              <a:path path="circle">
                <a:fillToRect l="50000" t="50000" r="50000" b="50000"/>
              </a:path>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sp>
        <p:nvSpPr>
          <p:cNvPr id="87" name="Rectangle 86">
            <a:extLst>
              <a:ext uri="{FF2B5EF4-FFF2-40B4-BE49-F238E27FC236}">
                <a16:creationId xmlns:a16="http://schemas.microsoft.com/office/drawing/2014/main" id="{88F54638-DF3C-81CF-D985-0EDB671E01C3}"/>
              </a:ext>
            </a:extLst>
          </p:cNvPr>
          <p:cNvSpPr/>
          <p:nvPr/>
        </p:nvSpPr>
        <p:spPr>
          <a:xfrm>
            <a:off x="4195100" y="2249052"/>
            <a:ext cx="1051391" cy="5163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Cytosine</a:t>
            </a:r>
          </a:p>
        </p:txBody>
      </p:sp>
      <p:sp>
        <p:nvSpPr>
          <p:cNvPr id="88" name="Rectangle 87">
            <a:extLst>
              <a:ext uri="{FF2B5EF4-FFF2-40B4-BE49-F238E27FC236}">
                <a16:creationId xmlns:a16="http://schemas.microsoft.com/office/drawing/2014/main" id="{816E5194-9520-DF8F-F26E-F252D8C899F2}"/>
              </a:ext>
            </a:extLst>
          </p:cNvPr>
          <p:cNvSpPr/>
          <p:nvPr/>
        </p:nvSpPr>
        <p:spPr>
          <a:xfrm>
            <a:off x="2504798" y="2249052"/>
            <a:ext cx="1051391" cy="5163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Guanine</a:t>
            </a:r>
          </a:p>
        </p:txBody>
      </p:sp>
      <p:sp>
        <p:nvSpPr>
          <p:cNvPr id="89" name="Rectangle 88">
            <a:extLst>
              <a:ext uri="{FF2B5EF4-FFF2-40B4-BE49-F238E27FC236}">
                <a16:creationId xmlns:a16="http://schemas.microsoft.com/office/drawing/2014/main" id="{461DDB2A-E3CF-E232-9A79-DDAC47DA7136}"/>
              </a:ext>
            </a:extLst>
          </p:cNvPr>
          <p:cNvSpPr/>
          <p:nvPr/>
        </p:nvSpPr>
        <p:spPr>
          <a:xfrm>
            <a:off x="639818" y="2249052"/>
            <a:ext cx="1051392" cy="5163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Adenine</a:t>
            </a:r>
          </a:p>
        </p:txBody>
      </p:sp>
      <p:sp>
        <p:nvSpPr>
          <p:cNvPr id="90" name="Rectangle 89">
            <a:extLst>
              <a:ext uri="{FF2B5EF4-FFF2-40B4-BE49-F238E27FC236}">
                <a16:creationId xmlns:a16="http://schemas.microsoft.com/office/drawing/2014/main" id="{EC35F8BF-5833-AEE3-CF51-7DFFC0BDB1A2}"/>
              </a:ext>
            </a:extLst>
          </p:cNvPr>
          <p:cNvSpPr/>
          <p:nvPr/>
        </p:nvSpPr>
        <p:spPr>
          <a:xfrm>
            <a:off x="7218021" y="2249053"/>
            <a:ext cx="1463040" cy="5163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Uracil </a:t>
            </a:r>
          </a:p>
        </p:txBody>
      </p:sp>
      <p:sp>
        <p:nvSpPr>
          <p:cNvPr id="91" name="Rectangle 90">
            <a:extLst>
              <a:ext uri="{FF2B5EF4-FFF2-40B4-BE49-F238E27FC236}">
                <a16:creationId xmlns:a16="http://schemas.microsoft.com/office/drawing/2014/main" id="{3F156A8F-B2D7-FF85-F679-57F97D919082}"/>
              </a:ext>
            </a:extLst>
          </p:cNvPr>
          <p:cNvSpPr/>
          <p:nvPr/>
        </p:nvSpPr>
        <p:spPr>
          <a:xfrm>
            <a:off x="5733133" y="2249052"/>
            <a:ext cx="1463040" cy="5163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Thymidine </a:t>
            </a:r>
          </a:p>
        </p:txBody>
      </p:sp>
      <p:grpSp>
        <p:nvGrpSpPr>
          <p:cNvPr id="13" name="Group 12">
            <a:extLst>
              <a:ext uri="{FF2B5EF4-FFF2-40B4-BE49-F238E27FC236}">
                <a16:creationId xmlns:a16="http://schemas.microsoft.com/office/drawing/2014/main" id="{EF90DD2F-9E4C-2F77-0DE7-B724B47A0F3F}"/>
              </a:ext>
            </a:extLst>
          </p:cNvPr>
          <p:cNvGrpSpPr/>
          <p:nvPr/>
        </p:nvGrpSpPr>
        <p:grpSpPr>
          <a:xfrm>
            <a:off x="2362625" y="3230332"/>
            <a:ext cx="1196276" cy="559579"/>
            <a:chOff x="2362625" y="3381864"/>
            <a:chExt cx="1196276" cy="602498"/>
          </a:xfrm>
        </p:grpSpPr>
        <p:grpSp>
          <p:nvGrpSpPr>
            <p:cNvPr id="31" name="Group 30">
              <a:extLst>
                <a:ext uri="{FF2B5EF4-FFF2-40B4-BE49-F238E27FC236}">
                  <a16:creationId xmlns:a16="http://schemas.microsoft.com/office/drawing/2014/main" id="{8248191C-FF27-D177-5EF9-A4471CE60A9C}"/>
                </a:ext>
              </a:extLst>
            </p:cNvPr>
            <p:cNvGrpSpPr/>
            <p:nvPr/>
          </p:nvGrpSpPr>
          <p:grpSpPr>
            <a:xfrm>
              <a:off x="2374260" y="3381864"/>
              <a:ext cx="1184641" cy="602498"/>
              <a:chOff x="3390133" y="3533760"/>
              <a:chExt cx="1798552" cy="914728"/>
            </a:xfrm>
          </p:grpSpPr>
          <p:grpSp>
            <p:nvGrpSpPr>
              <p:cNvPr id="32" name="Group 31">
                <a:extLst>
                  <a:ext uri="{FF2B5EF4-FFF2-40B4-BE49-F238E27FC236}">
                    <a16:creationId xmlns:a16="http://schemas.microsoft.com/office/drawing/2014/main" id="{35AF52B5-C8F4-DDEE-5224-7894199AC701}"/>
                  </a:ext>
                </a:extLst>
              </p:cNvPr>
              <p:cNvGrpSpPr/>
              <p:nvPr/>
            </p:nvGrpSpPr>
            <p:grpSpPr>
              <a:xfrm>
                <a:off x="3390133" y="3847043"/>
                <a:ext cx="956768" cy="601445"/>
                <a:chOff x="1565097" y="3918147"/>
                <a:chExt cx="956768" cy="601445"/>
              </a:xfrm>
            </p:grpSpPr>
            <p:grpSp>
              <p:nvGrpSpPr>
                <p:cNvPr id="38" name="Group 37">
                  <a:extLst>
                    <a:ext uri="{FF2B5EF4-FFF2-40B4-BE49-F238E27FC236}">
                      <a16:creationId xmlns:a16="http://schemas.microsoft.com/office/drawing/2014/main" id="{611E7C48-9126-7D21-5CCC-6CBF2A44B1A6}"/>
                    </a:ext>
                  </a:extLst>
                </p:cNvPr>
                <p:cNvGrpSpPr/>
                <p:nvPr/>
              </p:nvGrpSpPr>
              <p:grpSpPr>
                <a:xfrm>
                  <a:off x="1694815" y="3989239"/>
                  <a:ext cx="827050" cy="530353"/>
                  <a:chOff x="2625721" y="4069936"/>
                  <a:chExt cx="349147" cy="171633"/>
                </a:xfrm>
              </p:grpSpPr>
              <p:sp>
                <p:nvSpPr>
                  <p:cNvPr id="42" name="Freeform 41">
                    <a:extLst>
                      <a:ext uri="{FF2B5EF4-FFF2-40B4-BE49-F238E27FC236}">
                        <a16:creationId xmlns:a16="http://schemas.microsoft.com/office/drawing/2014/main" id="{F9874514-CBD6-3DE4-E058-E48B0C49D61E}"/>
                      </a:ext>
                    </a:extLst>
                  </p:cNvPr>
                  <p:cNvSpPr/>
                  <p:nvPr/>
                </p:nvSpPr>
                <p:spPr>
                  <a:xfrm rot="20292073">
                    <a:off x="2625721" y="4076191"/>
                    <a:ext cx="32306" cy="70502"/>
                  </a:xfrm>
                  <a:custGeom>
                    <a:avLst/>
                    <a:gdLst>
                      <a:gd name="connsiteX0" fmla="*/ 35170 w 38367"/>
                      <a:gd name="connsiteY0" fmla="*/ 105508 h 105508"/>
                      <a:gd name="connsiteX1" fmla="*/ 38367 w 38367"/>
                      <a:gd name="connsiteY1" fmla="*/ 35169 h 105508"/>
                      <a:gd name="connsiteX2" fmla="*/ 0 w 38367"/>
                      <a:gd name="connsiteY2" fmla="*/ 0 h 105508"/>
                      <a:gd name="connsiteX3" fmla="*/ 0 w 38367"/>
                      <a:gd name="connsiteY3" fmla="*/ 0 h 105508"/>
                    </a:gdLst>
                    <a:ahLst/>
                    <a:cxnLst>
                      <a:cxn ang="0">
                        <a:pos x="connsiteX0" y="connsiteY0"/>
                      </a:cxn>
                      <a:cxn ang="0">
                        <a:pos x="connsiteX1" y="connsiteY1"/>
                      </a:cxn>
                      <a:cxn ang="0">
                        <a:pos x="connsiteX2" y="connsiteY2"/>
                      </a:cxn>
                      <a:cxn ang="0">
                        <a:pos x="connsiteX3" y="connsiteY3"/>
                      </a:cxn>
                    </a:cxnLst>
                    <a:rect l="l" t="t" r="r" b="b"/>
                    <a:pathLst>
                      <a:path w="38367" h="105508">
                        <a:moveTo>
                          <a:pt x="35170" y="105508"/>
                        </a:moveTo>
                        <a:lnTo>
                          <a:pt x="38367" y="35169"/>
                        </a:lnTo>
                        <a:lnTo>
                          <a:pt x="0" y="0"/>
                        </a:lnTo>
                        <a:lnTo>
                          <a:pt x="0" y="0"/>
                        </a:lnTo>
                      </a:path>
                    </a:pathLst>
                  </a:cu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gular Pentagon 45">
                    <a:extLst>
                      <a:ext uri="{FF2B5EF4-FFF2-40B4-BE49-F238E27FC236}">
                        <a16:creationId xmlns:a16="http://schemas.microsoft.com/office/drawing/2014/main" id="{4C1F2D01-7870-985E-C83E-2F3BADF8DC65}"/>
                      </a:ext>
                    </a:extLst>
                  </p:cNvPr>
                  <p:cNvSpPr>
                    <a:spLocks noChangeAspect="1"/>
                  </p:cNvSpPr>
                  <p:nvPr/>
                </p:nvSpPr>
                <p:spPr>
                  <a:xfrm>
                    <a:off x="2668706" y="4069936"/>
                    <a:ext cx="248633" cy="171633"/>
                  </a:xfrm>
                  <a:prstGeom prst="pentagon">
                    <a:avLst/>
                  </a:prstGeom>
                  <a:gradFill>
                    <a:gsLst>
                      <a:gs pos="20000">
                        <a:schemeClr val="bg1">
                          <a:lumMod val="85000"/>
                        </a:schemeClr>
                      </a:gs>
                      <a:gs pos="100000">
                        <a:schemeClr val="bg1">
                          <a:lumMod val="50000"/>
                        </a:schemeClr>
                      </a:gs>
                    </a:gsLst>
                    <a:path path="circle">
                      <a:fillToRect l="50000" t="50000" r="50000" b="50000"/>
                    </a:path>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600"/>
                      </a:lnSpc>
                    </a:pPr>
                    <a:endParaRPr lang="en-US" sz="800" dirty="0">
                      <a:solidFill>
                        <a:schemeClr val="tx1"/>
                      </a:solidFill>
                      <a:latin typeface="Calibri" panose="020F0502020204030204" pitchFamily="34" charset="0"/>
                      <a:cs typeface="Calibri" panose="020F0502020204030204" pitchFamily="34" charset="0"/>
                    </a:endParaRPr>
                  </a:p>
                </p:txBody>
              </p:sp>
              <p:cxnSp>
                <p:nvCxnSpPr>
                  <p:cNvPr id="47" name="Straight Connector 46">
                    <a:extLst>
                      <a:ext uri="{FF2B5EF4-FFF2-40B4-BE49-F238E27FC236}">
                        <a16:creationId xmlns:a16="http://schemas.microsoft.com/office/drawing/2014/main" id="{23C570E0-DA87-A348-228B-20446E597A6A}"/>
                      </a:ext>
                    </a:extLst>
                  </p:cNvPr>
                  <p:cNvCxnSpPr>
                    <a:cxnSpLocks/>
                  </p:cNvCxnSpPr>
                  <p:nvPr/>
                </p:nvCxnSpPr>
                <p:spPr>
                  <a:xfrm flipH="1">
                    <a:off x="2917339" y="4106382"/>
                    <a:ext cx="57529" cy="29317"/>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BDDEECDA-9555-6574-623E-57CD959C1F53}"/>
                    </a:ext>
                  </a:extLst>
                </p:cNvPr>
                <p:cNvGrpSpPr/>
                <p:nvPr/>
              </p:nvGrpSpPr>
              <p:grpSpPr>
                <a:xfrm>
                  <a:off x="1565097" y="3918147"/>
                  <a:ext cx="181417" cy="185721"/>
                  <a:chOff x="4515067" y="3968015"/>
                  <a:chExt cx="181417" cy="185721"/>
                </a:xfrm>
              </p:grpSpPr>
              <p:sp>
                <p:nvSpPr>
                  <p:cNvPr id="40" name="Oval 39">
                    <a:extLst>
                      <a:ext uri="{FF2B5EF4-FFF2-40B4-BE49-F238E27FC236}">
                        <a16:creationId xmlns:a16="http://schemas.microsoft.com/office/drawing/2014/main" id="{98EB3538-BBA4-921B-C0C4-F79EA8431C52}"/>
                      </a:ext>
                    </a:extLst>
                  </p:cNvPr>
                  <p:cNvSpPr/>
                  <p:nvPr/>
                </p:nvSpPr>
                <p:spPr>
                  <a:xfrm>
                    <a:off x="4540909" y="3998161"/>
                    <a:ext cx="155575" cy="15557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63BD2F3-A077-19FD-B9E4-EEB1266A643E}"/>
                      </a:ext>
                    </a:extLst>
                  </p:cNvPr>
                  <p:cNvSpPr/>
                  <p:nvPr/>
                </p:nvSpPr>
                <p:spPr>
                  <a:xfrm>
                    <a:off x="4515067" y="3968015"/>
                    <a:ext cx="169123" cy="171293"/>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3" name="Group 32">
                <a:extLst>
                  <a:ext uri="{FF2B5EF4-FFF2-40B4-BE49-F238E27FC236}">
                    <a16:creationId xmlns:a16="http://schemas.microsoft.com/office/drawing/2014/main" id="{5ED0EE8A-FA7E-76A9-5E95-B9A339773763}"/>
                  </a:ext>
                </a:extLst>
              </p:cNvPr>
              <p:cNvGrpSpPr/>
              <p:nvPr/>
            </p:nvGrpSpPr>
            <p:grpSpPr>
              <a:xfrm>
                <a:off x="4169575" y="3533760"/>
                <a:ext cx="1019110" cy="548640"/>
                <a:chOff x="1893768" y="3145756"/>
                <a:chExt cx="1019110" cy="548640"/>
              </a:xfrm>
            </p:grpSpPr>
            <p:sp>
              <p:nvSpPr>
                <p:cNvPr id="34" name="Regular Pentagon 33">
                  <a:extLst>
                    <a:ext uri="{FF2B5EF4-FFF2-40B4-BE49-F238E27FC236}">
                      <a16:creationId xmlns:a16="http://schemas.microsoft.com/office/drawing/2014/main" id="{3471E433-73F4-E134-7CB4-F7E2503D00B3}"/>
                    </a:ext>
                  </a:extLst>
                </p:cNvPr>
                <p:cNvSpPr>
                  <a:spLocks noChangeAspect="1"/>
                </p:cNvSpPr>
                <p:nvPr/>
              </p:nvSpPr>
              <p:spPr>
                <a:xfrm rot="16200000">
                  <a:off x="1900070" y="3184900"/>
                  <a:ext cx="457200" cy="469803"/>
                </a:xfrm>
                <a:prstGeom prst="pentagon">
                  <a:avLst/>
                </a:prstGeom>
                <a:gradFill flip="none" rotWithShape="1">
                  <a:gsLst>
                    <a:gs pos="26000">
                      <a:srgbClr val="FFC737"/>
                    </a:gs>
                    <a:gs pos="94000">
                      <a:srgbClr val="C09100"/>
                    </a:gs>
                  </a:gsLst>
                  <a:path path="circle">
                    <a:fillToRect l="50000" t="50000" r="50000" b="50000"/>
                  </a:path>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nvGrpSpPr>
                <p:cNvPr id="35" name="Group 34">
                  <a:extLst>
                    <a:ext uri="{FF2B5EF4-FFF2-40B4-BE49-F238E27FC236}">
                      <a16:creationId xmlns:a16="http://schemas.microsoft.com/office/drawing/2014/main" id="{2F20ACE4-A94C-2B92-8C09-70D2E9718263}"/>
                    </a:ext>
                  </a:extLst>
                </p:cNvPr>
                <p:cNvGrpSpPr/>
                <p:nvPr/>
              </p:nvGrpSpPr>
              <p:grpSpPr>
                <a:xfrm>
                  <a:off x="2364238" y="3145756"/>
                  <a:ext cx="548640" cy="548640"/>
                  <a:chOff x="2364238" y="2393281"/>
                  <a:chExt cx="548640" cy="548640"/>
                </a:xfrm>
              </p:grpSpPr>
              <p:sp>
                <p:nvSpPr>
                  <p:cNvPr id="36" name="Hexagon 35">
                    <a:extLst>
                      <a:ext uri="{FF2B5EF4-FFF2-40B4-BE49-F238E27FC236}">
                        <a16:creationId xmlns:a16="http://schemas.microsoft.com/office/drawing/2014/main" id="{B09BF5C9-90BE-C7D0-3C8C-CBE5BE437BE0}"/>
                      </a:ext>
                    </a:extLst>
                  </p:cNvPr>
                  <p:cNvSpPr/>
                  <p:nvPr/>
                </p:nvSpPr>
                <p:spPr>
                  <a:xfrm rot="5400000">
                    <a:off x="2364238" y="2393281"/>
                    <a:ext cx="548640" cy="548640"/>
                  </a:xfrm>
                  <a:prstGeom prst="hexagon">
                    <a:avLst/>
                  </a:prstGeom>
                  <a:gradFill flip="none" rotWithShape="1">
                    <a:gsLst>
                      <a:gs pos="39000">
                        <a:srgbClr val="FFCE69"/>
                      </a:gs>
                      <a:gs pos="100000">
                        <a:srgbClr val="C09100"/>
                      </a:gs>
                    </a:gsLst>
                    <a:path path="circle">
                      <a:fillToRect l="50000" t="50000" r="50000" b="50000"/>
                    </a:path>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dirty="0">
                        <a:solidFill>
                          <a:schemeClr val="tx1"/>
                        </a:solidFill>
                        <a:latin typeface="Calibri" panose="020F0502020204030204" pitchFamily="34" charset="0"/>
                        <a:cs typeface="Calibri" panose="020F0502020204030204" pitchFamily="34" charset="0"/>
                      </a:rPr>
                      <a:t>G</a:t>
                    </a:r>
                  </a:p>
                </p:txBody>
              </p:sp>
              <p:cxnSp>
                <p:nvCxnSpPr>
                  <p:cNvPr id="37" name="Straight Connector 36">
                    <a:extLst>
                      <a:ext uri="{FF2B5EF4-FFF2-40B4-BE49-F238E27FC236}">
                        <a16:creationId xmlns:a16="http://schemas.microsoft.com/office/drawing/2014/main" id="{55D5DE2A-7359-4EA5-503D-45059E8EE088}"/>
                      </a:ext>
                    </a:extLst>
                  </p:cNvPr>
                  <p:cNvCxnSpPr>
                    <a:cxnSpLocks/>
                  </p:cNvCxnSpPr>
                  <p:nvPr/>
                </p:nvCxnSpPr>
                <p:spPr>
                  <a:xfrm flipH="1">
                    <a:off x="2394398" y="2437261"/>
                    <a:ext cx="237744" cy="118873"/>
                  </a:xfrm>
                  <a:prstGeom prst="line">
                    <a:avLst/>
                  </a:prstGeom>
                  <a:ln w="38100" cap="rnd">
                    <a:gradFill>
                      <a:gsLst>
                        <a:gs pos="15000">
                          <a:schemeClr val="bg1"/>
                        </a:gs>
                        <a:gs pos="93000">
                          <a:srgbClr val="EDB933">
                            <a:alpha val="66008"/>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grpSp>
        <p:sp>
          <p:nvSpPr>
            <p:cNvPr id="4" name="Oval 3">
              <a:extLst>
                <a:ext uri="{FF2B5EF4-FFF2-40B4-BE49-F238E27FC236}">
                  <a16:creationId xmlns:a16="http://schemas.microsoft.com/office/drawing/2014/main" id="{1BC775DD-CBFE-A475-0C74-472A9658C10C}"/>
                </a:ext>
              </a:extLst>
            </p:cNvPr>
            <p:cNvSpPr/>
            <p:nvPr/>
          </p:nvSpPr>
          <p:spPr>
            <a:xfrm>
              <a:off x="2362625" y="3575154"/>
              <a:ext cx="137160" cy="137160"/>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B5AF3373-7040-CFA4-919A-56549EE78F4C}"/>
              </a:ext>
            </a:extLst>
          </p:cNvPr>
          <p:cNvGrpSpPr/>
          <p:nvPr/>
        </p:nvGrpSpPr>
        <p:grpSpPr>
          <a:xfrm>
            <a:off x="4242225" y="3192273"/>
            <a:ext cx="820750" cy="594927"/>
            <a:chOff x="4242225" y="3343805"/>
            <a:chExt cx="820750" cy="640557"/>
          </a:xfrm>
        </p:grpSpPr>
        <p:grpSp>
          <p:nvGrpSpPr>
            <p:cNvPr id="66" name="Group 65">
              <a:extLst>
                <a:ext uri="{FF2B5EF4-FFF2-40B4-BE49-F238E27FC236}">
                  <a16:creationId xmlns:a16="http://schemas.microsoft.com/office/drawing/2014/main" id="{87A52F27-5749-9419-302D-A172C0CA4CA6}"/>
                </a:ext>
              </a:extLst>
            </p:cNvPr>
            <p:cNvGrpSpPr/>
            <p:nvPr/>
          </p:nvGrpSpPr>
          <p:grpSpPr>
            <a:xfrm>
              <a:off x="4255142" y="3588212"/>
              <a:ext cx="630188" cy="396150"/>
              <a:chOff x="1565097" y="3918147"/>
              <a:chExt cx="956768" cy="601445"/>
            </a:xfrm>
          </p:grpSpPr>
          <p:grpSp>
            <p:nvGrpSpPr>
              <p:cNvPr id="67" name="Group 66">
                <a:extLst>
                  <a:ext uri="{FF2B5EF4-FFF2-40B4-BE49-F238E27FC236}">
                    <a16:creationId xmlns:a16="http://schemas.microsoft.com/office/drawing/2014/main" id="{7D333916-DFB6-2F3A-078F-B5478F5531BB}"/>
                  </a:ext>
                </a:extLst>
              </p:cNvPr>
              <p:cNvGrpSpPr/>
              <p:nvPr/>
            </p:nvGrpSpPr>
            <p:grpSpPr>
              <a:xfrm>
                <a:off x="1694815" y="3989239"/>
                <a:ext cx="827050" cy="530353"/>
                <a:chOff x="2625721" y="4069936"/>
                <a:chExt cx="349147" cy="171633"/>
              </a:xfrm>
            </p:grpSpPr>
            <p:sp>
              <p:nvSpPr>
                <p:cNvPr id="75" name="Freeform 74">
                  <a:extLst>
                    <a:ext uri="{FF2B5EF4-FFF2-40B4-BE49-F238E27FC236}">
                      <a16:creationId xmlns:a16="http://schemas.microsoft.com/office/drawing/2014/main" id="{7C70918F-53FB-E86E-DC69-A92CDBF95015}"/>
                    </a:ext>
                  </a:extLst>
                </p:cNvPr>
                <p:cNvSpPr/>
                <p:nvPr/>
              </p:nvSpPr>
              <p:spPr>
                <a:xfrm rot="20292073">
                  <a:off x="2625721" y="4076191"/>
                  <a:ext cx="32306" cy="70502"/>
                </a:xfrm>
                <a:custGeom>
                  <a:avLst/>
                  <a:gdLst>
                    <a:gd name="connsiteX0" fmla="*/ 35170 w 38367"/>
                    <a:gd name="connsiteY0" fmla="*/ 105508 h 105508"/>
                    <a:gd name="connsiteX1" fmla="*/ 38367 w 38367"/>
                    <a:gd name="connsiteY1" fmla="*/ 35169 h 105508"/>
                    <a:gd name="connsiteX2" fmla="*/ 0 w 38367"/>
                    <a:gd name="connsiteY2" fmla="*/ 0 h 105508"/>
                    <a:gd name="connsiteX3" fmla="*/ 0 w 38367"/>
                    <a:gd name="connsiteY3" fmla="*/ 0 h 105508"/>
                  </a:gdLst>
                  <a:ahLst/>
                  <a:cxnLst>
                    <a:cxn ang="0">
                      <a:pos x="connsiteX0" y="connsiteY0"/>
                    </a:cxn>
                    <a:cxn ang="0">
                      <a:pos x="connsiteX1" y="connsiteY1"/>
                    </a:cxn>
                    <a:cxn ang="0">
                      <a:pos x="connsiteX2" y="connsiteY2"/>
                    </a:cxn>
                    <a:cxn ang="0">
                      <a:pos x="connsiteX3" y="connsiteY3"/>
                    </a:cxn>
                  </a:cxnLst>
                  <a:rect l="l" t="t" r="r" b="b"/>
                  <a:pathLst>
                    <a:path w="38367" h="105508">
                      <a:moveTo>
                        <a:pt x="35170" y="105508"/>
                      </a:moveTo>
                      <a:lnTo>
                        <a:pt x="38367" y="35169"/>
                      </a:lnTo>
                      <a:lnTo>
                        <a:pt x="0" y="0"/>
                      </a:lnTo>
                      <a:lnTo>
                        <a:pt x="0" y="0"/>
                      </a:lnTo>
                    </a:path>
                  </a:pathLst>
                </a:cu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gular Pentagon 75">
                  <a:extLst>
                    <a:ext uri="{FF2B5EF4-FFF2-40B4-BE49-F238E27FC236}">
                      <a16:creationId xmlns:a16="http://schemas.microsoft.com/office/drawing/2014/main" id="{DD76283A-AA22-5DBE-D6E4-CB2AA985854B}"/>
                    </a:ext>
                  </a:extLst>
                </p:cNvPr>
                <p:cNvSpPr>
                  <a:spLocks noChangeAspect="1"/>
                </p:cNvSpPr>
                <p:nvPr/>
              </p:nvSpPr>
              <p:spPr>
                <a:xfrm>
                  <a:off x="2668706" y="4069936"/>
                  <a:ext cx="248633" cy="171633"/>
                </a:xfrm>
                <a:prstGeom prst="pentagon">
                  <a:avLst/>
                </a:prstGeom>
                <a:gradFill>
                  <a:gsLst>
                    <a:gs pos="20000">
                      <a:schemeClr val="bg1">
                        <a:lumMod val="85000"/>
                      </a:schemeClr>
                    </a:gs>
                    <a:gs pos="100000">
                      <a:schemeClr val="bg1">
                        <a:lumMod val="50000"/>
                      </a:schemeClr>
                    </a:gs>
                  </a:gsLst>
                  <a:path path="circle">
                    <a:fillToRect l="50000" t="50000" r="50000" b="50000"/>
                  </a:path>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600"/>
                    </a:lnSpc>
                  </a:pPr>
                  <a:endParaRPr lang="en-US" sz="800" dirty="0">
                    <a:solidFill>
                      <a:schemeClr val="tx1"/>
                    </a:solidFill>
                    <a:latin typeface="Calibri" panose="020F0502020204030204" pitchFamily="34" charset="0"/>
                    <a:cs typeface="Calibri" panose="020F0502020204030204" pitchFamily="34" charset="0"/>
                  </a:endParaRPr>
                </a:p>
              </p:txBody>
            </p:sp>
            <p:cxnSp>
              <p:nvCxnSpPr>
                <p:cNvPr id="77" name="Straight Connector 76">
                  <a:extLst>
                    <a:ext uri="{FF2B5EF4-FFF2-40B4-BE49-F238E27FC236}">
                      <a16:creationId xmlns:a16="http://schemas.microsoft.com/office/drawing/2014/main" id="{A5CBEE54-6F9D-8AE0-1609-7753DB77C1B8}"/>
                    </a:ext>
                  </a:extLst>
                </p:cNvPr>
                <p:cNvCxnSpPr>
                  <a:cxnSpLocks/>
                </p:cNvCxnSpPr>
                <p:nvPr/>
              </p:nvCxnSpPr>
              <p:spPr>
                <a:xfrm flipH="1">
                  <a:off x="2917339" y="4106382"/>
                  <a:ext cx="57529" cy="29317"/>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78AEE651-2681-E1F1-68FD-0BB2675A9EB3}"/>
                  </a:ext>
                </a:extLst>
              </p:cNvPr>
              <p:cNvGrpSpPr/>
              <p:nvPr/>
            </p:nvGrpSpPr>
            <p:grpSpPr>
              <a:xfrm>
                <a:off x="1565097" y="3918147"/>
                <a:ext cx="181417" cy="185721"/>
                <a:chOff x="4515067" y="3968015"/>
                <a:chExt cx="181417" cy="185721"/>
              </a:xfrm>
            </p:grpSpPr>
            <p:sp>
              <p:nvSpPr>
                <p:cNvPr id="71" name="Oval 70">
                  <a:extLst>
                    <a:ext uri="{FF2B5EF4-FFF2-40B4-BE49-F238E27FC236}">
                      <a16:creationId xmlns:a16="http://schemas.microsoft.com/office/drawing/2014/main" id="{BD4E3FA0-3B13-4584-D384-48A97BF93447}"/>
                    </a:ext>
                  </a:extLst>
                </p:cNvPr>
                <p:cNvSpPr/>
                <p:nvPr/>
              </p:nvSpPr>
              <p:spPr>
                <a:xfrm>
                  <a:off x="4540909" y="3998161"/>
                  <a:ext cx="155575" cy="15557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87829401-2FFF-12A4-E0C9-9D0E9A0EFB42}"/>
                    </a:ext>
                  </a:extLst>
                </p:cNvPr>
                <p:cNvSpPr/>
                <p:nvPr/>
              </p:nvSpPr>
              <p:spPr>
                <a:xfrm>
                  <a:off x="4515067" y="3968015"/>
                  <a:ext cx="169123" cy="171293"/>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78" name="Group 77">
              <a:extLst>
                <a:ext uri="{FF2B5EF4-FFF2-40B4-BE49-F238E27FC236}">
                  <a16:creationId xmlns:a16="http://schemas.microsoft.com/office/drawing/2014/main" id="{253B8EAC-42B6-7E7C-223C-CF88CB6C70CF}"/>
                </a:ext>
              </a:extLst>
            </p:cNvPr>
            <p:cNvGrpSpPr/>
            <p:nvPr/>
          </p:nvGrpSpPr>
          <p:grpSpPr>
            <a:xfrm>
              <a:off x="4701606" y="3343805"/>
              <a:ext cx="361369" cy="361369"/>
              <a:chOff x="2364238" y="2393281"/>
              <a:chExt cx="548640" cy="548640"/>
            </a:xfrm>
          </p:grpSpPr>
          <p:sp>
            <p:nvSpPr>
              <p:cNvPr id="79" name="Hexagon 78">
                <a:extLst>
                  <a:ext uri="{FF2B5EF4-FFF2-40B4-BE49-F238E27FC236}">
                    <a16:creationId xmlns:a16="http://schemas.microsoft.com/office/drawing/2014/main" id="{5CE001E3-DCC3-D603-5CFF-0460B794D489}"/>
                  </a:ext>
                </a:extLst>
              </p:cNvPr>
              <p:cNvSpPr/>
              <p:nvPr/>
            </p:nvSpPr>
            <p:spPr>
              <a:xfrm rot="5400000">
                <a:off x="2364238" y="2393281"/>
                <a:ext cx="548640" cy="548640"/>
              </a:xfrm>
              <a:prstGeom prst="hexagon">
                <a:avLst/>
              </a:prstGeom>
              <a:gradFill flip="none" rotWithShape="1">
                <a:gsLst>
                  <a:gs pos="35000">
                    <a:srgbClr val="B5A785"/>
                  </a:gs>
                  <a:gs pos="100000">
                    <a:srgbClr val="706237"/>
                  </a:gs>
                </a:gsLst>
                <a:path path="circle">
                  <a:fillToRect l="50000" t="50000" r="50000" b="50000"/>
                </a:path>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dirty="0">
                    <a:solidFill>
                      <a:schemeClr val="tx1"/>
                    </a:solidFill>
                    <a:latin typeface="Calibri" panose="020F0502020204030204" pitchFamily="34" charset="0"/>
                    <a:cs typeface="Calibri" panose="020F0502020204030204" pitchFamily="34" charset="0"/>
                  </a:rPr>
                  <a:t>C</a:t>
                </a:r>
              </a:p>
            </p:txBody>
          </p:sp>
          <p:cxnSp>
            <p:nvCxnSpPr>
              <p:cNvPr id="82" name="Straight Connector 81">
                <a:extLst>
                  <a:ext uri="{FF2B5EF4-FFF2-40B4-BE49-F238E27FC236}">
                    <a16:creationId xmlns:a16="http://schemas.microsoft.com/office/drawing/2014/main" id="{15C64503-3870-0AC0-7743-AFACB7BC6E4F}"/>
                  </a:ext>
                </a:extLst>
              </p:cNvPr>
              <p:cNvCxnSpPr>
                <a:cxnSpLocks/>
              </p:cNvCxnSpPr>
              <p:nvPr/>
            </p:nvCxnSpPr>
            <p:spPr>
              <a:xfrm flipH="1">
                <a:off x="2391223" y="2431868"/>
                <a:ext cx="237744" cy="118873"/>
              </a:xfrm>
              <a:prstGeom prst="line">
                <a:avLst/>
              </a:prstGeom>
              <a:ln w="38100" cap="rnd">
                <a:gradFill>
                  <a:gsLst>
                    <a:gs pos="11000">
                      <a:schemeClr val="bg1"/>
                    </a:gs>
                    <a:gs pos="93000">
                      <a:srgbClr val="A08C4E">
                        <a:alpha val="33000"/>
                      </a:srgb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6" name="Oval 5">
              <a:extLst>
                <a:ext uri="{FF2B5EF4-FFF2-40B4-BE49-F238E27FC236}">
                  <a16:creationId xmlns:a16="http://schemas.microsoft.com/office/drawing/2014/main" id="{26C8E043-AB49-40DE-86B0-501E76F8E78A}"/>
                </a:ext>
              </a:extLst>
            </p:cNvPr>
            <p:cNvSpPr/>
            <p:nvPr/>
          </p:nvSpPr>
          <p:spPr>
            <a:xfrm>
              <a:off x="4242225" y="3581504"/>
              <a:ext cx="137160" cy="137160"/>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FBEF3C50-0664-8FBE-0FDD-F4B43082E449}"/>
              </a:ext>
            </a:extLst>
          </p:cNvPr>
          <p:cNvGrpSpPr/>
          <p:nvPr/>
        </p:nvGrpSpPr>
        <p:grpSpPr>
          <a:xfrm>
            <a:off x="6054092" y="3192273"/>
            <a:ext cx="824764" cy="594927"/>
            <a:chOff x="6054092" y="3343805"/>
            <a:chExt cx="824764" cy="640557"/>
          </a:xfrm>
        </p:grpSpPr>
        <p:grpSp>
          <p:nvGrpSpPr>
            <p:cNvPr id="48" name="Group 47">
              <a:extLst>
                <a:ext uri="{FF2B5EF4-FFF2-40B4-BE49-F238E27FC236}">
                  <a16:creationId xmlns:a16="http://schemas.microsoft.com/office/drawing/2014/main" id="{2D24D722-28E3-8A52-91A7-19B88724D5F6}"/>
                </a:ext>
              </a:extLst>
            </p:cNvPr>
            <p:cNvGrpSpPr/>
            <p:nvPr/>
          </p:nvGrpSpPr>
          <p:grpSpPr>
            <a:xfrm>
              <a:off x="6067984" y="3588212"/>
              <a:ext cx="630188" cy="396150"/>
              <a:chOff x="1565097" y="3918147"/>
              <a:chExt cx="956768" cy="601445"/>
            </a:xfrm>
          </p:grpSpPr>
          <p:grpSp>
            <p:nvGrpSpPr>
              <p:cNvPr id="52" name="Group 51">
                <a:extLst>
                  <a:ext uri="{FF2B5EF4-FFF2-40B4-BE49-F238E27FC236}">
                    <a16:creationId xmlns:a16="http://schemas.microsoft.com/office/drawing/2014/main" id="{39709594-33EB-C00A-505D-A941BCAA13A8}"/>
                  </a:ext>
                </a:extLst>
              </p:cNvPr>
              <p:cNvGrpSpPr/>
              <p:nvPr/>
            </p:nvGrpSpPr>
            <p:grpSpPr>
              <a:xfrm>
                <a:off x="1694815" y="3989239"/>
                <a:ext cx="827050" cy="530353"/>
                <a:chOff x="2625721" y="4069936"/>
                <a:chExt cx="349147" cy="171633"/>
              </a:xfrm>
            </p:grpSpPr>
            <p:sp>
              <p:nvSpPr>
                <p:cNvPr id="59" name="Freeform 58">
                  <a:extLst>
                    <a:ext uri="{FF2B5EF4-FFF2-40B4-BE49-F238E27FC236}">
                      <a16:creationId xmlns:a16="http://schemas.microsoft.com/office/drawing/2014/main" id="{5E0320FE-E61B-86E4-7B7D-2461C78E0F32}"/>
                    </a:ext>
                  </a:extLst>
                </p:cNvPr>
                <p:cNvSpPr/>
                <p:nvPr/>
              </p:nvSpPr>
              <p:spPr>
                <a:xfrm rot="20292073">
                  <a:off x="2625721" y="4076191"/>
                  <a:ext cx="32306" cy="70502"/>
                </a:xfrm>
                <a:custGeom>
                  <a:avLst/>
                  <a:gdLst>
                    <a:gd name="connsiteX0" fmla="*/ 35170 w 38367"/>
                    <a:gd name="connsiteY0" fmla="*/ 105508 h 105508"/>
                    <a:gd name="connsiteX1" fmla="*/ 38367 w 38367"/>
                    <a:gd name="connsiteY1" fmla="*/ 35169 h 105508"/>
                    <a:gd name="connsiteX2" fmla="*/ 0 w 38367"/>
                    <a:gd name="connsiteY2" fmla="*/ 0 h 105508"/>
                    <a:gd name="connsiteX3" fmla="*/ 0 w 38367"/>
                    <a:gd name="connsiteY3" fmla="*/ 0 h 105508"/>
                  </a:gdLst>
                  <a:ahLst/>
                  <a:cxnLst>
                    <a:cxn ang="0">
                      <a:pos x="connsiteX0" y="connsiteY0"/>
                    </a:cxn>
                    <a:cxn ang="0">
                      <a:pos x="connsiteX1" y="connsiteY1"/>
                    </a:cxn>
                    <a:cxn ang="0">
                      <a:pos x="connsiteX2" y="connsiteY2"/>
                    </a:cxn>
                    <a:cxn ang="0">
                      <a:pos x="connsiteX3" y="connsiteY3"/>
                    </a:cxn>
                  </a:cxnLst>
                  <a:rect l="l" t="t" r="r" b="b"/>
                  <a:pathLst>
                    <a:path w="38367" h="105508">
                      <a:moveTo>
                        <a:pt x="35170" y="105508"/>
                      </a:moveTo>
                      <a:lnTo>
                        <a:pt x="38367" y="35169"/>
                      </a:lnTo>
                      <a:lnTo>
                        <a:pt x="0" y="0"/>
                      </a:lnTo>
                      <a:lnTo>
                        <a:pt x="0" y="0"/>
                      </a:lnTo>
                    </a:path>
                  </a:pathLst>
                </a:cu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gular Pentagon 59">
                  <a:extLst>
                    <a:ext uri="{FF2B5EF4-FFF2-40B4-BE49-F238E27FC236}">
                      <a16:creationId xmlns:a16="http://schemas.microsoft.com/office/drawing/2014/main" id="{2AC82792-C086-2781-ADFF-12F772088F30}"/>
                    </a:ext>
                  </a:extLst>
                </p:cNvPr>
                <p:cNvSpPr>
                  <a:spLocks noChangeAspect="1"/>
                </p:cNvSpPr>
                <p:nvPr/>
              </p:nvSpPr>
              <p:spPr>
                <a:xfrm>
                  <a:off x="2668706" y="4069936"/>
                  <a:ext cx="248633" cy="171633"/>
                </a:xfrm>
                <a:prstGeom prst="pentagon">
                  <a:avLst/>
                </a:prstGeom>
                <a:gradFill>
                  <a:gsLst>
                    <a:gs pos="20000">
                      <a:schemeClr val="bg1">
                        <a:lumMod val="85000"/>
                      </a:schemeClr>
                    </a:gs>
                    <a:gs pos="100000">
                      <a:schemeClr val="bg1">
                        <a:lumMod val="50000"/>
                      </a:schemeClr>
                    </a:gs>
                  </a:gsLst>
                  <a:path path="circle">
                    <a:fillToRect l="50000" t="50000" r="50000" b="50000"/>
                  </a:path>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600"/>
                    </a:lnSpc>
                  </a:pPr>
                  <a:endParaRPr lang="en-US" sz="800" dirty="0">
                    <a:solidFill>
                      <a:schemeClr val="tx1"/>
                    </a:solidFill>
                    <a:latin typeface="Calibri" panose="020F0502020204030204" pitchFamily="34" charset="0"/>
                    <a:cs typeface="Calibri" panose="020F0502020204030204" pitchFamily="34" charset="0"/>
                  </a:endParaRPr>
                </a:p>
              </p:txBody>
            </p:sp>
            <p:cxnSp>
              <p:nvCxnSpPr>
                <p:cNvPr id="61" name="Straight Connector 60">
                  <a:extLst>
                    <a:ext uri="{FF2B5EF4-FFF2-40B4-BE49-F238E27FC236}">
                      <a16:creationId xmlns:a16="http://schemas.microsoft.com/office/drawing/2014/main" id="{0962B91D-FE58-89A8-65BB-1E9491326B20}"/>
                    </a:ext>
                  </a:extLst>
                </p:cNvPr>
                <p:cNvCxnSpPr>
                  <a:cxnSpLocks/>
                </p:cNvCxnSpPr>
                <p:nvPr/>
              </p:nvCxnSpPr>
              <p:spPr>
                <a:xfrm flipH="1">
                  <a:off x="2917339" y="4106382"/>
                  <a:ext cx="57529" cy="29317"/>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51CACDE6-F49E-0F3B-E14C-00BCF8033366}"/>
                  </a:ext>
                </a:extLst>
              </p:cNvPr>
              <p:cNvGrpSpPr/>
              <p:nvPr/>
            </p:nvGrpSpPr>
            <p:grpSpPr>
              <a:xfrm>
                <a:off x="1565097" y="3918147"/>
                <a:ext cx="181417" cy="185721"/>
                <a:chOff x="4515067" y="3968015"/>
                <a:chExt cx="181417" cy="185721"/>
              </a:xfrm>
            </p:grpSpPr>
            <p:sp>
              <p:nvSpPr>
                <p:cNvPr id="54" name="Oval 53">
                  <a:extLst>
                    <a:ext uri="{FF2B5EF4-FFF2-40B4-BE49-F238E27FC236}">
                      <a16:creationId xmlns:a16="http://schemas.microsoft.com/office/drawing/2014/main" id="{1AB08BF3-68D8-0B91-4458-F49161E2CA3F}"/>
                    </a:ext>
                  </a:extLst>
                </p:cNvPr>
                <p:cNvSpPr/>
                <p:nvPr/>
              </p:nvSpPr>
              <p:spPr>
                <a:xfrm>
                  <a:off x="4540909" y="3998161"/>
                  <a:ext cx="155575" cy="15557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36775163-6B99-C9C1-D584-CEEDBCF09886}"/>
                    </a:ext>
                  </a:extLst>
                </p:cNvPr>
                <p:cNvSpPr/>
                <p:nvPr/>
              </p:nvSpPr>
              <p:spPr>
                <a:xfrm>
                  <a:off x="4515067" y="3968015"/>
                  <a:ext cx="169123" cy="171293"/>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62" name="Group 61">
              <a:extLst>
                <a:ext uri="{FF2B5EF4-FFF2-40B4-BE49-F238E27FC236}">
                  <a16:creationId xmlns:a16="http://schemas.microsoft.com/office/drawing/2014/main" id="{78DA3B64-015A-55A7-9CA2-910B2B19FE4C}"/>
                </a:ext>
              </a:extLst>
            </p:cNvPr>
            <p:cNvGrpSpPr/>
            <p:nvPr/>
          </p:nvGrpSpPr>
          <p:grpSpPr>
            <a:xfrm>
              <a:off x="6517487" y="3343805"/>
              <a:ext cx="361369" cy="361369"/>
              <a:chOff x="7236041" y="2393281"/>
              <a:chExt cx="548640" cy="548640"/>
            </a:xfrm>
          </p:grpSpPr>
          <p:sp>
            <p:nvSpPr>
              <p:cNvPr id="63" name="Hexagon 62">
                <a:extLst>
                  <a:ext uri="{FF2B5EF4-FFF2-40B4-BE49-F238E27FC236}">
                    <a16:creationId xmlns:a16="http://schemas.microsoft.com/office/drawing/2014/main" id="{10183CF2-F269-C24C-571A-628F23891E6C}"/>
                  </a:ext>
                </a:extLst>
              </p:cNvPr>
              <p:cNvSpPr/>
              <p:nvPr/>
            </p:nvSpPr>
            <p:spPr>
              <a:xfrm rot="5400000">
                <a:off x="7236041" y="2393281"/>
                <a:ext cx="548640" cy="548640"/>
              </a:xfrm>
              <a:prstGeom prst="hexagon">
                <a:avLst/>
              </a:prstGeom>
              <a:gradFill flip="none" rotWithShape="1">
                <a:gsLst>
                  <a:gs pos="41000">
                    <a:srgbClr val="4EC6F0"/>
                  </a:gs>
                  <a:gs pos="100000">
                    <a:srgbClr val="0070C0"/>
                  </a:gs>
                </a:gsLst>
                <a:path path="circle">
                  <a:fillToRect l="50000" t="50000" r="50000" b="50000"/>
                </a:path>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dirty="0">
                    <a:solidFill>
                      <a:schemeClr val="tx1"/>
                    </a:solidFill>
                    <a:latin typeface="Calibri" panose="020F0502020204030204" pitchFamily="34" charset="0"/>
                    <a:cs typeface="Calibri" panose="020F0502020204030204" pitchFamily="34" charset="0"/>
                  </a:rPr>
                  <a:t>T</a:t>
                </a:r>
              </a:p>
            </p:txBody>
          </p:sp>
          <p:cxnSp>
            <p:nvCxnSpPr>
              <p:cNvPr id="64" name="Straight Connector 63">
                <a:extLst>
                  <a:ext uri="{FF2B5EF4-FFF2-40B4-BE49-F238E27FC236}">
                    <a16:creationId xmlns:a16="http://schemas.microsoft.com/office/drawing/2014/main" id="{11C223A6-9331-36AF-40A6-FE60D22184F5}"/>
                  </a:ext>
                </a:extLst>
              </p:cNvPr>
              <p:cNvCxnSpPr>
                <a:cxnSpLocks/>
              </p:cNvCxnSpPr>
              <p:nvPr/>
            </p:nvCxnSpPr>
            <p:spPr>
              <a:xfrm flipH="1">
                <a:off x="7261239" y="2430933"/>
                <a:ext cx="237744" cy="118873"/>
              </a:xfrm>
              <a:prstGeom prst="line">
                <a:avLst/>
              </a:prstGeom>
              <a:ln w="38100" cap="rnd">
                <a:gradFill>
                  <a:gsLst>
                    <a:gs pos="42000">
                      <a:schemeClr val="accent1">
                        <a:lumMod val="0"/>
                        <a:lumOff val="100000"/>
                      </a:schemeClr>
                    </a:gs>
                    <a:gs pos="81000">
                      <a:srgbClr val="2DA3DE">
                        <a:alpha val="52984"/>
                      </a:srgb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7" name="Oval 6">
              <a:extLst>
                <a:ext uri="{FF2B5EF4-FFF2-40B4-BE49-F238E27FC236}">
                  <a16:creationId xmlns:a16="http://schemas.microsoft.com/office/drawing/2014/main" id="{45F65D22-F117-935F-72D6-B7BB85888288}"/>
                </a:ext>
              </a:extLst>
            </p:cNvPr>
            <p:cNvSpPr/>
            <p:nvPr/>
          </p:nvSpPr>
          <p:spPr>
            <a:xfrm>
              <a:off x="6054092" y="3581504"/>
              <a:ext cx="137160" cy="137160"/>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B0423CD2-4491-0145-EA1A-5AF2D787D6F8}"/>
              </a:ext>
            </a:extLst>
          </p:cNvPr>
          <p:cNvGrpSpPr/>
          <p:nvPr/>
        </p:nvGrpSpPr>
        <p:grpSpPr>
          <a:xfrm>
            <a:off x="7403467" y="3192273"/>
            <a:ext cx="826206" cy="594927"/>
            <a:chOff x="7403467" y="3343805"/>
            <a:chExt cx="826206" cy="640557"/>
          </a:xfrm>
        </p:grpSpPr>
        <p:grpSp>
          <p:nvGrpSpPr>
            <p:cNvPr id="133" name="Group 132">
              <a:extLst>
                <a:ext uri="{FF2B5EF4-FFF2-40B4-BE49-F238E27FC236}">
                  <a16:creationId xmlns:a16="http://schemas.microsoft.com/office/drawing/2014/main" id="{2D1FA115-ABD5-6BA5-8AAB-B6AC81F924B8}"/>
                </a:ext>
              </a:extLst>
            </p:cNvPr>
            <p:cNvGrpSpPr/>
            <p:nvPr/>
          </p:nvGrpSpPr>
          <p:grpSpPr>
            <a:xfrm>
              <a:off x="7868304" y="3343805"/>
              <a:ext cx="361369" cy="361369"/>
              <a:chOff x="7236041" y="2393281"/>
              <a:chExt cx="548640" cy="548640"/>
            </a:xfrm>
          </p:grpSpPr>
          <p:sp>
            <p:nvSpPr>
              <p:cNvPr id="134" name="Hexagon 133">
                <a:extLst>
                  <a:ext uri="{FF2B5EF4-FFF2-40B4-BE49-F238E27FC236}">
                    <a16:creationId xmlns:a16="http://schemas.microsoft.com/office/drawing/2014/main" id="{6DE08663-0585-0DE5-BCEB-D544454F3CB5}"/>
                  </a:ext>
                </a:extLst>
              </p:cNvPr>
              <p:cNvSpPr/>
              <p:nvPr/>
            </p:nvSpPr>
            <p:spPr>
              <a:xfrm rot="5400000">
                <a:off x="7236041" y="2393281"/>
                <a:ext cx="548640" cy="548640"/>
              </a:xfrm>
              <a:prstGeom prst="hexagon">
                <a:avLst/>
              </a:prstGeom>
              <a:gradFill flip="none" rotWithShape="1">
                <a:gsLst>
                  <a:gs pos="41000">
                    <a:srgbClr val="C3DC91"/>
                  </a:gs>
                  <a:gs pos="100000">
                    <a:srgbClr val="79AC41"/>
                  </a:gs>
                </a:gsLst>
                <a:path path="circle">
                  <a:fillToRect l="50000" t="50000" r="50000" b="50000"/>
                </a:path>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dirty="0">
                    <a:solidFill>
                      <a:schemeClr val="tx1"/>
                    </a:solidFill>
                    <a:latin typeface="Calibri" panose="020F0502020204030204" pitchFamily="34" charset="0"/>
                    <a:cs typeface="Calibri" panose="020F0502020204030204" pitchFamily="34" charset="0"/>
                  </a:rPr>
                  <a:t>U</a:t>
                </a:r>
              </a:p>
            </p:txBody>
          </p:sp>
          <p:cxnSp>
            <p:nvCxnSpPr>
              <p:cNvPr id="135" name="Straight Connector 134">
                <a:extLst>
                  <a:ext uri="{FF2B5EF4-FFF2-40B4-BE49-F238E27FC236}">
                    <a16:creationId xmlns:a16="http://schemas.microsoft.com/office/drawing/2014/main" id="{C9DFC8E4-A08F-F93B-9AC4-B8549700DE2B}"/>
                  </a:ext>
                </a:extLst>
              </p:cNvPr>
              <p:cNvCxnSpPr>
                <a:cxnSpLocks/>
              </p:cNvCxnSpPr>
              <p:nvPr/>
            </p:nvCxnSpPr>
            <p:spPr>
              <a:xfrm flipH="1">
                <a:off x="7261239" y="2437300"/>
                <a:ext cx="237744" cy="118873"/>
              </a:xfrm>
              <a:prstGeom prst="line">
                <a:avLst/>
              </a:prstGeom>
              <a:ln w="38100" cap="rnd">
                <a:gradFill>
                  <a:gsLst>
                    <a:gs pos="42000">
                      <a:schemeClr val="accent1">
                        <a:lumMod val="0"/>
                        <a:lumOff val="100000"/>
                      </a:schemeClr>
                    </a:gs>
                    <a:gs pos="81000">
                      <a:srgbClr val="C3DC91">
                        <a:alpha val="44563"/>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7102C654-E877-6B82-4EFE-EA633BB1C66B}"/>
                </a:ext>
              </a:extLst>
            </p:cNvPr>
            <p:cNvGrpSpPr/>
            <p:nvPr/>
          </p:nvGrpSpPr>
          <p:grpSpPr>
            <a:xfrm>
              <a:off x="7403467" y="3581504"/>
              <a:ext cx="645522" cy="402858"/>
              <a:chOff x="7403467" y="3581504"/>
              <a:chExt cx="645522" cy="402858"/>
            </a:xfrm>
          </p:grpSpPr>
          <p:grpSp>
            <p:nvGrpSpPr>
              <p:cNvPr id="112" name="Group 111">
                <a:extLst>
                  <a:ext uri="{FF2B5EF4-FFF2-40B4-BE49-F238E27FC236}">
                    <a16:creationId xmlns:a16="http://schemas.microsoft.com/office/drawing/2014/main" id="{F8A5FAB3-2B66-BB21-CFE8-D23DDC0DD261}"/>
                  </a:ext>
                </a:extLst>
              </p:cNvPr>
              <p:cNvGrpSpPr/>
              <p:nvPr/>
            </p:nvGrpSpPr>
            <p:grpSpPr>
              <a:xfrm>
                <a:off x="7418801" y="3588212"/>
                <a:ext cx="630188" cy="396150"/>
                <a:chOff x="1565097" y="3918147"/>
                <a:chExt cx="956768" cy="601445"/>
              </a:xfrm>
            </p:grpSpPr>
            <p:grpSp>
              <p:nvGrpSpPr>
                <p:cNvPr id="113" name="Group 112">
                  <a:extLst>
                    <a:ext uri="{FF2B5EF4-FFF2-40B4-BE49-F238E27FC236}">
                      <a16:creationId xmlns:a16="http://schemas.microsoft.com/office/drawing/2014/main" id="{0365853C-FFA1-A719-87B4-817A1FD998F7}"/>
                    </a:ext>
                  </a:extLst>
                </p:cNvPr>
                <p:cNvGrpSpPr/>
                <p:nvPr/>
              </p:nvGrpSpPr>
              <p:grpSpPr>
                <a:xfrm>
                  <a:off x="1694815" y="3989239"/>
                  <a:ext cx="827050" cy="530353"/>
                  <a:chOff x="2625721" y="4069936"/>
                  <a:chExt cx="349147" cy="171633"/>
                </a:xfrm>
              </p:grpSpPr>
              <p:sp>
                <p:nvSpPr>
                  <p:cNvPr id="117" name="Freeform 116">
                    <a:extLst>
                      <a:ext uri="{FF2B5EF4-FFF2-40B4-BE49-F238E27FC236}">
                        <a16:creationId xmlns:a16="http://schemas.microsoft.com/office/drawing/2014/main" id="{38382ED9-15A4-1C8C-4B19-3159C46128FC}"/>
                      </a:ext>
                    </a:extLst>
                  </p:cNvPr>
                  <p:cNvSpPr/>
                  <p:nvPr/>
                </p:nvSpPr>
                <p:spPr>
                  <a:xfrm rot="20292073">
                    <a:off x="2625721" y="4076191"/>
                    <a:ext cx="32306" cy="70502"/>
                  </a:xfrm>
                  <a:custGeom>
                    <a:avLst/>
                    <a:gdLst>
                      <a:gd name="connsiteX0" fmla="*/ 35170 w 38367"/>
                      <a:gd name="connsiteY0" fmla="*/ 105508 h 105508"/>
                      <a:gd name="connsiteX1" fmla="*/ 38367 w 38367"/>
                      <a:gd name="connsiteY1" fmla="*/ 35169 h 105508"/>
                      <a:gd name="connsiteX2" fmla="*/ 0 w 38367"/>
                      <a:gd name="connsiteY2" fmla="*/ 0 h 105508"/>
                      <a:gd name="connsiteX3" fmla="*/ 0 w 38367"/>
                      <a:gd name="connsiteY3" fmla="*/ 0 h 105508"/>
                    </a:gdLst>
                    <a:ahLst/>
                    <a:cxnLst>
                      <a:cxn ang="0">
                        <a:pos x="connsiteX0" y="connsiteY0"/>
                      </a:cxn>
                      <a:cxn ang="0">
                        <a:pos x="connsiteX1" y="connsiteY1"/>
                      </a:cxn>
                      <a:cxn ang="0">
                        <a:pos x="connsiteX2" y="connsiteY2"/>
                      </a:cxn>
                      <a:cxn ang="0">
                        <a:pos x="connsiteX3" y="connsiteY3"/>
                      </a:cxn>
                    </a:cxnLst>
                    <a:rect l="l" t="t" r="r" b="b"/>
                    <a:pathLst>
                      <a:path w="38367" h="105508">
                        <a:moveTo>
                          <a:pt x="35170" y="105508"/>
                        </a:moveTo>
                        <a:lnTo>
                          <a:pt x="38367" y="35169"/>
                        </a:lnTo>
                        <a:lnTo>
                          <a:pt x="0" y="0"/>
                        </a:lnTo>
                        <a:lnTo>
                          <a:pt x="0" y="0"/>
                        </a:lnTo>
                      </a:path>
                    </a:pathLst>
                  </a:cu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gular Pentagon 117">
                    <a:extLst>
                      <a:ext uri="{FF2B5EF4-FFF2-40B4-BE49-F238E27FC236}">
                        <a16:creationId xmlns:a16="http://schemas.microsoft.com/office/drawing/2014/main" id="{199586F2-5B72-F14E-AEB4-95D28C899E18}"/>
                      </a:ext>
                    </a:extLst>
                  </p:cNvPr>
                  <p:cNvSpPr>
                    <a:spLocks noChangeAspect="1"/>
                  </p:cNvSpPr>
                  <p:nvPr/>
                </p:nvSpPr>
                <p:spPr>
                  <a:xfrm>
                    <a:off x="2668706" y="4069936"/>
                    <a:ext cx="248633" cy="171633"/>
                  </a:xfrm>
                  <a:prstGeom prst="pentagon">
                    <a:avLst/>
                  </a:prstGeom>
                  <a:gradFill>
                    <a:gsLst>
                      <a:gs pos="20000">
                        <a:schemeClr val="bg1">
                          <a:lumMod val="85000"/>
                        </a:schemeClr>
                      </a:gs>
                      <a:gs pos="100000">
                        <a:schemeClr val="bg1">
                          <a:lumMod val="50000"/>
                        </a:schemeClr>
                      </a:gs>
                    </a:gsLst>
                    <a:path path="circle">
                      <a:fillToRect l="50000" t="50000" r="50000" b="50000"/>
                    </a:path>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600"/>
                      </a:lnSpc>
                    </a:pPr>
                    <a:endParaRPr lang="en-US" sz="800" dirty="0">
                      <a:solidFill>
                        <a:schemeClr val="tx1"/>
                      </a:solidFill>
                      <a:latin typeface="Calibri" panose="020F0502020204030204" pitchFamily="34" charset="0"/>
                      <a:cs typeface="Calibri" panose="020F0502020204030204" pitchFamily="34" charset="0"/>
                    </a:endParaRPr>
                  </a:p>
                </p:txBody>
              </p:sp>
              <p:cxnSp>
                <p:nvCxnSpPr>
                  <p:cNvPr id="119" name="Straight Connector 118">
                    <a:extLst>
                      <a:ext uri="{FF2B5EF4-FFF2-40B4-BE49-F238E27FC236}">
                        <a16:creationId xmlns:a16="http://schemas.microsoft.com/office/drawing/2014/main" id="{B2E33CD8-8DD2-DE85-2801-F7620FF8FBCF}"/>
                      </a:ext>
                    </a:extLst>
                  </p:cNvPr>
                  <p:cNvCxnSpPr>
                    <a:cxnSpLocks/>
                  </p:cNvCxnSpPr>
                  <p:nvPr/>
                </p:nvCxnSpPr>
                <p:spPr>
                  <a:xfrm flipH="1">
                    <a:off x="2917339" y="4106382"/>
                    <a:ext cx="57529" cy="29317"/>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D666A098-7CBE-0265-9CCC-112C490D932D}"/>
                    </a:ext>
                  </a:extLst>
                </p:cNvPr>
                <p:cNvGrpSpPr/>
                <p:nvPr/>
              </p:nvGrpSpPr>
              <p:grpSpPr>
                <a:xfrm>
                  <a:off x="1565097" y="3918147"/>
                  <a:ext cx="181417" cy="185721"/>
                  <a:chOff x="4515067" y="3968015"/>
                  <a:chExt cx="181417" cy="185721"/>
                </a:xfrm>
              </p:grpSpPr>
              <p:sp>
                <p:nvSpPr>
                  <p:cNvPr id="115" name="Oval 114">
                    <a:extLst>
                      <a:ext uri="{FF2B5EF4-FFF2-40B4-BE49-F238E27FC236}">
                        <a16:creationId xmlns:a16="http://schemas.microsoft.com/office/drawing/2014/main" id="{C83E4BFA-C303-60A2-D1A8-84875AD2DD24}"/>
                      </a:ext>
                    </a:extLst>
                  </p:cNvPr>
                  <p:cNvSpPr/>
                  <p:nvPr/>
                </p:nvSpPr>
                <p:spPr>
                  <a:xfrm>
                    <a:off x="4540909" y="3998161"/>
                    <a:ext cx="155575" cy="15557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B987307A-1B06-A690-23BA-58B828D38B3D}"/>
                      </a:ext>
                    </a:extLst>
                  </p:cNvPr>
                  <p:cNvSpPr/>
                  <p:nvPr/>
                </p:nvSpPr>
                <p:spPr>
                  <a:xfrm>
                    <a:off x="4515067" y="3968015"/>
                    <a:ext cx="169123" cy="171293"/>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8" name="Oval 7">
                <a:extLst>
                  <a:ext uri="{FF2B5EF4-FFF2-40B4-BE49-F238E27FC236}">
                    <a16:creationId xmlns:a16="http://schemas.microsoft.com/office/drawing/2014/main" id="{ACE7C26A-0218-541B-D1A2-8CDA0D663B28}"/>
                  </a:ext>
                </a:extLst>
              </p:cNvPr>
              <p:cNvSpPr/>
              <p:nvPr/>
            </p:nvSpPr>
            <p:spPr>
              <a:xfrm>
                <a:off x="7403467" y="3581504"/>
                <a:ext cx="137160" cy="137160"/>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 name="Oval 13">
            <a:extLst>
              <a:ext uri="{FF2B5EF4-FFF2-40B4-BE49-F238E27FC236}">
                <a16:creationId xmlns:a16="http://schemas.microsoft.com/office/drawing/2014/main" id="{4592D9C9-DFD7-A538-489C-0436773160A7}"/>
              </a:ext>
            </a:extLst>
          </p:cNvPr>
          <p:cNvSpPr/>
          <p:nvPr/>
        </p:nvSpPr>
        <p:spPr>
          <a:xfrm>
            <a:off x="596505" y="3429972"/>
            <a:ext cx="137160" cy="127389"/>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a:extLst>
              <a:ext uri="{FF2B5EF4-FFF2-40B4-BE49-F238E27FC236}">
                <a16:creationId xmlns:a16="http://schemas.microsoft.com/office/drawing/2014/main" id="{0FAFD354-1115-D3A2-EDC0-BDE9DE4910F9}"/>
              </a:ext>
            </a:extLst>
          </p:cNvPr>
          <p:cNvCxnSpPr>
            <a:cxnSpLocks/>
          </p:cNvCxnSpPr>
          <p:nvPr/>
        </p:nvCxnSpPr>
        <p:spPr>
          <a:xfrm flipH="1">
            <a:off x="791205" y="3519506"/>
            <a:ext cx="164592" cy="109728"/>
          </a:xfrm>
          <a:prstGeom prst="line">
            <a:avLst/>
          </a:prstGeom>
          <a:ln w="38100" cap="rnd">
            <a:gradFill>
              <a:gsLst>
                <a:gs pos="42000">
                  <a:schemeClr val="accent1">
                    <a:lumMod val="0"/>
                    <a:lumOff val="100000"/>
                  </a:schemeClr>
                </a:gs>
                <a:gs pos="81000">
                  <a:srgbClr val="B9B9B9"/>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FF6E29E-AC75-8868-91DA-7AC121601270}"/>
              </a:ext>
            </a:extLst>
          </p:cNvPr>
          <p:cNvCxnSpPr>
            <a:cxnSpLocks/>
          </p:cNvCxnSpPr>
          <p:nvPr/>
        </p:nvCxnSpPr>
        <p:spPr>
          <a:xfrm flipH="1">
            <a:off x="2555205" y="3519506"/>
            <a:ext cx="164592" cy="109728"/>
          </a:xfrm>
          <a:prstGeom prst="line">
            <a:avLst/>
          </a:prstGeom>
          <a:ln w="38100" cap="rnd">
            <a:gradFill>
              <a:gsLst>
                <a:gs pos="42000">
                  <a:schemeClr val="accent1">
                    <a:lumMod val="0"/>
                    <a:lumOff val="100000"/>
                  </a:schemeClr>
                </a:gs>
                <a:gs pos="81000">
                  <a:srgbClr val="B9B9B9"/>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6D67037-8561-E540-C002-6705649288D0}"/>
              </a:ext>
            </a:extLst>
          </p:cNvPr>
          <p:cNvCxnSpPr>
            <a:cxnSpLocks/>
          </p:cNvCxnSpPr>
          <p:nvPr/>
        </p:nvCxnSpPr>
        <p:spPr>
          <a:xfrm flipH="1">
            <a:off x="4441605" y="3519506"/>
            <a:ext cx="164592" cy="109728"/>
          </a:xfrm>
          <a:prstGeom prst="line">
            <a:avLst/>
          </a:prstGeom>
          <a:ln w="38100" cap="rnd">
            <a:gradFill>
              <a:gsLst>
                <a:gs pos="42000">
                  <a:schemeClr val="accent1">
                    <a:lumMod val="0"/>
                    <a:lumOff val="100000"/>
                  </a:schemeClr>
                </a:gs>
                <a:gs pos="81000">
                  <a:srgbClr val="B9B9B9"/>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44AD0C-694C-4514-FB3D-D01DA1E4E0E1}"/>
              </a:ext>
            </a:extLst>
          </p:cNvPr>
          <p:cNvCxnSpPr>
            <a:cxnSpLocks/>
          </p:cNvCxnSpPr>
          <p:nvPr/>
        </p:nvCxnSpPr>
        <p:spPr>
          <a:xfrm flipH="1">
            <a:off x="6256005" y="3519506"/>
            <a:ext cx="164592" cy="109728"/>
          </a:xfrm>
          <a:prstGeom prst="line">
            <a:avLst/>
          </a:prstGeom>
          <a:ln w="38100" cap="rnd">
            <a:gradFill>
              <a:gsLst>
                <a:gs pos="42000">
                  <a:schemeClr val="accent1">
                    <a:lumMod val="0"/>
                    <a:lumOff val="100000"/>
                  </a:schemeClr>
                </a:gs>
                <a:gs pos="81000">
                  <a:srgbClr val="B9B9B9"/>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B470D1C9-B59D-A54F-3485-A854694F6DB3}"/>
              </a:ext>
            </a:extLst>
          </p:cNvPr>
          <p:cNvCxnSpPr>
            <a:cxnSpLocks/>
          </p:cNvCxnSpPr>
          <p:nvPr/>
        </p:nvCxnSpPr>
        <p:spPr>
          <a:xfrm flipH="1">
            <a:off x="7602405" y="3519506"/>
            <a:ext cx="164592" cy="109728"/>
          </a:xfrm>
          <a:prstGeom prst="line">
            <a:avLst/>
          </a:prstGeom>
          <a:ln w="38100" cap="rnd">
            <a:gradFill>
              <a:gsLst>
                <a:gs pos="42000">
                  <a:schemeClr val="accent1">
                    <a:lumMod val="0"/>
                    <a:lumOff val="100000"/>
                  </a:schemeClr>
                </a:gs>
                <a:gs pos="81000">
                  <a:srgbClr val="B9B9B9"/>
                </a:gs>
              </a:gsLst>
              <a:lin ang="5400000" scaled="1"/>
            </a:gra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4141F84F-6A14-32F9-1ACB-C74286433563}"/>
              </a:ext>
            </a:extLst>
          </p:cNvPr>
          <p:cNvSpPr/>
          <p:nvPr/>
        </p:nvSpPr>
        <p:spPr>
          <a:xfrm>
            <a:off x="460952" y="1071472"/>
            <a:ext cx="8220109" cy="5155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cs typeface="Calibri" panose="020F0502020204030204" pitchFamily="34" charset="0"/>
              </a:rPr>
              <a:t>Human Nucleotides</a:t>
            </a:r>
          </a:p>
        </p:txBody>
      </p:sp>
    </p:spTree>
    <p:extLst>
      <p:ext uri="{BB962C8B-B14F-4D97-AF65-F5344CB8AC3E}">
        <p14:creationId xmlns:p14="http://schemas.microsoft.com/office/powerpoint/2010/main" val="1654093408"/>
      </p:ext>
    </p:extLst>
  </p:cSld>
  <p:clrMapOvr>
    <a:masterClrMapping/>
  </p:clrMapOvr>
  <mc:AlternateContent xmlns:mc="http://schemas.openxmlformats.org/markup-compatibility/2006" xmlns:p14="http://schemas.microsoft.com/office/powerpoint/2010/main">
    <mc:Choice Requires="p14">
      <p:transition spd="slow" p14:dur="1250" advTm="12906">
        <p:fade/>
      </p:transition>
    </mc:Choice>
    <mc:Fallback xmlns="">
      <p:transition spd="slow" advTm="12906">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Title 152">
            <a:extLst>
              <a:ext uri="{FF2B5EF4-FFF2-40B4-BE49-F238E27FC236}">
                <a16:creationId xmlns:a16="http://schemas.microsoft.com/office/drawing/2014/main" id="{2BC3FB5E-8506-EDEE-9509-DFBBB6560392}"/>
              </a:ext>
            </a:extLst>
          </p:cNvPr>
          <p:cNvSpPr>
            <a:spLocks noGrp="1"/>
          </p:cNvSpPr>
          <p:nvPr>
            <p:ph type="title"/>
          </p:nvPr>
        </p:nvSpPr>
        <p:spPr/>
        <p:txBody>
          <a:bodyPr/>
          <a:lstStyle/>
          <a:p>
            <a:r>
              <a:rPr lang="en-US" dirty="0"/>
              <a:t>Reverse Transcription</a:t>
            </a:r>
          </a:p>
        </p:txBody>
      </p:sp>
      <p:sp>
        <p:nvSpPr>
          <p:cNvPr id="2" name="Text Placeholder 1">
            <a:extLst>
              <a:ext uri="{FF2B5EF4-FFF2-40B4-BE49-F238E27FC236}">
                <a16:creationId xmlns:a16="http://schemas.microsoft.com/office/drawing/2014/main" id="{D01774F9-84B5-7438-72B0-22AF075018BD}"/>
              </a:ext>
            </a:extLst>
          </p:cNvPr>
          <p:cNvSpPr>
            <a:spLocks noGrp="1"/>
          </p:cNvSpPr>
          <p:nvPr>
            <p:ph type="body" sz="quarter" idx="14"/>
          </p:nvPr>
        </p:nvSpPr>
        <p:spPr/>
        <p:txBody>
          <a:bodyPr/>
          <a:lstStyle/>
          <a:p>
            <a:r>
              <a:rPr lang="en-US" dirty="0"/>
              <a:t>Illustration: David H. Spach, MD</a:t>
            </a:r>
          </a:p>
        </p:txBody>
      </p:sp>
      <p:sp>
        <p:nvSpPr>
          <p:cNvPr id="4" name="Rectangle 3">
            <a:extLst>
              <a:ext uri="{FF2B5EF4-FFF2-40B4-BE49-F238E27FC236}">
                <a16:creationId xmlns:a16="http://schemas.microsoft.com/office/drawing/2014/main" id="{CBF004D7-39A3-DEA1-C767-100195C9C41F}"/>
              </a:ext>
            </a:extLst>
          </p:cNvPr>
          <p:cNvSpPr/>
          <p:nvPr/>
        </p:nvSpPr>
        <p:spPr>
          <a:xfrm>
            <a:off x="4195100" y="3214911"/>
            <a:ext cx="1051391" cy="555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Cytosine</a:t>
            </a:r>
          </a:p>
        </p:txBody>
      </p:sp>
      <p:sp>
        <p:nvSpPr>
          <p:cNvPr id="7" name="Rectangle 6">
            <a:extLst>
              <a:ext uri="{FF2B5EF4-FFF2-40B4-BE49-F238E27FC236}">
                <a16:creationId xmlns:a16="http://schemas.microsoft.com/office/drawing/2014/main" id="{30FF38B9-F7A2-C386-3A25-DC189AEC878C}"/>
              </a:ext>
            </a:extLst>
          </p:cNvPr>
          <p:cNvSpPr/>
          <p:nvPr/>
        </p:nvSpPr>
        <p:spPr>
          <a:xfrm>
            <a:off x="2504798" y="3214911"/>
            <a:ext cx="1051391" cy="555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Guanine</a:t>
            </a:r>
          </a:p>
        </p:txBody>
      </p:sp>
      <p:sp>
        <p:nvSpPr>
          <p:cNvPr id="8" name="Rectangle 7">
            <a:extLst>
              <a:ext uri="{FF2B5EF4-FFF2-40B4-BE49-F238E27FC236}">
                <a16:creationId xmlns:a16="http://schemas.microsoft.com/office/drawing/2014/main" id="{FEAA2150-80BD-493A-7D81-B4E18F83605C}"/>
              </a:ext>
            </a:extLst>
          </p:cNvPr>
          <p:cNvSpPr/>
          <p:nvPr/>
        </p:nvSpPr>
        <p:spPr>
          <a:xfrm>
            <a:off x="639818" y="3214911"/>
            <a:ext cx="1051392" cy="555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Adenine</a:t>
            </a:r>
          </a:p>
        </p:txBody>
      </p:sp>
      <p:grpSp>
        <p:nvGrpSpPr>
          <p:cNvPr id="43" name="Group 42">
            <a:extLst>
              <a:ext uri="{FF2B5EF4-FFF2-40B4-BE49-F238E27FC236}">
                <a16:creationId xmlns:a16="http://schemas.microsoft.com/office/drawing/2014/main" id="{001BCB5A-2319-15F4-BAD6-41EFA3DFC0B4}"/>
              </a:ext>
            </a:extLst>
          </p:cNvPr>
          <p:cNvGrpSpPr>
            <a:grpSpLocks noChangeAspect="1"/>
          </p:cNvGrpSpPr>
          <p:nvPr/>
        </p:nvGrpSpPr>
        <p:grpSpPr>
          <a:xfrm>
            <a:off x="4471398" y="3882762"/>
            <a:ext cx="376957" cy="365760"/>
            <a:chOff x="6787242" y="2111827"/>
            <a:chExt cx="1144333" cy="1110343"/>
          </a:xfrm>
        </p:grpSpPr>
        <p:sp>
          <p:nvSpPr>
            <p:cNvPr id="44" name="Regular Pentagon 43">
              <a:extLst>
                <a:ext uri="{FF2B5EF4-FFF2-40B4-BE49-F238E27FC236}">
                  <a16:creationId xmlns:a16="http://schemas.microsoft.com/office/drawing/2014/main" id="{12FB5046-7FBA-4D85-A196-1B0A984AA29A}"/>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5" name="Straight Connector 44">
              <a:extLst>
                <a:ext uri="{FF2B5EF4-FFF2-40B4-BE49-F238E27FC236}">
                  <a16:creationId xmlns:a16="http://schemas.microsoft.com/office/drawing/2014/main" id="{1407B889-5214-DAAA-CF5F-E2B67C8AEFDB}"/>
                </a:ext>
              </a:extLst>
            </p:cNvPr>
            <p:cNvCxnSpPr>
              <a:cxnSpLocks noChangeAspect="1"/>
            </p:cNvCxnSpPr>
            <p:nvPr/>
          </p:nvCxnSpPr>
          <p:spPr>
            <a:xfrm flipH="1">
              <a:off x="6915798" y="2198372"/>
              <a:ext cx="395823"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AECCBD1C-5F0B-1DD8-F044-7F53F7275BA3}"/>
              </a:ext>
            </a:extLst>
          </p:cNvPr>
          <p:cNvGrpSpPr>
            <a:grpSpLocks noChangeAspect="1"/>
          </p:cNvGrpSpPr>
          <p:nvPr/>
        </p:nvGrpSpPr>
        <p:grpSpPr>
          <a:xfrm>
            <a:off x="906786" y="3882762"/>
            <a:ext cx="376957" cy="365760"/>
            <a:chOff x="6787242" y="2111827"/>
            <a:chExt cx="1144333" cy="1110343"/>
          </a:xfrm>
        </p:grpSpPr>
        <p:sp>
          <p:nvSpPr>
            <p:cNvPr id="50" name="Regular Pentagon 49">
              <a:extLst>
                <a:ext uri="{FF2B5EF4-FFF2-40B4-BE49-F238E27FC236}">
                  <a16:creationId xmlns:a16="http://schemas.microsoft.com/office/drawing/2014/main" id="{61EA5FB4-AE05-67BE-4ABA-175C89450323}"/>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51" name="Straight Connector 50">
              <a:extLst>
                <a:ext uri="{FF2B5EF4-FFF2-40B4-BE49-F238E27FC236}">
                  <a16:creationId xmlns:a16="http://schemas.microsoft.com/office/drawing/2014/main" id="{CB8C6A6F-FF18-8DD3-C872-C7BA73CB5349}"/>
                </a:ext>
              </a:extLst>
            </p:cNvPr>
            <p:cNvCxnSpPr>
              <a:cxnSpLocks noChangeAspect="1"/>
            </p:cNvCxnSpPr>
            <p:nvPr/>
          </p:nvCxnSpPr>
          <p:spPr>
            <a:xfrm flipH="1">
              <a:off x="6931082" y="2228941"/>
              <a:ext cx="395824" cy="293400"/>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9E221E43-20D8-6D68-5050-66E81EBC6F56}"/>
              </a:ext>
            </a:extLst>
          </p:cNvPr>
          <p:cNvGrpSpPr>
            <a:grpSpLocks noChangeAspect="1"/>
          </p:cNvGrpSpPr>
          <p:nvPr/>
        </p:nvGrpSpPr>
        <p:grpSpPr>
          <a:xfrm>
            <a:off x="2754006" y="3882762"/>
            <a:ext cx="376957" cy="365760"/>
            <a:chOff x="6787242" y="2111827"/>
            <a:chExt cx="1144333" cy="1110343"/>
          </a:xfrm>
        </p:grpSpPr>
        <p:sp>
          <p:nvSpPr>
            <p:cNvPr id="56" name="Regular Pentagon 55">
              <a:extLst>
                <a:ext uri="{FF2B5EF4-FFF2-40B4-BE49-F238E27FC236}">
                  <a16:creationId xmlns:a16="http://schemas.microsoft.com/office/drawing/2014/main" id="{BA3F6707-76C7-5AB6-9250-1EBEBAE42DFC}"/>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57" name="Straight Connector 56">
              <a:extLst>
                <a:ext uri="{FF2B5EF4-FFF2-40B4-BE49-F238E27FC236}">
                  <a16:creationId xmlns:a16="http://schemas.microsoft.com/office/drawing/2014/main" id="{BC928FCE-811C-40A2-6464-13EB967C23E4}"/>
                </a:ext>
              </a:extLst>
            </p:cNvPr>
            <p:cNvCxnSpPr>
              <a:cxnSpLocks noChangeAspect="1"/>
            </p:cNvCxnSpPr>
            <p:nvPr/>
          </p:nvCxnSpPr>
          <p:spPr>
            <a:xfrm flipH="1">
              <a:off x="6931083" y="2198372"/>
              <a:ext cx="395823"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CF8CABE3-2B48-39AC-4BEE-290609979479}"/>
              </a:ext>
            </a:extLst>
          </p:cNvPr>
          <p:cNvGrpSpPr>
            <a:grpSpLocks noChangeAspect="1"/>
          </p:cNvGrpSpPr>
          <p:nvPr/>
        </p:nvGrpSpPr>
        <p:grpSpPr>
          <a:xfrm>
            <a:off x="7774826" y="3882763"/>
            <a:ext cx="376957" cy="365760"/>
            <a:chOff x="6862201" y="2111822"/>
            <a:chExt cx="1529785" cy="1484346"/>
          </a:xfrm>
        </p:grpSpPr>
        <p:sp>
          <p:nvSpPr>
            <p:cNvPr id="9" name="Regular Pentagon 8">
              <a:extLst>
                <a:ext uri="{FF2B5EF4-FFF2-40B4-BE49-F238E27FC236}">
                  <a16:creationId xmlns:a16="http://schemas.microsoft.com/office/drawing/2014/main" id="{50101E9A-6324-8AD9-CC98-586E2DAB4BCB}"/>
                </a:ext>
              </a:extLst>
            </p:cNvPr>
            <p:cNvSpPr>
              <a:spLocks noChangeAspect="1"/>
            </p:cNvSpPr>
            <p:nvPr/>
          </p:nvSpPr>
          <p:spPr>
            <a:xfrm>
              <a:off x="6862201" y="2111822"/>
              <a:ext cx="1529785" cy="1484346"/>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C57E9761-A5EE-C4AC-7D60-271F6325C0D2}"/>
                </a:ext>
              </a:extLst>
            </p:cNvPr>
            <p:cNvCxnSpPr>
              <a:cxnSpLocks noChangeAspect="1"/>
            </p:cNvCxnSpPr>
            <p:nvPr/>
          </p:nvCxnSpPr>
          <p:spPr>
            <a:xfrm flipH="1">
              <a:off x="7155975" y="2256978"/>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1" name="Rectangle 10">
            <a:extLst>
              <a:ext uri="{FF2B5EF4-FFF2-40B4-BE49-F238E27FC236}">
                <a16:creationId xmlns:a16="http://schemas.microsoft.com/office/drawing/2014/main" id="{FDE65882-6F58-1E47-9CBC-CF59453B0144}"/>
              </a:ext>
            </a:extLst>
          </p:cNvPr>
          <p:cNvSpPr/>
          <p:nvPr/>
        </p:nvSpPr>
        <p:spPr>
          <a:xfrm>
            <a:off x="7499326" y="3214912"/>
            <a:ext cx="1051392" cy="555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Uracil </a:t>
            </a:r>
          </a:p>
        </p:txBody>
      </p:sp>
      <p:sp>
        <p:nvSpPr>
          <p:cNvPr id="12" name="Rectangle 11">
            <a:extLst>
              <a:ext uri="{FF2B5EF4-FFF2-40B4-BE49-F238E27FC236}">
                <a16:creationId xmlns:a16="http://schemas.microsoft.com/office/drawing/2014/main" id="{C4B6380D-5AFA-7997-B0FD-8E7CEC10E17C}"/>
              </a:ext>
            </a:extLst>
          </p:cNvPr>
          <p:cNvSpPr/>
          <p:nvPr/>
        </p:nvSpPr>
        <p:spPr>
          <a:xfrm>
            <a:off x="5915891" y="3214911"/>
            <a:ext cx="1051392" cy="555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Thymidine </a:t>
            </a:r>
          </a:p>
        </p:txBody>
      </p:sp>
      <p:grpSp>
        <p:nvGrpSpPr>
          <p:cNvPr id="13" name="Group 12">
            <a:extLst>
              <a:ext uri="{FF2B5EF4-FFF2-40B4-BE49-F238E27FC236}">
                <a16:creationId xmlns:a16="http://schemas.microsoft.com/office/drawing/2014/main" id="{9E52A2E5-6D99-7F38-874F-EE9651A7CBEA}"/>
              </a:ext>
            </a:extLst>
          </p:cNvPr>
          <p:cNvGrpSpPr>
            <a:grpSpLocks noChangeAspect="1"/>
          </p:cNvGrpSpPr>
          <p:nvPr/>
        </p:nvGrpSpPr>
        <p:grpSpPr>
          <a:xfrm>
            <a:off x="6269052" y="3882762"/>
            <a:ext cx="376957" cy="365760"/>
            <a:chOff x="6787242" y="2111827"/>
            <a:chExt cx="1144333" cy="1110343"/>
          </a:xfrm>
        </p:grpSpPr>
        <p:sp>
          <p:nvSpPr>
            <p:cNvPr id="14" name="Regular Pentagon 13">
              <a:extLst>
                <a:ext uri="{FF2B5EF4-FFF2-40B4-BE49-F238E27FC236}">
                  <a16:creationId xmlns:a16="http://schemas.microsoft.com/office/drawing/2014/main" id="{308D1FA4-AD7F-8DAC-3AF6-34286886B9F5}"/>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2DA3DE"/>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5" name="Straight Connector 14">
              <a:extLst>
                <a:ext uri="{FF2B5EF4-FFF2-40B4-BE49-F238E27FC236}">
                  <a16:creationId xmlns:a16="http://schemas.microsoft.com/office/drawing/2014/main" id="{A505CDC1-841F-5A20-2913-D91EE354EE60}"/>
                </a:ext>
              </a:extLst>
            </p:cNvPr>
            <p:cNvCxnSpPr>
              <a:cxnSpLocks noChangeAspect="1"/>
            </p:cNvCxnSpPr>
            <p:nvPr/>
          </p:nvCxnSpPr>
          <p:spPr>
            <a:xfrm flipH="1">
              <a:off x="6931083" y="2198372"/>
              <a:ext cx="395823" cy="293401"/>
            </a:xfrm>
            <a:prstGeom prst="line">
              <a:avLst/>
            </a:prstGeom>
            <a:ln w="19050" cap="rnd">
              <a:gradFill>
                <a:gsLst>
                  <a:gs pos="48000">
                    <a:schemeClr val="accent1">
                      <a:lumMod val="5000"/>
                      <a:lumOff val="95000"/>
                    </a:schemeClr>
                  </a:gs>
                  <a:gs pos="95000">
                    <a:srgbClr val="64CDF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8077A631-3BB9-CEEE-A0D9-D4640A5F6887}"/>
              </a:ext>
            </a:extLst>
          </p:cNvPr>
          <p:cNvGrpSpPr/>
          <p:nvPr/>
        </p:nvGrpSpPr>
        <p:grpSpPr>
          <a:xfrm>
            <a:off x="688139" y="2091209"/>
            <a:ext cx="544748" cy="349324"/>
            <a:chOff x="2625721" y="4069936"/>
            <a:chExt cx="349147" cy="171633"/>
          </a:xfrm>
        </p:grpSpPr>
        <p:sp>
          <p:nvSpPr>
            <p:cNvPr id="5" name="Freeform 4">
              <a:extLst>
                <a:ext uri="{FF2B5EF4-FFF2-40B4-BE49-F238E27FC236}">
                  <a16:creationId xmlns:a16="http://schemas.microsoft.com/office/drawing/2014/main" id="{01EF3CF7-FBC4-CE1A-2943-FD11B8574187}"/>
                </a:ext>
              </a:extLst>
            </p:cNvPr>
            <p:cNvSpPr/>
            <p:nvPr/>
          </p:nvSpPr>
          <p:spPr>
            <a:xfrm rot="20292073">
              <a:off x="2625721" y="4076191"/>
              <a:ext cx="32306" cy="70502"/>
            </a:xfrm>
            <a:custGeom>
              <a:avLst/>
              <a:gdLst>
                <a:gd name="connsiteX0" fmla="*/ 35170 w 38367"/>
                <a:gd name="connsiteY0" fmla="*/ 105508 h 105508"/>
                <a:gd name="connsiteX1" fmla="*/ 38367 w 38367"/>
                <a:gd name="connsiteY1" fmla="*/ 35169 h 105508"/>
                <a:gd name="connsiteX2" fmla="*/ 0 w 38367"/>
                <a:gd name="connsiteY2" fmla="*/ 0 h 105508"/>
                <a:gd name="connsiteX3" fmla="*/ 0 w 38367"/>
                <a:gd name="connsiteY3" fmla="*/ 0 h 105508"/>
              </a:gdLst>
              <a:ahLst/>
              <a:cxnLst>
                <a:cxn ang="0">
                  <a:pos x="connsiteX0" y="connsiteY0"/>
                </a:cxn>
                <a:cxn ang="0">
                  <a:pos x="connsiteX1" y="connsiteY1"/>
                </a:cxn>
                <a:cxn ang="0">
                  <a:pos x="connsiteX2" y="connsiteY2"/>
                </a:cxn>
                <a:cxn ang="0">
                  <a:pos x="connsiteX3" y="connsiteY3"/>
                </a:cxn>
              </a:cxnLst>
              <a:rect l="l" t="t" r="r" b="b"/>
              <a:pathLst>
                <a:path w="38367" h="105508">
                  <a:moveTo>
                    <a:pt x="35170" y="105508"/>
                  </a:moveTo>
                  <a:lnTo>
                    <a:pt x="38367" y="35169"/>
                  </a:lnTo>
                  <a:lnTo>
                    <a:pt x="0" y="0"/>
                  </a:lnTo>
                  <a:lnTo>
                    <a:pt x="0" y="0"/>
                  </a:lnTo>
                </a:path>
              </a:pathLst>
            </a:cu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gular Pentagon 15">
              <a:extLst>
                <a:ext uri="{FF2B5EF4-FFF2-40B4-BE49-F238E27FC236}">
                  <a16:creationId xmlns:a16="http://schemas.microsoft.com/office/drawing/2014/main" id="{15AF76E0-2A02-E4C2-4B70-315010BA083B}"/>
                </a:ext>
              </a:extLst>
            </p:cNvPr>
            <p:cNvSpPr>
              <a:spLocks noChangeAspect="1"/>
            </p:cNvSpPr>
            <p:nvPr/>
          </p:nvSpPr>
          <p:spPr>
            <a:xfrm>
              <a:off x="2668706" y="4069936"/>
              <a:ext cx="248633" cy="171633"/>
            </a:xfrm>
            <a:prstGeom prst="pentagon">
              <a:avLst/>
            </a:prstGeom>
            <a:gradFill>
              <a:gsLst>
                <a:gs pos="20000">
                  <a:schemeClr val="bg1">
                    <a:lumMod val="85000"/>
                  </a:schemeClr>
                </a:gs>
                <a:gs pos="100000">
                  <a:schemeClr val="bg1">
                    <a:lumMod val="50000"/>
                  </a:schemeClr>
                </a:gs>
              </a:gsLst>
              <a:path path="circle">
                <a:fillToRect l="50000" t="50000" r="50000" b="50000"/>
              </a:path>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600"/>
                </a:lnSpc>
              </a:pPr>
              <a:endParaRPr lang="en-US" sz="800" dirty="0">
                <a:solidFill>
                  <a:schemeClr val="tx1"/>
                </a:solidFill>
                <a:latin typeface="Calibri" panose="020F0502020204030204" pitchFamily="34" charset="0"/>
                <a:cs typeface="Calibri" panose="020F0502020204030204" pitchFamily="34" charset="0"/>
              </a:endParaRPr>
            </a:p>
          </p:txBody>
        </p:sp>
        <p:cxnSp>
          <p:nvCxnSpPr>
            <p:cNvPr id="17" name="Straight Connector 16">
              <a:extLst>
                <a:ext uri="{FF2B5EF4-FFF2-40B4-BE49-F238E27FC236}">
                  <a16:creationId xmlns:a16="http://schemas.microsoft.com/office/drawing/2014/main" id="{6FBC1CDC-9E77-0A84-C55A-8E03BC75439E}"/>
                </a:ext>
              </a:extLst>
            </p:cNvPr>
            <p:cNvCxnSpPr>
              <a:cxnSpLocks/>
            </p:cNvCxnSpPr>
            <p:nvPr/>
          </p:nvCxnSpPr>
          <p:spPr>
            <a:xfrm flipH="1">
              <a:off x="2917339" y="4106382"/>
              <a:ext cx="57529" cy="29317"/>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8" name="Oval 17">
            <a:extLst>
              <a:ext uri="{FF2B5EF4-FFF2-40B4-BE49-F238E27FC236}">
                <a16:creationId xmlns:a16="http://schemas.microsoft.com/office/drawing/2014/main" id="{3E9ACD62-E3EA-BC07-2106-A4FE899F8331}"/>
              </a:ext>
            </a:extLst>
          </p:cNvPr>
          <p:cNvSpPr/>
          <p:nvPr/>
        </p:nvSpPr>
        <p:spPr>
          <a:xfrm>
            <a:off x="619720" y="2064239"/>
            <a:ext cx="102472" cy="102472"/>
          </a:xfrm>
          <a:prstGeom prst="ellipse">
            <a:avLst/>
          </a:prstGeom>
          <a:gradFill>
            <a:gsLst>
              <a:gs pos="67000">
                <a:srgbClr val="0070C0"/>
              </a:gs>
              <a:gs pos="100000">
                <a:schemeClr val="bg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33D3BAC9-1847-8674-AC79-175D144799D3}"/>
              </a:ext>
            </a:extLst>
          </p:cNvPr>
          <p:cNvGrpSpPr/>
          <p:nvPr/>
        </p:nvGrpSpPr>
        <p:grpSpPr>
          <a:xfrm>
            <a:off x="1112728" y="1835944"/>
            <a:ext cx="671858" cy="361369"/>
            <a:chOff x="5716469" y="3147491"/>
            <a:chExt cx="1020033" cy="548640"/>
          </a:xfrm>
        </p:grpSpPr>
        <p:grpSp>
          <p:nvGrpSpPr>
            <p:cNvPr id="20" name="Group 19">
              <a:extLst>
                <a:ext uri="{FF2B5EF4-FFF2-40B4-BE49-F238E27FC236}">
                  <a16:creationId xmlns:a16="http://schemas.microsoft.com/office/drawing/2014/main" id="{866E77BB-E4CD-925F-E3AC-67D562DB43FE}"/>
                </a:ext>
              </a:extLst>
            </p:cNvPr>
            <p:cNvGrpSpPr/>
            <p:nvPr/>
          </p:nvGrpSpPr>
          <p:grpSpPr>
            <a:xfrm>
              <a:off x="6187862" y="3147491"/>
              <a:ext cx="548640" cy="548640"/>
              <a:chOff x="7236041" y="2393281"/>
              <a:chExt cx="548640" cy="548640"/>
            </a:xfrm>
          </p:grpSpPr>
          <p:sp>
            <p:nvSpPr>
              <p:cNvPr id="22" name="Hexagon 21">
                <a:extLst>
                  <a:ext uri="{FF2B5EF4-FFF2-40B4-BE49-F238E27FC236}">
                    <a16:creationId xmlns:a16="http://schemas.microsoft.com/office/drawing/2014/main" id="{C0B221CC-88A0-B2C1-CA60-B1BE50D5E118}"/>
                  </a:ext>
                </a:extLst>
              </p:cNvPr>
              <p:cNvSpPr/>
              <p:nvPr/>
            </p:nvSpPr>
            <p:spPr>
              <a:xfrm rot="5400000">
                <a:off x="7236041" y="2393281"/>
                <a:ext cx="548640" cy="548640"/>
              </a:xfrm>
              <a:prstGeom prst="hexagon">
                <a:avLst/>
              </a:prstGeom>
              <a:gradFill flip="none" rotWithShape="1">
                <a:gsLst>
                  <a:gs pos="35000">
                    <a:srgbClr val="E4ACE0"/>
                  </a:gs>
                  <a:gs pos="100000">
                    <a:srgbClr val="B152A8"/>
                  </a:gs>
                </a:gsLst>
                <a:path path="circle">
                  <a:fillToRect l="50000" t="50000" r="50000" b="50000"/>
                </a:path>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dirty="0">
                    <a:solidFill>
                      <a:schemeClr val="tx1"/>
                    </a:solidFill>
                    <a:latin typeface="Calibri" panose="020F0502020204030204" pitchFamily="34" charset="0"/>
                    <a:cs typeface="Calibri" panose="020F0502020204030204" pitchFamily="34" charset="0"/>
                  </a:rPr>
                  <a:t>A</a:t>
                </a:r>
              </a:p>
            </p:txBody>
          </p:sp>
          <p:cxnSp>
            <p:nvCxnSpPr>
              <p:cNvPr id="23" name="Straight Connector 22">
                <a:extLst>
                  <a:ext uri="{FF2B5EF4-FFF2-40B4-BE49-F238E27FC236}">
                    <a16:creationId xmlns:a16="http://schemas.microsoft.com/office/drawing/2014/main" id="{F7A60ABD-6C00-18B5-DFB8-53A9D5B7D4F1}"/>
                  </a:ext>
                </a:extLst>
              </p:cNvPr>
              <p:cNvCxnSpPr>
                <a:cxnSpLocks/>
              </p:cNvCxnSpPr>
              <p:nvPr/>
            </p:nvCxnSpPr>
            <p:spPr>
              <a:xfrm flipH="1">
                <a:off x="7270105" y="2434812"/>
                <a:ext cx="237744" cy="118873"/>
              </a:xfrm>
              <a:prstGeom prst="line">
                <a:avLst/>
              </a:prstGeom>
              <a:ln w="38100" cap="rnd">
                <a:gradFill>
                  <a:gsLst>
                    <a:gs pos="42000">
                      <a:schemeClr val="accent1">
                        <a:lumMod val="0"/>
                        <a:lumOff val="100000"/>
                      </a:schemeClr>
                    </a:gs>
                    <a:gs pos="81000">
                      <a:srgbClr val="CE7FCF"/>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21" name="Regular Pentagon 20">
              <a:extLst>
                <a:ext uri="{FF2B5EF4-FFF2-40B4-BE49-F238E27FC236}">
                  <a16:creationId xmlns:a16="http://schemas.microsoft.com/office/drawing/2014/main" id="{2A35DC7F-5B75-D603-9A42-117EB21A2315}"/>
                </a:ext>
              </a:extLst>
            </p:cNvPr>
            <p:cNvSpPr>
              <a:spLocks noChangeAspect="1"/>
            </p:cNvSpPr>
            <p:nvPr/>
          </p:nvSpPr>
          <p:spPr>
            <a:xfrm rot="16200000">
              <a:off x="5722771" y="3184901"/>
              <a:ext cx="457200" cy="469803"/>
            </a:xfrm>
            <a:prstGeom prst="pentagon">
              <a:avLst/>
            </a:prstGeom>
            <a:gradFill flip="none" rotWithShape="1">
              <a:gsLst>
                <a:gs pos="31000">
                  <a:srgbClr val="D6A2D2"/>
                </a:gs>
                <a:gs pos="94000">
                  <a:srgbClr val="B152A8"/>
                </a:gs>
              </a:gsLst>
              <a:path path="circle">
                <a:fillToRect l="50000" t="50000" r="50000" b="50000"/>
              </a:path>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29D572D8-8AB5-9DD6-C5DD-AB01C3AB6F73}"/>
              </a:ext>
            </a:extLst>
          </p:cNvPr>
          <p:cNvGrpSpPr/>
          <p:nvPr/>
        </p:nvGrpSpPr>
        <p:grpSpPr>
          <a:xfrm>
            <a:off x="2362625" y="1838035"/>
            <a:ext cx="1196276" cy="602498"/>
            <a:chOff x="2362625" y="3381864"/>
            <a:chExt cx="1196276" cy="602498"/>
          </a:xfrm>
        </p:grpSpPr>
        <p:grpSp>
          <p:nvGrpSpPr>
            <p:cNvPr id="25" name="Group 24">
              <a:extLst>
                <a:ext uri="{FF2B5EF4-FFF2-40B4-BE49-F238E27FC236}">
                  <a16:creationId xmlns:a16="http://schemas.microsoft.com/office/drawing/2014/main" id="{5EFC10E7-AB36-97E0-4669-5EA628958185}"/>
                </a:ext>
              </a:extLst>
            </p:cNvPr>
            <p:cNvGrpSpPr/>
            <p:nvPr/>
          </p:nvGrpSpPr>
          <p:grpSpPr>
            <a:xfrm>
              <a:off x="2374260" y="3381864"/>
              <a:ext cx="1184641" cy="602498"/>
              <a:chOff x="3390133" y="3533760"/>
              <a:chExt cx="1798552" cy="914728"/>
            </a:xfrm>
          </p:grpSpPr>
          <p:grpSp>
            <p:nvGrpSpPr>
              <p:cNvPr id="27" name="Group 26">
                <a:extLst>
                  <a:ext uri="{FF2B5EF4-FFF2-40B4-BE49-F238E27FC236}">
                    <a16:creationId xmlns:a16="http://schemas.microsoft.com/office/drawing/2014/main" id="{61C1C016-E99D-CDD0-A322-02200BDF0552}"/>
                  </a:ext>
                </a:extLst>
              </p:cNvPr>
              <p:cNvGrpSpPr/>
              <p:nvPr/>
            </p:nvGrpSpPr>
            <p:grpSpPr>
              <a:xfrm>
                <a:off x="3390133" y="3847043"/>
                <a:ext cx="956768" cy="601445"/>
                <a:chOff x="1565097" y="3918147"/>
                <a:chExt cx="956768" cy="601445"/>
              </a:xfrm>
            </p:grpSpPr>
            <p:grpSp>
              <p:nvGrpSpPr>
                <p:cNvPr id="33" name="Group 32">
                  <a:extLst>
                    <a:ext uri="{FF2B5EF4-FFF2-40B4-BE49-F238E27FC236}">
                      <a16:creationId xmlns:a16="http://schemas.microsoft.com/office/drawing/2014/main" id="{0B6DC993-906D-496D-02D3-1413A45A9310}"/>
                    </a:ext>
                  </a:extLst>
                </p:cNvPr>
                <p:cNvGrpSpPr/>
                <p:nvPr/>
              </p:nvGrpSpPr>
              <p:grpSpPr>
                <a:xfrm>
                  <a:off x="1694815" y="3989239"/>
                  <a:ext cx="827050" cy="530353"/>
                  <a:chOff x="2625721" y="4069936"/>
                  <a:chExt cx="349147" cy="171633"/>
                </a:xfrm>
              </p:grpSpPr>
              <p:sp>
                <p:nvSpPr>
                  <p:cNvPr id="37" name="Freeform 36">
                    <a:extLst>
                      <a:ext uri="{FF2B5EF4-FFF2-40B4-BE49-F238E27FC236}">
                        <a16:creationId xmlns:a16="http://schemas.microsoft.com/office/drawing/2014/main" id="{4CC2805E-7BF0-D438-C0FC-8FF5AD9C8198}"/>
                      </a:ext>
                    </a:extLst>
                  </p:cNvPr>
                  <p:cNvSpPr/>
                  <p:nvPr/>
                </p:nvSpPr>
                <p:spPr>
                  <a:xfrm rot="20292073">
                    <a:off x="2625721" y="4076191"/>
                    <a:ext cx="32306" cy="70502"/>
                  </a:xfrm>
                  <a:custGeom>
                    <a:avLst/>
                    <a:gdLst>
                      <a:gd name="connsiteX0" fmla="*/ 35170 w 38367"/>
                      <a:gd name="connsiteY0" fmla="*/ 105508 h 105508"/>
                      <a:gd name="connsiteX1" fmla="*/ 38367 w 38367"/>
                      <a:gd name="connsiteY1" fmla="*/ 35169 h 105508"/>
                      <a:gd name="connsiteX2" fmla="*/ 0 w 38367"/>
                      <a:gd name="connsiteY2" fmla="*/ 0 h 105508"/>
                      <a:gd name="connsiteX3" fmla="*/ 0 w 38367"/>
                      <a:gd name="connsiteY3" fmla="*/ 0 h 105508"/>
                    </a:gdLst>
                    <a:ahLst/>
                    <a:cxnLst>
                      <a:cxn ang="0">
                        <a:pos x="connsiteX0" y="connsiteY0"/>
                      </a:cxn>
                      <a:cxn ang="0">
                        <a:pos x="connsiteX1" y="connsiteY1"/>
                      </a:cxn>
                      <a:cxn ang="0">
                        <a:pos x="connsiteX2" y="connsiteY2"/>
                      </a:cxn>
                      <a:cxn ang="0">
                        <a:pos x="connsiteX3" y="connsiteY3"/>
                      </a:cxn>
                    </a:cxnLst>
                    <a:rect l="l" t="t" r="r" b="b"/>
                    <a:pathLst>
                      <a:path w="38367" h="105508">
                        <a:moveTo>
                          <a:pt x="35170" y="105508"/>
                        </a:moveTo>
                        <a:lnTo>
                          <a:pt x="38367" y="35169"/>
                        </a:lnTo>
                        <a:lnTo>
                          <a:pt x="0" y="0"/>
                        </a:lnTo>
                        <a:lnTo>
                          <a:pt x="0" y="0"/>
                        </a:lnTo>
                      </a:path>
                    </a:pathLst>
                  </a:cu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gular Pentagon 37">
                    <a:extLst>
                      <a:ext uri="{FF2B5EF4-FFF2-40B4-BE49-F238E27FC236}">
                        <a16:creationId xmlns:a16="http://schemas.microsoft.com/office/drawing/2014/main" id="{8A3837A2-9CCE-7E62-3B7D-07D603C487A4}"/>
                      </a:ext>
                    </a:extLst>
                  </p:cNvPr>
                  <p:cNvSpPr>
                    <a:spLocks noChangeAspect="1"/>
                  </p:cNvSpPr>
                  <p:nvPr/>
                </p:nvSpPr>
                <p:spPr>
                  <a:xfrm>
                    <a:off x="2668706" y="4069936"/>
                    <a:ext cx="248633" cy="171633"/>
                  </a:xfrm>
                  <a:prstGeom prst="pentagon">
                    <a:avLst/>
                  </a:prstGeom>
                  <a:gradFill>
                    <a:gsLst>
                      <a:gs pos="20000">
                        <a:schemeClr val="bg1">
                          <a:lumMod val="85000"/>
                        </a:schemeClr>
                      </a:gs>
                      <a:gs pos="100000">
                        <a:schemeClr val="bg1">
                          <a:lumMod val="50000"/>
                        </a:schemeClr>
                      </a:gs>
                    </a:gsLst>
                    <a:path path="circle">
                      <a:fillToRect l="50000" t="50000" r="50000" b="50000"/>
                    </a:path>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600"/>
                      </a:lnSpc>
                    </a:pPr>
                    <a:endParaRPr lang="en-US" sz="800" dirty="0">
                      <a:solidFill>
                        <a:schemeClr val="tx1"/>
                      </a:solidFill>
                      <a:latin typeface="Calibri" panose="020F0502020204030204" pitchFamily="34" charset="0"/>
                      <a:cs typeface="Calibri" panose="020F0502020204030204" pitchFamily="34" charset="0"/>
                    </a:endParaRPr>
                  </a:p>
                </p:txBody>
              </p:sp>
              <p:cxnSp>
                <p:nvCxnSpPr>
                  <p:cNvPr id="39" name="Straight Connector 38">
                    <a:extLst>
                      <a:ext uri="{FF2B5EF4-FFF2-40B4-BE49-F238E27FC236}">
                        <a16:creationId xmlns:a16="http://schemas.microsoft.com/office/drawing/2014/main" id="{08ABBB81-0BF8-B5FA-7564-05A7BAC96606}"/>
                      </a:ext>
                    </a:extLst>
                  </p:cNvPr>
                  <p:cNvCxnSpPr>
                    <a:cxnSpLocks/>
                  </p:cNvCxnSpPr>
                  <p:nvPr/>
                </p:nvCxnSpPr>
                <p:spPr>
                  <a:xfrm flipH="1">
                    <a:off x="2917339" y="4106382"/>
                    <a:ext cx="57529" cy="29317"/>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DC931340-6C04-6DCB-5E84-6FD3DCECE7F0}"/>
                    </a:ext>
                  </a:extLst>
                </p:cNvPr>
                <p:cNvGrpSpPr/>
                <p:nvPr/>
              </p:nvGrpSpPr>
              <p:grpSpPr>
                <a:xfrm>
                  <a:off x="1565097" y="3918147"/>
                  <a:ext cx="181417" cy="185721"/>
                  <a:chOff x="4515067" y="3968015"/>
                  <a:chExt cx="181417" cy="185721"/>
                </a:xfrm>
              </p:grpSpPr>
              <p:sp>
                <p:nvSpPr>
                  <p:cNvPr id="35" name="Oval 34">
                    <a:extLst>
                      <a:ext uri="{FF2B5EF4-FFF2-40B4-BE49-F238E27FC236}">
                        <a16:creationId xmlns:a16="http://schemas.microsoft.com/office/drawing/2014/main" id="{CDA80E57-9BBD-2392-A8FD-B72B7EA05088}"/>
                      </a:ext>
                    </a:extLst>
                  </p:cNvPr>
                  <p:cNvSpPr/>
                  <p:nvPr/>
                </p:nvSpPr>
                <p:spPr>
                  <a:xfrm>
                    <a:off x="4540909" y="3998161"/>
                    <a:ext cx="155575" cy="15557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AB25F811-3CB5-C666-94A8-57BDD548E530}"/>
                      </a:ext>
                    </a:extLst>
                  </p:cNvPr>
                  <p:cNvSpPr/>
                  <p:nvPr/>
                </p:nvSpPr>
                <p:spPr>
                  <a:xfrm>
                    <a:off x="4515067" y="3968015"/>
                    <a:ext cx="169123" cy="171293"/>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8" name="Group 27">
                <a:extLst>
                  <a:ext uri="{FF2B5EF4-FFF2-40B4-BE49-F238E27FC236}">
                    <a16:creationId xmlns:a16="http://schemas.microsoft.com/office/drawing/2014/main" id="{EAA2A915-DA1E-22DD-F7B2-FDC0E34263B5}"/>
                  </a:ext>
                </a:extLst>
              </p:cNvPr>
              <p:cNvGrpSpPr/>
              <p:nvPr/>
            </p:nvGrpSpPr>
            <p:grpSpPr>
              <a:xfrm>
                <a:off x="4169575" y="3533760"/>
                <a:ext cx="1019110" cy="548640"/>
                <a:chOff x="1893768" y="3145756"/>
                <a:chExt cx="1019110" cy="548640"/>
              </a:xfrm>
            </p:grpSpPr>
            <p:sp>
              <p:nvSpPr>
                <p:cNvPr id="29" name="Regular Pentagon 28">
                  <a:extLst>
                    <a:ext uri="{FF2B5EF4-FFF2-40B4-BE49-F238E27FC236}">
                      <a16:creationId xmlns:a16="http://schemas.microsoft.com/office/drawing/2014/main" id="{6A7D7FA5-E659-78E7-13B4-ED5A580B9AF2}"/>
                    </a:ext>
                  </a:extLst>
                </p:cNvPr>
                <p:cNvSpPr>
                  <a:spLocks noChangeAspect="1"/>
                </p:cNvSpPr>
                <p:nvPr/>
              </p:nvSpPr>
              <p:spPr>
                <a:xfrm rot="16200000">
                  <a:off x="1900070" y="3184900"/>
                  <a:ext cx="457200" cy="469803"/>
                </a:xfrm>
                <a:prstGeom prst="pentagon">
                  <a:avLst/>
                </a:prstGeom>
                <a:gradFill flip="none" rotWithShape="1">
                  <a:gsLst>
                    <a:gs pos="26000">
                      <a:srgbClr val="FFC737"/>
                    </a:gs>
                    <a:gs pos="94000">
                      <a:srgbClr val="C09100"/>
                    </a:gs>
                  </a:gsLst>
                  <a:path path="circle">
                    <a:fillToRect l="50000" t="50000" r="50000" b="50000"/>
                  </a:path>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nvGrpSpPr>
                <p:cNvPr id="30" name="Group 29">
                  <a:extLst>
                    <a:ext uri="{FF2B5EF4-FFF2-40B4-BE49-F238E27FC236}">
                      <a16:creationId xmlns:a16="http://schemas.microsoft.com/office/drawing/2014/main" id="{AFEA5268-7A9A-D002-ACA9-1FC6DBC0D90B}"/>
                    </a:ext>
                  </a:extLst>
                </p:cNvPr>
                <p:cNvGrpSpPr/>
                <p:nvPr/>
              </p:nvGrpSpPr>
              <p:grpSpPr>
                <a:xfrm>
                  <a:off x="2364238" y="3145756"/>
                  <a:ext cx="548640" cy="548640"/>
                  <a:chOff x="2364238" y="2393281"/>
                  <a:chExt cx="548640" cy="548640"/>
                </a:xfrm>
              </p:grpSpPr>
              <p:sp>
                <p:nvSpPr>
                  <p:cNvPr id="31" name="Hexagon 30">
                    <a:extLst>
                      <a:ext uri="{FF2B5EF4-FFF2-40B4-BE49-F238E27FC236}">
                        <a16:creationId xmlns:a16="http://schemas.microsoft.com/office/drawing/2014/main" id="{90F72D02-B999-DB3B-73D5-51C6198A92CF}"/>
                      </a:ext>
                    </a:extLst>
                  </p:cNvPr>
                  <p:cNvSpPr/>
                  <p:nvPr/>
                </p:nvSpPr>
                <p:spPr>
                  <a:xfrm rot="5400000">
                    <a:off x="2364238" y="2393281"/>
                    <a:ext cx="548640" cy="548640"/>
                  </a:xfrm>
                  <a:prstGeom prst="hexagon">
                    <a:avLst/>
                  </a:prstGeom>
                  <a:gradFill flip="none" rotWithShape="1">
                    <a:gsLst>
                      <a:gs pos="39000">
                        <a:srgbClr val="FFCE69"/>
                      </a:gs>
                      <a:gs pos="100000">
                        <a:srgbClr val="C09100"/>
                      </a:gs>
                    </a:gsLst>
                    <a:path path="circle">
                      <a:fillToRect l="50000" t="50000" r="50000" b="50000"/>
                    </a:path>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dirty="0">
                        <a:solidFill>
                          <a:schemeClr val="tx1"/>
                        </a:solidFill>
                        <a:latin typeface="Calibri" panose="020F0502020204030204" pitchFamily="34" charset="0"/>
                        <a:cs typeface="Calibri" panose="020F0502020204030204" pitchFamily="34" charset="0"/>
                      </a:rPr>
                      <a:t>G</a:t>
                    </a:r>
                  </a:p>
                </p:txBody>
              </p:sp>
              <p:cxnSp>
                <p:nvCxnSpPr>
                  <p:cNvPr id="32" name="Straight Connector 31">
                    <a:extLst>
                      <a:ext uri="{FF2B5EF4-FFF2-40B4-BE49-F238E27FC236}">
                        <a16:creationId xmlns:a16="http://schemas.microsoft.com/office/drawing/2014/main" id="{93F411E4-BC86-46E1-2E0E-AAA7D65DC2D5}"/>
                      </a:ext>
                    </a:extLst>
                  </p:cNvPr>
                  <p:cNvCxnSpPr>
                    <a:cxnSpLocks/>
                  </p:cNvCxnSpPr>
                  <p:nvPr/>
                </p:nvCxnSpPr>
                <p:spPr>
                  <a:xfrm flipH="1">
                    <a:off x="2394398" y="2437261"/>
                    <a:ext cx="237744" cy="118873"/>
                  </a:xfrm>
                  <a:prstGeom prst="line">
                    <a:avLst/>
                  </a:prstGeom>
                  <a:ln w="38100" cap="rnd">
                    <a:gradFill>
                      <a:gsLst>
                        <a:gs pos="15000">
                          <a:schemeClr val="bg1"/>
                        </a:gs>
                        <a:gs pos="93000">
                          <a:srgbClr val="EDB933">
                            <a:alpha val="66008"/>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grpSp>
        <p:sp>
          <p:nvSpPr>
            <p:cNvPr id="26" name="Oval 25">
              <a:extLst>
                <a:ext uri="{FF2B5EF4-FFF2-40B4-BE49-F238E27FC236}">
                  <a16:creationId xmlns:a16="http://schemas.microsoft.com/office/drawing/2014/main" id="{DC863E8C-8115-6562-671A-57A73E6A2394}"/>
                </a:ext>
              </a:extLst>
            </p:cNvPr>
            <p:cNvSpPr/>
            <p:nvPr/>
          </p:nvSpPr>
          <p:spPr>
            <a:xfrm>
              <a:off x="2362625" y="3575154"/>
              <a:ext cx="137160" cy="137160"/>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32C83A81-DA8F-3AD4-A1CE-2E4EFB1DC413}"/>
              </a:ext>
            </a:extLst>
          </p:cNvPr>
          <p:cNvGrpSpPr/>
          <p:nvPr/>
        </p:nvGrpSpPr>
        <p:grpSpPr>
          <a:xfrm>
            <a:off x="4242225" y="1799976"/>
            <a:ext cx="820750" cy="640557"/>
            <a:chOff x="4242225" y="3343805"/>
            <a:chExt cx="820750" cy="640557"/>
          </a:xfrm>
        </p:grpSpPr>
        <p:grpSp>
          <p:nvGrpSpPr>
            <p:cNvPr id="41" name="Group 40">
              <a:extLst>
                <a:ext uri="{FF2B5EF4-FFF2-40B4-BE49-F238E27FC236}">
                  <a16:creationId xmlns:a16="http://schemas.microsoft.com/office/drawing/2014/main" id="{FC69302D-BD14-0FCB-BD54-A3A91E44C218}"/>
                </a:ext>
              </a:extLst>
            </p:cNvPr>
            <p:cNvGrpSpPr/>
            <p:nvPr/>
          </p:nvGrpSpPr>
          <p:grpSpPr>
            <a:xfrm>
              <a:off x="4255142" y="3588212"/>
              <a:ext cx="630188" cy="396150"/>
              <a:chOff x="1565097" y="3918147"/>
              <a:chExt cx="956768" cy="601445"/>
            </a:xfrm>
          </p:grpSpPr>
          <p:grpSp>
            <p:nvGrpSpPr>
              <p:cNvPr id="52" name="Group 51">
                <a:extLst>
                  <a:ext uri="{FF2B5EF4-FFF2-40B4-BE49-F238E27FC236}">
                    <a16:creationId xmlns:a16="http://schemas.microsoft.com/office/drawing/2014/main" id="{07AF9FCB-663A-2568-B713-EDFB975F6CE7}"/>
                  </a:ext>
                </a:extLst>
              </p:cNvPr>
              <p:cNvGrpSpPr/>
              <p:nvPr/>
            </p:nvGrpSpPr>
            <p:grpSpPr>
              <a:xfrm>
                <a:off x="1694815" y="3989239"/>
                <a:ext cx="827050" cy="530353"/>
                <a:chOff x="2625721" y="4069936"/>
                <a:chExt cx="349147" cy="171633"/>
              </a:xfrm>
            </p:grpSpPr>
            <p:sp>
              <p:nvSpPr>
                <p:cNvPr id="59" name="Freeform 58">
                  <a:extLst>
                    <a:ext uri="{FF2B5EF4-FFF2-40B4-BE49-F238E27FC236}">
                      <a16:creationId xmlns:a16="http://schemas.microsoft.com/office/drawing/2014/main" id="{91BCA69F-DFB8-A0D8-0A08-313DFD5D9936}"/>
                    </a:ext>
                  </a:extLst>
                </p:cNvPr>
                <p:cNvSpPr/>
                <p:nvPr/>
              </p:nvSpPr>
              <p:spPr>
                <a:xfrm rot="20292073">
                  <a:off x="2625721" y="4076191"/>
                  <a:ext cx="32306" cy="70502"/>
                </a:xfrm>
                <a:custGeom>
                  <a:avLst/>
                  <a:gdLst>
                    <a:gd name="connsiteX0" fmla="*/ 35170 w 38367"/>
                    <a:gd name="connsiteY0" fmla="*/ 105508 h 105508"/>
                    <a:gd name="connsiteX1" fmla="*/ 38367 w 38367"/>
                    <a:gd name="connsiteY1" fmla="*/ 35169 h 105508"/>
                    <a:gd name="connsiteX2" fmla="*/ 0 w 38367"/>
                    <a:gd name="connsiteY2" fmla="*/ 0 h 105508"/>
                    <a:gd name="connsiteX3" fmla="*/ 0 w 38367"/>
                    <a:gd name="connsiteY3" fmla="*/ 0 h 105508"/>
                  </a:gdLst>
                  <a:ahLst/>
                  <a:cxnLst>
                    <a:cxn ang="0">
                      <a:pos x="connsiteX0" y="connsiteY0"/>
                    </a:cxn>
                    <a:cxn ang="0">
                      <a:pos x="connsiteX1" y="connsiteY1"/>
                    </a:cxn>
                    <a:cxn ang="0">
                      <a:pos x="connsiteX2" y="connsiteY2"/>
                    </a:cxn>
                    <a:cxn ang="0">
                      <a:pos x="connsiteX3" y="connsiteY3"/>
                    </a:cxn>
                  </a:cxnLst>
                  <a:rect l="l" t="t" r="r" b="b"/>
                  <a:pathLst>
                    <a:path w="38367" h="105508">
                      <a:moveTo>
                        <a:pt x="35170" y="105508"/>
                      </a:moveTo>
                      <a:lnTo>
                        <a:pt x="38367" y="35169"/>
                      </a:lnTo>
                      <a:lnTo>
                        <a:pt x="0" y="0"/>
                      </a:lnTo>
                      <a:lnTo>
                        <a:pt x="0" y="0"/>
                      </a:lnTo>
                    </a:path>
                  </a:pathLst>
                </a:cu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gular Pentagon 59">
                  <a:extLst>
                    <a:ext uri="{FF2B5EF4-FFF2-40B4-BE49-F238E27FC236}">
                      <a16:creationId xmlns:a16="http://schemas.microsoft.com/office/drawing/2014/main" id="{02F0DA86-495C-8D20-B61D-F2E59F76D101}"/>
                    </a:ext>
                  </a:extLst>
                </p:cNvPr>
                <p:cNvSpPr>
                  <a:spLocks noChangeAspect="1"/>
                </p:cNvSpPr>
                <p:nvPr/>
              </p:nvSpPr>
              <p:spPr>
                <a:xfrm>
                  <a:off x="2668706" y="4069936"/>
                  <a:ext cx="248633" cy="171633"/>
                </a:xfrm>
                <a:prstGeom prst="pentagon">
                  <a:avLst/>
                </a:prstGeom>
                <a:gradFill>
                  <a:gsLst>
                    <a:gs pos="20000">
                      <a:schemeClr val="bg1">
                        <a:lumMod val="85000"/>
                      </a:schemeClr>
                    </a:gs>
                    <a:gs pos="100000">
                      <a:schemeClr val="bg1">
                        <a:lumMod val="50000"/>
                      </a:schemeClr>
                    </a:gs>
                  </a:gsLst>
                  <a:path path="circle">
                    <a:fillToRect l="50000" t="50000" r="50000" b="50000"/>
                  </a:path>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600"/>
                    </a:lnSpc>
                  </a:pPr>
                  <a:endParaRPr lang="en-US" sz="800" dirty="0">
                    <a:solidFill>
                      <a:schemeClr val="tx1"/>
                    </a:solidFill>
                    <a:latin typeface="Calibri" panose="020F0502020204030204" pitchFamily="34" charset="0"/>
                    <a:cs typeface="Calibri" panose="020F0502020204030204" pitchFamily="34" charset="0"/>
                  </a:endParaRPr>
                </a:p>
              </p:txBody>
            </p:sp>
            <p:cxnSp>
              <p:nvCxnSpPr>
                <p:cNvPr id="61" name="Straight Connector 60">
                  <a:extLst>
                    <a:ext uri="{FF2B5EF4-FFF2-40B4-BE49-F238E27FC236}">
                      <a16:creationId xmlns:a16="http://schemas.microsoft.com/office/drawing/2014/main" id="{3490765A-B9B2-4166-57FE-B989F13F56C8}"/>
                    </a:ext>
                  </a:extLst>
                </p:cNvPr>
                <p:cNvCxnSpPr>
                  <a:cxnSpLocks/>
                </p:cNvCxnSpPr>
                <p:nvPr/>
              </p:nvCxnSpPr>
              <p:spPr>
                <a:xfrm flipH="1">
                  <a:off x="2917339" y="4106382"/>
                  <a:ext cx="57529" cy="29317"/>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1D8D2280-4748-C47E-BB2A-F7DF36DFA033}"/>
                  </a:ext>
                </a:extLst>
              </p:cNvPr>
              <p:cNvGrpSpPr/>
              <p:nvPr/>
            </p:nvGrpSpPr>
            <p:grpSpPr>
              <a:xfrm>
                <a:off x="1565097" y="3918147"/>
                <a:ext cx="181417" cy="185721"/>
                <a:chOff x="4515067" y="3968015"/>
                <a:chExt cx="181417" cy="185721"/>
              </a:xfrm>
            </p:grpSpPr>
            <p:sp>
              <p:nvSpPr>
                <p:cNvPr id="54" name="Oval 53">
                  <a:extLst>
                    <a:ext uri="{FF2B5EF4-FFF2-40B4-BE49-F238E27FC236}">
                      <a16:creationId xmlns:a16="http://schemas.microsoft.com/office/drawing/2014/main" id="{760626F3-4E1B-7083-12D6-29942D9B2178}"/>
                    </a:ext>
                  </a:extLst>
                </p:cNvPr>
                <p:cNvSpPr/>
                <p:nvPr/>
              </p:nvSpPr>
              <p:spPr>
                <a:xfrm>
                  <a:off x="4540909" y="3998161"/>
                  <a:ext cx="155575" cy="15557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45997E7B-5293-1FB5-7C30-A5E0F015D20E}"/>
                    </a:ext>
                  </a:extLst>
                </p:cNvPr>
                <p:cNvSpPr/>
                <p:nvPr/>
              </p:nvSpPr>
              <p:spPr>
                <a:xfrm>
                  <a:off x="4515067" y="3968015"/>
                  <a:ext cx="169123" cy="171293"/>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42" name="Group 41">
              <a:extLst>
                <a:ext uri="{FF2B5EF4-FFF2-40B4-BE49-F238E27FC236}">
                  <a16:creationId xmlns:a16="http://schemas.microsoft.com/office/drawing/2014/main" id="{A9372003-1286-A240-F183-FE30675E0D95}"/>
                </a:ext>
              </a:extLst>
            </p:cNvPr>
            <p:cNvGrpSpPr/>
            <p:nvPr/>
          </p:nvGrpSpPr>
          <p:grpSpPr>
            <a:xfrm>
              <a:off x="4701606" y="3343805"/>
              <a:ext cx="361369" cy="361369"/>
              <a:chOff x="2364238" y="2393281"/>
              <a:chExt cx="548640" cy="548640"/>
            </a:xfrm>
          </p:grpSpPr>
          <p:sp>
            <p:nvSpPr>
              <p:cNvPr id="47" name="Hexagon 46">
                <a:extLst>
                  <a:ext uri="{FF2B5EF4-FFF2-40B4-BE49-F238E27FC236}">
                    <a16:creationId xmlns:a16="http://schemas.microsoft.com/office/drawing/2014/main" id="{2D7BA73F-5885-8222-CE66-2AD834426314}"/>
                  </a:ext>
                </a:extLst>
              </p:cNvPr>
              <p:cNvSpPr/>
              <p:nvPr/>
            </p:nvSpPr>
            <p:spPr>
              <a:xfrm rot="5400000">
                <a:off x="2364238" y="2393281"/>
                <a:ext cx="548640" cy="548640"/>
              </a:xfrm>
              <a:prstGeom prst="hexagon">
                <a:avLst/>
              </a:prstGeom>
              <a:gradFill flip="none" rotWithShape="1">
                <a:gsLst>
                  <a:gs pos="35000">
                    <a:srgbClr val="B5A785"/>
                  </a:gs>
                  <a:gs pos="100000">
                    <a:srgbClr val="706237"/>
                  </a:gs>
                </a:gsLst>
                <a:path path="circle">
                  <a:fillToRect l="50000" t="50000" r="50000" b="50000"/>
                </a:path>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dirty="0">
                    <a:solidFill>
                      <a:schemeClr val="tx1"/>
                    </a:solidFill>
                    <a:latin typeface="Calibri" panose="020F0502020204030204" pitchFamily="34" charset="0"/>
                    <a:cs typeface="Calibri" panose="020F0502020204030204" pitchFamily="34" charset="0"/>
                  </a:rPr>
                  <a:t>C</a:t>
                </a:r>
              </a:p>
            </p:txBody>
          </p:sp>
          <p:cxnSp>
            <p:nvCxnSpPr>
              <p:cNvPr id="48" name="Straight Connector 47">
                <a:extLst>
                  <a:ext uri="{FF2B5EF4-FFF2-40B4-BE49-F238E27FC236}">
                    <a16:creationId xmlns:a16="http://schemas.microsoft.com/office/drawing/2014/main" id="{773F7FE2-766C-F5A4-FC84-084EE08D68E2}"/>
                  </a:ext>
                </a:extLst>
              </p:cNvPr>
              <p:cNvCxnSpPr>
                <a:cxnSpLocks/>
              </p:cNvCxnSpPr>
              <p:nvPr/>
            </p:nvCxnSpPr>
            <p:spPr>
              <a:xfrm flipH="1">
                <a:off x="2391223" y="2431868"/>
                <a:ext cx="237744" cy="118873"/>
              </a:xfrm>
              <a:prstGeom prst="line">
                <a:avLst/>
              </a:prstGeom>
              <a:ln w="38100" cap="rnd">
                <a:gradFill>
                  <a:gsLst>
                    <a:gs pos="11000">
                      <a:schemeClr val="bg1"/>
                    </a:gs>
                    <a:gs pos="93000">
                      <a:srgbClr val="A08C4E">
                        <a:alpha val="33000"/>
                      </a:srgb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46" name="Oval 45">
              <a:extLst>
                <a:ext uri="{FF2B5EF4-FFF2-40B4-BE49-F238E27FC236}">
                  <a16:creationId xmlns:a16="http://schemas.microsoft.com/office/drawing/2014/main" id="{45445FFC-015A-32E9-88A2-6B6521CC788A}"/>
                </a:ext>
              </a:extLst>
            </p:cNvPr>
            <p:cNvSpPr/>
            <p:nvPr/>
          </p:nvSpPr>
          <p:spPr>
            <a:xfrm>
              <a:off x="4242225" y="3581504"/>
              <a:ext cx="137160" cy="137160"/>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037A8F33-EFBB-056B-B28F-1E8BC27B998E}"/>
              </a:ext>
            </a:extLst>
          </p:cNvPr>
          <p:cNvGrpSpPr/>
          <p:nvPr/>
        </p:nvGrpSpPr>
        <p:grpSpPr>
          <a:xfrm>
            <a:off x="6054092" y="1799976"/>
            <a:ext cx="824764" cy="640557"/>
            <a:chOff x="6054092" y="3343805"/>
            <a:chExt cx="824764" cy="640557"/>
          </a:xfrm>
        </p:grpSpPr>
        <p:grpSp>
          <p:nvGrpSpPr>
            <p:cNvPr id="63" name="Group 62">
              <a:extLst>
                <a:ext uri="{FF2B5EF4-FFF2-40B4-BE49-F238E27FC236}">
                  <a16:creationId xmlns:a16="http://schemas.microsoft.com/office/drawing/2014/main" id="{665EB235-2098-E5C4-17E9-3BD290D09E1D}"/>
                </a:ext>
              </a:extLst>
            </p:cNvPr>
            <p:cNvGrpSpPr/>
            <p:nvPr/>
          </p:nvGrpSpPr>
          <p:grpSpPr>
            <a:xfrm>
              <a:off x="6067984" y="3588212"/>
              <a:ext cx="630188" cy="396150"/>
              <a:chOff x="1565097" y="3918147"/>
              <a:chExt cx="956768" cy="601445"/>
            </a:xfrm>
          </p:grpSpPr>
          <p:grpSp>
            <p:nvGrpSpPr>
              <p:cNvPr id="132" name="Group 131">
                <a:extLst>
                  <a:ext uri="{FF2B5EF4-FFF2-40B4-BE49-F238E27FC236}">
                    <a16:creationId xmlns:a16="http://schemas.microsoft.com/office/drawing/2014/main" id="{941F87E0-F5BD-D39D-8181-4DA88FA1D872}"/>
                  </a:ext>
                </a:extLst>
              </p:cNvPr>
              <p:cNvGrpSpPr/>
              <p:nvPr/>
            </p:nvGrpSpPr>
            <p:grpSpPr>
              <a:xfrm>
                <a:off x="1694815" y="3989239"/>
                <a:ext cx="827050" cy="530353"/>
                <a:chOff x="2625721" y="4069936"/>
                <a:chExt cx="349147" cy="171633"/>
              </a:xfrm>
            </p:grpSpPr>
            <p:sp>
              <p:nvSpPr>
                <p:cNvPr id="137" name="Freeform 136">
                  <a:extLst>
                    <a:ext uri="{FF2B5EF4-FFF2-40B4-BE49-F238E27FC236}">
                      <a16:creationId xmlns:a16="http://schemas.microsoft.com/office/drawing/2014/main" id="{296BF0F1-56E9-5F8E-67D3-B8BFBB085DFD}"/>
                    </a:ext>
                  </a:extLst>
                </p:cNvPr>
                <p:cNvSpPr/>
                <p:nvPr/>
              </p:nvSpPr>
              <p:spPr>
                <a:xfrm rot="20292073">
                  <a:off x="2625721" y="4076191"/>
                  <a:ext cx="32306" cy="70502"/>
                </a:xfrm>
                <a:custGeom>
                  <a:avLst/>
                  <a:gdLst>
                    <a:gd name="connsiteX0" fmla="*/ 35170 w 38367"/>
                    <a:gd name="connsiteY0" fmla="*/ 105508 h 105508"/>
                    <a:gd name="connsiteX1" fmla="*/ 38367 w 38367"/>
                    <a:gd name="connsiteY1" fmla="*/ 35169 h 105508"/>
                    <a:gd name="connsiteX2" fmla="*/ 0 w 38367"/>
                    <a:gd name="connsiteY2" fmla="*/ 0 h 105508"/>
                    <a:gd name="connsiteX3" fmla="*/ 0 w 38367"/>
                    <a:gd name="connsiteY3" fmla="*/ 0 h 105508"/>
                  </a:gdLst>
                  <a:ahLst/>
                  <a:cxnLst>
                    <a:cxn ang="0">
                      <a:pos x="connsiteX0" y="connsiteY0"/>
                    </a:cxn>
                    <a:cxn ang="0">
                      <a:pos x="connsiteX1" y="connsiteY1"/>
                    </a:cxn>
                    <a:cxn ang="0">
                      <a:pos x="connsiteX2" y="connsiteY2"/>
                    </a:cxn>
                    <a:cxn ang="0">
                      <a:pos x="connsiteX3" y="connsiteY3"/>
                    </a:cxn>
                  </a:cxnLst>
                  <a:rect l="l" t="t" r="r" b="b"/>
                  <a:pathLst>
                    <a:path w="38367" h="105508">
                      <a:moveTo>
                        <a:pt x="35170" y="105508"/>
                      </a:moveTo>
                      <a:lnTo>
                        <a:pt x="38367" y="35169"/>
                      </a:lnTo>
                      <a:lnTo>
                        <a:pt x="0" y="0"/>
                      </a:lnTo>
                      <a:lnTo>
                        <a:pt x="0" y="0"/>
                      </a:lnTo>
                    </a:path>
                  </a:pathLst>
                </a:cu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gular Pentagon 137">
                  <a:extLst>
                    <a:ext uri="{FF2B5EF4-FFF2-40B4-BE49-F238E27FC236}">
                      <a16:creationId xmlns:a16="http://schemas.microsoft.com/office/drawing/2014/main" id="{139E2DC1-BA13-A16B-B376-3184BA3AC04A}"/>
                    </a:ext>
                  </a:extLst>
                </p:cNvPr>
                <p:cNvSpPr>
                  <a:spLocks noChangeAspect="1"/>
                </p:cNvSpPr>
                <p:nvPr/>
              </p:nvSpPr>
              <p:spPr>
                <a:xfrm>
                  <a:off x="2668706" y="4069936"/>
                  <a:ext cx="248633" cy="171633"/>
                </a:xfrm>
                <a:prstGeom prst="pentagon">
                  <a:avLst/>
                </a:prstGeom>
                <a:gradFill>
                  <a:gsLst>
                    <a:gs pos="20000">
                      <a:schemeClr val="bg1">
                        <a:lumMod val="85000"/>
                      </a:schemeClr>
                    </a:gs>
                    <a:gs pos="100000">
                      <a:schemeClr val="bg1">
                        <a:lumMod val="50000"/>
                      </a:schemeClr>
                    </a:gs>
                  </a:gsLst>
                  <a:path path="circle">
                    <a:fillToRect l="50000" t="50000" r="50000" b="50000"/>
                  </a:path>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600"/>
                    </a:lnSpc>
                  </a:pPr>
                  <a:endParaRPr lang="en-US" sz="800" dirty="0">
                    <a:solidFill>
                      <a:schemeClr val="tx1"/>
                    </a:solidFill>
                    <a:latin typeface="Calibri" panose="020F0502020204030204" pitchFamily="34" charset="0"/>
                    <a:cs typeface="Calibri" panose="020F0502020204030204" pitchFamily="34" charset="0"/>
                  </a:endParaRPr>
                </a:p>
              </p:txBody>
            </p:sp>
            <p:cxnSp>
              <p:nvCxnSpPr>
                <p:cNvPr id="139" name="Straight Connector 138">
                  <a:extLst>
                    <a:ext uri="{FF2B5EF4-FFF2-40B4-BE49-F238E27FC236}">
                      <a16:creationId xmlns:a16="http://schemas.microsoft.com/office/drawing/2014/main" id="{AB1492A5-0A1E-4C0A-37F8-7E03CBDD8A9F}"/>
                    </a:ext>
                  </a:extLst>
                </p:cNvPr>
                <p:cNvCxnSpPr>
                  <a:cxnSpLocks/>
                </p:cNvCxnSpPr>
                <p:nvPr/>
              </p:nvCxnSpPr>
              <p:spPr>
                <a:xfrm flipH="1">
                  <a:off x="2917339" y="4106382"/>
                  <a:ext cx="57529" cy="29317"/>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A228455A-E674-9D33-83D8-D10DC400BDE5}"/>
                  </a:ext>
                </a:extLst>
              </p:cNvPr>
              <p:cNvGrpSpPr/>
              <p:nvPr/>
            </p:nvGrpSpPr>
            <p:grpSpPr>
              <a:xfrm>
                <a:off x="1565097" y="3918147"/>
                <a:ext cx="181417" cy="185721"/>
                <a:chOff x="4515067" y="3968015"/>
                <a:chExt cx="181417" cy="185721"/>
              </a:xfrm>
            </p:grpSpPr>
            <p:sp>
              <p:nvSpPr>
                <p:cNvPr id="134" name="Oval 133">
                  <a:extLst>
                    <a:ext uri="{FF2B5EF4-FFF2-40B4-BE49-F238E27FC236}">
                      <a16:creationId xmlns:a16="http://schemas.microsoft.com/office/drawing/2014/main" id="{1EBB5109-1659-C144-CBFB-F5D9ABC8BA58}"/>
                    </a:ext>
                  </a:extLst>
                </p:cNvPr>
                <p:cNvSpPr/>
                <p:nvPr/>
              </p:nvSpPr>
              <p:spPr>
                <a:xfrm>
                  <a:off x="4540909" y="3998161"/>
                  <a:ext cx="155575" cy="15557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4A2C3F0E-2B30-B1B5-D0B0-06679542165C}"/>
                    </a:ext>
                  </a:extLst>
                </p:cNvPr>
                <p:cNvSpPr/>
                <p:nvPr/>
              </p:nvSpPr>
              <p:spPr>
                <a:xfrm>
                  <a:off x="4515067" y="3968015"/>
                  <a:ext cx="169123" cy="171293"/>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28" name="Group 127">
              <a:extLst>
                <a:ext uri="{FF2B5EF4-FFF2-40B4-BE49-F238E27FC236}">
                  <a16:creationId xmlns:a16="http://schemas.microsoft.com/office/drawing/2014/main" id="{435855CA-B279-5489-9373-D412E963F2BB}"/>
                </a:ext>
              </a:extLst>
            </p:cNvPr>
            <p:cNvGrpSpPr/>
            <p:nvPr/>
          </p:nvGrpSpPr>
          <p:grpSpPr>
            <a:xfrm>
              <a:off x="6517487" y="3343805"/>
              <a:ext cx="361369" cy="361369"/>
              <a:chOff x="7236041" y="2393281"/>
              <a:chExt cx="548640" cy="548640"/>
            </a:xfrm>
          </p:grpSpPr>
          <p:sp>
            <p:nvSpPr>
              <p:cNvPr id="130" name="Hexagon 129">
                <a:extLst>
                  <a:ext uri="{FF2B5EF4-FFF2-40B4-BE49-F238E27FC236}">
                    <a16:creationId xmlns:a16="http://schemas.microsoft.com/office/drawing/2014/main" id="{7E9FC7C9-621B-147A-DDF8-AE1DE6B411A0}"/>
                  </a:ext>
                </a:extLst>
              </p:cNvPr>
              <p:cNvSpPr/>
              <p:nvPr/>
            </p:nvSpPr>
            <p:spPr>
              <a:xfrm rot="5400000">
                <a:off x="7236041" y="2393281"/>
                <a:ext cx="548640" cy="548640"/>
              </a:xfrm>
              <a:prstGeom prst="hexagon">
                <a:avLst/>
              </a:prstGeom>
              <a:gradFill flip="none" rotWithShape="1">
                <a:gsLst>
                  <a:gs pos="41000">
                    <a:srgbClr val="4EC6F0"/>
                  </a:gs>
                  <a:gs pos="100000">
                    <a:srgbClr val="0070C0"/>
                  </a:gs>
                </a:gsLst>
                <a:path path="circle">
                  <a:fillToRect l="50000" t="50000" r="50000" b="50000"/>
                </a:path>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dirty="0">
                    <a:solidFill>
                      <a:schemeClr val="tx1"/>
                    </a:solidFill>
                    <a:latin typeface="Calibri" panose="020F0502020204030204" pitchFamily="34" charset="0"/>
                    <a:cs typeface="Calibri" panose="020F0502020204030204" pitchFamily="34" charset="0"/>
                  </a:rPr>
                  <a:t>T</a:t>
                </a:r>
              </a:p>
            </p:txBody>
          </p:sp>
          <p:cxnSp>
            <p:nvCxnSpPr>
              <p:cNvPr id="131" name="Straight Connector 130">
                <a:extLst>
                  <a:ext uri="{FF2B5EF4-FFF2-40B4-BE49-F238E27FC236}">
                    <a16:creationId xmlns:a16="http://schemas.microsoft.com/office/drawing/2014/main" id="{88D7FB87-7999-AC18-F641-E5F6731CE233}"/>
                  </a:ext>
                </a:extLst>
              </p:cNvPr>
              <p:cNvCxnSpPr>
                <a:cxnSpLocks/>
              </p:cNvCxnSpPr>
              <p:nvPr/>
            </p:nvCxnSpPr>
            <p:spPr>
              <a:xfrm flipH="1">
                <a:off x="7261239" y="2430933"/>
                <a:ext cx="237744" cy="118873"/>
              </a:xfrm>
              <a:prstGeom prst="line">
                <a:avLst/>
              </a:prstGeom>
              <a:ln w="38100" cap="rnd">
                <a:gradFill>
                  <a:gsLst>
                    <a:gs pos="42000">
                      <a:schemeClr val="accent1">
                        <a:lumMod val="0"/>
                        <a:lumOff val="100000"/>
                      </a:schemeClr>
                    </a:gs>
                    <a:gs pos="81000">
                      <a:srgbClr val="2DA3DE">
                        <a:alpha val="52984"/>
                      </a:srgb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29" name="Oval 128">
              <a:extLst>
                <a:ext uri="{FF2B5EF4-FFF2-40B4-BE49-F238E27FC236}">
                  <a16:creationId xmlns:a16="http://schemas.microsoft.com/office/drawing/2014/main" id="{92A55616-BA45-99D9-0EC9-3B365E0855EA}"/>
                </a:ext>
              </a:extLst>
            </p:cNvPr>
            <p:cNvSpPr/>
            <p:nvPr/>
          </p:nvSpPr>
          <p:spPr>
            <a:xfrm>
              <a:off x="6054092" y="3581504"/>
              <a:ext cx="137160" cy="137160"/>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0" name="Group 139">
            <a:extLst>
              <a:ext uri="{FF2B5EF4-FFF2-40B4-BE49-F238E27FC236}">
                <a16:creationId xmlns:a16="http://schemas.microsoft.com/office/drawing/2014/main" id="{2B172D1C-8379-A92A-B751-72479A9E9935}"/>
              </a:ext>
            </a:extLst>
          </p:cNvPr>
          <p:cNvGrpSpPr/>
          <p:nvPr/>
        </p:nvGrpSpPr>
        <p:grpSpPr>
          <a:xfrm>
            <a:off x="7403467" y="1799976"/>
            <a:ext cx="826206" cy="640557"/>
            <a:chOff x="7403467" y="3343805"/>
            <a:chExt cx="826206" cy="640557"/>
          </a:xfrm>
        </p:grpSpPr>
        <p:grpSp>
          <p:nvGrpSpPr>
            <p:cNvPr id="141" name="Group 140">
              <a:extLst>
                <a:ext uri="{FF2B5EF4-FFF2-40B4-BE49-F238E27FC236}">
                  <a16:creationId xmlns:a16="http://schemas.microsoft.com/office/drawing/2014/main" id="{FB7C79F3-C614-4DAB-D0F1-FFDEEEB60D82}"/>
                </a:ext>
              </a:extLst>
            </p:cNvPr>
            <p:cNvGrpSpPr/>
            <p:nvPr/>
          </p:nvGrpSpPr>
          <p:grpSpPr>
            <a:xfrm>
              <a:off x="7868304" y="3343805"/>
              <a:ext cx="361369" cy="361369"/>
              <a:chOff x="7236041" y="2393281"/>
              <a:chExt cx="548640" cy="548640"/>
            </a:xfrm>
          </p:grpSpPr>
          <p:sp>
            <p:nvSpPr>
              <p:cNvPr id="152" name="Hexagon 151">
                <a:extLst>
                  <a:ext uri="{FF2B5EF4-FFF2-40B4-BE49-F238E27FC236}">
                    <a16:creationId xmlns:a16="http://schemas.microsoft.com/office/drawing/2014/main" id="{65071BA8-D60A-345F-8042-0EC80079C9DD}"/>
                  </a:ext>
                </a:extLst>
              </p:cNvPr>
              <p:cNvSpPr/>
              <p:nvPr/>
            </p:nvSpPr>
            <p:spPr>
              <a:xfrm rot="5400000">
                <a:off x="7236041" y="2393281"/>
                <a:ext cx="548640" cy="548640"/>
              </a:xfrm>
              <a:prstGeom prst="hexagon">
                <a:avLst/>
              </a:prstGeom>
              <a:gradFill flip="none" rotWithShape="1">
                <a:gsLst>
                  <a:gs pos="41000">
                    <a:srgbClr val="C3DC91"/>
                  </a:gs>
                  <a:gs pos="100000">
                    <a:srgbClr val="79AC41"/>
                  </a:gs>
                </a:gsLst>
                <a:path path="circle">
                  <a:fillToRect l="50000" t="50000" r="50000" b="50000"/>
                </a:path>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dirty="0">
                    <a:solidFill>
                      <a:schemeClr val="tx1"/>
                    </a:solidFill>
                    <a:latin typeface="Calibri" panose="020F0502020204030204" pitchFamily="34" charset="0"/>
                    <a:cs typeface="Calibri" panose="020F0502020204030204" pitchFamily="34" charset="0"/>
                  </a:rPr>
                  <a:t>U</a:t>
                </a:r>
              </a:p>
            </p:txBody>
          </p:sp>
          <p:cxnSp>
            <p:nvCxnSpPr>
              <p:cNvPr id="154" name="Straight Connector 153">
                <a:extLst>
                  <a:ext uri="{FF2B5EF4-FFF2-40B4-BE49-F238E27FC236}">
                    <a16:creationId xmlns:a16="http://schemas.microsoft.com/office/drawing/2014/main" id="{D29D322A-4D27-5291-A605-F9A76DC2F59D}"/>
                  </a:ext>
                </a:extLst>
              </p:cNvPr>
              <p:cNvCxnSpPr>
                <a:cxnSpLocks/>
              </p:cNvCxnSpPr>
              <p:nvPr/>
            </p:nvCxnSpPr>
            <p:spPr>
              <a:xfrm flipH="1">
                <a:off x="7261239" y="2437300"/>
                <a:ext cx="237744" cy="118873"/>
              </a:xfrm>
              <a:prstGeom prst="line">
                <a:avLst/>
              </a:prstGeom>
              <a:ln w="38100" cap="rnd">
                <a:gradFill>
                  <a:gsLst>
                    <a:gs pos="42000">
                      <a:schemeClr val="accent1">
                        <a:lumMod val="0"/>
                        <a:lumOff val="100000"/>
                      </a:schemeClr>
                    </a:gs>
                    <a:gs pos="81000">
                      <a:srgbClr val="C3DC91">
                        <a:alpha val="44563"/>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42" name="Group 141">
              <a:extLst>
                <a:ext uri="{FF2B5EF4-FFF2-40B4-BE49-F238E27FC236}">
                  <a16:creationId xmlns:a16="http://schemas.microsoft.com/office/drawing/2014/main" id="{4F3826B1-969D-77CD-90EC-1EB0065ED351}"/>
                </a:ext>
              </a:extLst>
            </p:cNvPr>
            <p:cNvGrpSpPr/>
            <p:nvPr/>
          </p:nvGrpSpPr>
          <p:grpSpPr>
            <a:xfrm>
              <a:off x="7403467" y="3581504"/>
              <a:ext cx="645522" cy="402858"/>
              <a:chOff x="7403467" y="3581504"/>
              <a:chExt cx="645522" cy="402858"/>
            </a:xfrm>
          </p:grpSpPr>
          <p:grpSp>
            <p:nvGrpSpPr>
              <p:cNvPr id="143" name="Group 142">
                <a:extLst>
                  <a:ext uri="{FF2B5EF4-FFF2-40B4-BE49-F238E27FC236}">
                    <a16:creationId xmlns:a16="http://schemas.microsoft.com/office/drawing/2014/main" id="{EDB3A689-4F26-0ED2-8923-6DDE2C35FAB8}"/>
                  </a:ext>
                </a:extLst>
              </p:cNvPr>
              <p:cNvGrpSpPr/>
              <p:nvPr/>
            </p:nvGrpSpPr>
            <p:grpSpPr>
              <a:xfrm>
                <a:off x="7418801" y="3588212"/>
                <a:ext cx="630188" cy="396150"/>
                <a:chOff x="1565097" y="3918147"/>
                <a:chExt cx="956768" cy="601445"/>
              </a:xfrm>
            </p:grpSpPr>
            <p:grpSp>
              <p:nvGrpSpPr>
                <p:cNvPr id="145" name="Group 144">
                  <a:extLst>
                    <a:ext uri="{FF2B5EF4-FFF2-40B4-BE49-F238E27FC236}">
                      <a16:creationId xmlns:a16="http://schemas.microsoft.com/office/drawing/2014/main" id="{ACE3CF3C-8E75-ED97-F3FD-33935D9A30AB}"/>
                    </a:ext>
                  </a:extLst>
                </p:cNvPr>
                <p:cNvGrpSpPr/>
                <p:nvPr/>
              </p:nvGrpSpPr>
              <p:grpSpPr>
                <a:xfrm>
                  <a:off x="1694815" y="3989239"/>
                  <a:ext cx="827050" cy="530353"/>
                  <a:chOff x="2625721" y="4069936"/>
                  <a:chExt cx="349147" cy="171633"/>
                </a:xfrm>
              </p:grpSpPr>
              <p:sp>
                <p:nvSpPr>
                  <p:cNvPr id="149" name="Freeform 148">
                    <a:extLst>
                      <a:ext uri="{FF2B5EF4-FFF2-40B4-BE49-F238E27FC236}">
                        <a16:creationId xmlns:a16="http://schemas.microsoft.com/office/drawing/2014/main" id="{EAB5E179-12A2-01DC-20FE-BB3F290B74EC}"/>
                      </a:ext>
                    </a:extLst>
                  </p:cNvPr>
                  <p:cNvSpPr/>
                  <p:nvPr/>
                </p:nvSpPr>
                <p:spPr>
                  <a:xfrm rot="20292073">
                    <a:off x="2625721" y="4076191"/>
                    <a:ext cx="32306" cy="70502"/>
                  </a:xfrm>
                  <a:custGeom>
                    <a:avLst/>
                    <a:gdLst>
                      <a:gd name="connsiteX0" fmla="*/ 35170 w 38367"/>
                      <a:gd name="connsiteY0" fmla="*/ 105508 h 105508"/>
                      <a:gd name="connsiteX1" fmla="*/ 38367 w 38367"/>
                      <a:gd name="connsiteY1" fmla="*/ 35169 h 105508"/>
                      <a:gd name="connsiteX2" fmla="*/ 0 w 38367"/>
                      <a:gd name="connsiteY2" fmla="*/ 0 h 105508"/>
                      <a:gd name="connsiteX3" fmla="*/ 0 w 38367"/>
                      <a:gd name="connsiteY3" fmla="*/ 0 h 105508"/>
                    </a:gdLst>
                    <a:ahLst/>
                    <a:cxnLst>
                      <a:cxn ang="0">
                        <a:pos x="connsiteX0" y="connsiteY0"/>
                      </a:cxn>
                      <a:cxn ang="0">
                        <a:pos x="connsiteX1" y="connsiteY1"/>
                      </a:cxn>
                      <a:cxn ang="0">
                        <a:pos x="connsiteX2" y="connsiteY2"/>
                      </a:cxn>
                      <a:cxn ang="0">
                        <a:pos x="connsiteX3" y="connsiteY3"/>
                      </a:cxn>
                    </a:cxnLst>
                    <a:rect l="l" t="t" r="r" b="b"/>
                    <a:pathLst>
                      <a:path w="38367" h="105508">
                        <a:moveTo>
                          <a:pt x="35170" y="105508"/>
                        </a:moveTo>
                        <a:lnTo>
                          <a:pt x="38367" y="35169"/>
                        </a:lnTo>
                        <a:lnTo>
                          <a:pt x="0" y="0"/>
                        </a:lnTo>
                        <a:lnTo>
                          <a:pt x="0" y="0"/>
                        </a:lnTo>
                      </a:path>
                    </a:pathLst>
                  </a:cu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gular Pentagon 149">
                    <a:extLst>
                      <a:ext uri="{FF2B5EF4-FFF2-40B4-BE49-F238E27FC236}">
                        <a16:creationId xmlns:a16="http://schemas.microsoft.com/office/drawing/2014/main" id="{5DC84CFE-7642-5518-9540-04D36B49A15A}"/>
                      </a:ext>
                    </a:extLst>
                  </p:cNvPr>
                  <p:cNvSpPr>
                    <a:spLocks noChangeAspect="1"/>
                  </p:cNvSpPr>
                  <p:nvPr/>
                </p:nvSpPr>
                <p:spPr>
                  <a:xfrm>
                    <a:off x="2668706" y="4069936"/>
                    <a:ext cx="248633" cy="171633"/>
                  </a:xfrm>
                  <a:prstGeom prst="pentagon">
                    <a:avLst/>
                  </a:prstGeom>
                  <a:gradFill>
                    <a:gsLst>
                      <a:gs pos="20000">
                        <a:schemeClr val="bg1">
                          <a:lumMod val="85000"/>
                        </a:schemeClr>
                      </a:gs>
                      <a:gs pos="100000">
                        <a:schemeClr val="bg1">
                          <a:lumMod val="50000"/>
                        </a:schemeClr>
                      </a:gs>
                    </a:gsLst>
                    <a:path path="circle">
                      <a:fillToRect l="50000" t="50000" r="50000" b="50000"/>
                    </a:path>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600"/>
                      </a:lnSpc>
                    </a:pPr>
                    <a:endParaRPr lang="en-US" sz="800" dirty="0">
                      <a:solidFill>
                        <a:schemeClr val="tx1"/>
                      </a:solidFill>
                      <a:latin typeface="Calibri" panose="020F0502020204030204" pitchFamily="34" charset="0"/>
                      <a:cs typeface="Calibri" panose="020F0502020204030204" pitchFamily="34" charset="0"/>
                    </a:endParaRPr>
                  </a:p>
                </p:txBody>
              </p:sp>
              <p:cxnSp>
                <p:nvCxnSpPr>
                  <p:cNvPr id="151" name="Straight Connector 150">
                    <a:extLst>
                      <a:ext uri="{FF2B5EF4-FFF2-40B4-BE49-F238E27FC236}">
                        <a16:creationId xmlns:a16="http://schemas.microsoft.com/office/drawing/2014/main" id="{CDAA99F2-B873-F0B5-EB72-C11A23662149}"/>
                      </a:ext>
                    </a:extLst>
                  </p:cNvPr>
                  <p:cNvCxnSpPr>
                    <a:cxnSpLocks/>
                  </p:cNvCxnSpPr>
                  <p:nvPr/>
                </p:nvCxnSpPr>
                <p:spPr>
                  <a:xfrm flipH="1">
                    <a:off x="2917339" y="4106382"/>
                    <a:ext cx="57529" cy="29317"/>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46" name="Group 145">
                  <a:extLst>
                    <a:ext uri="{FF2B5EF4-FFF2-40B4-BE49-F238E27FC236}">
                      <a16:creationId xmlns:a16="http://schemas.microsoft.com/office/drawing/2014/main" id="{5DC3FB01-DE43-2A74-56A6-0CACFF2537E0}"/>
                    </a:ext>
                  </a:extLst>
                </p:cNvPr>
                <p:cNvGrpSpPr/>
                <p:nvPr/>
              </p:nvGrpSpPr>
              <p:grpSpPr>
                <a:xfrm>
                  <a:off x="1565097" y="3918147"/>
                  <a:ext cx="181417" cy="185721"/>
                  <a:chOff x="4515067" y="3968015"/>
                  <a:chExt cx="181417" cy="185721"/>
                </a:xfrm>
              </p:grpSpPr>
              <p:sp>
                <p:nvSpPr>
                  <p:cNvPr id="147" name="Oval 146">
                    <a:extLst>
                      <a:ext uri="{FF2B5EF4-FFF2-40B4-BE49-F238E27FC236}">
                        <a16:creationId xmlns:a16="http://schemas.microsoft.com/office/drawing/2014/main" id="{06DAD946-4CF9-6BAA-3DE3-55BAE1E06184}"/>
                      </a:ext>
                    </a:extLst>
                  </p:cNvPr>
                  <p:cNvSpPr/>
                  <p:nvPr/>
                </p:nvSpPr>
                <p:spPr>
                  <a:xfrm>
                    <a:off x="4540909" y="3998161"/>
                    <a:ext cx="155575" cy="15557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E5302716-3C03-E91C-F8BD-EC2BB5A6536F}"/>
                      </a:ext>
                    </a:extLst>
                  </p:cNvPr>
                  <p:cNvSpPr/>
                  <p:nvPr/>
                </p:nvSpPr>
                <p:spPr>
                  <a:xfrm>
                    <a:off x="4515067" y="3968015"/>
                    <a:ext cx="169123" cy="171293"/>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44" name="Oval 143">
                <a:extLst>
                  <a:ext uri="{FF2B5EF4-FFF2-40B4-BE49-F238E27FC236}">
                    <a16:creationId xmlns:a16="http://schemas.microsoft.com/office/drawing/2014/main" id="{1A0E5DB3-BCDD-EE71-04FF-C527F79E8C10}"/>
                  </a:ext>
                </a:extLst>
              </p:cNvPr>
              <p:cNvSpPr/>
              <p:nvPr/>
            </p:nvSpPr>
            <p:spPr>
              <a:xfrm>
                <a:off x="7403467" y="3581504"/>
                <a:ext cx="137160" cy="137160"/>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5" name="Oval 154">
            <a:extLst>
              <a:ext uri="{FF2B5EF4-FFF2-40B4-BE49-F238E27FC236}">
                <a16:creationId xmlns:a16="http://schemas.microsoft.com/office/drawing/2014/main" id="{21E882C8-D483-A96F-FC68-61DF5B3F0B6B}"/>
              </a:ext>
            </a:extLst>
          </p:cNvPr>
          <p:cNvSpPr/>
          <p:nvPr/>
        </p:nvSpPr>
        <p:spPr>
          <a:xfrm>
            <a:off x="596505" y="2037675"/>
            <a:ext cx="137160" cy="137160"/>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CDA24074-EC80-4083-0BC0-958861030AB4}"/>
              </a:ext>
            </a:extLst>
          </p:cNvPr>
          <p:cNvSpPr/>
          <p:nvPr/>
        </p:nvSpPr>
        <p:spPr>
          <a:xfrm>
            <a:off x="4195100" y="1149410"/>
            <a:ext cx="1051391" cy="555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Cytosine</a:t>
            </a:r>
          </a:p>
        </p:txBody>
      </p:sp>
      <p:sp>
        <p:nvSpPr>
          <p:cNvPr id="157" name="Rectangle 156">
            <a:extLst>
              <a:ext uri="{FF2B5EF4-FFF2-40B4-BE49-F238E27FC236}">
                <a16:creationId xmlns:a16="http://schemas.microsoft.com/office/drawing/2014/main" id="{2C9B60B6-4454-D3A9-9E95-CC731EDA6884}"/>
              </a:ext>
            </a:extLst>
          </p:cNvPr>
          <p:cNvSpPr/>
          <p:nvPr/>
        </p:nvSpPr>
        <p:spPr>
          <a:xfrm>
            <a:off x="2504798" y="1149410"/>
            <a:ext cx="1051391" cy="555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Guanine</a:t>
            </a:r>
          </a:p>
        </p:txBody>
      </p:sp>
      <p:sp>
        <p:nvSpPr>
          <p:cNvPr id="158" name="Rectangle 157">
            <a:extLst>
              <a:ext uri="{FF2B5EF4-FFF2-40B4-BE49-F238E27FC236}">
                <a16:creationId xmlns:a16="http://schemas.microsoft.com/office/drawing/2014/main" id="{84776DDB-0C26-006A-61EC-7DB95C5BE934}"/>
              </a:ext>
            </a:extLst>
          </p:cNvPr>
          <p:cNvSpPr/>
          <p:nvPr/>
        </p:nvSpPr>
        <p:spPr>
          <a:xfrm>
            <a:off x="639818" y="1149410"/>
            <a:ext cx="1051392" cy="555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Adenine</a:t>
            </a:r>
          </a:p>
        </p:txBody>
      </p:sp>
      <p:sp>
        <p:nvSpPr>
          <p:cNvPr id="159" name="Rectangle 158">
            <a:extLst>
              <a:ext uri="{FF2B5EF4-FFF2-40B4-BE49-F238E27FC236}">
                <a16:creationId xmlns:a16="http://schemas.microsoft.com/office/drawing/2014/main" id="{A5E736B2-012A-4E83-DF21-D01544B77BFA}"/>
              </a:ext>
            </a:extLst>
          </p:cNvPr>
          <p:cNvSpPr/>
          <p:nvPr/>
        </p:nvSpPr>
        <p:spPr>
          <a:xfrm>
            <a:off x="7499326" y="1149411"/>
            <a:ext cx="1051392" cy="555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Uracil </a:t>
            </a:r>
          </a:p>
        </p:txBody>
      </p:sp>
      <p:sp>
        <p:nvSpPr>
          <p:cNvPr id="160" name="Rectangle 159">
            <a:extLst>
              <a:ext uri="{FF2B5EF4-FFF2-40B4-BE49-F238E27FC236}">
                <a16:creationId xmlns:a16="http://schemas.microsoft.com/office/drawing/2014/main" id="{741C0D9F-8038-1612-7039-9A7F81F4FCD6}"/>
              </a:ext>
            </a:extLst>
          </p:cNvPr>
          <p:cNvSpPr/>
          <p:nvPr/>
        </p:nvSpPr>
        <p:spPr>
          <a:xfrm>
            <a:off x="5915891" y="1149410"/>
            <a:ext cx="1051392" cy="555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Thymidine </a:t>
            </a:r>
          </a:p>
        </p:txBody>
      </p:sp>
      <p:cxnSp>
        <p:nvCxnSpPr>
          <p:cNvPr id="161" name="Straight Connector 160">
            <a:extLst>
              <a:ext uri="{FF2B5EF4-FFF2-40B4-BE49-F238E27FC236}">
                <a16:creationId xmlns:a16="http://schemas.microsoft.com/office/drawing/2014/main" id="{61D0EB6A-7850-ECB8-907A-30425147D09C}"/>
              </a:ext>
            </a:extLst>
          </p:cNvPr>
          <p:cNvCxnSpPr>
            <a:cxnSpLocks/>
          </p:cNvCxnSpPr>
          <p:nvPr/>
        </p:nvCxnSpPr>
        <p:spPr>
          <a:xfrm flipH="1">
            <a:off x="791205" y="2118354"/>
            <a:ext cx="164592" cy="109728"/>
          </a:xfrm>
          <a:prstGeom prst="line">
            <a:avLst/>
          </a:prstGeom>
          <a:ln w="38100" cap="rnd">
            <a:gradFill>
              <a:gsLst>
                <a:gs pos="42000">
                  <a:schemeClr val="accent1">
                    <a:lumMod val="0"/>
                    <a:lumOff val="100000"/>
                  </a:schemeClr>
                </a:gs>
                <a:gs pos="81000">
                  <a:srgbClr val="B9B9B9"/>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2FA4CC91-52AE-6E9E-EF75-8D42B8D99FF1}"/>
              </a:ext>
            </a:extLst>
          </p:cNvPr>
          <p:cNvCxnSpPr>
            <a:cxnSpLocks/>
          </p:cNvCxnSpPr>
          <p:nvPr/>
        </p:nvCxnSpPr>
        <p:spPr>
          <a:xfrm flipH="1">
            <a:off x="2555205" y="2118354"/>
            <a:ext cx="164592" cy="109728"/>
          </a:xfrm>
          <a:prstGeom prst="line">
            <a:avLst/>
          </a:prstGeom>
          <a:ln w="38100" cap="rnd">
            <a:gradFill>
              <a:gsLst>
                <a:gs pos="42000">
                  <a:schemeClr val="accent1">
                    <a:lumMod val="0"/>
                    <a:lumOff val="100000"/>
                  </a:schemeClr>
                </a:gs>
                <a:gs pos="81000">
                  <a:srgbClr val="B9B9B9"/>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F0027452-4951-9373-E3E3-B71AA4DC1EDF}"/>
              </a:ext>
            </a:extLst>
          </p:cNvPr>
          <p:cNvCxnSpPr>
            <a:cxnSpLocks/>
          </p:cNvCxnSpPr>
          <p:nvPr/>
        </p:nvCxnSpPr>
        <p:spPr>
          <a:xfrm flipH="1">
            <a:off x="4441605" y="2118354"/>
            <a:ext cx="164592" cy="109728"/>
          </a:xfrm>
          <a:prstGeom prst="line">
            <a:avLst/>
          </a:prstGeom>
          <a:ln w="38100" cap="rnd">
            <a:gradFill>
              <a:gsLst>
                <a:gs pos="42000">
                  <a:schemeClr val="accent1">
                    <a:lumMod val="0"/>
                    <a:lumOff val="100000"/>
                  </a:schemeClr>
                </a:gs>
                <a:gs pos="81000">
                  <a:srgbClr val="B9B9B9"/>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8C5C9117-E71A-9F8C-FA77-D4AFB5E80E63}"/>
              </a:ext>
            </a:extLst>
          </p:cNvPr>
          <p:cNvCxnSpPr>
            <a:cxnSpLocks/>
          </p:cNvCxnSpPr>
          <p:nvPr/>
        </p:nvCxnSpPr>
        <p:spPr>
          <a:xfrm flipH="1">
            <a:off x="6256005" y="2118354"/>
            <a:ext cx="164592" cy="109728"/>
          </a:xfrm>
          <a:prstGeom prst="line">
            <a:avLst/>
          </a:prstGeom>
          <a:ln w="38100" cap="rnd">
            <a:gradFill>
              <a:gsLst>
                <a:gs pos="42000">
                  <a:schemeClr val="accent1">
                    <a:lumMod val="0"/>
                    <a:lumOff val="100000"/>
                  </a:schemeClr>
                </a:gs>
                <a:gs pos="81000">
                  <a:srgbClr val="B9B9B9"/>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43198ED1-854C-A416-E4D9-62FD4528BF37}"/>
              </a:ext>
            </a:extLst>
          </p:cNvPr>
          <p:cNvCxnSpPr>
            <a:cxnSpLocks/>
          </p:cNvCxnSpPr>
          <p:nvPr/>
        </p:nvCxnSpPr>
        <p:spPr>
          <a:xfrm flipH="1">
            <a:off x="7602405" y="2118354"/>
            <a:ext cx="164592" cy="109728"/>
          </a:xfrm>
          <a:prstGeom prst="line">
            <a:avLst/>
          </a:prstGeom>
          <a:ln w="38100" cap="rnd">
            <a:gradFill>
              <a:gsLst>
                <a:gs pos="42000">
                  <a:schemeClr val="accent1">
                    <a:lumMod val="0"/>
                    <a:lumOff val="100000"/>
                  </a:schemeClr>
                </a:gs>
                <a:gs pos="81000">
                  <a:srgbClr val="B9B9B9"/>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6" name="Rectangle 165">
            <a:extLst>
              <a:ext uri="{FF2B5EF4-FFF2-40B4-BE49-F238E27FC236}">
                <a16:creationId xmlns:a16="http://schemas.microsoft.com/office/drawing/2014/main" id="{94045BCB-39A3-34BA-18B8-2D23A2D09F68}"/>
              </a:ext>
            </a:extLst>
          </p:cNvPr>
          <p:cNvSpPr/>
          <p:nvPr/>
        </p:nvSpPr>
        <p:spPr>
          <a:xfrm>
            <a:off x="457200" y="2805544"/>
            <a:ext cx="8229600" cy="18288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6834048"/>
      </p:ext>
    </p:extLst>
  </p:cSld>
  <p:clrMapOvr>
    <a:masterClrMapping/>
  </p:clrMapOvr>
  <mc:AlternateContent xmlns:mc="http://schemas.openxmlformats.org/markup-compatibility/2006" xmlns:p14="http://schemas.microsoft.com/office/powerpoint/2010/main">
    <mc:Choice Requires="p14">
      <p:transition spd="slow" p14:dur="1250" advTm="11829">
        <p:fade/>
      </p:transition>
    </mc:Choice>
    <mc:Fallback xmlns="">
      <p:transition spd="slow" advTm="11829">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 name="Picture 462">
            <a:extLst>
              <a:ext uri="{FF2B5EF4-FFF2-40B4-BE49-F238E27FC236}">
                <a16:creationId xmlns:a16="http://schemas.microsoft.com/office/drawing/2014/main" id="{49278031-A4B9-C277-ADFC-10D58D6891A3}"/>
              </a:ext>
            </a:extLst>
          </p:cNvPr>
          <p:cNvPicPr>
            <a:picLocks noChangeAspect="1"/>
          </p:cNvPicPr>
          <p:nvPr/>
        </p:nvPicPr>
        <p:blipFill>
          <a:blip r:embed="rId2">
            <a:alphaModFix amt="50000"/>
          </a:blip>
          <a:stretch>
            <a:fillRect/>
          </a:stretch>
        </p:blipFill>
        <p:spPr>
          <a:xfrm rot="18250729">
            <a:off x="4243959" y="1862787"/>
            <a:ext cx="2320613" cy="2943216"/>
          </a:xfrm>
          <a:prstGeom prst="rect">
            <a:avLst/>
          </a:prstGeom>
        </p:spPr>
      </p:pic>
      <p:sp>
        <p:nvSpPr>
          <p:cNvPr id="216" name="Rectangle 215">
            <a:extLst>
              <a:ext uri="{FF2B5EF4-FFF2-40B4-BE49-F238E27FC236}">
                <a16:creationId xmlns:a16="http://schemas.microsoft.com/office/drawing/2014/main" id="{CB2B71E8-4114-C455-92F6-9C020DE9B09C}"/>
              </a:ext>
            </a:extLst>
          </p:cNvPr>
          <p:cNvSpPr/>
          <p:nvPr/>
        </p:nvSpPr>
        <p:spPr>
          <a:xfrm rot="16200000" flipH="1">
            <a:off x="5078546" y="-50834"/>
            <a:ext cx="317762" cy="6898239"/>
          </a:xfrm>
          <a:prstGeom prst="rect">
            <a:avLst/>
          </a:prstGeom>
          <a:gradFill flip="none" rotWithShape="1">
            <a:gsLst>
              <a:gs pos="98000">
                <a:schemeClr val="bg1">
                  <a:lumMod val="65000"/>
                  <a:alpha val="41000"/>
                </a:schemeClr>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25" name="Straight Connector 424">
            <a:extLst>
              <a:ext uri="{FF2B5EF4-FFF2-40B4-BE49-F238E27FC236}">
                <a16:creationId xmlns:a16="http://schemas.microsoft.com/office/drawing/2014/main" id="{B8ACF705-DFC2-054C-ACCC-2AFC8251DF91}"/>
              </a:ext>
            </a:extLst>
          </p:cNvPr>
          <p:cNvCxnSpPr/>
          <p:nvPr/>
        </p:nvCxnSpPr>
        <p:spPr>
          <a:xfrm>
            <a:off x="2135787"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8D5C00DF-C56E-7668-783A-A828A44C6512}"/>
              </a:ext>
            </a:extLst>
          </p:cNvPr>
          <p:cNvCxnSpPr/>
          <p:nvPr/>
        </p:nvCxnSpPr>
        <p:spPr>
          <a:xfrm>
            <a:off x="254543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82B18641-BA1F-A170-2558-AD4BA213048A}"/>
              </a:ext>
            </a:extLst>
          </p:cNvPr>
          <p:cNvCxnSpPr/>
          <p:nvPr/>
        </p:nvCxnSpPr>
        <p:spPr>
          <a:xfrm>
            <a:off x="295818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a:extLst>
              <a:ext uri="{FF2B5EF4-FFF2-40B4-BE49-F238E27FC236}">
                <a16:creationId xmlns:a16="http://schemas.microsoft.com/office/drawing/2014/main" id="{8D1F0779-1137-6B45-D407-830821A0E923}"/>
              </a:ext>
            </a:extLst>
          </p:cNvPr>
          <p:cNvCxnSpPr/>
          <p:nvPr/>
        </p:nvCxnSpPr>
        <p:spPr>
          <a:xfrm>
            <a:off x="3367687"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FDBC1B40-28A6-FD1E-111E-2485A40786C7}"/>
              </a:ext>
            </a:extLst>
          </p:cNvPr>
          <p:cNvCxnSpPr/>
          <p:nvPr/>
        </p:nvCxnSpPr>
        <p:spPr>
          <a:xfrm>
            <a:off x="377733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a:extLst>
              <a:ext uri="{FF2B5EF4-FFF2-40B4-BE49-F238E27FC236}">
                <a16:creationId xmlns:a16="http://schemas.microsoft.com/office/drawing/2014/main" id="{CB9DA93D-6D2E-FF99-DAB9-22F12B62DA88}"/>
              </a:ext>
            </a:extLst>
          </p:cNvPr>
          <p:cNvCxnSpPr/>
          <p:nvPr/>
        </p:nvCxnSpPr>
        <p:spPr>
          <a:xfrm>
            <a:off x="419008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E457FCEE-F549-A02B-84FD-F6862BE688E4}"/>
              </a:ext>
            </a:extLst>
          </p:cNvPr>
          <p:cNvCxnSpPr/>
          <p:nvPr/>
        </p:nvCxnSpPr>
        <p:spPr>
          <a:xfrm>
            <a:off x="4599663"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a:extLst>
              <a:ext uri="{FF2B5EF4-FFF2-40B4-BE49-F238E27FC236}">
                <a16:creationId xmlns:a16="http://schemas.microsoft.com/office/drawing/2014/main" id="{DD504271-39BA-18DC-E0A9-8F1BAE996102}"/>
              </a:ext>
            </a:extLst>
          </p:cNvPr>
          <p:cNvCxnSpPr/>
          <p:nvPr/>
        </p:nvCxnSpPr>
        <p:spPr>
          <a:xfrm>
            <a:off x="500923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id="{8BE5C3F2-6D20-EB82-28E6-E72F6CDF150B}"/>
              </a:ext>
            </a:extLst>
          </p:cNvPr>
          <p:cNvCxnSpPr/>
          <p:nvPr/>
        </p:nvCxnSpPr>
        <p:spPr>
          <a:xfrm>
            <a:off x="541766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5109146-A898-AC4F-BA26-53556AB543DC}"/>
              </a:ext>
            </a:extLst>
          </p:cNvPr>
          <p:cNvSpPr>
            <a:spLocks noGrp="1"/>
          </p:cNvSpPr>
          <p:nvPr>
            <p:ph type="title"/>
          </p:nvPr>
        </p:nvSpPr>
        <p:spPr/>
        <p:txBody>
          <a:bodyPr>
            <a:normAutofit/>
          </a:bodyPr>
          <a:lstStyle/>
          <a:p>
            <a:r>
              <a:rPr lang="en-US" dirty="0"/>
              <a:t>Reverse Transcription</a:t>
            </a:r>
          </a:p>
        </p:txBody>
      </p:sp>
      <p:sp>
        <p:nvSpPr>
          <p:cNvPr id="3" name="Text Placeholder 2">
            <a:extLst>
              <a:ext uri="{FF2B5EF4-FFF2-40B4-BE49-F238E27FC236}">
                <a16:creationId xmlns:a16="http://schemas.microsoft.com/office/drawing/2014/main" id="{1A176FFE-2CC2-AF47-B8F9-12ECF247E3DC}"/>
              </a:ext>
            </a:extLst>
          </p:cNvPr>
          <p:cNvSpPr>
            <a:spLocks noGrp="1"/>
          </p:cNvSpPr>
          <p:nvPr>
            <p:ph type="body" sz="quarter" idx="14"/>
          </p:nvPr>
        </p:nvSpPr>
        <p:spPr/>
        <p:txBody>
          <a:bodyPr/>
          <a:lstStyle/>
          <a:p>
            <a:r>
              <a:rPr lang="en-US" dirty="0"/>
              <a:t>Illustration: David H. Spach, MD</a:t>
            </a:r>
          </a:p>
        </p:txBody>
      </p:sp>
      <p:sp>
        <p:nvSpPr>
          <p:cNvPr id="163" name="Footer Placeholder 3">
            <a:extLst>
              <a:ext uri="{FF2B5EF4-FFF2-40B4-BE49-F238E27FC236}">
                <a16:creationId xmlns:a16="http://schemas.microsoft.com/office/drawing/2014/main" id="{54CF47EF-4FAB-C45B-DBB8-6E2D25E2F6F7}"/>
              </a:ext>
            </a:extLst>
          </p:cNvPr>
          <p:cNvSpPr txBox="1">
            <a:spLocks/>
          </p:cNvSpPr>
          <p:nvPr/>
        </p:nvSpPr>
        <p:spPr>
          <a:xfrm>
            <a:off x="457453" y="3239401"/>
            <a:ext cx="1489043" cy="317764"/>
          </a:xfrm>
          <a:prstGeom prst="rect">
            <a:avLst/>
          </a:prstGeom>
          <a:solidFill>
            <a:schemeClr val="tx1">
              <a:lumMod val="50000"/>
              <a:lumOff val="50000"/>
            </a:schemeClr>
          </a:solidFill>
        </p:spPr>
        <p:txBody>
          <a:bodyPr vert="horz" lIns="68580" tIns="34290" rIns="68580" bIns="34290" rtlCol="0" anchor="ctr"/>
          <a:lstStyle/>
          <a:p>
            <a:pPr algn="ctr" defTabSz="685800" eaLnBrk="1" fontAlgn="auto" hangingPunct="1">
              <a:spcBef>
                <a:spcPts val="0"/>
              </a:spcBef>
              <a:spcAft>
                <a:spcPts val="0"/>
              </a:spcAft>
              <a:defRPr/>
            </a:pPr>
            <a:r>
              <a:rPr lang="en-US" sz="1350" dirty="0">
                <a:solidFill>
                  <a:srgbClr val="FFFFFF"/>
                </a:solidFill>
                <a:latin typeface="Calibri" panose="020F0502020204030204" pitchFamily="34" charset="0"/>
                <a:cs typeface="Calibri" panose="020F0502020204030204" pitchFamily="34" charset="0"/>
              </a:rPr>
              <a:t>HIV RNA Template</a:t>
            </a:r>
          </a:p>
        </p:txBody>
      </p:sp>
      <p:sp>
        <p:nvSpPr>
          <p:cNvPr id="164" name="Rectangle 163">
            <a:extLst>
              <a:ext uri="{FF2B5EF4-FFF2-40B4-BE49-F238E27FC236}">
                <a16:creationId xmlns:a16="http://schemas.microsoft.com/office/drawing/2014/main" id="{383C87C6-F5B9-C9C7-1F8F-E07F96A7D304}"/>
              </a:ext>
            </a:extLst>
          </p:cNvPr>
          <p:cNvSpPr>
            <a:spLocks noChangeArrowheads="1"/>
          </p:cNvSpPr>
          <p:nvPr/>
        </p:nvSpPr>
        <p:spPr bwMode="auto">
          <a:xfrm>
            <a:off x="457201" y="4420720"/>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grpSp>
        <p:nvGrpSpPr>
          <p:cNvPr id="165" name="Group 164">
            <a:extLst>
              <a:ext uri="{FF2B5EF4-FFF2-40B4-BE49-F238E27FC236}">
                <a16:creationId xmlns:a16="http://schemas.microsoft.com/office/drawing/2014/main" id="{F88A7255-2263-280C-F626-463530C724DF}"/>
              </a:ext>
            </a:extLst>
          </p:cNvPr>
          <p:cNvGrpSpPr/>
          <p:nvPr/>
        </p:nvGrpSpPr>
        <p:grpSpPr>
          <a:xfrm flipV="1">
            <a:off x="3262605" y="2977823"/>
            <a:ext cx="211483" cy="205201"/>
            <a:chOff x="6787242" y="2111827"/>
            <a:chExt cx="1144333" cy="1110343"/>
          </a:xfrm>
        </p:grpSpPr>
        <p:sp>
          <p:nvSpPr>
            <p:cNvPr id="166" name="Regular Pentagon 165">
              <a:extLst>
                <a:ext uri="{FF2B5EF4-FFF2-40B4-BE49-F238E27FC236}">
                  <a16:creationId xmlns:a16="http://schemas.microsoft.com/office/drawing/2014/main" id="{172112E2-3D48-5ED3-C94E-6EC22C52E0B1}"/>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67" name="Straight Connector 166">
              <a:extLst>
                <a:ext uri="{FF2B5EF4-FFF2-40B4-BE49-F238E27FC236}">
                  <a16:creationId xmlns:a16="http://schemas.microsoft.com/office/drawing/2014/main" id="{4A882A12-ED4D-7CA7-6FBA-E2CA0910B6A0}"/>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68" name="Group 167">
            <a:extLst>
              <a:ext uri="{FF2B5EF4-FFF2-40B4-BE49-F238E27FC236}">
                <a16:creationId xmlns:a16="http://schemas.microsoft.com/office/drawing/2014/main" id="{1D17C89C-1A5D-FAD8-CF76-39E68C197ECE}"/>
              </a:ext>
            </a:extLst>
          </p:cNvPr>
          <p:cNvGrpSpPr/>
          <p:nvPr/>
        </p:nvGrpSpPr>
        <p:grpSpPr>
          <a:xfrm>
            <a:off x="2030724" y="3297125"/>
            <a:ext cx="211483" cy="205201"/>
            <a:chOff x="6787242" y="2111827"/>
            <a:chExt cx="1144333" cy="1110343"/>
          </a:xfrm>
        </p:grpSpPr>
        <p:sp>
          <p:nvSpPr>
            <p:cNvPr id="169" name="Regular Pentagon 168">
              <a:extLst>
                <a:ext uri="{FF2B5EF4-FFF2-40B4-BE49-F238E27FC236}">
                  <a16:creationId xmlns:a16="http://schemas.microsoft.com/office/drawing/2014/main" id="{5096E7BE-9E03-213B-F887-2C53B2B2D07C}"/>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70" name="Straight Connector 169">
              <a:extLst>
                <a:ext uri="{FF2B5EF4-FFF2-40B4-BE49-F238E27FC236}">
                  <a16:creationId xmlns:a16="http://schemas.microsoft.com/office/drawing/2014/main" id="{476647F3-60C1-12E9-97E5-15EBA92E5D0D}"/>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71" name="Group 170">
            <a:extLst>
              <a:ext uri="{FF2B5EF4-FFF2-40B4-BE49-F238E27FC236}">
                <a16:creationId xmlns:a16="http://schemas.microsoft.com/office/drawing/2014/main" id="{929763FF-09B6-C276-4D04-E6D0BA7A68A7}"/>
              </a:ext>
            </a:extLst>
          </p:cNvPr>
          <p:cNvGrpSpPr/>
          <p:nvPr/>
        </p:nvGrpSpPr>
        <p:grpSpPr>
          <a:xfrm>
            <a:off x="3262605" y="3297125"/>
            <a:ext cx="211483" cy="205201"/>
            <a:chOff x="6787242" y="2111827"/>
            <a:chExt cx="1144333" cy="1110343"/>
          </a:xfrm>
        </p:grpSpPr>
        <p:sp>
          <p:nvSpPr>
            <p:cNvPr id="172" name="Regular Pentagon 171">
              <a:extLst>
                <a:ext uri="{FF2B5EF4-FFF2-40B4-BE49-F238E27FC236}">
                  <a16:creationId xmlns:a16="http://schemas.microsoft.com/office/drawing/2014/main" id="{1C7E634F-2756-0F66-D13F-C581903E8911}"/>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cxnSp>
          <p:nvCxnSpPr>
            <p:cNvPr id="173" name="Straight Connector 172">
              <a:extLst>
                <a:ext uri="{FF2B5EF4-FFF2-40B4-BE49-F238E27FC236}">
                  <a16:creationId xmlns:a16="http://schemas.microsoft.com/office/drawing/2014/main" id="{0728CB6B-7E1D-3F73-FEBA-ECA62DDC4EF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74" name="Group 173">
            <a:extLst>
              <a:ext uri="{FF2B5EF4-FFF2-40B4-BE49-F238E27FC236}">
                <a16:creationId xmlns:a16="http://schemas.microsoft.com/office/drawing/2014/main" id="{302D5010-CF36-41FA-32DF-668E302AFAB3}"/>
              </a:ext>
            </a:extLst>
          </p:cNvPr>
          <p:cNvGrpSpPr/>
          <p:nvPr/>
        </p:nvGrpSpPr>
        <p:grpSpPr>
          <a:xfrm>
            <a:off x="2851978" y="3297125"/>
            <a:ext cx="211483" cy="205201"/>
            <a:chOff x="6787242" y="2111827"/>
            <a:chExt cx="1144333" cy="1110343"/>
          </a:xfrm>
        </p:grpSpPr>
        <p:sp>
          <p:nvSpPr>
            <p:cNvPr id="175" name="Regular Pentagon 174">
              <a:extLst>
                <a:ext uri="{FF2B5EF4-FFF2-40B4-BE49-F238E27FC236}">
                  <a16:creationId xmlns:a16="http://schemas.microsoft.com/office/drawing/2014/main" id="{CBF26474-C0A1-954E-2E82-296E32F4E677}"/>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76" name="Straight Connector 175">
              <a:extLst>
                <a:ext uri="{FF2B5EF4-FFF2-40B4-BE49-F238E27FC236}">
                  <a16:creationId xmlns:a16="http://schemas.microsoft.com/office/drawing/2014/main" id="{855F4ECC-193A-56B0-307C-044B56C3C01C}"/>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77" name="Group 176">
            <a:extLst>
              <a:ext uri="{FF2B5EF4-FFF2-40B4-BE49-F238E27FC236}">
                <a16:creationId xmlns:a16="http://schemas.microsoft.com/office/drawing/2014/main" id="{84770092-1803-E07D-2EA6-8C6C8B4A0836}"/>
              </a:ext>
            </a:extLst>
          </p:cNvPr>
          <p:cNvGrpSpPr/>
          <p:nvPr/>
        </p:nvGrpSpPr>
        <p:grpSpPr>
          <a:xfrm>
            <a:off x="2441351" y="3297125"/>
            <a:ext cx="211483" cy="205201"/>
            <a:chOff x="6787242" y="2111827"/>
            <a:chExt cx="1144333" cy="1110343"/>
          </a:xfrm>
        </p:grpSpPr>
        <p:sp>
          <p:nvSpPr>
            <p:cNvPr id="178" name="Regular Pentagon 177">
              <a:extLst>
                <a:ext uri="{FF2B5EF4-FFF2-40B4-BE49-F238E27FC236}">
                  <a16:creationId xmlns:a16="http://schemas.microsoft.com/office/drawing/2014/main" id="{E25595B0-E6E5-3B5A-57C9-C609C83C9A39}"/>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79" name="Straight Connector 178">
              <a:extLst>
                <a:ext uri="{FF2B5EF4-FFF2-40B4-BE49-F238E27FC236}">
                  <a16:creationId xmlns:a16="http://schemas.microsoft.com/office/drawing/2014/main" id="{0603AF89-46CB-4B52-DA2B-CE77C8D72CE6}"/>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0" name="Group 179">
            <a:extLst>
              <a:ext uri="{FF2B5EF4-FFF2-40B4-BE49-F238E27FC236}">
                <a16:creationId xmlns:a16="http://schemas.microsoft.com/office/drawing/2014/main" id="{637D6AC3-B2E5-3E13-7660-58B2585CB8CB}"/>
              </a:ext>
            </a:extLst>
          </p:cNvPr>
          <p:cNvGrpSpPr/>
          <p:nvPr/>
        </p:nvGrpSpPr>
        <p:grpSpPr>
          <a:xfrm>
            <a:off x="3673232" y="3297125"/>
            <a:ext cx="211483" cy="205201"/>
            <a:chOff x="6787242" y="2111827"/>
            <a:chExt cx="1144333" cy="1110343"/>
          </a:xfrm>
        </p:grpSpPr>
        <p:sp>
          <p:nvSpPr>
            <p:cNvPr id="181" name="Regular Pentagon 180">
              <a:extLst>
                <a:ext uri="{FF2B5EF4-FFF2-40B4-BE49-F238E27FC236}">
                  <a16:creationId xmlns:a16="http://schemas.microsoft.com/office/drawing/2014/main" id="{22EC600A-A133-E5F6-1724-78A14D145A3F}"/>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2" name="Straight Connector 181">
              <a:extLst>
                <a:ext uri="{FF2B5EF4-FFF2-40B4-BE49-F238E27FC236}">
                  <a16:creationId xmlns:a16="http://schemas.microsoft.com/office/drawing/2014/main" id="{1BA5E637-B43D-BC49-0E0B-43EDB7424253}"/>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3" name="Group 182">
            <a:extLst>
              <a:ext uri="{FF2B5EF4-FFF2-40B4-BE49-F238E27FC236}">
                <a16:creationId xmlns:a16="http://schemas.microsoft.com/office/drawing/2014/main" id="{B29C3F3D-7F2E-9416-0918-61EEDA17E7ED}"/>
              </a:ext>
            </a:extLst>
          </p:cNvPr>
          <p:cNvGrpSpPr/>
          <p:nvPr/>
        </p:nvGrpSpPr>
        <p:grpSpPr>
          <a:xfrm>
            <a:off x="4083859" y="3297125"/>
            <a:ext cx="211483" cy="205201"/>
            <a:chOff x="6787242" y="2111827"/>
            <a:chExt cx="1144333" cy="1110343"/>
          </a:xfrm>
        </p:grpSpPr>
        <p:sp>
          <p:nvSpPr>
            <p:cNvPr id="184" name="Regular Pentagon 183">
              <a:extLst>
                <a:ext uri="{FF2B5EF4-FFF2-40B4-BE49-F238E27FC236}">
                  <a16:creationId xmlns:a16="http://schemas.microsoft.com/office/drawing/2014/main" id="{2A89960E-B159-B396-A281-5CDF9E89564A}"/>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5" name="Straight Connector 184">
              <a:extLst>
                <a:ext uri="{FF2B5EF4-FFF2-40B4-BE49-F238E27FC236}">
                  <a16:creationId xmlns:a16="http://schemas.microsoft.com/office/drawing/2014/main" id="{FA4B2E90-CF74-903B-B9DF-3E7E2605EAE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6" name="Group 185">
            <a:extLst>
              <a:ext uri="{FF2B5EF4-FFF2-40B4-BE49-F238E27FC236}">
                <a16:creationId xmlns:a16="http://schemas.microsoft.com/office/drawing/2014/main" id="{3E964CE2-7CF6-0ACB-700D-4A849C8F3FAC}"/>
              </a:ext>
            </a:extLst>
          </p:cNvPr>
          <p:cNvGrpSpPr/>
          <p:nvPr/>
        </p:nvGrpSpPr>
        <p:grpSpPr>
          <a:xfrm>
            <a:off x="4494486" y="3297125"/>
            <a:ext cx="211483" cy="205201"/>
            <a:chOff x="6787242" y="2111827"/>
            <a:chExt cx="1144333" cy="1110343"/>
          </a:xfrm>
        </p:grpSpPr>
        <p:sp>
          <p:nvSpPr>
            <p:cNvPr id="187" name="Regular Pentagon 186">
              <a:extLst>
                <a:ext uri="{FF2B5EF4-FFF2-40B4-BE49-F238E27FC236}">
                  <a16:creationId xmlns:a16="http://schemas.microsoft.com/office/drawing/2014/main" id="{89F3F921-366D-7E59-D4BF-53F58DE37FD6}"/>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8" name="Straight Connector 187">
              <a:extLst>
                <a:ext uri="{FF2B5EF4-FFF2-40B4-BE49-F238E27FC236}">
                  <a16:creationId xmlns:a16="http://schemas.microsoft.com/office/drawing/2014/main" id="{435B61B1-3550-AFDB-114F-FDD91293025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9" name="Group 188">
            <a:extLst>
              <a:ext uri="{FF2B5EF4-FFF2-40B4-BE49-F238E27FC236}">
                <a16:creationId xmlns:a16="http://schemas.microsoft.com/office/drawing/2014/main" id="{C0D667A7-1EA3-3554-C7B8-61BDC212548D}"/>
              </a:ext>
            </a:extLst>
          </p:cNvPr>
          <p:cNvGrpSpPr/>
          <p:nvPr/>
        </p:nvGrpSpPr>
        <p:grpSpPr>
          <a:xfrm>
            <a:off x="4905113" y="3297125"/>
            <a:ext cx="211483" cy="205201"/>
            <a:chOff x="6787242" y="2111827"/>
            <a:chExt cx="1144333" cy="1110343"/>
          </a:xfrm>
        </p:grpSpPr>
        <p:sp>
          <p:nvSpPr>
            <p:cNvPr id="190" name="Regular Pentagon 189">
              <a:extLst>
                <a:ext uri="{FF2B5EF4-FFF2-40B4-BE49-F238E27FC236}">
                  <a16:creationId xmlns:a16="http://schemas.microsoft.com/office/drawing/2014/main" id="{836507AC-6183-B959-557A-E13A6C9EEC6F}"/>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1" name="Straight Connector 190">
              <a:extLst>
                <a:ext uri="{FF2B5EF4-FFF2-40B4-BE49-F238E27FC236}">
                  <a16:creationId xmlns:a16="http://schemas.microsoft.com/office/drawing/2014/main" id="{B7FAC470-0518-9D01-860D-727B44587BE5}"/>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92" name="Group 191">
            <a:extLst>
              <a:ext uri="{FF2B5EF4-FFF2-40B4-BE49-F238E27FC236}">
                <a16:creationId xmlns:a16="http://schemas.microsoft.com/office/drawing/2014/main" id="{31260BBC-DC48-4FA5-BD11-3E2EF80E7FD4}"/>
              </a:ext>
            </a:extLst>
          </p:cNvPr>
          <p:cNvGrpSpPr/>
          <p:nvPr/>
        </p:nvGrpSpPr>
        <p:grpSpPr>
          <a:xfrm>
            <a:off x="5315740" y="3297125"/>
            <a:ext cx="211483" cy="205201"/>
            <a:chOff x="6787242" y="2111827"/>
            <a:chExt cx="1144333" cy="1110343"/>
          </a:xfrm>
        </p:grpSpPr>
        <p:sp>
          <p:nvSpPr>
            <p:cNvPr id="193" name="Regular Pentagon 192">
              <a:extLst>
                <a:ext uri="{FF2B5EF4-FFF2-40B4-BE49-F238E27FC236}">
                  <a16:creationId xmlns:a16="http://schemas.microsoft.com/office/drawing/2014/main" id="{5359B9A1-B605-A084-33DE-5E303681FFB6}"/>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4" name="Straight Connector 193">
              <a:extLst>
                <a:ext uri="{FF2B5EF4-FFF2-40B4-BE49-F238E27FC236}">
                  <a16:creationId xmlns:a16="http://schemas.microsoft.com/office/drawing/2014/main" id="{6AD636BC-B186-A70C-CEF1-EE3D870E040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95" name="Group 194">
            <a:extLst>
              <a:ext uri="{FF2B5EF4-FFF2-40B4-BE49-F238E27FC236}">
                <a16:creationId xmlns:a16="http://schemas.microsoft.com/office/drawing/2014/main" id="{3F4D62CB-64DD-3823-4D8A-A6BA65989626}"/>
              </a:ext>
            </a:extLst>
          </p:cNvPr>
          <p:cNvGrpSpPr/>
          <p:nvPr/>
        </p:nvGrpSpPr>
        <p:grpSpPr>
          <a:xfrm>
            <a:off x="5726367" y="3297125"/>
            <a:ext cx="211483" cy="205201"/>
            <a:chOff x="6787242" y="2111827"/>
            <a:chExt cx="1144333" cy="1110343"/>
          </a:xfrm>
        </p:grpSpPr>
        <p:sp>
          <p:nvSpPr>
            <p:cNvPr id="196" name="Regular Pentagon 195">
              <a:extLst>
                <a:ext uri="{FF2B5EF4-FFF2-40B4-BE49-F238E27FC236}">
                  <a16:creationId xmlns:a16="http://schemas.microsoft.com/office/drawing/2014/main" id="{28CE04EE-D971-6410-5CB8-426FFE42B846}"/>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7" name="Straight Connector 196">
              <a:extLst>
                <a:ext uri="{FF2B5EF4-FFF2-40B4-BE49-F238E27FC236}">
                  <a16:creationId xmlns:a16="http://schemas.microsoft.com/office/drawing/2014/main" id="{0EC14B7A-0C3F-A2EE-575A-9BD2EA37EE40}"/>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98" name="Group 197">
            <a:extLst>
              <a:ext uri="{FF2B5EF4-FFF2-40B4-BE49-F238E27FC236}">
                <a16:creationId xmlns:a16="http://schemas.microsoft.com/office/drawing/2014/main" id="{F3DC7D14-41A7-D12A-8756-0A0E01D9676A}"/>
              </a:ext>
            </a:extLst>
          </p:cNvPr>
          <p:cNvGrpSpPr/>
          <p:nvPr/>
        </p:nvGrpSpPr>
        <p:grpSpPr>
          <a:xfrm>
            <a:off x="6136994" y="3297125"/>
            <a:ext cx="211483" cy="205201"/>
            <a:chOff x="6787242" y="2111827"/>
            <a:chExt cx="1144333" cy="1110343"/>
          </a:xfrm>
        </p:grpSpPr>
        <p:sp>
          <p:nvSpPr>
            <p:cNvPr id="199" name="Regular Pentagon 198">
              <a:extLst>
                <a:ext uri="{FF2B5EF4-FFF2-40B4-BE49-F238E27FC236}">
                  <a16:creationId xmlns:a16="http://schemas.microsoft.com/office/drawing/2014/main" id="{619698EA-85A2-0F82-9AF6-59044535AE12}"/>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0" name="Straight Connector 199">
              <a:extLst>
                <a:ext uri="{FF2B5EF4-FFF2-40B4-BE49-F238E27FC236}">
                  <a16:creationId xmlns:a16="http://schemas.microsoft.com/office/drawing/2014/main" id="{D7B31BFC-90ED-C0B8-2A2F-735EFF054E66}"/>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01" name="Group 200">
            <a:extLst>
              <a:ext uri="{FF2B5EF4-FFF2-40B4-BE49-F238E27FC236}">
                <a16:creationId xmlns:a16="http://schemas.microsoft.com/office/drawing/2014/main" id="{FA5F3D80-0EFE-CD6B-5CEE-D5B2C94E5DE7}"/>
              </a:ext>
            </a:extLst>
          </p:cNvPr>
          <p:cNvGrpSpPr/>
          <p:nvPr/>
        </p:nvGrpSpPr>
        <p:grpSpPr>
          <a:xfrm>
            <a:off x="6547621" y="3297125"/>
            <a:ext cx="211483" cy="205201"/>
            <a:chOff x="6787242" y="2111827"/>
            <a:chExt cx="1144333" cy="1110343"/>
          </a:xfrm>
        </p:grpSpPr>
        <p:sp>
          <p:nvSpPr>
            <p:cNvPr id="202" name="Regular Pentagon 201">
              <a:extLst>
                <a:ext uri="{FF2B5EF4-FFF2-40B4-BE49-F238E27FC236}">
                  <a16:creationId xmlns:a16="http://schemas.microsoft.com/office/drawing/2014/main" id="{D946063D-F3A4-CAAE-4BC7-17893A747B63}"/>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3" name="Straight Connector 202">
              <a:extLst>
                <a:ext uri="{FF2B5EF4-FFF2-40B4-BE49-F238E27FC236}">
                  <a16:creationId xmlns:a16="http://schemas.microsoft.com/office/drawing/2014/main" id="{E189FA0D-D7FE-5A78-C037-CDCA93373DE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04" name="Group 203">
            <a:extLst>
              <a:ext uri="{FF2B5EF4-FFF2-40B4-BE49-F238E27FC236}">
                <a16:creationId xmlns:a16="http://schemas.microsoft.com/office/drawing/2014/main" id="{CA5001BC-3AEE-C002-5EBB-BBC7C08EFDB1}"/>
              </a:ext>
            </a:extLst>
          </p:cNvPr>
          <p:cNvGrpSpPr/>
          <p:nvPr/>
        </p:nvGrpSpPr>
        <p:grpSpPr>
          <a:xfrm>
            <a:off x="6958248" y="3297125"/>
            <a:ext cx="211483" cy="205201"/>
            <a:chOff x="6787242" y="2111827"/>
            <a:chExt cx="1144333" cy="1110343"/>
          </a:xfrm>
        </p:grpSpPr>
        <p:sp>
          <p:nvSpPr>
            <p:cNvPr id="205" name="Regular Pentagon 204">
              <a:extLst>
                <a:ext uri="{FF2B5EF4-FFF2-40B4-BE49-F238E27FC236}">
                  <a16:creationId xmlns:a16="http://schemas.microsoft.com/office/drawing/2014/main" id="{495108C5-20E5-D2A8-33C2-6A7C7EC0150E}"/>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6" name="Straight Connector 205">
              <a:extLst>
                <a:ext uri="{FF2B5EF4-FFF2-40B4-BE49-F238E27FC236}">
                  <a16:creationId xmlns:a16="http://schemas.microsoft.com/office/drawing/2014/main" id="{EF86F15C-D677-DC3C-4200-328FB103BBF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07" name="Group 206">
            <a:extLst>
              <a:ext uri="{FF2B5EF4-FFF2-40B4-BE49-F238E27FC236}">
                <a16:creationId xmlns:a16="http://schemas.microsoft.com/office/drawing/2014/main" id="{25FF3DB8-B871-0AE2-02B9-A6B3CD14CF71}"/>
              </a:ext>
            </a:extLst>
          </p:cNvPr>
          <p:cNvGrpSpPr/>
          <p:nvPr/>
        </p:nvGrpSpPr>
        <p:grpSpPr>
          <a:xfrm>
            <a:off x="7368875" y="3297125"/>
            <a:ext cx="211483" cy="205201"/>
            <a:chOff x="6787242" y="2111827"/>
            <a:chExt cx="1144333" cy="1110343"/>
          </a:xfrm>
        </p:grpSpPr>
        <p:sp>
          <p:nvSpPr>
            <p:cNvPr id="208" name="Regular Pentagon 207">
              <a:extLst>
                <a:ext uri="{FF2B5EF4-FFF2-40B4-BE49-F238E27FC236}">
                  <a16:creationId xmlns:a16="http://schemas.microsoft.com/office/drawing/2014/main" id="{4232C40D-F1FE-A35A-622C-8E500DB1C388}"/>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9" name="Straight Connector 208">
              <a:extLst>
                <a:ext uri="{FF2B5EF4-FFF2-40B4-BE49-F238E27FC236}">
                  <a16:creationId xmlns:a16="http://schemas.microsoft.com/office/drawing/2014/main" id="{0F779D17-3E67-76D6-1BAA-5BC4F20E3AF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10" name="Group 209">
            <a:extLst>
              <a:ext uri="{FF2B5EF4-FFF2-40B4-BE49-F238E27FC236}">
                <a16:creationId xmlns:a16="http://schemas.microsoft.com/office/drawing/2014/main" id="{6290DE80-76A8-D79A-45B1-E518C1D2B9FC}"/>
              </a:ext>
            </a:extLst>
          </p:cNvPr>
          <p:cNvGrpSpPr/>
          <p:nvPr/>
        </p:nvGrpSpPr>
        <p:grpSpPr>
          <a:xfrm>
            <a:off x="7779502" y="3297125"/>
            <a:ext cx="211483" cy="205201"/>
            <a:chOff x="6787242" y="2111827"/>
            <a:chExt cx="1144333" cy="1110343"/>
          </a:xfrm>
        </p:grpSpPr>
        <p:sp>
          <p:nvSpPr>
            <p:cNvPr id="211" name="Regular Pentagon 210">
              <a:extLst>
                <a:ext uri="{FF2B5EF4-FFF2-40B4-BE49-F238E27FC236}">
                  <a16:creationId xmlns:a16="http://schemas.microsoft.com/office/drawing/2014/main" id="{29E5DA21-8796-9ED8-A342-57AEB42B87A4}"/>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12" name="Straight Connector 211">
              <a:extLst>
                <a:ext uri="{FF2B5EF4-FFF2-40B4-BE49-F238E27FC236}">
                  <a16:creationId xmlns:a16="http://schemas.microsoft.com/office/drawing/2014/main" id="{03628D14-8B8F-203A-F5A4-463C42F47BAF}"/>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13" name="Group 212">
            <a:extLst>
              <a:ext uri="{FF2B5EF4-FFF2-40B4-BE49-F238E27FC236}">
                <a16:creationId xmlns:a16="http://schemas.microsoft.com/office/drawing/2014/main" id="{2F888AFD-4E0C-F052-9A25-B1360D58CAD2}"/>
              </a:ext>
            </a:extLst>
          </p:cNvPr>
          <p:cNvGrpSpPr/>
          <p:nvPr/>
        </p:nvGrpSpPr>
        <p:grpSpPr>
          <a:xfrm>
            <a:off x="8190123" y="3297125"/>
            <a:ext cx="211483" cy="205201"/>
            <a:chOff x="6787242" y="2111827"/>
            <a:chExt cx="1144333" cy="1110343"/>
          </a:xfrm>
        </p:grpSpPr>
        <p:sp>
          <p:nvSpPr>
            <p:cNvPr id="214" name="Regular Pentagon 213">
              <a:extLst>
                <a:ext uri="{FF2B5EF4-FFF2-40B4-BE49-F238E27FC236}">
                  <a16:creationId xmlns:a16="http://schemas.microsoft.com/office/drawing/2014/main" id="{85B7A8BF-1D79-65A3-CCCA-598A964F3561}"/>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15" name="Straight Connector 214">
              <a:extLst>
                <a:ext uri="{FF2B5EF4-FFF2-40B4-BE49-F238E27FC236}">
                  <a16:creationId xmlns:a16="http://schemas.microsoft.com/office/drawing/2014/main" id="{C48D2789-F6D2-3990-30FE-BAF5CD59FF28}"/>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18" name="Group 217">
            <a:extLst>
              <a:ext uri="{FF2B5EF4-FFF2-40B4-BE49-F238E27FC236}">
                <a16:creationId xmlns:a16="http://schemas.microsoft.com/office/drawing/2014/main" id="{7ABC1380-B100-0642-7D83-7F15FD8CDCF0}"/>
              </a:ext>
            </a:extLst>
          </p:cNvPr>
          <p:cNvGrpSpPr/>
          <p:nvPr/>
        </p:nvGrpSpPr>
        <p:grpSpPr>
          <a:xfrm flipV="1">
            <a:off x="2030724" y="2977823"/>
            <a:ext cx="211483" cy="205201"/>
            <a:chOff x="6787242" y="2111827"/>
            <a:chExt cx="1144333" cy="1110343"/>
          </a:xfrm>
        </p:grpSpPr>
        <p:sp>
          <p:nvSpPr>
            <p:cNvPr id="219" name="Regular Pentagon 218">
              <a:extLst>
                <a:ext uri="{FF2B5EF4-FFF2-40B4-BE49-F238E27FC236}">
                  <a16:creationId xmlns:a16="http://schemas.microsoft.com/office/drawing/2014/main" id="{FDD6ABB1-736F-582E-0D09-060A62FD8E5E}"/>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0" name="Straight Connector 219">
              <a:extLst>
                <a:ext uri="{FF2B5EF4-FFF2-40B4-BE49-F238E27FC236}">
                  <a16:creationId xmlns:a16="http://schemas.microsoft.com/office/drawing/2014/main" id="{728E3597-03DB-3599-B9B9-C0C346049B0A}"/>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21" name="Group 220">
            <a:extLst>
              <a:ext uri="{FF2B5EF4-FFF2-40B4-BE49-F238E27FC236}">
                <a16:creationId xmlns:a16="http://schemas.microsoft.com/office/drawing/2014/main" id="{86C7E819-E4B2-35AD-1301-623BE1C15858}"/>
              </a:ext>
            </a:extLst>
          </p:cNvPr>
          <p:cNvGrpSpPr/>
          <p:nvPr/>
        </p:nvGrpSpPr>
        <p:grpSpPr>
          <a:xfrm flipV="1">
            <a:off x="2851978" y="2977823"/>
            <a:ext cx="211483" cy="205201"/>
            <a:chOff x="6787242" y="2111827"/>
            <a:chExt cx="1144333" cy="1110343"/>
          </a:xfrm>
        </p:grpSpPr>
        <p:sp>
          <p:nvSpPr>
            <p:cNvPr id="222" name="Regular Pentagon 221">
              <a:extLst>
                <a:ext uri="{FF2B5EF4-FFF2-40B4-BE49-F238E27FC236}">
                  <a16:creationId xmlns:a16="http://schemas.microsoft.com/office/drawing/2014/main" id="{CB0ACB86-9C4F-2DF1-99E5-2146B05F6A2B}"/>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3" name="Straight Connector 222">
              <a:extLst>
                <a:ext uri="{FF2B5EF4-FFF2-40B4-BE49-F238E27FC236}">
                  <a16:creationId xmlns:a16="http://schemas.microsoft.com/office/drawing/2014/main" id="{F77A3DE2-0F4D-F146-C673-7EE77D55643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DA87D952-372A-12BC-A457-1DAC3B0621FF}"/>
              </a:ext>
            </a:extLst>
          </p:cNvPr>
          <p:cNvGrpSpPr/>
          <p:nvPr/>
        </p:nvGrpSpPr>
        <p:grpSpPr>
          <a:xfrm flipV="1">
            <a:off x="2441351" y="2977823"/>
            <a:ext cx="211483" cy="205201"/>
            <a:chOff x="6787242" y="2111827"/>
            <a:chExt cx="1144333" cy="1110343"/>
          </a:xfrm>
        </p:grpSpPr>
        <p:sp>
          <p:nvSpPr>
            <p:cNvPr id="228" name="Regular Pentagon 227">
              <a:extLst>
                <a:ext uri="{FF2B5EF4-FFF2-40B4-BE49-F238E27FC236}">
                  <a16:creationId xmlns:a16="http://schemas.microsoft.com/office/drawing/2014/main" id="{EC344020-0635-5C9B-B750-5B5E35B11BFE}"/>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9" name="Straight Connector 228">
              <a:extLst>
                <a:ext uri="{FF2B5EF4-FFF2-40B4-BE49-F238E27FC236}">
                  <a16:creationId xmlns:a16="http://schemas.microsoft.com/office/drawing/2014/main" id="{DEC1CCC7-2B93-FCA0-2F67-4740E02CBAA9}"/>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33" name="Group 232">
            <a:extLst>
              <a:ext uri="{FF2B5EF4-FFF2-40B4-BE49-F238E27FC236}">
                <a16:creationId xmlns:a16="http://schemas.microsoft.com/office/drawing/2014/main" id="{86391777-626A-F83F-2B36-302A4C2EF2F4}"/>
              </a:ext>
            </a:extLst>
          </p:cNvPr>
          <p:cNvGrpSpPr/>
          <p:nvPr/>
        </p:nvGrpSpPr>
        <p:grpSpPr>
          <a:xfrm flipV="1">
            <a:off x="4083859" y="2977823"/>
            <a:ext cx="211483" cy="205201"/>
            <a:chOff x="6787242" y="2111827"/>
            <a:chExt cx="1144333" cy="1110343"/>
          </a:xfrm>
        </p:grpSpPr>
        <p:sp>
          <p:nvSpPr>
            <p:cNvPr id="234" name="Regular Pentagon 233">
              <a:extLst>
                <a:ext uri="{FF2B5EF4-FFF2-40B4-BE49-F238E27FC236}">
                  <a16:creationId xmlns:a16="http://schemas.microsoft.com/office/drawing/2014/main" id="{699DF4D7-4EE6-D1D1-EDB7-C9094975E4E9}"/>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35" name="Straight Connector 234">
              <a:extLst>
                <a:ext uri="{FF2B5EF4-FFF2-40B4-BE49-F238E27FC236}">
                  <a16:creationId xmlns:a16="http://schemas.microsoft.com/office/drawing/2014/main" id="{0BD0B1ED-CB1E-5B48-9031-20B549F6346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36" name="Group 235">
            <a:extLst>
              <a:ext uri="{FF2B5EF4-FFF2-40B4-BE49-F238E27FC236}">
                <a16:creationId xmlns:a16="http://schemas.microsoft.com/office/drawing/2014/main" id="{8FBA3248-7C6A-4BDD-F99D-84624668A272}"/>
              </a:ext>
            </a:extLst>
          </p:cNvPr>
          <p:cNvGrpSpPr/>
          <p:nvPr/>
        </p:nvGrpSpPr>
        <p:grpSpPr>
          <a:xfrm flipV="1">
            <a:off x="3673232" y="2977823"/>
            <a:ext cx="211483" cy="205201"/>
            <a:chOff x="6787242" y="2111827"/>
            <a:chExt cx="1144333" cy="1110343"/>
          </a:xfrm>
        </p:grpSpPr>
        <p:sp>
          <p:nvSpPr>
            <p:cNvPr id="237" name="Regular Pentagon 236">
              <a:extLst>
                <a:ext uri="{FF2B5EF4-FFF2-40B4-BE49-F238E27FC236}">
                  <a16:creationId xmlns:a16="http://schemas.microsoft.com/office/drawing/2014/main" id="{4B9BC025-DF92-DD3B-CEBB-2D5B583AC383}"/>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38" name="Straight Connector 237">
              <a:extLst>
                <a:ext uri="{FF2B5EF4-FFF2-40B4-BE49-F238E27FC236}">
                  <a16:creationId xmlns:a16="http://schemas.microsoft.com/office/drawing/2014/main" id="{865E9335-4F91-69F2-DB62-D5E2B695AAFA}"/>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39" name="Group 238">
            <a:extLst>
              <a:ext uri="{FF2B5EF4-FFF2-40B4-BE49-F238E27FC236}">
                <a16:creationId xmlns:a16="http://schemas.microsoft.com/office/drawing/2014/main" id="{9AD8E417-B35B-6BB8-0350-15FA05116D02}"/>
              </a:ext>
            </a:extLst>
          </p:cNvPr>
          <p:cNvGrpSpPr/>
          <p:nvPr/>
        </p:nvGrpSpPr>
        <p:grpSpPr>
          <a:xfrm flipV="1">
            <a:off x="6769674" y="1520670"/>
            <a:ext cx="211483" cy="205201"/>
            <a:chOff x="6787242" y="2111827"/>
            <a:chExt cx="1144333" cy="1110343"/>
          </a:xfrm>
        </p:grpSpPr>
        <p:sp>
          <p:nvSpPr>
            <p:cNvPr id="240" name="Regular Pentagon 239">
              <a:extLst>
                <a:ext uri="{FF2B5EF4-FFF2-40B4-BE49-F238E27FC236}">
                  <a16:creationId xmlns:a16="http://schemas.microsoft.com/office/drawing/2014/main" id="{2643E545-E2A2-C117-27D8-DADBF41DD964}"/>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41" name="Straight Connector 240">
              <a:extLst>
                <a:ext uri="{FF2B5EF4-FFF2-40B4-BE49-F238E27FC236}">
                  <a16:creationId xmlns:a16="http://schemas.microsoft.com/office/drawing/2014/main" id="{64CEE51A-7FF9-F126-2C97-A8EBAB97B532}"/>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42" name="Group 241">
            <a:extLst>
              <a:ext uri="{FF2B5EF4-FFF2-40B4-BE49-F238E27FC236}">
                <a16:creationId xmlns:a16="http://schemas.microsoft.com/office/drawing/2014/main" id="{D2E7543A-C318-71C6-7E8C-B3115B41E224}"/>
              </a:ext>
            </a:extLst>
          </p:cNvPr>
          <p:cNvGrpSpPr/>
          <p:nvPr/>
        </p:nvGrpSpPr>
        <p:grpSpPr>
          <a:xfrm flipV="1">
            <a:off x="4905113" y="2977823"/>
            <a:ext cx="211483" cy="205201"/>
            <a:chOff x="6787242" y="2111827"/>
            <a:chExt cx="1144333" cy="1110343"/>
          </a:xfrm>
        </p:grpSpPr>
        <p:sp>
          <p:nvSpPr>
            <p:cNvPr id="243" name="Regular Pentagon 242">
              <a:extLst>
                <a:ext uri="{FF2B5EF4-FFF2-40B4-BE49-F238E27FC236}">
                  <a16:creationId xmlns:a16="http://schemas.microsoft.com/office/drawing/2014/main" id="{7D012C06-0803-DDD7-36D8-82242E9CEB0A}"/>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44" name="Straight Connector 243">
              <a:extLst>
                <a:ext uri="{FF2B5EF4-FFF2-40B4-BE49-F238E27FC236}">
                  <a16:creationId xmlns:a16="http://schemas.microsoft.com/office/drawing/2014/main" id="{ECE8C22D-A9AF-6F18-209E-4C9C4A56D0AD}"/>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45" name="Group 244">
            <a:extLst>
              <a:ext uri="{FF2B5EF4-FFF2-40B4-BE49-F238E27FC236}">
                <a16:creationId xmlns:a16="http://schemas.microsoft.com/office/drawing/2014/main" id="{359C9ADA-F32C-D017-F44C-D3233DA2064B}"/>
              </a:ext>
            </a:extLst>
          </p:cNvPr>
          <p:cNvGrpSpPr/>
          <p:nvPr/>
        </p:nvGrpSpPr>
        <p:grpSpPr>
          <a:xfrm rot="16765355" flipV="1">
            <a:off x="7773494" y="1384244"/>
            <a:ext cx="211483" cy="205201"/>
            <a:chOff x="6787242" y="2111827"/>
            <a:chExt cx="1144333" cy="1110343"/>
          </a:xfrm>
        </p:grpSpPr>
        <p:sp>
          <p:nvSpPr>
            <p:cNvPr id="246" name="Regular Pentagon 245">
              <a:extLst>
                <a:ext uri="{FF2B5EF4-FFF2-40B4-BE49-F238E27FC236}">
                  <a16:creationId xmlns:a16="http://schemas.microsoft.com/office/drawing/2014/main" id="{1ABDCCED-7809-BE34-88E9-311B950FC33F}"/>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47" name="Straight Connector 246">
              <a:extLst>
                <a:ext uri="{FF2B5EF4-FFF2-40B4-BE49-F238E27FC236}">
                  <a16:creationId xmlns:a16="http://schemas.microsoft.com/office/drawing/2014/main" id="{50ACC83C-D1B8-309E-990E-723D94DA98DD}"/>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48" name="Group 247">
            <a:extLst>
              <a:ext uri="{FF2B5EF4-FFF2-40B4-BE49-F238E27FC236}">
                <a16:creationId xmlns:a16="http://schemas.microsoft.com/office/drawing/2014/main" id="{2472C678-C262-9F56-173A-F9B6C4830363}"/>
              </a:ext>
            </a:extLst>
          </p:cNvPr>
          <p:cNvGrpSpPr/>
          <p:nvPr/>
        </p:nvGrpSpPr>
        <p:grpSpPr>
          <a:xfrm flipV="1">
            <a:off x="4494486" y="2977823"/>
            <a:ext cx="211483" cy="205201"/>
            <a:chOff x="6787242" y="2111827"/>
            <a:chExt cx="1144333" cy="1110343"/>
          </a:xfrm>
        </p:grpSpPr>
        <p:sp>
          <p:nvSpPr>
            <p:cNvPr id="249" name="Regular Pentagon 248">
              <a:extLst>
                <a:ext uri="{FF2B5EF4-FFF2-40B4-BE49-F238E27FC236}">
                  <a16:creationId xmlns:a16="http://schemas.microsoft.com/office/drawing/2014/main" id="{94AFF6B4-6DB7-CCCA-3B3F-EE1C734B30FD}"/>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50" name="Straight Connector 249">
              <a:extLst>
                <a:ext uri="{FF2B5EF4-FFF2-40B4-BE49-F238E27FC236}">
                  <a16:creationId xmlns:a16="http://schemas.microsoft.com/office/drawing/2014/main" id="{571E885B-3A2D-603D-1CDF-4E54C520A9D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51" name="Group 250">
            <a:extLst>
              <a:ext uri="{FF2B5EF4-FFF2-40B4-BE49-F238E27FC236}">
                <a16:creationId xmlns:a16="http://schemas.microsoft.com/office/drawing/2014/main" id="{BCCAEE54-9FF4-986D-6503-099E4F2C4853}"/>
              </a:ext>
            </a:extLst>
          </p:cNvPr>
          <p:cNvGrpSpPr/>
          <p:nvPr/>
        </p:nvGrpSpPr>
        <p:grpSpPr>
          <a:xfrm rot="19624689" flipV="1">
            <a:off x="6859485" y="1906587"/>
            <a:ext cx="211483" cy="205201"/>
            <a:chOff x="6787242" y="2111827"/>
            <a:chExt cx="1144333" cy="1110343"/>
          </a:xfrm>
        </p:grpSpPr>
        <p:sp>
          <p:nvSpPr>
            <p:cNvPr id="252" name="Regular Pentagon 251">
              <a:extLst>
                <a:ext uri="{FF2B5EF4-FFF2-40B4-BE49-F238E27FC236}">
                  <a16:creationId xmlns:a16="http://schemas.microsoft.com/office/drawing/2014/main" id="{42E47EA6-83AF-FE8B-40E7-44C85D4E4DBE}"/>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53" name="Straight Connector 252">
              <a:extLst>
                <a:ext uri="{FF2B5EF4-FFF2-40B4-BE49-F238E27FC236}">
                  <a16:creationId xmlns:a16="http://schemas.microsoft.com/office/drawing/2014/main" id="{6B4F91F3-776A-08EB-7992-37FCFCAE8C20}"/>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06" name="Group 405">
            <a:extLst>
              <a:ext uri="{FF2B5EF4-FFF2-40B4-BE49-F238E27FC236}">
                <a16:creationId xmlns:a16="http://schemas.microsoft.com/office/drawing/2014/main" id="{37C25811-168A-14A5-1161-0A97397160FB}"/>
              </a:ext>
            </a:extLst>
          </p:cNvPr>
          <p:cNvGrpSpPr/>
          <p:nvPr/>
        </p:nvGrpSpPr>
        <p:grpSpPr>
          <a:xfrm rot="8696612" flipV="1">
            <a:off x="7163980" y="1362321"/>
            <a:ext cx="211483" cy="205201"/>
            <a:chOff x="6787242" y="2111827"/>
            <a:chExt cx="1144333" cy="1110343"/>
          </a:xfrm>
        </p:grpSpPr>
        <p:sp>
          <p:nvSpPr>
            <p:cNvPr id="407" name="Regular Pentagon 406">
              <a:extLst>
                <a:ext uri="{FF2B5EF4-FFF2-40B4-BE49-F238E27FC236}">
                  <a16:creationId xmlns:a16="http://schemas.microsoft.com/office/drawing/2014/main" id="{F35C5E85-A8C5-BF74-FB67-EA0B9254230C}"/>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08" name="Straight Connector 407">
              <a:extLst>
                <a:ext uri="{FF2B5EF4-FFF2-40B4-BE49-F238E27FC236}">
                  <a16:creationId xmlns:a16="http://schemas.microsoft.com/office/drawing/2014/main" id="{06E81997-0DF7-49E4-924E-66D6874D2AE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12" name="Group 411">
            <a:extLst>
              <a:ext uri="{FF2B5EF4-FFF2-40B4-BE49-F238E27FC236}">
                <a16:creationId xmlns:a16="http://schemas.microsoft.com/office/drawing/2014/main" id="{6C97302E-C6E3-FFD3-182A-2713FD25BEEA}"/>
              </a:ext>
            </a:extLst>
          </p:cNvPr>
          <p:cNvGrpSpPr/>
          <p:nvPr/>
        </p:nvGrpSpPr>
        <p:grpSpPr>
          <a:xfrm rot="12829941" flipV="1">
            <a:off x="6290628" y="2120473"/>
            <a:ext cx="211483" cy="205201"/>
            <a:chOff x="6787242" y="2111827"/>
            <a:chExt cx="1144333" cy="1110343"/>
          </a:xfrm>
        </p:grpSpPr>
        <p:sp>
          <p:nvSpPr>
            <p:cNvPr id="413" name="Regular Pentagon 412">
              <a:extLst>
                <a:ext uri="{FF2B5EF4-FFF2-40B4-BE49-F238E27FC236}">
                  <a16:creationId xmlns:a16="http://schemas.microsoft.com/office/drawing/2014/main" id="{70141194-B0A9-7254-B8C4-9E186DE83BBC}"/>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14" name="Straight Connector 413">
              <a:extLst>
                <a:ext uri="{FF2B5EF4-FFF2-40B4-BE49-F238E27FC236}">
                  <a16:creationId xmlns:a16="http://schemas.microsoft.com/office/drawing/2014/main" id="{3FD5A2F8-B471-73A4-0FBC-33FD565B1760}"/>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15" name="Group 414">
            <a:extLst>
              <a:ext uri="{FF2B5EF4-FFF2-40B4-BE49-F238E27FC236}">
                <a16:creationId xmlns:a16="http://schemas.microsoft.com/office/drawing/2014/main" id="{74F23598-56C3-1C13-F049-0D6FF8E82A16}"/>
              </a:ext>
            </a:extLst>
          </p:cNvPr>
          <p:cNvGrpSpPr/>
          <p:nvPr/>
        </p:nvGrpSpPr>
        <p:grpSpPr>
          <a:xfrm rot="6327560" flipV="1">
            <a:off x="6538693" y="2357896"/>
            <a:ext cx="211483" cy="205201"/>
            <a:chOff x="6787242" y="2111827"/>
            <a:chExt cx="1144333" cy="1110343"/>
          </a:xfrm>
        </p:grpSpPr>
        <p:sp>
          <p:nvSpPr>
            <p:cNvPr id="416" name="Regular Pentagon 415">
              <a:extLst>
                <a:ext uri="{FF2B5EF4-FFF2-40B4-BE49-F238E27FC236}">
                  <a16:creationId xmlns:a16="http://schemas.microsoft.com/office/drawing/2014/main" id="{8E31D27D-767F-5F24-991F-EAAD4E050480}"/>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17" name="Straight Connector 416">
              <a:extLst>
                <a:ext uri="{FF2B5EF4-FFF2-40B4-BE49-F238E27FC236}">
                  <a16:creationId xmlns:a16="http://schemas.microsoft.com/office/drawing/2014/main" id="{C95F8953-38EF-4735-55CE-EB9911D9A60E}"/>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18" name="Group 417">
            <a:extLst>
              <a:ext uri="{FF2B5EF4-FFF2-40B4-BE49-F238E27FC236}">
                <a16:creationId xmlns:a16="http://schemas.microsoft.com/office/drawing/2014/main" id="{B4FAA56F-F09B-FC18-6511-FB66F8751A4E}"/>
              </a:ext>
            </a:extLst>
          </p:cNvPr>
          <p:cNvGrpSpPr/>
          <p:nvPr/>
        </p:nvGrpSpPr>
        <p:grpSpPr>
          <a:xfrm rot="6223338" flipV="1">
            <a:off x="6324149" y="1401804"/>
            <a:ext cx="211483" cy="205201"/>
            <a:chOff x="6787242" y="2111827"/>
            <a:chExt cx="1144333" cy="1110343"/>
          </a:xfrm>
        </p:grpSpPr>
        <p:sp>
          <p:nvSpPr>
            <p:cNvPr id="419" name="Regular Pentagon 418">
              <a:extLst>
                <a:ext uri="{FF2B5EF4-FFF2-40B4-BE49-F238E27FC236}">
                  <a16:creationId xmlns:a16="http://schemas.microsoft.com/office/drawing/2014/main" id="{440B79EB-4691-0C37-09D9-DD845A8C693E}"/>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20" name="Straight Connector 419">
              <a:extLst>
                <a:ext uri="{FF2B5EF4-FFF2-40B4-BE49-F238E27FC236}">
                  <a16:creationId xmlns:a16="http://schemas.microsoft.com/office/drawing/2014/main" id="{762ACEF5-16F2-C284-BAA3-9345FAAC550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21" name="Group 420">
            <a:extLst>
              <a:ext uri="{FF2B5EF4-FFF2-40B4-BE49-F238E27FC236}">
                <a16:creationId xmlns:a16="http://schemas.microsoft.com/office/drawing/2014/main" id="{70FA116E-EC0D-C9E6-C63A-5C9C3D5E37D0}"/>
              </a:ext>
            </a:extLst>
          </p:cNvPr>
          <p:cNvGrpSpPr/>
          <p:nvPr/>
        </p:nvGrpSpPr>
        <p:grpSpPr>
          <a:xfrm rot="19311836" flipV="1">
            <a:off x="7472822" y="2063396"/>
            <a:ext cx="211483" cy="205201"/>
            <a:chOff x="6787242" y="2111827"/>
            <a:chExt cx="1144333" cy="1110343"/>
          </a:xfrm>
        </p:grpSpPr>
        <p:sp>
          <p:nvSpPr>
            <p:cNvPr id="422" name="Regular Pentagon 421">
              <a:extLst>
                <a:ext uri="{FF2B5EF4-FFF2-40B4-BE49-F238E27FC236}">
                  <a16:creationId xmlns:a16="http://schemas.microsoft.com/office/drawing/2014/main" id="{250DF9DA-F6FF-DF67-AE0D-011E9D9075E0}"/>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23" name="Straight Connector 422">
              <a:extLst>
                <a:ext uri="{FF2B5EF4-FFF2-40B4-BE49-F238E27FC236}">
                  <a16:creationId xmlns:a16="http://schemas.microsoft.com/office/drawing/2014/main" id="{2F9079B7-C54B-7400-A2C6-3FA597AB55C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40" name="Group 439">
            <a:extLst>
              <a:ext uri="{FF2B5EF4-FFF2-40B4-BE49-F238E27FC236}">
                <a16:creationId xmlns:a16="http://schemas.microsoft.com/office/drawing/2014/main" id="{540D6855-7F1E-15D1-D6B7-45C6B7EC5947}"/>
              </a:ext>
            </a:extLst>
          </p:cNvPr>
          <p:cNvGrpSpPr/>
          <p:nvPr/>
        </p:nvGrpSpPr>
        <p:grpSpPr>
          <a:xfrm rot="13222071" flipV="1">
            <a:off x="7276851" y="1673796"/>
            <a:ext cx="211483" cy="205201"/>
            <a:chOff x="6787242" y="2111827"/>
            <a:chExt cx="1144333" cy="1110343"/>
          </a:xfrm>
        </p:grpSpPr>
        <p:sp>
          <p:nvSpPr>
            <p:cNvPr id="441" name="Regular Pentagon 440">
              <a:extLst>
                <a:ext uri="{FF2B5EF4-FFF2-40B4-BE49-F238E27FC236}">
                  <a16:creationId xmlns:a16="http://schemas.microsoft.com/office/drawing/2014/main" id="{C89A55B1-6ED3-6F66-B9CA-558C364502A6}"/>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42" name="Straight Connector 441">
              <a:extLst>
                <a:ext uri="{FF2B5EF4-FFF2-40B4-BE49-F238E27FC236}">
                  <a16:creationId xmlns:a16="http://schemas.microsoft.com/office/drawing/2014/main" id="{331E86D7-EA49-0712-3DFE-8B3E7F369158}"/>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43" name="Group 442">
            <a:extLst>
              <a:ext uri="{FF2B5EF4-FFF2-40B4-BE49-F238E27FC236}">
                <a16:creationId xmlns:a16="http://schemas.microsoft.com/office/drawing/2014/main" id="{8D3059D1-FA86-DADB-4584-7BFB1C496F42}"/>
              </a:ext>
            </a:extLst>
          </p:cNvPr>
          <p:cNvGrpSpPr/>
          <p:nvPr/>
        </p:nvGrpSpPr>
        <p:grpSpPr>
          <a:xfrm rot="19624689" flipV="1">
            <a:off x="5801616" y="1924619"/>
            <a:ext cx="211483" cy="205201"/>
            <a:chOff x="6787242" y="2111827"/>
            <a:chExt cx="1144333" cy="1110343"/>
          </a:xfrm>
        </p:grpSpPr>
        <p:sp>
          <p:nvSpPr>
            <p:cNvPr id="444" name="Regular Pentagon 443">
              <a:extLst>
                <a:ext uri="{FF2B5EF4-FFF2-40B4-BE49-F238E27FC236}">
                  <a16:creationId xmlns:a16="http://schemas.microsoft.com/office/drawing/2014/main" id="{AE38D1AC-A0D6-206D-CAE0-34EA132D7190}"/>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45" name="Straight Connector 444">
              <a:extLst>
                <a:ext uri="{FF2B5EF4-FFF2-40B4-BE49-F238E27FC236}">
                  <a16:creationId xmlns:a16="http://schemas.microsoft.com/office/drawing/2014/main" id="{DBF15311-11CE-07D7-5F1A-FDF2E3F3CAF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46" name="Group 445">
            <a:extLst>
              <a:ext uri="{FF2B5EF4-FFF2-40B4-BE49-F238E27FC236}">
                <a16:creationId xmlns:a16="http://schemas.microsoft.com/office/drawing/2014/main" id="{F16F01D5-6D48-09FB-40F2-3D591F691F2F}"/>
              </a:ext>
            </a:extLst>
          </p:cNvPr>
          <p:cNvGrpSpPr/>
          <p:nvPr/>
        </p:nvGrpSpPr>
        <p:grpSpPr>
          <a:xfrm rot="21391603" flipV="1">
            <a:off x="6138754" y="2499696"/>
            <a:ext cx="211483" cy="205201"/>
            <a:chOff x="6787242" y="2111827"/>
            <a:chExt cx="1144333" cy="1110343"/>
          </a:xfrm>
        </p:grpSpPr>
        <p:sp>
          <p:nvSpPr>
            <p:cNvPr id="447" name="Regular Pentagon 446">
              <a:extLst>
                <a:ext uri="{FF2B5EF4-FFF2-40B4-BE49-F238E27FC236}">
                  <a16:creationId xmlns:a16="http://schemas.microsoft.com/office/drawing/2014/main" id="{2C023291-3D69-C538-4CB1-8BA7CD1E0E0F}"/>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48" name="Straight Connector 447">
              <a:extLst>
                <a:ext uri="{FF2B5EF4-FFF2-40B4-BE49-F238E27FC236}">
                  <a16:creationId xmlns:a16="http://schemas.microsoft.com/office/drawing/2014/main" id="{EDDDA2BA-AFA5-CB84-13B2-C17B4A7A75DD}"/>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49" name="Group 448">
            <a:extLst>
              <a:ext uri="{FF2B5EF4-FFF2-40B4-BE49-F238E27FC236}">
                <a16:creationId xmlns:a16="http://schemas.microsoft.com/office/drawing/2014/main" id="{D7410475-A5DB-5D34-E1D9-7AC7718BD4A4}"/>
              </a:ext>
            </a:extLst>
          </p:cNvPr>
          <p:cNvGrpSpPr/>
          <p:nvPr/>
        </p:nvGrpSpPr>
        <p:grpSpPr>
          <a:xfrm rot="14441535" flipV="1">
            <a:off x="5816692" y="1501985"/>
            <a:ext cx="211483" cy="205201"/>
            <a:chOff x="6787242" y="2111827"/>
            <a:chExt cx="1144333" cy="1110343"/>
          </a:xfrm>
        </p:grpSpPr>
        <p:sp>
          <p:nvSpPr>
            <p:cNvPr id="450" name="Regular Pentagon 449">
              <a:extLst>
                <a:ext uri="{FF2B5EF4-FFF2-40B4-BE49-F238E27FC236}">
                  <a16:creationId xmlns:a16="http://schemas.microsoft.com/office/drawing/2014/main" id="{582FFFD9-8C0C-F051-F8C3-A74D06C5779A}"/>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51" name="Straight Connector 450">
              <a:extLst>
                <a:ext uri="{FF2B5EF4-FFF2-40B4-BE49-F238E27FC236}">
                  <a16:creationId xmlns:a16="http://schemas.microsoft.com/office/drawing/2014/main" id="{6F6302D1-5176-6A43-8392-9D454DF970AC}"/>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52" name="Group 451">
            <a:extLst>
              <a:ext uri="{FF2B5EF4-FFF2-40B4-BE49-F238E27FC236}">
                <a16:creationId xmlns:a16="http://schemas.microsoft.com/office/drawing/2014/main" id="{B4E0DB76-9901-8130-A923-CDA46B02C3D6}"/>
              </a:ext>
            </a:extLst>
          </p:cNvPr>
          <p:cNvGrpSpPr/>
          <p:nvPr/>
        </p:nvGrpSpPr>
        <p:grpSpPr>
          <a:xfrm rot="15273638" flipV="1">
            <a:off x="7025799" y="2225683"/>
            <a:ext cx="211483" cy="205201"/>
            <a:chOff x="6787242" y="2111827"/>
            <a:chExt cx="1144333" cy="1110343"/>
          </a:xfrm>
        </p:grpSpPr>
        <p:sp>
          <p:nvSpPr>
            <p:cNvPr id="453" name="Regular Pentagon 452">
              <a:extLst>
                <a:ext uri="{FF2B5EF4-FFF2-40B4-BE49-F238E27FC236}">
                  <a16:creationId xmlns:a16="http://schemas.microsoft.com/office/drawing/2014/main" id="{6C4B7FD9-B0FF-7758-8D1E-8D17FB2268F9}"/>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54" name="Straight Connector 453">
              <a:extLst>
                <a:ext uri="{FF2B5EF4-FFF2-40B4-BE49-F238E27FC236}">
                  <a16:creationId xmlns:a16="http://schemas.microsoft.com/office/drawing/2014/main" id="{2BBA4739-7EA3-C381-DF0C-FE0CC7149E87}"/>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55" name="Group 454">
            <a:extLst>
              <a:ext uri="{FF2B5EF4-FFF2-40B4-BE49-F238E27FC236}">
                <a16:creationId xmlns:a16="http://schemas.microsoft.com/office/drawing/2014/main" id="{8BBED692-46D2-CA0B-2738-BEE744F349DA}"/>
              </a:ext>
            </a:extLst>
          </p:cNvPr>
          <p:cNvGrpSpPr/>
          <p:nvPr/>
        </p:nvGrpSpPr>
        <p:grpSpPr>
          <a:xfrm rot="8650442" flipH="1" flipV="1">
            <a:off x="6269185" y="1762992"/>
            <a:ext cx="211483" cy="205201"/>
            <a:chOff x="6787242" y="2111827"/>
            <a:chExt cx="1144333" cy="1110343"/>
          </a:xfrm>
        </p:grpSpPr>
        <p:sp>
          <p:nvSpPr>
            <p:cNvPr id="456" name="Regular Pentagon 455">
              <a:extLst>
                <a:ext uri="{FF2B5EF4-FFF2-40B4-BE49-F238E27FC236}">
                  <a16:creationId xmlns:a16="http://schemas.microsoft.com/office/drawing/2014/main" id="{A85202EE-B1D0-A781-36B6-3305BAD3666A}"/>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57" name="Straight Connector 456">
              <a:extLst>
                <a:ext uri="{FF2B5EF4-FFF2-40B4-BE49-F238E27FC236}">
                  <a16:creationId xmlns:a16="http://schemas.microsoft.com/office/drawing/2014/main" id="{E2718E4B-AE95-CCAB-5AA3-810B8C22375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458" name="Freeform 457">
            <a:extLst>
              <a:ext uri="{FF2B5EF4-FFF2-40B4-BE49-F238E27FC236}">
                <a16:creationId xmlns:a16="http://schemas.microsoft.com/office/drawing/2014/main" id="{461B62DF-B766-2AB9-4505-4D34F91A1672}"/>
              </a:ext>
            </a:extLst>
          </p:cNvPr>
          <p:cNvSpPr/>
          <p:nvPr/>
        </p:nvSpPr>
        <p:spPr>
          <a:xfrm rot="9251055" flipH="1">
            <a:off x="5712354" y="2792158"/>
            <a:ext cx="548688" cy="117809"/>
          </a:xfrm>
          <a:custGeom>
            <a:avLst/>
            <a:gdLst>
              <a:gd name="connsiteX0" fmla="*/ 252000 w 252000"/>
              <a:gd name="connsiteY0" fmla="*/ 116291 h 116291"/>
              <a:gd name="connsiteX1" fmla="*/ 122400 w 252000"/>
              <a:gd name="connsiteY1" fmla="*/ 8291 h 116291"/>
              <a:gd name="connsiteX2" fmla="*/ 0 w 252000"/>
              <a:gd name="connsiteY2" fmla="*/ 15491 h 116291"/>
              <a:gd name="connsiteX0" fmla="*/ 252000 w 252000"/>
              <a:gd name="connsiteY0" fmla="*/ 133211 h 133211"/>
              <a:gd name="connsiteX1" fmla="*/ 150043 w 252000"/>
              <a:gd name="connsiteY1" fmla="*/ 4724 h 133211"/>
              <a:gd name="connsiteX2" fmla="*/ 0 w 252000"/>
              <a:gd name="connsiteY2" fmla="*/ 32411 h 133211"/>
              <a:gd name="connsiteX0" fmla="*/ 252000 w 252000"/>
              <a:gd name="connsiteY0" fmla="*/ 133211 h 133211"/>
              <a:gd name="connsiteX1" fmla="*/ 150043 w 252000"/>
              <a:gd name="connsiteY1" fmla="*/ 4724 h 133211"/>
              <a:gd name="connsiteX2" fmla="*/ 0 w 252000"/>
              <a:gd name="connsiteY2" fmla="*/ 32411 h 133211"/>
              <a:gd name="connsiteX0" fmla="*/ 252000 w 252000"/>
              <a:gd name="connsiteY0" fmla="*/ 133211 h 133211"/>
              <a:gd name="connsiteX1" fmla="*/ 150043 w 252000"/>
              <a:gd name="connsiteY1" fmla="*/ 4724 h 133211"/>
              <a:gd name="connsiteX2" fmla="*/ 0 w 252000"/>
              <a:gd name="connsiteY2" fmla="*/ 32411 h 133211"/>
              <a:gd name="connsiteX0" fmla="*/ 252000 w 252000"/>
              <a:gd name="connsiteY0" fmla="*/ 133211 h 133211"/>
              <a:gd name="connsiteX1" fmla="*/ 150043 w 252000"/>
              <a:gd name="connsiteY1" fmla="*/ 4724 h 133211"/>
              <a:gd name="connsiteX2" fmla="*/ 0 w 252000"/>
              <a:gd name="connsiteY2" fmla="*/ 32411 h 133211"/>
              <a:gd name="connsiteX0" fmla="*/ 252000 w 252000"/>
              <a:gd name="connsiteY0" fmla="*/ 143578 h 143578"/>
              <a:gd name="connsiteX1" fmla="*/ 150043 w 252000"/>
              <a:gd name="connsiteY1" fmla="*/ 15091 h 143578"/>
              <a:gd name="connsiteX2" fmla="*/ 0 w 252000"/>
              <a:gd name="connsiteY2" fmla="*/ 42778 h 143578"/>
              <a:gd name="connsiteX0" fmla="*/ 283591 w 283591"/>
              <a:gd name="connsiteY0" fmla="*/ 108344 h 108344"/>
              <a:gd name="connsiteX1" fmla="*/ 150043 w 283591"/>
              <a:gd name="connsiteY1" fmla="*/ 3272 h 108344"/>
              <a:gd name="connsiteX2" fmla="*/ 0 w 283591"/>
              <a:gd name="connsiteY2" fmla="*/ 30959 h 108344"/>
              <a:gd name="connsiteX0" fmla="*/ 283591 w 283591"/>
              <a:gd name="connsiteY0" fmla="*/ 110496 h 110496"/>
              <a:gd name="connsiteX1" fmla="*/ 183417 w 283591"/>
              <a:gd name="connsiteY1" fmla="*/ 3087 h 110496"/>
              <a:gd name="connsiteX2" fmla="*/ 0 w 283591"/>
              <a:gd name="connsiteY2" fmla="*/ 33111 h 110496"/>
              <a:gd name="connsiteX0" fmla="*/ 265885 w 265885"/>
              <a:gd name="connsiteY0" fmla="*/ 116484 h 116484"/>
              <a:gd name="connsiteX1" fmla="*/ 183417 w 265885"/>
              <a:gd name="connsiteY1" fmla="*/ 3418 h 116484"/>
              <a:gd name="connsiteX2" fmla="*/ 0 w 265885"/>
              <a:gd name="connsiteY2" fmla="*/ 33442 h 116484"/>
              <a:gd name="connsiteX0" fmla="*/ 265885 w 265885"/>
              <a:gd name="connsiteY0" fmla="*/ 126112 h 126112"/>
              <a:gd name="connsiteX1" fmla="*/ 183417 w 265885"/>
              <a:gd name="connsiteY1" fmla="*/ 13046 h 126112"/>
              <a:gd name="connsiteX2" fmla="*/ 0 w 265885"/>
              <a:gd name="connsiteY2" fmla="*/ 43070 h 126112"/>
              <a:gd name="connsiteX0" fmla="*/ 263717 w 263717"/>
              <a:gd name="connsiteY0" fmla="*/ 141957 h 141957"/>
              <a:gd name="connsiteX1" fmla="*/ 183417 w 263717"/>
              <a:gd name="connsiteY1" fmla="*/ 4887 h 141957"/>
              <a:gd name="connsiteX2" fmla="*/ 0 w 263717"/>
              <a:gd name="connsiteY2" fmla="*/ 34911 h 141957"/>
              <a:gd name="connsiteX0" fmla="*/ 263717 w 263717"/>
              <a:gd name="connsiteY0" fmla="*/ 170166 h 170166"/>
              <a:gd name="connsiteX1" fmla="*/ 183674 w 263717"/>
              <a:gd name="connsiteY1" fmla="*/ 3043 h 170166"/>
              <a:gd name="connsiteX2" fmla="*/ 0 w 263717"/>
              <a:gd name="connsiteY2" fmla="*/ 63120 h 170166"/>
              <a:gd name="connsiteX0" fmla="*/ 299386 w 299386"/>
              <a:gd name="connsiteY0" fmla="*/ 127102 h 127102"/>
              <a:gd name="connsiteX1" fmla="*/ 183674 w 299386"/>
              <a:gd name="connsiteY1" fmla="*/ 1347 h 127102"/>
              <a:gd name="connsiteX2" fmla="*/ 0 w 299386"/>
              <a:gd name="connsiteY2" fmla="*/ 61424 h 127102"/>
              <a:gd name="connsiteX0" fmla="*/ 299386 w 299386"/>
              <a:gd name="connsiteY0" fmla="*/ 121953 h 121953"/>
              <a:gd name="connsiteX1" fmla="*/ 146352 w 299386"/>
              <a:gd name="connsiteY1" fmla="*/ 1462 h 121953"/>
              <a:gd name="connsiteX2" fmla="*/ 0 w 299386"/>
              <a:gd name="connsiteY2" fmla="*/ 56275 h 121953"/>
              <a:gd name="connsiteX0" fmla="*/ 274039 w 274039"/>
              <a:gd name="connsiteY0" fmla="*/ 102772 h 102772"/>
              <a:gd name="connsiteX1" fmla="*/ 146352 w 274039"/>
              <a:gd name="connsiteY1" fmla="*/ 824 h 102772"/>
              <a:gd name="connsiteX2" fmla="*/ 0 w 274039"/>
              <a:gd name="connsiteY2" fmla="*/ 55637 h 102772"/>
              <a:gd name="connsiteX0" fmla="*/ 274039 w 274039"/>
              <a:gd name="connsiteY0" fmla="*/ 120135 h 120135"/>
              <a:gd name="connsiteX1" fmla="*/ 170046 w 274039"/>
              <a:gd name="connsiteY1" fmla="*/ 627 h 120135"/>
              <a:gd name="connsiteX2" fmla="*/ 0 w 274039"/>
              <a:gd name="connsiteY2" fmla="*/ 73000 h 120135"/>
              <a:gd name="connsiteX0" fmla="*/ 274039 w 274039"/>
              <a:gd name="connsiteY0" fmla="*/ 119836 h 119836"/>
              <a:gd name="connsiteX1" fmla="*/ 170046 w 274039"/>
              <a:gd name="connsiteY1" fmla="*/ 328 h 119836"/>
              <a:gd name="connsiteX2" fmla="*/ 0 w 274039"/>
              <a:gd name="connsiteY2" fmla="*/ 72701 h 119836"/>
              <a:gd name="connsiteX0" fmla="*/ 274039 w 274039"/>
              <a:gd name="connsiteY0" fmla="*/ 64198 h 64198"/>
              <a:gd name="connsiteX1" fmla="*/ 163674 w 274039"/>
              <a:gd name="connsiteY1" fmla="*/ 1674 h 64198"/>
              <a:gd name="connsiteX2" fmla="*/ 0 w 274039"/>
              <a:gd name="connsiteY2" fmla="*/ 17063 h 64198"/>
              <a:gd name="connsiteX0" fmla="*/ 274039 w 274039"/>
              <a:gd name="connsiteY0" fmla="*/ 119249 h 119249"/>
              <a:gd name="connsiteX1" fmla="*/ 199471 w 274039"/>
              <a:gd name="connsiteY1" fmla="*/ 330 h 119249"/>
              <a:gd name="connsiteX2" fmla="*/ 0 w 274039"/>
              <a:gd name="connsiteY2" fmla="*/ 72114 h 119249"/>
              <a:gd name="connsiteX0" fmla="*/ 301681 w 301681"/>
              <a:gd name="connsiteY0" fmla="*/ 98651 h 98651"/>
              <a:gd name="connsiteX1" fmla="*/ 199471 w 301681"/>
              <a:gd name="connsiteY1" fmla="*/ 220 h 98651"/>
              <a:gd name="connsiteX2" fmla="*/ 0 w 301681"/>
              <a:gd name="connsiteY2" fmla="*/ 72004 h 98651"/>
              <a:gd name="connsiteX0" fmla="*/ 301681 w 301681"/>
              <a:gd name="connsiteY0" fmla="*/ 99239 h 99239"/>
              <a:gd name="connsiteX1" fmla="*/ 170047 w 301681"/>
              <a:gd name="connsiteY1" fmla="*/ 217 h 99239"/>
              <a:gd name="connsiteX2" fmla="*/ 0 w 301681"/>
              <a:gd name="connsiteY2" fmla="*/ 72592 h 99239"/>
            </a:gdLst>
            <a:ahLst/>
            <a:cxnLst>
              <a:cxn ang="0">
                <a:pos x="connsiteX0" y="connsiteY0"/>
              </a:cxn>
              <a:cxn ang="0">
                <a:pos x="connsiteX1" y="connsiteY1"/>
              </a:cxn>
              <a:cxn ang="0">
                <a:pos x="connsiteX2" y="connsiteY2"/>
              </a:cxn>
            </a:cxnLst>
            <a:rect l="l" t="t" r="r" b="b"/>
            <a:pathLst>
              <a:path w="301681" h="99239">
                <a:moveTo>
                  <a:pt x="301681" y="99239"/>
                </a:moveTo>
                <a:cubicBezTo>
                  <a:pt x="257881" y="53639"/>
                  <a:pt x="220327" y="4658"/>
                  <a:pt x="170047" y="217"/>
                </a:cubicBezTo>
                <a:cubicBezTo>
                  <a:pt x="119767" y="-4224"/>
                  <a:pt x="40200" y="60592"/>
                  <a:pt x="0" y="72592"/>
                </a:cubicBezTo>
              </a:path>
            </a:pathLst>
          </a:custGeom>
          <a:noFill/>
          <a:ln w="34925">
            <a:gradFill>
              <a:gsLst>
                <a:gs pos="0">
                  <a:schemeClr val="tx1">
                    <a:lumMod val="75000"/>
                    <a:lumOff val="25000"/>
                  </a:schemeClr>
                </a:gs>
                <a:gs pos="100000">
                  <a:schemeClr val="tx1">
                    <a:lumMod val="65000"/>
                    <a:lumOff val="35000"/>
                    <a:alpha val="15000"/>
                  </a:schemeClr>
                </a:gs>
              </a:gsLst>
              <a:lin ang="0" scaled="0"/>
            </a:gradFill>
            <a:headEnd w="sm"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grpSp>
        <p:nvGrpSpPr>
          <p:cNvPr id="460" name="Group 459">
            <a:extLst>
              <a:ext uri="{FF2B5EF4-FFF2-40B4-BE49-F238E27FC236}">
                <a16:creationId xmlns:a16="http://schemas.microsoft.com/office/drawing/2014/main" id="{89EFE066-1A28-A546-8D01-9734B11014A5}"/>
              </a:ext>
            </a:extLst>
          </p:cNvPr>
          <p:cNvGrpSpPr/>
          <p:nvPr/>
        </p:nvGrpSpPr>
        <p:grpSpPr>
          <a:xfrm rot="5400000" flipV="1">
            <a:off x="7875159" y="1818879"/>
            <a:ext cx="211483" cy="205201"/>
            <a:chOff x="6787242" y="2111827"/>
            <a:chExt cx="1144333" cy="1110343"/>
          </a:xfrm>
        </p:grpSpPr>
        <p:sp>
          <p:nvSpPr>
            <p:cNvPr id="461" name="Regular Pentagon 460">
              <a:extLst>
                <a:ext uri="{FF2B5EF4-FFF2-40B4-BE49-F238E27FC236}">
                  <a16:creationId xmlns:a16="http://schemas.microsoft.com/office/drawing/2014/main" id="{B7097B1A-FF54-30E1-3761-85866B6877D6}"/>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62" name="Straight Connector 461">
              <a:extLst>
                <a:ext uri="{FF2B5EF4-FFF2-40B4-BE49-F238E27FC236}">
                  <a16:creationId xmlns:a16="http://schemas.microsoft.com/office/drawing/2014/main" id="{9F2D52E0-347F-51BC-094F-C289AE960BB7}"/>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5" name="Footer Placeholder 3">
            <a:extLst>
              <a:ext uri="{FF2B5EF4-FFF2-40B4-BE49-F238E27FC236}">
                <a16:creationId xmlns:a16="http://schemas.microsoft.com/office/drawing/2014/main" id="{3859C860-7BBA-A7FE-0D39-6490C9BD94F4}"/>
              </a:ext>
            </a:extLst>
          </p:cNvPr>
          <p:cNvSpPr txBox="1">
            <a:spLocks/>
          </p:cNvSpPr>
          <p:nvPr/>
        </p:nvSpPr>
        <p:spPr>
          <a:xfrm>
            <a:off x="5696663" y="1074428"/>
            <a:ext cx="2989883" cy="256032"/>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350" dirty="0">
                <a:solidFill>
                  <a:schemeClr val="tx1">
                    <a:lumMod val="65000"/>
                    <a:lumOff val="35000"/>
                  </a:schemeClr>
                </a:solidFill>
                <a:latin typeface="Calibri" panose="020F0502020204030204" pitchFamily="34" charset="0"/>
                <a:cs typeface="Calibri" panose="020F0502020204030204" pitchFamily="34" charset="0"/>
              </a:rPr>
              <a:t>Host Cell Nucleotides</a:t>
            </a:r>
          </a:p>
        </p:txBody>
      </p:sp>
      <p:grpSp>
        <p:nvGrpSpPr>
          <p:cNvPr id="4" name="Group 3">
            <a:extLst>
              <a:ext uri="{FF2B5EF4-FFF2-40B4-BE49-F238E27FC236}">
                <a16:creationId xmlns:a16="http://schemas.microsoft.com/office/drawing/2014/main" id="{D503FB74-AE35-5261-85FF-D1635BD047D3}"/>
              </a:ext>
            </a:extLst>
          </p:cNvPr>
          <p:cNvGrpSpPr/>
          <p:nvPr/>
        </p:nvGrpSpPr>
        <p:grpSpPr>
          <a:xfrm rot="20269972">
            <a:off x="8203421" y="1452446"/>
            <a:ext cx="211483" cy="205201"/>
            <a:chOff x="6787242" y="2111827"/>
            <a:chExt cx="1144333" cy="1110343"/>
          </a:xfrm>
        </p:grpSpPr>
        <p:sp>
          <p:nvSpPr>
            <p:cNvPr id="6" name="Regular Pentagon 5">
              <a:extLst>
                <a:ext uri="{FF2B5EF4-FFF2-40B4-BE49-F238E27FC236}">
                  <a16:creationId xmlns:a16="http://schemas.microsoft.com/office/drawing/2014/main" id="{8479DA4C-FA57-7971-7DB2-62CFB23B2EC3}"/>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FA98FD91-939D-0C95-8A20-66D5790E3376}"/>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6" name="Footer Placeholder 3">
            <a:extLst>
              <a:ext uri="{FF2B5EF4-FFF2-40B4-BE49-F238E27FC236}">
                <a16:creationId xmlns:a16="http://schemas.microsoft.com/office/drawing/2014/main" id="{AC12B81F-9DA4-E312-7A7F-90E40EFDCDB4}"/>
              </a:ext>
            </a:extLst>
          </p:cNvPr>
          <p:cNvSpPr txBox="1">
            <a:spLocks/>
          </p:cNvSpPr>
          <p:nvPr/>
        </p:nvSpPr>
        <p:spPr>
          <a:xfrm>
            <a:off x="4533236" y="4055273"/>
            <a:ext cx="2164883" cy="253526"/>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200" dirty="0">
                <a:solidFill>
                  <a:srgbClr val="A06A52"/>
                </a:solidFill>
                <a:latin typeface="Calibri" panose="020F0502020204030204" pitchFamily="34" charset="0"/>
                <a:cs typeface="Calibri" panose="020F0502020204030204" pitchFamily="34" charset="0"/>
              </a:rPr>
              <a:t>Reverse Transcriptase</a:t>
            </a:r>
          </a:p>
        </p:txBody>
      </p:sp>
    </p:spTree>
    <p:extLst>
      <p:ext uri="{BB962C8B-B14F-4D97-AF65-F5344CB8AC3E}">
        <p14:creationId xmlns:p14="http://schemas.microsoft.com/office/powerpoint/2010/main" val="3546301450"/>
      </p:ext>
    </p:extLst>
  </p:cSld>
  <p:clrMapOvr>
    <a:masterClrMapping/>
  </p:clrMapOvr>
  <mc:AlternateContent xmlns:mc="http://schemas.openxmlformats.org/markup-compatibility/2006" xmlns:p14="http://schemas.microsoft.com/office/powerpoint/2010/main">
    <mc:Choice Requires="p14">
      <p:transition spd="slow" p14:dur="1250" advTm="13877">
        <p:circle/>
      </p:transition>
    </mc:Choice>
    <mc:Fallback xmlns="">
      <p:transition spd="slow" advTm="13877">
        <p:circl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3E8A33D-A039-AA3C-A20A-2E225A0B74EE}"/>
              </a:ext>
            </a:extLst>
          </p:cNvPr>
          <p:cNvPicPr>
            <a:picLocks noChangeAspect="1"/>
          </p:cNvPicPr>
          <p:nvPr/>
        </p:nvPicPr>
        <p:blipFill>
          <a:blip r:embed="rId2">
            <a:alphaModFix amt="50000"/>
          </a:blip>
          <a:stretch>
            <a:fillRect/>
          </a:stretch>
        </p:blipFill>
        <p:spPr>
          <a:xfrm rot="18250729">
            <a:off x="4243959" y="1862787"/>
            <a:ext cx="2320613" cy="2943216"/>
          </a:xfrm>
          <a:prstGeom prst="rect">
            <a:avLst/>
          </a:prstGeom>
        </p:spPr>
      </p:pic>
      <p:sp>
        <p:nvSpPr>
          <p:cNvPr id="17" name="Footer Placeholder 3">
            <a:extLst>
              <a:ext uri="{FF2B5EF4-FFF2-40B4-BE49-F238E27FC236}">
                <a16:creationId xmlns:a16="http://schemas.microsoft.com/office/drawing/2014/main" id="{017E5EFF-A476-BA79-1B5F-2466BF70F47C}"/>
              </a:ext>
            </a:extLst>
          </p:cNvPr>
          <p:cNvSpPr txBox="1">
            <a:spLocks/>
          </p:cNvSpPr>
          <p:nvPr/>
        </p:nvSpPr>
        <p:spPr>
          <a:xfrm>
            <a:off x="4533236" y="4055273"/>
            <a:ext cx="2164883" cy="253526"/>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200" dirty="0">
                <a:solidFill>
                  <a:srgbClr val="A06A52"/>
                </a:solidFill>
                <a:latin typeface="Calibri" panose="020F0502020204030204" pitchFamily="34" charset="0"/>
                <a:cs typeface="Calibri" panose="020F0502020204030204" pitchFamily="34" charset="0"/>
              </a:rPr>
              <a:t>Reverse Transcriptase</a:t>
            </a:r>
          </a:p>
        </p:txBody>
      </p:sp>
      <p:sp>
        <p:nvSpPr>
          <p:cNvPr id="216" name="Rectangle 215">
            <a:extLst>
              <a:ext uri="{FF2B5EF4-FFF2-40B4-BE49-F238E27FC236}">
                <a16:creationId xmlns:a16="http://schemas.microsoft.com/office/drawing/2014/main" id="{CB2B71E8-4114-C455-92F6-9C020DE9B09C}"/>
              </a:ext>
            </a:extLst>
          </p:cNvPr>
          <p:cNvSpPr/>
          <p:nvPr/>
        </p:nvSpPr>
        <p:spPr>
          <a:xfrm rot="16200000" flipH="1">
            <a:off x="5078546" y="-50834"/>
            <a:ext cx="317762" cy="6898239"/>
          </a:xfrm>
          <a:prstGeom prst="rect">
            <a:avLst/>
          </a:prstGeom>
          <a:gradFill flip="none" rotWithShape="1">
            <a:gsLst>
              <a:gs pos="98000">
                <a:schemeClr val="bg1">
                  <a:lumMod val="65000"/>
                  <a:alpha val="41000"/>
                </a:schemeClr>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25" name="Straight Connector 424">
            <a:extLst>
              <a:ext uri="{FF2B5EF4-FFF2-40B4-BE49-F238E27FC236}">
                <a16:creationId xmlns:a16="http://schemas.microsoft.com/office/drawing/2014/main" id="{B8ACF705-DFC2-054C-ACCC-2AFC8251DF91}"/>
              </a:ext>
            </a:extLst>
          </p:cNvPr>
          <p:cNvCxnSpPr/>
          <p:nvPr/>
        </p:nvCxnSpPr>
        <p:spPr>
          <a:xfrm>
            <a:off x="2135787"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8D5C00DF-C56E-7668-783A-A828A44C6512}"/>
              </a:ext>
            </a:extLst>
          </p:cNvPr>
          <p:cNvCxnSpPr/>
          <p:nvPr/>
        </p:nvCxnSpPr>
        <p:spPr>
          <a:xfrm>
            <a:off x="254543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82B18641-BA1F-A170-2558-AD4BA213048A}"/>
              </a:ext>
            </a:extLst>
          </p:cNvPr>
          <p:cNvCxnSpPr/>
          <p:nvPr/>
        </p:nvCxnSpPr>
        <p:spPr>
          <a:xfrm>
            <a:off x="295818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a:extLst>
              <a:ext uri="{FF2B5EF4-FFF2-40B4-BE49-F238E27FC236}">
                <a16:creationId xmlns:a16="http://schemas.microsoft.com/office/drawing/2014/main" id="{8D1F0779-1137-6B45-D407-830821A0E923}"/>
              </a:ext>
            </a:extLst>
          </p:cNvPr>
          <p:cNvCxnSpPr/>
          <p:nvPr/>
        </p:nvCxnSpPr>
        <p:spPr>
          <a:xfrm>
            <a:off x="3367687"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FDBC1B40-28A6-FD1E-111E-2485A40786C7}"/>
              </a:ext>
            </a:extLst>
          </p:cNvPr>
          <p:cNvCxnSpPr/>
          <p:nvPr/>
        </p:nvCxnSpPr>
        <p:spPr>
          <a:xfrm>
            <a:off x="377733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a:extLst>
              <a:ext uri="{FF2B5EF4-FFF2-40B4-BE49-F238E27FC236}">
                <a16:creationId xmlns:a16="http://schemas.microsoft.com/office/drawing/2014/main" id="{CB9DA93D-6D2E-FF99-DAB9-22F12B62DA88}"/>
              </a:ext>
            </a:extLst>
          </p:cNvPr>
          <p:cNvCxnSpPr/>
          <p:nvPr/>
        </p:nvCxnSpPr>
        <p:spPr>
          <a:xfrm>
            <a:off x="419008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E457FCEE-F549-A02B-84FD-F6862BE688E4}"/>
              </a:ext>
            </a:extLst>
          </p:cNvPr>
          <p:cNvCxnSpPr/>
          <p:nvPr/>
        </p:nvCxnSpPr>
        <p:spPr>
          <a:xfrm>
            <a:off x="4599663"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a:extLst>
              <a:ext uri="{FF2B5EF4-FFF2-40B4-BE49-F238E27FC236}">
                <a16:creationId xmlns:a16="http://schemas.microsoft.com/office/drawing/2014/main" id="{DD504271-39BA-18DC-E0A9-8F1BAE996102}"/>
              </a:ext>
            </a:extLst>
          </p:cNvPr>
          <p:cNvCxnSpPr/>
          <p:nvPr/>
        </p:nvCxnSpPr>
        <p:spPr>
          <a:xfrm>
            <a:off x="500923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id="{8BE5C3F2-6D20-EB82-28E6-E72F6CDF150B}"/>
              </a:ext>
            </a:extLst>
          </p:cNvPr>
          <p:cNvCxnSpPr/>
          <p:nvPr/>
        </p:nvCxnSpPr>
        <p:spPr>
          <a:xfrm>
            <a:off x="5423724"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5109146-A898-AC4F-BA26-53556AB543DC}"/>
              </a:ext>
            </a:extLst>
          </p:cNvPr>
          <p:cNvSpPr>
            <a:spLocks noGrp="1"/>
          </p:cNvSpPr>
          <p:nvPr>
            <p:ph type="title"/>
          </p:nvPr>
        </p:nvSpPr>
        <p:spPr/>
        <p:txBody>
          <a:bodyPr>
            <a:normAutofit/>
          </a:bodyPr>
          <a:lstStyle/>
          <a:p>
            <a:r>
              <a:rPr lang="en-US" dirty="0"/>
              <a:t>Reverse Transcription</a:t>
            </a:r>
          </a:p>
        </p:txBody>
      </p:sp>
      <p:sp>
        <p:nvSpPr>
          <p:cNvPr id="3" name="Text Placeholder 2">
            <a:extLst>
              <a:ext uri="{FF2B5EF4-FFF2-40B4-BE49-F238E27FC236}">
                <a16:creationId xmlns:a16="http://schemas.microsoft.com/office/drawing/2014/main" id="{1A176FFE-2CC2-AF47-B8F9-12ECF247E3DC}"/>
              </a:ext>
            </a:extLst>
          </p:cNvPr>
          <p:cNvSpPr>
            <a:spLocks noGrp="1"/>
          </p:cNvSpPr>
          <p:nvPr>
            <p:ph type="body" sz="quarter" idx="14"/>
          </p:nvPr>
        </p:nvSpPr>
        <p:spPr/>
        <p:txBody>
          <a:bodyPr/>
          <a:lstStyle/>
          <a:p>
            <a:r>
              <a:rPr lang="en-US" dirty="0"/>
              <a:t>Illustration: David H. Spach, MD</a:t>
            </a:r>
          </a:p>
        </p:txBody>
      </p:sp>
      <p:sp>
        <p:nvSpPr>
          <p:cNvPr id="163" name="Footer Placeholder 3">
            <a:extLst>
              <a:ext uri="{FF2B5EF4-FFF2-40B4-BE49-F238E27FC236}">
                <a16:creationId xmlns:a16="http://schemas.microsoft.com/office/drawing/2014/main" id="{54CF47EF-4FAB-C45B-DBB8-6E2D25E2F6F7}"/>
              </a:ext>
            </a:extLst>
          </p:cNvPr>
          <p:cNvSpPr txBox="1">
            <a:spLocks/>
          </p:cNvSpPr>
          <p:nvPr/>
        </p:nvSpPr>
        <p:spPr>
          <a:xfrm>
            <a:off x="457453" y="3239401"/>
            <a:ext cx="1489043" cy="317764"/>
          </a:xfrm>
          <a:prstGeom prst="rect">
            <a:avLst/>
          </a:prstGeom>
          <a:solidFill>
            <a:schemeClr val="tx1">
              <a:lumMod val="50000"/>
              <a:lumOff val="50000"/>
            </a:schemeClr>
          </a:solidFill>
        </p:spPr>
        <p:txBody>
          <a:bodyPr vert="horz" lIns="68580" tIns="34290" rIns="68580" bIns="34290" rtlCol="0" anchor="ctr"/>
          <a:lstStyle/>
          <a:p>
            <a:pPr algn="ctr" defTabSz="685800" eaLnBrk="1" fontAlgn="auto" hangingPunct="1">
              <a:spcBef>
                <a:spcPts val="0"/>
              </a:spcBef>
              <a:spcAft>
                <a:spcPts val="0"/>
              </a:spcAft>
              <a:defRPr/>
            </a:pPr>
            <a:r>
              <a:rPr lang="en-US" sz="1350" dirty="0">
                <a:solidFill>
                  <a:srgbClr val="FFFFFF"/>
                </a:solidFill>
                <a:latin typeface="Calibri" panose="020F0502020204030204" pitchFamily="34" charset="0"/>
                <a:cs typeface="Calibri" panose="020F0502020204030204" pitchFamily="34" charset="0"/>
              </a:rPr>
              <a:t>HIV RNA Template</a:t>
            </a:r>
          </a:p>
        </p:txBody>
      </p:sp>
      <p:sp>
        <p:nvSpPr>
          <p:cNvPr id="164" name="Rectangle 163">
            <a:extLst>
              <a:ext uri="{FF2B5EF4-FFF2-40B4-BE49-F238E27FC236}">
                <a16:creationId xmlns:a16="http://schemas.microsoft.com/office/drawing/2014/main" id="{383C87C6-F5B9-C9C7-1F8F-E07F96A7D304}"/>
              </a:ext>
            </a:extLst>
          </p:cNvPr>
          <p:cNvSpPr>
            <a:spLocks noChangeArrowheads="1"/>
          </p:cNvSpPr>
          <p:nvPr/>
        </p:nvSpPr>
        <p:spPr bwMode="auto">
          <a:xfrm>
            <a:off x="457201" y="4420720"/>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grpSp>
        <p:nvGrpSpPr>
          <p:cNvPr id="165" name="Group 164">
            <a:extLst>
              <a:ext uri="{FF2B5EF4-FFF2-40B4-BE49-F238E27FC236}">
                <a16:creationId xmlns:a16="http://schemas.microsoft.com/office/drawing/2014/main" id="{F88A7255-2263-280C-F626-463530C724DF}"/>
              </a:ext>
            </a:extLst>
          </p:cNvPr>
          <p:cNvGrpSpPr/>
          <p:nvPr/>
        </p:nvGrpSpPr>
        <p:grpSpPr>
          <a:xfrm flipV="1">
            <a:off x="3262605" y="2977823"/>
            <a:ext cx="211483" cy="205201"/>
            <a:chOff x="6787242" y="2111827"/>
            <a:chExt cx="1144333" cy="1110343"/>
          </a:xfrm>
        </p:grpSpPr>
        <p:sp>
          <p:nvSpPr>
            <p:cNvPr id="166" name="Regular Pentagon 165">
              <a:extLst>
                <a:ext uri="{FF2B5EF4-FFF2-40B4-BE49-F238E27FC236}">
                  <a16:creationId xmlns:a16="http://schemas.microsoft.com/office/drawing/2014/main" id="{172112E2-3D48-5ED3-C94E-6EC22C52E0B1}"/>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67" name="Straight Connector 166">
              <a:extLst>
                <a:ext uri="{FF2B5EF4-FFF2-40B4-BE49-F238E27FC236}">
                  <a16:creationId xmlns:a16="http://schemas.microsoft.com/office/drawing/2014/main" id="{4A882A12-ED4D-7CA7-6FBA-E2CA0910B6A0}"/>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68" name="Group 167">
            <a:extLst>
              <a:ext uri="{FF2B5EF4-FFF2-40B4-BE49-F238E27FC236}">
                <a16:creationId xmlns:a16="http://schemas.microsoft.com/office/drawing/2014/main" id="{1D17C89C-1A5D-FAD8-CF76-39E68C197ECE}"/>
              </a:ext>
            </a:extLst>
          </p:cNvPr>
          <p:cNvGrpSpPr/>
          <p:nvPr/>
        </p:nvGrpSpPr>
        <p:grpSpPr>
          <a:xfrm>
            <a:off x="2030724" y="3297125"/>
            <a:ext cx="211483" cy="205201"/>
            <a:chOff x="6787242" y="2111827"/>
            <a:chExt cx="1144333" cy="1110343"/>
          </a:xfrm>
        </p:grpSpPr>
        <p:sp>
          <p:nvSpPr>
            <p:cNvPr id="169" name="Regular Pentagon 168">
              <a:extLst>
                <a:ext uri="{FF2B5EF4-FFF2-40B4-BE49-F238E27FC236}">
                  <a16:creationId xmlns:a16="http://schemas.microsoft.com/office/drawing/2014/main" id="{5096E7BE-9E03-213B-F887-2C53B2B2D07C}"/>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70" name="Straight Connector 169">
              <a:extLst>
                <a:ext uri="{FF2B5EF4-FFF2-40B4-BE49-F238E27FC236}">
                  <a16:creationId xmlns:a16="http://schemas.microsoft.com/office/drawing/2014/main" id="{476647F3-60C1-12E9-97E5-15EBA92E5D0D}"/>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71" name="Group 170">
            <a:extLst>
              <a:ext uri="{FF2B5EF4-FFF2-40B4-BE49-F238E27FC236}">
                <a16:creationId xmlns:a16="http://schemas.microsoft.com/office/drawing/2014/main" id="{929763FF-09B6-C276-4D04-E6D0BA7A68A7}"/>
              </a:ext>
            </a:extLst>
          </p:cNvPr>
          <p:cNvGrpSpPr/>
          <p:nvPr/>
        </p:nvGrpSpPr>
        <p:grpSpPr>
          <a:xfrm>
            <a:off x="3262605" y="3297125"/>
            <a:ext cx="211483" cy="205201"/>
            <a:chOff x="6787242" y="2111827"/>
            <a:chExt cx="1144333" cy="1110343"/>
          </a:xfrm>
        </p:grpSpPr>
        <p:sp>
          <p:nvSpPr>
            <p:cNvPr id="172" name="Regular Pentagon 171">
              <a:extLst>
                <a:ext uri="{FF2B5EF4-FFF2-40B4-BE49-F238E27FC236}">
                  <a16:creationId xmlns:a16="http://schemas.microsoft.com/office/drawing/2014/main" id="{1C7E634F-2756-0F66-D13F-C581903E8911}"/>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cxnSp>
          <p:nvCxnSpPr>
            <p:cNvPr id="173" name="Straight Connector 172">
              <a:extLst>
                <a:ext uri="{FF2B5EF4-FFF2-40B4-BE49-F238E27FC236}">
                  <a16:creationId xmlns:a16="http://schemas.microsoft.com/office/drawing/2014/main" id="{0728CB6B-7E1D-3F73-FEBA-ECA62DDC4EF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74" name="Group 173">
            <a:extLst>
              <a:ext uri="{FF2B5EF4-FFF2-40B4-BE49-F238E27FC236}">
                <a16:creationId xmlns:a16="http://schemas.microsoft.com/office/drawing/2014/main" id="{302D5010-CF36-41FA-32DF-668E302AFAB3}"/>
              </a:ext>
            </a:extLst>
          </p:cNvPr>
          <p:cNvGrpSpPr/>
          <p:nvPr/>
        </p:nvGrpSpPr>
        <p:grpSpPr>
          <a:xfrm>
            <a:off x="2851978" y="3297125"/>
            <a:ext cx="211483" cy="205201"/>
            <a:chOff x="6787242" y="2111827"/>
            <a:chExt cx="1144333" cy="1110343"/>
          </a:xfrm>
        </p:grpSpPr>
        <p:sp>
          <p:nvSpPr>
            <p:cNvPr id="175" name="Regular Pentagon 174">
              <a:extLst>
                <a:ext uri="{FF2B5EF4-FFF2-40B4-BE49-F238E27FC236}">
                  <a16:creationId xmlns:a16="http://schemas.microsoft.com/office/drawing/2014/main" id="{CBF26474-C0A1-954E-2E82-296E32F4E677}"/>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76" name="Straight Connector 175">
              <a:extLst>
                <a:ext uri="{FF2B5EF4-FFF2-40B4-BE49-F238E27FC236}">
                  <a16:creationId xmlns:a16="http://schemas.microsoft.com/office/drawing/2014/main" id="{855F4ECC-193A-56B0-307C-044B56C3C01C}"/>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77" name="Group 176">
            <a:extLst>
              <a:ext uri="{FF2B5EF4-FFF2-40B4-BE49-F238E27FC236}">
                <a16:creationId xmlns:a16="http://schemas.microsoft.com/office/drawing/2014/main" id="{84770092-1803-E07D-2EA6-8C6C8B4A0836}"/>
              </a:ext>
            </a:extLst>
          </p:cNvPr>
          <p:cNvGrpSpPr/>
          <p:nvPr/>
        </p:nvGrpSpPr>
        <p:grpSpPr>
          <a:xfrm>
            <a:off x="2441351" y="3297125"/>
            <a:ext cx="211483" cy="205201"/>
            <a:chOff x="6787242" y="2111827"/>
            <a:chExt cx="1144333" cy="1110343"/>
          </a:xfrm>
        </p:grpSpPr>
        <p:sp>
          <p:nvSpPr>
            <p:cNvPr id="178" name="Regular Pentagon 177">
              <a:extLst>
                <a:ext uri="{FF2B5EF4-FFF2-40B4-BE49-F238E27FC236}">
                  <a16:creationId xmlns:a16="http://schemas.microsoft.com/office/drawing/2014/main" id="{E25595B0-E6E5-3B5A-57C9-C609C83C9A39}"/>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79" name="Straight Connector 178">
              <a:extLst>
                <a:ext uri="{FF2B5EF4-FFF2-40B4-BE49-F238E27FC236}">
                  <a16:creationId xmlns:a16="http://schemas.microsoft.com/office/drawing/2014/main" id="{0603AF89-46CB-4B52-DA2B-CE77C8D72CE6}"/>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0" name="Group 179">
            <a:extLst>
              <a:ext uri="{FF2B5EF4-FFF2-40B4-BE49-F238E27FC236}">
                <a16:creationId xmlns:a16="http://schemas.microsoft.com/office/drawing/2014/main" id="{637D6AC3-B2E5-3E13-7660-58B2585CB8CB}"/>
              </a:ext>
            </a:extLst>
          </p:cNvPr>
          <p:cNvGrpSpPr/>
          <p:nvPr/>
        </p:nvGrpSpPr>
        <p:grpSpPr>
          <a:xfrm>
            <a:off x="3673232" y="3297125"/>
            <a:ext cx="211483" cy="205201"/>
            <a:chOff x="6787242" y="2111827"/>
            <a:chExt cx="1144333" cy="1110343"/>
          </a:xfrm>
        </p:grpSpPr>
        <p:sp>
          <p:nvSpPr>
            <p:cNvPr id="181" name="Regular Pentagon 180">
              <a:extLst>
                <a:ext uri="{FF2B5EF4-FFF2-40B4-BE49-F238E27FC236}">
                  <a16:creationId xmlns:a16="http://schemas.microsoft.com/office/drawing/2014/main" id="{22EC600A-A133-E5F6-1724-78A14D145A3F}"/>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2" name="Straight Connector 181">
              <a:extLst>
                <a:ext uri="{FF2B5EF4-FFF2-40B4-BE49-F238E27FC236}">
                  <a16:creationId xmlns:a16="http://schemas.microsoft.com/office/drawing/2014/main" id="{1BA5E637-B43D-BC49-0E0B-43EDB7424253}"/>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3" name="Group 182">
            <a:extLst>
              <a:ext uri="{FF2B5EF4-FFF2-40B4-BE49-F238E27FC236}">
                <a16:creationId xmlns:a16="http://schemas.microsoft.com/office/drawing/2014/main" id="{B29C3F3D-7F2E-9416-0918-61EEDA17E7ED}"/>
              </a:ext>
            </a:extLst>
          </p:cNvPr>
          <p:cNvGrpSpPr/>
          <p:nvPr/>
        </p:nvGrpSpPr>
        <p:grpSpPr>
          <a:xfrm>
            <a:off x="4083859" y="3297125"/>
            <a:ext cx="211483" cy="205201"/>
            <a:chOff x="6787242" y="2111827"/>
            <a:chExt cx="1144333" cy="1110343"/>
          </a:xfrm>
        </p:grpSpPr>
        <p:sp>
          <p:nvSpPr>
            <p:cNvPr id="184" name="Regular Pentagon 183">
              <a:extLst>
                <a:ext uri="{FF2B5EF4-FFF2-40B4-BE49-F238E27FC236}">
                  <a16:creationId xmlns:a16="http://schemas.microsoft.com/office/drawing/2014/main" id="{2A89960E-B159-B396-A281-5CDF9E89564A}"/>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5" name="Straight Connector 184">
              <a:extLst>
                <a:ext uri="{FF2B5EF4-FFF2-40B4-BE49-F238E27FC236}">
                  <a16:creationId xmlns:a16="http://schemas.microsoft.com/office/drawing/2014/main" id="{FA4B2E90-CF74-903B-B9DF-3E7E2605EAE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6" name="Group 185">
            <a:extLst>
              <a:ext uri="{FF2B5EF4-FFF2-40B4-BE49-F238E27FC236}">
                <a16:creationId xmlns:a16="http://schemas.microsoft.com/office/drawing/2014/main" id="{3E964CE2-7CF6-0ACB-700D-4A849C8F3FAC}"/>
              </a:ext>
            </a:extLst>
          </p:cNvPr>
          <p:cNvGrpSpPr/>
          <p:nvPr/>
        </p:nvGrpSpPr>
        <p:grpSpPr>
          <a:xfrm>
            <a:off x="4494486" y="3297125"/>
            <a:ext cx="211483" cy="205201"/>
            <a:chOff x="6787242" y="2111827"/>
            <a:chExt cx="1144333" cy="1110343"/>
          </a:xfrm>
        </p:grpSpPr>
        <p:sp>
          <p:nvSpPr>
            <p:cNvPr id="187" name="Regular Pentagon 186">
              <a:extLst>
                <a:ext uri="{FF2B5EF4-FFF2-40B4-BE49-F238E27FC236}">
                  <a16:creationId xmlns:a16="http://schemas.microsoft.com/office/drawing/2014/main" id="{89F3F921-366D-7E59-D4BF-53F58DE37FD6}"/>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8" name="Straight Connector 187">
              <a:extLst>
                <a:ext uri="{FF2B5EF4-FFF2-40B4-BE49-F238E27FC236}">
                  <a16:creationId xmlns:a16="http://schemas.microsoft.com/office/drawing/2014/main" id="{435B61B1-3550-AFDB-114F-FDD91293025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9" name="Group 188">
            <a:extLst>
              <a:ext uri="{FF2B5EF4-FFF2-40B4-BE49-F238E27FC236}">
                <a16:creationId xmlns:a16="http://schemas.microsoft.com/office/drawing/2014/main" id="{C0D667A7-1EA3-3554-C7B8-61BDC212548D}"/>
              </a:ext>
            </a:extLst>
          </p:cNvPr>
          <p:cNvGrpSpPr/>
          <p:nvPr/>
        </p:nvGrpSpPr>
        <p:grpSpPr>
          <a:xfrm>
            <a:off x="4905113" y="3297125"/>
            <a:ext cx="211483" cy="205201"/>
            <a:chOff x="6787242" y="2111827"/>
            <a:chExt cx="1144333" cy="1110343"/>
          </a:xfrm>
        </p:grpSpPr>
        <p:sp>
          <p:nvSpPr>
            <p:cNvPr id="190" name="Regular Pentagon 189">
              <a:extLst>
                <a:ext uri="{FF2B5EF4-FFF2-40B4-BE49-F238E27FC236}">
                  <a16:creationId xmlns:a16="http://schemas.microsoft.com/office/drawing/2014/main" id="{836507AC-6183-B959-557A-E13A6C9EEC6F}"/>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1" name="Straight Connector 190">
              <a:extLst>
                <a:ext uri="{FF2B5EF4-FFF2-40B4-BE49-F238E27FC236}">
                  <a16:creationId xmlns:a16="http://schemas.microsoft.com/office/drawing/2014/main" id="{B7FAC470-0518-9D01-860D-727B44587BE5}"/>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92" name="Group 191">
            <a:extLst>
              <a:ext uri="{FF2B5EF4-FFF2-40B4-BE49-F238E27FC236}">
                <a16:creationId xmlns:a16="http://schemas.microsoft.com/office/drawing/2014/main" id="{31260BBC-DC48-4FA5-BD11-3E2EF80E7FD4}"/>
              </a:ext>
            </a:extLst>
          </p:cNvPr>
          <p:cNvGrpSpPr/>
          <p:nvPr/>
        </p:nvGrpSpPr>
        <p:grpSpPr>
          <a:xfrm>
            <a:off x="5315740" y="3297125"/>
            <a:ext cx="211483" cy="205201"/>
            <a:chOff x="6787242" y="2111827"/>
            <a:chExt cx="1144333" cy="1110343"/>
          </a:xfrm>
        </p:grpSpPr>
        <p:sp>
          <p:nvSpPr>
            <p:cNvPr id="193" name="Regular Pentagon 192">
              <a:extLst>
                <a:ext uri="{FF2B5EF4-FFF2-40B4-BE49-F238E27FC236}">
                  <a16:creationId xmlns:a16="http://schemas.microsoft.com/office/drawing/2014/main" id="{5359B9A1-B605-A084-33DE-5E303681FFB6}"/>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4" name="Straight Connector 193">
              <a:extLst>
                <a:ext uri="{FF2B5EF4-FFF2-40B4-BE49-F238E27FC236}">
                  <a16:creationId xmlns:a16="http://schemas.microsoft.com/office/drawing/2014/main" id="{6AD636BC-B186-A70C-CEF1-EE3D870E040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95" name="Group 194">
            <a:extLst>
              <a:ext uri="{FF2B5EF4-FFF2-40B4-BE49-F238E27FC236}">
                <a16:creationId xmlns:a16="http://schemas.microsoft.com/office/drawing/2014/main" id="{3F4D62CB-64DD-3823-4D8A-A6BA65989626}"/>
              </a:ext>
            </a:extLst>
          </p:cNvPr>
          <p:cNvGrpSpPr/>
          <p:nvPr/>
        </p:nvGrpSpPr>
        <p:grpSpPr>
          <a:xfrm>
            <a:off x="5726367" y="3297125"/>
            <a:ext cx="211483" cy="205201"/>
            <a:chOff x="6787242" y="2111827"/>
            <a:chExt cx="1144333" cy="1110343"/>
          </a:xfrm>
        </p:grpSpPr>
        <p:sp>
          <p:nvSpPr>
            <p:cNvPr id="196" name="Regular Pentagon 195">
              <a:extLst>
                <a:ext uri="{FF2B5EF4-FFF2-40B4-BE49-F238E27FC236}">
                  <a16:creationId xmlns:a16="http://schemas.microsoft.com/office/drawing/2014/main" id="{28CE04EE-D971-6410-5CB8-426FFE42B846}"/>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7" name="Straight Connector 196">
              <a:extLst>
                <a:ext uri="{FF2B5EF4-FFF2-40B4-BE49-F238E27FC236}">
                  <a16:creationId xmlns:a16="http://schemas.microsoft.com/office/drawing/2014/main" id="{0EC14B7A-0C3F-A2EE-575A-9BD2EA37EE40}"/>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98" name="Group 197">
            <a:extLst>
              <a:ext uri="{FF2B5EF4-FFF2-40B4-BE49-F238E27FC236}">
                <a16:creationId xmlns:a16="http://schemas.microsoft.com/office/drawing/2014/main" id="{F3DC7D14-41A7-D12A-8756-0A0E01D9676A}"/>
              </a:ext>
            </a:extLst>
          </p:cNvPr>
          <p:cNvGrpSpPr/>
          <p:nvPr/>
        </p:nvGrpSpPr>
        <p:grpSpPr>
          <a:xfrm>
            <a:off x="6136994" y="3297125"/>
            <a:ext cx="211483" cy="205201"/>
            <a:chOff x="6787242" y="2111827"/>
            <a:chExt cx="1144333" cy="1110343"/>
          </a:xfrm>
        </p:grpSpPr>
        <p:sp>
          <p:nvSpPr>
            <p:cNvPr id="199" name="Regular Pentagon 198">
              <a:extLst>
                <a:ext uri="{FF2B5EF4-FFF2-40B4-BE49-F238E27FC236}">
                  <a16:creationId xmlns:a16="http://schemas.microsoft.com/office/drawing/2014/main" id="{619698EA-85A2-0F82-9AF6-59044535AE12}"/>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0" name="Straight Connector 199">
              <a:extLst>
                <a:ext uri="{FF2B5EF4-FFF2-40B4-BE49-F238E27FC236}">
                  <a16:creationId xmlns:a16="http://schemas.microsoft.com/office/drawing/2014/main" id="{D7B31BFC-90ED-C0B8-2A2F-735EFF054E66}"/>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01" name="Group 200">
            <a:extLst>
              <a:ext uri="{FF2B5EF4-FFF2-40B4-BE49-F238E27FC236}">
                <a16:creationId xmlns:a16="http://schemas.microsoft.com/office/drawing/2014/main" id="{FA5F3D80-0EFE-CD6B-5CEE-D5B2C94E5DE7}"/>
              </a:ext>
            </a:extLst>
          </p:cNvPr>
          <p:cNvGrpSpPr/>
          <p:nvPr/>
        </p:nvGrpSpPr>
        <p:grpSpPr>
          <a:xfrm>
            <a:off x="6547621" y="3297125"/>
            <a:ext cx="211483" cy="205201"/>
            <a:chOff x="6787242" y="2111827"/>
            <a:chExt cx="1144333" cy="1110343"/>
          </a:xfrm>
        </p:grpSpPr>
        <p:sp>
          <p:nvSpPr>
            <p:cNvPr id="202" name="Regular Pentagon 201">
              <a:extLst>
                <a:ext uri="{FF2B5EF4-FFF2-40B4-BE49-F238E27FC236}">
                  <a16:creationId xmlns:a16="http://schemas.microsoft.com/office/drawing/2014/main" id="{D946063D-F3A4-CAAE-4BC7-17893A747B63}"/>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3" name="Straight Connector 202">
              <a:extLst>
                <a:ext uri="{FF2B5EF4-FFF2-40B4-BE49-F238E27FC236}">
                  <a16:creationId xmlns:a16="http://schemas.microsoft.com/office/drawing/2014/main" id="{E189FA0D-D7FE-5A78-C037-CDCA93373DE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04" name="Group 203">
            <a:extLst>
              <a:ext uri="{FF2B5EF4-FFF2-40B4-BE49-F238E27FC236}">
                <a16:creationId xmlns:a16="http://schemas.microsoft.com/office/drawing/2014/main" id="{CA5001BC-3AEE-C002-5EBB-BBC7C08EFDB1}"/>
              </a:ext>
            </a:extLst>
          </p:cNvPr>
          <p:cNvGrpSpPr/>
          <p:nvPr/>
        </p:nvGrpSpPr>
        <p:grpSpPr>
          <a:xfrm>
            <a:off x="6958248" y="3297125"/>
            <a:ext cx="211483" cy="205201"/>
            <a:chOff x="6787242" y="2111827"/>
            <a:chExt cx="1144333" cy="1110343"/>
          </a:xfrm>
        </p:grpSpPr>
        <p:sp>
          <p:nvSpPr>
            <p:cNvPr id="205" name="Regular Pentagon 204">
              <a:extLst>
                <a:ext uri="{FF2B5EF4-FFF2-40B4-BE49-F238E27FC236}">
                  <a16:creationId xmlns:a16="http://schemas.microsoft.com/office/drawing/2014/main" id="{495108C5-20E5-D2A8-33C2-6A7C7EC0150E}"/>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6" name="Straight Connector 205">
              <a:extLst>
                <a:ext uri="{FF2B5EF4-FFF2-40B4-BE49-F238E27FC236}">
                  <a16:creationId xmlns:a16="http://schemas.microsoft.com/office/drawing/2014/main" id="{EF86F15C-D677-DC3C-4200-328FB103BBF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07" name="Group 206">
            <a:extLst>
              <a:ext uri="{FF2B5EF4-FFF2-40B4-BE49-F238E27FC236}">
                <a16:creationId xmlns:a16="http://schemas.microsoft.com/office/drawing/2014/main" id="{25FF3DB8-B871-0AE2-02B9-A6B3CD14CF71}"/>
              </a:ext>
            </a:extLst>
          </p:cNvPr>
          <p:cNvGrpSpPr/>
          <p:nvPr/>
        </p:nvGrpSpPr>
        <p:grpSpPr>
          <a:xfrm>
            <a:off x="7368875" y="3297125"/>
            <a:ext cx="211483" cy="205201"/>
            <a:chOff x="6787242" y="2111827"/>
            <a:chExt cx="1144333" cy="1110343"/>
          </a:xfrm>
        </p:grpSpPr>
        <p:sp>
          <p:nvSpPr>
            <p:cNvPr id="208" name="Regular Pentagon 207">
              <a:extLst>
                <a:ext uri="{FF2B5EF4-FFF2-40B4-BE49-F238E27FC236}">
                  <a16:creationId xmlns:a16="http://schemas.microsoft.com/office/drawing/2014/main" id="{4232C40D-F1FE-A35A-622C-8E500DB1C388}"/>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9" name="Straight Connector 208">
              <a:extLst>
                <a:ext uri="{FF2B5EF4-FFF2-40B4-BE49-F238E27FC236}">
                  <a16:creationId xmlns:a16="http://schemas.microsoft.com/office/drawing/2014/main" id="{0F779D17-3E67-76D6-1BAA-5BC4F20E3AF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10" name="Group 209">
            <a:extLst>
              <a:ext uri="{FF2B5EF4-FFF2-40B4-BE49-F238E27FC236}">
                <a16:creationId xmlns:a16="http://schemas.microsoft.com/office/drawing/2014/main" id="{6290DE80-76A8-D79A-45B1-E518C1D2B9FC}"/>
              </a:ext>
            </a:extLst>
          </p:cNvPr>
          <p:cNvGrpSpPr/>
          <p:nvPr/>
        </p:nvGrpSpPr>
        <p:grpSpPr>
          <a:xfrm>
            <a:off x="7779502" y="3297125"/>
            <a:ext cx="211483" cy="205201"/>
            <a:chOff x="6787242" y="2111827"/>
            <a:chExt cx="1144333" cy="1110343"/>
          </a:xfrm>
        </p:grpSpPr>
        <p:sp>
          <p:nvSpPr>
            <p:cNvPr id="211" name="Regular Pentagon 210">
              <a:extLst>
                <a:ext uri="{FF2B5EF4-FFF2-40B4-BE49-F238E27FC236}">
                  <a16:creationId xmlns:a16="http://schemas.microsoft.com/office/drawing/2014/main" id="{29E5DA21-8796-9ED8-A342-57AEB42B87A4}"/>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12" name="Straight Connector 211">
              <a:extLst>
                <a:ext uri="{FF2B5EF4-FFF2-40B4-BE49-F238E27FC236}">
                  <a16:creationId xmlns:a16="http://schemas.microsoft.com/office/drawing/2014/main" id="{03628D14-8B8F-203A-F5A4-463C42F47BAF}"/>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13" name="Group 212">
            <a:extLst>
              <a:ext uri="{FF2B5EF4-FFF2-40B4-BE49-F238E27FC236}">
                <a16:creationId xmlns:a16="http://schemas.microsoft.com/office/drawing/2014/main" id="{2F888AFD-4E0C-F052-9A25-B1360D58CAD2}"/>
              </a:ext>
            </a:extLst>
          </p:cNvPr>
          <p:cNvGrpSpPr/>
          <p:nvPr/>
        </p:nvGrpSpPr>
        <p:grpSpPr>
          <a:xfrm>
            <a:off x="8190123" y="3297125"/>
            <a:ext cx="211483" cy="205201"/>
            <a:chOff x="6787242" y="2111827"/>
            <a:chExt cx="1144333" cy="1110343"/>
          </a:xfrm>
        </p:grpSpPr>
        <p:sp>
          <p:nvSpPr>
            <p:cNvPr id="214" name="Regular Pentagon 213">
              <a:extLst>
                <a:ext uri="{FF2B5EF4-FFF2-40B4-BE49-F238E27FC236}">
                  <a16:creationId xmlns:a16="http://schemas.microsoft.com/office/drawing/2014/main" id="{85B7A8BF-1D79-65A3-CCCA-598A964F3561}"/>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15" name="Straight Connector 214">
              <a:extLst>
                <a:ext uri="{FF2B5EF4-FFF2-40B4-BE49-F238E27FC236}">
                  <a16:creationId xmlns:a16="http://schemas.microsoft.com/office/drawing/2014/main" id="{C48D2789-F6D2-3990-30FE-BAF5CD59FF28}"/>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18" name="Group 217">
            <a:extLst>
              <a:ext uri="{FF2B5EF4-FFF2-40B4-BE49-F238E27FC236}">
                <a16:creationId xmlns:a16="http://schemas.microsoft.com/office/drawing/2014/main" id="{7ABC1380-B100-0642-7D83-7F15FD8CDCF0}"/>
              </a:ext>
            </a:extLst>
          </p:cNvPr>
          <p:cNvGrpSpPr/>
          <p:nvPr/>
        </p:nvGrpSpPr>
        <p:grpSpPr>
          <a:xfrm flipV="1">
            <a:off x="2030724" y="2977823"/>
            <a:ext cx="211483" cy="205201"/>
            <a:chOff x="6787242" y="2111827"/>
            <a:chExt cx="1144333" cy="1110343"/>
          </a:xfrm>
        </p:grpSpPr>
        <p:sp>
          <p:nvSpPr>
            <p:cNvPr id="219" name="Regular Pentagon 218">
              <a:extLst>
                <a:ext uri="{FF2B5EF4-FFF2-40B4-BE49-F238E27FC236}">
                  <a16:creationId xmlns:a16="http://schemas.microsoft.com/office/drawing/2014/main" id="{FDD6ABB1-736F-582E-0D09-060A62FD8E5E}"/>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0" name="Straight Connector 219">
              <a:extLst>
                <a:ext uri="{FF2B5EF4-FFF2-40B4-BE49-F238E27FC236}">
                  <a16:creationId xmlns:a16="http://schemas.microsoft.com/office/drawing/2014/main" id="{728E3597-03DB-3599-B9B9-C0C346049B0A}"/>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21" name="Group 220">
            <a:extLst>
              <a:ext uri="{FF2B5EF4-FFF2-40B4-BE49-F238E27FC236}">
                <a16:creationId xmlns:a16="http://schemas.microsoft.com/office/drawing/2014/main" id="{86C7E819-E4B2-35AD-1301-623BE1C15858}"/>
              </a:ext>
            </a:extLst>
          </p:cNvPr>
          <p:cNvGrpSpPr/>
          <p:nvPr/>
        </p:nvGrpSpPr>
        <p:grpSpPr>
          <a:xfrm flipV="1">
            <a:off x="2851978" y="2977823"/>
            <a:ext cx="211483" cy="205201"/>
            <a:chOff x="6787242" y="2111827"/>
            <a:chExt cx="1144333" cy="1110343"/>
          </a:xfrm>
        </p:grpSpPr>
        <p:sp>
          <p:nvSpPr>
            <p:cNvPr id="222" name="Regular Pentagon 221">
              <a:extLst>
                <a:ext uri="{FF2B5EF4-FFF2-40B4-BE49-F238E27FC236}">
                  <a16:creationId xmlns:a16="http://schemas.microsoft.com/office/drawing/2014/main" id="{CB0ACB86-9C4F-2DF1-99E5-2146B05F6A2B}"/>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3" name="Straight Connector 222">
              <a:extLst>
                <a:ext uri="{FF2B5EF4-FFF2-40B4-BE49-F238E27FC236}">
                  <a16:creationId xmlns:a16="http://schemas.microsoft.com/office/drawing/2014/main" id="{F77A3DE2-0F4D-F146-C673-7EE77D55643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DA87D952-372A-12BC-A457-1DAC3B0621FF}"/>
              </a:ext>
            </a:extLst>
          </p:cNvPr>
          <p:cNvGrpSpPr/>
          <p:nvPr/>
        </p:nvGrpSpPr>
        <p:grpSpPr>
          <a:xfrm flipV="1">
            <a:off x="2441351" y="2977823"/>
            <a:ext cx="211483" cy="205201"/>
            <a:chOff x="6787242" y="2111827"/>
            <a:chExt cx="1144333" cy="1110343"/>
          </a:xfrm>
        </p:grpSpPr>
        <p:sp>
          <p:nvSpPr>
            <p:cNvPr id="228" name="Regular Pentagon 227">
              <a:extLst>
                <a:ext uri="{FF2B5EF4-FFF2-40B4-BE49-F238E27FC236}">
                  <a16:creationId xmlns:a16="http://schemas.microsoft.com/office/drawing/2014/main" id="{EC344020-0635-5C9B-B750-5B5E35B11BFE}"/>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9" name="Straight Connector 228">
              <a:extLst>
                <a:ext uri="{FF2B5EF4-FFF2-40B4-BE49-F238E27FC236}">
                  <a16:creationId xmlns:a16="http://schemas.microsoft.com/office/drawing/2014/main" id="{DEC1CCC7-2B93-FCA0-2F67-4740E02CBAA9}"/>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33" name="Group 232">
            <a:extLst>
              <a:ext uri="{FF2B5EF4-FFF2-40B4-BE49-F238E27FC236}">
                <a16:creationId xmlns:a16="http://schemas.microsoft.com/office/drawing/2014/main" id="{86391777-626A-F83F-2B36-302A4C2EF2F4}"/>
              </a:ext>
            </a:extLst>
          </p:cNvPr>
          <p:cNvGrpSpPr/>
          <p:nvPr/>
        </p:nvGrpSpPr>
        <p:grpSpPr>
          <a:xfrm flipV="1">
            <a:off x="4083859" y="2977823"/>
            <a:ext cx="211483" cy="205201"/>
            <a:chOff x="6787242" y="2111827"/>
            <a:chExt cx="1144333" cy="1110343"/>
          </a:xfrm>
        </p:grpSpPr>
        <p:sp>
          <p:nvSpPr>
            <p:cNvPr id="234" name="Regular Pentagon 233">
              <a:extLst>
                <a:ext uri="{FF2B5EF4-FFF2-40B4-BE49-F238E27FC236}">
                  <a16:creationId xmlns:a16="http://schemas.microsoft.com/office/drawing/2014/main" id="{699DF4D7-4EE6-D1D1-EDB7-C9094975E4E9}"/>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35" name="Straight Connector 234">
              <a:extLst>
                <a:ext uri="{FF2B5EF4-FFF2-40B4-BE49-F238E27FC236}">
                  <a16:creationId xmlns:a16="http://schemas.microsoft.com/office/drawing/2014/main" id="{0BD0B1ED-CB1E-5B48-9031-20B549F6346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36" name="Group 235">
            <a:extLst>
              <a:ext uri="{FF2B5EF4-FFF2-40B4-BE49-F238E27FC236}">
                <a16:creationId xmlns:a16="http://schemas.microsoft.com/office/drawing/2014/main" id="{8FBA3248-7C6A-4BDD-F99D-84624668A272}"/>
              </a:ext>
            </a:extLst>
          </p:cNvPr>
          <p:cNvGrpSpPr/>
          <p:nvPr/>
        </p:nvGrpSpPr>
        <p:grpSpPr>
          <a:xfrm flipV="1">
            <a:off x="3673232" y="2977823"/>
            <a:ext cx="211483" cy="205201"/>
            <a:chOff x="6787242" y="2111827"/>
            <a:chExt cx="1144333" cy="1110343"/>
          </a:xfrm>
        </p:grpSpPr>
        <p:sp>
          <p:nvSpPr>
            <p:cNvPr id="237" name="Regular Pentagon 236">
              <a:extLst>
                <a:ext uri="{FF2B5EF4-FFF2-40B4-BE49-F238E27FC236}">
                  <a16:creationId xmlns:a16="http://schemas.microsoft.com/office/drawing/2014/main" id="{4B9BC025-DF92-DD3B-CEBB-2D5B583AC383}"/>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38" name="Straight Connector 237">
              <a:extLst>
                <a:ext uri="{FF2B5EF4-FFF2-40B4-BE49-F238E27FC236}">
                  <a16:creationId xmlns:a16="http://schemas.microsoft.com/office/drawing/2014/main" id="{865E9335-4F91-69F2-DB62-D5E2B695AAFA}"/>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39" name="Group 238">
            <a:extLst>
              <a:ext uri="{FF2B5EF4-FFF2-40B4-BE49-F238E27FC236}">
                <a16:creationId xmlns:a16="http://schemas.microsoft.com/office/drawing/2014/main" id="{9AD8E417-B35B-6BB8-0350-15FA05116D02}"/>
              </a:ext>
            </a:extLst>
          </p:cNvPr>
          <p:cNvGrpSpPr/>
          <p:nvPr/>
        </p:nvGrpSpPr>
        <p:grpSpPr>
          <a:xfrm flipV="1">
            <a:off x="6769674" y="1520670"/>
            <a:ext cx="211483" cy="205201"/>
            <a:chOff x="6787242" y="2111827"/>
            <a:chExt cx="1144333" cy="1110343"/>
          </a:xfrm>
        </p:grpSpPr>
        <p:sp>
          <p:nvSpPr>
            <p:cNvPr id="240" name="Regular Pentagon 239">
              <a:extLst>
                <a:ext uri="{FF2B5EF4-FFF2-40B4-BE49-F238E27FC236}">
                  <a16:creationId xmlns:a16="http://schemas.microsoft.com/office/drawing/2014/main" id="{2643E545-E2A2-C117-27D8-DADBF41DD964}"/>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41" name="Straight Connector 240">
              <a:extLst>
                <a:ext uri="{FF2B5EF4-FFF2-40B4-BE49-F238E27FC236}">
                  <a16:creationId xmlns:a16="http://schemas.microsoft.com/office/drawing/2014/main" id="{64CEE51A-7FF9-F126-2C97-A8EBAB97B532}"/>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42" name="Group 241">
            <a:extLst>
              <a:ext uri="{FF2B5EF4-FFF2-40B4-BE49-F238E27FC236}">
                <a16:creationId xmlns:a16="http://schemas.microsoft.com/office/drawing/2014/main" id="{D2E7543A-C318-71C6-7E8C-B3115B41E224}"/>
              </a:ext>
            </a:extLst>
          </p:cNvPr>
          <p:cNvGrpSpPr/>
          <p:nvPr/>
        </p:nvGrpSpPr>
        <p:grpSpPr>
          <a:xfrm flipV="1">
            <a:off x="4905113" y="2977823"/>
            <a:ext cx="211483" cy="205201"/>
            <a:chOff x="6787242" y="2111827"/>
            <a:chExt cx="1144333" cy="1110343"/>
          </a:xfrm>
        </p:grpSpPr>
        <p:sp>
          <p:nvSpPr>
            <p:cNvPr id="243" name="Regular Pentagon 242">
              <a:extLst>
                <a:ext uri="{FF2B5EF4-FFF2-40B4-BE49-F238E27FC236}">
                  <a16:creationId xmlns:a16="http://schemas.microsoft.com/office/drawing/2014/main" id="{7D012C06-0803-DDD7-36D8-82242E9CEB0A}"/>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44" name="Straight Connector 243">
              <a:extLst>
                <a:ext uri="{FF2B5EF4-FFF2-40B4-BE49-F238E27FC236}">
                  <a16:creationId xmlns:a16="http://schemas.microsoft.com/office/drawing/2014/main" id="{ECE8C22D-A9AF-6F18-209E-4C9C4A56D0AD}"/>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45" name="Group 244">
            <a:extLst>
              <a:ext uri="{FF2B5EF4-FFF2-40B4-BE49-F238E27FC236}">
                <a16:creationId xmlns:a16="http://schemas.microsoft.com/office/drawing/2014/main" id="{359C9ADA-F32C-D017-F44C-D3233DA2064B}"/>
              </a:ext>
            </a:extLst>
          </p:cNvPr>
          <p:cNvGrpSpPr/>
          <p:nvPr/>
        </p:nvGrpSpPr>
        <p:grpSpPr>
          <a:xfrm rot="16765355" flipV="1">
            <a:off x="7773494" y="1384244"/>
            <a:ext cx="211483" cy="205201"/>
            <a:chOff x="6787242" y="2111827"/>
            <a:chExt cx="1144333" cy="1110343"/>
          </a:xfrm>
        </p:grpSpPr>
        <p:sp>
          <p:nvSpPr>
            <p:cNvPr id="246" name="Regular Pentagon 245">
              <a:extLst>
                <a:ext uri="{FF2B5EF4-FFF2-40B4-BE49-F238E27FC236}">
                  <a16:creationId xmlns:a16="http://schemas.microsoft.com/office/drawing/2014/main" id="{1ABDCCED-7809-BE34-88E9-311B950FC33F}"/>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47" name="Straight Connector 246">
              <a:extLst>
                <a:ext uri="{FF2B5EF4-FFF2-40B4-BE49-F238E27FC236}">
                  <a16:creationId xmlns:a16="http://schemas.microsoft.com/office/drawing/2014/main" id="{50ACC83C-D1B8-309E-990E-723D94DA98DD}"/>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48" name="Group 247">
            <a:extLst>
              <a:ext uri="{FF2B5EF4-FFF2-40B4-BE49-F238E27FC236}">
                <a16:creationId xmlns:a16="http://schemas.microsoft.com/office/drawing/2014/main" id="{2472C678-C262-9F56-173A-F9B6C4830363}"/>
              </a:ext>
            </a:extLst>
          </p:cNvPr>
          <p:cNvGrpSpPr/>
          <p:nvPr/>
        </p:nvGrpSpPr>
        <p:grpSpPr>
          <a:xfrm flipV="1">
            <a:off x="4494486" y="2977823"/>
            <a:ext cx="211483" cy="205201"/>
            <a:chOff x="6787242" y="2111827"/>
            <a:chExt cx="1144333" cy="1110343"/>
          </a:xfrm>
        </p:grpSpPr>
        <p:sp>
          <p:nvSpPr>
            <p:cNvPr id="249" name="Regular Pentagon 248">
              <a:extLst>
                <a:ext uri="{FF2B5EF4-FFF2-40B4-BE49-F238E27FC236}">
                  <a16:creationId xmlns:a16="http://schemas.microsoft.com/office/drawing/2014/main" id="{94AFF6B4-6DB7-CCCA-3B3F-EE1C734B30FD}"/>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50" name="Straight Connector 249">
              <a:extLst>
                <a:ext uri="{FF2B5EF4-FFF2-40B4-BE49-F238E27FC236}">
                  <a16:creationId xmlns:a16="http://schemas.microsoft.com/office/drawing/2014/main" id="{571E885B-3A2D-603D-1CDF-4E54C520A9D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51" name="Group 250">
            <a:extLst>
              <a:ext uri="{FF2B5EF4-FFF2-40B4-BE49-F238E27FC236}">
                <a16:creationId xmlns:a16="http://schemas.microsoft.com/office/drawing/2014/main" id="{BCCAEE54-9FF4-986D-6503-099E4F2C4853}"/>
              </a:ext>
            </a:extLst>
          </p:cNvPr>
          <p:cNvGrpSpPr/>
          <p:nvPr/>
        </p:nvGrpSpPr>
        <p:grpSpPr>
          <a:xfrm rot="19624689" flipV="1">
            <a:off x="6859485" y="1906587"/>
            <a:ext cx="211483" cy="205201"/>
            <a:chOff x="6787242" y="2111827"/>
            <a:chExt cx="1144333" cy="1110343"/>
          </a:xfrm>
        </p:grpSpPr>
        <p:sp>
          <p:nvSpPr>
            <p:cNvPr id="252" name="Regular Pentagon 251">
              <a:extLst>
                <a:ext uri="{FF2B5EF4-FFF2-40B4-BE49-F238E27FC236}">
                  <a16:creationId xmlns:a16="http://schemas.microsoft.com/office/drawing/2014/main" id="{42E47EA6-83AF-FE8B-40E7-44C85D4E4DBE}"/>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53" name="Straight Connector 252">
              <a:extLst>
                <a:ext uri="{FF2B5EF4-FFF2-40B4-BE49-F238E27FC236}">
                  <a16:creationId xmlns:a16="http://schemas.microsoft.com/office/drawing/2014/main" id="{6B4F91F3-776A-08EB-7992-37FCFCAE8C20}"/>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06" name="Group 405">
            <a:extLst>
              <a:ext uri="{FF2B5EF4-FFF2-40B4-BE49-F238E27FC236}">
                <a16:creationId xmlns:a16="http://schemas.microsoft.com/office/drawing/2014/main" id="{37C25811-168A-14A5-1161-0A97397160FB}"/>
              </a:ext>
            </a:extLst>
          </p:cNvPr>
          <p:cNvGrpSpPr/>
          <p:nvPr/>
        </p:nvGrpSpPr>
        <p:grpSpPr>
          <a:xfrm rot="8696612" flipV="1">
            <a:off x="7163980" y="1362321"/>
            <a:ext cx="211483" cy="205201"/>
            <a:chOff x="6787242" y="2111827"/>
            <a:chExt cx="1144333" cy="1110343"/>
          </a:xfrm>
        </p:grpSpPr>
        <p:sp>
          <p:nvSpPr>
            <p:cNvPr id="407" name="Regular Pentagon 406">
              <a:extLst>
                <a:ext uri="{FF2B5EF4-FFF2-40B4-BE49-F238E27FC236}">
                  <a16:creationId xmlns:a16="http://schemas.microsoft.com/office/drawing/2014/main" id="{F35C5E85-A8C5-BF74-FB67-EA0B9254230C}"/>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08" name="Straight Connector 407">
              <a:extLst>
                <a:ext uri="{FF2B5EF4-FFF2-40B4-BE49-F238E27FC236}">
                  <a16:creationId xmlns:a16="http://schemas.microsoft.com/office/drawing/2014/main" id="{06E81997-0DF7-49E4-924E-66D6874D2AE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12" name="Group 411">
            <a:extLst>
              <a:ext uri="{FF2B5EF4-FFF2-40B4-BE49-F238E27FC236}">
                <a16:creationId xmlns:a16="http://schemas.microsoft.com/office/drawing/2014/main" id="{6C97302E-C6E3-FFD3-182A-2713FD25BEEA}"/>
              </a:ext>
            </a:extLst>
          </p:cNvPr>
          <p:cNvGrpSpPr/>
          <p:nvPr/>
        </p:nvGrpSpPr>
        <p:grpSpPr>
          <a:xfrm rot="12829941" flipV="1">
            <a:off x="6290628" y="2120473"/>
            <a:ext cx="211483" cy="205201"/>
            <a:chOff x="6787242" y="2111827"/>
            <a:chExt cx="1144333" cy="1110343"/>
          </a:xfrm>
        </p:grpSpPr>
        <p:sp>
          <p:nvSpPr>
            <p:cNvPr id="413" name="Regular Pentagon 412">
              <a:extLst>
                <a:ext uri="{FF2B5EF4-FFF2-40B4-BE49-F238E27FC236}">
                  <a16:creationId xmlns:a16="http://schemas.microsoft.com/office/drawing/2014/main" id="{70141194-B0A9-7254-B8C4-9E186DE83BBC}"/>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14" name="Straight Connector 413">
              <a:extLst>
                <a:ext uri="{FF2B5EF4-FFF2-40B4-BE49-F238E27FC236}">
                  <a16:creationId xmlns:a16="http://schemas.microsoft.com/office/drawing/2014/main" id="{3FD5A2F8-B471-73A4-0FBC-33FD565B1760}"/>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18" name="Group 417">
            <a:extLst>
              <a:ext uri="{FF2B5EF4-FFF2-40B4-BE49-F238E27FC236}">
                <a16:creationId xmlns:a16="http://schemas.microsoft.com/office/drawing/2014/main" id="{B4FAA56F-F09B-FC18-6511-FB66F8751A4E}"/>
              </a:ext>
            </a:extLst>
          </p:cNvPr>
          <p:cNvGrpSpPr/>
          <p:nvPr/>
        </p:nvGrpSpPr>
        <p:grpSpPr>
          <a:xfrm rot="6223338" flipV="1">
            <a:off x="6324149" y="1401804"/>
            <a:ext cx="211483" cy="205201"/>
            <a:chOff x="6787242" y="2111827"/>
            <a:chExt cx="1144333" cy="1110343"/>
          </a:xfrm>
        </p:grpSpPr>
        <p:sp>
          <p:nvSpPr>
            <p:cNvPr id="419" name="Regular Pentagon 418">
              <a:extLst>
                <a:ext uri="{FF2B5EF4-FFF2-40B4-BE49-F238E27FC236}">
                  <a16:creationId xmlns:a16="http://schemas.microsoft.com/office/drawing/2014/main" id="{440B79EB-4691-0C37-09D9-DD845A8C693E}"/>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20" name="Straight Connector 419">
              <a:extLst>
                <a:ext uri="{FF2B5EF4-FFF2-40B4-BE49-F238E27FC236}">
                  <a16:creationId xmlns:a16="http://schemas.microsoft.com/office/drawing/2014/main" id="{762ACEF5-16F2-C284-BAA3-9345FAAC550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21" name="Group 420">
            <a:extLst>
              <a:ext uri="{FF2B5EF4-FFF2-40B4-BE49-F238E27FC236}">
                <a16:creationId xmlns:a16="http://schemas.microsoft.com/office/drawing/2014/main" id="{70FA116E-EC0D-C9E6-C63A-5C9C3D5E37D0}"/>
              </a:ext>
            </a:extLst>
          </p:cNvPr>
          <p:cNvGrpSpPr/>
          <p:nvPr/>
        </p:nvGrpSpPr>
        <p:grpSpPr>
          <a:xfrm rot="19311836" flipV="1">
            <a:off x="7472822" y="2063396"/>
            <a:ext cx="211483" cy="205201"/>
            <a:chOff x="6787242" y="2111827"/>
            <a:chExt cx="1144333" cy="1110343"/>
          </a:xfrm>
        </p:grpSpPr>
        <p:sp>
          <p:nvSpPr>
            <p:cNvPr id="422" name="Regular Pentagon 421">
              <a:extLst>
                <a:ext uri="{FF2B5EF4-FFF2-40B4-BE49-F238E27FC236}">
                  <a16:creationId xmlns:a16="http://schemas.microsoft.com/office/drawing/2014/main" id="{250DF9DA-F6FF-DF67-AE0D-011E9D9075E0}"/>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23" name="Straight Connector 422">
              <a:extLst>
                <a:ext uri="{FF2B5EF4-FFF2-40B4-BE49-F238E27FC236}">
                  <a16:creationId xmlns:a16="http://schemas.microsoft.com/office/drawing/2014/main" id="{2F9079B7-C54B-7400-A2C6-3FA597AB55C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40" name="Group 439">
            <a:extLst>
              <a:ext uri="{FF2B5EF4-FFF2-40B4-BE49-F238E27FC236}">
                <a16:creationId xmlns:a16="http://schemas.microsoft.com/office/drawing/2014/main" id="{540D6855-7F1E-15D1-D6B7-45C6B7EC5947}"/>
              </a:ext>
            </a:extLst>
          </p:cNvPr>
          <p:cNvGrpSpPr/>
          <p:nvPr/>
        </p:nvGrpSpPr>
        <p:grpSpPr>
          <a:xfrm rot="13222071" flipV="1">
            <a:off x="7276851" y="1673796"/>
            <a:ext cx="211483" cy="205201"/>
            <a:chOff x="6787242" y="2111827"/>
            <a:chExt cx="1144333" cy="1110343"/>
          </a:xfrm>
        </p:grpSpPr>
        <p:sp>
          <p:nvSpPr>
            <p:cNvPr id="441" name="Regular Pentagon 440">
              <a:extLst>
                <a:ext uri="{FF2B5EF4-FFF2-40B4-BE49-F238E27FC236}">
                  <a16:creationId xmlns:a16="http://schemas.microsoft.com/office/drawing/2014/main" id="{C89A55B1-6ED3-6F66-B9CA-558C364502A6}"/>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42" name="Straight Connector 441">
              <a:extLst>
                <a:ext uri="{FF2B5EF4-FFF2-40B4-BE49-F238E27FC236}">
                  <a16:creationId xmlns:a16="http://schemas.microsoft.com/office/drawing/2014/main" id="{331E86D7-EA49-0712-3DFE-8B3E7F369158}"/>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43" name="Group 442">
            <a:extLst>
              <a:ext uri="{FF2B5EF4-FFF2-40B4-BE49-F238E27FC236}">
                <a16:creationId xmlns:a16="http://schemas.microsoft.com/office/drawing/2014/main" id="{8D3059D1-FA86-DADB-4584-7BFB1C496F42}"/>
              </a:ext>
            </a:extLst>
          </p:cNvPr>
          <p:cNvGrpSpPr/>
          <p:nvPr/>
        </p:nvGrpSpPr>
        <p:grpSpPr>
          <a:xfrm rot="19624689" flipV="1">
            <a:off x="5801616" y="1924619"/>
            <a:ext cx="211483" cy="205201"/>
            <a:chOff x="6787242" y="2111827"/>
            <a:chExt cx="1144333" cy="1110343"/>
          </a:xfrm>
        </p:grpSpPr>
        <p:sp>
          <p:nvSpPr>
            <p:cNvPr id="444" name="Regular Pentagon 443">
              <a:extLst>
                <a:ext uri="{FF2B5EF4-FFF2-40B4-BE49-F238E27FC236}">
                  <a16:creationId xmlns:a16="http://schemas.microsoft.com/office/drawing/2014/main" id="{AE38D1AC-A0D6-206D-CAE0-34EA132D7190}"/>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45" name="Straight Connector 444">
              <a:extLst>
                <a:ext uri="{FF2B5EF4-FFF2-40B4-BE49-F238E27FC236}">
                  <a16:creationId xmlns:a16="http://schemas.microsoft.com/office/drawing/2014/main" id="{DBF15311-11CE-07D7-5F1A-FDF2E3F3CAF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46" name="Group 445">
            <a:extLst>
              <a:ext uri="{FF2B5EF4-FFF2-40B4-BE49-F238E27FC236}">
                <a16:creationId xmlns:a16="http://schemas.microsoft.com/office/drawing/2014/main" id="{F16F01D5-6D48-09FB-40F2-3D591F691F2F}"/>
              </a:ext>
            </a:extLst>
          </p:cNvPr>
          <p:cNvGrpSpPr/>
          <p:nvPr/>
        </p:nvGrpSpPr>
        <p:grpSpPr>
          <a:xfrm flipV="1">
            <a:off x="5317335" y="2977823"/>
            <a:ext cx="211483" cy="205201"/>
            <a:chOff x="6787242" y="2111827"/>
            <a:chExt cx="1144333" cy="1110343"/>
          </a:xfrm>
        </p:grpSpPr>
        <p:sp>
          <p:nvSpPr>
            <p:cNvPr id="447" name="Regular Pentagon 446">
              <a:extLst>
                <a:ext uri="{FF2B5EF4-FFF2-40B4-BE49-F238E27FC236}">
                  <a16:creationId xmlns:a16="http://schemas.microsoft.com/office/drawing/2014/main" id="{2C023291-3D69-C538-4CB1-8BA7CD1E0E0F}"/>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48" name="Straight Connector 447">
              <a:extLst>
                <a:ext uri="{FF2B5EF4-FFF2-40B4-BE49-F238E27FC236}">
                  <a16:creationId xmlns:a16="http://schemas.microsoft.com/office/drawing/2014/main" id="{EDDDA2BA-AFA5-CB84-13B2-C17B4A7A75DD}"/>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49" name="Group 448">
            <a:extLst>
              <a:ext uri="{FF2B5EF4-FFF2-40B4-BE49-F238E27FC236}">
                <a16:creationId xmlns:a16="http://schemas.microsoft.com/office/drawing/2014/main" id="{D7410475-A5DB-5D34-E1D9-7AC7718BD4A4}"/>
              </a:ext>
            </a:extLst>
          </p:cNvPr>
          <p:cNvGrpSpPr/>
          <p:nvPr/>
        </p:nvGrpSpPr>
        <p:grpSpPr>
          <a:xfrm rot="14441535" flipV="1">
            <a:off x="5816692" y="1501985"/>
            <a:ext cx="211483" cy="205201"/>
            <a:chOff x="6787242" y="2111827"/>
            <a:chExt cx="1144333" cy="1110343"/>
          </a:xfrm>
        </p:grpSpPr>
        <p:sp>
          <p:nvSpPr>
            <p:cNvPr id="450" name="Regular Pentagon 449">
              <a:extLst>
                <a:ext uri="{FF2B5EF4-FFF2-40B4-BE49-F238E27FC236}">
                  <a16:creationId xmlns:a16="http://schemas.microsoft.com/office/drawing/2014/main" id="{582FFFD9-8C0C-F051-F8C3-A74D06C5779A}"/>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51" name="Straight Connector 450">
              <a:extLst>
                <a:ext uri="{FF2B5EF4-FFF2-40B4-BE49-F238E27FC236}">
                  <a16:creationId xmlns:a16="http://schemas.microsoft.com/office/drawing/2014/main" id="{6F6302D1-5176-6A43-8392-9D454DF970AC}"/>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55" name="Group 454">
            <a:extLst>
              <a:ext uri="{FF2B5EF4-FFF2-40B4-BE49-F238E27FC236}">
                <a16:creationId xmlns:a16="http://schemas.microsoft.com/office/drawing/2014/main" id="{8BBED692-46D2-CA0B-2738-BEE744F349DA}"/>
              </a:ext>
            </a:extLst>
          </p:cNvPr>
          <p:cNvGrpSpPr/>
          <p:nvPr/>
        </p:nvGrpSpPr>
        <p:grpSpPr>
          <a:xfrm rot="8650442" flipH="1" flipV="1">
            <a:off x="6269185" y="1762992"/>
            <a:ext cx="211483" cy="205201"/>
            <a:chOff x="6787242" y="2111827"/>
            <a:chExt cx="1144333" cy="1110343"/>
          </a:xfrm>
        </p:grpSpPr>
        <p:sp>
          <p:nvSpPr>
            <p:cNvPr id="456" name="Regular Pentagon 455">
              <a:extLst>
                <a:ext uri="{FF2B5EF4-FFF2-40B4-BE49-F238E27FC236}">
                  <a16:creationId xmlns:a16="http://schemas.microsoft.com/office/drawing/2014/main" id="{A85202EE-B1D0-A781-36B6-3305BAD3666A}"/>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57" name="Straight Connector 456">
              <a:extLst>
                <a:ext uri="{FF2B5EF4-FFF2-40B4-BE49-F238E27FC236}">
                  <a16:creationId xmlns:a16="http://schemas.microsoft.com/office/drawing/2014/main" id="{E2718E4B-AE95-CCAB-5AA3-810B8C22375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60" name="Group 459">
            <a:extLst>
              <a:ext uri="{FF2B5EF4-FFF2-40B4-BE49-F238E27FC236}">
                <a16:creationId xmlns:a16="http://schemas.microsoft.com/office/drawing/2014/main" id="{89EFE066-1A28-A546-8D01-9734B11014A5}"/>
              </a:ext>
            </a:extLst>
          </p:cNvPr>
          <p:cNvGrpSpPr/>
          <p:nvPr/>
        </p:nvGrpSpPr>
        <p:grpSpPr>
          <a:xfrm rot="5400000" flipV="1">
            <a:off x="7875159" y="1818879"/>
            <a:ext cx="211483" cy="205201"/>
            <a:chOff x="6787242" y="2111827"/>
            <a:chExt cx="1144333" cy="1110343"/>
          </a:xfrm>
        </p:grpSpPr>
        <p:sp>
          <p:nvSpPr>
            <p:cNvPr id="461" name="Regular Pentagon 460">
              <a:extLst>
                <a:ext uri="{FF2B5EF4-FFF2-40B4-BE49-F238E27FC236}">
                  <a16:creationId xmlns:a16="http://schemas.microsoft.com/office/drawing/2014/main" id="{B7097B1A-FF54-30E1-3761-85866B6877D6}"/>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62" name="Straight Connector 461">
              <a:extLst>
                <a:ext uri="{FF2B5EF4-FFF2-40B4-BE49-F238E27FC236}">
                  <a16:creationId xmlns:a16="http://schemas.microsoft.com/office/drawing/2014/main" id="{9F2D52E0-347F-51BC-094F-C289AE960BB7}"/>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DB884B81-0DD7-40A1-3AB1-D8C3891F28F0}"/>
              </a:ext>
            </a:extLst>
          </p:cNvPr>
          <p:cNvGrpSpPr/>
          <p:nvPr/>
        </p:nvGrpSpPr>
        <p:grpSpPr>
          <a:xfrm rot="6327560" flipV="1">
            <a:off x="6538693" y="2357896"/>
            <a:ext cx="211483" cy="205201"/>
            <a:chOff x="6787242" y="2111827"/>
            <a:chExt cx="1144333" cy="1110343"/>
          </a:xfrm>
        </p:grpSpPr>
        <p:sp>
          <p:nvSpPr>
            <p:cNvPr id="9" name="Regular Pentagon 8">
              <a:extLst>
                <a:ext uri="{FF2B5EF4-FFF2-40B4-BE49-F238E27FC236}">
                  <a16:creationId xmlns:a16="http://schemas.microsoft.com/office/drawing/2014/main" id="{46FA8DCE-A688-ADAA-F118-B68BE4005AD7}"/>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CB8A0169-058F-21C2-1407-08A55F27C6C6}"/>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2D54FA9A-A1F4-1A19-B673-710353491C7C}"/>
              </a:ext>
            </a:extLst>
          </p:cNvPr>
          <p:cNvGrpSpPr/>
          <p:nvPr/>
        </p:nvGrpSpPr>
        <p:grpSpPr>
          <a:xfrm rot="15273638" flipV="1">
            <a:off x="7025799" y="2225683"/>
            <a:ext cx="211483" cy="205201"/>
            <a:chOff x="6787242" y="2111827"/>
            <a:chExt cx="1144333" cy="1110343"/>
          </a:xfrm>
        </p:grpSpPr>
        <p:sp>
          <p:nvSpPr>
            <p:cNvPr id="12" name="Regular Pentagon 11">
              <a:extLst>
                <a:ext uri="{FF2B5EF4-FFF2-40B4-BE49-F238E27FC236}">
                  <a16:creationId xmlns:a16="http://schemas.microsoft.com/office/drawing/2014/main" id="{8E242748-AF80-65CC-073E-7278B87C6F45}"/>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A36B5236-9A7C-DF9E-AEBD-BC39B9300F9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DEA5B076-F49F-1BC3-D402-4DD703C117E7}"/>
              </a:ext>
            </a:extLst>
          </p:cNvPr>
          <p:cNvGrpSpPr/>
          <p:nvPr/>
        </p:nvGrpSpPr>
        <p:grpSpPr>
          <a:xfrm rot="20269972">
            <a:off x="8203421" y="1452446"/>
            <a:ext cx="211483" cy="205201"/>
            <a:chOff x="6787242" y="2111827"/>
            <a:chExt cx="1144333" cy="1110343"/>
          </a:xfrm>
        </p:grpSpPr>
        <p:sp>
          <p:nvSpPr>
            <p:cNvPr id="6" name="Regular Pentagon 5">
              <a:extLst>
                <a:ext uri="{FF2B5EF4-FFF2-40B4-BE49-F238E27FC236}">
                  <a16:creationId xmlns:a16="http://schemas.microsoft.com/office/drawing/2014/main" id="{8ED92723-F1AB-D207-49E9-8C0C0A6B56D4}"/>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1085FE5B-BA49-E350-0B07-908D7DAB8BB8}"/>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9" name="Footer Placeholder 3">
            <a:extLst>
              <a:ext uri="{FF2B5EF4-FFF2-40B4-BE49-F238E27FC236}">
                <a16:creationId xmlns:a16="http://schemas.microsoft.com/office/drawing/2014/main" id="{FEEEE4FC-7302-AC85-2961-0E92BDB73D1D}"/>
              </a:ext>
            </a:extLst>
          </p:cNvPr>
          <p:cNvSpPr txBox="1">
            <a:spLocks/>
          </p:cNvSpPr>
          <p:nvPr/>
        </p:nvSpPr>
        <p:spPr>
          <a:xfrm>
            <a:off x="5696663" y="1074428"/>
            <a:ext cx="2989883" cy="256032"/>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350" dirty="0">
                <a:solidFill>
                  <a:schemeClr val="tx1">
                    <a:lumMod val="65000"/>
                    <a:lumOff val="35000"/>
                  </a:schemeClr>
                </a:solidFill>
                <a:latin typeface="Calibri" panose="020F0502020204030204" pitchFamily="34" charset="0"/>
                <a:cs typeface="Calibri" panose="020F0502020204030204" pitchFamily="34" charset="0"/>
              </a:rPr>
              <a:t>Host Cell Nucleotides</a:t>
            </a:r>
          </a:p>
        </p:txBody>
      </p:sp>
    </p:spTree>
    <p:extLst>
      <p:ext uri="{BB962C8B-B14F-4D97-AF65-F5344CB8AC3E}">
        <p14:creationId xmlns:p14="http://schemas.microsoft.com/office/powerpoint/2010/main" val="2829561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7669">
        <p159:morph option="byObject"/>
      </p:transition>
    </mc:Choice>
    <mc:Fallback xmlns="">
      <p:transition spd="slow" advTm="7669">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DF28197-558A-6FB5-5B90-9A97DC44D2D6}"/>
              </a:ext>
            </a:extLst>
          </p:cNvPr>
          <p:cNvPicPr>
            <a:picLocks noChangeAspect="1"/>
          </p:cNvPicPr>
          <p:nvPr/>
        </p:nvPicPr>
        <p:blipFill>
          <a:blip r:embed="rId2">
            <a:alphaModFix amt="50000"/>
          </a:blip>
          <a:stretch>
            <a:fillRect/>
          </a:stretch>
        </p:blipFill>
        <p:spPr>
          <a:xfrm rot="18250729">
            <a:off x="4649590" y="1862787"/>
            <a:ext cx="2320613" cy="2943216"/>
          </a:xfrm>
          <a:prstGeom prst="rect">
            <a:avLst/>
          </a:prstGeom>
        </p:spPr>
      </p:pic>
      <p:sp>
        <p:nvSpPr>
          <p:cNvPr id="216" name="Rectangle 215">
            <a:extLst>
              <a:ext uri="{FF2B5EF4-FFF2-40B4-BE49-F238E27FC236}">
                <a16:creationId xmlns:a16="http://schemas.microsoft.com/office/drawing/2014/main" id="{CB2B71E8-4114-C455-92F6-9C020DE9B09C}"/>
              </a:ext>
            </a:extLst>
          </p:cNvPr>
          <p:cNvSpPr/>
          <p:nvPr/>
        </p:nvSpPr>
        <p:spPr>
          <a:xfrm rot="16200000" flipH="1">
            <a:off x="5078546" y="-50834"/>
            <a:ext cx="317762" cy="6898239"/>
          </a:xfrm>
          <a:prstGeom prst="rect">
            <a:avLst/>
          </a:prstGeom>
          <a:gradFill flip="none" rotWithShape="1">
            <a:gsLst>
              <a:gs pos="98000">
                <a:schemeClr val="bg1">
                  <a:lumMod val="65000"/>
                  <a:alpha val="41000"/>
                </a:schemeClr>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25" name="Straight Connector 424">
            <a:extLst>
              <a:ext uri="{FF2B5EF4-FFF2-40B4-BE49-F238E27FC236}">
                <a16:creationId xmlns:a16="http://schemas.microsoft.com/office/drawing/2014/main" id="{B8ACF705-DFC2-054C-ACCC-2AFC8251DF91}"/>
              </a:ext>
            </a:extLst>
          </p:cNvPr>
          <p:cNvCxnSpPr/>
          <p:nvPr/>
        </p:nvCxnSpPr>
        <p:spPr>
          <a:xfrm>
            <a:off x="2135787"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8D5C00DF-C56E-7668-783A-A828A44C6512}"/>
              </a:ext>
            </a:extLst>
          </p:cNvPr>
          <p:cNvCxnSpPr/>
          <p:nvPr/>
        </p:nvCxnSpPr>
        <p:spPr>
          <a:xfrm>
            <a:off x="254543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82B18641-BA1F-A170-2558-AD4BA213048A}"/>
              </a:ext>
            </a:extLst>
          </p:cNvPr>
          <p:cNvCxnSpPr/>
          <p:nvPr/>
        </p:nvCxnSpPr>
        <p:spPr>
          <a:xfrm>
            <a:off x="295818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a:extLst>
              <a:ext uri="{FF2B5EF4-FFF2-40B4-BE49-F238E27FC236}">
                <a16:creationId xmlns:a16="http://schemas.microsoft.com/office/drawing/2014/main" id="{8D1F0779-1137-6B45-D407-830821A0E923}"/>
              </a:ext>
            </a:extLst>
          </p:cNvPr>
          <p:cNvCxnSpPr/>
          <p:nvPr/>
        </p:nvCxnSpPr>
        <p:spPr>
          <a:xfrm>
            <a:off x="3367687"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FDBC1B40-28A6-FD1E-111E-2485A40786C7}"/>
              </a:ext>
            </a:extLst>
          </p:cNvPr>
          <p:cNvCxnSpPr/>
          <p:nvPr/>
        </p:nvCxnSpPr>
        <p:spPr>
          <a:xfrm>
            <a:off x="377733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a:extLst>
              <a:ext uri="{FF2B5EF4-FFF2-40B4-BE49-F238E27FC236}">
                <a16:creationId xmlns:a16="http://schemas.microsoft.com/office/drawing/2014/main" id="{CB9DA93D-6D2E-FF99-DAB9-22F12B62DA88}"/>
              </a:ext>
            </a:extLst>
          </p:cNvPr>
          <p:cNvCxnSpPr/>
          <p:nvPr/>
        </p:nvCxnSpPr>
        <p:spPr>
          <a:xfrm>
            <a:off x="419008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E457FCEE-F549-A02B-84FD-F6862BE688E4}"/>
              </a:ext>
            </a:extLst>
          </p:cNvPr>
          <p:cNvCxnSpPr/>
          <p:nvPr/>
        </p:nvCxnSpPr>
        <p:spPr>
          <a:xfrm>
            <a:off x="4599663"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a:extLst>
              <a:ext uri="{FF2B5EF4-FFF2-40B4-BE49-F238E27FC236}">
                <a16:creationId xmlns:a16="http://schemas.microsoft.com/office/drawing/2014/main" id="{DD504271-39BA-18DC-E0A9-8F1BAE996102}"/>
              </a:ext>
            </a:extLst>
          </p:cNvPr>
          <p:cNvCxnSpPr/>
          <p:nvPr/>
        </p:nvCxnSpPr>
        <p:spPr>
          <a:xfrm>
            <a:off x="500923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id="{8BE5C3F2-6D20-EB82-28E6-E72F6CDF150B}"/>
              </a:ext>
            </a:extLst>
          </p:cNvPr>
          <p:cNvCxnSpPr>
            <a:cxnSpLocks/>
          </p:cNvCxnSpPr>
          <p:nvPr/>
        </p:nvCxnSpPr>
        <p:spPr>
          <a:xfrm>
            <a:off x="5423724"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5109146-A898-AC4F-BA26-53556AB543DC}"/>
              </a:ext>
            </a:extLst>
          </p:cNvPr>
          <p:cNvSpPr>
            <a:spLocks noGrp="1"/>
          </p:cNvSpPr>
          <p:nvPr>
            <p:ph type="title"/>
          </p:nvPr>
        </p:nvSpPr>
        <p:spPr/>
        <p:txBody>
          <a:bodyPr>
            <a:normAutofit/>
          </a:bodyPr>
          <a:lstStyle/>
          <a:p>
            <a:r>
              <a:rPr lang="en-US" dirty="0"/>
              <a:t>Reverse Transcription</a:t>
            </a:r>
          </a:p>
        </p:txBody>
      </p:sp>
      <p:sp>
        <p:nvSpPr>
          <p:cNvPr id="3" name="Text Placeholder 2">
            <a:extLst>
              <a:ext uri="{FF2B5EF4-FFF2-40B4-BE49-F238E27FC236}">
                <a16:creationId xmlns:a16="http://schemas.microsoft.com/office/drawing/2014/main" id="{1A176FFE-2CC2-AF47-B8F9-12ECF247E3DC}"/>
              </a:ext>
            </a:extLst>
          </p:cNvPr>
          <p:cNvSpPr>
            <a:spLocks noGrp="1"/>
          </p:cNvSpPr>
          <p:nvPr>
            <p:ph type="body" sz="quarter" idx="14"/>
          </p:nvPr>
        </p:nvSpPr>
        <p:spPr/>
        <p:txBody>
          <a:bodyPr/>
          <a:lstStyle/>
          <a:p>
            <a:r>
              <a:rPr lang="en-US" dirty="0"/>
              <a:t>Illustration: David H. Spach, MD</a:t>
            </a:r>
          </a:p>
        </p:txBody>
      </p:sp>
      <p:sp>
        <p:nvSpPr>
          <p:cNvPr id="163" name="Footer Placeholder 3">
            <a:extLst>
              <a:ext uri="{FF2B5EF4-FFF2-40B4-BE49-F238E27FC236}">
                <a16:creationId xmlns:a16="http://schemas.microsoft.com/office/drawing/2014/main" id="{54CF47EF-4FAB-C45B-DBB8-6E2D25E2F6F7}"/>
              </a:ext>
            </a:extLst>
          </p:cNvPr>
          <p:cNvSpPr txBox="1">
            <a:spLocks/>
          </p:cNvSpPr>
          <p:nvPr/>
        </p:nvSpPr>
        <p:spPr>
          <a:xfrm>
            <a:off x="457453" y="3239401"/>
            <a:ext cx="1489043" cy="317764"/>
          </a:xfrm>
          <a:prstGeom prst="rect">
            <a:avLst/>
          </a:prstGeom>
          <a:solidFill>
            <a:schemeClr val="tx1">
              <a:lumMod val="50000"/>
              <a:lumOff val="50000"/>
            </a:schemeClr>
          </a:solidFill>
        </p:spPr>
        <p:txBody>
          <a:bodyPr vert="horz" lIns="68580" tIns="34290" rIns="68580" bIns="34290" rtlCol="0" anchor="ctr"/>
          <a:lstStyle/>
          <a:p>
            <a:pPr algn="ctr" defTabSz="685800" eaLnBrk="1" fontAlgn="auto" hangingPunct="1">
              <a:spcBef>
                <a:spcPts val="0"/>
              </a:spcBef>
              <a:spcAft>
                <a:spcPts val="0"/>
              </a:spcAft>
              <a:defRPr/>
            </a:pPr>
            <a:r>
              <a:rPr lang="en-US" sz="1350" dirty="0">
                <a:solidFill>
                  <a:srgbClr val="FFFFFF"/>
                </a:solidFill>
                <a:latin typeface="Calibri" panose="020F0502020204030204" pitchFamily="34" charset="0"/>
                <a:cs typeface="Calibri" panose="020F0502020204030204" pitchFamily="34" charset="0"/>
              </a:rPr>
              <a:t>HIV RNA Template</a:t>
            </a:r>
          </a:p>
        </p:txBody>
      </p:sp>
      <p:sp>
        <p:nvSpPr>
          <p:cNvPr id="164" name="Rectangle 163">
            <a:extLst>
              <a:ext uri="{FF2B5EF4-FFF2-40B4-BE49-F238E27FC236}">
                <a16:creationId xmlns:a16="http://schemas.microsoft.com/office/drawing/2014/main" id="{383C87C6-F5B9-C9C7-1F8F-E07F96A7D304}"/>
              </a:ext>
            </a:extLst>
          </p:cNvPr>
          <p:cNvSpPr>
            <a:spLocks noChangeArrowheads="1"/>
          </p:cNvSpPr>
          <p:nvPr/>
        </p:nvSpPr>
        <p:spPr bwMode="auto">
          <a:xfrm>
            <a:off x="457201" y="4420720"/>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grpSp>
        <p:nvGrpSpPr>
          <p:cNvPr id="165" name="Group 164">
            <a:extLst>
              <a:ext uri="{FF2B5EF4-FFF2-40B4-BE49-F238E27FC236}">
                <a16:creationId xmlns:a16="http://schemas.microsoft.com/office/drawing/2014/main" id="{F88A7255-2263-280C-F626-463530C724DF}"/>
              </a:ext>
            </a:extLst>
          </p:cNvPr>
          <p:cNvGrpSpPr/>
          <p:nvPr/>
        </p:nvGrpSpPr>
        <p:grpSpPr>
          <a:xfrm flipV="1">
            <a:off x="3262605" y="2977823"/>
            <a:ext cx="211483" cy="205201"/>
            <a:chOff x="6787242" y="2111827"/>
            <a:chExt cx="1144333" cy="1110343"/>
          </a:xfrm>
        </p:grpSpPr>
        <p:sp>
          <p:nvSpPr>
            <p:cNvPr id="166" name="Regular Pentagon 165">
              <a:extLst>
                <a:ext uri="{FF2B5EF4-FFF2-40B4-BE49-F238E27FC236}">
                  <a16:creationId xmlns:a16="http://schemas.microsoft.com/office/drawing/2014/main" id="{172112E2-3D48-5ED3-C94E-6EC22C52E0B1}"/>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67" name="Straight Connector 166">
              <a:extLst>
                <a:ext uri="{FF2B5EF4-FFF2-40B4-BE49-F238E27FC236}">
                  <a16:creationId xmlns:a16="http://schemas.microsoft.com/office/drawing/2014/main" id="{4A882A12-ED4D-7CA7-6FBA-E2CA0910B6A0}"/>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68" name="Group 167">
            <a:extLst>
              <a:ext uri="{FF2B5EF4-FFF2-40B4-BE49-F238E27FC236}">
                <a16:creationId xmlns:a16="http://schemas.microsoft.com/office/drawing/2014/main" id="{1D17C89C-1A5D-FAD8-CF76-39E68C197ECE}"/>
              </a:ext>
            </a:extLst>
          </p:cNvPr>
          <p:cNvGrpSpPr/>
          <p:nvPr/>
        </p:nvGrpSpPr>
        <p:grpSpPr>
          <a:xfrm>
            <a:off x="2030724" y="3297125"/>
            <a:ext cx="211483" cy="205201"/>
            <a:chOff x="6787242" y="2111827"/>
            <a:chExt cx="1144333" cy="1110343"/>
          </a:xfrm>
        </p:grpSpPr>
        <p:sp>
          <p:nvSpPr>
            <p:cNvPr id="169" name="Regular Pentagon 168">
              <a:extLst>
                <a:ext uri="{FF2B5EF4-FFF2-40B4-BE49-F238E27FC236}">
                  <a16:creationId xmlns:a16="http://schemas.microsoft.com/office/drawing/2014/main" id="{5096E7BE-9E03-213B-F887-2C53B2B2D07C}"/>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70" name="Straight Connector 169">
              <a:extLst>
                <a:ext uri="{FF2B5EF4-FFF2-40B4-BE49-F238E27FC236}">
                  <a16:creationId xmlns:a16="http://schemas.microsoft.com/office/drawing/2014/main" id="{476647F3-60C1-12E9-97E5-15EBA92E5D0D}"/>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71" name="Group 170">
            <a:extLst>
              <a:ext uri="{FF2B5EF4-FFF2-40B4-BE49-F238E27FC236}">
                <a16:creationId xmlns:a16="http://schemas.microsoft.com/office/drawing/2014/main" id="{929763FF-09B6-C276-4D04-E6D0BA7A68A7}"/>
              </a:ext>
            </a:extLst>
          </p:cNvPr>
          <p:cNvGrpSpPr/>
          <p:nvPr/>
        </p:nvGrpSpPr>
        <p:grpSpPr>
          <a:xfrm>
            <a:off x="3262605" y="3297125"/>
            <a:ext cx="211483" cy="205201"/>
            <a:chOff x="6787242" y="2111827"/>
            <a:chExt cx="1144333" cy="1110343"/>
          </a:xfrm>
        </p:grpSpPr>
        <p:sp>
          <p:nvSpPr>
            <p:cNvPr id="172" name="Regular Pentagon 171">
              <a:extLst>
                <a:ext uri="{FF2B5EF4-FFF2-40B4-BE49-F238E27FC236}">
                  <a16:creationId xmlns:a16="http://schemas.microsoft.com/office/drawing/2014/main" id="{1C7E634F-2756-0F66-D13F-C581903E8911}"/>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cxnSp>
          <p:nvCxnSpPr>
            <p:cNvPr id="173" name="Straight Connector 172">
              <a:extLst>
                <a:ext uri="{FF2B5EF4-FFF2-40B4-BE49-F238E27FC236}">
                  <a16:creationId xmlns:a16="http://schemas.microsoft.com/office/drawing/2014/main" id="{0728CB6B-7E1D-3F73-FEBA-ECA62DDC4EF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74" name="Group 173">
            <a:extLst>
              <a:ext uri="{FF2B5EF4-FFF2-40B4-BE49-F238E27FC236}">
                <a16:creationId xmlns:a16="http://schemas.microsoft.com/office/drawing/2014/main" id="{302D5010-CF36-41FA-32DF-668E302AFAB3}"/>
              </a:ext>
            </a:extLst>
          </p:cNvPr>
          <p:cNvGrpSpPr/>
          <p:nvPr/>
        </p:nvGrpSpPr>
        <p:grpSpPr>
          <a:xfrm>
            <a:off x="2851978" y="3297125"/>
            <a:ext cx="211483" cy="205201"/>
            <a:chOff x="6787242" y="2111827"/>
            <a:chExt cx="1144333" cy="1110343"/>
          </a:xfrm>
        </p:grpSpPr>
        <p:sp>
          <p:nvSpPr>
            <p:cNvPr id="175" name="Regular Pentagon 174">
              <a:extLst>
                <a:ext uri="{FF2B5EF4-FFF2-40B4-BE49-F238E27FC236}">
                  <a16:creationId xmlns:a16="http://schemas.microsoft.com/office/drawing/2014/main" id="{CBF26474-C0A1-954E-2E82-296E32F4E677}"/>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76" name="Straight Connector 175">
              <a:extLst>
                <a:ext uri="{FF2B5EF4-FFF2-40B4-BE49-F238E27FC236}">
                  <a16:creationId xmlns:a16="http://schemas.microsoft.com/office/drawing/2014/main" id="{855F4ECC-193A-56B0-307C-044B56C3C01C}"/>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77" name="Group 176">
            <a:extLst>
              <a:ext uri="{FF2B5EF4-FFF2-40B4-BE49-F238E27FC236}">
                <a16:creationId xmlns:a16="http://schemas.microsoft.com/office/drawing/2014/main" id="{84770092-1803-E07D-2EA6-8C6C8B4A0836}"/>
              </a:ext>
            </a:extLst>
          </p:cNvPr>
          <p:cNvGrpSpPr/>
          <p:nvPr/>
        </p:nvGrpSpPr>
        <p:grpSpPr>
          <a:xfrm>
            <a:off x="2441351" y="3297125"/>
            <a:ext cx="211483" cy="205201"/>
            <a:chOff x="6787242" y="2111827"/>
            <a:chExt cx="1144333" cy="1110343"/>
          </a:xfrm>
        </p:grpSpPr>
        <p:sp>
          <p:nvSpPr>
            <p:cNvPr id="178" name="Regular Pentagon 177">
              <a:extLst>
                <a:ext uri="{FF2B5EF4-FFF2-40B4-BE49-F238E27FC236}">
                  <a16:creationId xmlns:a16="http://schemas.microsoft.com/office/drawing/2014/main" id="{E25595B0-E6E5-3B5A-57C9-C609C83C9A39}"/>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79" name="Straight Connector 178">
              <a:extLst>
                <a:ext uri="{FF2B5EF4-FFF2-40B4-BE49-F238E27FC236}">
                  <a16:creationId xmlns:a16="http://schemas.microsoft.com/office/drawing/2014/main" id="{0603AF89-46CB-4B52-DA2B-CE77C8D72CE6}"/>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0" name="Group 179">
            <a:extLst>
              <a:ext uri="{FF2B5EF4-FFF2-40B4-BE49-F238E27FC236}">
                <a16:creationId xmlns:a16="http://schemas.microsoft.com/office/drawing/2014/main" id="{637D6AC3-B2E5-3E13-7660-58B2585CB8CB}"/>
              </a:ext>
            </a:extLst>
          </p:cNvPr>
          <p:cNvGrpSpPr/>
          <p:nvPr/>
        </p:nvGrpSpPr>
        <p:grpSpPr>
          <a:xfrm>
            <a:off x="3673232" y="3297125"/>
            <a:ext cx="211483" cy="205201"/>
            <a:chOff x="6787242" y="2111827"/>
            <a:chExt cx="1144333" cy="1110343"/>
          </a:xfrm>
        </p:grpSpPr>
        <p:sp>
          <p:nvSpPr>
            <p:cNvPr id="181" name="Regular Pentagon 180">
              <a:extLst>
                <a:ext uri="{FF2B5EF4-FFF2-40B4-BE49-F238E27FC236}">
                  <a16:creationId xmlns:a16="http://schemas.microsoft.com/office/drawing/2014/main" id="{22EC600A-A133-E5F6-1724-78A14D145A3F}"/>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2" name="Straight Connector 181">
              <a:extLst>
                <a:ext uri="{FF2B5EF4-FFF2-40B4-BE49-F238E27FC236}">
                  <a16:creationId xmlns:a16="http://schemas.microsoft.com/office/drawing/2014/main" id="{1BA5E637-B43D-BC49-0E0B-43EDB7424253}"/>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3" name="Group 182">
            <a:extLst>
              <a:ext uri="{FF2B5EF4-FFF2-40B4-BE49-F238E27FC236}">
                <a16:creationId xmlns:a16="http://schemas.microsoft.com/office/drawing/2014/main" id="{B29C3F3D-7F2E-9416-0918-61EEDA17E7ED}"/>
              </a:ext>
            </a:extLst>
          </p:cNvPr>
          <p:cNvGrpSpPr/>
          <p:nvPr/>
        </p:nvGrpSpPr>
        <p:grpSpPr>
          <a:xfrm>
            <a:off x="4083859" y="3297125"/>
            <a:ext cx="211483" cy="205201"/>
            <a:chOff x="6787242" y="2111827"/>
            <a:chExt cx="1144333" cy="1110343"/>
          </a:xfrm>
        </p:grpSpPr>
        <p:sp>
          <p:nvSpPr>
            <p:cNvPr id="184" name="Regular Pentagon 183">
              <a:extLst>
                <a:ext uri="{FF2B5EF4-FFF2-40B4-BE49-F238E27FC236}">
                  <a16:creationId xmlns:a16="http://schemas.microsoft.com/office/drawing/2014/main" id="{2A89960E-B159-B396-A281-5CDF9E89564A}"/>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5" name="Straight Connector 184">
              <a:extLst>
                <a:ext uri="{FF2B5EF4-FFF2-40B4-BE49-F238E27FC236}">
                  <a16:creationId xmlns:a16="http://schemas.microsoft.com/office/drawing/2014/main" id="{FA4B2E90-CF74-903B-B9DF-3E7E2605EAE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6" name="Group 185">
            <a:extLst>
              <a:ext uri="{FF2B5EF4-FFF2-40B4-BE49-F238E27FC236}">
                <a16:creationId xmlns:a16="http://schemas.microsoft.com/office/drawing/2014/main" id="{3E964CE2-7CF6-0ACB-700D-4A849C8F3FAC}"/>
              </a:ext>
            </a:extLst>
          </p:cNvPr>
          <p:cNvGrpSpPr/>
          <p:nvPr/>
        </p:nvGrpSpPr>
        <p:grpSpPr>
          <a:xfrm>
            <a:off x="4494486" y="3297125"/>
            <a:ext cx="211483" cy="205201"/>
            <a:chOff x="6787242" y="2111827"/>
            <a:chExt cx="1144333" cy="1110343"/>
          </a:xfrm>
        </p:grpSpPr>
        <p:sp>
          <p:nvSpPr>
            <p:cNvPr id="187" name="Regular Pentagon 186">
              <a:extLst>
                <a:ext uri="{FF2B5EF4-FFF2-40B4-BE49-F238E27FC236}">
                  <a16:creationId xmlns:a16="http://schemas.microsoft.com/office/drawing/2014/main" id="{89F3F921-366D-7E59-D4BF-53F58DE37FD6}"/>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8" name="Straight Connector 187">
              <a:extLst>
                <a:ext uri="{FF2B5EF4-FFF2-40B4-BE49-F238E27FC236}">
                  <a16:creationId xmlns:a16="http://schemas.microsoft.com/office/drawing/2014/main" id="{435B61B1-3550-AFDB-114F-FDD91293025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9" name="Group 188">
            <a:extLst>
              <a:ext uri="{FF2B5EF4-FFF2-40B4-BE49-F238E27FC236}">
                <a16:creationId xmlns:a16="http://schemas.microsoft.com/office/drawing/2014/main" id="{C0D667A7-1EA3-3554-C7B8-61BDC212548D}"/>
              </a:ext>
            </a:extLst>
          </p:cNvPr>
          <p:cNvGrpSpPr/>
          <p:nvPr/>
        </p:nvGrpSpPr>
        <p:grpSpPr>
          <a:xfrm>
            <a:off x="4905113" y="3297125"/>
            <a:ext cx="211483" cy="205201"/>
            <a:chOff x="6787242" y="2111827"/>
            <a:chExt cx="1144333" cy="1110343"/>
          </a:xfrm>
        </p:grpSpPr>
        <p:sp>
          <p:nvSpPr>
            <p:cNvPr id="190" name="Regular Pentagon 189">
              <a:extLst>
                <a:ext uri="{FF2B5EF4-FFF2-40B4-BE49-F238E27FC236}">
                  <a16:creationId xmlns:a16="http://schemas.microsoft.com/office/drawing/2014/main" id="{836507AC-6183-B959-557A-E13A6C9EEC6F}"/>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1" name="Straight Connector 190">
              <a:extLst>
                <a:ext uri="{FF2B5EF4-FFF2-40B4-BE49-F238E27FC236}">
                  <a16:creationId xmlns:a16="http://schemas.microsoft.com/office/drawing/2014/main" id="{B7FAC470-0518-9D01-860D-727B44587BE5}"/>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92" name="Group 191">
            <a:extLst>
              <a:ext uri="{FF2B5EF4-FFF2-40B4-BE49-F238E27FC236}">
                <a16:creationId xmlns:a16="http://schemas.microsoft.com/office/drawing/2014/main" id="{31260BBC-DC48-4FA5-BD11-3E2EF80E7FD4}"/>
              </a:ext>
            </a:extLst>
          </p:cNvPr>
          <p:cNvGrpSpPr/>
          <p:nvPr/>
        </p:nvGrpSpPr>
        <p:grpSpPr>
          <a:xfrm>
            <a:off x="5315740" y="3297125"/>
            <a:ext cx="211483" cy="205201"/>
            <a:chOff x="6787242" y="2111827"/>
            <a:chExt cx="1144333" cy="1110343"/>
          </a:xfrm>
        </p:grpSpPr>
        <p:sp>
          <p:nvSpPr>
            <p:cNvPr id="193" name="Regular Pentagon 192">
              <a:extLst>
                <a:ext uri="{FF2B5EF4-FFF2-40B4-BE49-F238E27FC236}">
                  <a16:creationId xmlns:a16="http://schemas.microsoft.com/office/drawing/2014/main" id="{5359B9A1-B605-A084-33DE-5E303681FFB6}"/>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4" name="Straight Connector 193">
              <a:extLst>
                <a:ext uri="{FF2B5EF4-FFF2-40B4-BE49-F238E27FC236}">
                  <a16:creationId xmlns:a16="http://schemas.microsoft.com/office/drawing/2014/main" id="{6AD636BC-B186-A70C-CEF1-EE3D870E040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98" name="Group 197">
            <a:extLst>
              <a:ext uri="{FF2B5EF4-FFF2-40B4-BE49-F238E27FC236}">
                <a16:creationId xmlns:a16="http://schemas.microsoft.com/office/drawing/2014/main" id="{F3DC7D14-41A7-D12A-8756-0A0E01D9676A}"/>
              </a:ext>
            </a:extLst>
          </p:cNvPr>
          <p:cNvGrpSpPr/>
          <p:nvPr/>
        </p:nvGrpSpPr>
        <p:grpSpPr>
          <a:xfrm>
            <a:off x="6136994" y="3297125"/>
            <a:ext cx="211483" cy="205201"/>
            <a:chOff x="6787242" y="2111827"/>
            <a:chExt cx="1144333" cy="1110343"/>
          </a:xfrm>
        </p:grpSpPr>
        <p:sp>
          <p:nvSpPr>
            <p:cNvPr id="199" name="Regular Pentagon 198">
              <a:extLst>
                <a:ext uri="{FF2B5EF4-FFF2-40B4-BE49-F238E27FC236}">
                  <a16:creationId xmlns:a16="http://schemas.microsoft.com/office/drawing/2014/main" id="{619698EA-85A2-0F82-9AF6-59044535AE12}"/>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0" name="Straight Connector 199">
              <a:extLst>
                <a:ext uri="{FF2B5EF4-FFF2-40B4-BE49-F238E27FC236}">
                  <a16:creationId xmlns:a16="http://schemas.microsoft.com/office/drawing/2014/main" id="{D7B31BFC-90ED-C0B8-2A2F-735EFF054E66}"/>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01" name="Group 200">
            <a:extLst>
              <a:ext uri="{FF2B5EF4-FFF2-40B4-BE49-F238E27FC236}">
                <a16:creationId xmlns:a16="http://schemas.microsoft.com/office/drawing/2014/main" id="{FA5F3D80-0EFE-CD6B-5CEE-D5B2C94E5DE7}"/>
              </a:ext>
            </a:extLst>
          </p:cNvPr>
          <p:cNvGrpSpPr/>
          <p:nvPr/>
        </p:nvGrpSpPr>
        <p:grpSpPr>
          <a:xfrm>
            <a:off x="6547621" y="3297125"/>
            <a:ext cx="211483" cy="205201"/>
            <a:chOff x="6787242" y="2111827"/>
            <a:chExt cx="1144333" cy="1110343"/>
          </a:xfrm>
        </p:grpSpPr>
        <p:sp>
          <p:nvSpPr>
            <p:cNvPr id="202" name="Regular Pentagon 201">
              <a:extLst>
                <a:ext uri="{FF2B5EF4-FFF2-40B4-BE49-F238E27FC236}">
                  <a16:creationId xmlns:a16="http://schemas.microsoft.com/office/drawing/2014/main" id="{D946063D-F3A4-CAAE-4BC7-17893A747B63}"/>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3" name="Straight Connector 202">
              <a:extLst>
                <a:ext uri="{FF2B5EF4-FFF2-40B4-BE49-F238E27FC236}">
                  <a16:creationId xmlns:a16="http://schemas.microsoft.com/office/drawing/2014/main" id="{E189FA0D-D7FE-5A78-C037-CDCA93373DE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04" name="Group 203">
            <a:extLst>
              <a:ext uri="{FF2B5EF4-FFF2-40B4-BE49-F238E27FC236}">
                <a16:creationId xmlns:a16="http://schemas.microsoft.com/office/drawing/2014/main" id="{CA5001BC-3AEE-C002-5EBB-BBC7C08EFDB1}"/>
              </a:ext>
            </a:extLst>
          </p:cNvPr>
          <p:cNvGrpSpPr/>
          <p:nvPr/>
        </p:nvGrpSpPr>
        <p:grpSpPr>
          <a:xfrm>
            <a:off x="6958248" y="3297125"/>
            <a:ext cx="211483" cy="205201"/>
            <a:chOff x="6787242" y="2111827"/>
            <a:chExt cx="1144333" cy="1110343"/>
          </a:xfrm>
        </p:grpSpPr>
        <p:sp>
          <p:nvSpPr>
            <p:cNvPr id="205" name="Regular Pentagon 204">
              <a:extLst>
                <a:ext uri="{FF2B5EF4-FFF2-40B4-BE49-F238E27FC236}">
                  <a16:creationId xmlns:a16="http://schemas.microsoft.com/office/drawing/2014/main" id="{495108C5-20E5-D2A8-33C2-6A7C7EC0150E}"/>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6" name="Straight Connector 205">
              <a:extLst>
                <a:ext uri="{FF2B5EF4-FFF2-40B4-BE49-F238E27FC236}">
                  <a16:creationId xmlns:a16="http://schemas.microsoft.com/office/drawing/2014/main" id="{EF86F15C-D677-DC3C-4200-328FB103BBF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07" name="Group 206">
            <a:extLst>
              <a:ext uri="{FF2B5EF4-FFF2-40B4-BE49-F238E27FC236}">
                <a16:creationId xmlns:a16="http://schemas.microsoft.com/office/drawing/2014/main" id="{25FF3DB8-B871-0AE2-02B9-A6B3CD14CF71}"/>
              </a:ext>
            </a:extLst>
          </p:cNvPr>
          <p:cNvGrpSpPr/>
          <p:nvPr/>
        </p:nvGrpSpPr>
        <p:grpSpPr>
          <a:xfrm>
            <a:off x="7368875" y="3297125"/>
            <a:ext cx="211483" cy="205201"/>
            <a:chOff x="6787242" y="2111827"/>
            <a:chExt cx="1144333" cy="1110343"/>
          </a:xfrm>
        </p:grpSpPr>
        <p:sp>
          <p:nvSpPr>
            <p:cNvPr id="208" name="Regular Pentagon 207">
              <a:extLst>
                <a:ext uri="{FF2B5EF4-FFF2-40B4-BE49-F238E27FC236}">
                  <a16:creationId xmlns:a16="http://schemas.microsoft.com/office/drawing/2014/main" id="{4232C40D-F1FE-A35A-622C-8E500DB1C388}"/>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9" name="Straight Connector 208">
              <a:extLst>
                <a:ext uri="{FF2B5EF4-FFF2-40B4-BE49-F238E27FC236}">
                  <a16:creationId xmlns:a16="http://schemas.microsoft.com/office/drawing/2014/main" id="{0F779D17-3E67-76D6-1BAA-5BC4F20E3AF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10" name="Group 209">
            <a:extLst>
              <a:ext uri="{FF2B5EF4-FFF2-40B4-BE49-F238E27FC236}">
                <a16:creationId xmlns:a16="http://schemas.microsoft.com/office/drawing/2014/main" id="{6290DE80-76A8-D79A-45B1-E518C1D2B9FC}"/>
              </a:ext>
            </a:extLst>
          </p:cNvPr>
          <p:cNvGrpSpPr/>
          <p:nvPr/>
        </p:nvGrpSpPr>
        <p:grpSpPr>
          <a:xfrm>
            <a:off x="7779502" y="3297125"/>
            <a:ext cx="211483" cy="205201"/>
            <a:chOff x="6787242" y="2111827"/>
            <a:chExt cx="1144333" cy="1110343"/>
          </a:xfrm>
        </p:grpSpPr>
        <p:sp>
          <p:nvSpPr>
            <p:cNvPr id="211" name="Regular Pentagon 210">
              <a:extLst>
                <a:ext uri="{FF2B5EF4-FFF2-40B4-BE49-F238E27FC236}">
                  <a16:creationId xmlns:a16="http://schemas.microsoft.com/office/drawing/2014/main" id="{29E5DA21-8796-9ED8-A342-57AEB42B87A4}"/>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12" name="Straight Connector 211">
              <a:extLst>
                <a:ext uri="{FF2B5EF4-FFF2-40B4-BE49-F238E27FC236}">
                  <a16:creationId xmlns:a16="http://schemas.microsoft.com/office/drawing/2014/main" id="{03628D14-8B8F-203A-F5A4-463C42F47BAF}"/>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13" name="Group 212">
            <a:extLst>
              <a:ext uri="{FF2B5EF4-FFF2-40B4-BE49-F238E27FC236}">
                <a16:creationId xmlns:a16="http://schemas.microsoft.com/office/drawing/2014/main" id="{2F888AFD-4E0C-F052-9A25-B1360D58CAD2}"/>
              </a:ext>
            </a:extLst>
          </p:cNvPr>
          <p:cNvGrpSpPr/>
          <p:nvPr/>
        </p:nvGrpSpPr>
        <p:grpSpPr>
          <a:xfrm>
            <a:off x="8190123" y="3297125"/>
            <a:ext cx="211483" cy="205201"/>
            <a:chOff x="6787242" y="2111827"/>
            <a:chExt cx="1144333" cy="1110343"/>
          </a:xfrm>
        </p:grpSpPr>
        <p:sp>
          <p:nvSpPr>
            <p:cNvPr id="214" name="Regular Pentagon 213">
              <a:extLst>
                <a:ext uri="{FF2B5EF4-FFF2-40B4-BE49-F238E27FC236}">
                  <a16:creationId xmlns:a16="http://schemas.microsoft.com/office/drawing/2014/main" id="{85B7A8BF-1D79-65A3-CCCA-598A964F3561}"/>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15" name="Straight Connector 214">
              <a:extLst>
                <a:ext uri="{FF2B5EF4-FFF2-40B4-BE49-F238E27FC236}">
                  <a16:creationId xmlns:a16="http://schemas.microsoft.com/office/drawing/2014/main" id="{C48D2789-F6D2-3990-30FE-BAF5CD59FF28}"/>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18" name="Group 217">
            <a:extLst>
              <a:ext uri="{FF2B5EF4-FFF2-40B4-BE49-F238E27FC236}">
                <a16:creationId xmlns:a16="http://schemas.microsoft.com/office/drawing/2014/main" id="{7ABC1380-B100-0642-7D83-7F15FD8CDCF0}"/>
              </a:ext>
            </a:extLst>
          </p:cNvPr>
          <p:cNvGrpSpPr/>
          <p:nvPr/>
        </p:nvGrpSpPr>
        <p:grpSpPr>
          <a:xfrm flipV="1">
            <a:off x="2030724" y="2977823"/>
            <a:ext cx="211483" cy="205201"/>
            <a:chOff x="6787242" y="2111827"/>
            <a:chExt cx="1144333" cy="1110343"/>
          </a:xfrm>
        </p:grpSpPr>
        <p:sp>
          <p:nvSpPr>
            <p:cNvPr id="219" name="Regular Pentagon 218">
              <a:extLst>
                <a:ext uri="{FF2B5EF4-FFF2-40B4-BE49-F238E27FC236}">
                  <a16:creationId xmlns:a16="http://schemas.microsoft.com/office/drawing/2014/main" id="{FDD6ABB1-736F-582E-0D09-060A62FD8E5E}"/>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0" name="Straight Connector 219">
              <a:extLst>
                <a:ext uri="{FF2B5EF4-FFF2-40B4-BE49-F238E27FC236}">
                  <a16:creationId xmlns:a16="http://schemas.microsoft.com/office/drawing/2014/main" id="{728E3597-03DB-3599-B9B9-C0C346049B0A}"/>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21" name="Group 220">
            <a:extLst>
              <a:ext uri="{FF2B5EF4-FFF2-40B4-BE49-F238E27FC236}">
                <a16:creationId xmlns:a16="http://schemas.microsoft.com/office/drawing/2014/main" id="{86C7E819-E4B2-35AD-1301-623BE1C15858}"/>
              </a:ext>
            </a:extLst>
          </p:cNvPr>
          <p:cNvGrpSpPr/>
          <p:nvPr/>
        </p:nvGrpSpPr>
        <p:grpSpPr>
          <a:xfrm flipV="1">
            <a:off x="2851978" y="2977823"/>
            <a:ext cx="211483" cy="205201"/>
            <a:chOff x="6787242" y="2111827"/>
            <a:chExt cx="1144333" cy="1110343"/>
          </a:xfrm>
        </p:grpSpPr>
        <p:sp>
          <p:nvSpPr>
            <p:cNvPr id="222" name="Regular Pentagon 221">
              <a:extLst>
                <a:ext uri="{FF2B5EF4-FFF2-40B4-BE49-F238E27FC236}">
                  <a16:creationId xmlns:a16="http://schemas.microsoft.com/office/drawing/2014/main" id="{CB0ACB86-9C4F-2DF1-99E5-2146B05F6A2B}"/>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3" name="Straight Connector 222">
              <a:extLst>
                <a:ext uri="{FF2B5EF4-FFF2-40B4-BE49-F238E27FC236}">
                  <a16:creationId xmlns:a16="http://schemas.microsoft.com/office/drawing/2014/main" id="{F77A3DE2-0F4D-F146-C673-7EE77D55643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DA87D952-372A-12BC-A457-1DAC3B0621FF}"/>
              </a:ext>
            </a:extLst>
          </p:cNvPr>
          <p:cNvGrpSpPr/>
          <p:nvPr/>
        </p:nvGrpSpPr>
        <p:grpSpPr>
          <a:xfrm flipV="1">
            <a:off x="2441351" y="2977823"/>
            <a:ext cx="211483" cy="205201"/>
            <a:chOff x="6787242" y="2111827"/>
            <a:chExt cx="1144333" cy="1110343"/>
          </a:xfrm>
        </p:grpSpPr>
        <p:sp>
          <p:nvSpPr>
            <p:cNvPr id="228" name="Regular Pentagon 227">
              <a:extLst>
                <a:ext uri="{FF2B5EF4-FFF2-40B4-BE49-F238E27FC236}">
                  <a16:creationId xmlns:a16="http://schemas.microsoft.com/office/drawing/2014/main" id="{EC344020-0635-5C9B-B750-5B5E35B11BFE}"/>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9" name="Straight Connector 228">
              <a:extLst>
                <a:ext uri="{FF2B5EF4-FFF2-40B4-BE49-F238E27FC236}">
                  <a16:creationId xmlns:a16="http://schemas.microsoft.com/office/drawing/2014/main" id="{DEC1CCC7-2B93-FCA0-2F67-4740E02CBAA9}"/>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33" name="Group 232">
            <a:extLst>
              <a:ext uri="{FF2B5EF4-FFF2-40B4-BE49-F238E27FC236}">
                <a16:creationId xmlns:a16="http://schemas.microsoft.com/office/drawing/2014/main" id="{86391777-626A-F83F-2B36-302A4C2EF2F4}"/>
              </a:ext>
            </a:extLst>
          </p:cNvPr>
          <p:cNvGrpSpPr/>
          <p:nvPr/>
        </p:nvGrpSpPr>
        <p:grpSpPr>
          <a:xfrm flipV="1">
            <a:off x="4083859" y="2977823"/>
            <a:ext cx="211483" cy="205201"/>
            <a:chOff x="6787242" y="2111827"/>
            <a:chExt cx="1144333" cy="1110343"/>
          </a:xfrm>
        </p:grpSpPr>
        <p:sp>
          <p:nvSpPr>
            <p:cNvPr id="234" name="Regular Pentagon 233">
              <a:extLst>
                <a:ext uri="{FF2B5EF4-FFF2-40B4-BE49-F238E27FC236}">
                  <a16:creationId xmlns:a16="http://schemas.microsoft.com/office/drawing/2014/main" id="{699DF4D7-4EE6-D1D1-EDB7-C9094975E4E9}"/>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35" name="Straight Connector 234">
              <a:extLst>
                <a:ext uri="{FF2B5EF4-FFF2-40B4-BE49-F238E27FC236}">
                  <a16:creationId xmlns:a16="http://schemas.microsoft.com/office/drawing/2014/main" id="{0BD0B1ED-CB1E-5B48-9031-20B549F6346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36" name="Group 235">
            <a:extLst>
              <a:ext uri="{FF2B5EF4-FFF2-40B4-BE49-F238E27FC236}">
                <a16:creationId xmlns:a16="http://schemas.microsoft.com/office/drawing/2014/main" id="{8FBA3248-7C6A-4BDD-F99D-84624668A272}"/>
              </a:ext>
            </a:extLst>
          </p:cNvPr>
          <p:cNvGrpSpPr/>
          <p:nvPr/>
        </p:nvGrpSpPr>
        <p:grpSpPr>
          <a:xfrm flipV="1">
            <a:off x="3673232" y="2977823"/>
            <a:ext cx="211483" cy="205201"/>
            <a:chOff x="6787242" y="2111827"/>
            <a:chExt cx="1144333" cy="1110343"/>
          </a:xfrm>
        </p:grpSpPr>
        <p:sp>
          <p:nvSpPr>
            <p:cNvPr id="237" name="Regular Pentagon 236">
              <a:extLst>
                <a:ext uri="{FF2B5EF4-FFF2-40B4-BE49-F238E27FC236}">
                  <a16:creationId xmlns:a16="http://schemas.microsoft.com/office/drawing/2014/main" id="{4B9BC025-DF92-DD3B-CEBB-2D5B583AC383}"/>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38" name="Straight Connector 237">
              <a:extLst>
                <a:ext uri="{FF2B5EF4-FFF2-40B4-BE49-F238E27FC236}">
                  <a16:creationId xmlns:a16="http://schemas.microsoft.com/office/drawing/2014/main" id="{865E9335-4F91-69F2-DB62-D5E2B695AAFA}"/>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39" name="Group 238">
            <a:extLst>
              <a:ext uri="{FF2B5EF4-FFF2-40B4-BE49-F238E27FC236}">
                <a16:creationId xmlns:a16="http://schemas.microsoft.com/office/drawing/2014/main" id="{9AD8E417-B35B-6BB8-0350-15FA05116D02}"/>
              </a:ext>
            </a:extLst>
          </p:cNvPr>
          <p:cNvGrpSpPr/>
          <p:nvPr/>
        </p:nvGrpSpPr>
        <p:grpSpPr>
          <a:xfrm flipV="1">
            <a:off x="6769674" y="1520670"/>
            <a:ext cx="211483" cy="205201"/>
            <a:chOff x="6787242" y="2111827"/>
            <a:chExt cx="1144333" cy="1110343"/>
          </a:xfrm>
        </p:grpSpPr>
        <p:sp>
          <p:nvSpPr>
            <p:cNvPr id="240" name="Regular Pentagon 239">
              <a:extLst>
                <a:ext uri="{FF2B5EF4-FFF2-40B4-BE49-F238E27FC236}">
                  <a16:creationId xmlns:a16="http://schemas.microsoft.com/office/drawing/2014/main" id="{2643E545-E2A2-C117-27D8-DADBF41DD964}"/>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41" name="Straight Connector 240">
              <a:extLst>
                <a:ext uri="{FF2B5EF4-FFF2-40B4-BE49-F238E27FC236}">
                  <a16:creationId xmlns:a16="http://schemas.microsoft.com/office/drawing/2014/main" id="{64CEE51A-7FF9-F126-2C97-A8EBAB97B532}"/>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42" name="Group 241">
            <a:extLst>
              <a:ext uri="{FF2B5EF4-FFF2-40B4-BE49-F238E27FC236}">
                <a16:creationId xmlns:a16="http://schemas.microsoft.com/office/drawing/2014/main" id="{D2E7543A-C318-71C6-7E8C-B3115B41E224}"/>
              </a:ext>
            </a:extLst>
          </p:cNvPr>
          <p:cNvGrpSpPr/>
          <p:nvPr/>
        </p:nvGrpSpPr>
        <p:grpSpPr>
          <a:xfrm flipV="1">
            <a:off x="4905113" y="2977823"/>
            <a:ext cx="211483" cy="205201"/>
            <a:chOff x="6787242" y="2111827"/>
            <a:chExt cx="1144333" cy="1110343"/>
          </a:xfrm>
        </p:grpSpPr>
        <p:sp>
          <p:nvSpPr>
            <p:cNvPr id="243" name="Regular Pentagon 242">
              <a:extLst>
                <a:ext uri="{FF2B5EF4-FFF2-40B4-BE49-F238E27FC236}">
                  <a16:creationId xmlns:a16="http://schemas.microsoft.com/office/drawing/2014/main" id="{7D012C06-0803-DDD7-36D8-82242E9CEB0A}"/>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44" name="Straight Connector 243">
              <a:extLst>
                <a:ext uri="{FF2B5EF4-FFF2-40B4-BE49-F238E27FC236}">
                  <a16:creationId xmlns:a16="http://schemas.microsoft.com/office/drawing/2014/main" id="{ECE8C22D-A9AF-6F18-209E-4C9C4A56D0AD}"/>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45" name="Group 244">
            <a:extLst>
              <a:ext uri="{FF2B5EF4-FFF2-40B4-BE49-F238E27FC236}">
                <a16:creationId xmlns:a16="http://schemas.microsoft.com/office/drawing/2014/main" id="{359C9ADA-F32C-D017-F44C-D3233DA2064B}"/>
              </a:ext>
            </a:extLst>
          </p:cNvPr>
          <p:cNvGrpSpPr/>
          <p:nvPr/>
        </p:nvGrpSpPr>
        <p:grpSpPr>
          <a:xfrm rot="16765355" flipV="1">
            <a:off x="7773494" y="1384244"/>
            <a:ext cx="211483" cy="205201"/>
            <a:chOff x="6787242" y="2111827"/>
            <a:chExt cx="1144333" cy="1110343"/>
          </a:xfrm>
        </p:grpSpPr>
        <p:sp>
          <p:nvSpPr>
            <p:cNvPr id="246" name="Regular Pentagon 245">
              <a:extLst>
                <a:ext uri="{FF2B5EF4-FFF2-40B4-BE49-F238E27FC236}">
                  <a16:creationId xmlns:a16="http://schemas.microsoft.com/office/drawing/2014/main" id="{1ABDCCED-7809-BE34-88E9-311B950FC33F}"/>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47" name="Straight Connector 246">
              <a:extLst>
                <a:ext uri="{FF2B5EF4-FFF2-40B4-BE49-F238E27FC236}">
                  <a16:creationId xmlns:a16="http://schemas.microsoft.com/office/drawing/2014/main" id="{50ACC83C-D1B8-309E-990E-723D94DA98DD}"/>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48" name="Group 247">
            <a:extLst>
              <a:ext uri="{FF2B5EF4-FFF2-40B4-BE49-F238E27FC236}">
                <a16:creationId xmlns:a16="http://schemas.microsoft.com/office/drawing/2014/main" id="{2472C678-C262-9F56-173A-F9B6C4830363}"/>
              </a:ext>
            </a:extLst>
          </p:cNvPr>
          <p:cNvGrpSpPr/>
          <p:nvPr/>
        </p:nvGrpSpPr>
        <p:grpSpPr>
          <a:xfrm flipV="1">
            <a:off x="4494486" y="2977823"/>
            <a:ext cx="211483" cy="205201"/>
            <a:chOff x="6787242" y="2111827"/>
            <a:chExt cx="1144333" cy="1110343"/>
          </a:xfrm>
        </p:grpSpPr>
        <p:sp>
          <p:nvSpPr>
            <p:cNvPr id="249" name="Regular Pentagon 248">
              <a:extLst>
                <a:ext uri="{FF2B5EF4-FFF2-40B4-BE49-F238E27FC236}">
                  <a16:creationId xmlns:a16="http://schemas.microsoft.com/office/drawing/2014/main" id="{94AFF6B4-6DB7-CCCA-3B3F-EE1C734B30FD}"/>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50" name="Straight Connector 249">
              <a:extLst>
                <a:ext uri="{FF2B5EF4-FFF2-40B4-BE49-F238E27FC236}">
                  <a16:creationId xmlns:a16="http://schemas.microsoft.com/office/drawing/2014/main" id="{571E885B-3A2D-603D-1CDF-4E54C520A9D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51" name="Group 250">
            <a:extLst>
              <a:ext uri="{FF2B5EF4-FFF2-40B4-BE49-F238E27FC236}">
                <a16:creationId xmlns:a16="http://schemas.microsoft.com/office/drawing/2014/main" id="{BCCAEE54-9FF4-986D-6503-099E4F2C4853}"/>
              </a:ext>
            </a:extLst>
          </p:cNvPr>
          <p:cNvGrpSpPr/>
          <p:nvPr/>
        </p:nvGrpSpPr>
        <p:grpSpPr>
          <a:xfrm rot="19624689" flipV="1">
            <a:off x="6859485" y="1906587"/>
            <a:ext cx="211483" cy="205201"/>
            <a:chOff x="6787242" y="2111827"/>
            <a:chExt cx="1144333" cy="1110343"/>
          </a:xfrm>
        </p:grpSpPr>
        <p:sp>
          <p:nvSpPr>
            <p:cNvPr id="252" name="Regular Pentagon 251">
              <a:extLst>
                <a:ext uri="{FF2B5EF4-FFF2-40B4-BE49-F238E27FC236}">
                  <a16:creationId xmlns:a16="http://schemas.microsoft.com/office/drawing/2014/main" id="{42E47EA6-83AF-FE8B-40E7-44C85D4E4DBE}"/>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53" name="Straight Connector 252">
              <a:extLst>
                <a:ext uri="{FF2B5EF4-FFF2-40B4-BE49-F238E27FC236}">
                  <a16:creationId xmlns:a16="http://schemas.microsoft.com/office/drawing/2014/main" id="{6B4F91F3-776A-08EB-7992-37FCFCAE8C20}"/>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06" name="Group 405">
            <a:extLst>
              <a:ext uri="{FF2B5EF4-FFF2-40B4-BE49-F238E27FC236}">
                <a16:creationId xmlns:a16="http://schemas.microsoft.com/office/drawing/2014/main" id="{37C25811-168A-14A5-1161-0A97397160FB}"/>
              </a:ext>
            </a:extLst>
          </p:cNvPr>
          <p:cNvGrpSpPr/>
          <p:nvPr/>
        </p:nvGrpSpPr>
        <p:grpSpPr>
          <a:xfrm rot="8696612" flipV="1">
            <a:off x="7163980" y="1362321"/>
            <a:ext cx="211483" cy="205201"/>
            <a:chOff x="6787242" y="2111827"/>
            <a:chExt cx="1144333" cy="1110343"/>
          </a:xfrm>
        </p:grpSpPr>
        <p:sp>
          <p:nvSpPr>
            <p:cNvPr id="407" name="Regular Pentagon 406">
              <a:extLst>
                <a:ext uri="{FF2B5EF4-FFF2-40B4-BE49-F238E27FC236}">
                  <a16:creationId xmlns:a16="http://schemas.microsoft.com/office/drawing/2014/main" id="{F35C5E85-A8C5-BF74-FB67-EA0B9254230C}"/>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08" name="Straight Connector 407">
              <a:extLst>
                <a:ext uri="{FF2B5EF4-FFF2-40B4-BE49-F238E27FC236}">
                  <a16:creationId xmlns:a16="http://schemas.microsoft.com/office/drawing/2014/main" id="{06E81997-0DF7-49E4-924E-66D6874D2AE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12" name="Group 411">
            <a:extLst>
              <a:ext uri="{FF2B5EF4-FFF2-40B4-BE49-F238E27FC236}">
                <a16:creationId xmlns:a16="http://schemas.microsoft.com/office/drawing/2014/main" id="{6C97302E-C6E3-FFD3-182A-2713FD25BEEA}"/>
              </a:ext>
            </a:extLst>
          </p:cNvPr>
          <p:cNvGrpSpPr/>
          <p:nvPr/>
        </p:nvGrpSpPr>
        <p:grpSpPr>
          <a:xfrm rot="12829941" flipV="1">
            <a:off x="6290628" y="2120473"/>
            <a:ext cx="211483" cy="205201"/>
            <a:chOff x="6787242" y="2111827"/>
            <a:chExt cx="1144333" cy="1110343"/>
          </a:xfrm>
        </p:grpSpPr>
        <p:sp>
          <p:nvSpPr>
            <p:cNvPr id="413" name="Regular Pentagon 412">
              <a:extLst>
                <a:ext uri="{FF2B5EF4-FFF2-40B4-BE49-F238E27FC236}">
                  <a16:creationId xmlns:a16="http://schemas.microsoft.com/office/drawing/2014/main" id="{70141194-B0A9-7254-B8C4-9E186DE83BBC}"/>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14" name="Straight Connector 413">
              <a:extLst>
                <a:ext uri="{FF2B5EF4-FFF2-40B4-BE49-F238E27FC236}">
                  <a16:creationId xmlns:a16="http://schemas.microsoft.com/office/drawing/2014/main" id="{3FD5A2F8-B471-73A4-0FBC-33FD565B1760}"/>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18" name="Group 417">
            <a:extLst>
              <a:ext uri="{FF2B5EF4-FFF2-40B4-BE49-F238E27FC236}">
                <a16:creationId xmlns:a16="http://schemas.microsoft.com/office/drawing/2014/main" id="{B4FAA56F-F09B-FC18-6511-FB66F8751A4E}"/>
              </a:ext>
            </a:extLst>
          </p:cNvPr>
          <p:cNvGrpSpPr/>
          <p:nvPr/>
        </p:nvGrpSpPr>
        <p:grpSpPr>
          <a:xfrm rot="6223338" flipV="1">
            <a:off x="6324149" y="1401804"/>
            <a:ext cx="211483" cy="205201"/>
            <a:chOff x="6787242" y="2111827"/>
            <a:chExt cx="1144333" cy="1110343"/>
          </a:xfrm>
        </p:grpSpPr>
        <p:sp>
          <p:nvSpPr>
            <p:cNvPr id="419" name="Regular Pentagon 418">
              <a:extLst>
                <a:ext uri="{FF2B5EF4-FFF2-40B4-BE49-F238E27FC236}">
                  <a16:creationId xmlns:a16="http://schemas.microsoft.com/office/drawing/2014/main" id="{440B79EB-4691-0C37-09D9-DD845A8C693E}"/>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20" name="Straight Connector 419">
              <a:extLst>
                <a:ext uri="{FF2B5EF4-FFF2-40B4-BE49-F238E27FC236}">
                  <a16:creationId xmlns:a16="http://schemas.microsoft.com/office/drawing/2014/main" id="{762ACEF5-16F2-C284-BAA3-9345FAAC550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21" name="Group 420">
            <a:extLst>
              <a:ext uri="{FF2B5EF4-FFF2-40B4-BE49-F238E27FC236}">
                <a16:creationId xmlns:a16="http://schemas.microsoft.com/office/drawing/2014/main" id="{70FA116E-EC0D-C9E6-C63A-5C9C3D5E37D0}"/>
              </a:ext>
            </a:extLst>
          </p:cNvPr>
          <p:cNvGrpSpPr/>
          <p:nvPr/>
        </p:nvGrpSpPr>
        <p:grpSpPr>
          <a:xfrm rot="19311836" flipV="1">
            <a:off x="7472822" y="2063396"/>
            <a:ext cx="211483" cy="205201"/>
            <a:chOff x="6787242" y="2111827"/>
            <a:chExt cx="1144333" cy="1110343"/>
          </a:xfrm>
        </p:grpSpPr>
        <p:sp>
          <p:nvSpPr>
            <p:cNvPr id="422" name="Regular Pentagon 421">
              <a:extLst>
                <a:ext uri="{FF2B5EF4-FFF2-40B4-BE49-F238E27FC236}">
                  <a16:creationId xmlns:a16="http://schemas.microsoft.com/office/drawing/2014/main" id="{250DF9DA-F6FF-DF67-AE0D-011E9D9075E0}"/>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23" name="Straight Connector 422">
              <a:extLst>
                <a:ext uri="{FF2B5EF4-FFF2-40B4-BE49-F238E27FC236}">
                  <a16:creationId xmlns:a16="http://schemas.microsoft.com/office/drawing/2014/main" id="{2F9079B7-C54B-7400-A2C6-3FA597AB55C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40" name="Group 439">
            <a:extLst>
              <a:ext uri="{FF2B5EF4-FFF2-40B4-BE49-F238E27FC236}">
                <a16:creationId xmlns:a16="http://schemas.microsoft.com/office/drawing/2014/main" id="{540D6855-7F1E-15D1-D6B7-45C6B7EC5947}"/>
              </a:ext>
            </a:extLst>
          </p:cNvPr>
          <p:cNvGrpSpPr/>
          <p:nvPr/>
        </p:nvGrpSpPr>
        <p:grpSpPr>
          <a:xfrm rot="13222071" flipV="1">
            <a:off x="7276851" y="1673796"/>
            <a:ext cx="211483" cy="205201"/>
            <a:chOff x="6787242" y="2111827"/>
            <a:chExt cx="1144333" cy="1110343"/>
          </a:xfrm>
        </p:grpSpPr>
        <p:sp>
          <p:nvSpPr>
            <p:cNvPr id="441" name="Regular Pentagon 440">
              <a:extLst>
                <a:ext uri="{FF2B5EF4-FFF2-40B4-BE49-F238E27FC236}">
                  <a16:creationId xmlns:a16="http://schemas.microsoft.com/office/drawing/2014/main" id="{C89A55B1-6ED3-6F66-B9CA-558C364502A6}"/>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42" name="Straight Connector 441">
              <a:extLst>
                <a:ext uri="{FF2B5EF4-FFF2-40B4-BE49-F238E27FC236}">
                  <a16:creationId xmlns:a16="http://schemas.microsoft.com/office/drawing/2014/main" id="{331E86D7-EA49-0712-3DFE-8B3E7F369158}"/>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43" name="Group 442">
            <a:extLst>
              <a:ext uri="{FF2B5EF4-FFF2-40B4-BE49-F238E27FC236}">
                <a16:creationId xmlns:a16="http://schemas.microsoft.com/office/drawing/2014/main" id="{8D3059D1-FA86-DADB-4584-7BFB1C496F42}"/>
              </a:ext>
            </a:extLst>
          </p:cNvPr>
          <p:cNvGrpSpPr/>
          <p:nvPr/>
        </p:nvGrpSpPr>
        <p:grpSpPr>
          <a:xfrm rot="19624689" flipV="1">
            <a:off x="5801616" y="1924619"/>
            <a:ext cx="211483" cy="205201"/>
            <a:chOff x="6787242" y="2111827"/>
            <a:chExt cx="1144333" cy="1110343"/>
          </a:xfrm>
        </p:grpSpPr>
        <p:sp>
          <p:nvSpPr>
            <p:cNvPr id="444" name="Regular Pentagon 443">
              <a:extLst>
                <a:ext uri="{FF2B5EF4-FFF2-40B4-BE49-F238E27FC236}">
                  <a16:creationId xmlns:a16="http://schemas.microsoft.com/office/drawing/2014/main" id="{AE38D1AC-A0D6-206D-CAE0-34EA132D7190}"/>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45" name="Straight Connector 444">
              <a:extLst>
                <a:ext uri="{FF2B5EF4-FFF2-40B4-BE49-F238E27FC236}">
                  <a16:creationId xmlns:a16="http://schemas.microsoft.com/office/drawing/2014/main" id="{DBF15311-11CE-07D7-5F1A-FDF2E3F3CAF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46" name="Group 445">
            <a:extLst>
              <a:ext uri="{FF2B5EF4-FFF2-40B4-BE49-F238E27FC236}">
                <a16:creationId xmlns:a16="http://schemas.microsoft.com/office/drawing/2014/main" id="{F16F01D5-6D48-09FB-40F2-3D591F691F2F}"/>
              </a:ext>
            </a:extLst>
          </p:cNvPr>
          <p:cNvGrpSpPr/>
          <p:nvPr/>
        </p:nvGrpSpPr>
        <p:grpSpPr>
          <a:xfrm flipV="1">
            <a:off x="5315906" y="2977823"/>
            <a:ext cx="211483" cy="205201"/>
            <a:chOff x="6787242" y="2111827"/>
            <a:chExt cx="1144333" cy="1110343"/>
          </a:xfrm>
        </p:grpSpPr>
        <p:sp>
          <p:nvSpPr>
            <p:cNvPr id="447" name="Regular Pentagon 446">
              <a:extLst>
                <a:ext uri="{FF2B5EF4-FFF2-40B4-BE49-F238E27FC236}">
                  <a16:creationId xmlns:a16="http://schemas.microsoft.com/office/drawing/2014/main" id="{2C023291-3D69-C538-4CB1-8BA7CD1E0E0F}"/>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48" name="Straight Connector 447">
              <a:extLst>
                <a:ext uri="{FF2B5EF4-FFF2-40B4-BE49-F238E27FC236}">
                  <a16:creationId xmlns:a16="http://schemas.microsoft.com/office/drawing/2014/main" id="{EDDDA2BA-AFA5-CB84-13B2-C17B4A7A75DD}"/>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49" name="Group 448">
            <a:extLst>
              <a:ext uri="{FF2B5EF4-FFF2-40B4-BE49-F238E27FC236}">
                <a16:creationId xmlns:a16="http://schemas.microsoft.com/office/drawing/2014/main" id="{D7410475-A5DB-5D34-E1D9-7AC7718BD4A4}"/>
              </a:ext>
            </a:extLst>
          </p:cNvPr>
          <p:cNvGrpSpPr/>
          <p:nvPr/>
        </p:nvGrpSpPr>
        <p:grpSpPr>
          <a:xfrm rot="14441535" flipV="1">
            <a:off x="5816692" y="1501985"/>
            <a:ext cx="211483" cy="205201"/>
            <a:chOff x="6787242" y="2111827"/>
            <a:chExt cx="1144333" cy="1110343"/>
          </a:xfrm>
        </p:grpSpPr>
        <p:sp>
          <p:nvSpPr>
            <p:cNvPr id="450" name="Regular Pentagon 449">
              <a:extLst>
                <a:ext uri="{FF2B5EF4-FFF2-40B4-BE49-F238E27FC236}">
                  <a16:creationId xmlns:a16="http://schemas.microsoft.com/office/drawing/2014/main" id="{582FFFD9-8C0C-F051-F8C3-A74D06C5779A}"/>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51" name="Straight Connector 450">
              <a:extLst>
                <a:ext uri="{FF2B5EF4-FFF2-40B4-BE49-F238E27FC236}">
                  <a16:creationId xmlns:a16="http://schemas.microsoft.com/office/drawing/2014/main" id="{6F6302D1-5176-6A43-8392-9D454DF970AC}"/>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52" name="Group 451">
            <a:extLst>
              <a:ext uri="{FF2B5EF4-FFF2-40B4-BE49-F238E27FC236}">
                <a16:creationId xmlns:a16="http://schemas.microsoft.com/office/drawing/2014/main" id="{B4E0DB76-9901-8130-A923-CDA46B02C3D6}"/>
              </a:ext>
            </a:extLst>
          </p:cNvPr>
          <p:cNvGrpSpPr/>
          <p:nvPr/>
        </p:nvGrpSpPr>
        <p:grpSpPr>
          <a:xfrm rot="15273638" flipV="1">
            <a:off x="7025799" y="2225683"/>
            <a:ext cx="211483" cy="205201"/>
            <a:chOff x="6787242" y="2111827"/>
            <a:chExt cx="1144333" cy="1110343"/>
          </a:xfrm>
        </p:grpSpPr>
        <p:sp>
          <p:nvSpPr>
            <p:cNvPr id="453" name="Regular Pentagon 452">
              <a:extLst>
                <a:ext uri="{FF2B5EF4-FFF2-40B4-BE49-F238E27FC236}">
                  <a16:creationId xmlns:a16="http://schemas.microsoft.com/office/drawing/2014/main" id="{6C4B7FD9-B0FF-7758-8D1E-8D17FB2268F9}"/>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54" name="Straight Connector 453">
              <a:extLst>
                <a:ext uri="{FF2B5EF4-FFF2-40B4-BE49-F238E27FC236}">
                  <a16:creationId xmlns:a16="http://schemas.microsoft.com/office/drawing/2014/main" id="{2BBA4739-7EA3-C381-DF0C-FE0CC7149E87}"/>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55" name="Group 454">
            <a:extLst>
              <a:ext uri="{FF2B5EF4-FFF2-40B4-BE49-F238E27FC236}">
                <a16:creationId xmlns:a16="http://schemas.microsoft.com/office/drawing/2014/main" id="{8BBED692-46D2-CA0B-2738-BEE744F349DA}"/>
              </a:ext>
            </a:extLst>
          </p:cNvPr>
          <p:cNvGrpSpPr/>
          <p:nvPr/>
        </p:nvGrpSpPr>
        <p:grpSpPr>
          <a:xfrm rot="8650442" flipH="1" flipV="1">
            <a:off x="6269185" y="1762992"/>
            <a:ext cx="211483" cy="205201"/>
            <a:chOff x="6787242" y="2111827"/>
            <a:chExt cx="1144333" cy="1110343"/>
          </a:xfrm>
        </p:grpSpPr>
        <p:sp>
          <p:nvSpPr>
            <p:cNvPr id="456" name="Regular Pentagon 455">
              <a:extLst>
                <a:ext uri="{FF2B5EF4-FFF2-40B4-BE49-F238E27FC236}">
                  <a16:creationId xmlns:a16="http://schemas.microsoft.com/office/drawing/2014/main" id="{A85202EE-B1D0-A781-36B6-3305BAD3666A}"/>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57" name="Straight Connector 456">
              <a:extLst>
                <a:ext uri="{FF2B5EF4-FFF2-40B4-BE49-F238E27FC236}">
                  <a16:creationId xmlns:a16="http://schemas.microsoft.com/office/drawing/2014/main" id="{E2718E4B-AE95-CCAB-5AA3-810B8C22375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60" name="Group 459">
            <a:extLst>
              <a:ext uri="{FF2B5EF4-FFF2-40B4-BE49-F238E27FC236}">
                <a16:creationId xmlns:a16="http://schemas.microsoft.com/office/drawing/2014/main" id="{89EFE066-1A28-A546-8D01-9734B11014A5}"/>
              </a:ext>
            </a:extLst>
          </p:cNvPr>
          <p:cNvGrpSpPr/>
          <p:nvPr/>
        </p:nvGrpSpPr>
        <p:grpSpPr>
          <a:xfrm rot="5400000" flipV="1">
            <a:off x="7875159" y="1818879"/>
            <a:ext cx="211483" cy="205201"/>
            <a:chOff x="6787242" y="2111827"/>
            <a:chExt cx="1144333" cy="1110343"/>
          </a:xfrm>
        </p:grpSpPr>
        <p:sp>
          <p:nvSpPr>
            <p:cNvPr id="461" name="Regular Pentagon 460">
              <a:extLst>
                <a:ext uri="{FF2B5EF4-FFF2-40B4-BE49-F238E27FC236}">
                  <a16:creationId xmlns:a16="http://schemas.microsoft.com/office/drawing/2014/main" id="{B7097B1A-FF54-30E1-3761-85866B6877D6}"/>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62" name="Straight Connector 461">
              <a:extLst>
                <a:ext uri="{FF2B5EF4-FFF2-40B4-BE49-F238E27FC236}">
                  <a16:creationId xmlns:a16="http://schemas.microsoft.com/office/drawing/2014/main" id="{9F2D52E0-347F-51BC-094F-C289AE960BB7}"/>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4" name="Freeform 3">
            <a:extLst>
              <a:ext uri="{FF2B5EF4-FFF2-40B4-BE49-F238E27FC236}">
                <a16:creationId xmlns:a16="http://schemas.microsoft.com/office/drawing/2014/main" id="{3A48FFCA-0069-CA10-12C9-F4472EF76E59}"/>
              </a:ext>
            </a:extLst>
          </p:cNvPr>
          <p:cNvSpPr/>
          <p:nvPr/>
        </p:nvSpPr>
        <p:spPr>
          <a:xfrm rot="9251055" flipH="1">
            <a:off x="6119512" y="2809576"/>
            <a:ext cx="548688" cy="117809"/>
          </a:xfrm>
          <a:custGeom>
            <a:avLst/>
            <a:gdLst>
              <a:gd name="connsiteX0" fmla="*/ 252000 w 252000"/>
              <a:gd name="connsiteY0" fmla="*/ 116291 h 116291"/>
              <a:gd name="connsiteX1" fmla="*/ 122400 w 252000"/>
              <a:gd name="connsiteY1" fmla="*/ 8291 h 116291"/>
              <a:gd name="connsiteX2" fmla="*/ 0 w 252000"/>
              <a:gd name="connsiteY2" fmla="*/ 15491 h 116291"/>
              <a:gd name="connsiteX0" fmla="*/ 252000 w 252000"/>
              <a:gd name="connsiteY0" fmla="*/ 133211 h 133211"/>
              <a:gd name="connsiteX1" fmla="*/ 150043 w 252000"/>
              <a:gd name="connsiteY1" fmla="*/ 4724 h 133211"/>
              <a:gd name="connsiteX2" fmla="*/ 0 w 252000"/>
              <a:gd name="connsiteY2" fmla="*/ 32411 h 133211"/>
              <a:gd name="connsiteX0" fmla="*/ 252000 w 252000"/>
              <a:gd name="connsiteY0" fmla="*/ 133211 h 133211"/>
              <a:gd name="connsiteX1" fmla="*/ 150043 w 252000"/>
              <a:gd name="connsiteY1" fmla="*/ 4724 h 133211"/>
              <a:gd name="connsiteX2" fmla="*/ 0 w 252000"/>
              <a:gd name="connsiteY2" fmla="*/ 32411 h 133211"/>
              <a:gd name="connsiteX0" fmla="*/ 252000 w 252000"/>
              <a:gd name="connsiteY0" fmla="*/ 133211 h 133211"/>
              <a:gd name="connsiteX1" fmla="*/ 150043 w 252000"/>
              <a:gd name="connsiteY1" fmla="*/ 4724 h 133211"/>
              <a:gd name="connsiteX2" fmla="*/ 0 w 252000"/>
              <a:gd name="connsiteY2" fmla="*/ 32411 h 133211"/>
              <a:gd name="connsiteX0" fmla="*/ 252000 w 252000"/>
              <a:gd name="connsiteY0" fmla="*/ 133211 h 133211"/>
              <a:gd name="connsiteX1" fmla="*/ 150043 w 252000"/>
              <a:gd name="connsiteY1" fmla="*/ 4724 h 133211"/>
              <a:gd name="connsiteX2" fmla="*/ 0 w 252000"/>
              <a:gd name="connsiteY2" fmla="*/ 32411 h 133211"/>
              <a:gd name="connsiteX0" fmla="*/ 252000 w 252000"/>
              <a:gd name="connsiteY0" fmla="*/ 143578 h 143578"/>
              <a:gd name="connsiteX1" fmla="*/ 150043 w 252000"/>
              <a:gd name="connsiteY1" fmla="*/ 15091 h 143578"/>
              <a:gd name="connsiteX2" fmla="*/ 0 w 252000"/>
              <a:gd name="connsiteY2" fmla="*/ 42778 h 143578"/>
              <a:gd name="connsiteX0" fmla="*/ 283591 w 283591"/>
              <a:gd name="connsiteY0" fmla="*/ 108344 h 108344"/>
              <a:gd name="connsiteX1" fmla="*/ 150043 w 283591"/>
              <a:gd name="connsiteY1" fmla="*/ 3272 h 108344"/>
              <a:gd name="connsiteX2" fmla="*/ 0 w 283591"/>
              <a:gd name="connsiteY2" fmla="*/ 30959 h 108344"/>
              <a:gd name="connsiteX0" fmla="*/ 283591 w 283591"/>
              <a:gd name="connsiteY0" fmla="*/ 110496 h 110496"/>
              <a:gd name="connsiteX1" fmla="*/ 183417 w 283591"/>
              <a:gd name="connsiteY1" fmla="*/ 3087 h 110496"/>
              <a:gd name="connsiteX2" fmla="*/ 0 w 283591"/>
              <a:gd name="connsiteY2" fmla="*/ 33111 h 110496"/>
              <a:gd name="connsiteX0" fmla="*/ 265885 w 265885"/>
              <a:gd name="connsiteY0" fmla="*/ 116484 h 116484"/>
              <a:gd name="connsiteX1" fmla="*/ 183417 w 265885"/>
              <a:gd name="connsiteY1" fmla="*/ 3418 h 116484"/>
              <a:gd name="connsiteX2" fmla="*/ 0 w 265885"/>
              <a:gd name="connsiteY2" fmla="*/ 33442 h 116484"/>
              <a:gd name="connsiteX0" fmla="*/ 265885 w 265885"/>
              <a:gd name="connsiteY0" fmla="*/ 126112 h 126112"/>
              <a:gd name="connsiteX1" fmla="*/ 183417 w 265885"/>
              <a:gd name="connsiteY1" fmla="*/ 13046 h 126112"/>
              <a:gd name="connsiteX2" fmla="*/ 0 w 265885"/>
              <a:gd name="connsiteY2" fmla="*/ 43070 h 126112"/>
              <a:gd name="connsiteX0" fmla="*/ 263717 w 263717"/>
              <a:gd name="connsiteY0" fmla="*/ 141957 h 141957"/>
              <a:gd name="connsiteX1" fmla="*/ 183417 w 263717"/>
              <a:gd name="connsiteY1" fmla="*/ 4887 h 141957"/>
              <a:gd name="connsiteX2" fmla="*/ 0 w 263717"/>
              <a:gd name="connsiteY2" fmla="*/ 34911 h 141957"/>
              <a:gd name="connsiteX0" fmla="*/ 263717 w 263717"/>
              <a:gd name="connsiteY0" fmla="*/ 170166 h 170166"/>
              <a:gd name="connsiteX1" fmla="*/ 183674 w 263717"/>
              <a:gd name="connsiteY1" fmla="*/ 3043 h 170166"/>
              <a:gd name="connsiteX2" fmla="*/ 0 w 263717"/>
              <a:gd name="connsiteY2" fmla="*/ 63120 h 170166"/>
              <a:gd name="connsiteX0" fmla="*/ 299386 w 299386"/>
              <a:gd name="connsiteY0" fmla="*/ 127102 h 127102"/>
              <a:gd name="connsiteX1" fmla="*/ 183674 w 299386"/>
              <a:gd name="connsiteY1" fmla="*/ 1347 h 127102"/>
              <a:gd name="connsiteX2" fmla="*/ 0 w 299386"/>
              <a:gd name="connsiteY2" fmla="*/ 61424 h 127102"/>
              <a:gd name="connsiteX0" fmla="*/ 299386 w 299386"/>
              <a:gd name="connsiteY0" fmla="*/ 121953 h 121953"/>
              <a:gd name="connsiteX1" fmla="*/ 146352 w 299386"/>
              <a:gd name="connsiteY1" fmla="*/ 1462 h 121953"/>
              <a:gd name="connsiteX2" fmla="*/ 0 w 299386"/>
              <a:gd name="connsiteY2" fmla="*/ 56275 h 121953"/>
              <a:gd name="connsiteX0" fmla="*/ 274039 w 274039"/>
              <a:gd name="connsiteY0" fmla="*/ 102772 h 102772"/>
              <a:gd name="connsiteX1" fmla="*/ 146352 w 274039"/>
              <a:gd name="connsiteY1" fmla="*/ 824 h 102772"/>
              <a:gd name="connsiteX2" fmla="*/ 0 w 274039"/>
              <a:gd name="connsiteY2" fmla="*/ 55637 h 102772"/>
              <a:gd name="connsiteX0" fmla="*/ 274039 w 274039"/>
              <a:gd name="connsiteY0" fmla="*/ 120135 h 120135"/>
              <a:gd name="connsiteX1" fmla="*/ 170046 w 274039"/>
              <a:gd name="connsiteY1" fmla="*/ 627 h 120135"/>
              <a:gd name="connsiteX2" fmla="*/ 0 w 274039"/>
              <a:gd name="connsiteY2" fmla="*/ 73000 h 120135"/>
              <a:gd name="connsiteX0" fmla="*/ 274039 w 274039"/>
              <a:gd name="connsiteY0" fmla="*/ 119836 h 119836"/>
              <a:gd name="connsiteX1" fmla="*/ 170046 w 274039"/>
              <a:gd name="connsiteY1" fmla="*/ 328 h 119836"/>
              <a:gd name="connsiteX2" fmla="*/ 0 w 274039"/>
              <a:gd name="connsiteY2" fmla="*/ 72701 h 119836"/>
              <a:gd name="connsiteX0" fmla="*/ 274039 w 274039"/>
              <a:gd name="connsiteY0" fmla="*/ 64198 h 64198"/>
              <a:gd name="connsiteX1" fmla="*/ 163674 w 274039"/>
              <a:gd name="connsiteY1" fmla="*/ 1674 h 64198"/>
              <a:gd name="connsiteX2" fmla="*/ 0 w 274039"/>
              <a:gd name="connsiteY2" fmla="*/ 17063 h 64198"/>
              <a:gd name="connsiteX0" fmla="*/ 274039 w 274039"/>
              <a:gd name="connsiteY0" fmla="*/ 119249 h 119249"/>
              <a:gd name="connsiteX1" fmla="*/ 199471 w 274039"/>
              <a:gd name="connsiteY1" fmla="*/ 330 h 119249"/>
              <a:gd name="connsiteX2" fmla="*/ 0 w 274039"/>
              <a:gd name="connsiteY2" fmla="*/ 72114 h 119249"/>
              <a:gd name="connsiteX0" fmla="*/ 301681 w 301681"/>
              <a:gd name="connsiteY0" fmla="*/ 98651 h 98651"/>
              <a:gd name="connsiteX1" fmla="*/ 199471 w 301681"/>
              <a:gd name="connsiteY1" fmla="*/ 220 h 98651"/>
              <a:gd name="connsiteX2" fmla="*/ 0 w 301681"/>
              <a:gd name="connsiteY2" fmla="*/ 72004 h 98651"/>
              <a:gd name="connsiteX0" fmla="*/ 301681 w 301681"/>
              <a:gd name="connsiteY0" fmla="*/ 99239 h 99239"/>
              <a:gd name="connsiteX1" fmla="*/ 170047 w 301681"/>
              <a:gd name="connsiteY1" fmla="*/ 217 h 99239"/>
              <a:gd name="connsiteX2" fmla="*/ 0 w 301681"/>
              <a:gd name="connsiteY2" fmla="*/ 72592 h 99239"/>
            </a:gdLst>
            <a:ahLst/>
            <a:cxnLst>
              <a:cxn ang="0">
                <a:pos x="connsiteX0" y="connsiteY0"/>
              </a:cxn>
              <a:cxn ang="0">
                <a:pos x="connsiteX1" y="connsiteY1"/>
              </a:cxn>
              <a:cxn ang="0">
                <a:pos x="connsiteX2" y="connsiteY2"/>
              </a:cxn>
            </a:cxnLst>
            <a:rect l="l" t="t" r="r" b="b"/>
            <a:pathLst>
              <a:path w="301681" h="99239">
                <a:moveTo>
                  <a:pt x="301681" y="99239"/>
                </a:moveTo>
                <a:cubicBezTo>
                  <a:pt x="257881" y="53639"/>
                  <a:pt x="220327" y="4658"/>
                  <a:pt x="170047" y="217"/>
                </a:cubicBezTo>
                <a:cubicBezTo>
                  <a:pt x="119767" y="-4224"/>
                  <a:pt x="40200" y="60592"/>
                  <a:pt x="0" y="72592"/>
                </a:cubicBezTo>
              </a:path>
            </a:pathLst>
          </a:custGeom>
          <a:noFill/>
          <a:ln w="34925">
            <a:gradFill>
              <a:gsLst>
                <a:gs pos="0">
                  <a:schemeClr val="tx1">
                    <a:lumMod val="75000"/>
                    <a:lumOff val="25000"/>
                  </a:schemeClr>
                </a:gs>
                <a:gs pos="100000">
                  <a:schemeClr val="tx1">
                    <a:lumMod val="65000"/>
                    <a:lumOff val="35000"/>
                    <a:alpha val="15000"/>
                  </a:schemeClr>
                </a:gs>
              </a:gsLst>
              <a:lin ang="0" scaled="0"/>
            </a:gradFill>
            <a:headEnd w="sm"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86C8D518-F455-7C7E-2123-64CB23F434CE}"/>
              </a:ext>
            </a:extLst>
          </p:cNvPr>
          <p:cNvCxnSpPr>
            <a:cxnSpLocks/>
          </p:cNvCxnSpPr>
          <p:nvPr/>
        </p:nvCxnSpPr>
        <p:spPr>
          <a:xfrm>
            <a:off x="5836195"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95" name="Group 194">
            <a:extLst>
              <a:ext uri="{FF2B5EF4-FFF2-40B4-BE49-F238E27FC236}">
                <a16:creationId xmlns:a16="http://schemas.microsoft.com/office/drawing/2014/main" id="{3F4D62CB-64DD-3823-4D8A-A6BA65989626}"/>
              </a:ext>
            </a:extLst>
          </p:cNvPr>
          <p:cNvGrpSpPr/>
          <p:nvPr/>
        </p:nvGrpSpPr>
        <p:grpSpPr>
          <a:xfrm>
            <a:off x="5726367" y="3297125"/>
            <a:ext cx="211483" cy="205201"/>
            <a:chOff x="6787242" y="2111827"/>
            <a:chExt cx="1144333" cy="1110343"/>
          </a:xfrm>
        </p:grpSpPr>
        <p:sp>
          <p:nvSpPr>
            <p:cNvPr id="196" name="Regular Pentagon 195">
              <a:extLst>
                <a:ext uri="{FF2B5EF4-FFF2-40B4-BE49-F238E27FC236}">
                  <a16:creationId xmlns:a16="http://schemas.microsoft.com/office/drawing/2014/main" id="{28CE04EE-D971-6410-5CB8-426FFE42B846}"/>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7" name="Straight Connector 196">
              <a:extLst>
                <a:ext uri="{FF2B5EF4-FFF2-40B4-BE49-F238E27FC236}">
                  <a16:creationId xmlns:a16="http://schemas.microsoft.com/office/drawing/2014/main" id="{0EC14B7A-0C3F-A2EE-575A-9BD2EA37EE40}"/>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15" name="Group 414">
            <a:extLst>
              <a:ext uri="{FF2B5EF4-FFF2-40B4-BE49-F238E27FC236}">
                <a16:creationId xmlns:a16="http://schemas.microsoft.com/office/drawing/2014/main" id="{74F23598-56C3-1C13-F049-0D6FF8E82A16}"/>
              </a:ext>
            </a:extLst>
          </p:cNvPr>
          <p:cNvGrpSpPr/>
          <p:nvPr/>
        </p:nvGrpSpPr>
        <p:grpSpPr>
          <a:xfrm rot="6327560" flipV="1">
            <a:off x="6493723" y="2492806"/>
            <a:ext cx="211483" cy="205201"/>
            <a:chOff x="6787242" y="2111827"/>
            <a:chExt cx="1144333" cy="1110343"/>
          </a:xfrm>
        </p:grpSpPr>
        <p:sp>
          <p:nvSpPr>
            <p:cNvPr id="416" name="Regular Pentagon 415">
              <a:extLst>
                <a:ext uri="{FF2B5EF4-FFF2-40B4-BE49-F238E27FC236}">
                  <a16:creationId xmlns:a16="http://schemas.microsoft.com/office/drawing/2014/main" id="{8E31D27D-767F-5F24-991F-EAAD4E050480}"/>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17" name="Straight Connector 416">
              <a:extLst>
                <a:ext uri="{FF2B5EF4-FFF2-40B4-BE49-F238E27FC236}">
                  <a16:creationId xmlns:a16="http://schemas.microsoft.com/office/drawing/2014/main" id="{C95F8953-38EF-4735-55CE-EB9911D9A60E}"/>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63CD025D-2E73-A7CA-A51B-F1C36A5F9FAF}"/>
              </a:ext>
            </a:extLst>
          </p:cNvPr>
          <p:cNvGrpSpPr/>
          <p:nvPr/>
        </p:nvGrpSpPr>
        <p:grpSpPr>
          <a:xfrm rot="20269972">
            <a:off x="8203421" y="1452446"/>
            <a:ext cx="211483" cy="205201"/>
            <a:chOff x="6787242" y="2111827"/>
            <a:chExt cx="1144333" cy="1110343"/>
          </a:xfrm>
        </p:grpSpPr>
        <p:sp>
          <p:nvSpPr>
            <p:cNvPr id="10" name="Regular Pentagon 9">
              <a:extLst>
                <a:ext uri="{FF2B5EF4-FFF2-40B4-BE49-F238E27FC236}">
                  <a16:creationId xmlns:a16="http://schemas.microsoft.com/office/drawing/2014/main" id="{E251D3F9-9E54-E4B5-18A2-DDBA5259DFC8}"/>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1" name="Straight Connector 10">
              <a:extLst>
                <a:ext uri="{FF2B5EF4-FFF2-40B4-BE49-F238E27FC236}">
                  <a16:creationId xmlns:a16="http://schemas.microsoft.com/office/drawing/2014/main" id="{C2DA40AC-6F81-1F80-116A-F39AFF07CD1F}"/>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3" name="Footer Placeholder 3">
            <a:extLst>
              <a:ext uri="{FF2B5EF4-FFF2-40B4-BE49-F238E27FC236}">
                <a16:creationId xmlns:a16="http://schemas.microsoft.com/office/drawing/2014/main" id="{6D5C3701-92CC-4F15-D0CC-9B3AEB47E89D}"/>
              </a:ext>
            </a:extLst>
          </p:cNvPr>
          <p:cNvSpPr txBox="1">
            <a:spLocks/>
          </p:cNvSpPr>
          <p:nvPr/>
        </p:nvSpPr>
        <p:spPr>
          <a:xfrm>
            <a:off x="4938867" y="4055273"/>
            <a:ext cx="2164883" cy="253526"/>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200" dirty="0">
                <a:solidFill>
                  <a:srgbClr val="A06A52"/>
                </a:solidFill>
                <a:latin typeface="Calibri" panose="020F0502020204030204" pitchFamily="34" charset="0"/>
                <a:cs typeface="Calibri" panose="020F0502020204030204" pitchFamily="34" charset="0"/>
              </a:rPr>
              <a:t>Reverse Transcriptase</a:t>
            </a:r>
          </a:p>
        </p:txBody>
      </p:sp>
      <p:sp>
        <p:nvSpPr>
          <p:cNvPr id="14" name="Footer Placeholder 3">
            <a:extLst>
              <a:ext uri="{FF2B5EF4-FFF2-40B4-BE49-F238E27FC236}">
                <a16:creationId xmlns:a16="http://schemas.microsoft.com/office/drawing/2014/main" id="{9172B815-6EF7-562E-C2F8-CCC58522C273}"/>
              </a:ext>
            </a:extLst>
          </p:cNvPr>
          <p:cNvSpPr txBox="1">
            <a:spLocks/>
          </p:cNvSpPr>
          <p:nvPr/>
        </p:nvSpPr>
        <p:spPr>
          <a:xfrm>
            <a:off x="5696663" y="1074428"/>
            <a:ext cx="2989883" cy="256032"/>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350" dirty="0">
                <a:solidFill>
                  <a:schemeClr val="tx1">
                    <a:lumMod val="65000"/>
                    <a:lumOff val="35000"/>
                  </a:schemeClr>
                </a:solidFill>
                <a:latin typeface="Calibri" panose="020F0502020204030204" pitchFamily="34" charset="0"/>
                <a:cs typeface="Calibri" panose="020F0502020204030204" pitchFamily="34" charset="0"/>
              </a:rPr>
              <a:t>Host Cell Nucleotides</a:t>
            </a:r>
          </a:p>
        </p:txBody>
      </p:sp>
    </p:spTree>
    <p:extLst>
      <p:ext uri="{BB962C8B-B14F-4D97-AF65-F5344CB8AC3E}">
        <p14:creationId xmlns:p14="http://schemas.microsoft.com/office/powerpoint/2010/main" val="10845886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730">
        <p159:morph option="byObject"/>
      </p:transition>
    </mc:Choice>
    <mc:Fallback xmlns="">
      <p:transition spd="slow" advTm="673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7A26E83-5940-FDB6-90FC-BBF1877BAB74}"/>
              </a:ext>
            </a:extLst>
          </p:cNvPr>
          <p:cNvPicPr>
            <a:picLocks noChangeAspect="1"/>
          </p:cNvPicPr>
          <p:nvPr/>
        </p:nvPicPr>
        <p:blipFill>
          <a:blip r:embed="rId2">
            <a:alphaModFix amt="50000"/>
          </a:blip>
          <a:stretch>
            <a:fillRect/>
          </a:stretch>
        </p:blipFill>
        <p:spPr>
          <a:xfrm rot="18250729">
            <a:off x="4649590" y="1862787"/>
            <a:ext cx="2320613" cy="2943216"/>
          </a:xfrm>
          <a:prstGeom prst="rect">
            <a:avLst/>
          </a:prstGeom>
        </p:spPr>
      </p:pic>
      <p:sp>
        <p:nvSpPr>
          <p:cNvPr id="216" name="Rectangle 215">
            <a:extLst>
              <a:ext uri="{FF2B5EF4-FFF2-40B4-BE49-F238E27FC236}">
                <a16:creationId xmlns:a16="http://schemas.microsoft.com/office/drawing/2014/main" id="{CB2B71E8-4114-C455-92F6-9C020DE9B09C}"/>
              </a:ext>
            </a:extLst>
          </p:cNvPr>
          <p:cNvSpPr/>
          <p:nvPr/>
        </p:nvSpPr>
        <p:spPr>
          <a:xfrm rot="16200000" flipH="1">
            <a:off x="5078546" y="-50834"/>
            <a:ext cx="317762" cy="6898239"/>
          </a:xfrm>
          <a:prstGeom prst="rect">
            <a:avLst/>
          </a:prstGeom>
          <a:gradFill flip="none" rotWithShape="1">
            <a:gsLst>
              <a:gs pos="98000">
                <a:schemeClr val="bg1">
                  <a:lumMod val="65000"/>
                  <a:alpha val="41000"/>
                </a:schemeClr>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5" name="Straight Connector 424">
            <a:extLst>
              <a:ext uri="{FF2B5EF4-FFF2-40B4-BE49-F238E27FC236}">
                <a16:creationId xmlns:a16="http://schemas.microsoft.com/office/drawing/2014/main" id="{B8ACF705-DFC2-054C-ACCC-2AFC8251DF91}"/>
              </a:ext>
            </a:extLst>
          </p:cNvPr>
          <p:cNvCxnSpPr/>
          <p:nvPr/>
        </p:nvCxnSpPr>
        <p:spPr>
          <a:xfrm>
            <a:off x="2135787"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8D5C00DF-C56E-7668-783A-A828A44C6512}"/>
              </a:ext>
            </a:extLst>
          </p:cNvPr>
          <p:cNvCxnSpPr/>
          <p:nvPr/>
        </p:nvCxnSpPr>
        <p:spPr>
          <a:xfrm>
            <a:off x="254543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82B18641-BA1F-A170-2558-AD4BA213048A}"/>
              </a:ext>
            </a:extLst>
          </p:cNvPr>
          <p:cNvCxnSpPr/>
          <p:nvPr/>
        </p:nvCxnSpPr>
        <p:spPr>
          <a:xfrm>
            <a:off x="295818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a:extLst>
              <a:ext uri="{FF2B5EF4-FFF2-40B4-BE49-F238E27FC236}">
                <a16:creationId xmlns:a16="http://schemas.microsoft.com/office/drawing/2014/main" id="{8D1F0779-1137-6B45-D407-830821A0E923}"/>
              </a:ext>
            </a:extLst>
          </p:cNvPr>
          <p:cNvCxnSpPr/>
          <p:nvPr/>
        </p:nvCxnSpPr>
        <p:spPr>
          <a:xfrm>
            <a:off x="3367687"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FDBC1B40-28A6-FD1E-111E-2485A40786C7}"/>
              </a:ext>
            </a:extLst>
          </p:cNvPr>
          <p:cNvCxnSpPr/>
          <p:nvPr/>
        </p:nvCxnSpPr>
        <p:spPr>
          <a:xfrm>
            <a:off x="377733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a:extLst>
              <a:ext uri="{FF2B5EF4-FFF2-40B4-BE49-F238E27FC236}">
                <a16:creationId xmlns:a16="http://schemas.microsoft.com/office/drawing/2014/main" id="{CB9DA93D-6D2E-FF99-DAB9-22F12B62DA88}"/>
              </a:ext>
            </a:extLst>
          </p:cNvPr>
          <p:cNvCxnSpPr/>
          <p:nvPr/>
        </p:nvCxnSpPr>
        <p:spPr>
          <a:xfrm>
            <a:off x="419008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E457FCEE-F549-A02B-84FD-F6862BE688E4}"/>
              </a:ext>
            </a:extLst>
          </p:cNvPr>
          <p:cNvCxnSpPr/>
          <p:nvPr/>
        </p:nvCxnSpPr>
        <p:spPr>
          <a:xfrm>
            <a:off x="4599663"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a:extLst>
              <a:ext uri="{FF2B5EF4-FFF2-40B4-BE49-F238E27FC236}">
                <a16:creationId xmlns:a16="http://schemas.microsoft.com/office/drawing/2014/main" id="{DD504271-39BA-18DC-E0A9-8F1BAE996102}"/>
              </a:ext>
            </a:extLst>
          </p:cNvPr>
          <p:cNvCxnSpPr/>
          <p:nvPr/>
        </p:nvCxnSpPr>
        <p:spPr>
          <a:xfrm>
            <a:off x="500923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id="{8BE5C3F2-6D20-EB82-28E6-E72F6CDF150B}"/>
              </a:ext>
            </a:extLst>
          </p:cNvPr>
          <p:cNvCxnSpPr>
            <a:cxnSpLocks/>
          </p:cNvCxnSpPr>
          <p:nvPr/>
        </p:nvCxnSpPr>
        <p:spPr>
          <a:xfrm>
            <a:off x="5423724"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5109146-A898-AC4F-BA26-53556AB543DC}"/>
              </a:ext>
            </a:extLst>
          </p:cNvPr>
          <p:cNvSpPr>
            <a:spLocks noGrp="1"/>
          </p:cNvSpPr>
          <p:nvPr>
            <p:ph type="title"/>
          </p:nvPr>
        </p:nvSpPr>
        <p:spPr/>
        <p:txBody>
          <a:bodyPr>
            <a:normAutofit/>
          </a:bodyPr>
          <a:lstStyle/>
          <a:p>
            <a:r>
              <a:rPr lang="en-US" dirty="0"/>
              <a:t>Reverse Transcription</a:t>
            </a:r>
          </a:p>
        </p:txBody>
      </p:sp>
      <p:sp>
        <p:nvSpPr>
          <p:cNvPr id="3" name="Text Placeholder 2">
            <a:extLst>
              <a:ext uri="{FF2B5EF4-FFF2-40B4-BE49-F238E27FC236}">
                <a16:creationId xmlns:a16="http://schemas.microsoft.com/office/drawing/2014/main" id="{1A176FFE-2CC2-AF47-B8F9-12ECF247E3DC}"/>
              </a:ext>
            </a:extLst>
          </p:cNvPr>
          <p:cNvSpPr>
            <a:spLocks noGrp="1"/>
          </p:cNvSpPr>
          <p:nvPr>
            <p:ph type="body" sz="quarter" idx="14"/>
          </p:nvPr>
        </p:nvSpPr>
        <p:spPr/>
        <p:txBody>
          <a:bodyPr/>
          <a:lstStyle/>
          <a:p>
            <a:r>
              <a:rPr lang="en-US" dirty="0"/>
              <a:t>Illustration: David H. Spach, MD</a:t>
            </a:r>
          </a:p>
        </p:txBody>
      </p:sp>
      <p:sp>
        <p:nvSpPr>
          <p:cNvPr id="163" name="Footer Placeholder 3">
            <a:extLst>
              <a:ext uri="{FF2B5EF4-FFF2-40B4-BE49-F238E27FC236}">
                <a16:creationId xmlns:a16="http://schemas.microsoft.com/office/drawing/2014/main" id="{54CF47EF-4FAB-C45B-DBB8-6E2D25E2F6F7}"/>
              </a:ext>
            </a:extLst>
          </p:cNvPr>
          <p:cNvSpPr txBox="1">
            <a:spLocks/>
          </p:cNvSpPr>
          <p:nvPr/>
        </p:nvSpPr>
        <p:spPr>
          <a:xfrm>
            <a:off x="457453" y="3239401"/>
            <a:ext cx="1489043" cy="317764"/>
          </a:xfrm>
          <a:prstGeom prst="rect">
            <a:avLst/>
          </a:prstGeom>
          <a:solidFill>
            <a:schemeClr val="tx1">
              <a:lumMod val="50000"/>
              <a:lumOff val="50000"/>
            </a:schemeClr>
          </a:solidFill>
        </p:spPr>
        <p:txBody>
          <a:bodyPr vert="horz" lIns="68580" tIns="34290" rIns="68580" bIns="34290" rtlCol="0" anchor="ctr"/>
          <a:lstStyle/>
          <a:p>
            <a:pPr algn="ctr" defTabSz="685800" eaLnBrk="1" fontAlgn="auto" hangingPunct="1">
              <a:spcBef>
                <a:spcPts val="0"/>
              </a:spcBef>
              <a:spcAft>
                <a:spcPts val="0"/>
              </a:spcAft>
              <a:defRPr/>
            </a:pPr>
            <a:r>
              <a:rPr lang="en-US" sz="1350" dirty="0">
                <a:solidFill>
                  <a:srgbClr val="FFFFFF"/>
                </a:solidFill>
                <a:latin typeface="Calibri" panose="020F0502020204030204" pitchFamily="34" charset="0"/>
                <a:cs typeface="Calibri" panose="020F0502020204030204" pitchFamily="34" charset="0"/>
              </a:rPr>
              <a:t>HIV RNA Template</a:t>
            </a:r>
          </a:p>
        </p:txBody>
      </p:sp>
      <p:sp>
        <p:nvSpPr>
          <p:cNvPr id="164" name="Rectangle 163">
            <a:extLst>
              <a:ext uri="{FF2B5EF4-FFF2-40B4-BE49-F238E27FC236}">
                <a16:creationId xmlns:a16="http://schemas.microsoft.com/office/drawing/2014/main" id="{383C87C6-F5B9-C9C7-1F8F-E07F96A7D304}"/>
              </a:ext>
            </a:extLst>
          </p:cNvPr>
          <p:cNvSpPr>
            <a:spLocks noChangeArrowheads="1"/>
          </p:cNvSpPr>
          <p:nvPr/>
        </p:nvSpPr>
        <p:spPr bwMode="auto">
          <a:xfrm>
            <a:off x="457201" y="4420720"/>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grpSp>
        <p:nvGrpSpPr>
          <p:cNvPr id="165" name="Group 164">
            <a:extLst>
              <a:ext uri="{FF2B5EF4-FFF2-40B4-BE49-F238E27FC236}">
                <a16:creationId xmlns:a16="http://schemas.microsoft.com/office/drawing/2014/main" id="{F88A7255-2263-280C-F626-463530C724DF}"/>
              </a:ext>
            </a:extLst>
          </p:cNvPr>
          <p:cNvGrpSpPr/>
          <p:nvPr/>
        </p:nvGrpSpPr>
        <p:grpSpPr>
          <a:xfrm flipV="1">
            <a:off x="3262605" y="2977823"/>
            <a:ext cx="211483" cy="205201"/>
            <a:chOff x="6787242" y="2111827"/>
            <a:chExt cx="1144333" cy="1110343"/>
          </a:xfrm>
        </p:grpSpPr>
        <p:sp>
          <p:nvSpPr>
            <p:cNvPr id="166" name="Regular Pentagon 165">
              <a:extLst>
                <a:ext uri="{FF2B5EF4-FFF2-40B4-BE49-F238E27FC236}">
                  <a16:creationId xmlns:a16="http://schemas.microsoft.com/office/drawing/2014/main" id="{172112E2-3D48-5ED3-C94E-6EC22C52E0B1}"/>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67" name="Straight Connector 166">
              <a:extLst>
                <a:ext uri="{FF2B5EF4-FFF2-40B4-BE49-F238E27FC236}">
                  <a16:creationId xmlns:a16="http://schemas.microsoft.com/office/drawing/2014/main" id="{4A882A12-ED4D-7CA7-6FBA-E2CA0910B6A0}"/>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68" name="Group 167">
            <a:extLst>
              <a:ext uri="{FF2B5EF4-FFF2-40B4-BE49-F238E27FC236}">
                <a16:creationId xmlns:a16="http://schemas.microsoft.com/office/drawing/2014/main" id="{1D17C89C-1A5D-FAD8-CF76-39E68C197ECE}"/>
              </a:ext>
            </a:extLst>
          </p:cNvPr>
          <p:cNvGrpSpPr/>
          <p:nvPr/>
        </p:nvGrpSpPr>
        <p:grpSpPr>
          <a:xfrm>
            <a:off x="2030724" y="3297125"/>
            <a:ext cx="211483" cy="205201"/>
            <a:chOff x="6787242" y="2111827"/>
            <a:chExt cx="1144333" cy="1110343"/>
          </a:xfrm>
        </p:grpSpPr>
        <p:sp>
          <p:nvSpPr>
            <p:cNvPr id="169" name="Regular Pentagon 168">
              <a:extLst>
                <a:ext uri="{FF2B5EF4-FFF2-40B4-BE49-F238E27FC236}">
                  <a16:creationId xmlns:a16="http://schemas.microsoft.com/office/drawing/2014/main" id="{5096E7BE-9E03-213B-F887-2C53B2B2D07C}"/>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70" name="Straight Connector 169">
              <a:extLst>
                <a:ext uri="{FF2B5EF4-FFF2-40B4-BE49-F238E27FC236}">
                  <a16:creationId xmlns:a16="http://schemas.microsoft.com/office/drawing/2014/main" id="{476647F3-60C1-12E9-97E5-15EBA92E5D0D}"/>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71" name="Group 170">
            <a:extLst>
              <a:ext uri="{FF2B5EF4-FFF2-40B4-BE49-F238E27FC236}">
                <a16:creationId xmlns:a16="http://schemas.microsoft.com/office/drawing/2014/main" id="{929763FF-09B6-C276-4D04-E6D0BA7A68A7}"/>
              </a:ext>
            </a:extLst>
          </p:cNvPr>
          <p:cNvGrpSpPr/>
          <p:nvPr/>
        </p:nvGrpSpPr>
        <p:grpSpPr>
          <a:xfrm>
            <a:off x="3262605" y="3297125"/>
            <a:ext cx="211483" cy="205201"/>
            <a:chOff x="6787242" y="2111827"/>
            <a:chExt cx="1144333" cy="1110343"/>
          </a:xfrm>
        </p:grpSpPr>
        <p:sp>
          <p:nvSpPr>
            <p:cNvPr id="172" name="Regular Pentagon 171">
              <a:extLst>
                <a:ext uri="{FF2B5EF4-FFF2-40B4-BE49-F238E27FC236}">
                  <a16:creationId xmlns:a16="http://schemas.microsoft.com/office/drawing/2014/main" id="{1C7E634F-2756-0F66-D13F-C581903E8911}"/>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cxnSp>
          <p:nvCxnSpPr>
            <p:cNvPr id="173" name="Straight Connector 172">
              <a:extLst>
                <a:ext uri="{FF2B5EF4-FFF2-40B4-BE49-F238E27FC236}">
                  <a16:creationId xmlns:a16="http://schemas.microsoft.com/office/drawing/2014/main" id="{0728CB6B-7E1D-3F73-FEBA-ECA62DDC4EF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74" name="Group 173">
            <a:extLst>
              <a:ext uri="{FF2B5EF4-FFF2-40B4-BE49-F238E27FC236}">
                <a16:creationId xmlns:a16="http://schemas.microsoft.com/office/drawing/2014/main" id="{302D5010-CF36-41FA-32DF-668E302AFAB3}"/>
              </a:ext>
            </a:extLst>
          </p:cNvPr>
          <p:cNvGrpSpPr/>
          <p:nvPr/>
        </p:nvGrpSpPr>
        <p:grpSpPr>
          <a:xfrm>
            <a:off x="2851978" y="3297125"/>
            <a:ext cx="211483" cy="205201"/>
            <a:chOff x="6787242" y="2111827"/>
            <a:chExt cx="1144333" cy="1110343"/>
          </a:xfrm>
        </p:grpSpPr>
        <p:sp>
          <p:nvSpPr>
            <p:cNvPr id="175" name="Regular Pentagon 174">
              <a:extLst>
                <a:ext uri="{FF2B5EF4-FFF2-40B4-BE49-F238E27FC236}">
                  <a16:creationId xmlns:a16="http://schemas.microsoft.com/office/drawing/2014/main" id="{CBF26474-C0A1-954E-2E82-296E32F4E677}"/>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76" name="Straight Connector 175">
              <a:extLst>
                <a:ext uri="{FF2B5EF4-FFF2-40B4-BE49-F238E27FC236}">
                  <a16:creationId xmlns:a16="http://schemas.microsoft.com/office/drawing/2014/main" id="{855F4ECC-193A-56B0-307C-044B56C3C01C}"/>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77" name="Group 176">
            <a:extLst>
              <a:ext uri="{FF2B5EF4-FFF2-40B4-BE49-F238E27FC236}">
                <a16:creationId xmlns:a16="http://schemas.microsoft.com/office/drawing/2014/main" id="{84770092-1803-E07D-2EA6-8C6C8B4A0836}"/>
              </a:ext>
            </a:extLst>
          </p:cNvPr>
          <p:cNvGrpSpPr/>
          <p:nvPr/>
        </p:nvGrpSpPr>
        <p:grpSpPr>
          <a:xfrm>
            <a:off x="2441351" y="3297125"/>
            <a:ext cx="211483" cy="205201"/>
            <a:chOff x="6787242" y="2111827"/>
            <a:chExt cx="1144333" cy="1110343"/>
          </a:xfrm>
        </p:grpSpPr>
        <p:sp>
          <p:nvSpPr>
            <p:cNvPr id="178" name="Regular Pentagon 177">
              <a:extLst>
                <a:ext uri="{FF2B5EF4-FFF2-40B4-BE49-F238E27FC236}">
                  <a16:creationId xmlns:a16="http://schemas.microsoft.com/office/drawing/2014/main" id="{E25595B0-E6E5-3B5A-57C9-C609C83C9A39}"/>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79" name="Straight Connector 178">
              <a:extLst>
                <a:ext uri="{FF2B5EF4-FFF2-40B4-BE49-F238E27FC236}">
                  <a16:creationId xmlns:a16="http://schemas.microsoft.com/office/drawing/2014/main" id="{0603AF89-46CB-4B52-DA2B-CE77C8D72CE6}"/>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0" name="Group 179">
            <a:extLst>
              <a:ext uri="{FF2B5EF4-FFF2-40B4-BE49-F238E27FC236}">
                <a16:creationId xmlns:a16="http://schemas.microsoft.com/office/drawing/2014/main" id="{637D6AC3-B2E5-3E13-7660-58B2585CB8CB}"/>
              </a:ext>
            </a:extLst>
          </p:cNvPr>
          <p:cNvGrpSpPr/>
          <p:nvPr/>
        </p:nvGrpSpPr>
        <p:grpSpPr>
          <a:xfrm>
            <a:off x="3673232" y="3297125"/>
            <a:ext cx="211483" cy="205201"/>
            <a:chOff x="6787242" y="2111827"/>
            <a:chExt cx="1144333" cy="1110343"/>
          </a:xfrm>
        </p:grpSpPr>
        <p:sp>
          <p:nvSpPr>
            <p:cNvPr id="181" name="Regular Pentagon 180">
              <a:extLst>
                <a:ext uri="{FF2B5EF4-FFF2-40B4-BE49-F238E27FC236}">
                  <a16:creationId xmlns:a16="http://schemas.microsoft.com/office/drawing/2014/main" id="{22EC600A-A133-E5F6-1724-78A14D145A3F}"/>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2" name="Straight Connector 181">
              <a:extLst>
                <a:ext uri="{FF2B5EF4-FFF2-40B4-BE49-F238E27FC236}">
                  <a16:creationId xmlns:a16="http://schemas.microsoft.com/office/drawing/2014/main" id="{1BA5E637-B43D-BC49-0E0B-43EDB7424253}"/>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3" name="Group 182">
            <a:extLst>
              <a:ext uri="{FF2B5EF4-FFF2-40B4-BE49-F238E27FC236}">
                <a16:creationId xmlns:a16="http://schemas.microsoft.com/office/drawing/2014/main" id="{B29C3F3D-7F2E-9416-0918-61EEDA17E7ED}"/>
              </a:ext>
            </a:extLst>
          </p:cNvPr>
          <p:cNvGrpSpPr/>
          <p:nvPr/>
        </p:nvGrpSpPr>
        <p:grpSpPr>
          <a:xfrm>
            <a:off x="4083859" y="3297125"/>
            <a:ext cx="211483" cy="205201"/>
            <a:chOff x="6787242" y="2111827"/>
            <a:chExt cx="1144333" cy="1110343"/>
          </a:xfrm>
        </p:grpSpPr>
        <p:sp>
          <p:nvSpPr>
            <p:cNvPr id="184" name="Regular Pentagon 183">
              <a:extLst>
                <a:ext uri="{FF2B5EF4-FFF2-40B4-BE49-F238E27FC236}">
                  <a16:creationId xmlns:a16="http://schemas.microsoft.com/office/drawing/2014/main" id="{2A89960E-B159-B396-A281-5CDF9E89564A}"/>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5" name="Straight Connector 184">
              <a:extLst>
                <a:ext uri="{FF2B5EF4-FFF2-40B4-BE49-F238E27FC236}">
                  <a16:creationId xmlns:a16="http://schemas.microsoft.com/office/drawing/2014/main" id="{FA4B2E90-CF74-903B-B9DF-3E7E2605EAE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6" name="Group 185">
            <a:extLst>
              <a:ext uri="{FF2B5EF4-FFF2-40B4-BE49-F238E27FC236}">
                <a16:creationId xmlns:a16="http://schemas.microsoft.com/office/drawing/2014/main" id="{3E964CE2-7CF6-0ACB-700D-4A849C8F3FAC}"/>
              </a:ext>
            </a:extLst>
          </p:cNvPr>
          <p:cNvGrpSpPr/>
          <p:nvPr/>
        </p:nvGrpSpPr>
        <p:grpSpPr>
          <a:xfrm>
            <a:off x="4494486" y="3297125"/>
            <a:ext cx="211483" cy="205201"/>
            <a:chOff x="6787242" y="2111827"/>
            <a:chExt cx="1144333" cy="1110343"/>
          </a:xfrm>
        </p:grpSpPr>
        <p:sp>
          <p:nvSpPr>
            <p:cNvPr id="187" name="Regular Pentagon 186">
              <a:extLst>
                <a:ext uri="{FF2B5EF4-FFF2-40B4-BE49-F238E27FC236}">
                  <a16:creationId xmlns:a16="http://schemas.microsoft.com/office/drawing/2014/main" id="{89F3F921-366D-7E59-D4BF-53F58DE37FD6}"/>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8" name="Straight Connector 187">
              <a:extLst>
                <a:ext uri="{FF2B5EF4-FFF2-40B4-BE49-F238E27FC236}">
                  <a16:creationId xmlns:a16="http://schemas.microsoft.com/office/drawing/2014/main" id="{435B61B1-3550-AFDB-114F-FDD91293025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9" name="Group 188">
            <a:extLst>
              <a:ext uri="{FF2B5EF4-FFF2-40B4-BE49-F238E27FC236}">
                <a16:creationId xmlns:a16="http://schemas.microsoft.com/office/drawing/2014/main" id="{C0D667A7-1EA3-3554-C7B8-61BDC212548D}"/>
              </a:ext>
            </a:extLst>
          </p:cNvPr>
          <p:cNvGrpSpPr/>
          <p:nvPr/>
        </p:nvGrpSpPr>
        <p:grpSpPr>
          <a:xfrm>
            <a:off x="4905113" y="3297125"/>
            <a:ext cx="211483" cy="205201"/>
            <a:chOff x="6787242" y="2111827"/>
            <a:chExt cx="1144333" cy="1110343"/>
          </a:xfrm>
        </p:grpSpPr>
        <p:sp>
          <p:nvSpPr>
            <p:cNvPr id="190" name="Regular Pentagon 189">
              <a:extLst>
                <a:ext uri="{FF2B5EF4-FFF2-40B4-BE49-F238E27FC236}">
                  <a16:creationId xmlns:a16="http://schemas.microsoft.com/office/drawing/2014/main" id="{836507AC-6183-B959-557A-E13A6C9EEC6F}"/>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1" name="Straight Connector 190">
              <a:extLst>
                <a:ext uri="{FF2B5EF4-FFF2-40B4-BE49-F238E27FC236}">
                  <a16:creationId xmlns:a16="http://schemas.microsoft.com/office/drawing/2014/main" id="{B7FAC470-0518-9D01-860D-727B44587BE5}"/>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92" name="Group 191">
            <a:extLst>
              <a:ext uri="{FF2B5EF4-FFF2-40B4-BE49-F238E27FC236}">
                <a16:creationId xmlns:a16="http://schemas.microsoft.com/office/drawing/2014/main" id="{31260BBC-DC48-4FA5-BD11-3E2EF80E7FD4}"/>
              </a:ext>
            </a:extLst>
          </p:cNvPr>
          <p:cNvGrpSpPr/>
          <p:nvPr/>
        </p:nvGrpSpPr>
        <p:grpSpPr>
          <a:xfrm>
            <a:off x="5315740" y="3297125"/>
            <a:ext cx="211483" cy="205201"/>
            <a:chOff x="6787242" y="2111827"/>
            <a:chExt cx="1144333" cy="1110343"/>
          </a:xfrm>
        </p:grpSpPr>
        <p:sp>
          <p:nvSpPr>
            <p:cNvPr id="193" name="Regular Pentagon 192">
              <a:extLst>
                <a:ext uri="{FF2B5EF4-FFF2-40B4-BE49-F238E27FC236}">
                  <a16:creationId xmlns:a16="http://schemas.microsoft.com/office/drawing/2014/main" id="{5359B9A1-B605-A084-33DE-5E303681FFB6}"/>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4" name="Straight Connector 193">
              <a:extLst>
                <a:ext uri="{FF2B5EF4-FFF2-40B4-BE49-F238E27FC236}">
                  <a16:creationId xmlns:a16="http://schemas.microsoft.com/office/drawing/2014/main" id="{6AD636BC-B186-A70C-CEF1-EE3D870E040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98" name="Group 197">
            <a:extLst>
              <a:ext uri="{FF2B5EF4-FFF2-40B4-BE49-F238E27FC236}">
                <a16:creationId xmlns:a16="http://schemas.microsoft.com/office/drawing/2014/main" id="{F3DC7D14-41A7-D12A-8756-0A0E01D9676A}"/>
              </a:ext>
            </a:extLst>
          </p:cNvPr>
          <p:cNvGrpSpPr/>
          <p:nvPr/>
        </p:nvGrpSpPr>
        <p:grpSpPr>
          <a:xfrm>
            <a:off x="6136994" y="3297125"/>
            <a:ext cx="211483" cy="205201"/>
            <a:chOff x="6787242" y="2111827"/>
            <a:chExt cx="1144333" cy="1110343"/>
          </a:xfrm>
        </p:grpSpPr>
        <p:sp>
          <p:nvSpPr>
            <p:cNvPr id="199" name="Regular Pentagon 198">
              <a:extLst>
                <a:ext uri="{FF2B5EF4-FFF2-40B4-BE49-F238E27FC236}">
                  <a16:creationId xmlns:a16="http://schemas.microsoft.com/office/drawing/2014/main" id="{619698EA-85A2-0F82-9AF6-59044535AE12}"/>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0" name="Straight Connector 199">
              <a:extLst>
                <a:ext uri="{FF2B5EF4-FFF2-40B4-BE49-F238E27FC236}">
                  <a16:creationId xmlns:a16="http://schemas.microsoft.com/office/drawing/2014/main" id="{D7B31BFC-90ED-C0B8-2A2F-735EFF054E66}"/>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01" name="Group 200">
            <a:extLst>
              <a:ext uri="{FF2B5EF4-FFF2-40B4-BE49-F238E27FC236}">
                <a16:creationId xmlns:a16="http://schemas.microsoft.com/office/drawing/2014/main" id="{FA5F3D80-0EFE-CD6B-5CEE-D5B2C94E5DE7}"/>
              </a:ext>
            </a:extLst>
          </p:cNvPr>
          <p:cNvGrpSpPr/>
          <p:nvPr/>
        </p:nvGrpSpPr>
        <p:grpSpPr>
          <a:xfrm>
            <a:off x="6547621" y="3297125"/>
            <a:ext cx="211483" cy="205201"/>
            <a:chOff x="6787242" y="2111827"/>
            <a:chExt cx="1144333" cy="1110343"/>
          </a:xfrm>
        </p:grpSpPr>
        <p:sp>
          <p:nvSpPr>
            <p:cNvPr id="202" name="Regular Pentagon 201">
              <a:extLst>
                <a:ext uri="{FF2B5EF4-FFF2-40B4-BE49-F238E27FC236}">
                  <a16:creationId xmlns:a16="http://schemas.microsoft.com/office/drawing/2014/main" id="{D946063D-F3A4-CAAE-4BC7-17893A747B63}"/>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3" name="Straight Connector 202">
              <a:extLst>
                <a:ext uri="{FF2B5EF4-FFF2-40B4-BE49-F238E27FC236}">
                  <a16:creationId xmlns:a16="http://schemas.microsoft.com/office/drawing/2014/main" id="{E189FA0D-D7FE-5A78-C037-CDCA93373DE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04" name="Group 203">
            <a:extLst>
              <a:ext uri="{FF2B5EF4-FFF2-40B4-BE49-F238E27FC236}">
                <a16:creationId xmlns:a16="http://schemas.microsoft.com/office/drawing/2014/main" id="{CA5001BC-3AEE-C002-5EBB-BBC7C08EFDB1}"/>
              </a:ext>
            </a:extLst>
          </p:cNvPr>
          <p:cNvGrpSpPr/>
          <p:nvPr/>
        </p:nvGrpSpPr>
        <p:grpSpPr>
          <a:xfrm>
            <a:off x="6958248" y="3297125"/>
            <a:ext cx="211483" cy="205201"/>
            <a:chOff x="6787242" y="2111827"/>
            <a:chExt cx="1144333" cy="1110343"/>
          </a:xfrm>
        </p:grpSpPr>
        <p:sp>
          <p:nvSpPr>
            <p:cNvPr id="205" name="Regular Pentagon 204">
              <a:extLst>
                <a:ext uri="{FF2B5EF4-FFF2-40B4-BE49-F238E27FC236}">
                  <a16:creationId xmlns:a16="http://schemas.microsoft.com/office/drawing/2014/main" id="{495108C5-20E5-D2A8-33C2-6A7C7EC0150E}"/>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6" name="Straight Connector 205">
              <a:extLst>
                <a:ext uri="{FF2B5EF4-FFF2-40B4-BE49-F238E27FC236}">
                  <a16:creationId xmlns:a16="http://schemas.microsoft.com/office/drawing/2014/main" id="{EF86F15C-D677-DC3C-4200-328FB103BBF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07" name="Group 206">
            <a:extLst>
              <a:ext uri="{FF2B5EF4-FFF2-40B4-BE49-F238E27FC236}">
                <a16:creationId xmlns:a16="http://schemas.microsoft.com/office/drawing/2014/main" id="{25FF3DB8-B871-0AE2-02B9-A6B3CD14CF71}"/>
              </a:ext>
            </a:extLst>
          </p:cNvPr>
          <p:cNvGrpSpPr/>
          <p:nvPr/>
        </p:nvGrpSpPr>
        <p:grpSpPr>
          <a:xfrm>
            <a:off x="7368875" y="3297125"/>
            <a:ext cx="211483" cy="205201"/>
            <a:chOff x="6787242" y="2111827"/>
            <a:chExt cx="1144333" cy="1110343"/>
          </a:xfrm>
        </p:grpSpPr>
        <p:sp>
          <p:nvSpPr>
            <p:cNvPr id="208" name="Regular Pentagon 207">
              <a:extLst>
                <a:ext uri="{FF2B5EF4-FFF2-40B4-BE49-F238E27FC236}">
                  <a16:creationId xmlns:a16="http://schemas.microsoft.com/office/drawing/2014/main" id="{4232C40D-F1FE-A35A-622C-8E500DB1C388}"/>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9" name="Straight Connector 208">
              <a:extLst>
                <a:ext uri="{FF2B5EF4-FFF2-40B4-BE49-F238E27FC236}">
                  <a16:creationId xmlns:a16="http://schemas.microsoft.com/office/drawing/2014/main" id="{0F779D17-3E67-76D6-1BAA-5BC4F20E3AF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10" name="Group 209">
            <a:extLst>
              <a:ext uri="{FF2B5EF4-FFF2-40B4-BE49-F238E27FC236}">
                <a16:creationId xmlns:a16="http://schemas.microsoft.com/office/drawing/2014/main" id="{6290DE80-76A8-D79A-45B1-E518C1D2B9FC}"/>
              </a:ext>
            </a:extLst>
          </p:cNvPr>
          <p:cNvGrpSpPr/>
          <p:nvPr/>
        </p:nvGrpSpPr>
        <p:grpSpPr>
          <a:xfrm>
            <a:off x="7779502" y="3297125"/>
            <a:ext cx="211483" cy="205201"/>
            <a:chOff x="6787242" y="2111827"/>
            <a:chExt cx="1144333" cy="1110343"/>
          </a:xfrm>
        </p:grpSpPr>
        <p:sp>
          <p:nvSpPr>
            <p:cNvPr id="211" name="Regular Pentagon 210">
              <a:extLst>
                <a:ext uri="{FF2B5EF4-FFF2-40B4-BE49-F238E27FC236}">
                  <a16:creationId xmlns:a16="http://schemas.microsoft.com/office/drawing/2014/main" id="{29E5DA21-8796-9ED8-A342-57AEB42B87A4}"/>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12" name="Straight Connector 211">
              <a:extLst>
                <a:ext uri="{FF2B5EF4-FFF2-40B4-BE49-F238E27FC236}">
                  <a16:creationId xmlns:a16="http://schemas.microsoft.com/office/drawing/2014/main" id="{03628D14-8B8F-203A-F5A4-463C42F47BAF}"/>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13" name="Group 212">
            <a:extLst>
              <a:ext uri="{FF2B5EF4-FFF2-40B4-BE49-F238E27FC236}">
                <a16:creationId xmlns:a16="http://schemas.microsoft.com/office/drawing/2014/main" id="{2F888AFD-4E0C-F052-9A25-B1360D58CAD2}"/>
              </a:ext>
            </a:extLst>
          </p:cNvPr>
          <p:cNvGrpSpPr/>
          <p:nvPr/>
        </p:nvGrpSpPr>
        <p:grpSpPr>
          <a:xfrm>
            <a:off x="8190123" y="3297125"/>
            <a:ext cx="211483" cy="205201"/>
            <a:chOff x="6787242" y="2111827"/>
            <a:chExt cx="1144333" cy="1110343"/>
          </a:xfrm>
        </p:grpSpPr>
        <p:sp>
          <p:nvSpPr>
            <p:cNvPr id="214" name="Regular Pentagon 213">
              <a:extLst>
                <a:ext uri="{FF2B5EF4-FFF2-40B4-BE49-F238E27FC236}">
                  <a16:creationId xmlns:a16="http://schemas.microsoft.com/office/drawing/2014/main" id="{85B7A8BF-1D79-65A3-CCCA-598A964F3561}"/>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15" name="Straight Connector 214">
              <a:extLst>
                <a:ext uri="{FF2B5EF4-FFF2-40B4-BE49-F238E27FC236}">
                  <a16:creationId xmlns:a16="http://schemas.microsoft.com/office/drawing/2014/main" id="{C48D2789-F6D2-3990-30FE-BAF5CD59FF28}"/>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18" name="Group 217">
            <a:extLst>
              <a:ext uri="{FF2B5EF4-FFF2-40B4-BE49-F238E27FC236}">
                <a16:creationId xmlns:a16="http://schemas.microsoft.com/office/drawing/2014/main" id="{7ABC1380-B100-0642-7D83-7F15FD8CDCF0}"/>
              </a:ext>
            </a:extLst>
          </p:cNvPr>
          <p:cNvGrpSpPr/>
          <p:nvPr/>
        </p:nvGrpSpPr>
        <p:grpSpPr>
          <a:xfrm flipV="1">
            <a:off x="2030724" y="2977823"/>
            <a:ext cx="211483" cy="205201"/>
            <a:chOff x="6787242" y="2111827"/>
            <a:chExt cx="1144333" cy="1110343"/>
          </a:xfrm>
        </p:grpSpPr>
        <p:sp>
          <p:nvSpPr>
            <p:cNvPr id="219" name="Regular Pentagon 218">
              <a:extLst>
                <a:ext uri="{FF2B5EF4-FFF2-40B4-BE49-F238E27FC236}">
                  <a16:creationId xmlns:a16="http://schemas.microsoft.com/office/drawing/2014/main" id="{FDD6ABB1-736F-582E-0D09-060A62FD8E5E}"/>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0" name="Straight Connector 219">
              <a:extLst>
                <a:ext uri="{FF2B5EF4-FFF2-40B4-BE49-F238E27FC236}">
                  <a16:creationId xmlns:a16="http://schemas.microsoft.com/office/drawing/2014/main" id="{728E3597-03DB-3599-B9B9-C0C346049B0A}"/>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21" name="Group 220">
            <a:extLst>
              <a:ext uri="{FF2B5EF4-FFF2-40B4-BE49-F238E27FC236}">
                <a16:creationId xmlns:a16="http://schemas.microsoft.com/office/drawing/2014/main" id="{86C7E819-E4B2-35AD-1301-623BE1C15858}"/>
              </a:ext>
            </a:extLst>
          </p:cNvPr>
          <p:cNvGrpSpPr/>
          <p:nvPr/>
        </p:nvGrpSpPr>
        <p:grpSpPr>
          <a:xfrm flipV="1">
            <a:off x="2851978" y="2977823"/>
            <a:ext cx="211483" cy="205201"/>
            <a:chOff x="6787242" y="2111827"/>
            <a:chExt cx="1144333" cy="1110343"/>
          </a:xfrm>
        </p:grpSpPr>
        <p:sp>
          <p:nvSpPr>
            <p:cNvPr id="222" name="Regular Pentagon 221">
              <a:extLst>
                <a:ext uri="{FF2B5EF4-FFF2-40B4-BE49-F238E27FC236}">
                  <a16:creationId xmlns:a16="http://schemas.microsoft.com/office/drawing/2014/main" id="{CB0ACB86-9C4F-2DF1-99E5-2146B05F6A2B}"/>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3" name="Straight Connector 222">
              <a:extLst>
                <a:ext uri="{FF2B5EF4-FFF2-40B4-BE49-F238E27FC236}">
                  <a16:creationId xmlns:a16="http://schemas.microsoft.com/office/drawing/2014/main" id="{F77A3DE2-0F4D-F146-C673-7EE77D55643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DA87D952-372A-12BC-A457-1DAC3B0621FF}"/>
              </a:ext>
            </a:extLst>
          </p:cNvPr>
          <p:cNvGrpSpPr/>
          <p:nvPr/>
        </p:nvGrpSpPr>
        <p:grpSpPr>
          <a:xfrm flipV="1">
            <a:off x="2441351" y="2977823"/>
            <a:ext cx="211483" cy="205201"/>
            <a:chOff x="6787242" y="2111827"/>
            <a:chExt cx="1144333" cy="1110343"/>
          </a:xfrm>
        </p:grpSpPr>
        <p:sp>
          <p:nvSpPr>
            <p:cNvPr id="228" name="Regular Pentagon 227">
              <a:extLst>
                <a:ext uri="{FF2B5EF4-FFF2-40B4-BE49-F238E27FC236}">
                  <a16:creationId xmlns:a16="http://schemas.microsoft.com/office/drawing/2014/main" id="{EC344020-0635-5C9B-B750-5B5E35B11BFE}"/>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9" name="Straight Connector 228">
              <a:extLst>
                <a:ext uri="{FF2B5EF4-FFF2-40B4-BE49-F238E27FC236}">
                  <a16:creationId xmlns:a16="http://schemas.microsoft.com/office/drawing/2014/main" id="{DEC1CCC7-2B93-FCA0-2F67-4740E02CBAA9}"/>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33" name="Group 232">
            <a:extLst>
              <a:ext uri="{FF2B5EF4-FFF2-40B4-BE49-F238E27FC236}">
                <a16:creationId xmlns:a16="http://schemas.microsoft.com/office/drawing/2014/main" id="{86391777-626A-F83F-2B36-302A4C2EF2F4}"/>
              </a:ext>
            </a:extLst>
          </p:cNvPr>
          <p:cNvGrpSpPr/>
          <p:nvPr/>
        </p:nvGrpSpPr>
        <p:grpSpPr>
          <a:xfrm flipV="1">
            <a:off x="4083859" y="2977823"/>
            <a:ext cx="211483" cy="205201"/>
            <a:chOff x="6787242" y="2111827"/>
            <a:chExt cx="1144333" cy="1110343"/>
          </a:xfrm>
        </p:grpSpPr>
        <p:sp>
          <p:nvSpPr>
            <p:cNvPr id="234" name="Regular Pentagon 233">
              <a:extLst>
                <a:ext uri="{FF2B5EF4-FFF2-40B4-BE49-F238E27FC236}">
                  <a16:creationId xmlns:a16="http://schemas.microsoft.com/office/drawing/2014/main" id="{699DF4D7-4EE6-D1D1-EDB7-C9094975E4E9}"/>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35" name="Straight Connector 234">
              <a:extLst>
                <a:ext uri="{FF2B5EF4-FFF2-40B4-BE49-F238E27FC236}">
                  <a16:creationId xmlns:a16="http://schemas.microsoft.com/office/drawing/2014/main" id="{0BD0B1ED-CB1E-5B48-9031-20B549F6346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36" name="Group 235">
            <a:extLst>
              <a:ext uri="{FF2B5EF4-FFF2-40B4-BE49-F238E27FC236}">
                <a16:creationId xmlns:a16="http://schemas.microsoft.com/office/drawing/2014/main" id="{8FBA3248-7C6A-4BDD-F99D-84624668A272}"/>
              </a:ext>
            </a:extLst>
          </p:cNvPr>
          <p:cNvGrpSpPr/>
          <p:nvPr/>
        </p:nvGrpSpPr>
        <p:grpSpPr>
          <a:xfrm flipV="1">
            <a:off x="3673232" y="2977823"/>
            <a:ext cx="211483" cy="205201"/>
            <a:chOff x="6787242" y="2111827"/>
            <a:chExt cx="1144333" cy="1110343"/>
          </a:xfrm>
        </p:grpSpPr>
        <p:sp>
          <p:nvSpPr>
            <p:cNvPr id="237" name="Regular Pentagon 236">
              <a:extLst>
                <a:ext uri="{FF2B5EF4-FFF2-40B4-BE49-F238E27FC236}">
                  <a16:creationId xmlns:a16="http://schemas.microsoft.com/office/drawing/2014/main" id="{4B9BC025-DF92-DD3B-CEBB-2D5B583AC383}"/>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38" name="Straight Connector 237">
              <a:extLst>
                <a:ext uri="{FF2B5EF4-FFF2-40B4-BE49-F238E27FC236}">
                  <a16:creationId xmlns:a16="http://schemas.microsoft.com/office/drawing/2014/main" id="{865E9335-4F91-69F2-DB62-D5E2B695AAFA}"/>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39" name="Group 238">
            <a:extLst>
              <a:ext uri="{FF2B5EF4-FFF2-40B4-BE49-F238E27FC236}">
                <a16:creationId xmlns:a16="http://schemas.microsoft.com/office/drawing/2014/main" id="{9AD8E417-B35B-6BB8-0350-15FA05116D02}"/>
              </a:ext>
            </a:extLst>
          </p:cNvPr>
          <p:cNvGrpSpPr/>
          <p:nvPr/>
        </p:nvGrpSpPr>
        <p:grpSpPr>
          <a:xfrm flipV="1">
            <a:off x="6769674" y="1520670"/>
            <a:ext cx="211483" cy="205201"/>
            <a:chOff x="6787242" y="2111827"/>
            <a:chExt cx="1144333" cy="1110343"/>
          </a:xfrm>
        </p:grpSpPr>
        <p:sp>
          <p:nvSpPr>
            <p:cNvPr id="240" name="Regular Pentagon 239">
              <a:extLst>
                <a:ext uri="{FF2B5EF4-FFF2-40B4-BE49-F238E27FC236}">
                  <a16:creationId xmlns:a16="http://schemas.microsoft.com/office/drawing/2014/main" id="{2643E545-E2A2-C117-27D8-DADBF41DD964}"/>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41" name="Straight Connector 240">
              <a:extLst>
                <a:ext uri="{FF2B5EF4-FFF2-40B4-BE49-F238E27FC236}">
                  <a16:creationId xmlns:a16="http://schemas.microsoft.com/office/drawing/2014/main" id="{64CEE51A-7FF9-F126-2C97-A8EBAB97B532}"/>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42" name="Group 241">
            <a:extLst>
              <a:ext uri="{FF2B5EF4-FFF2-40B4-BE49-F238E27FC236}">
                <a16:creationId xmlns:a16="http://schemas.microsoft.com/office/drawing/2014/main" id="{D2E7543A-C318-71C6-7E8C-B3115B41E224}"/>
              </a:ext>
            </a:extLst>
          </p:cNvPr>
          <p:cNvGrpSpPr/>
          <p:nvPr/>
        </p:nvGrpSpPr>
        <p:grpSpPr>
          <a:xfrm flipV="1">
            <a:off x="4905113" y="2977823"/>
            <a:ext cx="211483" cy="205201"/>
            <a:chOff x="6787242" y="2111827"/>
            <a:chExt cx="1144333" cy="1110343"/>
          </a:xfrm>
        </p:grpSpPr>
        <p:sp>
          <p:nvSpPr>
            <p:cNvPr id="243" name="Regular Pentagon 242">
              <a:extLst>
                <a:ext uri="{FF2B5EF4-FFF2-40B4-BE49-F238E27FC236}">
                  <a16:creationId xmlns:a16="http://schemas.microsoft.com/office/drawing/2014/main" id="{7D012C06-0803-DDD7-36D8-82242E9CEB0A}"/>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44" name="Straight Connector 243">
              <a:extLst>
                <a:ext uri="{FF2B5EF4-FFF2-40B4-BE49-F238E27FC236}">
                  <a16:creationId xmlns:a16="http://schemas.microsoft.com/office/drawing/2014/main" id="{ECE8C22D-A9AF-6F18-209E-4C9C4A56D0AD}"/>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45" name="Group 244">
            <a:extLst>
              <a:ext uri="{FF2B5EF4-FFF2-40B4-BE49-F238E27FC236}">
                <a16:creationId xmlns:a16="http://schemas.microsoft.com/office/drawing/2014/main" id="{359C9ADA-F32C-D017-F44C-D3233DA2064B}"/>
              </a:ext>
            </a:extLst>
          </p:cNvPr>
          <p:cNvGrpSpPr/>
          <p:nvPr/>
        </p:nvGrpSpPr>
        <p:grpSpPr>
          <a:xfrm rot="16765355" flipV="1">
            <a:off x="7773494" y="1384244"/>
            <a:ext cx="211483" cy="205201"/>
            <a:chOff x="6787242" y="2111827"/>
            <a:chExt cx="1144333" cy="1110343"/>
          </a:xfrm>
        </p:grpSpPr>
        <p:sp>
          <p:nvSpPr>
            <p:cNvPr id="246" name="Regular Pentagon 245">
              <a:extLst>
                <a:ext uri="{FF2B5EF4-FFF2-40B4-BE49-F238E27FC236}">
                  <a16:creationId xmlns:a16="http://schemas.microsoft.com/office/drawing/2014/main" id="{1ABDCCED-7809-BE34-88E9-311B950FC33F}"/>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47" name="Straight Connector 246">
              <a:extLst>
                <a:ext uri="{FF2B5EF4-FFF2-40B4-BE49-F238E27FC236}">
                  <a16:creationId xmlns:a16="http://schemas.microsoft.com/office/drawing/2014/main" id="{50ACC83C-D1B8-309E-990E-723D94DA98DD}"/>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48" name="Group 247">
            <a:extLst>
              <a:ext uri="{FF2B5EF4-FFF2-40B4-BE49-F238E27FC236}">
                <a16:creationId xmlns:a16="http://schemas.microsoft.com/office/drawing/2014/main" id="{2472C678-C262-9F56-173A-F9B6C4830363}"/>
              </a:ext>
            </a:extLst>
          </p:cNvPr>
          <p:cNvGrpSpPr/>
          <p:nvPr/>
        </p:nvGrpSpPr>
        <p:grpSpPr>
          <a:xfrm flipV="1">
            <a:off x="4494486" y="2977823"/>
            <a:ext cx="211483" cy="205201"/>
            <a:chOff x="6787242" y="2111827"/>
            <a:chExt cx="1144333" cy="1110343"/>
          </a:xfrm>
        </p:grpSpPr>
        <p:sp>
          <p:nvSpPr>
            <p:cNvPr id="249" name="Regular Pentagon 248">
              <a:extLst>
                <a:ext uri="{FF2B5EF4-FFF2-40B4-BE49-F238E27FC236}">
                  <a16:creationId xmlns:a16="http://schemas.microsoft.com/office/drawing/2014/main" id="{94AFF6B4-6DB7-CCCA-3B3F-EE1C734B30FD}"/>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50" name="Straight Connector 249">
              <a:extLst>
                <a:ext uri="{FF2B5EF4-FFF2-40B4-BE49-F238E27FC236}">
                  <a16:creationId xmlns:a16="http://schemas.microsoft.com/office/drawing/2014/main" id="{571E885B-3A2D-603D-1CDF-4E54C520A9D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51" name="Group 250">
            <a:extLst>
              <a:ext uri="{FF2B5EF4-FFF2-40B4-BE49-F238E27FC236}">
                <a16:creationId xmlns:a16="http://schemas.microsoft.com/office/drawing/2014/main" id="{BCCAEE54-9FF4-986D-6503-099E4F2C4853}"/>
              </a:ext>
            </a:extLst>
          </p:cNvPr>
          <p:cNvGrpSpPr/>
          <p:nvPr/>
        </p:nvGrpSpPr>
        <p:grpSpPr>
          <a:xfrm rot="19624689" flipV="1">
            <a:off x="6859485" y="1906587"/>
            <a:ext cx="211483" cy="205201"/>
            <a:chOff x="6787242" y="2111827"/>
            <a:chExt cx="1144333" cy="1110343"/>
          </a:xfrm>
        </p:grpSpPr>
        <p:sp>
          <p:nvSpPr>
            <p:cNvPr id="252" name="Regular Pentagon 251">
              <a:extLst>
                <a:ext uri="{FF2B5EF4-FFF2-40B4-BE49-F238E27FC236}">
                  <a16:creationId xmlns:a16="http://schemas.microsoft.com/office/drawing/2014/main" id="{42E47EA6-83AF-FE8B-40E7-44C85D4E4DBE}"/>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53" name="Straight Connector 252">
              <a:extLst>
                <a:ext uri="{FF2B5EF4-FFF2-40B4-BE49-F238E27FC236}">
                  <a16:creationId xmlns:a16="http://schemas.microsoft.com/office/drawing/2014/main" id="{6B4F91F3-776A-08EB-7992-37FCFCAE8C20}"/>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06" name="Group 405">
            <a:extLst>
              <a:ext uri="{FF2B5EF4-FFF2-40B4-BE49-F238E27FC236}">
                <a16:creationId xmlns:a16="http://schemas.microsoft.com/office/drawing/2014/main" id="{37C25811-168A-14A5-1161-0A97397160FB}"/>
              </a:ext>
            </a:extLst>
          </p:cNvPr>
          <p:cNvGrpSpPr/>
          <p:nvPr/>
        </p:nvGrpSpPr>
        <p:grpSpPr>
          <a:xfrm rot="8696612" flipV="1">
            <a:off x="7163980" y="1362321"/>
            <a:ext cx="211483" cy="205201"/>
            <a:chOff x="6787242" y="2111827"/>
            <a:chExt cx="1144333" cy="1110343"/>
          </a:xfrm>
        </p:grpSpPr>
        <p:sp>
          <p:nvSpPr>
            <p:cNvPr id="407" name="Regular Pentagon 406">
              <a:extLst>
                <a:ext uri="{FF2B5EF4-FFF2-40B4-BE49-F238E27FC236}">
                  <a16:creationId xmlns:a16="http://schemas.microsoft.com/office/drawing/2014/main" id="{F35C5E85-A8C5-BF74-FB67-EA0B9254230C}"/>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08" name="Straight Connector 407">
              <a:extLst>
                <a:ext uri="{FF2B5EF4-FFF2-40B4-BE49-F238E27FC236}">
                  <a16:creationId xmlns:a16="http://schemas.microsoft.com/office/drawing/2014/main" id="{06E81997-0DF7-49E4-924E-66D6874D2AE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12" name="Group 411">
            <a:extLst>
              <a:ext uri="{FF2B5EF4-FFF2-40B4-BE49-F238E27FC236}">
                <a16:creationId xmlns:a16="http://schemas.microsoft.com/office/drawing/2014/main" id="{6C97302E-C6E3-FFD3-182A-2713FD25BEEA}"/>
              </a:ext>
            </a:extLst>
          </p:cNvPr>
          <p:cNvGrpSpPr/>
          <p:nvPr/>
        </p:nvGrpSpPr>
        <p:grpSpPr>
          <a:xfrm rot="12829941" flipV="1">
            <a:off x="6290628" y="2120473"/>
            <a:ext cx="211483" cy="205201"/>
            <a:chOff x="6787242" y="2111827"/>
            <a:chExt cx="1144333" cy="1110343"/>
          </a:xfrm>
        </p:grpSpPr>
        <p:sp>
          <p:nvSpPr>
            <p:cNvPr id="413" name="Regular Pentagon 412">
              <a:extLst>
                <a:ext uri="{FF2B5EF4-FFF2-40B4-BE49-F238E27FC236}">
                  <a16:creationId xmlns:a16="http://schemas.microsoft.com/office/drawing/2014/main" id="{70141194-B0A9-7254-B8C4-9E186DE83BBC}"/>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14" name="Straight Connector 413">
              <a:extLst>
                <a:ext uri="{FF2B5EF4-FFF2-40B4-BE49-F238E27FC236}">
                  <a16:creationId xmlns:a16="http://schemas.microsoft.com/office/drawing/2014/main" id="{3FD5A2F8-B471-73A4-0FBC-33FD565B1760}"/>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18" name="Group 417">
            <a:extLst>
              <a:ext uri="{FF2B5EF4-FFF2-40B4-BE49-F238E27FC236}">
                <a16:creationId xmlns:a16="http://schemas.microsoft.com/office/drawing/2014/main" id="{B4FAA56F-F09B-FC18-6511-FB66F8751A4E}"/>
              </a:ext>
            </a:extLst>
          </p:cNvPr>
          <p:cNvGrpSpPr/>
          <p:nvPr/>
        </p:nvGrpSpPr>
        <p:grpSpPr>
          <a:xfrm rot="6223338" flipV="1">
            <a:off x="6324149" y="1401804"/>
            <a:ext cx="211483" cy="205201"/>
            <a:chOff x="6787242" y="2111827"/>
            <a:chExt cx="1144333" cy="1110343"/>
          </a:xfrm>
        </p:grpSpPr>
        <p:sp>
          <p:nvSpPr>
            <p:cNvPr id="419" name="Regular Pentagon 418">
              <a:extLst>
                <a:ext uri="{FF2B5EF4-FFF2-40B4-BE49-F238E27FC236}">
                  <a16:creationId xmlns:a16="http://schemas.microsoft.com/office/drawing/2014/main" id="{440B79EB-4691-0C37-09D9-DD845A8C693E}"/>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20" name="Straight Connector 419">
              <a:extLst>
                <a:ext uri="{FF2B5EF4-FFF2-40B4-BE49-F238E27FC236}">
                  <a16:creationId xmlns:a16="http://schemas.microsoft.com/office/drawing/2014/main" id="{762ACEF5-16F2-C284-BAA3-9345FAAC550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21" name="Group 420">
            <a:extLst>
              <a:ext uri="{FF2B5EF4-FFF2-40B4-BE49-F238E27FC236}">
                <a16:creationId xmlns:a16="http://schemas.microsoft.com/office/drawing/2014/main" id="{70FA116E-EC0D-C9E6-C63A-5C9C3D5E37D0}"/>
              </a:ext>
            </a:extLst>
          </p:cNvPr>
          <p:cNvGrpSpPr/>
          <p:nvPr/>
        </p:nvGrpSpPr>
        <p:grpSpPr>
          <a:xfrm rot="19311836" flipV="1">
            <a:off x="7472822" y="2063396"/>
            <a:ext cx="211483" cy="205201"/>
            <a:chOff x="6787242" y="2111827"/>
            <a:chExt cx="1144333" cy="1110343"/>
          </a:xfrm>
        </p:grpSpPr>
        <p:sp>
          <p:nvSpPr>
            <p:cNvPr id="422" name="Regular Pentagon 421">
              <a:extLst>
                <a:ext uri="{FF2B5EF4-FFF2-40B4-BE49-F238E27FC236}">
                  <a16:creationId xmlns:a16="http://schemas.microsoft.com/office/drawing/2014/main" id="{250DF9DA-F6FF-DF67-AE0D-011E9D9075E0}"/>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23" name="Straight Connector 422">
              <a:extLst>
                <a:ext uri="{FF2B5EF4-FFF2-40B4-BE49-F238E27FC236}">
                  <a16:creationId xmlns:a16="http://schemas.microsoft.com/office/drawing/2014/main" id="{2F9079B7-C54B-7400-A2C6-3FA597AB55C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40" name="Group 439">
            <a:extLst>
              <a:ext uri="{FF2B5EF4-FFF2-40B4-BE49-F238E27FC236}">
                <a16:creationId xmlns:a16="http://schemas.microsoft.com/office/drawing/2014/main" id="{540D6855-7F1E-15D1-D6B7-45C6B7EC5947}"/>
              </a:ext>
            </a:extLst>
          </p:cNvPr>
          <p:cNvGrpSpPr/>
          <p:nvPr/>
        </p:nvGrpSpPr>
        <p:grpSpPr>
          <a:xfrm rot="13222071" flipV="1">
            <a:off x="7276851" y="1673796"/>
            <a:ext cx="211483" cy="205201"/>
            <a:chOff x="6787242" y="2111827"/>
            <a:chExt cx="1144333" cy="1110343"/>
          </a:xfrm>
        </p:grpSpPr>
        <p:sp>
          <p:nvSpPr>
            <p:cNvPr id="441" name="Regular Pentagon 440">
              <a:extLst>
                <a:ext uri="{FF2B5EF4-FFF2-40B4-BE49-F238E27FC236}">
                  <a16:creationId xmlns:a16="http://schemas.microsoft.com/office/drawing/2014/main" id="{C89A55B1-6ED3-6F66-B9CA-558C364502A6}"/>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42" name="Straight Connector 441">
              <a:extLst>
                <a:ext uri="{FF2B5EF4-FFF2-40B4-BE49-F238E27FC236}">
                  <a16:creationId xmlns:a16="http://schemas.microsoft.com/office/drawing/2014/main" id="{331E86D7-EA49-0712-3DFE-8B3E7F369158}"/>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43" name="Group 442">
            <a:extLst>
              <a:ext uri="{FF2B5EF4-FFF2-40B4-BE49-F238E27FC236}">
                <a16:creationId xmlns:a16="http://schemas.microsoft.com/office/drawing/2014/main" id="{8D3059D1-FA86-DADB-4584-7BFB1C496F42}"/>
              </a:ext>
            </a:extLst>
          </p:cNvPr>
          <p:cNvGrpSpPr/>
          <p:nvPr/>
        </p:nvGrpSpPr>
        <p:grpSpPr>
          <a:xfrm rot="19624689" flipV="1">
            <a:off x="5801616" y="1924619"/>
            <a:ext cx="211483" cy="205201"/>
            <a:chOff x="6787242" y="2111827"/>
            <a:chExt cx="1144333" cy="1110343"/>
          </a:xfrm>
        </p:grpSpPr>
        <p:sp>
          <p:nvSpPr>
            <p:cNvPr id="444" name="Regular Pentagon 443">
              <a:extLst>
                <a:ext uri="{FF2B5EF4-FFF2-40B4-BE49-F238E27FC236}">
                  <a16:creationId xmlns:a16="http://schemas.microsoft.com/office/drawing/2014/main" id="{AE38D1AC-A0D6-206D-CAE0-34EA132D7190}"/>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45" name="Straight Connector 444">
              <a:extLst>
                <a:ext uri="{FF2B5EF4-FFF2-40B4-BE49-F238E27FC236}">
                  <a16:creationId xmlns:a16="http://schemas.microsoft.com/office/drawing/2014/main" id="{DBF15311-11CE-07D7-5F1A-FDF2E3F3CAF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46" name="Group 445">
            <a:extLst>
              <a:ext uri="{FF2B5EF4-FFF2-40B4-BE49-F238E27FC236}">
                <a16:creationId xmlns:a16="http://schemas.microsoft.com/office/drawing/2014/main" id="{F16F01D5-6D48-09FB-40F2-3D591F691F2F}"/>
              </a:ext>
            </a:extLst>
          </p:cNvPr>
          <p:cNvGrpSpPr/>
          <p:nvPr/>
        </p:nvGrpSpPr>
        <p:grpSpPr>
          <a:xfrm flipV="1">
            <a:off x="5321962" y="2977823"/>
            <a:ext cx="211483" cy="205201"/>
            <a:chOff x="6787242" y="2111827"/>
            <a:chExt cx="1144333" cy="1110343"/>
          </a:xfrm>
        </p:grpSpPr>
        <p:sp>
          <p:nvSpPr>
            <p:cNvPr id="447" name="Regular Pentagon 446">
              <a:extLst>
                <a:ext uri="{FF2B5EF4-FFF2-40B4-BE49-F238E27FC236}">
                  <a16:creationId xmlns:a16="http://schemas.microsoft.com/office/drawing/2014/main" id="{2C023291-3D69-C538-4CB1-8BA7CD1E0E0F}"/>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48" name="Straight Connector 447">
              <a:extLst>
                <a:ext uri="{FF2B5EF4-FFF2-40B4-BE49-F238E27FC236}">
                  <a16:creationId xmlns:a16="http://schemas.microsoft.com/office/drawing/2014/main" id="{EDDDA2BA-AFA5-CB84-13B2-C17B4A7A75DD}"/>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49" name="Group 448">
            <a:extLst>
              <a:ext uri="{FF2B5EF4-FFF2-40B4-BE49-F238E27FC236}">
                <a16:creationId xmlns:a16="http://schemas.microsoft.com/office/drawing/2014/main" id="{D7410475-A5DB-5D34-E1D9-7AC7718BD4A4}"/>
              </a:ext>
            </a:extLst>
          </p:cNvPr>
          <p:cNvGrpSpPr/>
          <p:nvPr/>
        </p:nvGrpSpPr>
        <p:grpSpPr>
          <a:xfrm rot="14441535" flipV="1">
            <a:off x="5816692" y="1501985"/>
            <a:ext cx="211483" cy="205201"/>
            <a:chOff x="6787242" y="2111827"/>
            <a:chExt cx="1144333" cy="1110343"/>
          </a:xfrm>
        </p:grpSpPr>
        <p:sp>
          <p:nvSpPr>
            <p:cNvPr id="450" name="Regular Pentagon 449">
              <a:extLst>
                <a:ext uri="{FF2B5EF4-FFF2-40B4-BE49-F238E27FC236}">
                  <a16:creationId xmlns:a16="http://schemas.microsoft.com/office/drawing/2014/main" id="{582FFFD9-8C0C-F051-F8C3-A74D06C5779A}"/>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51" name="Straight Connector 450">
              <a:extLst>
                <a:ext uri="{FF2B5EF4-FFF2-40B4-BE49-F238E27FC236}">
                  <a16:creationId xmlns:a16="http://schemas.microsoft.com/office/drawing/2014/main" id="{6F6302D1-5176-6A43-8392-9D454DF970AC}"/>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52" name="Group 451">
            <a:extLst>
              <a:ext uri="{FF2B5EF4-FFF2-40B4-BE49-F238E27FC236}">
                <a16:creationId xmlns:a16="http://schemas.microsoft.com/office/drawing/2014/main" id="{B4E0DB76-9901-8130-A923-CDA46B02C3D6}"/>
              </a:ext>
            </a:extLst>
          </p:cNvPr>
          <p:cNvGrpSpPr/>
          <p:nvPr/>
        </p:nvGrpSpPr>
        <p:grpSpPr>
          <a:xfrm rot="15273638" flipV="1">
            <a:off x="7025799" y="2225683"/>
            <a:ext cx="211483" cy="205201"/>
            <a:chOff x="6787242" y="2111827"/>
            <a:chExt cx="1144333" cy="1110343"/>
          </a:xfrm>
        </p:grpSpPr>
        <p:sp>
          <p:nvSpPr>
            <p:cNvPr id="453" name="Regular Pentagon 452">
              <a:extLst>
                <a:ext uri="{FF2B5EF4-FFF2-40B4-BE49-F238E27FC236}">
                  <a16:creationId xmlns:a16="http://schemas.microsoft.com/office/drawing/2014/main" id="{6C4B7FD9-B0FF-7758-8D1E-8D17FB2268F9}"/>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54" name="Straight Connector 453">
              <a:extLst>
                <a:ext uri="{FF2B5EF4-FFF2-40B4-BE49-F238E27FC236}">
                  <a16:creationId xmlns:a16="http://schemas.microsoft.com/office/drawing/2014/main" id="{2BBA4739-7EA3-C381-DF0C-FE0CC7149E87}"/>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55" name="Group 454">
            <a:extLst>
              <a:ext uri="{FF2B5EF4-FFF2-40B4-BE49-F238E27FC236}">
                <a16:creationId xmlns:a16="http://schemas.microsoft.com/office/drawing/2014/main" id="{8BBED692-46D2-CA0B-2738-BEE744F349DA}"/>
              </a:ext>
            </a:extLst>
          </p:cNvPr>
          <p:cNvGrpSpPr/>
          <p:nvPr/>
        </p:nvGrpSpPr>
        <p:grpSpPr>
          <a:xfrm rot="8650442" flipH="1" flipV="1">
            <a:off x="6269185" y="1762992"/>
            <a:ext cx="211483" cy="205201"/>
            <a:chOff x="6787242" y="2111827"/>
            <a:chExt cx="1144333" cy="1110343"/>
          </a:xfrm>
        </p:grpSpPr>
        <p:sp>
          <p:nvSpPr>
            <p:cNvPr id="456" name="Regular Pentagon 455">
              <a:extLst>
                <a:ext uri="{FF2B5EF4-FFF2-40B4-BE49-F238E27FC236}">
                  <a16:creationId xmlns:a16="http://schemas.microsoft.com/office/drawing/2014/main" id="{A85202EE-B1D0-A781-36B6-3305BAD3666A}"/>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57" name="Straight Connector 456">
              <a:extLst>
                <a:ext uri="{FF2B5EF4-FFF2-40B4-BE49-F238E27FC236}">
                  <a16:creationId xmlns:a16="http://schemas.microsoft.com/office/drawing/2014/main" id="{E2718E4B-AE95-CCAB-5AA3-810B8C22375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60" name="Group 459">
            <a:extLst>
              <a:ext uri="{FF2B5EF4-FFF2-40B4-BE49-F238E27FC236}">
                <a16:creationId xmlns:a16="http://schemas.microsoft.com/office/drawing/2014/main" id="{89EFE066-1A28-A546-8D01-9734B11014A5}"/>
              </a:ext>
            </a:extLst>
          </p:cNvPr>
          <p:cNvGrpSpPr/>
          <p:nvPr/>
        </p:nvGrpSpPr>
        <p:grpSpPr>
          <a:xfrm rot="5400000" flipV="1">
            <a:off x="7875159" y="1818879"/>
            <a:ext cx="211483" cy="205201"/>
            <a:chOff x="6787242" y="2111827"/>
            <a:chExt cx="1144333" cy="1110343"/>
          </a:xfrm>
        </p:grpSpPr>
        <p:sp>
          <p:nvSpPr>
            <p:cNvPr id="461" name="Regular Pentagon 460">
              <a:extLst>
                <a:ext uri="{FF2B5EF4-FFF2-40B4-BE49-F238E27FC236}">
                  <a16:creationId xmlns:a16="http://schemas.microsoft.com/office/drawing/2014/main" id="{B7097B1A-FF54-30E1-3761-85866B6877D6}"/>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62" name="Straight Connector 461">
              <a:extLst>
                <a:ext uri="{FF2B5EF4-FFF2-40B4-BE49-F238E27FC236}">
                  <a16:creationId xmlns:a16="http://schemas.microsoft.com/office/drawing/2014/main" id="{9F2D52E0-347F-51BC-094F-C289AE960BB7}"/>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cxnSp>
        <p:nvCxnSpPr>
          <p:cNvPr id="6" name="Straight Connector 5">
            <a:extLst>
              <a:ext uri="{FF2B5EF4-FFF2-40B4-BE49-F238E27FC236}">
                <a16:creationId xmlns:a16="http://schemas.microsoft.com/office/drawing/2014/main" id="{86C8D518-F455-7C7E-2123-64CB23F434CE}"/>
              </a:ext>
            </a:extLst>
          </p:cNvPr>
          <p:cNvCxnSpPr>
            <a:cxnSpLocks/>
          </p:cNvCxnSpPr>
          <p:nvPr/>
        </p:nvCxnSpPr>
        <p:spPr>
          <a:xfrm>
            <a:off x="5830139"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95" name="Group 194">
            <a:extLst>
              <a:ext uri="{FF2B5EF4-FFF2-40B4-BE49-F238E27FC236}">
                <a16:creationId xmlns:a16="http://schemas.microsoft.com/office/drawing/2014/main" id="{3F4D62CB-64DD-3823-4D8A-A6BA65989626}"/>
              </a:ext>
            </a:extLst>
          </p:cNvPr>
          <p:cNvGrpSpPr/>
          <p:nvPr/>
        </p:nvGrpSpPr>
        <p:grpSpPr>
          <a:xfrm>
            <a:off x="5726367" y="3297125"/>
            <a:ext cx="211483" cy="205201"/>
            <a:chOff x="6787242" y="2111827"/>
            <a:chExt cx="1144333" cy="1110343"/>
          </a:xfrm>
        </p:grpSpPr>
        <p:sp>
          <p:nvSpPr>
            <p:cNvPr id="196" name="Regular Pentagon 195">
              <a:extLst>
                <a:ext uri="{FF2B5EF4-FFF2-40B4-BE49-F238E27FC236}">
                  <a16:creationId xmlns:a16="http://schemas.microsoft.com/office/drawing/2014/main" id="{28CE04EE-D971-6410-5CB8-426FFE42B846}"/>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7" name="Straight Connector 196">
              <a:extLst>
                <a:ext uri="{FF2B5EF4-FFF2-40B4-BE49-F238E27FC236}">
                  <a16:creationId xmlns:a16="http://schemas.microsoft.com/office/drawing/2014/main" id="{0EC14B7A-0C3F-A2EE-575A-9BD2EA37EE40}"/>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15" name="Group 414">
            <a:extLst>
              <a:ext uri="{FF2B5EF4-FFF2-40B4-BE49-F238E27FC236}">
                <a16:creationId xmlns:a16="http://schemas.microsoft.com/office/drawing/2014/main" id="{74F23598-56C3-1C13-F049-0D6FF8E82A16}"/>
              </a:ext>
            </a:extLst>
          </p:cNvPr>
          <p:cNvGrpSpPr/>
          <p:nvPr/>
        </p:nvGrpSpPr>
        <p:grpSpPr>
          <a:xfrm flipV="1">
            <a:off x="5728870" y="2977823"/>
            <a:ext cx="211483" cy="205201"/>
            <a:chOff x="6787242" y="2111827"/>
            <a:chExt cx="1144333" cy="1110343"/>
          </a:xfrm>
        </p:grpSpPr>
        <p:sp>
          <p:nvSpPr>
            <p:cNvPr id="416" name="Regular Pentagon 415">
              <a:extLst>
                <a:ext uri="{FF2B5EF4-FFF2-40B4-BE49-F238E27FC236}">
                  <a16:creationId xmlns:a16="http://schemas.microsoft.com/office/drawing/2014/main" id="{8E31D27D-767F-5F24-991F-EAAD4E050480}"/>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17" name="Straight Connector 416">
              <a:extLst>
                <a:ext uri="{FF2B5EF4-FFF2-40B4-BE49-F238E27FC236}">
                  <a16:creationId xmlns:a16="http://schemas.microsoft.com/office/drawing/2014/main" id="{C95F8953-38EF-4735-55CE-EB9911D9A60E}"/>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9DC9FD89-2D6D-DFED-341A-075C4F17FE7E}"/>
              </a:ext>
            </a:extLst>
          </p:cNvPr>
          <p:cNvGrpSpPr/>
          <p:nvPr/>
        </p:nvGrpSpPr>
        <p:grpSpPr>
          <a:xfrm rot="20269972">
            <a:off x="8203421" y="1452446"/>
            <a:ext cx="211483" cy="205201"/>
            <a:chOff x="6787242" y="2111827"/>
            <a:chExt cx="1144333" cy="1110343"/>
          </a:xfrm>
        </p:grpSpPr>
        <p:sp>
          <p:nvSpPr>
            <p:cNvPr id="8" name="Regular Pentagon 7">
              <a:extLst>
                <a:ext uri="{FF2B5EF4-FFF2-40B4-BE49-F238E27FC236}">
                  <a16:creationId xmlns:a16="http://schemas.microsoft.com/office/drawing/2014/main" id="{3CCFB0E9-0EDD-CEA7-CD1A-C6639C03FAF7}"/>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DE98E1CE-DDED-7A44-2189-CE59D92E38B2}"/>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3" name="Footer Placeholder 3">
            <a:extLst>
              <a:ext uri="{FF2B5EF4-FFF2-40B4-BE49-F238E27FC236}">
                <a16:creationId xmlns:a16="http://schemas.microsoft.com/office/drawing/2014/main" id="{B4541A7F-D015-7D88-3499-9C4EFB4FD429}"/>
              </a:ext>
            </a:extLst>
          </p:cNvPr>
          <p:cNvSpPr txBox="1">
            <a:spLocks/>
          </p:cNvSpPr>
          <p:nvPr/>
        </p:nvSpPr>
        <p:spPr>
          <a:xfrm>
            <a:off x="4938867" y="4055273"/>
            <a:ext cx="2164883" cy="253526"/>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200" dirty="0">
                <a:solidFill>
                  <a:srgbClr val="A06A52"/>
                </a:solidFill>
                <a:latin typeface="Calibri" panose="020F0502020204030204" pitchFamily="34" charset="0"/>
                <a:cs typeface="Calibri" panose="020F0502020204030204" pitchFamily="34" charset="0"/>
              </a:rPr>
              <a:t>Reverse Transcriptase</a:t>
            </a:r>
          </a:p>
        </p:txBody>
      </p:sp>
      <p:sp>
        <p:nvSpPr>
          <p:cNvPr id="14" name="Footer Placeholder 3">
            <a:extLst>
              <a:ext uri="{FF2B5EF4-FFF2-40B4-BE49-F238E27FC236}">
                <a16:creationId xmlns:a16="http://schemas.microsoft.com/office/drawing/2014/main" id="{05813F29-5982-E528-D042-EEAF667A7034}"/>
              </a:ext>
            </a:extLst>
          </p:cNvPr>
          <p:cNvSpPr txBox="1">
            <a:spLocks/>
          </p:cNvSpPr>
          <p:nvPr/>
        </p:nvSpPr>
        <p:spPr>
          <a:xfrm>
            <a:off x="5696663" y="1074428"/>
            <a:ext cx="2989883" cy="256032"/>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350" dirty="0">
                <a:solidFill>
                  <a:schemeClr val="tx1">
                    <a:lumMod val="65000"/>
                    <a:lumOff val="35000"/>
                  </a:schemeClr>
                </a:solidFill>
                <a:latin typeface="Calibri" panose="020F0502020204030204" pitchFamily="34" charset="0"/>
                <a:cs typeface="Calibri" panose="020F0502020204030204" pitchFamily="34" charset="0"/>
              </a:rPr>
              <a:t>Host Cell Nucleotides</a:t>
            </a:r>
          </a:p>
        </p:txBody>
      </p:sp>
    </p:spTree>
    <p:extLst>
      <p:ext uri="{BB962C8B-B14F-4D97-AF65-F5344CB8AC3E}">
        <p14:creationId xmlns:p14="http://schemas.microsoft.com/office/powerpoint/2010/main" val="18927100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933">
        <p159:morph option="byObject"/>
      </p:transition>
    </mc:Choice>
    <mc:Fallback xmlns="">
      <p:transition spd="slow" advTm="2933">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FC33728-6DD1-289D-15A2-9F42F660F16C}"/>
              </a:ext>
            </a:extLst>
          </p:cNvPr>
          <p:cNvPicPr>
            <a:picLocks noChangeAspect="1"/>
          </p:cNvPicPr>
          <p:nvPr/>
        </p:nvPicPr>
        <p:blipFill>
          <a:blip r:embed="rId2">
            <a:alphaModFix amt="50000"/>
          </a:blip>
          <a:stretch>
            <a:fillRect/>
          </a:stretch>
        </p:blipFill>
        <p:spPr>
          <a:xfrm rot="18250729">
            <a:off x="5048348" y="1862787"/>
            <a:ext cx="2320613" cy="2943216"/>
          </a:xfrm>
          <a:prstGeom prst="rect">
            <a:avLst/>
          </a:prstGeom>
        </p:spPr>
      </p:pic>
      <p:sp>
        <p:nvSpPr>
          <p:cNvPr id="15" name="Footer Placeholder 3">
            <a:extLst>
              <a:ext uri="{FF2B5EF4-FFF2-40B4-BE49-F238E27FC236}">
                <a16:creationId xmlns:a16="http://schemas.microsoft.com/office/drawing/2014/main" id="{63CE7943-1E54-3FBC-35D5-B8B3F5E37164}"/>
              </a:ext>
            </a:extLst>
          </p:cNvPr>
          <p:cNvSpPr txBox="1">
            <a:spLocks/>
          </p:cNvSpPr>
          <p:nvPr/>
        </p:nvSpPr>
        <p:spPr>
          <a:xfrm>
            <a:off x="5337625" y="4055273"/>
            <a:ext cx="2164883" cy="253526"/>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200" dirty="0">
                <a:solidFill>
                  <a:srgbClr val="A06A52"/>
                </a:solidFill>
                <a:latin typeface="Calibri" panose="020F0502020204030204" pitchFamily="34" charset="0"/>
                <a:cs typeface="Calibri" panose="020F0502020204030204" pitchFamily="34" charset="0"/>
              </a:rPr>
              <a:t>Reverse Transcriptase</a:t>
            </a:r>
          </a:p>
        </p:txBody>
      </p:sp>
      <p:sp>
        <p:nvSpPr>
          <p:cNvPr id="216" name="Rectangle 215">
            <a:extLst>
              <a:ext uri="{FF2B5EF4-FFF2-40B4-BE49-F238E27FC236}">
                <a16:creationId xmlns:a16="http://schemas.microsoft.com/office/drawing/2014/main" id="{CB2B71E8-4114-C455-92F6-9C020DE9B09C}"/>
              </a:ext>
            </a:extLst>
          </p:cNvPr>
          <p:cNvSpPr/>
          <p:nvPr/>
        </p:nvSpPr>
        <p:spPr>
          <a:xfrm rot="16200000" flipH="1">
            <a:off x="5078546" y="-50834"/>
            <a:ext cx="317762" cy="6898239"/>
          </a:xfrm>
          <a:prstGeom prst="rect">
            <a:avLst/>
          </a:prstGeom>
          <a:gradFill flip="none" rotWithShape="1">
            <a:gsLst>
              <a:gs pos="98000">
                <a:schemeClr val="bg1">
                  <a:lumMod val="65000"/>
                  <a:alpha val="41000"/>
                </a:schemeClr>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25" name="Straight Connector 424">
            <a:extLst>
              <a:ext uri="{FF2B5EF4-FFF2-40B4-BE49-F238E27FC236}">
                <a16:creationId xmlns:a16="http://schemas.microsoft.com/office/drawing/2014/main" id="{B8ACF705-DFC2-054C-ACCC-2AFC8251DF91}"/>
              </a:ext>
            </a:extLst>
          </p:cNvPr>
          <p:cNvCxnSpPr/>
          <p:nvPr/>
        </p:nvCxnSpPr>
        <p:spPr>
          <a:xfrm>
            <a:off x="2135787"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8D5C00DF-C56E-7668-783A-A828A44C6512}"/>
              </a:ext>
            </a:extLst>
          </p:cNvPr>
          <p:cNvCxnSpPr/>
          <p:nvPr/>
        </p:nvCxnSpPr>
        <p:spPr>
          <a:xfrm>
            <a:off x="254543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82B18641-BA1F-A170-2558-AD4BA213048A}"/>
              </a:ext>
            </a:extLst>
          </p:cNvPr>
          <p:cNvCxnSpPr/>
          <p:nvPr/>
        </p:nvCxnSpPr>
        <p:spPr>
          <a:xfrm>
            <a:off x="295818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a:extLst>
              <a:ext uri="{FF2B5EF4-FFF2-40B4-BE49-F238E27FC236}">
                <a16:creationId xmlns:a16="http://schemas.microsoft.com/office/drawing/2014/main" id="{8D1F0779-1137-6B45-D407-830821A0E923}"/>
              </a:ext>
            </a:extLst>
          </p:cNvPr>
          <p:cNvCxnSpPr/>
          <p:nvPr/>
        </p:nvCxnSpPr>
        <p:spPr>
          <a:xfrm>
            <a:off x="3367687"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FDBC1B40-28A6-FD1E-111E-2485A40786C7}"/>
              </a:ext>
            </a:extLst>
          </p:cNvPr>
          <p:cNvCxnSpPr/>
          <p:nvPr/>
        </p:nvCxnSpPr>
        <p:spPr>
          <a:xfrm>
            <a:off x="377733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a:extLst>
              <a:ext uri="{FF2B5EF4-FFF2-40B4-BE49-F238E27FC236}">
                <a16:creationId xmlns:a16="http://schemas.microsoft.com/office/drawing/2014/main" id="{CB9DA93D-6D2E-FF99-DAB9-22F12B62DA88}"/>
              </a:ext>
            </a:extLst>
          </p:cNvPr>
          <p:cNvCxnSpPr/>
          <p:nvPr/>
        </p:nvCxnSpPr>
        <p:spPr>
          <a:xfrm>
            <a:off x="419008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E457FCEE-F549-A02B-84FD-F6862BE688E4}"/>
              </a:ext>
            </a:extLst>
          </p:cNvPr>
          <p:cNvCxnSpPr/>
          <p:nvPr/>
        </p:nvCxnSpPr>
        <p:spPr>
          <a:xfrm>
            <a:off x="4599663"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a:extLst>
              <a:ext uri="{FF2B5EF4-FFF2-40B4-BE49-F238E27FC236}">
                <a16:creationId xmlns:a16="http://schemas.microsoft.com/office/drawing/2014/main" id="{DD504271-39BA-18DC-E0A9-8F1BAE996102}"/>
              </a:ext>
            </a:extLst>
          </p:cNvPr>
          <p:cNvCxnSpPr/>
          <p:nvPr/>
        </p:nvCxnSpPr>
        <p:spPr>
          <a:xfrm>
            <a:off x="500923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id="{8BE5C3F2-6D20-EB82-28E6-E72F6CDF150B}"/>
              </a:ext>
            </a:extLst>
          </p:cNvPr>
          <p:cNvCxnSpPr>
            <a:cxnSpLocks/>
          </p:cNvCxnSpPr>
          <p:nvPr/>
        </p:nvCxnSpPr>
        <p:spPr>
          <a:xfrm>
            <a:off x="5423724"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5109146-A898-AC4F-BA26-53556AB543DC}"/>
              </a:ext>
            </a:extLst>
          </p:cNvPr>
          <p:cNvSpPr>
            <a:spLocks noGrp="1"/>
          </p:cNvSpPr>
          <p:nvPr>
            <p:ph type="title"/>
          </p:nvPr>
        </p:nvSpPr>
        <p:spPr/>
        <p:txBody>
          <a:bodyPr>
            <a:normAutofit/>
          </a:bodyPr>
          <a:lstStyle/>
          <a:p>
            <a:r>
              <a:rPr lang="en-US" dirty="0"/>
              <a:t>Reverse Transcription</a:t>
            </a:r>
          </a:p>
        </p:txBody>
      </p:sp>
      <p:sp>
        <p:nvSpPr>
          <p:cNvPr id="3" name="Text Placeholder 2">
            <a:extLst>
              <a:ext uri="{FF2B5EF4-FFF2-40B4-BE49-F238E27FC236}">
                <a16:creationId xmlns:a16="http://schemas.microsoft.com/office/drawing/2014/main" id="{1A176FFE-2CC2-AF47-B8F9-12ECF247E3DC}"/>
              </a:ext>
            </a:extLst>
          </p:cNvPr>
          <p:cNvSpPr>
            <a:spLocks noGrp="1"/>
          </p:cNvSpPr>
          <p:nvPr>
            <p:ph type="body" sz="quarter" idx="14"/>
          </p:nvPr>
        </p:nvSpPr>
        <p:spPr/>
        <p:txBody>
          <a:bodyPr/>
          <a:lstStyle/>
          <a:p>
            <a:r>
              <a:rPr lang="en-US" dirty="0"/>
              <a:t>Illustration: David H. Spach, MD</a:t>
            </a:r>
          </a:p>
        </p:txBody>
      </p:sp>
      <p:sp>
        <p:nvSpPr>
          <p:cNvPr id="163" name="Footer Placeholder 3">
            <a:extLst>
              <a:ext uri="{FF2B5EF4-FFF2-40B4-BE49-F238E27FC236}">
                <a16:creationId xmlns:a16="http://schemas.microsoft.com/office/drawing/2014/main" id="{54CF47EF-4FAB-C45B-DBB8-6E2D25E2F6F7}"/>
              </a:ext>
            </a:extLst>
          </p:cNvPr>
          <p:cNvSpPr txBox="1">
            <a:spLocks/>
          </p:cNvSpPr>
          <p:nvPr/>
        </p:nvSpPr>
        <p:spPr>
          <a:xfrm>
            <a:off x="457453" y="3239401"/>
            <a:ext cx="1489043" cy="317764"/>
          </a:xfrm>
          <a:prstGeom prst="rect">
            <a:avLst/>
          </a:prstGeom>
          <a:solidFill>
            <a:schemeClr val="tx1">
              <a:lumMod val="50000"/>
              <a:lumOff val="50000"/>
            </a:schemeClr>
          </a:solidFill>
        </p:spPr>
        <p:txBody>
          <a:bodyPr vert="horz" lIns="68580" tIns="34290" rIns="68580" bIns="34290" rtlCol="0" anchor="ctr"/>
          <a:lstStyle/>
          <a:p>
            <a:pPr algn="ctr" defTabSz="685800" eaLnBrk="1" fontAlgn="auto" hangingPunct="1">
              <a:spcBef>
                <a:spcPts val="0"/>
              </a:spcBef>
              <a:spcAft>
                <a:spcPts val="0"/>
              </a:spcAft>
              <a:defRPr/>
            </a:pPr>
            <a:r>
              <a:rPr lang="en-US" sz="1350" dirty="0">
                <a:solidFill>
                  <a:srgbClr val="FFFFFF"/>
                </a:solidFill>
                <a:latin typeface="Calibri" panose="020F0502020204030204" pitchFamily="34" charset="0"/>
                <a:cs typeface="Calibri" panose="020F0502020204030204" pitchFamily="34" charset="0"/>
              </a:rPr>
              <a:t>HIV RNA Template</a:t>
            </a:r>
          </a:p>
        </p:txBody>
      </p:sp>
      <p:sp>
        <p:nvSpPr>
          <p:cNvPr id="164" name="Rectangle 163">
            <a:extLst>
              <a:ext uri="{FF2B5EF4-FFF2-40B4-BE49-F238E27FC236}">
                <a16:creationId xmlns:a16="http://schemas.microsoft.com/office/drawing/2014/main" id="{383C87C6-F5B9-C9C7-1F8F-E07F96A7D304}"/>
              </a:ext>
            </a:extLst>
          </p:cNvPr>
          <p:cNvSpPr>
            <a:spLocks noChangeArrowheads="1"/>
          </p:cNvSpPr>
          <p:nvPr/>
        </p:nvSpPr>
        <p:spPr bwMode="auto">
          <a:xfrm>
            <a:off x="457201" y="4420720"/>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grpSp>
        <p:nvGrpSpPr>
          <p:cNvPr id="165" name="Group 164">
            <a:extLst>
              <a:ext uri="{FF2B5EF4-FFF2-40B4-BE49-F238E27FC236}">
                <a16:creationId xmlns:a16="http://schemas.microsoft.com/office/drawing/2014/main" id="{F88A7255-2263-280C-F626-463530C724DF}"/>
              </a:ext>
            </a:extLst>
          </p:cNvPr>
          <p:cNvGrpSpPr/>
          <p:nvPr/>
        </p:nvGrpSpPr>
        <p:grpSpPr>
          <a:xfrm flipV="1">
            <a:off x="3262605" y="2977823"/>
            <a:ext cx="211483" cy="205201"/>
            <a:chOff x="6787242" y="2111827"/>
            <a:chExt cx="1144333" cy="1110343"/>
          </a:xfrm>
        </p:grpSpPr>
        <p:sp>
          <p:nvSpPr>
            <p:cNvPr id="166" name="Regular Pentagon 165">
              <a:extLst>
                <a:ext uri="{FF2B5EF4-FFF2-40B4-BE49-F238E27FC236}">
                  <a16:creationId xmlns:a16="http://schemas.microsoft.com/office/drawing/2014/main" id="{172112E2-3D48-5ED3-C94E-6EC22C52E0B1}"/>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67" name="Straight Connector 166">
              <a:extLst>
                <a:ext uri="{FF2B5EF4-FFF2-40B4-BE49-F238E27FC236}">
                  <a16:creationId xmlns:a16="http://schemas.microsoft.com/office/drawing/2014/main" id="{4A882A12-ED4D-7CA7-6FBA-E2CA0910B6A0}"/>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68" name="Group 167">
            <a:extLst>
              <a:ext uri="{FF2B5EF4-FFF2-40B4-BE49-F238E27FC236}">
                <a16:creationId xmlns:a16="http://schemas.microsoft.com/office/drawing/2014/main" id="{1D17C89C-1A5D-FAD8-CF76-39E68C197ECE}"/>
              </a:ext>
            </a:extLst>
          </p:cNvPr>
          <p:cNvGrpSpPr/>
          <p:nvPr/>
        </p:nvGrpSpPr>
        <p:grpSpPr>
          <a:xfrm>
            <a:off x="2030724" y="3297125"/>
            <a:ext cx="211483" cy="205201"/>
            <a:chOff x="6787242" y="2111827"/>
            <a:chExt cx="1144333" cy="1110343"/>
          </a:xfrm>
        </p:grpSpPr>
        <p:sp>
          <p:nvSpPr>
            <p:cNvPr id="169" name="Regular Pentagon 168">
              <a:extLst>
                <a:ext uri="{FF2B5EF4-FFF2-40B4-BE49-F238E27FC236}">
                  <a16:creationId xmlns:a16="http://schemas.microsoft.com/office/drawing/2014/main" id="{5096E7BE-9E03-213B-F887-2C53B2B2D07C}"/>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70" name="Straight Connector 169">
              <a:extLst>
                <a:ext uri="{FF2B5EF4-FFF2-40B4-BE49-F238E27FC236}">
                  <a16:creationId xmlns:a16="http://schemas.microsoft.com/office/drawing/2014/main" id="{476647F3-60C1-12E9-97E5-15EBA92E5D0D}"/>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71" name="Group 170">
            <a:extLst>
              <a:ext uri="{FF2B5EF4-FFF2-40B4-BE49-F238E27FC236}">
                <a16:creationId xmlns:a16="http://schemas.microsoft.com/office/drawing/2014/main" id="{929763FF-09B6-C276-4D04-E6D0BA7A68A7}"/>
              </a:ext>
            </a:extLst>
          </p:cNvPr>
          <p:cNvGrpSpPr/>
          <p:nvPr/>
        </p:nvGrpSpPr>
        <p:grpSpPr>
          <a:xfrm>
            <a:off x="3262605" y="3297125"/>
            <a:ext cx="211483" cy="205201"/>
            <a:chOff x="6787242" y="2111827"/>
            <a:chExt cx="1144333" cy="1110343"/>
          </a:xfrm>
        </p:grpSpPr>
        <p:sp>
          <p:nvSpPr>
            <p:cNvPr id="172" name="Regular Pentagon 171">
              <a:extLst>
                <a:ext uri="{FF2B5EF4-FFF2-40B4-BE49-F238E27FC236}">
                  <a16:creationId xmlns:a16="http://schemas.microsoft.com/office/drawing/2014/main" id="{1C7E634F-2756-0F66-D13F-C581903E8911}"/>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cxnSp>
          <p:nvCxnSpPr>
            <p:cNvPr id="173" name="Straight Connector 172">
              <a:extLst>
                <a:ext uri="{FF2B5EF4-FFF2-40B4-BE49-F238E27FC236}">
                  <a16:creationId xmlns:a16="http://schemas.microsoft.com/office/drawing/2014/main" id="{0728CB6B-7E1D-3F73-FEBA-ECA62DDC4EF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74" name="Group 173">
            <a:extLst>
              <a:ext uri="{FF2B5EF4-FFF2-40B4-BE49-F238E27FC236}">
                <a16:creationId xmlns:a16="http://schemas.microsoft.com/office/drawing/2014/main" id="{302D5010-CF36-41FA-32DF-668E302AFAB3}"/>
              </a:ext>
            </a:extLst>
          </p:cNvPr>
          <p:cNvGrpSpPr/>
          <p:nvPr/>
        </p:nvGrpSpPr>
        <p:grpSpPr>
          <a:xfrm>
            <a:off x="2851978" y="3297125"/>
            <a:ext cx="211483" cy="205201"/>
            <a:chOff x="6787242" y="2111827"/>
            <a:chExt cx="1144333" cy="1110343"/>
          </a:xfrm>
        </p:grpSpPr>
        <p:sp>
          <p:nvSpPr>
            <p:cNvPr id="175" name="Regular Pentagon 174">
              <a:extLst>
                <a:ext uri="{FF2B5EF4-FFF2-40B4-BE49-F238E27FC236}">
                  <a16:creationId xmlns:a16="http://schemas.microsoft.com/office/drawing/2014/main" id="{CBF26474-C0A1-954E-2E82-296E32F4E677}"/>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76" name="Straight Connector 175">
              <a:extLst>
                <a:ext uri="{FF2B5EF4-FFF2-40B4-BE49-F238E27FC236}">
                  <a16:creationId xmlns:a16="http://schemas.microsoft.com/office/drawing/2014/main" id="{855F4ECC-193A-56B0-307C-044B56C3C01C}"/>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77" name="Group 176">
            <a:extLst>
              <a:ext uri="{FF2B5EF4-FFF2-40B4-BE49-F238E27FC236}">
                <a16:creationId xmlns:a16="http://schemas.microsoft.com/office/drawing/2014/main" id="{84770092-1803-E07D-2EA6-8C6C8B4A0836}"/>
              </a:ext>
            </a:extLst>
          </p:cNvPr>
          <p:cNvGrpSpPr/>
          <p:nvPr/>
        </p:nvGrpSpPr>
        <p:grpSpPr>
          <a:xfrm>
            <a:off x="2441351" y="3297125"/>
            <a:ext cx="211483" cy="205201"/>
            <a:chOff x="6787242" y="2111827"/>
            <a:chExt cx="1144333" cy="1110343"/>
          </a:xfrm>
        </p:grpSpPr>
        <p:sp>
          <p:nvSpPr>
            <p:cNvPr id="178" name="Regular Pentagon 177">
              <a:extLst>
                <a:ext uri="{FF2B5EF4-FFF2-40B4-BE49-F238E27FC236}">
                  <a16:creationId xmlns:a16="http://schemas.microsoft.com/office/drawing/2014/main" id="{E25595B0-E6E5-3B5A-57C9-C609C83C9A39}"/>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79" name="Straight Connector 178">
              <a:extLst>
                <a:ext uri="{FF2B5EF4-FFF2-40B4-BE49-F238E27FC236}">
                  <a16:creationId xmlns:a16="http://schemas.microsoft.com/office/drawing/2014/main" id="{0603AF89-46CB-4B52-DA2B-CE77C8D72CE6}"/>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0" name="Group 179">
            <a:extLst>
              <a:ext uri="{FF2B5EF4-FFF2-40B4-BE49-F238E27FC236}">
                <a16:creationId xmlns:a16="http://schemas.microsoft.com/office/drawing/2014/main" id="{637D6AC3-B2E5-3E13-7660-58B2585CB8CB}"/>
              </a:ext>
            </a:extLst>
          </p:cNvPr>
          <p:cNvGrpSpPr/>
          <p:nvPr/>
        </p:nvGrpSpPr>
        <p:grpSpPr>
          <a:xfrm>
            <a:off x="3673232" y="3297125"/>
            <a:ext cx="211483" cy="205201"/>
            <a:chOff x="6787242" y="2111827"/>
            <a:chExt cx="1144333" cy="1110343"/>
          </a:xfrm>
        </p:grpSpPr>
        <p:sp>
          <p:nvSpPr>
            <p:cNvPr id="181" name="Regular Pentagon 180">
              <a:extLst>
                <a:ext uri="{FF2B5EF4-FFF2-40B4-BE49-F238E27FC236}">
                  <a16:creationId xmlns:a16="http://schemas.microsoft.com/office/drawing/2014/main" id="{22EC600A-A133-E5F6-1724-78A14D145A3F}"/>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2" name="Straight Connector 181">
              <a:extLst>
                <a:ext uri="{FF2B5EF4-FFF2-40B4-BE49-F238E27FC236}">
                  <a16:creationId xmlns:a16="http://schemas.microsoft.com/office/drawing/2014/main" id="{1BA5E637-B43D-BC49-0E0B-43EDB7424253}"/>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3" name="Group 182">
            <a:extLst>
              <a:ext uri="{FF2B5EF4-FFF2-40B4-BE49-F238E27FC236}">
                <a16:creationId xmlns:a16="http://schemas.microsoft.com/office/drawing/2014/main" id="{B29C3F3D-7F2E-9416-0918-61EEDA17E7ED}"/>
              </a:ext>
            </a:extLst>
          </p:cNvPr>
          <p:cNvGrpSpPr/>
          <p:nvPr/>
        </p:nvGrpSpPr>
        <p:grpSpPr>
          <a:xfrm>
            <a:off x="4083859" y="3297125"/>
            <a:ext cx="211483" cy="205201"/>
            <a:chOff x="6787242" y="2111827"/>
            <a:chExt cx="1144333" cy="1110343"/>
          </a:xfrm>
        </p:grpSpPr>
        <p:sp>
          <p:nvSpPr>
            <p:cNvPr id="184" name="Regular Pentagon 183">
              <a:extLst>
                <a:ext uri="{FF2B5EF4-FFF2-40B4-BE49-F238E27FC236}">
                  <a16:creationId xmlns:a16="http://schemas.microsoft.com/office/drawing/2014/main" id="{2A89960E-B159-B396-A281-5CDF9E89564A}"/>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5" name="Straight Connector 184">
              <a:extLst>
                <a:ext uri="{FF2B5EF4-FFF2-40B4-BE49-F238E27FC236}">
                  <a16:creationId xmlns:a16="http://schemas.microsoft.com/office/drawing/2014/main" id="{FA4B2E90-CF74-903B-B9DF-3E7E2605EAE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6" name="Group 185">
            <a:extLst>
              <a:ext uri="{FF2B5EF4-FFF2-40B4-BE49-F238E27FC236}">
                <a16:creationId xmlns:a16="http://schemas.microsoft.com/office/drawing/2014/main" id="{3E964CE2-7CF6-0ACB-700D-4A849C8F3FAC}"/>
              </a:ext>
            </a:extLst>
          </p:cNvPr>
          <p:cNvGrpSpPr/>
          <p:nvPr/>
        </p:nvGrpSpPr>
        <p:grpSpPr>
          <a:xfrm>
            <a:off x="4494486" y="3297125"/>
            <a:ext cx="211483" cy="205201"/>
            <a:chOff x="6787242" y="2111827"/>
            <a:chExt cx="1144333" cy="1110343"/>
          </a:xfrm>
        </p:grpSpPr>
        <p:sp>
          <p:nvSpPr>
            <p:cNvPr id="187" name="Regular Pentagon 186">
              <a:extLst>
                <a:ext uri="{FF2B5EF4-FFF2-40B4-BE49-F238E27FC236}">
                  <a16:creationId xmlns:a16="http://schemas.microsoft.com/office/drawing/2014/main" id="{89F3F921-366D-7E59-D4BF-53F58DE37FD6}"/>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8" name="Straight Connector 187">
              <a:extLst>
                <a:ext uri="{FF2B5EF4-FFF2-40B4-BE49-F238E27FC236}">
                  <a16:creationId xmlns:a16="http://schemas.microsoft.com/office/drawing/2014/main" id="{435B61B1-3550-AFDB-114F-FDD91293025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9" name="Group 188">
            <a:extLst>
              <a:ext uri="{FF2B5EF4-FFF2-40B4-BE49-F238E27FC236}">
                <a16:creationId xmlns:a16="http://schemas.microsoft.com/office/drawing/2014/main" id="{C0D667A7-1EA3-3554-C7B8-61BDC212548D}"/>
              </a:ext>
            </a:extLst>
          </p:cNvPr>
          <p:cNvGrpSpPr/>
          <p:nvPr/>
        </p:nvGrpSpPr>
        <p:grpSpPr>
          <a:xfrm>
            <a:off x="4905113" y="3297125"/>
            <a:ext cx="211483" cy="205201"/>
            <a:chOff x="6787242" y="2111827"/>
            <a:chExt cx="1144333" cy="1110343"/>
          </a:xfrm>
        </p:grpSpPr>
        <p:sp>
          <p:nvSpPr>
            <p:cNvPr id="190" name="Regular Pentagon 189">
              <a:extLst>
                <a:ext uri="{FF2B5EF4-FFF2-40B4-BE49-F238E27FC236}">
                  <a16:creationId xmlns:a16="http://schemas.microsoft.com/office/drawing/2014/main" id="{836507AC-6183-B959-557A-E13A6C9EEC6F}"/>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1" name="Straight Connector 190">
              <a:extLst>
                <a:ext uri="{FF2B5EF4-FFF2-40B4-BE49-F238E27FC236}">
                  <a16:creationId xmlns:a16="http://schemas.microsoft.com/office/drawing/2014/main" id="{B7FAC470-0518-9D01-860D-727B44587BE5}"/>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92" name="Group 191">
            <a:extLst>
              <a:ext uri="{FF2B5EF4-FFF2-40B4-BE49-F238E27FC236}">
                <a16:creationId xmlns:a16="http://schemas.microsoft.com/office/drawing/2014/main" id="{31260BBC-DC48-4FA5-BD11-3E2EF80E7FD4}"/>
              </a:ext>
            </a:extLst>
          </p:cNvPr>
          <p:cNvGrpSpPr/>
          <p:nvPr/>
        </p:nvGrpSpPr>
        <p:grpSpPr>
          <a:xfrm>
            <a:off x="5315740" y="3297125"/>
            <a:ext cx="211483" cy="205201"/>
            <a:chOff x="6787242" y="2111827"/>
            <a:chExt cx="1144333" cy="1110343"/>
          </a:xfrm>
        </p:grpSpPr>
        <p:sp>
          <p:nvSpPr>
            <p:cNvPr id="193" name="Regular Pentagon 192">
              <a:extLst>
                <a:ext uri="{FF2B5EF4-FFF2-40B4-BE49-F238E27FC236}">
                  <a16:creationId xmlns:a16="http://schemas.microsoft.com/office/drawing/2014/main" id="{5359B9A1-B605-A084-33DE-5E303681FFB6}"/>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4" name="Straight Connector 193">
              <a:extLst>
                <a:ext uri="{FF2B5EF4-FFF2-40B4-BE49-F238E27FC236}">
                  <a16:creationId xmlns:a16="http://schemas.microsoft.com/office/drawing/2014/main" id="{6AD636BC-B186-A70C-CEF1-EE3D870E040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01" name="Group 200">
            <a:extLst>
              <a:ext uri="{FF2B5EF4-FFF2-40B4-BE49-F238E27FC236}">
                <a16:creationId xmlns:a16="http://schemas.microsoft.com/office/drawing/2014/main" id="{FA5F3D80-0EFE-CD6B-5CEE-D5B2C94E5DE7}"/>
              </a:ext>
            </a:extLst>
          </p:cNvPr>
          <p:cNvGrpSpPr/>
          <p:nvPr/>
        </p:nvGrpSpPr>
        <p:grpSpPr>
          <a:xfrm>
            <a:off x="6547621" y="3297125"/>
            <a:ext cx="211483" cy="205201"/>
            <a:chOff x="6787242" y="2111827"/>
            <a:chExt cx="1144333" cy="1110343"/>
          </a:xfrm>
        </p:grpSpPr>
        <p:sp>
          <p:nvSpPr>
            <p:cNvPr id="202" name="Regular Pentagon 201">
              <a:extLst>
                <a:ext uri="{FF2B5EF4-FFF2-40B4-BE49-F238E27FC236}">
                  <a16:creationId xmlns:a16="http://schemas.microsoft.com/office/drawing/2014/main" id="{D946063D-F3A4-CAAE-4BC7-17893A747B63}"/>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3" name="Straight Connector 202">
              <a:extLst>
                <a:ext uri="{FF2B5EF4-FFF2-40B4-BE49-F238E27FC236}">
                  <a16:creationId xmlns:a16="http://schemas.microsoft.com/office/drawing/2014/main" id="{E189FA0D-D7FE-5A78-C037-CDCA93373DE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04" name="Group 203">
            <a:extLst>
              <a:ext uri="{FF2B5EF4-FFF2-40B4-BE49-F238E27FC236}">
                <a16:creationId xmlns:a16="http://schemas.microsoft.com/office/drawing/2014/main" id="{CA5001BC-3AEE-C002-5EBB-BBC7C08EFDB1}"/>
              </a:ext>
            </a:extLst>
          </p:cNvPr>
          <p:cNvGrpSpPr/>
          <p:nvPr/>
        </p:nvGrpSpPr>
        <p:grpSpPr>
          <a:xfrm>
            <a:off x="6958248" y="3297125"/>
            <a:ext cx="211483" cy="205201"/>
            <a:chOff x="6787242" y="2111827"/>
            <a:chExt cx="1144333" cy="1110343"/>
          </a:xfrm>
        </p:grpSpPr>
        <p:sp>
          <p:nvSpPr>
            <p:cNvPr id="205" name="Regular Pentagon 204">
              <a:extLst>
                <a:ext uri="{FF2B5EF4-FFF2-40B4-BE49-F238E27FC236}">
                  <a16:creationId xmlns:a16="http://schemas.microsoft.com/office/drawing/2014/main" id="{495108C5-20E5-D2A8-33C2-6A7C7EC0150E}"/>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6" name="Straight Connector 205">
              <a:extLst>
                <a:ext uri="{FF2B5EF4-FFF2-40B4-BE49-F238E27FC236}">
                  <a16:creationId xmlns:a16="http://schemas.microsoft.com/office/drawing/2014/main" id="{EF86F15C-D677-DC3C-4200-328FB103BBF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07" name="Group 206">
            <a:extLst>
              <a:ext uri="{FF2B5EF4-FFF2-40B4-BE49-F238E27FC236}">
                <a16:creationId xmlns:a16="http://schemas.microsoft.com/office/drawing/2014/main" id="{25FF3DB8-B871-0AE2-02B9-A6B3CD14CF71}"/>
              </a:ext>
            </a:extLst>
          </p:cNvPr>
          <p:cNvGrpSpPr/>
          <p:nvPr/>
        </p:nvGrpSpPr>
        <p:grpSpPr>
          <a:xfrm>
            <a:off x="7368875" y="3297125"/>
            <a:ext cx="211483" cy="205201"/>
            <a:chOff x="6787242" y="2111827"/>
            <a:chExt cx="1144333" cy="1110343"/>
          </a:xfrm>
        </p:grpSpPr>
        <p:sp>
          <p:nvSpPr>
            <p:cNvPr id="208" name="Regular Pentagon 207">
              <a:extLst>
                <a:ext uri="{FF2B5EF4-FFF2-40B4-BE49-F238E27FC236}">
                  <a16:creationId xmlns:a16="http://schemas.microsoft.com/office/drawing/2014/main" id="{4232C40D-F1FE-A35A-622C-8E500DB1C388}"/>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9" name="Straight Connector 208">
              <a:extLst>
                <a:ext uri="{FF2B5EF4-FFF2-40B4-BE49-F238E27FC236}">
                  <a16:creationId xmlns:a16="http://schemas.microsoft.com/office/drawing/2014/main" id="{0F779D17-3E67-76D6-1BAA-5BC4F20E3AF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10" name="Group 209">
            <a:extLst>
              <a:ext uri="{FF2B5EF4-FFF2-40B4-BE49-F238E27FC236}">
                <a16:creationId xmlns:a16="http://schemas.microsoft.com/office/drawing/2014/main" id="{6290DE80-76A8-D79A-45B1-E518C1D2B9FC}"/>
              </a:ext>
            </a:extLst>
          </p:cNvPr>
          <p:cNvGrpSpPr/>
          <p:nvPr/>
        </p:nvGrpSpPr>
        <p:grpSpPr>
          <a:xfrm>
            <a:off x="7779502" y="3297125"/>
            <a:ext cx="211483" cy="205201"/>
            <a:chOff x="6787242" y="2111827"/>
            <a:chExt cx="1144333" cy="1110343"/>
          </a:xfrm>
        </p:grpSpPr>
        <p:sp>
          <p:nvSpPr>
            <p:cNvPr id="211" name="Regular Pentagon 210">
              <a:extLst>
                <a:ext uri="{FF2B5EF4-FFF2-40B4-BE49-F238E27FC236}">
                  <a16:creationId xmlns:a16="http://schemas.microsoft.com/office/drawing/2014/main" id="{29E5DA21-8796-9ED8-A342-57AEB42B87A4}"/>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12" name="Straight Connector 211">
              <a:extLst>
                <a:ext uri="{FF2B5EF4-FFF2-40B4-BE49-F238E27FC236}">
                  <a16:creationId xmlns:a16="http://schemas.microsoft.com/office/drawing/2014/main" id="{03628D14-8B8F-203A-F5A4-463C42F47BAF}"/>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13" name="Group 212">
            <a:extLst>
              <a:ext uri="{FF2B5EF4-FFF2-40B4-BE49-F238E27FC236}">
                <a16:creationId xmlns:a16="http://schemas.microsoft.com/office/drawing/2014/main" id="{2F888AFD-4E0C-F052-9A25-B1360D58CAD2}"/>
              </a:ext>
            </a:extLst>
          </p:cNvPr>
          <p:cNvGrpSpPr/>
          <p:nvPr/>
        </p:nvGrpSpPr>
        <p:grpSpPr>
          <a:xfrm>
            <a:off x="8190123" y="3297125"/>
            <a:ext cx="211483" cy="205201"/>
            <a:chOff x="6787242" y="2111827"/>
            <a:chExt cx="1144333" cy="1110343"/>
          </a:xfrm>
        </p:grpSpPr>
        <p:sp>
          <p:nvSpPr>
            <p:cNvPr id="214" name="Regular Pentagon 213">
              <a:extLst>
                <a:ext uri="{FF2B5EF4-FFF2-40B4-BE49-F238E27FC236}">
                  <a16:creationId xmlns:a16="http://schemas.microsoft.com/office/drawing/2014/main" id="{85B7A8BF-1D79-65A3-CCCA-598A964F3561}"/>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15" name="Straight Connector 214">
              <a:extLst>
                <a:ext uri="{FF2B5EF4-FFF2-40B4-BE49-F238E27FC236}">
                  <a16:creationId xmlns:a16="http://schemas.microsoft.com/office/drawing/2014/main" id="{C48D2789-F6D2-3990-30FE-BAF5CD59FF28}"/>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18" name="Group 217">
            <a:extLst>
              <a:ext uri="{FF2B5EF4-FFF2-40B4-BE49-F238E27FC236}">
                <a16:creationId xmlns:a16="http://schemas.microsoft.com/office/drawing/2014/main" id="{7ABC1380-B100-0642-7D83-7F15FD8CDCF0}"/>
              </a:ext>
            </a:extLst>
          </p:cNvPr>
          <p:cNvGrpSpPr/>
          <p:nvPr/>
        </p:nvGrpSpPr>
        <p:grpSpPr>
          <a:xfrm flipV="1">
            <a:off x="2030724" y="2977823"/>
            <a:ext cx="211483" cy="205201"/>
            <a:chOff x="6787242" y="2111827"/>
            <a:chExt cx="1144333" cy="1110343"/>
          </a:xfrm>
        </p:grpSpPr>
        <p:sp>
          <p:nvSpPr>
            <p:cNvPr id="219" name="Regular Pentagon 218">
              <a:extLst>
                <a:ext uri="{FF2B5EF4-FFF2-40B4-BE49-F238E27FC236}">
                  <a16:creationId xmlns:a16="http://schemas.microsoft.com/office/drawing/2014/main" id="{FDD6ABB1-736F-582E-0D09-060A62FD8E5E}"/>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0" name="Straight Connector 219">
              <a:extLst>
                <a:ext uri="{FF2B5EF4-FFF2-40B4-BE49-F238E27FC236}">
                  <a16:creationId xmlns:a16="http://schemas.microsoft.com/office/drawing/2014/main" id="{728E3597-03DB-3599-B9B9-C0C346049B0A}"/>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21" name="Group 220">
            <a:extLst>
              <a:ext uri="{FF2B5EF4-FFF2-40B4-BE49-F238E27FC236}">
                <a16:creationId xmlns:a16="http://schemas.microsoft.com/office/drawing/2014/main" id="{86C7E819-E4B2-35AD-1301-623BE1C15858}"/>
              </a:ext>
            </a:extLst>
          </p:cNvPr>
          <p:cNvGrpSpPr/>
          <p:nvPr/>
        </p:nvGrpSpPr>
        <p:grpSpPr>
          <a:xfrm flipV="1">
            <a:off x="2851978" y="2977823"/>
            <a:ext cx="211483" cy="205201"/>
            <a:chOff x="6787242" y="2111827"/>
            <a:chExt cx="1144333" cy="1110343"/>
          </a:xfrm>
        </p:grpSpPr>
        <p:sp>
          <p:nvSpPr>
            <p:cNvPr id="222" name="Regular Pentagon 221">
              <a:extLst>
                <a:ext uri="{FF2B5EF4-FFF2-40B4-BE49-F238E27FC236}">
                  <a16:creationId xmlns:a16="http://schemas.microsoft.com/office/drawing/2014/main" id="{CB0ACB86-9C4F-2DF1-99E5-2146B05F6A2B}"/>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3" name="Straight Connector 222">
              <a:extLst>
                <a:ext uri="{FF2B5EF4-FFF2-40B4-BE49-F238E27FC236}">
                  <a16:creationId xmlns:a16="http://schemas.microsoft.com/office/drawing/2014/main" id="{F77A3DE2-0F4D-F146-C673-7EE77D55643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DA87D952-372A-12BC-A457-1DAC3B0621FF}"/>
              </a:ext>
            </a:extLst>
          </p:cNvPr>
          <p:cNvGrpSpPr/>
          <p:nvPr/>
        </p:nvGrpSpPr>
        <p:grpSpPr>
          <a:xfrm flipV="1">
            <a:off x="2441351" y="2977823"/>
            <a:ext cx="211483" cy="205201"/>
            <a:chOff x="6787242" y="2111827"/>
            <a:chExt cx="1144333" cy="1110343"/>
          </a:xfrm>
        </p:grpSpPr>
        <p:sp>
          <p:nvSpPr>
            <p:cNvPr id="228" name="Regular Pentagon 227">
              <a:extLst>
                <a:ext uri="{FF2B5EF4-FFF2-40B4-BE49-F238E27FC236}">
                  <a16:creationId xmlns:a16="http://schemas.microsoft.com/office/drawing/2014/main" id="{EC344020-0635-5C9B-B750-5B5E35B11BFE}"/>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9" name="Straight Connector 228">
              <a:extLst>
                <a:ext uri="{FF2B5EF4-FFF2-40B4-BE49-F238E27FC236}">
                  <a16:creationId xmlns:a16="http://schemas.microsoft.com/office/drawing/2014/main" id="{DEC1CCC7-2B93-FCA0-2F67-4740E02CBAA9}"/>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33" name="Group 232">
            <a:extLst>
              <a:ext uri="{FF2B5EF4-FFF2-40B4-BE49-F238E27FC236}">
                <a16:creationId xmlns:a16="http://schemas.microsoft.com/office/drawing/2014/main" id="{86391777-626A-F83F-2B36-302A4C2EF2F4}"/>
              </a:ext>
            </a:extLst>
          </p:cNvPr>
          <p:cNvGrpSpPr/>
          <p:nvPr/>
        </p:nvGrpSpPr>
        <p:grpSpPr>
          <a:xfrm flipV="1">
            <a:off x="4083859" y="2977823"/>
            <a:ext cx="211483" cy="205201"/>
            <a:chOff x="6787242" y="2111827"/>
            <a:chExt cx="1144333" cy="1110343"/>
          </a:xfrm>
        </p:grpSpPr>
        <p:sp>
          <p:nvSpPr>
            <p:cNvPr id="234" name="Regular Pentagon 233">
              <a:extLst>
                <a:ext uri="{FF2B5EF4-FFF2-40B4-BE49-F238E27FC236}">
                  <a16:creationId xmlns:a16="http://schemas.microsoft.com/office/drawing/2014/main" id="{699DF4D7-4EE6-D1D1-EDB7-C9094975E4E9}"/>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35" name="Straight Connector 234">
              <a:extLst>
                <a:ext uri="{FF2B5EF4-FFF2-40B4-BE49-F238E27FC236}">
                  <a16:creationId xmlns:a16="http://schemas.microsoft.com/office/drawing/2014/main" id="{0BD0B1ED-CB1E-5B48-9031-20B549F6346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36" name="Group 235">
            <a:extLst>
              <a:ext uri="{FF2B5EF4-FFF2-40B4-BE49-F238E27FC236}">
                <a16:creationId xmlns:a16="http://schemas.microsoft.com/office/drawing/2014/main" id="{8FBA3248-7C6A-4BDD-F99D-84624668A272}"/>
              </a:ext>
            </a:extLst>
          </p:cNvPr>
          <p:cNvGrpSpPr/>
          <p:nvPr/>
        </p:nvGrpSpPr>
        <p:grpSpPr>
          <a:xfrm flipV="1">
            <a:off x="3673232" y="2977823"/>
            <a:ext cx="211483" cy="205201"/>
            <a:chOff x="6787242" y="2111827"/>
            <a:chExt cx="1144333" cy="1110343"/>
          </a:xfrm>
        </p:grpSpPr>
        <p:sp>
          <p:nvSpPr>
            <p:cNvPr id="237" name="Regular Pentagon 236">
              <a:extLst>
                <a:ext uri="{FF2B5EF4-FFF2-40B4-BE49-F238E27FC236}">
                  <a16:creationId xmlns:a16="http://schemas.microsoft.com/office/drawing/2014/main" id="{4B9BC025-DF92-DD3B-CEBB-2D5B583AC383}"/>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38" name="Straight Connector 237">
              <a:extLst>
                <a:ext uri="{FF2B5EF4-FFF2-40B4-BE49-F238E27FC236}">
                  <a16:creationId xmlns:a16="http://schemas.microsoft.com/office/drawing/2014/main" id="{865E9335-4F91-69F2-DB62-D5E2B695AAFA}"/>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39" name="Group 238">
            <a:extLst>
              <a:ext uri="{FF2B5EF4-FFF2-40B4-BE49-F238E27FC236}">
                <a16:creationId xmlns:a16="http://schemas.microsoft.com/office/drawing/2014/main" id="{9AD8E417-B35B-6BB8-0350-15FA05116D02}"/>
              </a:ext>
            </a:extLst>
          </p:cNvPr>
          <p:cNvGrpSpPr/>
          <p:nvPr/>
        </p:nvGrpSpPr>
        <p:grpSpPr>
          <a:xfrm flipV="1">
            <a:off x="6769674" y="1520670"/>
            <a:ext cx="211483" cy="205201"/>
            <a:chOff x="6787242" y="2111827"/>
            <a:chExt cx="1144333" cy="1110343"/>
          </a:xfrm>
        </p:grpSpPr>
        <p:sp>
          <p:nvSpPr>
            <p:cNvPr id="240" name="Regular Pentagon 239">
              <a:extLst>
                <a:ext uri="{FF2B5EF4-FFF2-40B4-BE49-F238E27FC236}">
                  <a16:creationId xmlns:a16="http://schemas.microsoft.com/office/drawing/2014/main" id="{2643E545-E2A2-C117-27D8-DADBF41DD964}"/>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41" name="Straight Connector 240">
              <a:extLst>
                <a:ext uri="{FF2B5EF4-FFF2-40B4-BE49-F238E27FC236}">
                  <a16:creationId xmlns:a16="http://schemas.microsoft.com/office/drawing/2014/main" id="{64CEE51A-7FF9-F126-2C97-A8EBAB97B532}"/>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42" name="Group 241">
            <a:extLst>
              <a:ext uri="{FF2B5EF4-FFF2-40B4-BE49-F238E27FC236}">
                <a16:creationId xmlns:a16="http://schemas.microsoft.com/office/drawing/2014/main" id="{D2E7543A-C318-71C6-7E8C-B3115B41E224}"/>
              </a:ext>
            </a:extLst>
          </p:cNvPr>
          <p:cNvGrpSpPr/>
          <p:nvPr/>
        </p:nvGrpSpPr>
        <p:grpSpPr>
          <a:xfrm flipV="1">
            <a:off x="4905113" y="2977823"/>
            <a:ext cx="211483" cy="205201"/>
            <a:chOff x="6787242" y="2111827"/>
            <a:chExt cx="1144333" cy="1110343"/>
          </a:xfrm>
        </p:grpSpPr>
        <p:sp>
          <p:nvSpPr>
            <p:cNvPr id="243" name="Regular Pentagon 242">
              <a:extLst>
                <a:ext uri="{FF2B5EF4-FFF2-40B4-BE49-F238E27FC236}">
                  <a16:creationId xmlns:a16="http://schemas.microsoft.com/office/drawing/2014/main" id="{7D012C06-0803-DDD7-36D8-82242E9CEB0A}"/>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44" name="Straight Connector 243">
              <a:extLst>
                <a:ext uri="{FF2B5EF4-FFF2-40B4-BE49-F238E27FC236}">
                  <a16:creationId xmlns:a16="http://schemas.microsoft.com/office/drawing/2014/main" id="{ECE8C22D-A9AF-6F18-209E-4C9C4A56D0AD}"/>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45" name="Group 244">
            <a:extLst>
              <a:ext uri="{FF2B5EF4-FFF2-40B4-BE49-F238E27FC236}">
                <a16:creationId xmlns:a16="http://schemas.microsoft.com/office/drawing/2014/main" id="{359C9ADA-F32C-D017-F44C-D3233DA2064B}"/>
              </a:ext>
            </a:extLst>
          </p:cNvPr>
          <p:cNvGrpSpPr/>
          <p:nvPr/>
        </p:nvGrpSpPr>
        <p:grpSpPr>
          <a:xfrm rot="16765355" flipV="1">
            <a:off x="7773494" y="1384244"/>
            <a:ext cx="211483" cy="205201"/>
            <a:chOff x="6787242" y="2111827"/>
            <a:chExt cx="1144333" cy="1110343"/>
          </a:xfrm>
        </p:grpSpPr>
        <p:sp>
          <p:nvSpPr>
            <p:cNvPr id="246" name="Regular Pentagon 245">
              <a:extLst>
                <a:ext uri="{FF2B5EF4-FFF2-40B4-BE49-F238E27FC236}">
                  <a16:creationId xmlns:a16="http://schemas.microsoft.com/office/drawing/2014/main" id="{1ABDCCED-7809-BE34-88E9-311B950FC33F}"/>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47" name="Straight Connector 246">
              <a:extLst>
                <a:ext uri="{FF2B5EF4-FFF2-40B4-BE49-F238E27FC236}">
                  <a16:creationId xmlns:a16="http://schemas.microsoft.com/office/drawing/2014/main" id="{50ACC83C-D1B8-309E-990E-723D94DA98DD}"/>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48" name="Group 247">
            <a:extLst>
              <a:ext uri="{FF2B5EF4-FFF2-40B4-BE49-F238E27FC236}">
                <a16:creationId xmlns:a16="http://schemas.microsoft.com/office/drawing/2014/main" id="{2472C678-C262-9F56-173A-F9B6C4830363}"/>
              </a:ext>
            </a:extLst>
          </p:cNvPr>
          <p:cNvGrpSpPr/>
          <p:nvPr/>
        </p:nvGrpSpPr>
        <p:grpSpPr>
          <a:xfrm flipV="1">
            <a:off x="4494486" y="2977823"/>
            <a:ext cx="211483" cy="205201"/>
            <a:chOff x="6787242" y="2111827"/>
            <a:chExt cx="1144333" cy="1110343"/>
          </a:xfrm>
        </p:grpSpPr>
        <p:sp>
          <p:nvSpPr>
            <p:cNvPr id="249" name="Regular Pentagon 248">
              <a:extLst>
                <a:ext uri="{FF2B5EF4-FFF2-40B4-BE49-F238E27FC236}">
                  <a16:creationId xmlns:a16="http://schemas.microsoft.com/office/drawing/2014/main" id="{94AFF6B4-6DB7-CCCA-3B3F-EE1C734B30FD}"/>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50" name="Straight Connector 249">
              <a:extLst>
                <a:ext uri="{FF2B5EF4-FFF2-40B4-BE49-F238E27FC236}">
                  <a16:creationId xmlns:a16="http://schemas.microsoft.com/office/drawing/2014/main" id="{571E885B-3A2D-603D-1CDF-4E54C520A9D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51" name="Group 250">
            <a:extLst>
              <a:ext uri="{FF2B5EF4-FFF2-40B4-BE49-F238E27FC236}">
                <a16:creationId xmlns:a16="http://schemas.microsoft.com/office/drawing/2014/main" id="{BCCAEE54-9FF4-986D-6503-099E4F2C4853}"/>
              </a:ext>
            </a:extLst>
          </p:cNvPr>
          <p:cNvGrpSpPr/>
          <p:nvPr/>
        </p:nvGrpSpPr>
        <p:grpSpPr>
          <a:xfrm rot="19624689" flipV="1">
            <a:off x="6859485" y="1906587"/>
            <a:ext cx="211483" cy="205201"/>
            <a:chOff x="6787242" y="2111827"/>
            <a:chExt cx="1144333" cy="1110343"/>
          </a:xfrm>
        </p:grpSpPr>
        <p:sp>
          <p:nvSpPr>
            <p:cNvPr id="252" name="Regular Pentagon 251">
              <a:extLst>
                <a:ext uri="{FF2B5EF4-FFF2-40B4-BE49-F238E27FC236}">
                  <a16:creationId xmlns:a16="http://schemas.microsoft.com/office/drawing/2014/main" id="{42E47EA6-83AF-FE8B-40E7-44C85D4E4DBE}"/>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53" name="Straight Connector 252">
              <a:extLst>
                <a:ext uri="{FF2B5EF4-FFF2-40B4-BE49-F238E27FC236}">
                  <a16:creationId xmlns:a16="http://schemas.microsoft.com/office/drawing/2014/main" id="{6B4F91F3-776A-08EB-7992-37FCFCAE8C20}"/>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06" name="Group 405">
            <a:extLst>
              <a:ext uri="{FF2B5EF4-FFF2-40B4-BE49-F238E27FC236}">
                <a16:creationId xmlns:a16="http://schemas.microsoft.com/office/drawing/2014/main" id="{37C25811-168A-14A5-1161-0A97397160FB}"/>
              </a:ext>
            </a:extLst>
          </p:cNvPr>
          <p:cNvGrpSpPr/>
          <p:nvPr/>
        </p:nvGrpSpPr>
        <p:grpSpPr>
          <a:xfrm rot="8696612" flipV="1">
            <a:off x="7163980" y="1362321"/>
            <a:ext cx="211483" cy="205201"/>
            <a:chOff x="6787242" y="2111827"/>
            <a:chExt cx="1144333" cy="1110343"/>
          </a:xfrm>
        </p:grpSpPr>
        <p:sp>
          <p:nvSpPr>
            <p:cNvPr id="407" name="Regular Pentagon 406">
              <a:extLst>
                <a:ext uri="{FF2B5EF4-FFF2-40B4-BE49-F238E27FC236}">
                  <a16:creationId xmlns:a16="http://schemas.microsoft.com/office/drawing/2014/main" id="{F35C5E85-A8C5-BF74-FB67-EA0B9254230C}"/>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08" name="Straight Connector 407">
              <a:extLst>
                <a:ext uri="{FF2B5EF4-FFF2-40B4-BE49-F238E27FC236}">
                  <a16:creationId xmlns:a16="http://schemas.microsoft.com/office/drawing/2014/main" id="{06E81997-0DF7-49E4-924E-66D6874D2AE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12" name="Group 411">
            <a:extLst>
              <a:ext uri="{FF2B5EF4-FFF2-40B4-BE49-F238E27FC236}">
                <a16:creationId xmlns:a16="http://schemas.microsoft.com/office/drawing/2014/main" id="{6C97302E-C6E3-FFD3-182A-2713FD25BEEA}"/>
              </a:ext>
            </a:extLst>
          </p:cNvPr>
          <p:cNvGrpSpPr/>
          <p:nvPr/>
        </p:nvGrpSpPr>
        <p:grpSpPr>
          <a:xfrm rot="12829941" flipV="1">
            <a:off x="6290628" y="2120473"/>
            <a:ext cx="211483" cy="205201"/>
            <a:chOff x="6787242" y="2111827"/>
            <a:chExt cx="1144333" cy="1110343"/>
          </a:xfrm>
        </p:grpSpPr>
        <p:sp>
          <p:nvSpPr>
            <p:cNvPr id="413" name="Regular Pentagon 412">
              <a:extLst>
                <a:ext uri="{FF2B5EF4-FFF2-40B4-BE49-F238E27FC236}">
                  <a16:creationId xmlns:a16="http://schemas.microsoft.com/office/drawing/2014/main" id="{70141194-B0A9-7254-B8C4-9E186DE83BBC}"/>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14" name="Straight Connector 413">
              <a:extLst>
                <a:ext uri="{FF2B5EF4-FFF2-40B4-BE49-F238E27FC236}">
                  <a16:creationId xmlns:a16="http://schemas.microsoft.com/office/drawing/2014/main" id="{3FD5A2F8-B471-73A4-0FBC-33FD565B1760}"/>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18" name="Group 417">
            <a:extLst>
              <a:ext uri="{FF2B5EF4-FFF2-40B4-BE49-F238E27FC236}">
                <a16:creationId xmlns:a16="http://schemas.microsoft.com/office/drawing/2014/main" id="{B4FAA56F-F09B-FC18-6511-FB66F8751A4E}"/>
              </a:ext>
            </a:extLst>
          </p:cNvPr>
          <p:cNvGrpSpPr/>
          <p:nvPr/>
        </p:nvGrpSpPr>
        <p:grpSpPr>
          <a:xfrm rot="6223338" flipV="1">
            <a:off x="6324149" y="1401804"/>
            <a:ext cx="211483" cy="205201"/>
            <a:chOff x="6787242" y="2111827"/>
            <a:chExt cx="1144333" cy="1110343"/>
          </a:xfrm>
        </p:grpSpPr>
        <p:sp>
          <p:nvSpPr>
            <p:cNvPr id="419" name="Regular Pentagon 418">
              <a:extLst>
                <a:ext uri="{FF2B5EF4-FFF2-40B4-BE49-F238E27FC236}">
                  <a16:creationId xmlns:a16="http://schemas.microsoft.com/office/drawing/2014/main" id="{440B79EB-4691-0C37-09D9-DD845A8C693E}"/>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20" name="Straight Connector 419">
              <a:extLst>
                <a:ext uri="{FF2B5EF4-FFF2-40B4-BE49-F238E27FC236}">
                  <a16:creationId xmlns:a16="http://schemas.microsoft.com/office/drawing/2014/main" id="{762ACEF5-16F2-C284-BAA3-9345FAAC550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21" name="Group 420">
            <a:extLst>
              <a:ext uri="{FF2B5EF4-FFF2-40B4-BE49-F238E27FC236}">
                <a16:creationId xmlns:a16="http://schemas.microsoft.com/office/drawing/2014/main" id="{70FA116E-EC0D-C9E6-C63A-5C9C3D5E37D0}"/>
              </a:ext>
            </a:extLst>
          </p:cNvPr>
          <p:cNvGrpSpPr/>
          <p:nvPr/>
        </p:nvGrpSpPr>
        <p:grpSpPr>
          <a:xfrm rot="19311836" flipV="1">
            <a:off x="7472822" y="2063396"/>
            <a:ext cx="211483" cy="205201"/>
            <a:chOff x="6787242" y="2111827"/>
            <a:chExt cx="1144333" cy="1110343"/>
          </a:xfrm>
        </p:grpSpPr>
        <p:sp>
          <p:nvSpPr>
            <p:cNvPr id="422" name="Regular Pentagon 421">
              <a:extLst>
                <a:ext uri="{FF2B5EF4-FFF2-40B4-BE49-F238E27FC236}">
                  <a16:creationId xmlns:a16="http://schemas.microsoft.com/office/drawing/2014/main" id="{250DF9DA-F6FF-DF67-AE0D-011E9D9075E0}"/>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23" name="Straight Connector 422">
              <a:extLst>
                <a:ext uri="{FF2B5EF4-FFF2-40B4-BE49-F238E27FC236}">
                  <a16:creationId xmlns:a16="http://schemas.microsoft.com/office/drawing/2014/main" id="{2F9079B7-C54B-7400-A2C6-3FA597AB55C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40" name="Group 439">
            <a:extLst>
              <a:ext uri="{FF2B5EF4-FFF2-40B4-BE49-F238E27FC236}">
                <a16:creationId xmlns:a16="http://schemas.microsoft.com/office/drawing/2014/main" id="{540D6855-7F1E-15D1-D6B7-45C6B7EC5947}"/>
              </a:ext>
            </a:extLst>
          </p:cNvPr>
          <p:cNvGrpSpPr/>
          <p:nvPr/>
        </p:nvGrpSpPr>
        <p:grpSpPr>
          <a:xfrm rot="13222071" flipV="1">
            <a:off x="7276851" y="1673796"/>
            <a:ext cx="211483" cy="205201"/>
            <a:chOff x="6787242" y="2111827"/>
            <a:chExt cx="1144333" cy="1110343"/>
          </a:xfrm>
        </p:grpSpPr>
        <p:sp>
          <p:nvSpPr>
            <p:cNvPr id="441" name="Regular Pentagon 440">
              <a:extLst>
                <a:ext uri="{FF2B5EF4-FFF2-40B4-BE49-F238E27FC236}">
                  <a16:creationId xmlns:a16="http://schemas.microsoft.com/office/drawing/2014/main" id="{C89A55B1-6ED3-6F66-B9CA-558C364502A6}"/>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42" name="Straight Connector 441">
              <a:extLst>
                <a:ext uri="{FF2B5EF4-FFF2-40B4-BE49-F238E27FC236}">
                  <a16:creationId xmlns:a16="http://schemas.microsoft.com/office/drawing/2014/main" id="{331E86D7-EA49-0712-3DFE-8B3E7F369158}"/>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43" name="Group 442">
            <a:extLst>
              <a:ext uri="{FF2B5EF4-FFF2-40B4-BE49-F238E27FC236}">
                <a16:creationId xmlns:a16="http://schemas.microsoft.com/office/drawing/2014/main" id="{8D3059D1-FA86-DADB-4584-7BFB1C496F42}"/>
              </a:ext>
            </a:extLst>
          </p:cNvPr>
          <p:cNvGrpSpPr/>
          <p:nvPr/>
        </p:nvGrpSpPr>
        <p:grpSpPr>
          <a:xfrm rot="19624689" flipV="1">
            <a:off x="5801616" y="1924619"/>
            <a:ext cx="211483" cy="205201"/>
            <a:chOff x="6787242" y="2111827"/>
            <a:chExt cx="1144333" cy="1110343"/>
          </a:xfrm>
        </p:grpSpPr>
        <p:sp>
          <p:nvSpPr>
            <p:cNvPr id="444" name="Regular Pentagon 443">
              <a:extLst>
                <a:ext uri="{FF2B5EF4-FFF2-40B4-BE49-F238E27FC236}">
                  <a16:creationId xmlns:a16="http://schemas.microsoft.com/office/drawing/2014/main" id="{AE38D1AC-A0D6-206D-CAE0-34EA132D7190}"/>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45" name="Straight Connector 444">
              <a:extLst>
                <a:ext uri="{FF2B5EF4-FFF2-40B4-BE49-F238E27FC236}">
                  <a16:creationId xmlns:a16="http://schemas.microsoft.com/office/drawing/2014/main" id="{DBF15311-11CE-07D7-5F1A-FDF2E3F3CAF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46" name="Group 445">
            <a:extLst>
              <a:ext uri="{FF2B5EF4-FFF2-40B4-BE49-F238E27FC236}">
                <a16:creationId xmlns:a16="http://schemas.microsoft.com/office/drawing/2014/main" id="{F16F01D5-6D48-09FB-40F2-3D591F691F2F}"/>
              </a:ext>
            </a:extLst>
          </p:cNvPr>
          <p:cNvGrpSpPr/>
          <p:nvPr/>
        </p:nvGrpSpPr>
        <p:grpSpPr>
          <a:xfrm flipV="1">
            <a:off x="5321962" y="2977823"/>
            <a:ext cx="211483" cy="205201"/>
            <a:chOff x="6787242" y="2111827"/>
            <a:chExt cx="1144333" cy="1110343"/>
          </a:xfrm>
        </p:grpSpPr>
        <p:sp>
          <p:nvSpPr>
            <p:cNvPr id="447" name="Regular Pentagon 446">
              <a:extLst>
                <a:ext uri="{FF2B5EF4-FFF2-40B4-BE49-F238E27FC236}">
                  <a16:creationId xmlns:a16="http://schemas.microsoft.com/office/drawing/2014/main" id="{2C023291-3D69-C538-4CB1-8BA7CD1E0E0F}"/>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48" name="Straight Connector 447">
              <a:extLst>
                <a:ext uri="{FF2B5EF4-FFF2-40B4-BE49-F238E27FC236}">
                  <a16:creationId xmlns:a16="http://schemas.microsoft.com/office/drawing/2014/main" id="{EDDDA2BA-AFA5-CB84-13B2-C17B4A7A75DD}"/>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49" name="Group 448">
            <a:extLst>
              <a:ext uri="{FF2B5EF4-FFF2-40B4-BE49-F238E27FC236}">
                <a16:creationId xmlns:a16="http://schemas.microsoft.com/office/drawing/2014/main" id="{D7410475-A5DB-5D34-E1D9-7AC7718BD4A4}"/>
              </a:ext>
            </a:extLst>
          </p:cNvPr>
          <p:cNvGrpSpPr/>
          <p:nvPr/>
        </p:nvGrpSpPr>
        <p:grpSpPr>
          <a:xfrm rot="14441535" flipV="1">
            <a:off x="5816692" y="1501985"/>
            <a:ext cx="211483" cy="205201"/>
            <a:chOff x="6787242" y="2111827"/>
            <a:chExt cx="1144333" cy="1110343"/>
          </a:xfrm>
        </p:grpSpPr>
        <p:sp>
          <p:nvSpPr>
            <p:cNvPr id="450" name="Regular Pentagon 449">
              <a:extLst>
                <a:ext uri="{FF2B5EF4-FFF2-40B4-BE49-F238E27FC236}">
                  <a16:creationId xmlns:a16="http://schemas.microsoft.com/office/drawing/2014/main" id="{582FFFD9-8C0C-F051-F8C3-A74D06C5779A}"/>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51" name="Straight Connector 450">
              <a:extLst>
                <a:ext uri="{FF2B5EF4-FFF2-40B4-BE49-F238E27FC236}">
                  <a16:creationId xmlns:a16="http://schemas.microsoft.com/office/drawing/2014/main" id="{6F6302D1-5176-6A43-8392-9D454DF970AC}"/>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55" name="Group 454">
            <a:extLst>
              <a:ext uri="{FF2B5EF4-FFF2-40B4-BE49-F238E27FC236}">
                <a16:creationId xmlns:a16="http://schemas.microsoft.com/office/drawing/2014/main" id="{8BBED692-46D2-CA0B-2738-BEE744F349DA}"/>
              </a:ext>
            </a:extLst>
          </p:cNvPr>
          <p:cNvGrpSpPr/>
          <p:nvPr/>
        </p:nvGrpSpPr>
        <p:grpSpPr>
          <a:xfrm rot="8650442" flipH="1" flipV="1">
            <a:off x="6269185" y="1762992"/>
            <a:ext cx="211483" cy="205201"/>
            <a:chOff x="6787242" y="2111827"/>
            <a:chExt cx="1144333" cy="1110343"/>
          </a:xfrm>
        </p:grpSpPr>
        <p:sp>
          <p:nvSpPr>
            <p:cNvPr id="456" name="Regular Pentagon 455">
              <a:extLst>
                <a:ext uri="{FF2B5EF4-FFF2-40B4-BE49-F238E27FC236}">
                  <a16:creationId xmlns:a16="http://schemas.microsoft.com/office/drawing/2014/main" id="{A85202EE-B1D0-A781-36B6-3305BAD3666A}"/>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57" name="Straight Connector 456">
              <a:extLst>
                <a:ext uri="{FF2B5EF4-FFF2-40B4-BE49-F238E27FC236}">
                  <a16:creationId xmlns:a16="http://schemas.microsoft.com/office/drawing/2014/main" id="{E2718E4B-AE95-CCAB-5AA3-810B8C22375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60" name="Group 459">
            <a:extLst>
              <a:ext uri="{FF2B5EF4-FFF2-40B4-BE49-F238E27FC236}">
                <a16:creationId xmlns:a16="http://schemas.microsoft.com/office/drawing/2014/main" id="{89EFE066-1A28-A546-8D01-9734B11014A5}"/>
              </a:ext>
            </a:extLst>
          </p:cNvPr>
          <p:cNvGrpSpPr/>
          <p:nvPr/>
        </p:nvGrpSpPr>
        <p:grpSpPr>
          <a:xfrm rot="5400000" flipV="1">
            <a:off x="7875159" y="1818879"/>
            <a:ext cx="211483" cy="205201"/>
            <a:chOff x="6787242" y="2111827"/>
            <a:chExt cx="1144333" cy="1110343"/>
          </a:xfrm>
        </p:grpSpPr>
        <p:sp>
          <p:nvSpPr>
            <p:cNvPr id="461" name="Regular Pentagon 460">
              <a:extLst>
                <a:ext uri="{FF2B5EF4-FFF2-40B4-BE49-F238E27FC236}">
                  <a16:creationId xmlns:a16="http://schemas.microsoft.com/office/drawing/2014/main" id="{B7097B1A-FF54-30E1-3761-85866B6877D6}"/>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62" name="Straight Connector 461">
              <a:extLst>
                <a:ext uri="{FF2B5EF4-FFF2-40B4-BE49-F238E27FC236}">
                  <a16:creationId xmlns:a16="http://schemas.microsoft.com/office/drawing/2014/main" id="{9F2D52E0-347F-51BC-094F-C289AE960BB7}"/>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cxnSp>
        <p:nvCxnSpPr>
          <p:cNvPr id="6" name="Straight Connector 5">
            <a:extLst>
              <a:ext uri="{FF2B5EF4-FFF2-40B4-BE49-F238E27FC236}">
                <a16:creationId xmlns:a16="http://schemas.microsoft.com/office/drawing/2014/main" id="{86C8D518-F455-7C7E-2123-64CB23F434CE}"/>
              </a:ext>
            </a:extLst>
          </p:cNvPr>
          <p:cNvCxnSpPr>
            <a:cxnSpLocks/>
          </p:cNvCxnSpPr>
          <p:nvPr/>
        </p:nvCxnSpPr>
        <p:spPr>
          <a:xfrm>
            <a:off x="5830139"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95" name="Group 194">
            <a:extLst>
              <a:ext uri="{FF2B5EF4-FFF2-40B4-BE49-F238E27FC236}">
                <a16:creationId xmlns:a16="http://schemas.microsoft.com/office/drawing/2014/main" id="{3F4D62CB-64DD-3823-4D8A-A6BA65989626}"/>
              </a:ext>
            </a:extLst>
          </p:cNvPr>
          <p:cNvGrpSpPr/>
          <p:nvPr/>
        </p:nvGrpSpPr>
        <p:grpSpPr>
          <a:xfrm>
            <a:off x="5726367" y="3297125"/>
            <a:ext cx="211483" cy="205201"/>
            <a:chOff x="6787242" y="2111827"/>
            <a:chExt cx="1144333" cy="1110343"/>
          </a:xfrm>
        </p:grpSpPr>
        <p:sp>
          <p:nvSpPr>
            <p:cNvPr id="196" name="Regular Pentagon 195">
              <a:extLst>
                <a:ext uri="{FF2B5EF4-FFF2-40B4-BE49-F238E27FC236}">
                  <a16:creationId xmlns:a16="http://schemas.microsoft.com/office/drawing/2014/main" id="{28CE04EE-D971-6410-5CB8-426FFE42B846}"/>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7" name="Straight Connector 196">
              <a:extLst>
                <a:ext uri="{FF2B5EF4-FFF2-40B4-BE49-F238E27FC236}">
                  <a16:creationId xmlns:a16="http://schemas.microsoft.com/office/drawing/2014/main" id="{0EC14B7A-0C3F-A2EE-575A-9BD2EA37EE40}"/>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15" name="Group 414">
            <a:extLst>
              <a:ext uri="{FF2B5EF4-FFF2-40B4-BE49-F238E27FC236}">
                <a16:creationId xmlns:a16="http://schemas.microsoft.com/office/drawing/2014/main" id="{74F23598-56C3-1C13-F049-0D6FF8E82A16}"/>
              </a:ext>
            </a:extLst>
          </p:cNvPr>
          <p:cNvGrpSpPr/>
          <p:nvPr/>
        </p:nvGrpSpPr>
        <p:grpSpPr>
          <a:xfrm flipV="1">
            <a:off x="5728870" y="2977823"/>
            <a:ext cx="211483" cy="205201"/>
            <a:chOff x="6787242" y="2111827"/>
            <a:chExt cx="1144333" cy="1110343"/>
          </a:xfrm>
        </p:grpSpPr>
        <p:sp>
          <p:nvSpPr>
            <p:cNvPr id="416" name="Regular Pentagon 415">
              <a:extLst>
                <a:ext uri="{FF2B5EF4-FFF2-40B4-BE49-F238E27FC236}">
                  <a16:creationId xmlns:a16="http://schemas.microsoft.com/office/drawing/2014/main" id="{8E31D27D-767F-5F24-991F-EAAD4E050480}"/>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17" name="Straight Connector 416">
              <a:extLst>
                <a:ext uri="{FF2B5EF4-FFF2-40B4-BE49-F238E27FC236}">
                  <a16:creationId xmlns:a16="http://schemas.microsoft.com/office/drawing/2014/main" id="{C95F8953-38EF-4735-55CE-EB9911D9A60E}"/>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4" name="Freeform 3">
            <a:extLst>
              <a:ext uri="{FF2B5EF4-FFF2-40B4-BE49-F238E27FC236}">
                <a16:creationId xmlns:a16="http://schemas.microsoft.com/office/drawing/2014/main" id="{9CE9F978-B43E-6328-49E5-A09E49CFE60F}"/>
              </a:ext>
            </a:extLst>
          </p:cNvPr>
          <p:cNvSpPr/>
          <p:nvPr/>
        </p:nvSpPr>
        <p:spPr>
          <a:xfrm rot="9251055" flipH="1">
            <a:off x="6516538" y="2792158"/>
            <a:ext cx="548688" cy="117809"/>
          </a:xfrm>
          <a:custGeom>
            <a:avLst/>
            <a:gdLst>
              <a:gd name="connsiteX0" fmla="*/ 252000 w 252000"/>
              <a:gd name="connsiteY0" fmla="*/ 116291 h 116291"/>
              <a:gd name="connsiteX1" fmla="*/ 122400 w 252000"/>
              <a:gd name="connsiteY1" fmla="*/ 8291 h 116291"/>
              <a:gd name="connsiteX2" fmla="*/ 0 w 252000"/>
              <a:gd name="connsiteY2" fmla="*/ 15491 h 116291"/>
              <a:gd name="connsiteX0" fmla="*/ 252000 w 252000"/>
              <a:gd name="connsiteY0" fmla="*/ 133211 h 133211"/>
              <a:gd name="connsiteX1" fmla="*/ 150043 w 252000"/>
              <a:gd name="connsiteY1" fmla="*/ 4724 h 133211"/>
              <a:gd name="connsiteX2" fmla="*/ 0 w 252000"/>
              <a:gd name="connsiteY2" fmla="*/ 32411 h 133211"/>
              <a:gd name="connsiteX0" fmla="*/ 252000 w 252000"/>
              <a:gd name="connsiteY0" fmla="*/ 133211 h 133211"/>
              <a:gd name="connsiteX1" fmla="*/ 150043 w 252000"/>
              <a:gd name="connsiteY1" fmla="*/ 4724 h 133211"/>
              <a:gd name="connsiteX2" fmla="*/ 0 w 252000"/>
              <a:gd name="connsiteY2" fmla="*/ 32411 h 133211"/>
              <a:gd name="connsiteX0" fmla="*/ 252000 w 252000"/>
              <a:gd name="connsiteY0" fmla="*/ 133211 h 133211"/>
              <a:gd name="connsiteX1" fmla="*/ 150043 w 252000"/>
              <a:gd name="connsiteY1" fmla="*/ 4724 h 133211"/>
              <a:gd name="connsiteX2" fmla="*/ 0 w 252000"/>
              <a:gd name="connsiteY2" fmla="*/ 32411 h 133211"/>
              <a:gd name="connsiteX0" fmla="*/ 252000 w 252000"/>
              <a:gd name="connsiteY0" fmla="*/ 133211 h 133211"/>
              <a:gd name="connsiteX1" fmla="*/ 150043 w 252000"/>
              <a:gd name="connsiteY1" fmla="*/ 4724 h 133211"/>
              <a:gd name="connsiteX2" fmla="*/ 0 w 252000"/>
              <a:gd name="connsiteY2" fmla="*/ 32411 h 133211"/>
              <a:gd name="connsiteX0" fmla="*/ 252000 w 252000"/>
              <a:gd name="connsiteY0" fmla="*/ 143578 h 143578"/>
              <a:gd name="connsiteX1" fmla="*/ 150043 w 252000"/>
              <a:gd name="connsiteY1" fmla="*/ 15091 h 143578"/>
              <a:gd name="connsiteX2" fmla="*/ 0 w 252000"/>
              <a:gd name="connsiteY2" fmla="*/ 42778 h 143578"/>
              <a:gd name="connsiteX0" fmla="*/ 283591 w 283591"/>
              <a:gd name="connsiteY0" fmla="*/ 108344 h 108344"/>
              <a:gd name="connsiteX1" fmla="*/ 150043 w 283591"/>
              <a:gd name="connsiteY1" fmla="*/ 3272 h 108344"/>
              <a:gd name="connsiteX2" fmla="*/ 0 w 283591"/>
              <a:gd name="connsiteY2" fmla="*/ 30959 h 108344"/>
              <a:gd name="connsiteX0" fmla="*/ 283591 w 283591"/>
              <a:gd name="connsiteY0" fmla="*/ 110496 h 110496"/>
              <a:gd name="connsiteX1" fmla="*/ 183417 w 283591"/>
              <a:gd name="connsiteY1" fmla="*/ 3087 h 110496"/>
              <a:gd name="connsiteX2" fmla="*/ 0 w 283591"/>
              <a:gd name="connsiteY2" fmla="*/ 33111 h 110496"/>
              <a:gd name="connsiteX0" fmla="*/ 265885 w 265885"/>
              <a:gd name="connsiteY0" fmla="*/ 116484 h 116484"/>
              <a:gd name="connsiteX1" fmla="*/ 183417 w 265885"/>
              <a:gd name="connsiteY1" fmla="*/ 3418 h 116484"/>
              <a:gd name="connsiteX2" fmla="*/ 0 w 265885"/>
              <a:gd name="connsiteY2" fmla="*/ 33442 h 116484"/>
              <a:gd name="connsiteX0" fmla="*/ 265885 w 265885"/>
              <a:gd name="connsiteY0" fmla="*/ 126112 h 126112"/>
              <a:gd name="connsiteX1" fmla="*/ 183417 w 265885"/>
              <a:gd name="connsiteY1" fmla="*/ 13046 h 126112"/>
              <a:gd name="connsiteX2" fmla="*/ 0 w 265885"/>
              <a:gd name="connsiteY2" fmla="*/ 43070 h 126112"/>
              <a:gd name="connsiteX0" fmla="*/ 263717 w 263717"/>
              <a:gd name="connsiteY0" fmla="*/ 141957 h 141957"/>
              <a:gd name="connsiteX1" fmla="*/ 183417 w 263717"/>
              <a:gd name="connsiteY1" fmla="*/ 4887 h 141957"/>
              <a:gd name="connsiteX2" fmla="*/ 0 w 263717"/>
              <a:gd name="connsiteY2" fmla="*/ 34911 h 141957"/>
              <a:gd name="connsiteX0" fmla="*/ 263717 w 263717"/>
              <a:gd name="connsiteY0" fmla="*/ 170166 h 170166"/>
              <a:gd name="connsiteX1" fmla="*/ 183674 w 263717"/>
              <a:gd name="connsiteY1" fmla="*/ 3043 h 170166"/>
              <a:gd name="connsiteX2" fmla="*/ 0 w 263717"/>
              <a:gd name="connsiteY2" fmla="*/ 63120 h 170166"/>
              <a:gd name="connsiteX0" fmla="*/ 299386 w 299386"/>
              <a:gd name="connsiteY0" fmla="*/ 127102 h 127102"/>
              <a:gd name="connsiteX1" fmla="*/ 183674 w 299386"/>
              <a:gd name="connsiteY1" fmla="*/ 1347 h 127102"/>
              <a:gd name="connsiteX2" fmla="*/ 0 w 299386"/>
              <a:gd name="connsiteY2" fmla="*/ 61424 h 127102"/>
              <a:gd name="connsiteX0" fmla="*/ 299386 w 299386"/>
              <a:gd name="connsiteY0" fmla="*/ 121953 h 121953"/>
              <a:gd name="connsiteX1" fmla="*/ 146352 w 299386"/>
              <a:gd name="connsiteY1" fmla="*/ 1462 h 121953"/>
              <a:gd name="connsiteX2" fmla="*/ 0 w 299386"/>
              <a:gd name="connsiteY2" fmla="*/ 56275 h 121953"/>
              <a:gd name="connsiteX0" fmla="*/ 274039 w 274039"/>
              <a:gd name="connsiteY0" fmla="*/ 102772 h 102772"/>
              <a:gd name="connsiteX1" fmla="*/ 146352 w 274039"/>
              <a:gd name="connsiteY1" fmla="*/ 824 h 102772"/>
              <a:gd name="connsiteX2" fmla="*/ 0 w 274039"/>
              <a:gd name="connsiteY2" fmla="*/ 55637 h 102772"/>
              <a:gd name="connsiteX0" fmla="*/ 274039 w 274039"/>
              <a:gd name="connsiteY0" fmla="*/ 120135 h 120135"/>
              <a:gd name="connsiteX1" fmla="*/ 170046 w 274039"/>
              <a:gd name="connsiteY1" fmla="*/ 627 h 120135"/>
              <a:gd name="connsiteX2" fmla="*/ 0 w 274039"/>
              <a:gd name="connsiteY2" fmla="*/ 73000 h 120135"/>
              <a:gd name="connsiteX0" fmla="*/ 274039 w 274039"/>
              <a:gd name="connsiteY0" fmla="*/ 119836 h 119836"/>
              <a:gd name="connsiteX1" fmla="*/ 170046 w 274039"/>
              <a:gd name="connsiteY1" fmla="*/ 328 h 119836"/>
              <a:gd name="connsiteX2" fmla="*/ 0 w 274039"/>
              <a:gd name="connsiteY2" fmla="*/ 72701 h 119836"/>
              <a:gd name="connsiteX0" fmla="*/ 274039 w 274039"/>
              <a:gd name="connsiteY0" fmla="*/ 64198 h 64198"/>
              <a:gd name="connsiteX1" fmla="*/ 163674 w 274039"/>
              <a:gd name="connsiteY1" fmla="*/ 1674 h 64198"/>
              <a:gd name="connsiteX2" fmla="*/ 0 w 274039"/>
              <a:gd name="connsiteY2" fmla="*/ 17063 h 64198"/>
              <a:gd name="connsiteX0" fmla="*/ 274039 w 274039"/>
              <a:gd name="connsiteY0" fmla="*/ 119249 h 119249"/>
              <a:gd name="connsiteX1" fmla="*/ 199471 w 274039"/>
              <a:gd name="connsiteY1" fmla="*/ 330 h 119249"/>
              <a:gd name="connsiteX2" fmla="*/ 0 w 274039"/>
              <a:gd name="connsiteY2" fmla="*/ 72114 h 119249"/>
              <a:gd name="connsiteX0" fmla="*/ 301681 w 301681"/>
              <a:gd name="connsiteY0" fmla="*/ 98651 h 98651"/>
              <a:gd name="connsiteX1" fmla="*/ 199471 w 301681"/>
              <a:gd name="connsiteY1" fmla="*/ 220 h 98651"/>
              <a:gd name="connsiteX2" fmla="*/ 0 w 301681"/>
              <a:gd name="connsiteY2" fmla="*/ 72004 h 98651"/>
              <a:gd name="connsiteX0" fmla="*/ 301681 w 301681"/>
              <a:gd name="connsiteY0" fmla="*/ 99239 h 99239"/>
              <a:gd name="connsiteX1" fmla="*/ 170047 w 301681"/>
              <a:gd name="connsiteY1" fmla="*/ 217 h 99239"/>
              <a:gd name="connsiteX2" fmla="*/ 0 w 301681"/>
              <a:gd name="connsiteY2" fmla="*/ 72592 h 99239"/>
            </a:gdLst>
            <a:ahLst/>
            <a:cxnLst>
              <a:cxn ang="0">
                <a:pos x="connsiteX0" y="connsiteY0"/>
              </a:cxn>
              <a:cxn ang="0">
                <a:pos x="connsiteX1" y="connsiteY1"/>
              </a:cxn>
              <a:cxn ang="0">
                <a:pos x="connsiteX2" y="connsiteY2"/>
              </a:cxn>
            </a:cxnLst>
            <a:rect l="l" t="t" r="r" b="b"/>
            <a:pathLst>
              <a:path w="301681" h="99239">
                <a:moveTo>
                  <a:pt x="301681" y="99239"/>
                </a:moveTo>
                <a:cubicBezTo>
                  <a:pt x="257881" y="53639"/>
                  <a:pt x="220327" y="4658"/>
                  <a:pt x="170047" y="217"/>
                </a:cubicBezTo>
                <a:cubicBezTo>
                  <a:pt x="119767" y="-4224"/>
                  <a:pt x="40200" y="60592"/>
                  <a:pt x="0" y="72592"/>
                </a:cubicBezTo>
              </a:path>
            </a:pathLst>
          </a:custGeom>
          <a:noFill/>
          <a:ln w="34925">
            <a:gradFill>
              <a:gsLst>
                <a:gs pos="0">
                  <a:schemeClr val="tx1">
                    <a:lumMod val="75000"/>
                    <a:lumOff val="25000"/>
                  </a:schemeClr>
                </a:gs>
                <a:gs pos="100000">
                  <a:schemeClr val="tx1">
                    <a:lumMod val="65000"/>
                    <a:lumOff val="35000"/>
                    <a:alpha val="15000"/>
                  </a:schemeClr>
                </a:gs>
              </a:gsLst>
              <a:lin ang="0" scaled="0"/>
            </a:gradFill>
            <a:headEnd w="sm"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7B25BB12-82FA-FFEB-0917-FCE6E10987BE}"/>
              </a:ext>
            </a:extLst>
          </p:cNvPr>
          <p:cNvCxnSpPr>
            <a:cxnSpLocks/>
          </p:cNvCxnSpPr>
          <p:nvPr/>
        </p:nvCxnSpPr>
        <p:spPr>
          <a:xfrm>
            <a:off x="6241923"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98" name="Group 197">
            <a:extLst>
              <a:ext uri="{FF2B5EF4-FFF2-40B4-BE49-F238E27FC236}">
                <a16:creationId xmlns:a16="http://schemas.microsoft.com/office/drawing/2014/main" id="{F3DC7D14-41A7-D12A-8756-0A0E01D9676A}"/>
              </a:ext>
            </a:extLst>
          </p:cNvPr>
          <p:cNvGrpSpPr/>
          <p:nvPr/>
        </p:nvGrpSpPr>
        <p:grpSpPr>
          <a:xfrm>
            <a:off x="6136994" y="3297125"/>
            <a:ext cx="211483" cy="205201"/>
            <a:chOff x="6787242" y="2111827"/>
            <a:chExt cx="1144333" cy="1110343"/>
          </a:xfrm>
        </p:grpSpPr>
        <p:sp>
          <p:nvSpPr>
            <p:cNvPr id="199" name="Regular Pentagon 198">
              <a:extLst>
                <a:ext uri="{FF2B5EF4-FFF2-40B4-BE49-F238E27FC236}">
                  <a16:creationId xmlns:a16="http://schemas.microsoft.com/office/drawing/2014/main" id="{619698EA-85A2-0F82-9AF6-59044535AE12}"/>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0" name="Straight Connector 199">
              <a:extLst>
                <a:ext uri="{FF2B5EF4-FFF2-40B4-BE49-F238E27FC236}">
                  <a16:creationId xmlns:a16="http://schemas.microsoft.com/office/drawing/2014/main" id="{D7B31BFC-90ED-C0B8-2A2F-735EFF054E66}"/>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52" name="Group 451">
            <a:extLst>
              <a:ext uri="{FF2B5EF4-FFF2-40B4-BE49-F238E27FC236}">
                <a16:creationId xmlns:a16="http://schemas.microsoft.com/office/drawing/2014/main" id="{B4E0DB76-9901-8130-A923-CDA46B02C3D6}"/>
              </a:ext>
            </a:extLst>
          </p:cNvPr>
          <p:cNvGrpSpPr/>
          <p:nvPr/>
        </p:nvGrpSpPr>
        <p:grpSpPr>
          <a:xfrm rot="15273638" flipV="1">
            <a:off x="6924795" y="2479501"/>
            <a:ext cx="211483" cy="205201"/>
            <a:chOff x="6787242" y="2111827"/>
            <a:chExt cx="1144333" cy="1110343"/>
          </a:xfrm>
        </p:grpSpPr>
        <p:sp>
          <p:nvSpPr>
            <p:cNvPr id="453" name="Regular Pentagon 452">
              <a:extLst>
                <a:ext uri="{FF2B5EF4-FFF2-40B4-BE49-F238E27FC236}">
                  <a16:creationId xmlns:a16="http://schemas.microsoft.com/office/drawing/2014/main" id="{6C4B7FD9-B0FF-7758-8D1E-8D17FB2268F9}"/>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54" name="Straight Connector 453">
              <a:extLst>
                <a:ext uri="{FF2B5EF4-FFF2-40B4-BE49-F238E27FC236}">
                  <a16:creationId xmlns:a16="http://schemas.microsoft.com/office/drawing/2014/main" id="{2BBA4739-7EA3-C381-DF0C-FE0CC7149E87}"/>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72076A07-C549-606F-7621-B6FF3AB81AC7}"/>
              </a:ext>
            </a:extLst>
          </p:cNvPr>
          <p:cNvGrpSpPr/>
          <p:nvPr/>
        </p:nvGrpSpPr>
        <p:grpSpPr>
          <a:xfrm rot="20269972">
            <a:off x="8203421" y="1452446"/>
            <a:ext cx="211483" cy="205201"/>
            <a:chOff x="6787242" y="2111827"/>
            <a:chExt cx="1144333" cy="1110343"/>
          </a:xfrm>
        </p:grpSpPr>
        <p:sp>
          <p:nvSpPr>
            <p:cNvPr id="11" name="Regular Pentagon 10">
              <a:extLst>
                <a:ext uri="{FF2B5EF4-FFF2-40B4-BE49-F238E27FC236}">
                  <a16:creationId xmlns:a16="http://schemas.microsoft.com/office/drawing/2014/main" id="{5932BE57-9232-A8BF-C1C7-C9AA2F9A9F0F}"/>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22AD5C52-05F6-B48A-623B-BE17FAE18FD3}"/>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6" name="Footer Placeholder 3">
            <a:extLst>
              <a:ext uri="{FF2B5EF4-FFF2-40B4-BE49-F238E27FC236}">
                <a16:creationId xmlns:a16="http://schemas.microsoft.com/office/drawing/2014/main" id="{73FB0806-F39A-2BF8-482A-57E55CB8C24A}"/>
              </a:ext>
            </a:extLst>
          </p:cNvPr>
          <p:cNvSpPr txBox="1">
            <a:spLocks/>
          </p:cNvSpPr>
          <p:nvPr/>
        </p:nvSpPr>
        <p:spPr>
          <a:xfrm>
            <a:off x="5696663" y="1074428"/>
            <a:ext cx="2989883" cy="256032"/>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350" dirty="0">
                <a:solidFill>
                  <a:schemeClr val="tx1">
                    <a:lumMod val="65000"/>
                    <a:lumOff val="35000"/>
                  </a:schemeClr>
                </a:solidFill>
                <a:latin typeface="Calibri" panose="020F0502020204030204" pitchFamily="34" charset="0"/>
                <a:cs typeface="Calibri" panose="020F0502020204030204" pitchFamily="34" charset="0"/>
              </a:rPr>
              <a:t>Host Cell Nucleotides</a:t>
            </a:r>
          </a:p>
        </p:txBody>
      </p:sp>
    </p:spTree>
    <p:extLst>
      <p:ext uri="{BB962C8B-B14F-4D97-AF65-F5344CB8AC3E}">
        <p14:creationId xmlns:p14="http://schemas.microsoft.com/office/powerpoint/2010/main" val="29328287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421">
        <p159:morph option="byObject"/>
      </p:transition>
    </mc:Choice>
    <mc:Fallback xmlns="">
      <p:transition spd="slow" advTm="2421">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E9B0E27-C873-C7C9-DE90-E248F912F2D4}"/>
              </a:ext>
            </a:extLst>
          </p:cNvPr>
          <p:cNvPicPr>
            <a:picLocks noChangeAspect="1"/>
          </p:cNvPicPr>
          <p:nvPr/>
        </p:nvPicPr>
        <p:blipFill>
          <a:blip r:embed="rId2">
            <a:alphaModFix amt="50000"/>
          </a:blip>
          <a:stretch>
            <a:fillRect/>
          </a:stretch>
        </p:blipFill>
        <p:spPr>
          <a:xfrm rot="18250729">
            <a:off x="5048348" y="1862787"/>
            <a:ext cx="2320613" cy="2943216"/>
          </a:xfrm>
          <a:prstGeom prst="rect">
            <a:avLst/>
          </a:prstGeom>
        </p:spPr>
      </p:pic>
      <p:sp>
        <p:nvSpPr>
          <p:cNvPr id="14" name="Footer Placeholder 3">
            <a:extLst>
              <a:ext uri="{FF2B5EF4-FFF2-40B4-BE49-F238E27FC236}">
                <a16:creationId xmlns:a16="http://schemas.microsoft.com/office/drawing/2014/main" id="{7473E2F5-205C-60B8-C8CB-88BDA0BA3D56}"/>
              </a:ext>
            </a:extLst>
          </p:cNvPr>
          <p:cNvSpPr txBox="1">
            <a:spLocks/>
          </p:cNvSpPr>
          <p:nvPr/>
        </p:nvSpPr>
        <p:spPr>
          <a:xfrm>
            <a:off x="5337625" y="4055273"/>
            <a:ext cx="2164883" cy="253526"/>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200" dirty="0">
                <a:solidFill>
                  <a:srgbClr val="A06A52"/>
                </a:solidFill>
                <a:latin typeface="Calibri" panose="020F0502020204030204" pitchFamily="34" charset="0"/>
                <a:cs typeface="Calibri" panose="020F0502020204030204" pitchFamily="34" charset="0"/>
              </a:rPr>
              <a:t>Reverse Transcriptase</a:t>
            </a:r>
          </a:p>
        </p:txBody>
      </p:sp>
      <p:sp>
        <p:nvSpPr>
          <p:cNvPr id="216" name="Rectangle 215">
            <a:extLst>
              <a:ext uri="{FF2B5EF4-FFF2-40B4-BE49-F238E27FC236}">
                <a16:creationId xmlns:a16="http://schemas.microsoft.com/office/drawing/2014/main" id="{CB2B71E8-4114-C455-92F6-9C020DE9B09C}"/>
              </a:ext>
            </a:extLst>
          </p:cNvPr>
          <p:cNvSpPr/>
          <p:nvPr/>
        </p:nvSpPr>
        <p:spPr>
          <a:xfrm rot="16200000" flipH="1">
            <a:off x="5078546" y="-50834"/>
            <a:ext cx="317762" cy="6898239"/>
          </a:xfrm>
          <a:prstGeom prst="rect">
            <a:avLst/>
          </a:prstGeom>
          <a:gradFill flip="none" rotWithShape="1">
            <a:gsLst>
              <a:gs pos="98000">
                <a:schemeClr val="bg1">
                  <a:lumMod val="65000"/>
                  <a:alpha val="41000"/>
                </a:schemeClr>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25" name="Straight Connector 424">
            <a:extLst>
              <a:ext uri="{FF2B5EF4-FFF2-40B4-BE49-F238E27FC236}">
                <a16:creationId xmlns:a16="http://schemas.microsoft.com/office/drawing/2014/main" id="{B8ACF705-DFC2-054C-ACCC-2AFC8251DF91}"/>
              </a:ext>
            </a:extLst>
          </p:cNvPr>
          <p:cNvCxnSpPr/>
          <p:nvPr/>
        </p:nvCxnSpPr>
        <p:spPr>
          <a:xfrm>
            <a:off x="2135787"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8D5C00DF-C56E-7668-783A-A828A44C6512}"/>
              </a:ext>
            </a:extLst>
          </p:cNvPr>
          <p:cNvCxnSpPr/>
          <p:nvPr/>
        </p:nvCxnSpPr>
        <p:spPr>
          <a:xfrm>
            <a:off x="254543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82B18641-BA1F-A170-2558-AD4BA213048A}"/>
              </a:ext>
            </a:extLst>
          </p:cNvPr>
          <p:cNvCxnSpPr/>
          <p:nvPr/>
        </p:nvCxnSpPr>
        <p:spPr>
          <a:xfrm>
            <a:off x="295818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a:extLst>
              <a:ext uri="{FF2B5EF4-FFF2-40B4-BE49-F238E27FC236}">
                <a16:creationId xmlns:a16="http://schemas.microsoft.com/office/drawing/2014/main" id="{8D1F0779-1137-6B45-D407-830821A0E923}"/>
              </a:ext>
            </a:extLst>
          </p:cNvPr>
          <p:cNvCxnSpPr/>
          <p:nvPr/>
        </p:nvCxnSpPr>
        <p:spPr>
          <a:xfrm>
            <a:off x="3367687"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FDBC1B40-28A6-FD1E-111E-2485A40786C7}"/>
              </a:ext>
            </a:extLst>
          </p:cNvPr>
          <p:cNvCxnSpPr/>
          <p:nvPr/>
        </p:nvCxnSpPr>
        <p:spPr>
          <a:xfrm>
            <a:off x="377733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a:extLst>
              <a:ext uri="{FF2B5EF4-FFF2-40B4-BE49-F238E27FC236}">
                <a16:creationId xmlns:a16="http://schemas.microsoft.com/office/drawing/2014/main" id="{CB9DA93D-6D2E-FF99-DAB9-22F12B62DA88}"/>
              </a:ext>
            </a:extLst>
          </p:cNvPr>
          <p:cNvCxnSpPr/>
          <p:nvPr/>
        </p:nvCxnSpPr>
        <p:spPr>
          <a:xfrm>
            <a:off x="419008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E457FCEE-F549-A02B-84FD-F6862BE688E4}"/>
              </a:ext>
            </a:extLst>
          </p:cNvPr>
          <p:cNvCxnSpPr/>
          <p:nvPr/>
        </p:nvCxnSpPr>
        <p:spPr>
          <a:xfrm>
            <a:off x="4599663"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a:extLst>
              <a:ext uri="{FF2B5EF4-FFF2-40B4-BE49-F238E27FC236}">
                <a16:creationId xmlns:a16="http://schemas.microsoft.com/office/drawing/2014/main" id="{DD504271-39BA-18DC-E0A9-8F1BAE996102}"/>
              </a:ext>
            </a:extLst>
          </p:cNvPr>
          <p:cNvCxnSpPr/>
          <p:nvPr/>
        </p:nvCxnSpPr>
        <p:spPr>
          <a:xfrm>
            <a:off x="500923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id="{8BE5C3F2-6D20-EB82-28E6-E72F6CDF150B}"/>
              </a:ext>
            </a:extLst>
          </p:cNvPr>
          <p:cNvCxnSpPr>
            <a:cxnSpLocks/>
          </p:cNvCxnSpPr>
          <p:nvPr/>
        </p:nvCxnSpPr>
        <p:spPr>
          <a:xfrm>
            <a:off x="5423724"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5109146-A898-AC4F-BA26-53556AB543DC}"/>
              </a:ext>
            </a:extLst>
          </p:cNvPr>
          <p:cNvSpPr>
            <a:spLocks noGrp="1"/>
          </p:cNvSpPr>
          <p:nvPr>
            <p:ph type="title"/>
          </p:nvPr>
        </p:nvSpPr>
        <p:spPr/>
        <p:txBody>
          <a:bodyPr>
            <a:normAutofit/>
          </a:bodyPr>
          <a:lstStyle/>
          <a:p>
            <a:r>
              <a:rPr lang="en-US" dirty="0"/>
              <a:t>Reverse Transcription</a:t>
            </a:r>
          </a:p>
        </p:txBody>
      </p:sp>
      <p:sp>
        <p:nvSpPr>
          <p:cNvPr id="3" name="Text Placeholder 2">
            <a:extLst>
              <a:ext uri="{FF2B5EF4-FFF2-40B4-BE49-F238E27FC236}">
                <a16:creationId xmlns:a16="http://schemas.microsoft.com/office/drawing/2014/main" id="{1A176FFE-2CC2-AF47-B8F9-12ECF247E3DC}"/>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163" name="Footer Placeholder 3">
            <a:extLst>
              <a:ext uri="{FF2B5EF4-FFF2-40B4-BE49-F238E27FC236}">
                <a16:creationId xmlns:a16="http://schemas.microsoft.com/office/drawing/2014/main" id="{54CF47EF-4FAB-C45B-DBB8-6E2D25E2F6F7}"/>
              </a:ext>
            </a:extLst>
          </p:cNvPr>
          <p:cNvSpPr txBox="1">
            <a:spLocks/>
          </p:cNvSpPr>
          <p:nvPr/>
        </p:nvSpPr>
        <p:spPr>
          <a:xfrm>
            <a:off x="457453" y="3239401"/>
            <a:ext cx="1489043" cy="317764"/>
          </a:xfrm>
          <a:prstGeom prst="rect">
            <a:avLst/>
          </a:prstGeom>
          <a:solidFill>
            <a:schemeClr val="tx1">
              <a:lumMod val="50000"/>
              <a:lumOff val="50000"/>
            </a:schemeClr>
          </a:solidFill>
        </p:spPr>
        <p:txBody>
          <a:bodyPr vert="horz" lIns="68580" tIns="34290" rIns="68580" bIns="34290" rtlCol="0" anchor="ctr"/>
          <a:lstStyle/>
          <a:p>
            <a:pPr algn="ctr" defTabSz="685800" eaLnBrk="1" fontAlgn="auto" hangingPunct="1">
              <a:spcBef>
                <a:spcPts val="0"/>
              </a:spcBef>
              <a:spcAft>
                <a:spcPts val="0"/>
              </a:spcAft>
              <a:defRPr/>
            </a:pPr>
            <a:r>
              <a:rPr lang="en-US" sz="1350" dirty="0">
                <a:solidFill>
                  <a:srgbClr val="FFFFFF"/>
                </a:solidFill>
                <a:latin typeface="Calibri" panose="020F0502020204030204" pitchFamily="34" charset="0"/>
                <a:cs typeface="Calibri" panose="020F0502020204030204" pitchFamily="34" charset="0"/>
              </a:rPr>
              <a:t>HIV RNA Template</a:t>
            </a:r>
          </a:p>
        </p:txBody>
      </p:sp>
      <p:sp>
        <p:nvSpPr>
          <p:cNvPr id="164" name="Rectangle 163">
            <a:extLst>
              <a:ext uri="{FF2B5EF4-FFF2-40B4-BE49-F238E27FC236}">
                <a16:creationId xmlns:a16="http://schemas.microsoft.com/office/drawing/2014/main" id="{383C87C6-F5B9-C9C7-1F8F-E07F96A7D304}"/>
              </a:ext>
            </a:extLst>
          </p:cNvPr>
          <p:cNvSpPr>
            <a:spLocks noChangeArrowheads="1"/>
          </p:cNvSpPr>
          <p:nvPr/>
        </p:nvSpPr>
        <p:spPr bwMode="auto">
          <a:xfrm>
            <a:off x="457201" y="4420720"/>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grpSp>
        <p:nvGrpSpPr>
          <p:cNvPr id="165" name="Group 164">
            <a:extLst>
              <a:ext uri="{FF2B5EF4-FFF2-40B4-BE49-F238E27FC236}">
                <a16:creationId xmlns:a16="http://schemas.microsoft.com/office/drawing/2014/main" id="{F88A7255-2263-280C-F626-463530C724DF}"/>
              </a:ext>
            </a:extLst>
          </p:cNvPr>
          <p:cNvGrpSpPr/>
          <p:nvPr/>
        </p:nvGrpSpPr>
        <p:grpSpPr>
          <a:xfrm flipV="1">
            <a:off x="3262605" y="2977823"/>
            <a:ext cx="211483" cy="205201"/>
            <a:chOff x="6787242" y="2111827"/>
            <a:chExt cx="1144333" cy="1110343"/>
          </a:xfrm>
        </p:grpSpPr>
        <p:sp>
          <p:nvSpPr>
            <p:cNvPr id="166" name="Regular Pentagon 165">
              <a:extLst>
                <a:ext uri="{FF2B5EF4-FFF2-40B4-BE49-F238E27FC236}">
                  <a16:creationId xmlns:a16="http://schemas.microsoft.com/office/drawing/2014/main" id="{172112E2-3D48-5ED3-C94E-6EC22C52E0B1}"/>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67" name="Straight Connector 166">
              <a:extLst>
                <a:ext uri="{FF2B5EF4-FFF2-40B4-BE49-F238E27FC236}">
                  <a16:creationId xmlns:a16="http://schemas.microsoft.com/office/drawing/2014/main" id="{4A882A12-ED4D-7CA7-6FBA-E2CA0910B6A0}"/>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68" name="Group 167">
            <a:extLst>
              <a:ext uri="{FF2B5EF4-FFF2-40B4-BE49-F238E27FC236}">
                <a16:creationId xmlns:a16="http://schemas.microsoft.com/office/drawing/2014/main" id="{1D17C89C-1A5D-FAD8-CF76-39E68C197ECE}"/>
              </a:ext>
            </a:extLst>
          </p:cNvPr>
          <p:cNvGrpSpPr/>
          <p:nvPr/>
        </p:nvGrpSpPr>
        <p:grpSpPr>
          <a:xfrm>
            <a:off x="2030724" y="3297125"/>
            <a:ext cx="211483" cy="205201"/>
            <a:chOff x="6787242" y="2111827"/>
            <a:chExt cx="1144333" cy="1110343"/>
          </a:xfrm>
        </p:grpSpPr>
        <p:sp>
          <p:nvSpPr>
            <p:cNvPr id="169" name="Regular Pentagon 168">
              <a:extLst>
                <a:ext uri="{FF2B5EF4-FFF2-40B4-BE49-F238E27FC236}">
                  <a16:creationId xmlns:a16="http://schemas.microsoft.com/office/drawing/2014/main" id="{5096E7BE-9E03-213B-F887-2C53B2B2D07C}"/>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70" name="Straight Connector 169">
              <a:extLst>
                <a:ext uri="{FF2B5EF4-FFF2-40B4-BE49-F238E27FC236}">
                  <a16:creationId xmlns:a16="http://schemas.microsoft.com/office/drawing/2014/main" id="{476647F3-60C1-12E9-97E5-15EBA92E5D0D}"/>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71" name="Group 170">
            <a:extLst>
              <a:ext uri="{FF2B5EF4-FFF2-40B4-BE49-F238E27FC236}">
                <a16:creationId xmlns:a16="http://schemas.microsoft.com/office/drawing/2014/main" id="{929763FF-09B6-C276-4D04-E6D0BA7A68A7}"/>
              </a:ext>
            </a:extLst>
          </p:cNvPr>
          <p:cNvGrpSpPr/>
          <p:nvPr/>
        </p:nvGrpSpPr>
        <p:grpSpPr>
          <a:xfrm>
            <a:off x="3262605" y="3297125"/>
            <a:ext cx="211483" cy="205201"/>
            <a:chOff x="6787242" y="2111827"/>
            <a:chExt cx="1144333" cy="1110343"/>
          </a:xfrm>
        </p:grpSpPr>
        <p:sp>
          <p:nvSpPr>
            <p:cNvPr id="172" name="Regular Pentagon 171">
              <a:extLst>
                <a:ext uri="{FF2B5EF4-FFF2-40B4-BE49-F238E27FC236}">
                  <a16:creationId xmlns:a16="http://schemas.microsoft.com/office/drawing/2014/main" id="{1C7E634F-2756-0F66-D13F-C581903E8911}"/>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cxnSp>
          <p:nvCxnSpPr>
            <p:cNvPr id="173" name="Straight Connector 172">
              <a:extLst>
                <a:ext uri="{FF2B5EF4-FFF2-40B4-BE49-F238E27FC236}">
                  <a16:creationId xmlns:a16="http://schemas.microsoft.com/office/drawing/2014/main" id="{0728CB6B-7E1D-3F73-FEBA-ECA62DDC4EF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74" name="Group 173">
            <a:extLst>
              <a:ext uri="{FF2B5EF4-FFF2-40B4-BE49-F238E27FC236}">
                <a16:creationId xmlns:a16="http://schemas.microsoft.com/office/drawing/2014/main" id="{302D5010-CF36-41FA-32DF-668E302AFAB3}"/>
              </a:ext>
            </a:extLst>
          </p:cNvPr>
          <p:cNvGrpSpPr/>
          <p:nvPr/>
        </p:nvGrpSpPr>
        <p:grpSpPr>
          <a:xfrm>
            <a:off x="2851978" y="3297125"/>
            <a:ext cx="211483" cy="205201"/>
            <a:chOff x="6787242" y="2111827"/>
            <a:chExt cx="1144333" cy="1110343"/>
          </a:xfrm>
        </p:grpSpPr>
        <p:sp>
          <p:nvSpPr>
            <p:cNvPr id="175" name="Regular Pentagon 174">
              <a:extLst>
                <a:ext uri="{FF2B5EF4-FFF2-40B4-BE49-F238E27FC236}">
                  <a16:creationId xmlns:a16="http://schemas.microsoft.com/office/drawing/2014/main" id="{CBF26474-C0A1-954E-2E82-296E32F4E677}"/>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76" name="Straight Connector 175">
              <a:extLst>
                <a:ext uri="{FF2B5EF4-FFF2-40B4-BE49-F238E27FC236}">
                  <a16:creationId xmlns:a16="http://schemas.microsoft.com/office/drawing/2014/main" id="{855F4ECC-193A-56B0-307C-044B56C3C01C}"/>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77" name="Group 176">
            <a:extLst>
              <a:ext uri="{FF2B5EF4-FFF2-40B4-BE49-F238E27FC236}">
                <a16:creationId xmlns:a16="http://schemas.microsoft.com/office/drawing/2014/main" id="{84770092-1803-E07D-2EA6-8C6C8B4A0836}"/>
              </a:ext>
            </a:extLst>
          </p:cNvPr>
          <p:cNvGrpSpPr/>
          <p:nvPr/>
        </p:nvGrpSpPr>
        <p:grpSpPr>
          <a:xfrm>
            <a:off x="2441351" y="3297125"/>
            <a:ext cx="211483" cy="205201"/>
            <a:chOff x="6787242" y="2111827"/>
            <a:chExt cx="1144333" cy="1110343"/>
          </a:xfrm>
        </p:grpSpPr>
        <p:sp>
          <p:nvSpPr>
            <p:cNvPr id="178" name="Regular Pentagon 177">
              <a:extLst>
                <a:ext uri="{FF2B5EF4-FFF2-40B4-BE49-F238E27FC236}">
                  <a16:creationId xmlns:a16="http://schemas.microsoft.com/office/drawing/2014/main" id="{E25595B0-E6E5-3B5A-57C9-C609C83C9A39}"/>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79" name="Straight Connector 178">
              <a:extLst>
                <a:ext uri="{FF2B5EF4-FFF2-40B4-BE49-F238E27FC236}">
                  <a16:creationId xmlns:a16="http://schemas.microsoft.com/office/drawing/2014/main" id="{0603AF89-46CB-4B52-DA2B-CE77C8D72CE6}"/>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0" name="Group 179">
            <a:extLst>
              <a:ext uri="{FF2B5EF4-FFF2-40B4-BE49-F238E27FC236}">
                <a16:creationId xmlns:a16="http://schemas.microsoft.com/office/drawing/2014/main" id="{637D6AC3-B2E5-3E13-7660-58B2585CB8CB}"/>
              </a:ext>
            </a:extLst>
          </p:cNvPr>
          <p:cNvGrpSpPr/>
          <p:nvPr/>
        </p:nvGrpSpPr>
        <p:grpSpPr>
          <a:xfrm>
            <a:off x="3673232" y="3297125"/>
            <a:ext cx="211483" cy="205201"/>
            <a:chOff x="6787242" y="2111827"/>
            <a:chExt cx="1144333" cy="1110343"/>
          </a:xfrm>
        </p:grpSpPr>
        <p:sp>
          <p:nvSpPr>
            <p:cNvPr id="181" name="Regular Pentagon 180">
              <a:extLst>
                <a:ext uri="{FF2B5EF4-FFF2-40B4-BE49-F238E27FC236}">
                  <a16:creationId xmlns:a16="http://schemas.microsoft.com/office/drawing/2014/main" id="{22EC600A-A133-E5F6-1724-78A14D145A3F}"/>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2" name="Straight Connector 181">
              <a:extLst>
                <a:ext uri="{FF2B5EF4-FFF2-40B4-BE49-F238E27FC236}">
                  <a16:creationId xmlns:a16="http://schemas.microsoft.com/office/drawing/2014/main" id="{1BA5E637-B43D-BC49-0E0B-43EDB7424253}"/>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3" name="Group 182">
            <a:extLst>
              <a:ext uri="{FF2B5EF4-FFF2-40B4-BE49-F238E27FC236}">
                <a16:creationId xmlns:a16="http://schemas.microsoft.com/office/drawing/2014/main" id="{B29C3F3D-7F2E-9416-0918-61EEDA17E7ED}"/>
              </a:ext>
            </a:extLst>
          </p:cNvPr>
          <p:cNvGrpSpPr/>
          <p:nvPr/>
        </p:nvGrpSpPr>
        <p:grpSpPr>
          <a:xfrm>
            <a:off x="4083859" y="3297125"/>
            <a:ext cx="211483" cy="205201"/>
            <a:chOff x="6787242" y="2111827"/>
            <a:chExt cx="1144333" cy="1110343"/>
          </a:xfrm>
        </p:grpSpPr>
        <p:sp>
          <p:nvSpPr>
            <p:cNvPr id="184" name="Regular Pentagon 183">
              <a:extLst>
                <a:ext uri="{FF2B5EF4-FFF2-40B4-BE49-F238E27FC236}">
                  <a16:creationId xmlns:a16="http://schemas.microsoft.com/office/drawing/2014/main" id="{2A89960E-B159-B396-A281-5CDF9E89564A}"/>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5" name="Straight Connector 184">
              <a:extLst>
                <a:ext uri="{FF2B5EF4-FFF2-40B4-BE49-F238E27FC236}">
                  <a16:creationId xmlns:a16="http://schemas.microsoft.com/office/drawing/2014/main" id="{FA4B2E90-CF74-903B-B9DF-3E7E2605EAE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6" name="Group 185">
            <a:extLst>
              <a:ext uri="{FF2B5EF4-FFF2-40B4-BE49-F238E27FC236}">
                <a16:creationId xmlns:a16="http://schemas.microsoft.com/office/drawing/2014/main" id="{3E964CE2-7CF6-0ACB-700D-4A849C8F3FAC}"/>
              </a:ext>
            </a:extLst>
          </p:cNvPr>
          <p:cNvGrpSpPr/>
          <p:nvPr/>
        </p:nvGrpSpPr>
        <p:grpSpPr>
          <a:xfrm>
            <a:off x="4494486" y="3297125"/>
            <a:ext cx="211483" cy="205201"/>
            <a:chOff x="6787242" y="2111827"/>
            <a:chExt cx="1144333" cy="1110343"/>
          </a:xfrm>
        </p:grpSpPr>
        <p:sp>
          <p:nvSpPr>
            <p:cNvPr id="187" name="Regular Pentagon 186">
              <a:extLst>
                <a:ext uri="{FF2B5EF4-FFF2-40B4-BE49-F238E27FC236}">
                  <a16:creationId xmlns:a16="http://schemas.microsoft.com/office/drawing/2014/main" id="{89F3F921-366D-7E59-D4BF-53F58DE37FD6}"/>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8" name="Straight Connector 187">
              <a:extLst>
                <a:ext uri="{FF2B5EF4-FFF2-40B4-BE49-F238E27FC236}">
                  <a16:creationId xmlns:a16="http://schemas.microsoft.com/office/drawing/2014/main" id="{435B61B1-3550-AFDB-114F-FDD91293025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9" name="Group 188">
            <a:extLst>
              <a:ext uri="{FF2B5EF4-FFF2-40B4-BE49-F238E27FC236}">
                <a16:creationId xmlns:a16="http://schemas.microsoft.com/office/drawing/2014/main" id="{C0D667A7-1EA3-3554-C7B8-61BDC212548D}"/>
              </a:ext>
            </a:extLst>
          </p:cNvPr>
          <p:cNvGrpSpPr/>
          <p:nvPr/>
        </p:nvGrpSpPr>
        <p:grpSpPr>
          <a:xfrm>
            <a:off x="4905113" y="3297125"/>
            <a:ext cx="211483" cy="205201"/>
            <a:chOff x="6787242" y="2111827"/>
            <a:chExt cx="1144333" cy="1110343"/>
          </a:xfrm>
        </p:grpSpPr>
        <p:sp>
          <p:nvSpPr>
            <p:cNvPr id="190" name="Regular Pentagon 189">
              <a:extLst>
                <a:ext uri="{FF2B5EF4-FFF2-40B4-BE49-F238E27FC236}">
                  <a16:creationId xmlns:a16="http://schemas.microsoft.com/office/drawing/2014/main" id="{836507AC-6183-B959-557A-E13A6C9EEC6F}"/>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1" name="Straight Connector 190">
              <a:extLst>
                <a:ext uri="{FF2B5EF4-FFF2-40B4-BE49-F238E27FC236}">
                  <a16:creationId xmlns:a16="http://schemas.microsoft.com/office/drawing/2014/main" id="{B7FAC470-0518-9D01-860D-727B44587BE5}"/>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92" name="Group 191">
            <a:extLst>
              <a:ext uri="{FF2B5EF4-FFF2-40B4-BE49-F238E27FC236}">
                <a16:creationId xmlns:a16="http://schemas.microsoft.com/office/drawing/2014/main" id="{31260BBC-DC48-4FA5-BD11-3E2EF80E7FD4}"/>
              </a:ext>
            </a:extLst>
          </p:cNvPr>
          <p:cNvGrpSpPr/>
          <p:nvPr/>
        </p:nvGrpSpPr>
        <p:grpSpPr>
          <a:xfrm>
            <a:off x="5315740" y="3297125"/>
            <a:ext cx="211483" cy="205201"/>
            <a:chOff x="6787242" y="2111827"/>
            <a:chExt cx="1144333" cy="1110343"/>
          </a:xfrm>
        </p:grpSpPr>
        <p:sp>
          <p:nvSpPr>
            <p:cNvPr id="193" name="Regular Pentagon 192">
              <a:extLst>
                <a:ext uri="{FF2B5EF4-FFF2-40B4-BE49-F238E27FC236}">
                  <a16:creationId xmlns:a16="http://schemas.microsoft.com/office/drawing/2014/main" id="{5359B9A1-B605-A084-33DE-5E303681FFB6}"/>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4" name="Straight Connector 193">
              <a:extLst>
                <a:ext uri="{FF2B5EF4-FFF2-40B4-BE49-F238E27FC236}">
                  <a16:creationId xmlns:a16="http://schemas.microsoft.com/office/drawing/2014/main" id="{6AD636BC-B186-A70C-CEF1-EE3D870E040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01" name="Group 200">
            <a:extLst>
              <a:ext uri="{FF2B5EF4-FFF2-40B4-BE49-F238E27FC236}">
                <a16:creationId xmlns:a16="http://schemas.microsoft.com/office/drawing/2014/main" id="{FA5F3D80-0EFE-CD6B-5CEE-D5B2C94E5DE7}"/>
              </a:ext>
            </a:extLst>
          </p:cNvPr>
          <p:cNvGrpSpPr/>
          <p:nvPr/>
        </p:nvGrpSpPr>
        <p:grpSpPr>
          <a:xfrm>
            <a:off x="6547621" y="3297125"/>
            <a:ext cx="211483" cy="205201"/>
            <a:chOff x="6787242" y="2111827"/>
            <a:chExt cx="1144333" cy="1110343"/>
          </a:xfrm>
        </p:grpSpPr>
        <p:sp>
          <p:nvSpPr>
            <p:cNvPr id="202" name="Regular Pentagon 201">
              <a:extLst>
                <a:ext uri="{FF2B5EF4-FFF2-40B4-BE49-F238E27FC236}">
                  <a16:creationId xmlns:a16="http://schemas.microsoft.com/office/drawing/2014/main" id="{D946063D-F3A4-CAAE-4BC7-17893A747B63}"/>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3" name="Straight Connector 202">
              <a:extLst>
                <a:ext uri="{FF2B5EF4-FFF2-40B4-BE49-F238E27FC236}">
                  <a16:creationId xmlns:a16="http://schemas.microsoft.com/office/drawing/2014/main" id="{E189FA0D-D7FE-5A78-C037-CDCA93373DE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04" name="Group 203">
            <a:extLst>
              <a:ext uri="{FF2B5EF4-FFF2-40B4-BE49-F238E27FC236}">
                <a16:creationId xmlns:a16="http://schemas.microsoft.com/office/drawing/2014/main" id="{CA5001BC-3AEE-C002-5EBB-BBC7C08EFDB1}"/>
              </a:ext>
            </a:extLst>
          </p:cNvPr>
          <p:cNvGrpSpPr/>
          <p:nvPr/>
        </p:nvGrpSpPr>
        <p:grpSpPr>
          <a:xfrm>
            <a:off x="6958248" y="3297125"/>
            <a:ext cx="211483" cy="205201"/>
            <a:chOff x="6787242" y="2111827"/>
            <a:chExt cx="1144333" cy="1110343"/>
          </a:xfrm>
        </p:grpSpPr>
        <p:sp>
          <p:nvSpPr>
            <p:cNvPr id="205" name="Regular Pentagon 204">
              <a:extLst>
                <a:ext uri="{FF2B5EF4-FFF2-40B4-BE49-F238E27FC236}">
                  <a16:creationId xmlns:a16="http://schemas.microsoft.com/office/drawing/2014/main" id="{495108C5-20E5-D2A8-33C2-6A7C7EC0150E}"/>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6" name="Straight Connector 205">
              <a:extLst>
                <a:ext uri="{FF2B5EF4-FFF2-40B4-BE49-F238E27FC236}">
                  <a16:creationId xmlns:a16="http://schemas.microsoft.com/office/drawing/2014/main" id="{EF86F15C-D677-DC3C-4200-328FB103BBF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07" name="Group 206">
            <a:extLst>
              <a:ext uri="{FF2B5EF4-FFF2-40B4-BE49-F238E27FC236}">
                <a16:creationId xmlns:a16="http://schemas.microsoft.com/office/drawing/2014/main" id="{25FF3DB8-B871-0AE2-02B9-A6B3CD14CF71}"/>
              </a:ext>
            </a:extLst>
          </p:cNvPr>
          <p:cNvGrpSpPr/>
          <p:nvPr/>
        </p:nvGrpSpPr>
        <p:grpSpPr>
          <a:xfrm>
            <a:off x="7368875" y="3297125"/>
            <a:ext cx="211483" cy="205201"/>
            <a:chOff x="6787242" y="2111827"/>
            <a:chExt cx="1144333" cy="1110343"/>
          </a:xfrm>
        </p:grpSpPr>
        <p:sp>
          <p:nvSpPr>
            <p:cNvPr id="208" name="Regular Pentagon 207">
              <a:extLst>
                <a:ext uri="{FF2B5EF4-FFF2-40B4-BE49-F238E27FC236}">
                  <a16:creationId xmlns:a16="http://schemas.microsoft.com/office/drawing/2014/main" id="{4232C40D-F1FE-A35A-622C-8E500DB1C388}"/>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9" name="Straight Connector 208">
              <a:extLst>
                <a:ext uri="{FF2B5EF4-FFF2-40B4-BE49-F238E27FC236}">
                  <a16:creationId xmlns:a16="http://schemas.microsoft.com/office/drawing/2014/main" id="{0F779D17-3E67-76D6-1BAA-5BC4F20E3AF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10" name="Group 209">
            <a:extLst>
              <a:ext uri="{FF2B5EF4-FFF2-40B4-BE49-F238E27FC236}">
                <a16:creationId xmlns:a16="http://schemas.microsoft.com/office/drawing/2014/main" id="{6290DE80-76A8-D79A-45B1-E518C1D2B9FC}"/>
              </a:ext>
            </a:extLst>
          </p:cNvPr>
          <p:cNvGrpSpPr/>
          <p:nvPr/>
        </p:nvGrpSpPr>
        <p:grpSpPr>
          <a:xfrm>
            <a:off x="7779502" y="3297125"/>
            <a:ext cx="211483" cy="205201"/>
            <a:chOff x="6787242" y="2111827"/>
            <a:chExt cx="1144333" cy="1110343"/>
          </a:xfrm>
        </p:grpSpPr>
        <p:sp>
          <p:nvSpPr>
            <p:cNvPr id="211" name="Regular Pentagon 210">
              <a:extLst>
                <a:ext uri="{FF2B5EF4-FFF2-40B4-BE49-F238E27FC236}">
                  <a16:creationId xmlns:a16="http://schemas.microsoft.com/office/drawing/2014/main" id="{29E5DA21-8796-9ED8-A342-57AEB42B87A4}"/>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12" name="Straight Connector 211">
              <a:extLst>
                <a:ext uri="{FF2B5EF4-FFF2-40B4-BE49-F238E27FC236}">
                  <a16:creationId xmlns:a16="http://schemas.microsoft.com/office/drawing/2014/main" id="{03628D14-8B8F-203A-F5A4-463C42F47BAF}"/>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13" name="Group 212">
            <a:extLst>
              <a:ext uri="{FF2B5EF4-FFF2-40B4-BE49-F238E27FC236}">
                <a16:creationId xmlns:a16="http://schemas.microsoft.com/office/drawing/2014/main" id="{2F888AFD-4E0C-F052-9A25-B1360D58CAD2}"/>
              </a:ext>
            </a:extLst>
          </p:cNvPr>
          <p:cNvGrpSpPr/>
          <p:nvPr/>
        </p:nvGrpSpPr>
        <p:grpSpPr>
          <a:xfrm>
            <a:off x="8190123" y="3297125"/>
            <a:ext cx="211483" cy="205201"/>
            <a:chOff x="6787242" y="2111827"/>
            <a:chExt cx="1144333" cy="1110343"/>
          </a:xfrm>
        </p:grpSpPr>
        <p:sp>
          <p:nvSpPr>
            <p:cNvPr id="214" name="Regular Pentagon 213">
              <a:extLst>
                <a:ext uri="{FF2B5EF4-FFF2-40B4-BE49-F238E27FC236}">
                  <a16:creationId xmlns:a16="http://schemas.microsoft.com/office/drawing/2014/main" id="{85B7A8BF-1D79-65A3-CCCA-598A964F3561}"/>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15" name="Straight Connector 214">
              <a:extLst>
                <a:ext uri="{FF2B5EF4-FFF2-40B4-BE49-F238E27FC236}">
                  <a16:creationId xmlns:a16="http://schemas.microsoft.com/office/drawing/2014/main" id="{C48D2789-F6D2-3990-30FE-BAF5CD59FF28}"/>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18" name="Group 217">
            <a:extLst>
              <a:ext uri="{FF2B5EF4-FFF2-40B4-BE49-F238E27FC236}">
                <a16:creationId xmlns:a16="http://schemas.microsoft.com/office/drawing/2014/main" id="{7ABC1380-B100-0642-7D83-7F15FD8CDCF0}"/>
              </a:ext>
            </a:extLst>
          </p:cNvPr>
          <p:cNvGrpSpPr/>
          <p:nvPr/>
        </p:nvGrpSpPr>
        <p:grpSpPr>
          <a:xfrm flipV="1">
            <a:off x="2030724" y="2977823"/>
            <a:ext cx="211483" cy="205201"/>
            <a:chOff x="6787242" y="2111827"/>
            <a:chExt cx="1144333" cy="1110343"/>
          </a:xfrm>
        </p:grpSpPr>
        <p:sp>
          <p:nvSpPr>
            <p:cNvPr id="219" name="Regular Pentagon 218">
              <a:extLst>
                <a:ext uri="{FF2B5EF4-FFF2-40B4-BE49-F238E27FC236}">
                  <a16:creationId xmlns:a16="http://schemas.microsoft.com/office/drawing/2014/main" id="{FDD6ABB1-736F-582E-0D09-060A62FD8E5E}"/>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0" name="Straight Connector 219">
              <a:extLst>
                <a:ext uri="{FF2B5EF4-FFF2-40B4-BE49-F238E27FC236}">
                  <a16:creationId xmlns:a16="http://schemas.microsoft.com/office/drawing/2014/main" id="{728E3597-03DB-3599-B9B9-C0C346049B0A}"/>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21" name="Group 220">
            <a:extLst>
              <a:ext uri="{FF2B5EF4-FFF2-40B4-BE49-F238E27FC236}">
                <a16:creationId xmlns:a16="http://schemas.microsoft.com/office/drawing/2014/main" id="{86C7E819-E4B2-35AD-1301-623BE1C15858}"/>
              </a:ext>
            </a:extLst>
          </p:cNvPr>
          <p:cNvGrpSpPr/>
          <p:nvPr/>
        </p:nvGrpSpPr>
        <p:grpSpPr>
          <a:xfrm flipV="1">
            <a:off x="2851978" y="2977823"/>
            <a:ext cx="211483" cy="205201"/>
            <a:chOff x="6787242" y="2111827"/>
            <a:chExt cx="1144333" cy="1110343"/>
          </a:xfrm>
        </p:grpSpPr>
        <p:sp>
          <p:nvSpPr>
            <p:cNvPr id="222" name="Regular Pentagon 221">
              <a:extLst>
                <a:ext uri="{FF2B5EF4-FFF2-40B4-BE49-F238E27FC236}">
                  <a16:creationId xmlns:a16="http://schemas.microsoft.com/office/drawing/2014/main" id="{CB0ACB86-9C4F-2DF1-99E5-2146B05F6A2B}"/>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3" name="Straight Connector 222">
              <a:extLst>
                <a:ext uri="{FF2B5EF4-FFF2-40B4-BE49-F238E27FC236}">
                  <a16:creationId xmlns:a16="http://schemas.microsoft.com/office/drawing/2014/main" id="{F77A3DE2-0F4D-F146-C673-7EE77D55643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DA87D952-372A-12BC-A457-1DAC3B0621FF}"/>
              </a:ext>
            </a:extLst>
          </p:cNvPr>
          <p:cNvGrpSpPr/>
          <p:nvPr/>
        </p:nvGrpSpPr>
        <p:grpSpPr>
          <a:xfrm flipV="1">
            <a:off x="2441351" y="2977823"/>
            <a:ext cx="211483" cy="205201"/>
            <a:chOff x="6787242" y="2111827"/>
            <a:chExt cx="1144333" cy="1110343"/>
          </a:xfrm>
        </p:grpSpPr>
        <p:sp>
          <p:nvSpPr>
            <p:cNvPr id="228" name="Regular Pentagon 227">
              <a:extLst>
                <a:ext uri="{FF2B5EF4-FFF2-40B4-BE49-F238E27FC236}">
                  <a16:creationId xmlns:a16="http://schemas.microsoft.com/office/drawing/2014/main" id="{EC344020-0635-5C9B-B750-5B5E35B11BFE}"/>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9" name="Straight Connector 228">
              <a:extLst>
                <a:ext uri="{FF2B5EF4-FFF2-40B4-BE49-F238E27FC236}">
                  <a16:creationId xmlns:a16="http://schemas.microsoft.com/office/drawing/2014/main" id="{DEC1CCC7-2B93-FCA0-2F67-4740E02CBAA9}"/>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33" name="Group 232">
            <a:extLst>
              <a:ext uri="{FF2B5EF4-FFF2-40B4-BE49-F238E27FC236}">
                <a16:creationId xmlns:a16="http://schemas.microsoft.com/office/drawing/2014/main" id="{86391777-626A-F83F-2B36-302A4C2EF2F4}"/>
              </a:ext>
            </a:extLst>
          </p:cNvPr>
          <p:cNvGrpSpPr/>
          <p:nvPr/>
        </p:nvGrpSpPr>
        <p:grpSpPr>
          <a:xfrm flipV="1">
            <a:off x="4083859" y="2977823"/>
            <a:ext cx="211483" cy="205201"/>
            <a:chOff x="6787242" y="2111827"/>
            <a:chExt cx="1144333" cy="1110343"/>
          </a:xfrm>
        </p:grpSpPr>
        <p:sp>
          <p:nvSpPr>
            <p:cNvPr id="234" name="Regular Pentagon 233">
              <a:extLst>
                <a:ext uri="{FF2B5EF4-FFF2-40B4-BE49-F238E27FC236}">
                  <a16:creationId xmlns:a16="http://schemas.microsoft.com/office/drawing/2014/main" id="{699DF4D7-4EE6-D1D1-EDB7-C9094975E4E9}"/>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35" name="Straight Connector 234">
              <a:extLst>
                <a:ext uri="{FF2B5EF4-FFF2-40B4-BE49-F238E27FC236}">
                  <a16:creationId xmlns:a16="http://schemas.microsoft.com/office/drawing/2014/main" id="{0BD0B1ED-CB1E-5B48-9031-20B549F6346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36" name="Group 235">
            <a:extLst>
              <a:ext uri="{FF2B5EF4-FFF2-40B4-BE49-F238E27FC236}">
                <a16:creationId xmlns:a16="http://schemas.microsoft.com/office/drawing/2014/main" id="{8FBA3248-7C6A-4BDD-F99D-84624668A272}"/>
              </a:ext>
            </a:extLst>
          </p:cNvPr>
          <p:cNvGrpSpPr/>
          <p:nvPr/>
        </p:nvGrpSpPr>
        <p:grpSpPr>
          <a:xfrm flipV="1">
            <a:off x="3673232" y="2977823"/>
            <a:ext cx="211483" cy="205201"/>
            <a:chOff x="6787242" y="2111827"/>
            <a:chExt cx="1144333" cy="1110343"/>
          </a:xfrm>
        </p:grpSpPr>
        <p:sp>
          <p:nvSpPr>
            <p:cNvPr id="237" name="Regular Pentagon 236">
              <a:extLst>
                <a:ext uri="{FF2B5EF4-FFF2-40B4-BE49-F238E27FC236}">
                  <a16:creationId xmlns:a16="http://schemas.microsoft.com/office/drawing/2014/main" id="{4B9BC025-DF92-DD3B-CEBB-2D5B583AC383}"/>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38" name="Straight Connector 237">
              <a:extLst>
                <a:ext uri="{FF2B5EF4-FFF2-40B4-BE49-F238E27FC236}">
                  <a16:creationId xmlns:a16="http://schemas.microsoft.com/office/drawing/2014/main" id="{865E9335-4F91-69F2-DB62-D5E2B695AAFA}"/>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39" name="Group 238">
            <a:extLst>
              <a:ext uri="{FF2B5EF4-FFF2-40B4-BE49-F238E27FC236}">
                <a16:creationId xmlns:a16="http://schemas.microsoft.com/office/drawing/2014/main" id="{9AD8E417-B35B-6BB8-0350-15FA05116D02}"/>
              </a:ext>
            </a:extLst>
          </p:cNvPr>
          <p:cNvGrpSpPr/>
          <p:nvPr/>
        </p:nvGrpSpPr>
        <p:grpSpPr>
          <a:xfrm flipV="1">
            <a:off x="6769674" y="1520670"/>
            <a:ext cx="211483" cy="205201"/>
            <a:chOff x="6787242" y="2111827"/>
            <a:chExt cx="1144333" cy="1110343"/>
          </a:xfrm>
        </p:grpSpPr>
        <p:sp>
          <p:nvSpPr>
            <p:cNvPr id="240" name="Regular Pentagon 239">
              <a:extLst>
                <a:ext uri="{FF2B5EF4-FFF2-40B4-BE49-F238E27FC236}">
                  <a16:creationId xmlns:a16="http://schemas.microsoft.com/office/drawing/2014/main" id="{2643E545-E2A2-C117-27D8-DADBF41DD964}"/>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41" name="Straight Connector 240">
              <a:extLst>
                <a:ext uri="{FF2B5EF4-FFF2-40B4-BE49-F238E27FC236}">
                  <a16:creationId xmlns:a16="http://schemas.microsoft.com/office/drawing/2014/main" id="{64CEE51A-7FF9-F126-2C97-A8EBAB97B532}"/>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42" name="Group 241">
            <a:extLst>
              <a:ext uri="{FF2B5EF4-FFF2-40B4-BE49-F238E27FC236}">
                <a16:creationId xmlns:a16="http://schemas.microsoft.com/office/drawing/2014/main" id="{D2E7543A-C318-71C6-7E8C-B3115B41E224}"/>
              </a:ext>
            </a:extLst>
          </p:cNvPr>
          <p:cNvGrpSpPr/>
          <p:nvPr/>
        </p:nvGrpSpPr>
        <p:grpSpPr>
          <a:xfrm flipV="1">
            <a:off x="4905113" y="2977823"/>
            <a:ext cx="211483" cy="205201"/>
            <a:chOff x="6787242" y="2111827"/>
            <a:chExt cx="1144333" cy="1110343"/>
          </a:xfrm>
        </p:grpSpPr>
        <p:sp>
          <p:nvSpPr>
            <p:cNvPr id="243" name="Regular Pentagon 242">
              <a:extLst>
                <a:ext uri="{FF2B5EF4-FFF2-40B4-BE49-F238E27FC236}">
                  <a16:creationId xmlns:a16="http://schemas.microsoft.com/office/drawing/2014/main" id="{7D012C06-0803-DDD7-36D8-82242E9CEB0A}"/>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44" name="Straight Connector 243">
              <a:extLst>
                <a:ext uri="{FF2B5EF4-FFF2-40B4-BE49-F238E27FC236}">
                  <a16:creationId xmlns:a16="http://schemas.microsoft.com/office/drawing/2014/main" id="{ECE8C22D-A9AF-6F18-209E-4C9C4A56D0AD}"/>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45" name="Group 244">
            <a:extLst>
              <a:ext uri="{FF2B5EF4-FFF2-40B4-BE49-F238E27FC236}">
                <a16:creationId xmlns:a16="http://schemas.microsoft.com/office/drawing/2014/main" id="{359C9ADA-F32C-D017-F44C-D3233DA2064B}"/>
              </a:ext>
            </a:extLst>
          </p:cNvPr>
          <p:cNvGrpSpPr/>
          <p:nvPr/>
        </p:nvGrpSpPr>
        <p:grpSpPr>
          <a:xfrm rot="16765355" flipV="1">
            <a:off x="7773494" y="1384244"/>
            <a:ext cx="211483" cy="205201"/>
            <a:chOff x="6787242" y="2111827"/>
            <a:chExt cx="1144333" cy="1110343"/>
          </a:xfrm>
        </p:grpSpPr>
        <p:sp>
          <p:nvSpPr>
            <p:cNvPr id="246" name="Regular Pentagon 245">
              <a:extLst>
                <a:ext uri="{FF2B5EF4-FFF2-40B4-BE49-F238E27FC236}">
                  <a16:creationId xmlns:a16="http://schemas.microsoft.com/office/drawing/2014/main" id="{1ABDCCED-7809-BE34-88E9-311B950FC33F}"/>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47" name="Straight Connector 246">
              <a:extLst>
                <a:ext uri="{FF2B5EF4-FFF2-40B4-BE49-F238E27FC236}">
                  <a16:creationId xmlns:a16="http://schemas.microsoft.com/office/drawing/2014/main" id="{50ACC83C-D1B8-309E-990E-723D94DA98DD}"/>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48" name="Group 247">
            <a:extLst>
              <a:ext uri="{FF2B5EF4-FFF2-40B4-BE49-F238E27FC236}">
                <a16:creationId xmlns:a16="http://schemas.microsoft.com/office/drawing/2014/main" id="{2472C678-C262-9F56-173A-F9B6C4830363}"/>
              </a:ext>
            </a:extLst>
          </p:cNvPr>
          <p:cNvGrpSpPr/>
          <p:nvPr/>
        </p:nvGrpSpPr>
        <p:grpSpPr>
          <a:xfrm flipV="1">
            <a:off x="4494486" y="2977823"/>
            <a:ext cx="211483" cy="205201"/>
            <a:chOff x="6787242" y="2111827"/>
            <a:chExt cx="1144333" cy="1110343"/>
          </a:xfrm>
        </p:grpSpPr>
        <p:sp>
          <p:nvSpPr>
            <p:cNvPr id="249" name="Regular Pentagon 248">
              <a:extLst>
                <a:ext uri="{FF2B5EF4-FFF2-40B4-BE49-F238E27FC236}">
                  <a16:creationId xmlns:a16="http://schemas.microsoft.com/office/drawing/2014/main" id="{94AFF6B4-6DB7-CCCA-3B3F-EE1C734B30FD}"/>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50" name="Straight Connector 249">
              <a:extLst>
                <a:ext uri="{FF2B5EF4-FFF2-40B4-BE49-F238E27FC236}">
                  <a16:creationId xmlns:a16="http://schemas.microsoft.com/office/drawing/2014/main" id="{571E885B-3A2D-603D-1CDF-4E54C520A9D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51" name="Group 250">
            <a:extLst>
              <a:ext uri="{FF2B5EF4-FFF2-40B4-BE49-F238E27FC236}">
                <a16:creationId xmlns:a16="http://schemas.microsoft.com/office/drawing/2014/main" id="{BCCAEE54-9FF4-986D-6503-099E4F2C4853}"/>
              </a:ext>
            </a:extLst>
          </p:cNvPr>
          <p:cNvGrpSpPr/>
          <p:nvPr/>
        </p:nvGrpSpPr>
        <p:grpSpPr>
          <a:xfrm rot="19624689" flipV="1">
            <a:off x="6859485" y="1906587"/>
            <a:ext cx="211483" cy="205201"/>
            <a:chOff x="6787242" y="2111827"/>
            <a:chExt cx="1144333" cy="1110343"/>
          </a:xfrm>
        </p:grpSpPr>
        <p:sp>
          <p:nvSpPr>
            <p:cNvPr id="252" name="Regular Pentagon 251">
              <a:extLst>
                <a:ext uri="{FF2B5EF4-FFF2-40B4-BE49-F238E27FC236}">
                  <a16:creationId xmlns:a16="http://schemas.microsoft.com/office/drawing/2014/main" id="{42E47EA6-83AF-FE8B-40E7-44C85D4E4DBE}"/>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53" name="Straight Connector 252">
              <a:extLst>
                <a:ext uri="{FF2B5EF4-FFF2-40B4-BE49-F238E27FC236}">
                  <a16:creationId xmlns:a16="http://schemas.microsoft.com/office/drawing/2014/main" id="{6B4F91F3-776A-08EB-7992-37FCFCAE8C20}"/>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06" name="Group 405">
            <a:extLst>
              <a:ext uri="{FF2B5EF4-FFF2-40B4-BE49-F238E27FC236}">
                <a16:creationId xmlns:a16="http://schemas.microsoft.com/office/drawing/2014/main" id="{37C25811-168A-14A5-1161-0A97397160FB}"/>
              </a:ext>
            </a:extLst>
          </p:cNvPr>
          <p:cNvGrpSpPr/>
          <p:nvPr/>
        </p:nvGrpSpPr>
        <p:grpSpPr>
          <a:xfrm rot="8696612" flipV="1">
            <a:off x="7163980" y="1362321"/>
            <a:ext cx="211483" cy="205201"/>
            <a:chOff x="6787242" y="2111827"/>
            <a:chExt cx="1144333" cy="1110343"/>
          </a:xfrm>
        </p:grpSpPr>
        <p:sp>
          <p:nvSpPr>
            <p:cNvPr id="407" name="Regular Pentagon 406">
              <a:extLst>
                <a:ext uri="{FF2B5EF4-FFF2-40B4-BE49-F238E27FC236}">
                  <a16:creationId xmlns:a16="http://schemas.microsoft.com/office/drawing/2014/main" id="{F35C5E85-A8C5-BF74-FB67-EA0B9254230C}"/>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08" name="Straight Connector 407">
              <a:extLst>
                <a:ext uri="{FF2B5EF4-FFF2-40B4-BE49-F238E27FC236}">
                  <a16:creationId xmlns:a16="http://schemas.microsoft.com/office/drawing/2014/main" id="{06E81997-0DF7-49E4-924E-66D6874D2AE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12" name="Group 411">
            <a:extLst>
              <a:ext uri="{FF2B5EF4-FFF2-40B4-BE49-F238E27FC236}">
                <a16:creationId xmlns:a16="http://schemas.microsoft.com/office/drawing/2014/main" id="{6C97302E-C6E3-FFD3-182A-2713FD25BEEA}"/>
              </a:ext>
            </a:extLst>
          </p:cNvPr>
          <p:cNvGrpSpPr/>
          <p:nvPr/>
        </p:nvGrpSpPr>
        <p:grpSpPr>
          <a:xfrm rot="12829941" flipV="1">
            <a:off x="6290628" y="2120473"/>
            <a:ext cx="211483" cy="205201"/>
            <a:chOff x="6787242" y="2111827"/>
            <a:chExt cx="1144333" cy="1110343"/>
          </a:xfrm>
        </p:grpSpPr>
        <p:sp>
          <p:nvSpPr>
            <p:cNvPr id="413" name="Regular Pentagon 412">
              <a:extLst>
                <a:ext uri="{FF2B5EF4-FFF2-40B4-BE49-F238E27FC236}">
                  <a16:creationId xmlns:a16="http://schemas.microsoft.com/office/drawing/2014/main" id="{70141194-B0A9-7254-B8C4-9E186DE83BBC}"/>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14" name="Straight Connector 413">
              <a:extLst>
                <a:ext uri="{FF2B5EF4-FFF2-40B4-BE49-F238E27FC236}">
                  <a16:creationId xmlns:a16="http://schemas.microsoft.com/office/drawing/2014/main" id="{3FD5A2F8-B471-73A4-0FBC-33FD565B1760}"/>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18" name="Group 417">
            <a:extLst>
              <a:ext uri="{FF2B5EF4-FFF2-40B4-BE49-F238E27FC236}">
                <a16:creationId xmlns:a16="http://schemas.microsoft.com/office/drawing/2014/main" id="{B4FAA56F-F09B-FC18-6511-FB66F8751A4E}"/>
              </a:ext>
            </a:extLst>
          </p:cNvPr>
          <p:cNvGrpSpPr/>
          <p:nvPr/>
        </p:nvGrpSpPr>
        <p:grpSpPr>
          <a:xfrm rot="6223338" flipV="1">
            <a:off x="6324149" y="1401804"/>
            <a:ext cx="211483" cy="205201"/>
            <a:chOff x="6787242" y="2111827"/>
            <a:chExt cx="1144333" cy="1110343"/>
          </a:xfrm>
        </p:grpSpPr>
        <p:sp>
          <p:nvSpPr>
            <p:cNvPr id="419" name="Regular Pentagon 418">
              <a:extLst>
                <a:ext uri="{FF2B5EF4-FFF2-40B4-BE49-F238E27FC236}">
                  <a16:creationId xmlns:a16="http://schemas.microsoft.com/office/drawing/2014/main" id="{440B79EB-4691-0C37-09D9-DD845A8C693E}"/>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20" name="Straight Connector 419">
              <a:extLst>
                <a:ext uri="{FF2B5EF4-FFF2-40B4-BE49-F238E27FC236}">
                  <a16:creationId xmlns:a16="http://schemas.microsoft.com/office/drawing/2014/main" id="{762ACEF5-16F2-C284-BAA3-9345FAAC550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21" name="Group 420">
            <a:extLst>
              <a:ext uri="{FF2B5EF4-FFF2-40B4-BE49-F238E27FC236}">
                <a16:creationId xmlns:a16="http://schemas.microsoft.com/office/drawing/2014/main" id="{70FA116E-EC0D-C9E6-C63A-5C9C3D5E37D0}"/>
              </a:ext>
            </a:extLst>
          </p:cNvPr>
          <p:cNvGrpSpPr/>
          <p:nvPr/>
        </p:nvGrpSpPr>
        <p:grpSpPr>
          <a:xfrm rot="19311836" flipV="1">
            <a:off x="7472822" y="2063396"/>
            <a:ext cx="211483" cy="205201"/>
            <a:chOff x="6787242" y="2111827"/>
            <a:chExt cx="1144333" cy="1110343"/>
          </a:xfrm>
        </p:grpSpPr>
        <p:sp>
          <p:nvSpPr>
            <p:cNvPr id="422" name="Regular Pentagon 421">
              <a:extLst>
                <a:ext uri="{FF2B5EF4-FFF2-40B4-BE49-F238E27FC236}">
                  <a16:creationId xmlns:a16="http://schemas.microsoft.com/office/drawing/2014/main" id="{250DF9DA-F6FF-DF67-AE0D-011E9D9075E0}"/>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23" name="Straight Connector 422">
              <a:extLst>
                <a:ext uri="{FF2B5EF4-FFF2-40B4-BE49-F238E27FC236}">
                  <a16:creationId xmlns:a16="http://schemas.microsoft.com/office/drawing/2014/main" id="{2F9079B7-C54B-7400-A2C6-3FA597AB55C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40" name="Group 439">
            <a:extLst>
              <a:ext uri="{FF2B5EF4-FFF2-40B4-BE49-F238E27FC236}">
                <a16:creationId xmlns:a16="http://schemas.microsoft.com/office/drawing/2014/main" id="{540D6855-7F1E-15D1-D6B7-45C6B7EC5947}"/>
              </a:ext>
            </a:extLst>
          </p:cNvPr>
          <p:cNvGrpSpPr/>
          <p:nvPr/>
        </p:nvGrpSpPr>
        <p:grpSpPr>
          <a:xfrm rot="13222071" flipV="1">
            <a:off x="7276851" y="1673796"/>
            <a:ext cx="211483" cy="205201"/>
            <a:chOff x="6787242" y="2111827"/>
            <a:chExt cx="1144333" cy="1110343"/>
          </a:xfrm>
        </p:grpSpPr>
        <p:sp>
          <p:nvSpPr>
            <p:cNvPr id="441" name="Regular Pentagon 440">
              <a:extLst>
                <a:ext uri="{FF2B5EF4-FFF2-40B4-BE49-F238E27FC236}">
                  <a16:creationId xmlns:a16="http://schemas.microsoft.com/office/drawing/2014/main" id="{C89A55B1-6ED3-6F66-B9CA-558C364502A6}"/>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42" name="Straight Connector 441">
              <a:extLst>
                <a:ext uri="{FF2B5EF4-FFF2-40B4-BE49-F238E27FC236}">
                  <a16:creationId xmlns:a16="http://schemas.microsoft.com/office/drawing/2014/main" id="{331E86D7-EA49-0712-3DFE-8B3E7F369158}"/>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43" name="Group 442">
            <a:extLst>
              <a:ext uri="{FF2B5EF4-FFF2-40B4-BE49-F238E27FC236}">
                <a16:creationId xmlns:a16="http://schemas.microsoft.com/office/drawing/2014/main" id="{8D3059D1-FA86-DADB-4584-7BFB1C496F42}"/>
              </a:ext>
            </a:extLst>
          </p:cNvPr>
          <p:cNvGrpSpPr/>
          <p:nvPr/>
        </p:nvGrpSpPr>
        <p:grpSpPr>
          <a:xfrm rot="19624689" flipV="1">
            <a:off x="5801616" y="1924619"/>
            <a:ext cx="211483" cy="205201"/>
            <a:chOff x="6787242" y="2111827"/>
            <a:chExt cx="1144333" cy="1110343"/>
          </a:xfrm>
        </p:grpSpPr>
        <p:sp>
          <p:nvSpPr>
            <p:cNvPr id="444" name="Regular Pentagon 443">
              <a:extLst>
                <a:ext uri="{FF2B5EF4-FFF2-40B4-BE49-F238E27FC236}">
                  <a16:creationId xmlns:a16="http://schemas.microsoft.com/office/drawing/2014/main" id="{AE38D1AC-A0D6-206D-CAE0-34EA132D7190}"/>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45" name="Straight Connector 444">
              <a:extLst>
                <a:ext uri="{FF2B5EF4-FFF2-40B4-BE49-F238E27FC236}">
                  <a16:creationId xmlns:a16="http://schemas.microsoft.com/office/drawing/2014/main" id="{DBF15311-11CE-07D7-5F1A-FDF2E3F3CAF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46" name="Group 445">
            <a:extLst>
              <a:ext uri="{FF2B5EF4-FFF2-40B4-BE49-F238E27FC236}">
                <a16:creationId xmlns:a16="http://schemas.microsoft.com/office/drawing/2014/main" id="{F16F01D5-6D48-09FB-40F2-3D591F691F2F}"/>
              </a:ext>
            </a:extLst>
          </p:cNvPr>
          <p:cNvGrpSpPr/>
          <p:nvPr/>
        </p:nvGrpSpPr>
        <p:grpSpPr>
          <a:xfrm flipV="1">
            <a:off x="5321962" y="2977823"/>
            <a:ext cx="211483" cy="205201"/>
            <a:chOff x="6787242" y="2111827"/>
            <a:chExt cx="1144333" cy="1110343"/>
          </a:xfrm>
        </p:grpSpPr>
        <p:sp>
          <p:nvSpPr>
            <p:cNvPr id="447" name="Regular Pentagon 446">
              <a:extLst>
                <a:ext uri="{FF2B5EF4-FFF2-40B4-BE49-F238E27FC236}">
                  <a16:creationId xmlns:a16="http://schemas.microsoft.com/office/drawing/2014/main" id="{2C023291-3D69-C538-4CB1-8BA7CD1E0E0F}"/>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48" name="Straight Connector 447">
              <a:extLst>
                <a:ext uri="{FF2B5EF4-FFF2-40B4-BE49-F238E27FC236}">
                  <a16:creationId xmlns:a16="http://schemas.microsoft.com/office/drawing/2014/main" id="{EDDDA2BA-AFA5-CB84-13B2-C17B4A7A75DD}"/>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49" name="Group 448">
            <a:extLst>
              <a:ext uri="{FF2B5EF4-FFF2-40B4-BE49-F238E27FC236}">
                <a16:creationId xmlns:a16="http://schemas.microsoft.com/office/drawing/2014/main" id="{D7410475-A5DB-5D34-E1D9-7AC7718BD4A4}"/>
              </a:ext>
            </a:extLst>
          </p:cNvPr>
          <p:cNvGrpSpPr/>
          <p:nvPr/>
        </p:nvGrpSpPr>
        <p:grpSpPr>
          <a:xfrm rot="14441535" flipV="1">
            <a:off x="5816692" y="1501985"/>
            <a:ext cx="211483" cy="205201"/>
            <a:chOff x="6787242" y="2111827"/>
            <a:chExt cx="1144333" cy="1110343"/>
          </a:xfrm>
        </p:grpSpPr>
        <p:sp>
          <p:nvSpPr>
            <p:cNvPr id="450" name="Regular Pentagon 449">
              <a:extLst>
                <a:ext uri="{FF2B5EF4-FFF2-40B4-BE49-F238E27FC236}">
                  <a16:creationId xmlns:a16="http://schemas.microsoft.com/office/drawing/2014/main" id="{582FFFD9-8C0C-F051-F8C3-A74D06C5779A}"/>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51" name="Straight Connector 450">
              <a:extLst>
                <a:ext uri="{FF2B5EF4-FFF2-40B4-BE49-F238E27FC236}">
                  <a16:creationId xmlns:a16="http://schemas.microsoft.com/office/drawing/2014/main" id="{6F6302D1-5176-6A43-8392-9D454DF970AC}"/>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55" name="Group 454">
            <a:extLst>
              <a:ext uri="{FF2B5EF4-FFF2-40B4-BE49-F238E27FC236}">
                <a16:creationId xmlns:a16="http://schemas.microsoft.com/office/drawing/2014/main" id="{8BBED692-46D2-CA0B-2738-BEE744F349DA}"/>
              </a:ext>
            </a:extLst>
          </p:cNvPr>
          <p:cNvGrpSpPr/>
          <p:nvPr/>
        </p:nvGrpSpPr>
        <p:grpSpPr>
          <a:xfrm rot="8650442" flipH="1" flipV="1">
            <a:off x="6269185" y="1762992"/>
            <a:ext cx="211483" cy="205201"/>
            <a:chOff x="6787242" y="2111827"/>
            <a:chExt cx="1144333" cy="1110343"/>
          </a:xfrm>
        </p:grpSpPr>
        <p:sp>
          <p:nvSpPr>
            <p:cNvPr id="456" name="Regular Pentagon 455">
              <a:extLst>
                <a:ext uri="{FF2B5EF4-FFF2-40B4-BE49-F238E27FC236}">
                  <a16:creationId xmlns:a16="http://schemas.microsoft.com/office/drawing/2014/main" id="{A85202EE-B1D0-A781-36B6-3305BAD3666A}"/>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57" name="Straight Connector 456">
              <a:extLst>
                <a:ext uri="{FF2B5EF4-FFF2-40B4-BE49-F238E27FC236}">
                  <a16:creationId xmlns:a16="http://schemas.microsoft.com/office/drawing/2014/main" id="{E2718E4B-AE95-CCAB-5AA3-810B8C22375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60" name="Group 459">
            <a:extLst>
              <a:ext uri="{FF2B5EF4-FFF2-40B4-BE49-F238E27FC236}">
                <a16:creationId xmlns:a16="http://schemas.microsoft.com/office/drawing/2014/main" id="{89EFE066-1A28-A546-8D01-9734B11014A5}"/>
              </a:ext>
            </a:extLst>
          </p:cNvPr>
          <p:cNvGrpSpPr/>
          <p:nvPr/>
        </p:nvGrpSpPr>
        <p:grpSpPr>
          <a:xfrm rot="5400000" flipV="1">
            <a:off x="7875159" y="1818879"/>
            <a:ext cx="211483" cy="205201"/>
            <a:chOff x="6787242" y="2111827"/>
            <a:chExt cx="1144333" cy="1110343"/>
          </a:xfrm>
        </p:grpSpPr>
        <p:sp>
          <p:nvSpPr>
            <p:cNvPr id="461" name="Regular Pentagon 460">
              <a:extLst>
                <a:ext uri="{FF2B5EF4-FFF2-40B4-BE49-F238E27FC236}">
                  <a16:creationId xmlns:a16="http://schemas.microsoft.com/office/drawing/2014/main" id="{B7097B1A-FF54-30E1-3761-85866B6877D6}"/>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62" name="Straight Connector 461">
              <a:extLst>
                <a:ext uri="{FF2B5EF4-FFF2-40B4-BE49-F238E27FC236}">
                  <a16:creationId xmlns:a16="http://schemas.microsoft.com/office/drawing/2014/main" id="{9F2D52E0-347F-51BC-094F-C289AE960BB7}"/>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cxnSp>
        <p:nvCxnSpPr>
          <p:cNvPr id="6" name="Straight Connector 5">
            <a:extLst>
              <a:ext uri="{FF2B5EF4-FFF2-40B4-BE49-F238E27FC236}">
                <a16:creationId xmlns:a16="http://schemas.microsoft.com/office/drawing/2014/main" id="{86C8D518-F455-7C7E-2123-64CB23F434CE}"/>
              </a:ext>
            </a:extLst>
          </p:cNvPr>
          <p:cNvCxnSpPr>
            <a:cxnSpLocks/>
          </p:cNvCxnSpPr>
          <p:nvPr/>
        </p:nvCxnSpPr>
        <p:spPr>
          <a:xfrm>
            <a:off x="5830139"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95" name="Group 194">
            <a:extLst>
              <a:ext uri="{FF2B5EF4-FFF2-40B4-BE49-F238E27FC236}">
                <a16:creationId xmlns:a16="http://schemas.microsoft.com/office/drawing/2014/main" id="{3F4D62CB-64DD-3823-4D8A-A6BA65989626}"/>
              </a:ext>
            </a:extLst>
          </p:cNvPr>
          <p:cNvGrpSpPr/>
          <p:nvPr/>
        </p:nvGrpSpPr>
        <p:grpSpPr>
          <a:xfrm>
            <a:off x="5726367" y="3297125"/>
            <a:ext cx="211483" cy="205201"/>
            <a:chOff x="6787242" y="2111827"/>
            <a:chExt cx="1144333" cy="1110343"/>
          </a:xfrm>
        </p:grpSpPr>
        <p:sp>
          <p:nvSpPr>
            <p:cNvPr id="196" name="Regular Pentagon 195">
              <a:extLst>
                <a:ext uri="{FF2B5EF4-FFF2-40B4-BE49-F238E27FC236}">
                  <a16:creationId xmlns:a16="http://schemas.microsoft.com/office/drawing/2014/main" id="{28CE04EE-D971-6410-5CB8-426FFE42B846}"/>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7" name="Straight Connector 196">
              <a:extLst>
                <a:ext uri="{FF2B5EF4-FFF2-40B4-BE49-F238E27FC236}">
                  <a16:creationId xmlns:a16="http://schemas.microsoft.com/office/drawing/2014/main" id="{0EC14B7A-0C3F-A2EE-575A-9BD2EA37EE40}"/>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15" name="Group 414">
            <a:extLst>
              <a:ext uri="{FF2B5EF4-FFF2-40B4-BE49-F238E27FC236}">
                <a16:creationId xmlns:a16="http://schemas.microsoft.com/office/drawing/2014/main" id="{74F23598-56C3-1C13-F049-0D6FF8E82A16}"/>
              </a:ext>
            </a:extLst>
          </p:cNvPr>
          <p:cNvGrpSpPr/>
          <p:nvPr/>
        </p:nvGrpSpPr>
        <p:grpSpPr>
          <a:xfrm flipV="1">
            <a:off x="5728870" y="2977823"/>
            <a:ext cx="211483" cy="205201"/>
            <a:chOff x="6787242" y="2111827"/>
            <a:chExt cx="1144333" cy="1110343"/>
          </a:xfrm>
        </p:grpSpPr>
        <p:sp>
          <p:nvSpPr>
            <p:cNvPr id="416" name="Regular Pentagon 415">
              <a:extLst>
                <a:ext uri="{FF2B5EF4-FFF2-40B4-BE49-F238E27FC236}">
                  <a16:creationId xmlns:a16="http://schemas.microsoft.com/office/drawing/2014/main" id="{8E31D27D-767F-5F24-991F-EAAD4E050480}"/>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17" name="Straight Connector 416">
              <a:extLst>
                <a:ext uri="{FF2B5EF4-FFF2-40B4-BE49-F238E27FC236}">
                  <a16:creationId xmlns:a16="http://schemas.microsoft.com/office/drawing/2014/main" id="{C95F8953-38EF-4735-55CE-EB9911D9A60E}"/>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cxnSp>
        <p:nvCxnSpPr>
          <p:cNvPr id="8" name="Straight Connector 7">
            <a:extLst>
              <a:ext uri="{FF2B5EF4-FFF2-40B4-BE49-F238E27FC236}">
                <a16:creationId xmlns:a16="http://schemas.microsoft.com/office/drawing/2014/main" id="{9B828884-6044-E885-0530-3D8E871F573D}"/>
              </a:ext>
            </a:extLst>
          </p:cNvPr>
          <p:cNvCxnSpPr>
            <a:cxnSpLocks/>
          </p:cNvCxnSpPr>
          <p:nvPr/>
        </p:nvCxnSpPr>
        <p:spPr>
          <a:xfrm>
            <a:off x="6241923"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98" name="Group 197">
            <a:extLst>
              <a:ext uri="{FF2B5EF4-FFF2-40B4-BE49-F238E27FC236}">
                <a16:creationId xmlns:a16="http://schemas.microsoft.com/office/drawing/2014/main" id="{F3DC7D14-41A7-D12A-8756-0A0E01D9676A}"/>
              </a:ext>
            </a:extLst>
          </p:cNvPr>
          <p:cNvGrpSpPr/>
          <p:nvPr/>
        </p:nvGrpSpPr>
        <p:grpSpPr>
          <a:xfrm>
            <a:off x="6136994" y="3297125"/>
            <a:ext cx="211483" cy="205201"/>
            <a:chOff x="6787242" y="2111827"/>
            <a:chExt cx="1144333" cy="1110343"/>
          </a:xfrm>
        </p:grpSpPr>
        <p:sp>
          <p:nvSpPr>
            <p:cNvPr id="199" name="Regular Pentagon 198">
              <a:extLst>
                <a:ext uri="{FF2B5EF4-FFF2-40B4-BE49-F238E27FC236}">
                  <a16:creationId xmlns:a16="http://schemas.microsoft.com/office/drawing/2014/main" id="{619698EA-85A2-0F82-9AF6-59044535AE12}"/>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0" name="Straight Connector 199">
              <a:extLst>
                <a:ext uri="{FF2B5EF4-FFF2-40B4-BE49-F238E27FC236}">
                  <a16:creationId xmlns:a16="http://schemas.microsoft.com/office/drawing/2014/main" id="{D7B31BFC-90ED-C0B8-2A2F-735EFF054E66}"/>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52" name="Group 451">
            <a:extLst>
              <a:ext uri="{FF2B5EF4-FFF2-40B4-BE49-F238E27FC236}">
                <a16:creationId xmlns:a16="http://schemas.microsoft.com/office/drawing/2014/main" id="{B4E0DB76-9901-8130-A923-CDA46B02C3D6}"/>
              </a:ext>
            </a:extLst>
          </p:cNvPr>
          <p:cNvGrpSpPr/>
          <p:nvPr/>
        </p:nvGrpSpPr>
        <p:grpSpPr>
          <a:xfrm flipV="1">
            <a:off x="6135913" y="2977823"/>
            <a:ext cx="211483" cy="205201"/>
            <a:chOff x="6787242" y="2111827"/>
            <a:chExt cx="1144333" cy="1110343"/>
          </a:xfrm>
        </p:grpSpPr>
        <p:sp>
          <p:nvSpPr>
            <p:cNvPr id="453" name="Regular Pentagon 452">
              <a:extLst>
                <a:ext uri="{FF2B5EF4-FFF2-40B4-BE49-F238E27FC236}">
                  <a16:creationId xmlns:a16="http://schemas.microsoft.com/office/drawing/2014/main" id="{6C4B7FD9-B0FF-7758-8D1E-8D17FB2268F9}"/>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54" name="Straight Connector 453">
              <a:extLst>
                <a:ext uri="{FF2B5EF4-FFF2-40B4-BE49-F238E27FC236}">
                  <a16:creationId xmlns:a16="http://schemas.microsoft.com/office/drawing/2014/main" id="{2BBA4739-7EA3-C381-DF0C-FE0CC7149E87}"/>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A7A39018-B673-D823-B211-B231019A2EC6}"/>
              </a:ext>
            </a:extLst>
          </p:cNvPr>
          <p:cNvGrpSpPr/>
          <p:nvPr/>
        </p:nvGrpSpPr>
        <p:grpSpPr>
          <a:xfrm rot="20269972">
            <a:off x="8203421" y="1452446"/>
            <a:ext cx="211483" cy="205201"/>
            <a:chOff x="6787242" y="2111827"/>
            <a:chExt cx="1144333" cy="1110343"/>
          </a:xfrm>
        </p:grpSpPr>
        <p:sp>
          <p:nvSpPr>
            <p:cNvPr id="10" name="Regular Pentagon 9">
              <a:extLst>
                <a:ext uri="{FF2B5EF4-FFF2-40B4-BE49-F238E27FC236}">
                  <a16:creationId xmlns:a16="http://schemas.microsoft.com/office/drawing/2014/main" id="{CDF72AE8-E995-A336-1331-A52D8C7A1585}"/>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1" name="Straight Connector 10">
              <a:extLst>
                <a:ext uri="{FF2B5EF4-FFF2-40B4-BE49-F238E27FC236}">
                  <a16:creationId xmlns:a16="http://schemas.microsoft.com/office/drawing/2014/main" id="{698DAD35-B073-D70F-6B0F-8EF5DB4BB1A6}"/>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7" name="Footer Placeholder 3">
            <a:extLst>
              <a:ext uri="{FF2B5EF4-FFF2-40B4-BE49-F238E27FC236}">
                <a16:creationId xmlns:a16="http://schemas.microsoft.com/office/drawing/2014/main" id="{6120D182-D90A-7EA3-AE93-EEFED36D3759}"/>
              </a:ext>
            </a:extLst>
          </p:cNvPr>
          <p:cNvSpPr txBox="1">
            <a:spLocks/>
          </p:cNvSpPr>
          <p:nvPr/>
        </p:nvSpPr>
        <p:spPr>
          <a:xfrm>
            <a:off x="5696663" y="1074428"/>
            <a:ext cx="2989883" cy="256032"/>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350" dirty="0">
                <a:solidFill>
                  <a:schemeClr val="tx1">
                    <a:lumMod val="65000"/>
                    <a:lumOff val="35000"/>
                  </a:schemeClr>
                </a:solidFill>
                <a:latin typeface="Calibri" panose="020F0502020204030204" pitchFamily="34" charset="0"/>
                <a:cs typeface="Calibri" panose="020F0502020204030204" pitchFamily="34" charset="0"/>
              </a:rPr>
              <a:t>Host Cell Nucleotides</a:t>
            </a:r>
          </a:p>
        </p:txBody>
      </p:sp>
    </p:spTree>
    <p:extLst>
      <p:ext uri="{BB962C8B-B14F-4D97-AF65-F5344CB8AC3E}">
        <p14:creationId xmlns:p14="http://schemas.microsoft.com/office/powerpoint/2010/main" val="34995984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328">
        <p159:morph option="byObject"/>
      </p:transition>
    </mc:Choice>
    <mc:Fallback xmlns="">
      <p:transition spd="slow" advTm="3328">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E9B0E27-C873-C7C9-DE90-E248F912F2D4}"/>
              </a:ext>
            </a:extLst>
          </p:cNvPr>
          <p:cNvPicPr>
            <a:picLocks noChangeAspect="1"/>
          </p:cNvPicPr>
          <p:nvPr/>
        </p:nvPicPr>
        <p:blipFill>
          <a:blip r:embed="rId2">
            <a:alphaModFix amt="50000"/>
          </a:blip>
          <a:stretch>
            <a:fillRect/>
          </a:stretch>
        </p:blipFill>
        <p:spPr>
          <a:xfrm rot="18250729">
            <a:off x="5048348" y="1862787"/>
            <a:ext cx="2320613" cy="2943216"/>
          </a:xfrm>
          <a:prstGeom prst="rect">
            <a:avLst/>
          </a:prstGeom>
        </p:spPr>
      </p:pic>
      <p:sp>
        <p:nvSpPr>
          <p:cNvPr id="14" name="Footer Placeholder 3">
            <a:extLst>
              <a:ext uri="{FF2B5EF4-FFF2-40B4-BE49-F238E27FC236}">
                <a16:creationId xmlns:a16="http://schemas.microsoft.com/office/drawing/2014/main" id="{7473E2F5-205C-60B8-C8CB-88BDA0BA3D56}"/>
              </a:ext>
            </a:extLst>
          </p:cNvPr>
          <p:cNvSpPr txBox="1">
            <a:spLocks/>
          </p:cNvSpPr>
          <p:nvPr/>
        </p:nvSpPr>
        <p:spPr>
          <a:xfrm>
            <a:off x="5337625" y="4055273"/>
            <a:ext cx="2164883" cy="253526"/>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200" dirty="0">
                <a:solidFill>
                  <a:srgbClr val="A06A52"/>
                </a:solidFill>
                <a:latin typeface="Calibri" panose="020F0502020204030204" pitchFamily="34" charset="0"/>
                <a:cs typeface="Calibri" panose="020F0502020204030204" pitchFamily="34" charset="0"/>
              </a:rPr>
              <a:t>Reverse Transcriptase</a:t>
            </a:r>
          </a:p>
        </p:txBody>
      </p:sp>
      <p:sp>
        <p:nvSpPr>
          <p:cNvPr id="216" name="Rectangle 215">
            <a:extLst>
              <a:ext uri="{FF2B5EF4-FFF2-40B4-BE49-F238E27FC236}">
                <a16:creationId xmlns:a16="http://schemas.microsoft.com/office/drawing/2014/main" id="{CB2B71E8-4114-C455-92F6-9C020DE9B09C}"/>
              </a:ext>
            </a:extLst>
          </p:cNvPr>
          <p:cNvSpPr/>
          <p:nvPr/>
        </p:nvSpPr>
        <p:spPr>
          <a:xfrm rot="16200000" flipH="1">
            <a:off x="5078546" y="-50834"/>
            <a:ext cx="317762" cy="6898239"/>
          </a:xfrm>
          <a:prstGeom prst="rect">
            <a:avLst/>
          </a:prstGeom>
          <a:gradFill flip="none" rotWithShape="1">
            <a:gsLst>
              <a:gs pos="98000">
                <a:schemeClr val="bg1">
                  <a:lumMod val="65000"/>
                  <a:alpha val="41000"/>
                </a:schemeClr>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25" name="Straight Connector 424">
            <a:extLst>
              <a:ext uri="{FF2B5EF4-FFF2-40B4-BE49-F238E27FC236}">
                <a16:creationId xmlns:a16="http://schemas.microsoft.com/office/drawing/2014/main" id="{B8ACF705-DFC2-054C-ACCC-2AFC8251DF91}"/>
              </a:ext>
            </a:extLst>
          </p:cNvPr>
          <p:cNvCxnSpPr/>
          <p:nvPr/>
        </p:nvCxnSpPr>
        <p:spPr>
          <a:xfrm>
            <a:off x="2135787"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8D5C00DF-C56E-7668-783A-A828A44C6512}"/>
              </a:ext>
            </a:extLst>
          </p:cNvPr>
          <p:cNvCxnSpPr/>
          <p:nvPr/>
        </p:nvCxnSpPr>
        <p:spPr>
          <a:xfrm>
            <a:off x="254543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82B18641-BA1F-A170-2558-AD4BA213048A}"/>
              </a:ext>
            </a:extLst>
          </p:cNvPr>
          <p:cNvCxnSpPr/>
          <p:nvPr/>
        </p:nvCxnSpPr>
        <p:spPr>
          <a:xfrm>
            <a:off x="295818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a:extLst>
              <a:ext uri="{FF2B5EF4-FFF2-40B4-BE49-F238E27FC236}">
                <a16:creationId xmlns:a16="http://schemas.microsoft.com/office/drawing/2014/main" id="{8D1F0779-1137-6B45-D407-830821A0E923}"/>
              </a:ext>
            </a:extLst>
          </p:cNvPr>
          <p:cNvCxnSpPr/>
          <p:nvPr/>
        </p:nvCxnSpPr>
        <p:spPr>
          <a:xfrm>
            <a:off x="3367687"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FDBC1B40-28A6-FD1E-111E-2485A40786C7}"/>
              </a:ext>
            </a:extLst>
          </p:cNvPr>
          <p:cNvCxnSpPr/>
          <p:nvPr/>
        </p:nvCxnSpPr>
        <p:spPr>
          <a:xfrm>
            <a:off x="377733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a:extLst>
              <a:ext uri="{FF2B5EF4-FFF2-40B4-BE49-F238E27FC236}">
                <a16:creationId xmlns:a16="http://schemas.microsoft.com/office/drawing/2014/main" id="{CB9DA93D-6D2E-FF99-DAB9-22F12B62DA88}"/>
              </a:ext>
            </a:extLst>
          </p:cNvPr>
          <p:cNvCxnSpPr/>
          <p:nvPr/>
        </p:nvCxnSpPr>
        <p:spPr>
          <a:xfrm>
            <a:off x="419008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E457FCEE-F549-A02B-84FD-F6862BE688E4}"/>
              </a:ext>
            </a:extLst>
          </p:cNvPr>
          <p:cNvCxnSpPr/>
          <p:nvPr/>
        </p:nvCxnSpPr>
        <p:spPr>
          <a:xfrm>
            <a:off x="4599663"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a:extLst>
              <a:ext uri="{FF2B5EF4-FFF2-40B4-BE49-F238E27FC236}">
                <a16:creationId xmlns:a16="http://schemas.microsoft.com/office/drawing/2014/main" id="{DD504271-39BA-18DC-E0A9-8F1BAE996102}"/>
              </a:ext>
            </a:extLst>
          </p:cNvPr>
          <p:cNvCxnSpPr/>
          <p:nvPr/>
        </p:nvCxnSpPr>
        <p:spPr>
          <a:xfrm>
            <a:off x="500923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id="{8BE5C3F2-6D20-EB82-28E6-E72F6CDF150B}"/>
              </a:ext>
            </a:extLst>
          </p:cNvPr>
          <p:cNvCxnSpPr>
            <a:cxnSpLocks/>
          </p:cNvCxnSpPr>
          <p:nvPr/>
        </p:nvCxnSpPr>
        <p:spPr>
          <a:xfrm>
            <a:off x="5423724"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5109146-A898-AC4F-BA26-53556AB543DC}"/>
              </a:ext>
            </a:extLst>
          </p:cNvPr>
          <p:cNvSpPr>
            <a:spLocks noGrp="1"/>
          </p:cNvSpPr>
          <p:nvPr>
            <p:ph type="title"/>
          </p:nvPr>
        </p:nvSpPr>
        <p:spPr/>
        <p:txBody>
          <a:bodyPr>
            <a:normAutofit/>
          </a:bodyPr>
          <a:lstStyle/>
          <a:p>
            <a:r>
              <a:rPr lang="en-US" dirty="0"/>
              <a:t>Reverse Transcription</a:t>
            </a:r>
          </a:p>
        </p:txBody>
      </p:sp>
      <p:sp>
        <p:nvSpPr>
          <p:cNvPr id="3" name="Text Placeholder 2">
            <a:extLst>
              <a:ext uri="{FF2B5EF4-FFF2-40B4-BE49-F238E27FC236}">
                <a16:creationId xmlns:a16="http://schemas.microsoft.com/office/drawing/2014/main" id="{1A176FFE-2CC2-AF47-B8F9-12ECF247E3DC}"/>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163" name="Footer Placeholder 3">
            <a:extLst>
              <a:ext uri="{FF2B5EF4-FFF2-40B4-BE49-F238E27FC236}">
                <a16:creationId xmlns:a16="http://schemas.microsoft.com/office/drawing/2014/main" id="{54CF47EF-4FAB-C45B-DBB8-6E2D25E2F6F7}"/>
              </a:ext>
            </a:extLst>
          </p:cNvPr>
          <p:cNvSpPr txBox="1">
            <a:spLocks/>
          </p:cNvSpPr>
          <p:nvPr/>
        </p:nvSpPr>
        <p:spPr>
          <a:xfrm>
            <a:off x="457453" y="3239401"/>
            <a:ext cx="1489043" cy="317764"/>
          </a:xfrm>
          <a:prstGeom prst="rect">
            <a:avLst/>
          </a:prstGeom>
          <a:solidFill>
            <a:schemeClr val="tx1">
              <a:lumMod val="50000"/>
              <a:lumOff val="50000"/>
            </a:schemeClr>
          </a:solidFill>
        </p:spPr>
        <p:txBody>
          <a:bodyPr vert="horz" lIns="68580" tIns="34290" rIns="68580" bIns="34290" rtlCol="0" anchor="ctr"/>
          <a:lstStyle/>
          <a:p>
            <a:pPr algn="ctr" defTabSz="685800" eaLnBrk="1" fontAlgn="auto" hangingPunct="1">
              <a:spcBef>
                <a:spcPts val="0"/>
              </a:spcBef>
              <a:spcAft>
                <a:spcPts val="0"/>
              </a:spcAft>
              <a:defRPr/>
            </a:pPr>
            <a:r>
              <a:rPr lang="en-US" sz="1350" dirty="0">
                <a:solidFill>
                  <a:srgbClr val="FFFFFF"/>
                </a:solidFill>
                <a:latin typeface="Calibri" panose="020F0502020204030204" pitchFamily="34" charset="0"/>
                <a:cs typeface="Calibri" panose="020F0502020204030204" pitchFamily="34" charset="0"/>
              </a:rPr>
              <a:t>HIV RNA Template</a:t>
            </a:r>
          </a:p>
        </p:txBody>
      </p:sp>
      <p:sp>
        <p:nvSpPr>
          <p:cNvPr id="164" name="Rectangle 163">
            <a:extLst>
              <a:ext uri="{FF2B5EF4-FFF2-40B4-BE49-F238E27FC236}">
                <a16:creationId xmlns:a16="http://schemas.microsoft.com/office/drawing/2014/main" id="{383C87C6-F5B9-C9C7-1F8F-E07F96A7D304}"/>
              </a:ext>
            </a:extLst>
          </p:cNvPr>
          <p:cNvSpPr>
            <a:spLocks noChangeArrowheads="1"/>
          </p:cNvSpPr>
          <p:nvPr/>
        </p:nvSpPr>
        <p:spPr bwMode="auto">
          <a:xfrm>
            <a:off x="457201" y="4420720"/>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grpSp>
        <p:nvGrpSpPr>
          <p:cNvPr id="165" name="Group 164">
            <a:extLst>
              <a:ext uri="{FF2B5EF4-FFF2-40B4-BE49-F238E27FC236}">
                <a16:creationId xmlns:a16="http://schemas.microsoft.com/office/drawing/2014/main" id="{F88A7255-2263-280C-F626-463530C724DF}"/>
              </a:ext>
            </a:extLst>
          </p:cNvPr>
          <p:cNvGrpSpPr/>
          <p:nvPr/>
        </p:nvGrpSpPr>
        <p:grpSpPr>
          <a:xfrm flipV="1">
            <a:off x="3262605" y="2977823"/>
            <a:ext cx="211483" cy="205201"/>
            <a:chOff x="6787242" y="2111827"/>
            <a:chExt cx="1144333" cy="1110343"/>
          </a:xfrm>
        </p:grpSpPr>
        <p:sp>
          <p:nvSpPr>
            <p:cNvPr id="166" name="Regular Pentagon 165">
              <a:extLst>
                <a:ext uri="{FF2B5EF4-FFF2-40B4-BE49-F238E27FC236}">
                  <a16:creationId xmlns:a16="http://schemas.microsoft.com/office/drawing/2014/main" id="{172112E2-3D48-5ED3-C94E-6EC22C52E0B1}"/>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67" name="Straight Connector 166">
              <a:extLst>
                <a:ext uri="{FF2B5EF4-FFF2-40B4-BE49-F238E27FC236}">
                  <a16:creationId xmlns:a16="http://schemas.microsoft.com/office/drawing/2014/main" id="{4A882A12-ED4D-7CA7-6FBA-E2CA0910B6A0}"/>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68" name="Group 167">
            <a:extLst>
              <a:ext uri="{FF2B5EF4-FFF2-40B4-BE49-F238E27FC236}">
                <a16:creationId xmlns:a16="http://schemas.microsoft.com/office/drawing/2014/main" id="{1D17C89C-1A5D-FAD8-CF76-39E68C197ECE}"/>
              </a:ext>
            </a:extLst>
          </p:cNvPr>
          <p:cNvGrpSpPr/>
          <p:nvPr/>
        </p:nvGrpSpPr>
        <p:grpSpPr>
          <a:xfrm>
            <a:off x="2030724" y="3297125"/>
            <a:ext cx="211483" cy="205201"/>
            <a:chOff x="6787242" y="2111827"/>
            <a:chExt cx="1144333" cy="1110343"/>
          </a:xfrm>
        </p:grpSpPr>
        <p:sp>
          <p:nvSpPr>
            <p:cNvPr id="169" name="Regular Pentagon 168">
              <a:extLst>
                <a:ext uri="{FF2B5EF4-FFF2-40B4-BE49-F238E27FC236}">
                  <a16:creationId xmlns:a16="http://schemas.microsoft.com/office/drawing/2014/main" id="{5096E7BE-9E03-213B-F887-2C53B2B2D07C}"/>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70" name="Straight Connector 169">
              <a:extLst>
                <a:ext uri="{FF2B5EF4-FFF2-40B4-BE49-F238E27FC236}">
                  <a16:creationId xmlns:a16="http://schemas.microsoft.com/office/drawing/2014/main" id="{476647F3-60C1-12E9-97E5-15EBA92E5D0D}"/>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71" name="Group 170">
            <a:extLst>
              <a:ext uri="{FF2B5EF4-FFF2-40B4-BE49-F238E27FC236}">
                <a16:creationId xmlns:a16="http://schemas.microsoft.com/office/drawing/2014/main" id="{929763FF-09B6-C276-4D04-E6D0BA7A68A7}"/>
              </a:ext>
            </a:extLst>
          </p:cNvPr>
          <p:cNvGrpSpPr/>
          <p:nvPr/>
        </p:nvGrpSpPr>
        <p:grpSpPr>
          <a:xfrm>
            <a:off x="3262605" y="3297125"/>
            <a:ext cx="211483" cy="205201"/>
            <a:chOff x="6787242" y="2111827"/>
            <a:chExt cx="1144333" cy="1110343"/>
          </a:xfrm>
        </p:grpSpPr>
        <p:sp>
          <p:nvSpPr>
            <p:cNvPr id="172" name="Regular Pentagon 171">
              <a:extLst>
                <a:ext uri="{FF2B5EF4-FFF2-40B4-BE49-F238E27FC236}">
                  <a16:creationId xmlns:a16="http://schemas.microsoft.com/office/drawing/2014/main" id="{1C7E634F-2756-0F66-D13F-C581903E8911}"/>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cxnSp>
          <p:nvCxnSpPr>
            <p:cNvPr id="173" name="Straight Connector 172">
              <a:extLst>
                <a:ext uri="{FF2B5EF4-FFF2-40B4-BE49-F238E27FC236}">
                  <a16:creationId xmlns:a16="http://schemas.microsoft.com/office/drawing/2014/main" id="{0728CB6B-7E1D-3F73-FEBA-ECA62DDC4EF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74" name="Group 173">
            <a:extLst>
              <a:ext uri="{FF2B5EF4-FFF2-40B4-BE49-F238E27FC236}">
                <a16:creationId xmlns:a16="http://schemas.microsoft.com/office/drawing/2014/main" id="{302D5010-CF36-41FA-32DF-668E302AFAB3}"/>
              </a:ext>
            </a:extLst>
          </p:cNvPr>
          <p:cNvGrpSpPr/>
          <p:nvPr/>
        </p:nvGrpSpPr>
        <p:grpSpPr>
          <a:xfrm>
            <a:off x="2851978" y="3297125"/>
            <a:ext cx="211483" cy="205201"/>
            <a:chOff x="6787242" y="2111827"/>
            <a:chExt cx="1144333" cy="1110343"/>
          </a:xfrm>
        </p:grpSpPr>
        <p:sp>
          <p:nvSpPr>
            <p:cNvPr id="175" name="Regular Pentagon 174">
              <a:extLst>
                <a:ext uri="{FF2B5EF4-FFF2-40B4-BE49-F238E27FC236}">
                  <a16:creationId xmlns:a16="http://schemas.microsoft.com/office/drawing/2014/main" id="{CBF26474-C0A1-954E-2E82-296E32F4E677}"/>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76" name="Straight Connector 175">
              <a:extLst>
                <a:ext uri="{FF2B5EF4-FFF2-40B4-BE49-F238E27FC236}">
                  <a16:creationId xmlns:a16="http://schemas.microsoft.com/office/drawing/2014/main" id="{855F4ECC-193A-56B0-307C-044B56C3C01C}"/>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77" name="Group 176">
            <a:extLst>
              <a:ext uri="{FF2B5EF4-FFF2-40B4-BE49-F238E27FC236}">
                <a16:creationId xmlns:a16="http://schemas.microsoft.com/office/drawing/2014/main" id="{84770092-1803-E07D-2EA6-8C6C8B4A0836}"/>
              </a:ext>
            </a:extLst>
          </p:cNvPr>
          <p:cNvGrpSpPr/>
          <p:nvPr/>
        </p:nvGrpSpPr>
        <p:grpSpPr>
          <a:xfrm>
            <a:off x="2441351" y="3297125"/>
            <a:ext cx="211483" cy="205201"/>
            <a:chOff x="6787242" y="2111827"/>
            <a:chExt cx="1144333" cy="1110343"/>
          </a:xfrm>
        </p:grpSpPr>
        <p:sp>
          <p:nvSpPr>
            <p:cNvPr id="178" name="Regular Pentagon 177">
              <a:extLst>
                <a:ext uri="{FF2B5EF4-FFF2-40B4-BE49-F238E27FC236}">
                  <a16:creationId xmlns:a16="http://schemas.microsoft.com/office/drawing/2014/main" id="{E25595B0-E6E5-3B5A-57C9-C609C83C9A39}"/>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79" name="Straight Connector 178">
              <a:extLst>
                <a:ext uri="{FF2B5EF4-FFF2-40B4-BE49-F238E27FC236}">
                  <a16:creationId xmlns:a16="http://schemas.microsoft.com/office/drawing/2014/main" id="{0603AF89-46CB-4B52-DA2B-CE77C8D72CE6}"/>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0" name="Group 179">
            <a:extLst>
              <a:ext uri="{FF2B5EF4-FFF2-40B4-BE49-F238E27FC236}">
                <a16:creationId xmlns:a16="http://schemas.microsoft.com/office/drawing/2014/main" id="{637D6AC3-B2E5-3E13-7660-58B2585CB8CB}"/>
              </a:ext>
            </a:extLst>
          </p:cNvPr>
          <p:cNvGrpSpPr/>
          <p:nvPr/>
        </p:nvGrpSpPr>
        <p:grpSpPr>
          <a:xfrm>
            <a:off x="3673232" y="3297125"/>
            <a:ext cx="211483" cy="205201"/>
            <a:chOff x="6787242" y="2111827"/>
            <a:chExt cx="1144333" cy="1110343"/>
          </a:xfrm>
        </p:grpSpPr>
        <p:sp>
          <p:nvSpPr>
            <p:cNvPr id="181" name="Regular Pentagon 180">
              <a:extLst>
                <a:ext uri="{FF2B5EF4-FFF2-40B4-BE49-F238E27FC236}">
                  <a16:creationId xmlns:a16="http://schemas.microsoft.com/office/drawing/2014/main" id="{22EC600A-A133-E5F6-1724-78A14D145A3F}"/>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2" name="Straight Connector 181">
              <a:extLst>
                <a:ext uri="{FF2B5EF4-FFF2-40B4-BE49-F238E27FC236}">
                  <a16:creationId xmlns:a16="http://schemas.microsoft.com/office/drawing/2014/main" id="{1BA5E637-B43D-BC49-0E0B-43EDB7424253}"/>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3" name="Group 182">
            <a:extLst>
              <a:ext uri="{FF2B5EF4-FFF2-40B4-BE49-F238E27FC236}">
                <a16:creationId xmlns:a16="http://schemas.microsoft.com/office/drawing/2014/main" id="{B29C3F3D-7F2E-9416-0918-61EEDA17E7ED}"/>
              </a:ext>
            </a:extLst>
          </p:cNvPr>
          <p:cNvGrpSpPr/>
          <p:nvPr/>
        </p:nvGrpSpPr>
        <p:grpSpPr>
          <a:xfrm>
            <a:off x="4083859" y="3297125"/>
            <a:ext cx="211483" cy="205201"/>
            <a:chOff x="6787242" y="2111827"/>
            <a:chExt cx="1144333" cy="1110343"/>
          </a:xfrm>
        </p:grpSpPr>
        <p:sp>
          <p:nvSpPr>
            <p:cNvPr id="184" name="Regular Pentagon 183">
              <a:extLst>
                <a:ext uri="{FF2B5EF4-FFF2-40B4-BE49-F238E27FC236}">
                  <a16:creationId xmlns:a16="http://schemas.microsoft.com/office/drawing/2014/main" id="{2A89960E-B159-B396-A281-5CDF9E89564A}"/>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5" name="Straight Connector 184">
              <a:extLst>
                <a:ext uri="{FF2B5EF4-FFF2-40B4-BE49-F238E27FC236}">
                  <a16:creationId xmlns:a16="http://schemas.microsoft.com/office/drawing/2014/main" id="{FA4B2E90-CF74-903B-B9DF-3E7E2605EAE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6" name="Group 185">
            <a:extLst>
              <a:ext uri="{FF2B5EF4-FFF2-40B4-BE49-F238E27FC236}">
                <a16:creationId xmlns:a16="http://schemas.microsoft.com/office/drawing/2014/main" id="{3E964CE2-7CF6-0ACB-700D-4A849C8F3FAC}"/>
              </a:ext>
            </a:extLst>
          </p:cNvPr>
          <p:cNvGrpSpPr/>
          <p:nvPr/>
        </p:nvGrpSpPr>
        <p:grpSpPr>
          <a:xfrm>
            <a:off x="4494486" y="3297125"/>
            <a:ext cx="211483" cy="205201"/>
            <a:chOff x="6787242" y="2111827"/>
            <a:chExt cx="1144333" cy="1110343"/>
          </a:xfrm>
        </p:grpSpPr>
        <p:sp>
          <p:nvSpPr>
            <p:cNvPr id="187" name="Regular Pentagon 186">
              <a:extLst>
                <a:ext uri="{FF2B5EF4-FFF2-40B4-BE49-F238E27FC236}">
                  <a16:creationId xmlns:a16="http://schemas.microsoft.com/office/drawing/2014/main" id="{89F3F921-366D-7E59-D4BF-53F58DE37FD6}"/>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8" name="Straight Connector 187">
              <a:extLst>
                <a:ext uri="{FF2B5EF4-FFF2-40B4-BE49-F238E27FC236}">
                  <a16:creationId xmlns:a16="http://schemas.microsoft.com/office/drawing/2014/main" id="{435B61B1-3550-AFDB-114F-FDD91293025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9" name="Group 188">
            <a:extLst>
              <a:ext uri="{FF2B5EF4-FFF2-40B4-BE49-F238E27FC236}">
                <a16:creationId xmlns:a16="http://schemas.microsoft.com/office/drawing/2014/main" id="{C0D667A7-1EA3-3554-C7B8-61BDC212548D}"/>
              </a:ext>
            </a:extLst>
          </p:cNvPr>
          <p:cNvGrpSpPr/>
          <p:nvPr/>
        </p:nvGrpSpPr>
        <p:grpSpPr>
          <a:xfrm>
            <a:off x="4905113" y="3297125"/>
            <a:ext cx="211483" cy="205201"/>
            <a:chOff x="6787242" y="2111827"/>
            <a:chExt cx="1144333" cy="1110343"/>
          </a:xfrm>
        </p:grpSpPr>
        <p:sp>
          <p:nvSpPr>
            <p:cNvPr id="190" name="Regular Pentagon 189">
              <a:extLst>
                <a:ext uri="{FF2B5EF4-FFF2-40B4-BE49-F238E27FC236}">
                  <a16:creationId xmlns:a16="http://schemas.microsoft.com/office/drawing/2014/main" id="{836507AC-6183-B959-557A-E13A6C9EEC6F}"/>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1" name="Straight Connector 190">
              <a:extLst>
                <a:ext uri="{FF2B5EF4-FFF2-40B4-BE49-F238E27FC236}">
                  <a16:creationId xmlns:a16="http://schemas.microsoft.com/office/drawing/2014/main" id="{B7FAC470-0518-9D01-860D-727B44587BE5}"/>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92" name="Group 191">
            <a:extLst>
              <a:ext uri="{FF2B5EF4-FFF2-40B4-BE49-F238E27FC236}">
                <a16:creationId xmlns:a16="http://schemas.microsoft.com/office/drawing/2014/main" id="{31260BBC-DC48-4FA5-BD11-3E2EF80E7FD4}"/>
              </a:ext>
            </a:extLst>
          </p:cNvPr>
          <p:cNvGrpSpPr/>
          <p:nvPr/>
        </p:nvGrpSpPr>
        <p:grpSpPr>
          <a:xfrm>
            <a:off x="5315740" y="3297125"/>
            <a:ext cx="211483" cy="205201"/>
            <a:chOff x="6787242" y="2111827"/>
            <a:chExt cx="1144333" cy="1110343"/>
          </a:xfrm>
        </p:grpSpPr>
        <p:sp>
          <p:nvSpPr>
            <p:cNvPr id="193" name="Regular Pentagon 192">
              <a:extLst>
                <a:ext uri="{FF2B5EF4-FFF2-40B4-BE49-F238E27FC236}">
                  <a16:creationId xmlns:a16="http://schemas.microsoft.com/office/drawing/2014/main" id="{5359B9A1-B605-A084-33DE-5E303681FFB6}"/>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4" name="Straight Connector 193">
              <a:extLst>
                <a:ext uri="{FF2B5EF4-FFF2-40B4-BE49-F238E27FC236}">
                  <a16:creationId xmlns:a16="http://schemas.microsoft.com/office/drawing/2014/main" id="{6AD636BC-B186-A70C-CEF1-EE3D870E040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18" name="Group 217">
            <a:extLst>
              <a:ext uri="{FF2B5EF4-FFF2-40B4-BE49-F238E27FC236}">
                <a16:creationId xmlns:a16="http://schemas.microsoft.com/office/drawing/2014/main" id="{7ABC1380-B100-0642-7D83-7F15FD8CDCF0}"/>
              </a:ext>
            </a:extLst>
          </p:cNvPr>
          <p:cNvGrpSpPr/>
          <p:nvPr/>
        </p:nvGrpSpPr>
        <p:grpSpPr>
          <a:xfrm flipV="1">
            <a:off x="2030724" y="2977823"/>
            <a:ext cx="211483" cy="205201"/>
            <a:chOff x="6787242" y="2111827"/>
            <a:chExt cx="1144333" cy="1110343"/>
          </a:xfrm>
        </p:grpSpPr>
        <p:sp>
          <p:nvSpPr>
            <p:cNvPr id="219" name="Regular Pentagon 218">
              <a:extLst>
                <a:ext uri="{FF2B5EF4-FFF2-40B4-BE49-F238E27FC236}">
                  <a16:creationId xmlns:a16="http://schemas.microsoft.com/office/drawing/2014/main" id="{FDD6ABB1-736F-582E-0D09-060A62FD8E5E}"/>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0" name="Straight Connector 219">
              <a:extLst>
                <a:ext uri="{FF2B5EF4-FFF2-40B4-BE49-F238E27FC236}">
                  <a16:creationId xmlns:a16="http://schemas.microsoft.com/office/drawing/2014/main" id="{728E3597-03DB-3599-B9B9-C0C346049B0A}"/>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21" name="Group 220">
            <a:extLst>
              <a:ext uri="{FF2B5EF4-FFF2-40B4-BE49-F238E27FC236}">
                <a16:creationId xmlns:a16="http://schemas.microsoft.com/office/drawing/2014/main" id="{86C7E819-E4B2-35AD-1301-623BE1C15858}"/>
              </a:ext>
            </a:extLst>
          </p:cNvPr>
          <p:cNvGrpSpPr/>
          <p:nvPr/>
        </p:nvGrpSpPr>
        <p:grpSpPr>
          <a:xfrm flipV="1">
            <a:off x="2851978" y="2977823"/>
            <a:ext cx="211483" cy="205201"/>
            <a:chOff x="6787242" y="2111827"/>
            <a:chExt cx="1144333" cy="1110343"/>
          </a:xfrm>
        </p:grpSpPr>
        <p:sp>
          <p:nvSpPr>
            <p:cNvPr id="222" name="Regular Pentagon 221">
              <a:extLst>
                <a:ext uri="{FF2B5EF4-FFF2-40B4-BE49-F238E27FC236}">
                  <a16:creationId xmlns:a16="http://schemas.microsoft.com/office/drawing/2014/main" id="{CB0ACB86-9C4F-2DF1-99E5-2146B05F6A2B}"/>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3" name="Straight Connector 222">
              <a:extLst>
                <a:ext uri="{FF2B5EF4-FFF2-40B4-BE49-F238E27FC236}">
                  <a16:creationId xmlns:a16="http://schemas.microsoft.com/office/drawing/2014/main" id="{F77A3DE2-0F4D-F146-C673-7EE77D55643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DA87D952-372A-12BC-A457-1DAC3B0621FF}"/>
              </a:ext>
            </a:extLst>
          </p:cNvPr>
          <p:cNvGrpSpPr/>
          <p:nvPr/>
        </p:nvGrpSpPr>
        <p:grpSpPr>
          <a:xfrm flipV="1">
            <a:off x="2441351" y="2977823"/>
            <a:ext cx="211483" cy="205201"/>
            <a:chOff x="6787242" y="2111827"/>
            <a:chExt cx="1144333" cy="1110343"/>
          </a:xfrm>
        </p:grpSpPr>
        <p:sp>
          <p:nvSpPr>
            <p:cNvPr id="228" name="Regular Pentagon 227">
              <a:extLst>
                <a:ext uri="{FF2B5EF4-FFF2-40B4-BE49-F238E27FC236}">
                  <a16:creationId xmlns:a16="http://schemas.microsoft.com/office/drawing/2014/main" id="{EC344020-0635-5C9B-B750-5B5E35B11BFE}"/>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9" name="Straight Connector 228">
              <a:extLst>
                <a:ext uri="{FF2B5EF4-FFF2-40B4-BE49-F238E27FC236}">
                  <a16:creationId xmlns:a16="http://schemas.microsoft.com/office/drawing/2014/main" id="{DEC1CCC7-2B93-FCA0-2F67-4740E02CBAA9}"/>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33" name="Group 232">
            <a:extLst>
              <a:ext uri="{FF2B5EF4-FFF2-40B4-BE49-F238E27FC236}">
                <a16:creationId xmlns:a16="http://schemas.microsoft.com/office/drawing/2014/main" id="{86391777-626A-F83F-2B36-302A4C2EF2F4}"/>
              </a:ext>
            </a:extLst>
          </p:cNvPr>
          <p:cNvGrpSpPr/>
          <p:nvPr/>
        </p:nvGrpSpPr>
        <p:grpSpPr>
          <a:xfrm flipV="1">
            <a:off x="4083859" y="2977823"/>
            <a:ext cx="211483" cy="205201"/>
            <a:chOff x="6787242" y="2111827"/>
            <a:chExt cx="1144333" cy="1110343"/>
          </a:xfrm>
        </p:grpSpPr>
        <p:sp>
          <p:nvSpPr>
            <p:cNvPr id="234" name="Regular Pentagon 233">
              <a:extLst>
                <a:ext uri="{FF2B5EF4-FFF2-40B4-BE49-F238E27FC236}">
                  <a16:creationId xmlns:a16="http://schemas.microsoft.com/office/drawing/2014/main" id="{699DF4D7-4EE6-D1D1-EDB7-C9094975E4E9}"/>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35" name="Straight Connector 234">
              <a:extLst>
                <a:ext uri="{FF2B5EF4-FFF2-40B4-BE49-F238E27FC236}">
                  <a16:creationId xmlns:a16="http://schemas.microsoft.com/office/drawing/2014/main" id="{0BD0B1ED-CB1E-5B48-9031-20B549F6346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36" name="Group 235">
            <a:extLst>
              <a:ext uri="{FF2B5EF4-FFF2-40B4-BE49-F238E27FC236}">
                <a16:creationId xmlns:a16="http://schemas.microsoft.com/office/drawing/2014/main" id="{8FBA3248-7C6A-4BDD-F99D-84624668A272}"/>
              </a:ext>
            </a:extLst>
          </p:cNvPr>
          <p:cNvGrpSpPr/>
          <p:nvPr/>
        </p:nvGrpSpPr>
        <p:grpSpPr>
          <a:xfrm flipV="1">
            <a:off x="3673232" y="2977823"/>
            <a:ext cx="211483" cy="205201"/>
            <a:chOff x="6787242" y="2111827"/>
            <a:chExt cx="1144333" cy="1110343"/>
          </a:xfrm>
        </p:grpSpPr>
        <p:sp>
          <p:nvSpPr>
            <p:cNvPr id="237" name="Regular Pentagon 236">
              <a:extLst>
                <a:ext uri="{FF2B5EF4-FFF2-40B4-BE49-F238E27FC236}">
                  <a16:creationId xmlns:a16="http://schemas.microsoft.com/office/drawing/2014/main" id="{4B9BC025-DF92-DD3B-CEBB-2D5B583AC383}"/>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38" name="Straight Connector 237">
              <a:extLst>
                <a:ext uri="{FF2B5EF4-FFF2-40B4-BE49-F238E27FC236}">
                  <a16:creationId xmlns:a16="http://schemas.microsoft.com/office/drawing/2014/main" id="{865E9335-4F91-69F2-DB62-D5E2B695AAFA}"/>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39" name="Group 238">
            <a:extLst>
              <a:ext uri="{FF2B5EF4-FFF2-40B4-BE49-F238E27FC236}">
                <a16:creationId xmlns:a16="http://schemas.microsoft.com/office/drawing/2014/main" id="{9AD8E417-B35B-6BB8-0350-15FA05116D02}"/>
              </a:ext>
            </a:extLst>
          </p:cNvPr>
          <p:cNvGrpSpPr/>
          <p:nvPr/>
        </p:nvGrpSpPr>
        <p:grpSpPr>
          <a:xfrm flipV="1">
            <a:off x="6769674" y="1520670"/>
            <a:ext cx="211483" cy="205201"/>
            <a:chOff x="6787242" y="2111827"/>
            <a:chExt cx="1144333" cy="1110343"/>
          </a:xfrm>
        </p:grpSpPr>
        <p:sp>
          <p:nvSpPr>
            <p:cNvPr id="240" name="Regular Pentagon 239">
              <a:extLst>
                <a:ext uri="{FF2B5EF4-FFF2-40B4-BE49-F238E27FC236}">
                  <a16:creationId xmlns:a16="http://schemas.microsoft.com/office/drawing/2014/main" id="{2643E545-E2A2-C117-27D8-DADBF41DD964}"/>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41" name="Straight Connector 240">
              <a:extLst>
                <a:ext uri="{FF2B5EF4-FFF2-40B4-BE49-F238E27FC236}">
                  <a16:creationId xmlns:a16="http://schemas.microsoft.com/office/drawing/2014/main" id="{64CEE51A-7FF9-F126-2C97-A8EBAB97B532}"/>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42" name="Group 241">
            <a:extLst>
              <a:ext uri="{FF2B5EF4-FFF2-40B4-BE49-F238E27FC236}">
                <a16:creationId xmlns:a16="http://schemas.microsoft.com/office/drawing/2014/main" id="{D2E7543A-C318-71C6-7E8C-B3115B41E224}"/>
              </a:ext>
            </a:extLst>
          </p:cNvPr>
          <p:cNvGrpSpPr/>
          <p:nvPr/>
        </p:nvGrpSpPr>
        <p:grpSpPr>
          <a:xfrm flipV="1">
            <a:off x="4905113" y="2977823"/>
            <a:ext cx="211483" cy="205201"/>
            <a:chOff x="6787242" y="2111827"/>
            <a:chExt cx="1144333" cy="1110343"/>
          </a:xfrm>
        </p:grpSpPr>
        <p:sp>
          <p:nvSpPr>
            <p:cNvPr id="243" name="Regular Pentagon 242">
              <a:extLst>
                <a:ext uri="{FF2B5EF4-FFF2-40B4-BE49-F238E27FC236}">
                  <a16:creationId xmlns:a16="http://schemas.microsoft.com/office/drawing/2014/main" id="{7D012C06-0803-DDD7-36D8-82242E9CEB0A}"/>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44" name="Straight Connector 243">
              <a:extLst>
                <a:ext uri="{FF2B5EF4-FFF2-40B4-BE49-F238E27FC236}">
                  <a16:creationId xmlns:a16="http://schemas.microsoft.com/office/drawing/2014/main" id="{ECE8C22D-A9AF-6F18-209E-4C9C4A56D0AD}"/>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45" name="Group 244">
            <a:extLst>
              <a:ext uri="{FF2B5EF4-FFF2-40B4-BE49-F238E27FC236}">
                <a16:creationId xmlns:a16="http://schemas.microsoft.com/office/drawing/2014/main" id="{359C9ADA-F32C-D017-F44C-D3233DA2064B}"/>
              </a:ext>
            </a:extLst>
          </p:cNvPr>
          <p:cNvGrpSpPr/>
          <p:nvPr/>
        </p:nvGrpSpPr>
        <p:grpSpPr>
          <a:xfrm rot="16765355" flipV="1">
            <a:off x="7773494" y="1384244"/>
            <a:ext cx="211483" cy="205201"/>
            <a:chOff x="6787242" y="2111827"/>
            <a:chExt cx="1144333" cy="1110343"/>
          </a:xfrm>
        </p:grpSpPr>
        <p:sp>
          <p:nvSpPr>
            <p:cNvPr id="246" name="Regular Pentagon 245">
              <a:extLst>
                <a:ext uri="{FF2B5EF4-FFF2-40B4-BE49-F238E27FC236}">
                  <a16:creationId xmlns:a16="http://schemas.microsoft.com/office/drawing/2014/main" id="{1ABDCCED-7809-BE34-88E9-311B950FC33F}"/>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47" name="Straight Connector 246">
              <a:extLst>
                <a:ext uri="{FF2B5EF4-FFF2-40B4-BE49-F238E27FC236}">
                  <a16:creationId xmlns:a16="http://schemas.microsoft.com/office/drawing/2014/main" id="{50ACC83C-D1B8-309E-990E-723D94DA98DD}"/>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48" name="Group 247">
            <a:extLst>
              <a:ext uri="{FF2B5EF4-FFF2-40B4-BE49-F238E27FC236}">
                <a16:creationId xmlns:a16="http://schemas.microsoft.com/office/drawing/2014/main" id="{2472C678-C262-9F56-173A-F9B6C4830363}"/>
              </a:ext>
            </a:extLst>
          </p:cNvPr>
          <p:cNvGrpSpPr/>
          <p:nvPr/>
        </p:nvGrpSpPr>
        <p:grpSpPr>
          <a:xfrm flipV="1">
            <a:off x="4494486" y="2977823"/>
            <a:ext cx="211483" cy="205201"/>
            <a:chOff x="6787242" y="2111827"/>
            <a:chExt cx="1144333" cy="1110343"/>
          </a:xfrm>
        </p:grpSpPr>
        <p:sp>
          <p:nvSpPr>
            <p:cNvPr id="249" name="Regular Pentagon 248">
              <a:extLst>
                <a:ext uri="{FF2B5EF4-FFF2-40B4-BE49-F238E27FC236}">
                  <a16:creationId xmlns:a16="http://schemas.microsoft.com/office/drawing/2014/main" id="{94AFF6B4-6DB7-CCCA-3B3F-EE1C734B30FD}"/>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50" name="Straight Connector 249">
              <a:extLst>
                <a:ext uri="{FF2B5EF4-FFF2-40B4-BE49-F238E27FC236}">
                  <a16:creationId xmlns:a16="http://schemas.microsoft.com/office/drawing/2014/main" id="{571E885B-3A2D-603D-1CDF-4E54C520A9D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12" name="Group 411">
            <a:extLst>
              <a:ext uri="{FF2B5EF4-FFF2-40B4-BE49-F238E27FC236}">
                <a16:creationId xmlns:a16="http://schemas.microsoft.com/office/drawing/2014/main" id="{6C97302E-C6E3-FFD3-182A-2713FD25BEEA}"/>
              </a:ext>
            </a:extLst>
          </p:cNvPr>
          <p:cNvGrpSpPr/>
          <p:nvPr/>
        </p:nvGrpSpPr>
        <p:grpSpPr>
          <a:xfrm rot="12829941" flipV="1">
            <a:off x="6290628" y="2120473"/>
            <a:ext cx="211483" cy="205201"/>
            <a:chOff x="6787242" y="2111827"/>
            <a:chExt cx="1144333" cy="1110343"/>
          </a:xfrm>
        </p:grpSpPr>
        <p:sp>
          <p:nvSpPr>
            <p:cNvPr id="413" name="Regular Pentagon 412">
              <a:extLst>
                <a:ext uri="{FF2B5EF4-FFF2-40B4-BE49-F238E27FC236}">
                  <a16:creationId xmlns:a16="http://schemas.microsoft.com/office/drawing/2014/main" id="{70141194-B0A9-7254-B8C4-9E186DE83BBC}"/>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14" name="Straight Connector 413">
              <a:extLst>
                <a:ext uri="{FF2B5EF4-FFF2-40B4-BE49-F238E27FC236}">
                  <a16:creationId xmlns:a16="http://schemas.microsoft.com/office/drawing/2014/main" id="{3FD5A2F8-B471-73A4-0FBC-33FD565B1760}"/>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18" name="Group 417">
            <a:extLst>
              <a:ext uri="{FF2B5EF4-FFF2-40B4-BE49-F238E27FC236}">
                <a16:creationId xmlns:a16="http://schemas.microsoft.com/office/drawing/2014/main" id="{B4FAA56F-F09B-FC18-6511-FB66F8751A4E}"/>
              </a:ext>
            </a:extLst>
          </p:cNvPr>
          <p:cNvGrpSpPr/>
          <p:nvPr/>
        </p:nvGrpSpPr>
        <p:grpSpPr>
          <a:xfrm rot="6223338" flipV="1">
            <a:off x="6324149" y="1401804"/>
            <a:ext cx="211483" cy="205201"/>
            <a:chOff x="6787242" y="2111827"/>
            <a:chExt cx="1144333" cy="1110343"/>
          </a:xfrm>
        </p:grpSpPr>
        <p:sp>
          <p:nvSpPr>
            <p:cNvPr id="419" name="Regular Pentagon 418">
              <a:extLst>
                <a:ext uri="{FF2B5EF4-FFF2-40B4-BE49-F238E27FC236}">
                  <a16:creationId xmlns:a16="http://schemas.microsoft.com/office/drawing/2014/main" id="{440B79EB-4691-0C37-09D9-DD845A8C693E}"/>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20" name="Straight Connector 419">
              <a:extLst>
                <a:ext uri="{FF2B5EF4-FFF2-40B4-BE49-F238E27FC236}">
                  <a16:creationId xmlns:a16="http://schemas.microsoft.com/office/drawing/2014/main" id="{762ACEF5-16F2-C284-BAA3-9345FAAC550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43" name="Group 442">
            <a:extLst>
              <a:ext uri="{FF2B5EF4-FFF2-40B4-BE49-F238E27FC236}">
                <a16:creationId xmlns:a16="http://schemas.microsoft.com/office/drawing/2014/main" id="{8D3059D1-FA86-DADB-4584-7BFB1C496F42}"/>
              </a:ext>
            </a:extLst>
          </p:cNvPr>
          <p:cNvGrpSpPr/>
          <p:nvPr/>
        </p:nvGrpSpPr>
        <p:grpSpPr>
          <a:xfrm rot="19624689" flipV="1">
            <a:off x="5801616" y="1924619"/>
            <a:ext cx="211483" cy="205201"/>
            <a:chOff x="6787242" y="2111827"/>
            <a:chExt cx="1144333" cy="1110343"/>
          </a:xfrm>
        </p:grpSpPr>
        <p:sp>
          <p:nvSpPr>
            <p:cNvPr id="444" name="Regular Pentagon 443">
              <a:extLst>
                <a:ext uri="{FF2B5EF4-FFF2-40B4-BE49-F238E27FC236}">
                  <a16:creationId xmlns:a16="http://schemas.microsoft.com/office/drawing/2014/main" id="{AE38D1AC-A0D6-206D-CAE0-34EA132D7190}"/>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45" name="Straight Connector 444">
              <a:extLst>
                <a:ext uri="{FF2B5EF4-FFF2-40B4-BE49-F238E27FC236}">
                  <a16:creationId xmlns:a16="http://schemas.microsoft.com/office/drawing/2014/main" id="{DBF15311-11CE-07D7-5F1A-FDF2E3F3CAF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46" name="Group 445">
            <a:extLst>
              <a:ext uri="{FF2B5EF4-FFF2-40B4-BE49-F238E27FC236}">
                <a16:creationId xmlns:a16="http://schemas.microsoft.com/office/drawing/2014/main" id="{F16F01D5-6D48-09FB-40F2-3D591F691F2F}"/>
              </a:ext>
            </a:extLst>
          </p:cNvPr>
          <p:cNvGrpSpPr/>
          <p:nvPr/>
        </p:nvGrpSpPr>
        <p:grpSpPr>
          <a:xfrm flipV="1">
            <a:off x="5321962" y="2977823"/>
            <a:ext cx="211483" cy="205201"/>
            <a:chOff x="6787242" y="2111827"/>
            <a:chExt cx="1144333" cy="1110343"/>
          </a:xfrm>
        </p:grpSpPr>
        <p:sp>
          <p:nvSpPr>
            <p:cNvPr id="447" name="Regular Pentagon 446">
              <a:extLst>
                <a:ext uri="{FF2B5EF4-FFF2-40B4-BE49-F238E27FC236}">
                  <a16:creationId xmlns:a16="http://schemas.microsoft.com/office/drawing/2014/main" id="{2C023291-3D69-C538-4CB1-8BA7CD1E0E0F}"/>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48" name="Straight Connector 447">
              <a:extLst>
                <a:ext uri="{FF2B5EF4-FFF2-40B4-BE49-F238E27FC236}">
                  <a16:creationId xmlns:a16="http://schemas.microsoft.com/office/drawing/2014/main" id="{EDDDA2BA-AFA5-CB84-13B2-C17B4A7A75DD}"/>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49" name="Group 448">
            <a:extLst>
              <a:ext uri="{FF2B5EF4-FFF2-40B4-BE49-F238E27FC236}">
                <a16:creationId xmlns:a16="http://schemas.microsoft.com/office/drawing/2014/main" id="{D7410475-A5DB-5D34-E1D9-7AC7718BD4A4}"/>
              </a:ext>
            </a:extLst>
          </p:cNvPr>
          <p:cNvGrpSpPr/>
          <p:nvPr/>
        </p:nvGrpSpPr>
        <p:grpSpPr>
          <a:xfrm rot="14441535" flipV="1">
            <a:off x="5816692" y="1501985"/>
            <a:ext cx="211483" cy="205201"/>
            <a:chOff x="6787242" y="2111827"/>
            <a:chExt cx="1144333" cy="1110343"/>
          </a:xfrm>
        </p:grpSpPr>
        <p:sp>
          <p:nvSpPr>
            <p:cNvPr id="450" name="Regular Pentagon 449">
              <a:extLst>
                <a:ext uri="{FF2B5EF4-FFF2-40B4-BE49-F238E27FC236}">
                  <a16:creationId xmlns:a16="http://schemas.microsoft.com/office/drawing/2014/main" id="{582FFFD9-8C0C-F051-F8C3-A74D06C5779A}"/>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51" name="Straight Connector 450">
              <a:extLst>
                <a:ext uri="{FF2B5EF4-FFF2-40B4-BE49-F238E27FC236}">
                  <a16:creationId xmlns:a16="http://schemas.microsoft.com/office/drawing/2014/main" id="{6F6302D1-5176-6A43-8392-9D454DF970AC}"/>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55" name="Group 454">
            <a:extLst>
              <a:ext uri="{FF2B5EF4-FFF2-40B4-BE49-F238E27FC236}">
                <a16:creationId xmlns:a16="http://schemas.microsoft.com/office/drawing/2014/main" id="{8BBED692-46D2-CA0B-2738-BEE744F349DA}"/>
              </a:ext>
            </a:extLst>
          </p:cNvPr>
          <p:cNvGrpSpPr/>
          <p:nvPr/>
        </p:nvGrpSpPr>
        <p:grpSpPr>
          <a:xfrm rot="8650442" flipH="1" flipV="1">
            <a:off x="6269185" y="1762992"/>
            <a:ext cx="211483" cy="205201"/>
            <a:chOff x="6787242" y="2111827"/>
            <a:chExt cx="1144333" cy="1110343"/>
          </a:xfrm>
        </p:grpSpPr>
        <p:sp>
          <p:nvSpPr>
            <p:cNvPr id="456" name="Regular Pentagon 455">
              <a:extLst>
                <a:ext uri="{FF2B5EF4-FFF2-40B4-BE49-F238E27FC236}">
                  <a16:creationId xmlns:a16="http://schemas.microsoft.com/office/drawing/2014/main" id="{A85202EE-B1D0-A781-36B6-3305BAD3666A}"/>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57" name="Straight Connector 456">
              <a:extLst>
                <a:ext uri="{FF2B5EF4-FFF2-40B4-BE49-F238E27FC236}">
                  <a16:creationId xmlns:a16="http://schemas.microsoft.com/office/drawing/2014/main" id="{E2718E4B-AE95-CCAB-5AA3-810B8C22375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cxnSp>
        <p:nvCxnSpPr>
          <p:cNvPr id="6" name="Straight Connector 5">
            <a:extLst>
              <a:ext uri="{FF2B5EF4-FFF2-40B4-BE49-F238E27FC236}">
                <a16:creationId xmlns:a16="http://schemas.microsoft.com/office/drawing/2014/main" id="{86C8D518-F455-7C7E-2123-64CB23F434CE}"/>
              </a:ext>
            </a:extLst>
          </p:cNvPr>
          <p:cNvCxnSpPr>
            <a:cxnSpLocks/>
          </p:cNvCxnSpPr>
          <p:nvPr/>
        </p:nvCxnSpPr>
        <p:spPr>
          <a:xfrm>
            <a:off x="5830139"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95" name="Group 194">
            <a:extLst>
              <a:ext uri="{FF2B5EF4-FFF2-40B4-BE49-F238E27FC236}">
                <a16:creationId xmlns:a16="http://schemas.microsoft.com/office/drawing/2014/main" id="{3F4D62CB-64DD-3823-4D8A-A6BA65989626}"/>
              </a:ext>
            </a:extLst>
          </p:cNvPr>
          <p:cNvGrpSpPr/>
          <p:nvPr/>
        </p:nvGrpSpPr>
        <p:grpSpPr>
          <a:xfrm>
            <a:off x="5726367" y="3297125"/>
            <a:ext cx="211483" cy="205201"/>
            <a:chOff x="6787242" y="2111827"/>
            <a:chExt cx="1144333" cy="1110343"/>
          </a:xfrm>
        </p:grpSpPr>
        <p:sp>
          <p:nvSpPr>
            <p:cNvPr id="196" name="Regular Pentagon 195">
              <a:extLst>
                <a:ext uri="{FF2B5EF4-FFF2-40B4-BE49-F238E27FC236}">
                  <a16:creationId xmlns:a16="http://schemas.microsoft.com/office/drawing/2014/main" id="{28CE04EE-D971-6410-5CB8-426FFE42B846}"/>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7" name="Straight Connector 196">
              <a:extLst>
                <a:ext uri="{FF2B5EF4-FFF2-40B4-BE49-F238E27FC236}">
                  <a16:creationId xmlns:a16="http://schemas.microsoft.com/office/drawing/2014/main" id="{0EC14B7A-0C3F-A2EE-575A-9BD2EA37EE40}"/>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15" name="Group 414">
            <a:extLst>
              <a:ext uri="{FF2B5EF4-FFF2-40B4-BE49-F238E27FC236}">
                <a16:creationId xmlns:a16="http://schemas.microsoft.com/office/drawing/2014/main" id="{74F23598-56C3-1C13-F049-0D6FF8E82A16}"/>
              </a:ext>
            </a:extLst>
          </p:cNvPr>
          <p:cNvGrpSpPr/>
          <p:nvPr/>
        </p:nvGrpSpPr>
        <p:grpSpPr>
          <a:xfrm flipV="1">
            <a:off x="5728870" y="2977823"/>
            <a:ext cx="211483" cy="205201"/>
            <a:chOff x="6787242" y="2111827"/>
            <a:chExt cx="1144333" cy="1110343"/>
          </a:xfrm>
        </p:grpSpPr>
        <p:sp>
          <p:nvSpPr>
            <p:cNvPr id="416" name="Regular Pentagon 415">
              <a:extLst>
                <a:ext uri="{FF2B5EF4-FFF2-40B4-BE49-F238E27FC236}">
                  <a16:creationId xmlns:a16="http://schemas.microsoft.com/office/drawing/2014/main" id="{8E31D27D-767F-5F24-991F-EAAD4E050480}"/>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17" name="Straight Connector 416">
              <a:extLst>
                <a:ext uri="{FF2B5EF4-FFF2-40B4-BE49-F238E27FC236}">
                  <a16:creationId xmlns:a16="http://schemas.microsoft.com/office/drawing/2014/main" id="{C95F8953-38EF-4735-55CE-EB9911D9A60E}"/>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cxnSp>
        <p:nvCxnSpPr>
          <p:cNvPr id="8" name="Straight Connector 7">
            <a:extLst>
              <a:ext uri="{FF2B5EF4-FFF2-40B4-BE49-F238E27FC236}">
                <a16:creationId xmlns:a16="http://schemas.microsoft.com/office/drawing/2014/main" id="{9B828884-6044-E885-0530-3D8E871F573D}"/>
              </a:ext>
            </a:extLst>
          </p:cNvPr>
          <p:cNvCxnSpPr>
            <a:cxnSpLocks/>
          </p:cNvCxnSpPr>
          <p:nvPr/>
        </p:nvCxnSpPr>
        <p:spPr>
          <a:xfrm>
            <a:off x="6241923"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98" name="Group 197">
            <a:extLst>
              <a:ext uri="{FF2B5EF4-FFF2-40B4-BE49-F238E27FC236}">
                <a16:creationId xmlns:a16="http://schemas.microsoft.com/office/drawing/2014/main" id="{F3DC7D14-41A7-D12A-8756-0A0E01D9676A}"/>
              </a:ext>
            </a:extLst>
          </p:cNvPr>
          <p:cNvGrpSpPr/>
          <p:nvPr/>
        </p:nvGrpSpPr>
        <p:grpSpPr>
          <a:xfrm>
            <a:off x="6136994" y="3297125"/>
            <a:ext cx="211483" cy="205201"/>
            <a:chOff x="6787242" y="2111827"/>
            <a:chExt cx="1144333" cy="1110343"/>
          </a:xfrm>
        </p:grpSpPr>
        <p:sp>
          <p:nvSpPr>
            <p:cNvPr id="199" name="Regular Pentagon 198">
              <a:extLst>
                <a:ext uri="{FF2B5EF4-FFF2-40B4-BE49-F238E27FC236}">
                  <a16:creationId xmlns:a16="http://schemas.microsoft.com/office/drawing/2014/main" id="{619698EA-85A2-0F82-9AF6-59044535AE12}"/>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0" name="Straight Connector 199">
              <a:extLst>
                <a:ext uri="{FF2B5EF4-FFF2-40B4-BE49-F238E27FC236}">
                  <a16:creationId xmlns:a16="http://schemas.microsoft.com/office/drawing/2014/main" id="{D7B31BFC-90ED-C0B8-2A2F-735EFF054E66}"/>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52" name="Group 451">
            <a:extLst>
              <a:ext uri="{FF2B5EF4-FFF2-40B4-BE49-F238E27FC236}">
                <a16:creationId xmlns:a16="http://schemas.microsoft.com/office/drawing/2014/main" id="{B4E0DB76-9901-8130-A923-CDA46B02C3D6}"/>
              </a:ext>
            </a:extLst>
          </p:cNvPr>
          <p:cNvGrpSpPr/>
          <p:nvPr/>
        </p:nvGrpSpPr>
        <p:grpSpPr>
          <a:xfrm flipV="1">
            <a:off x="6135913" y="2977823"/>
            <a:ext cx="211483" cy="205201"/>
            <a:chOff x="6787242" y="2111827"/>
            <a:chExt cx="1144333" cy="1110343"/>
          </a:xfrm>
        </p:grpSpPr>
        <p:sp>
          <p:nvSpPr>
            <p:cNvPr id="453" name="Regular Pentagon 452">
              <a:extLst>
                <a:ext uri="{FF2B5EF4-FFF2-40B4-BE49-F238E27FC236}">
                  <a16:creationId xmlns:a16="http://schemas.microsoft.com/office/drawing/2014/main" id="{6C4B7FD9-B0FF-7758-8D1E-8D17FB2268F9}"/>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54" name="Straight Connector 453">
              <a:extLst>
                <a:ext uri="{FF2B5EF4-FFF2-40B4-BE49-F238E27FC236}">
                  <a16:creationId xmlns:a16="http://schemas.microsoft.com/office/drawing/2014/main" id="{2BBA4739-7EA3-C381-DF0C-FE0CC7149E87}"/>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A7A39018-B673-D823-B211-B231019A2EC6}"/>
              </a:ext>
            </a:extLst>
          </p:cNvPr>
          <p:cNvGrpSpPr/>
          <p:nvPr/>
        </p:nvGrpSpPr>
        <p:grpSpPr>
          <a:xfrm rot="20269972">
            <a:off x="8203421" y="1452446"/>
            <a:ext cx="211483" cy="205201"/>
            <a:chOff x="6787242" y="2111827"/>
            <a:chExt cx="1144333" cy="1110343"/>
          </a:xfrm>
        </p:grpSpPr>
        <p:sp>
          <p:nvSpPr>
            <p:cNvPr id="10" name="Regular Pentagon 9">
              <a:extLst>
                <a:ext uri="{FF2B5EF4-FFF2-40B4-BE49-F238E27FC236}">
                  <a16:creationId xmlns:a16="http://schemas.microsoft.com/office/drawing/2014/main" id="{CDF72AE8-E995-A336-1331-A52D8C7A1585}"/>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1" name="Straight Connector 10">
              <a:extLst>
                <a:ext uri="{FF2B5EF4-FFF2-40B4-BE49-F238E27FC236}">
                  <a16:creationId xmlns:a16="http://schemas.microsoft.com/office/drawing/2014/main" id="{698DAD35-B073-D70F-6B0F-8EF5DB4BB1A6}"/>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7" name="Footer Placeholder 3">
            <a:extLst>
              <a:ext uri="{FF2B5EF4-FFF2-40B4-BE49-F238E27FC236}">
                <a16:creationId xmlns:a16="http://schemas.microsoft.com/office/drawing/2014/main" id="{6120D182-D90A-7EA3-AE93-EEFED36D3759}"/>
              </a:ext>
            </a:extLst>
          </p:cNvPr>
          <p:cNvSpPr txBox="1">
            <a:spLocks/>
          </p:cNvSpPr>
          <p:nvPr/>
        </p:nvSpPr>
        <p:spPr>
          <a:xfrm>
            <a:off x="5696663" y="1074428"/>
            <a:ext cx="2989883" cy="256032"/>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350" dirty="0">
                <a:solidFill>
                  <a:schemeClr val="tx1">
                    <a:lumMod val="65000"/>
                    <a:lumOff val="35000"/>
                  </a:schemeClr>
                </a:solidFill>
                <a:latin typeface="Calibri" panose="020F0502020204030204" pitchFamily="34" charset="0"/>
                <a:cs typeface="Calibri" panose="020F0502020204030204" pitchFamily="34" charset="0"/>
              </a:rPr>
              <a:t>Host Cell Nucleotides</a:t>
            </a:r>
          </a:p>
        </p:txBody>
      </p:sp>
      <p:cxnSp>
        <p:nvCxnSpPr>
          <p:cNvPr id="147" name="Straight Connector 146">
            <a:extLst>
              <a:ext uri="{FF2B5EF4-FFF2-40B4-BE49-F238E27FC236}">
                <a16:creationId xmlns:a16="http://schemas.microsoft.com/office/drawing/2014/main" id="{8EC70326-546F-DFA5-1E21-B71A56734839}"/>
              </a:ext>
            </a:extLst>
          </p:cNvPr>
          <p:cNvCxnSpPr>
            <a:cxnSpLocks/>
          </p:cNvCxnSpPr>
          <p:nvPr/>
        </p:nvCxnSpPr>
        <p:spPr>
          <a:xfrm>
            <a:off x="6665505"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B8A24AE0-24B4-980C-1EC9-34F6188C1106}"/>
              </a:ext>
            </a:extLst>
          </p:cNvPr>
          <p:cNvCxnSpPr>
            <a:cxnSpLocks/>
          </p:cNvCxnSpPr>
          <p:nvPr/>
        </p:nvCxnSpPr>
        <p:spPr>
          <a:xfrm>
            <a:off x="7055469"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FFA9BF83-FBBD-DB1C-F84E-8BBB065E22B8}"/>
              </a:ext>
            </a:extLst>
          </p:cNvPr>
          <p:cNvCxnSpPr>
            <a:cxnSpLocks/>
          </p:cNvCxnSpPr>
          <p:nvPr/>
        </p:nvCxnSpPr>
        <p:spPr>
          <a:xfrm>
            <a:off x="747232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FF992202-8872-59F1-FE3F-58AA5A9182FF}"/>
              </a:ext>
            </a:extLst>
          </p:cNvPr>
          <p:cNvCxnSpPr>
            <a:cxnSpLocks/>
          </p:cNvCxnSpPr>
          <p:nvPr/>
        </p:nvCxnSpPr>
        <p:spPr>
          <a:xfrm>
            <a:off x="7895910"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201" name="Group 200">
            <a:extLst>
              <a:ext uri="{FF2B5EF4-FFF2-40B4-BE49-F238E27FC236}">
                <a16:creationId xmlns:a16="http://schemas.microsoft.com/office/drawing/2014/main" id="{FA5F3D80-0EFE-CD6B-5CEE-D5B2C94E5DE7}"/>
              </a:ext>
            </a:extLst>
          </p:cNvPr>
          <p:cNvGrpSpPr/>
          <p:nvPr/>
        </p:nvGrpSpPr>
        <p:grpSpPr>
          <a:xfrm>
            <a:off x="6547621" y="3297125"/>
            <a:ext cx="211483" cy="205201"/>
            <a:chOff x="6787242" y="2111827"/>
            <a:chExt cx="1144333" cy="1110343"/>
          </a:xfrm>
        </p:grpSpPr>
        <p:sp>
          <p:nvSpPr>
            <p:cNvPr id="202" name="Regular Pentagon 201">
              <a:extLst>
                <a:ext uri="{FF2B5EF4-FFF2-40B4-BE49-F238E27FC236}">
                  <a16:creationId xmlns:a16="http://schemas.microsoft.com/office/drawing/2014/main" id="{D946063D-F3A4-CAAE-4BC7-17893A747B63}"/>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3" name="Straight Connector 202">
              <a:extLst>
                <a:ext uri="{FF2B5EF4-FFF2-40B4-BE49-F238E27FC236}">
                  <a16:creationId xmlns:a16="http://schemas.microsoft.com/office/drawing/2014/main" id="{E189FA0D-D7FE-5A78-C037-CDCA93373DE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04" name="Group 203">
            <a:extLst>
              <a:ext uri="{FF2B5EF4-FFF2-40B4-BE49-F238E27FC236}">
                <a16:creationId xmlns:a16="http://schemas.microsoft.com/office/drawing/2014/main" id="{CA5001BC-3AEE-C002-5EBB-BBC7C08EFDB1}"/>
              </a:ext>
            </a:extLst>
          </p:cNvPr>
          <p:cNvGrpSpPr/>
          <p:nvPr/>
        </p:nvGrpSpPr>
        <p:grpSpPr>
          <a:xfrm>
            <a:off x="6958248" y="3297125"/>
            <a:ext cx="211483" cy="205201"/>
            <a:chOff x="6787242" y="2111827"/>
            <a:chExt cx="1144333" cy="1110343"/>
          </a:xfrm>
        </p:grpSpPr>
        <p:sp>
          <p:nvSpPr>
            <p:cNvPr id="205" name="Regular Pentagon 204">
              <a:extLst>
                <a:ext uri="{FF2B5EF4-FFF2-40B4-BE49-F238E27FC236}">
                  <a16:creationId xmlns:a16="http://schemas.microsoft.com/office/drawing/2014/main" id="{495108C5-20E5-D2A8-33C2-6A7C7EC0150E}"/>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6" name="Straight Connector 205">
              <a:extLst>
                <a:ext uri="{FF2B5EF4-FFF2-40B4-BE49-F238E27FC236}">
                  <a16:creationId xmlns:a16="http://schemas.microsoft.com/office/drawing/2014/main" id="{EF86F15C-D677-DC3C-4200-328FB103BBF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07" name="Group 206">
            <a:extLst>
              <a:ext uri="{FF2B5EF4-FFF2-40B4-BE49-F238E27FC236}">
                <a16:creationId xmlns:a16="http://schemas.microsoft.com/office/drawing/2014/main" id="{25FF3DB8-B871-0AE2-02B9-A6B3CD14CF71}"/>
              </a:ext>
            </a:extLst>
          </p:cNvPr>
          <p:cNvGrpSpPr/>
          <p:nvPr/>
        </p:nvGrpSpPr>
        <p:grpSpPr>
          <a:xfrm>
            <a:off x="7368875" y="3297125"/>
            <a:ext cx="211483" cy="205201"/>
            <a:chOff x="6787242" y="2111827"/>
            <a:chExt cx="1144333" cy="1110343"/>
          </a:xfrm>
        </p:grpSpPr>
        <p:sp>
          <p:nvSpPr>
            <p:cNvPr id="208" name="Regular Pentagon 207">
              <a:extLst>
                <a:ext uri="{FF2B5EF4-FFF2-40B4-BE49-F238E27FC236}">
                  <a16:creationId xmlns:a16="http://schemas.microsoft.com/office/drawing/2014/main" id="{4232C40D-F1FE-A35A-622C-8E500DB1C388}"/>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9" name="Straight Connector 208">
              <a:extLst>
                <a:ext uri="{FF2B5EF4-FFF2-40B4-BE49-F238E27FC236}">
                  <a16:creationId xmlns:a16="http://schemas.microsoft.com/office/drawing/2014/main" id="{0F779D17-3E67-76D6-1BAA-5BC4F20E3AF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10" name="Group 209">
            <a:extLst>
              <a:ext uri="{FF2B5EF4-FFF2-40B4-BE49-F238E27FC236}">
                <a16:creationId xmlns:a16="http://schemas.microsoft.com/office/drawing/2014/main" id="{6290DE80-76A8-D79A-45B1-E518C1D2B9FC}"/>
              </a:ext>
            </a:extLst>
          </p:cNvPr>
          <p:cNvGrpSpPr/>
          <p:nvPr/>
        </p:nvGrpSpPr>
        <p:grpSpPr>
          <a:xfrm>
            <a:off x="7779502" y="3297125"/>
            <a:ext cx="211483" cy="205201"/>
            <a:chOff x="6787242" y="2111827"/>
            <a:chExt cx="1144333" cy="1110343"/>
          </a:xfrm>
        </p:grpSpPr>
        <p:sp>
          <p:nvSpPr>
            <p:cNvPr id="211" name="Regular Pentagon 210">
              <a:extLst>
                <a:ext uri="{FF2B5EF4-FFF2-40B4-BE49-F238E27FC236}">
                  <a16:creationId xmlns:a16="http://schemas.microsoft.com/office/drawing/2014/main" id="{29E5DA21-8796-9ED8-A342-57AEB42B87A4}"/>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12" name="Straight Connector 211">
              <a:extLst>
                <a:ext uri="{FF2B5EF4-FFF2-40B4-BE49-F238E27FC236}">
                  <a16:creationId xmlns:a16="http://schemas.microsoft.com/office/drawing/2014/main" id="{03628D14-8B8F-203A-F5A4-463C42F47BAF}"/>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51" name="Group 250">
            <a:extLst>
              <a:ext uri="{FF2B5EF4-FFF2-40B4-BE49-F238E27FC236}">
                <a16:creationId xmlns:a16="http://schemas.microsoft.com/office/drawing/2014/main" id="{BCCAEE54-9FF4-986D-6503-099E4F2C4853}"/>
              </a:ext>
            </a:extLst>
          </p:cNvPr>
          <p:cNvGrpSpPr/>
          <p:nvPr/>
        </p:nvGrpSpPr>
        <p:grpSpPr>
          <a:xfrm flipV="1">
            <a:off x="6946371" y="2977823"/>
            <a:ext cx="211483" cy="205201"/>
            <a:chOff x="6787242" y="2111827"/>
            <a:chExt cx="1144333" cy="1110343"/>
          </a:xfrm>
        </p:grpSpPr>
        <p:sp>
          <p:nvSpPr>
            <p:cNvPr id="252" name="Regular Pentagon 251">
              <a:extLst>
                <a:ext uri="{FF2B5EF4-FFF2-40B4-BE49-F238E27FC236}">
                  <a16:creationId xmlns:a16="http://schemas.microsoft.com/office/drawing/2014/main" id="{42E47EA6-83AF-FE8B-40E7-44C85D4E4DBE}"/>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53" name="Straight Connector 252">
              <a:extLst>
                <a:ext uri="{FF2B5EF4-FFF2-40B4-BE49-F238E27FC236}">
                  <a16:creationId xmlns:a16="http://schemas.microsoft.com/office/drawing/2014/main" id="{6B4F91F3-776A-08EB-7992-37FCFCAE8C20}"/>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40" name="Group 439">
            <a:extLst>
              <a:ext uri="{FF2B5EF4-FFF2-40B4-BE49-F238E27FC236}">
                <a16:creationId xmlns:a16="http://schemas.microsoft.com/office/drawing/2014/main" id="{540D6855-7F1E-15D1-D6B7-45C6B7EC5947}"/>
              </a:ext>
            </a:extLst>
          </p:cNvPr>
          <p:cNvGrpSpPr/>
          <p:nvPr/>
        </p:nvGrpSpPr>
        <p:grpSpPr>
          <a:xfrm flipV="1">
            <a:off x="7370257" y="2970561"/>
            <a:ext cx="211483" cy="205201"/>
            <a:chOff x="6787242" y="2111827"/>
            <a:chExt cx="1144333" cy="1110343"/>
          </a:xfrm>
        </p:grpSpPr>
        <p:sp>
          <p:nvSpPr>
            <p:cNvPr id="441" name="Regular Pentagon 440">
              <a:extLst>
                <a:ext uri="{FF2B5EF4-FFF2-40B4-BE49-F238E27FC236}">
                  <a16:creationId xmlns:a16="http://schemas.microsoft.com/office/drawing/2014/main" id="{C89A55B1-6ED3-6F66-B9CA-558C364502A6}"/>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42" name="Straight Connector 441">
              <a:extLst>
                <a:ext uri="{FF2B5EF4-FFF2-40B4-BE49-F238E27FC236}">
                  <a16:creationId xmlns:a16="http://schemas.microsoft.com/office/drawing/2014/main" id="{331E86D7-EA49-0712-3DFE-8B3E7F369158}"/>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60" name="Group 459">
            <a:extLst>
              <a:ext uri="{FF2B5EF4-FFF2-40B4-BE49-F238E27FC236}">
                <a16:creationId xmlns:a16="http://schemas.microsoft.com/office/drawing/2014/main" id="{89EFE066-1A28-A546-8D01-9734B11014A5}"/>
              </a:ext>
            </a:extLst>
          </p:cNvPr>
          <p:cNvGrpSpPr/>
          <p:nvPr/>
        </p:nvGrpSpPr>
        <p:grpSpPr>
          <a:xfrm flipV="1">
            <a:off x="7792031" y="2970561"/>
            <a:ext cx="211483" cy="205201"/>
            <a:chOff x="6787242" y="2111827"/>
            <a:chExt cx="1144333" cy="1110343"/>
          </a:xfrm>
        </p:grpSpPr>
        <p:sp>
          <p:nvSpPr>
            <p:cNvPr id="461" name="Regular Pentagon 460">
              <a:extLst>
                <a:ext uri="{FF2B5EF4-FFF2-40B4-BE49-F238E27FC236}">
                  <a16:creationId xmlns:a16="http://schemas.microsoft.com/office/drawing/2014/main" id="{B7097B1A-FF54-30E1-3761-85866B6877D6}"/>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62" name="Straight Connector 461">
              <a:extLst>
                <a:ext uri="{FF2B5EF4-FFF2-40B4-BE49-F238E27FC236}">
                  <a16:creationId xmlns:a16="http://schemas.microsoft.com/office/drawing/2014/main" id="{9F2D52E0-347F-51BC-094F-C289AE960BB7}"/>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24" name="Group 223">
            <a:extLst>
              <a:ext uri="{FF2B5EF4-FFF2-40B4-BE49-F238E27FC236}">
                <a16:creationId xmlns:a16="http://schemas.microsoft.com/office/drawing/2014/main" id="{05C8028E-C10F-EAD5-D960-936CD9B5346F}"/>
              </a:ext>
            </a:extLst>
          </p:cNvPr>
          <p:cNvGrpSpPr/>
          <p:nvPr/>
        </p:nvGrpSpPr>
        <p:grpSpPr>
          <a:xfrm flipV="1">
            <a:off x="6552025" y="2999375"/>
            <a:ext cx="211483" cy="205201"/>
            <a:chOff x="6787242" y="2111827"/>
            <a:chExt cx="1144333" cy="1110343"/>
          </a:xfrm>
        </p:grpSpPr>
        <p:sp>
          <p:nvSpPr>
            <p:cNvPr id="225" name="Regular Pentagon 224">
              <a:extLst>
                <a:ext uri="{FF2B5EF4-FFF2-40B4-BE49-F238E27FC236}">
                  <a16:creationId xmlns:a16="http://schemas.microsoft.com/office/drawing/2014/main" id="{52EFBA0E-25A8-8372-977C-2D4F9991C48B}"/>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6" name="Straight Connector 225">
              <a:extLst>
                <a:ext uri="{FF2B5EF4-FFF2-40B4-BE49-F238E27FC236}">
                  <a16:creationId xmlns:a16="http://schemas.microsoft.com/office/drawing/2014/main" id="{F843427B-7E24-D2DF-7B9A-9CF1BDB38AF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cxnSp>
        <p:nvCxnSpPr>
          <p:cNvPr id="5" name="Straight Connector 4">
            <a:extLst>
              <a:ext uri="{FF2B5EF4-FFF2-40B4-BE49-F238E27FC236}">
                <a16:creationId xmlns:a16="http://schemas.microsoft.com/office/drawing/2014/main" id="{00DD8183-AED0-87D0-E639-EFA398BD9B7A}"/>
              </a:ext>
            </a:extLst>
          </p:cNvPr>
          <p:cNvCxnSpPr>
            <a:cxnSpLocks/>
          </p:cNvCxnSpPr>
          <p:nvPr/>
        </p:nvCxnSpPr>
        <p:spPr>
          <a:xfrm>
            <a:off x="8305213"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213" name="Group 212">
            <a:extLst>
              <a:ext uri="{FF2B5EF4-FFF2-40B4-BE49-F238E27FC236}">
                <a16:creationId xmlns:a16="http://schemas.microsoft.com/office/drawing/2014/main" id="{2F888AFD-4E0C-F052-9A25-B1360D58CAD2}"/>
              </a:ext>
            </a:extLst>
          </p:cNvPr>
          <p:cNvGrpSpPr/>
          <p:nvPr/>
        </p:nvGrpSpPr>
        <p:grpSpPr>
          <a:xfrm>
            <a:off x="8190123" y="3297125"/>
            <a:ext cx="211483" cy="205201"/>
            <a:chOff x="6787242" y="2111827"/>
            <a:chExt cx="1144333" cy="1110343"/>
          </a:xfrm>
        </p:grpSpPr>
        <p:sp>
          <p:nvSpPr>
            <p:cNvPr id="214" name="Regular Pentagon 213">
              <a:extLst>
                <a:ext uri="{FF2B5EF4-FFF2-40B4-BE49-F238E27FC236}">
                  <a16:creationId xmlns:a16="http://schemas.microsoft.com/office/drawing/2014/main" id="{85B7A8BF-1D79-65A3-CCCA-598A964F3561}"/>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15" name="Straight Connector 214">
              <a:extLst>
                <a:ext uri="{FF2B5EF4-FFF2-40B4-BE49-F238E27FC236}">
                  <a16:creationId xmlns:a16="http://schemas.microsoft.com/office/drawing/2014/main" id="{C48D2789-F6D2-3990-30FE-BAF5CD59FF28}"/>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06" name="Group 405">
            <a:extLst>
              <a:ext uri="{FF2B5EF4-FFF2-40B4-BE49-F238E27FC236}">
                <a16:creationId xmlns:a16="http://schemas.microsoft.com/office/drawing/2014/main" id="{37C25811-168A-14A5-1161-0A97397160FB}"/>
              </a:ext>
            </a:extLst>
          </p:cNvPr>
          <p:cNvGrpSpPr/>
          <p:nvPr/>
        </p:nvGrpSpPr>
        <p:grpSpPr>
          <a:xfrm flipV="1">
            <a:off x="8196894" y="2970561"/>
            <a:ext cx="211483" cy="205201"/>
            <a:chOff x="6787242" y="2111827"/>
            <a:chExt cx="1144333" cy="1110343"/>
          </a:xfrm>
        </p:grpSpPr>
        <p:sp>
          <p:nvSpPr>
            <p:cNvPr id="407" name="Regular Pentagon 406">
              <a:extLst>
                <a:ext uri="{FF2B5EF4-FFF2-40B4-BE49-F238E27FC236}">
                  <a16:creationId xmlns:a16="http://schemas.microsoft.com/office/drawing/2014/main" id="{F35C5E85-A8C5-BF74-FB67-EA0B9254230C}"/>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08" name="Straight Connector 407">
              <a:extLst>
                <a:ext uri="{FF2B5EF4-FFF2-40B4-BE49-F238E27FC236}">
                  <a16:creationId xmlns:a16="http://schemas.microsoft.com/office/drawing/2014/main" id="{06E81997-0DF7-49E4-924E-66D6874D2AE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76898975"/>
      </p:ext>
    </p:extLst>
  </p:cSld>
  <p:clrMapOvr>
    <a:masterClrMapping/>
  </p:clrMapOvr>
  <mc:AlternateContent xmlns:mc="http://schemas.openxmlformats.org/markup-compatibility/2006" xmlns:p14="http://schemas.microsoft.com/office/powerpoint/2010/main">
    <mc:Choice Requires="p14">
      <p:transition spd="slow" p14:dur="3000" advTm="4138">
        <p:fade/>
      </p:transition>
    </mc:Choice>
    <mc:Fallback xmlns="">
      <p:transition spd="slow" advTm="4138">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5F9892-D929-A766-28E7-869CE21D4A39}"/>
              </a:ext>
            </a:extLst>
          </p:cNvPr>
          <p:cNvPicPr>
            <a:picLocks noChangeAspect="1"/>
          </p:cNvPicPr>
          <p:nvPr/>
        </p:nvPicPr>
        <p:blipFill>
          <a:blip r:embed="rId2">
            <a:alphaModFix amt="50000"/>
          </a:blip>
          <a:stretch>
            <a:fillRect/>
          </a:stretch>
        </p:blipFill>
        <p:spPr>
          <a:xfrm rot="18250729">
            <a:off x="5048348" y="1862787"/>
            <a:ext cx="2320613" cy="2943216"/>
          </a:xfrm>
          <a:prstGeom prst="rect">
            <a:avLst/>
          </a:prstGeom>
        </p:spPr>
      </p:pic>
      <p:sp>
        <p:nvSpPr>
          <p:cNvPr id="15" name="Footer Placeholder 3">
            <a:extLst>
              <a:ext uri="{FF2B5EF4-FFF2-40B4-BE49-F238E27FC236}">
                <a16:creationId xmlns:a16="http://schemas.microsoft.com/office/drawing/2014/main" id="{BE286A19-D8A3-75B2-4DBC-C3035B331C24}"/>
              </a:ext>
            </a:extLst>
          </p:cNvPr>
          <p:cNvSpPr txBox="1">
            <a:spLocks/>
          </p:cNvSpPr>
          <p:nvPr/>
        </p:nvSpPr>
        <p:spPr>
          <a:xfrm>
            <a:off x="5337625" y="4055273"/>
            <a:ext cx="2164883" cy="253526"/>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200" dirty="0">
                <a:solidFill>
                  <a:srgbClr val="A06A52"/>
                </a:solidFill>
                <a:latin typeface="Calibri" panose="020F0502020204030204" pitchFamily="34" charset="0"/>
                <a:cs typeface="Calibri" panose="020F0502020204030204" pitchFamily="34" charset="0"/>
              </a:rPr>
              <a:t>Reverse Transcriptase</a:t>
            </a:r>
          </a:p>
        </p:txBody>
      </p:sp>
      <p:sp>
        <p:nvSpPr>
          <p:cNvPr id="14" name="Rectangle 13">
            <a:extLst>
              <a:ext uri="{FF2B5EF4-FFF2-40B4-BE49-F238E27FC236}">
                <a16:creationId xmlns:a16="http://schemas.microsoft.com/office/drawing/2014/main" id="{FA3FC2C0-50DC-4F91-90FF-87992F261CD2}"/>
              </a:ext>
            </a:extLst>
          </p:cNvPr>
          <p:cNvSpPr/>
          <p:nvPr/>
        </p:nvSpPr>
        <p:spPr>
          <a:xfrm rot="16200000" flipH="1">
            <a:off x="5078547" y="-368756"/>
            <a:ext cx="317762" cy="6898239"/>
          </a:xfrm>
          <a:prstGeom prst="rect">
            <a:avLst/>
          </a:prstGeom>
          <a:gradFill flip="none" rotWithShape="1">
            <a:gsLst>
              <a:gs pos="0">
                <a:srgbClr val="002060">
                  <a:alpha val="30000"/>
                </a:srgbClr>
              </a:gs>
              <a:gs pos="95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16" name="Rectangle 215">
            <a:extLst>
              <a:ext uri="{FF2B5EF4-FFF2-40B4-BE49-F238E27FC236}">
                <a16:creationId xmlns:a16="http://schemas.microsoft.com/office/drawing/2014/main" id="{CB2B71E8-4114-C455-92F6-9C020DE9B09C}"/>
              </a:ext>
            </a:extLst>
          </p:cNvPr>
          <p:cNvSpPr/>
          <p:nvPr/>
        </p:nvSpPr>
        <p:spPr>
          <a:xfrm rot="16200000" flipH="1">
            <a:off x="5078546" y="-50834"/>
            <a:ext cx="317762" cy="6898239"/>
          </a:xfrm>
          <a:prstGeom prst="rect">
            <a:avLst/>
          </a:prstGeom>
          <a:gradFill flip="none" rotWithShape="1">
            <a:gsLst>
              <a:gs pos="100000">
                <a:srgbClr val="00B0F0">
                  <a:alpha val="30000"/>
                </a:srgbClr>
              </a:gs>
              <a:gs pos="5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25" name="Straight Connector 424">
            <a:extLst>
              <a:ext uri="{FF2B5EF4-FFF2-40B4-BE49-F238E27FC236}">
                <a16:creationId xmlns:a16="http://schemas.microsoft.com/office/drawing/2014/main" id="{B8ACF705-DFC2-054C-ACCC-2AFC8251DF91}"/>
              </a:ext>
            </a:extLst>
          </p:cNvPr>
          <p:cNvCxnSpPr/>
          <p:nvPr/>
        </p:nvCxnSpPr>
        <p:spPr>
          <a:xfrm>
            <a:off x="2135787"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8D5C00DF-C56E-7668-783A-A828A44C6512}"/>
              </a:ext>
            </a:extLst>
          </p:cNvPr>
          <p:cNvCxnSpPr/>
          <p:nvPr/>
        </p:nvCxnSpPr>
        <p:spPr>
          <a:xfrm>
            <a:off x="254543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82B18641-BA1F-A170-2558-AD4BA213048A}"/>
              </a:ext>
            </a:extLst>
          </p:cNvPr>
          <p:cNvCxnSpPr/>
          <p:nvPr/>
        </p:nvCxnSpPr>
        <p:spPr>
          <a:xfrm>
            <a:off x="295818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a:extLst>
              <a:ext uri="{FF2B5EF4-FFF2-40B4-BE49-F238E27FC236}">
                <a16:creationId xmlns:a16="http://schemas.microsoft.com/office/drawing/2014/main" id="{8D1F0779-1137-6B45-D407-830821A0E923}"/>
              </a:ext>
            </a:extLst>
          </p:cNvPr>
          <p:cNvCxnSpPr/>
          <p:nvPr/>
        </p:nvCxnSpPr>
        <p:spPr>
          <a:xfrm>
            <a:off x="3367687"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FDBC1B40-28A6-FD1E-111E-2485A40786C7}"/>
              </a:ext>
            </a:extLst>
          </p:cNvPr>
          <p:cNvCxnSpPr/>
          <p:nvPr/>
        </p:nvCxnSpPr>
        <p:spPr>
          <a:xfrm>
            <a:off x="377733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a:extLst>
              <a:ext uri="{FF2B5EF4-FFF2-40B4-BE49-F238E27FC236}">
                <a16:creationId xmlns:a16="http://schemas.microsoft.com/office/drawing/2014/main" id="{CB9DA93D-6D2E-FF99-DAB9-22F12B62DA88}"/>
              </a:ext>
            </a:extLst>
          </p:cNvPr>
          <p:cNvCxnSpPr/>
          <p:nvPr/>
        </p:nvCxnSpPr>
        <p:spPr>
          <a:xfrm>
            <a:off x="419008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E457FCEE-F549-A02B-84FD-F6862BE688E4}"/>
              </a:ext>
            </a:extLst>
          </p:cNvPr>
          <p:cNvCxnSpPr/>
          <p:nvPr/>
        </p:nvCxnSpPr>
        <p:spPr>
          <a:xfrm>
            <a:off x="4599663"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a:extLst>
              <a:ext uri="{FF2B5EF4-FFF2-40B4-BE49-F238E27FC236}">
                <a16:creationId xmlns:a16="http://schemas.microsoft.com/office/drawing/2014/main" id="{DD504271-39BA-18DC-E0A9-8F1BAE996102}"/>
              </a:ext>
            </a:extLst>
          </p:cNvPr>
          <p:cNvCxnSpPr/>
          <p:nvPr/>
        </p:nvCxnSpPr>
        <p:spPr>
          <a:xfrm>
            <a:off x="500923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id="{8BE5C3F2-6D20-EB82-28E6-E72F6CDF150B}"/>
              </a:ext>
            </a:extLst>
          </p:cNvPr>
          <p:cNvCxnSpPr>
            <a:cxnSpLocks/>
          </p:cNvCxnSpPr>
          <p:nvPr/>
        </p:nvCxnSpPr>
        <p:spPr>
          <a:xfrm>
            <a:off x="5423724"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5109146-A898-AC4F-BA26-53556AB543DC}"/>
              </a:ext>
            </a:extLst>
          </p:cNvPr>
          <p:cNvSpPr>
            <a:spLocks noGrp="1"/>
          </p:cNvSpPr>
          <p:nvPr>
            <p:ph type="title"/>
          </p:nvPr>
        </p:nvSpPr>
        <p:spPr/>
        <p:txBody>
          <a:bodyPr>
            <a:normAutofit/>
          </a:bodyPr>
          <a:lstStyle/>
          <a:p>
            <a:r>
              <a:rPr lang="en-US" dirty="0"/>
              <a:t>Reverse Transcription</a:t>
            </a:r>
          </a:p>
        </p:txBody>
      </p:sp>
      <p:sp>
        <p:nvSpPr>
          <p:cNvPr id="3" name="Text Placeholder 2">
            <a:extLst>
              <a:ext uri="{FF2B5EF4-FFF2-40B4-BE49-F238E27FC236}">
                <a16:creationId xmlns:a16="http://schemas.microsoft.com/office/drawing/2014/main" id="{1A176FFE-2CC2-AF47-B8F9-12ECF247E3DC}"/>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164" name="Rectangle 163">
            <a:extLst>
              <a:ext uri="{FF2B5EF4-FFF2-40B4-BE49-F238E27FC236}">
                <a16:creationId xmlns:a16="http://schemas.microsoft.com/office/drawing/2014/main" id="{383C87C6-F5B9-C9C7-1F8F-E07F96A7D304}"/>
              </a:ext>
            </a:extLst>
          </p:cNvPr>
          <p:cNvSpPr>
            <a:spLocks noChangeArrowheads="1"/>
          </p:cNvSpPr>
          <p:nvPr/>
        </p:nvSpPr>
        <p:spPr bwMode="auto">
          <a:xfrm>
            <a:off x="457201" y="4420720"/>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grpSp>
        <p:nvGrpSpPr>
          <p:cNvPr id="165" name="Group 164">
            <a:extLst>
              <a:ext uri="{FF2B5EF4-FFF2-40B4-BE49-F238E27FC236}">
                <a16:creationId xmlns:a16="http://schemas.microsoft.com/office/drawing/2014/main" id="{F88A7255-2263-280C-F626-463530C724DF}"/>
              </a:ext>
            </a:extLst>
          </p:cNvPr>
          <p:cNvGrpSpPr/>
          <p:nvPr/>
        </p:nvGrpSpPr>
        <p:grpSpPr>
          <a:xfrm flipV="1">
            <a:off x="3262605" y="2977823"/>
            <a:ext cx="211483" cy="205201"/>
            <a:chOff x="6787242" y="2111827"/>
            <a:chExt cx="1144333" cy="1110343"/>
          </a:xfrm>
        </p:grpSpPr>
        <p:sp>
          <p:nvSpPr>
            <p:cNvPr id="166" name="Regular Pentagon 165">
              <a:extLst>
                <a:ext uri="{FF2B5EF4-FFF2-40B4-BE49-F238E27FC236}">
                  <a16:creationId xmlns:a16="http://schemas.microsoft.com/office/drawing/2014/main" id="{172112E2-3D48-5ED3-C94E-6EC22C52E0B1}"/>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67" name="Straight Connector 166">
              <a:extLst>
                <a:ext uri="{FF2B5EF4-FFF2-40B4-BE49-F238E27FC236}">
                  <a16:creationId xmlns:a16="http://schemas.microsoft.com/office/drawing/2014/main" id="{4A882A12-ED4D-7CA7-6FBA-E2CA0910B6A0}"/>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68" name="Group 167">
            <a:extLst>
              <a:ext uri="{FF2B5EF4-FFF2-40B4-BE49-F238E27FC236}">
                <a16:creationId xmlns:a16="http://schemas.microsoft.com/office/drawing/2014/main" id="{1D17C89C-1A5D-FAD8-CF76-39E68C197ECE}"/>
              </a:ext>
            </a:extLst>
          </p:cNvPr>
          <p:cNvGrpSpPr/>
          <p:nvPr/>
        </p:nvGrpSpPr>
        <p:grpSpPr>
          <a:xfrm>
            <a:off x="2030724" y="3297125"/>
            <a:ext cx="211483" cy="205201"/>
            <a:chOff x="6787242" y="2111827"/>
            <a:chExt cx="1144333" cy="1110343"/>
          </a:xfrm>
        </p:grpSpPr>
        <p:sp>
          <p:nvSpPr>
            <p:cNvPr id="169" name="Regular Pentagon 168">
              <a:extLst>
                <a:ext uri="{FF2B5EF4-FFF2-40B4-BE49-F238E27FC236}">
                  <a16:creationId xmlns:a16="http://schemas.microsoft.com/office/drawing/2014/main" id="{5096E7BE-9E03-213B-F887-2C53B2B2D07C}"/>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70" name="Straight Connector 169">
              <a:extLst>
                <a:ext uri="{FF2B5EF4-FFF2-40B4-BE49-F238E27FC236}">
                  <a16:creationId xmlns:a16="http://schemas.microsoft.com/office/drawing/2014/main" id="{476647F3-60C1-12E9-97E5-15EBA92E5D0D}"/>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71" name="Group 170">
            <a:extLst>
              <a:ext uri="{FF2B5EF4-FFF2-40B4-BE49-F238E27FC236}">
                <a16:creationId xmlns:a16="http://schemas.microsoft.com/office/drawing/2014/main" id="{929763FF-09B6-C276-4D04-E6D0BA7A68A7}"/>
              </a:ext>
            </a:extLst>
          </p:cNvPr>
          <p:cNvGrpSpPr/>
          <p:nvPr/>
        </p:nvGrpSpPr>
        <p:grpSpPr>
          <a:xfrm>
            <a:off x="3262605" y="3297125"/>
            <a:ext cx="211483" cy="205201"/>
            <a:chOff x="6787242" y="2111827"/>
            <a:chExt cx="1144333" cy="1110343"/>
          </a:xfrm>
        </p:grpSpPr>
        <p:sp>
          <p:nvSpPr>
            <p:cNvPr id="172" name="Regular Pentagon 171">
              <a:extLst>
                <a:ext uri="{FF2B5EF4-FFF2-40B4-BE49-F238E27FC236}">
                  <a16:creationId xmlns:a16="http://schemas.microsoft.com/office/drawing/2014/main" id="{1C7E634F-2756-0F66-D13F-C581903E8911}"/>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cxnSp>
          <p:nvCxnSpPr>
            <p:cNvPr id="173" name="Straight Connector 172">
              <a:extLst>
                <a:ext uri="{FF2B5EF4-FFF2-40B4-BE49-F238E27FC236}">
                  <a16:creationId xmlns:a16="http://schemas.microsoft.com/office/drawing/2014/main" id="{0728CB6B-7E1D-3F73-FEBA-ECA62DDC4EF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74" name="Group 173">
            <a:extLst>
              <a:ext uri="{FF2B5EF4-FFF2-40B4-BE49-F238E27FC236}">
                <a16:creationId xmlns:a16="http://schemas.microsoft.com/office/drawing/2014/main" id="{302D5010-CF36-41FA-32DF-668E302AFAB3}"/>
              </a:ext>
            </a:extLst>
          </p:cNvPr>
          <p:cNvGrpSpPr/>
          <p:nvPr/>
        </p:nvGrpSpPr>
        <p:grpSpPr>
          <a:xfrm>
            <a:off x="2851978" y="3297125"/>
            <a:ext cx="211483" cy="205201"/>
            <a:chOff x="6787242" y="2111827"/>
            <a:chExt cx="1144333" cy="1110343"/>
          </a:xfrm>
        </p:grpSpPr>
        <p:sp>
          <p:nvSpPr>
            <p:cNvPr id="175" name="Regular Pentagon 174">
              <a:extLst>
                <a:ext uri="{FF2B5EF4-FFF2-40B4-BE49-F238E27FC236}">
                  <a16:creationId xmlns:a16="http://schemas.microsoft.com/office/drawing/2014/main" id="{CBF26474-C0A1-954E-2E82-296E32F4E677}"/>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76" name="Straight Connector 175">
              <a:extLst>
                <a:ext uri="{FF2B5EF4-FFF2-40B4-BE49-F238E27FC236}">
                  <a16:creationId xmlns:a16="http://schemas.microsoft.com/office/drawing/2014/main" id="{855F4ECC-193A-56B0-307C-044B56C3C01C}"/>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77" name="Group 176">
            <a:extLst>
              <a:ext uri="{FF2B5EF4-FFF2-40B4-BE49-F238E27FC236}">
                <a16:creationId xmlns:a16="http://schemas.microsoft.com/office/drawing/2014/main" id="{84770092-1803-E07D-2EA6-8C6C8B4A0836}"/>
              </a:ext>
            </a:extLst>
          </p:cNvPr>
          <p:cNvGrpSpPr/>
          <p:nvPr/>
        </p:nvGrpSpPr>
        <p:grpSpPr>
          <a:xfrm>
            <a:off x="2441351" y="3297125"/>
            <a:ext cx="211483" cy="205201"/>
            <a:chOff x="6787242" y="2111827"/>
            <a:chExt cx="1144333" cy="1110343"/>
          </a:xfrm>
        </p:grpSpPr>
        <p:sp>
          <p:nvSpPr>
            <p:cNvPr id="178" name="Regular Pentagon 177">
              <a:extLst>
                <a:ext uri="{FF2B5EF4-FFF2-40B4-BE49-F238E27FC236}">
                  <a16:creationId xmlns:a16="http://schemas.microsoft.com/office/drawing/2014/main" id="{E25595B0-E6E5-3B5A-57C9-C609C83C9A39}"/>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79" name="Straight Connector 178">
              <a:extLst>
                <a:ext uri="{FF2B5EF4-FFF2-40B4-BE49-F238E27FC236}">
                  <a16:creationId xmlns:a16="http://schemas.microsoft.com/office/drawing/2014/main" id="{0603AF89-46CB-4B52-DA2B-CE77C8D72CE6}"/>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0" name="Group 179">
            <a:extLst>
              <a:ext uri="{FF2B5EF4-FFF2-40B4-BE49-F238E27FC236}">
                <a16:creationId xmlns:a16="http://schemas.microsoft.com/office/drawing/2014/main" id="{637D6AC3-B2E5-3E13-7660-58B2585CB8CB}"/>
              </a:ext>
            </a:extLst>
          </p:cNvPr>
          <p:cNvGrpSpPr/>
          <p:nvPr/>
        </p:nvGrpSpPr>
        <p:grpSpPr>
          <a:xfrm>
            <a:off x="3673232" y="3297125"/>
            <a:ext cx="211483" cy="205201"/>
            <a:chOff x="6787242" y="2111827"/>
            <a:chExt cx="1144333" cy="1110343"/>
          </a:xfrm>
        </p:grpSpPr>
        <p:sp>
          <p:nvSpPr>
            <p:cNvPr id="181" name="Regular Pentagon 180">
              <a:extLst>
                <a:ext uri="{FF2B5EF4-FFF2-40B4-BE49-F238E27FC236}">
                  <a16:creationId xmlns:a16="http://schemas.microsoft.com/office/drawing/2014/main" id="{22EC600A-A133-E5F6-1724-78A14D145A3F}"/>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2" name="Straight Connector 181">
              <a:extLst>
                <a:ext uri="{FF2B5EF4-FFF2-40B4-BE49-F238E27FC236}">
                  <a16:creationId xmlns:a16="http://schemas.microsoft.com/office/drawing/2014/main" id="{1BA5E637-B43D-BC49-0E0B-43EDB7424253}"/>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3" name="Group 182">
            <a:extLst>
              <a:ext uri="{FF2B5EF4-FFF2-40B4-BE49-F238E27FC236}">
                <a16:creationId xmlns:a16="http://schemas.microsoft.com/office/drawing/2014/main" id="{B29C3F3D-7F2E-9416-0918-61EEDA17E7ED}"/>
              </a:ext>
            </a:extLst>
          </p:cNvPr>
          <p:cNvGrpSpPr/>
          <p:nvPr/>
        </p:nvGrpSpPr>
        <p:grpSpPr>
          <a:xfrm>
            <a:off x="4083859" y="3297125"/>
            <a:ext cx="211483" cy="205201"/>
            <a:chOff x="6787242" y="2111827"/>
            <a:chExt cx="1144333" cy="1110343"/>
          </a:xfrm>
        </p:grpSpPr>
        <p:sp>
          <p:nvSpPr>
            <p:cNvPr id="184" name="Regular Pentagon 183">
              <a:extLst>
                <a:ext uri="{FF2B5EF4-FFF2-40B4-BE49-F238E27FC236}">
                  <a16:creationId xmlns:a16="http://schemas.microsoft.com/office/drawing/2014/main" id="{2A89960E-B159-B396-A281-5CDF9E89564A}"/>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5" name="Straight Connector 184">
              <a:extLst>
                <a:ext uri="{FF2B5EF4-FFF2-40B4-BE49-F238E27FC236}">
                  <a16:creationId xmlns:a16="http://schemas.microsoft.com/office/drawing/2014/main" id="{FA4B2E90-CF74-903B-B9DF-3E7E2605EAE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6" name="Group 185">
            <a:extLst>
              <a:ext uri="{FF2B5EF4-FFF2-40B4-BE49-F238E27FC236}">
                <a16:creationId xmlns:a16="http://schemas.microsoft.com/office/drawing/2014/main" id="{3E964CE2-7CF6-0ACB-700D-4A849C8F3FAC}"/>
              </a:ext>
            </a:extLst>
          </p:cNvPr>
          <p:cNvGrpSpPr/>
          <p:nvPr/>
        </p:nvGrpSpPr>
        <p:grpSpPr>
          <a:xfrm>
            <a:off x="4494486" y="3297125"/>
            <a:ext cx="211483" cy="205201"/>
            <a:chOff x="6787242" y="2111827"/>
            <a:chExt cx="1144333" cy="1110343"/>
          </a:xfrm>
        </p:grpSpPr>
        <p:sp>
          <p:nvSpPr>
            <p:cNvPr id="187" name="Regular Pentagon 186">
              <a:extLst>
                <a:ext uri="{FF2B5EF4-FFF2-40B4-BE49-F238E27FC236}">
                  <a16:creationId xmlns:a16="http://schemas.microsoft.com/office/drawing/2014/main" id="{89F3F921-366D-7E59-D4BF-53F58DE37FD6}"/>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8" name="Straight Connector 187">
              <a:extLst>
                <a:ext uri="{FF2B5EF4-FFF2-40B4-BE49-F238E27FC236}">
                  <a16:creationId xmlns:a16="http://schemas.microsoft.com/office/drawing/2014/main" id="{435B61B1-3550-AFDB-114F-FDD91293025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9" name="Group 188">
            <a:extLst>
              <a:ext uri="{FF2B5EF4-FFF2-40B4-BE49-F238E27FC236}">
                <a16:creationId xmlns:a16="http://schemas.microsoft.com/office/drawing/2014/main" id="{C0D667A7-1EA3-3554-C7B8-61BDC212548D}"/>
              </a:ext>
            </a:extLst>
          </p:cNvPr>
          <p:cNvGrpSpPr/>
          <p:nvPr/>
        </p:nvGrpSpPr>
        <p:grpSpPr>
          <a:xfrm>
            <a:off x="4905113" y="3297125"/>
            <a:ext cx="211483" cy="205201"/>
            <a:chOff x="6787242" y="2111827"/>
            <a:chExt cx="1144333" cy="1110343"/>
          </a:xfrm>
        </p:grpSpPr>
        <p:sp>
          <p:nvSpPr>
            <p:cNvPr id="190" name="Regular Pentagon 189">
              <a:extLst>
                <a:ext uri="{FF2B5EF4-FFF2-40B4-BE49-F238E27FC236}">
                  <a16:creationId xmlns:a16="http://schemas.microsoft.com/office/drawing/2014/main" id="{836507AC-6183-B959-557A-E13A6C9EEC6F}"/>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1" name="Straight Connector 190">
              <a:extLst>
                <a:ext uri="{FF2B5EF4-FFF2-40B4-BE49-F238E27FC236}">
                  <a16:creationId xmlns:a16="http://schemas.microsoft.com/office/drawing/2014/main" id="{B7FAC470-0518-9D01-860D-727B44587BE5}"/>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92" name="Group 191">
            <a:extLst>
              <a:ext uri="{FF2B5EF4-FFF2-40B4-BE49-F238E27FC236}">
                <a16:creationId xmlns:a16="http://schemas.microsoft.com/office/drawing/2014/main" id="{31260BBC-DC48-4FA5-BD11-3E2EF80E7FD4}"/>
              </a:ext>
            </a:extLst>
          </p:cNvPr>
          <p:cNvGrpSpPr/>
          <p:nvPr/>
        </p:nvGrpSpPr>
        <p:grpSpPr>
          <a:xfrm>
            <a:off x="5315740" y="3297125"/>
            <a:ext cx="211483" cy="205201"/>
            <a:chOff x="6787242" y="2111827"/>
            <a:chExt cx="1144333" cy="1110343"/>
          </a:xfrm>
        </p:grpSpPr>
        <p:sp>
          <p:nvSpPr>
            <p:cNvPr id="193" name="Regular Pentagon 192">
              <a:extLst>
                <a:ext uri="{FF2B5EF4-FFF2-40B4-BE49-F238E27FC236}">
                  <a16:creationId xmlns:a16="http://schemas.microsoft.com/office/drawing/2014/main" id="{5359B9A1-B605-A084-33DE-5E303681FFB6}"/>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4" name="Straight Connector 193">
              <a:extLst>
                <a:ext uri="{FF2B5EF4-FFF2-40B4-BE49-F238E27FC236}">
                  <a16:creationId xmlns:a16="http://schemas.microsoft.com/office/drawing/2014/main" id="{6AD636BC-B186-A70C-CEF1-EE3D870E040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18" name="Group 217">
            <a:extLst>
              <a:ext uri="{FF2B5EF4-FFF2-40B4-BE49-F238E27FC236}">
                <a16:creationId xmlns:a16="http://schemas.microsoft.com/office/drawing/2014/main" id="{7ABC1380-B100-0642-7D83-7F15FD8CDCF0}"/>
              </a:ext>
            </a:extLst>
          </p:cNvPr>
          <p:cNvGrpSpPr/>
          <p:nvPr/>
        </p:nvGrpSpPr>
        <p:grpSpPr>
          <a:xfrm flipV="1">
            <a:off x="2030724" y="2977823"/>
            <a:ext cx="211483" cy="205201"/>
            <a:chOff x="6787242" y="2111827"/>
            <a:chExt cx="1144333" cy="1110343"/>
          </a:xfrm>
        </p:grpSpPr>
        <p:sp>
          <p:nvSpPr>
            <p:cNvPr id="219" name="Regular Pentagon 218">
              <a:extLst>
                <a:ext uri="{FF2B5EF4-FFF2-40B4-BE49-F238E27FC236}">
                  <a16:creationId xmlns:a16="http://schemas.microsoft.com/office/drawing/2014/main" id="{FDD6ABB1-736F-582E-0D09-060A62FD8E5E}"/>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0" name="Straight Connector 219">
              <a:extLst>
                <a:ext uri="{FF2B5EF4-FFF2-40B4-BE49-F238E27FC236}">
                  <a16:creationId xmlns:a16="http://schemas.microsoft.com/office/drawing/2014/main" id="{728E3597-03DB-3599-B9B9-C0C346049B0A}"/>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21" name="Group 220">
            <a:extLst>
              <a:ext uri="{FF2B5EF4-FFF2-40B4-BE49-F238E27FC236}">
                <a16:creationId xmlns:a16="http://schemas.microsoft.com/office/drawing/2014/main" id="{86C7E819-E4B2-35AD-1301-623BE1C15858}"/>
              </a:ext>
            </a:extLst>
          </p:cNvPr>
          <p:cNvGrpSpPr/>
          <p:nvPr/>
        </p:nvGrpSpPr>
        <p:grpSpPr>
          <a:xfrm flipV="1">
            <a:off x="2851978" y="2977823"/>
            <a:ext cx="211483" cy="205201"/>
            <a:chOff x="6787242" y="2111827"/>
            <a:chExt cx="1144333" cy="1110343"/>
          </a:xfrm>
        </p:grpSpPr>
        <p:sp>
          <p:nvSpPr>
            <p:cNvPr id="222" name="Regular Pentagon 221">
              <a:extLst>
                <a:ext uri="{FF2B5EF4-FFF2-40B4-BE49-F238E27FC236}">
                  <a16:creationId xmlns:a16="http://schemas.microsoft.com/office/drawing/2014/main" id="{CB0ACB86-9C4F-2DF1-99E5-2146B05F6A2B}"/>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3" name="Straight Connector 222">
              <a:extLst>
                <a:ext uri="{FF2B5EF4-FFF2-40B4-BE49-F238E27FC236}">
                  <a16:creationId xmlns:a16="http://schemas.microsoft.com/office/drawing/2014/main" id="{F77A3DE2-0F4D-F146-C673-7EE77D55643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DA87D952-372A-12BC-A457-1DAC3B0621FF}"/>
              </a:ext>
            </a:extLst>
          </p:cNvPr>
          <p:cNvGrpSpPr/>
          <p:nvPr/>
        </p:nvGrpSpPr>
        <p:grpSpPr>
          <a:xfrm flipV="1">
            <a:off x="2441351" y="2977823"/>
            <a:ext cx="211483" cy="205201"/>
            <a:chOff x="6787242" y="2111827"/>
            <a:chExt cx="1144333" cy="1110343"/>
          </a:xfrm>
        </p:grpSpPr>
        <p:sp>
          <p:nvSpPr>
            <p:cNvPr id="228" name="Regular Pentagon 227">
              <a:extLst>
                <a:ext uri="{FF2B5EF4-FFF2-40B4-BE49-F238E27FC236}">
                  <a16:creationId xmlns:a16="http://schemas.microsoft.com/office/drawing/2014/main" id="{EC344020-0635-5C9B-B750-5B5E35B11BFE}"/>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9" name="Straight Connector 228">
              <a:extLst>
                <a:ext uri="{FF2B5EF4-FFF2-40B4-BE49-F238E27FC236}">
                  <a16:creationId xmlns:a16="http://schemas.microsoft.com/office/drawing/2014/main" id="{DEC1CCC7-2B93-FCA0-2F67-4740E02CBAA9}"/>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33" name="Group 232">
            <a:extLst>
              <a:ext uri="{FF2B5EF4-FFF2-40B4-BE49-F238E27FC236}">
                <a16:creationId xmlns:a16="http://schemas.microsoft.com/office/drawing/2014/main" id="{86391777-626A-F83F-2B36-302A4C2EF2F4}"/>
              </a:ext>
            </a:extLst>
          </p:cNvPr>
          <p:cNvGrpSpPr/>
          <p:nvPr/>
        </p:nvGrpSpPr>
        <p:grpSpPr>
          <a:xfrm flipV="1">
            <a:off x="4083859" y="2977823"/>
            <a:ext cx="211483" cy="205201"/>
            <a:chOff x="6787242" y="2111827"/>
            <a:chExt cx="1144333" cy="1110343"/>
          </a:xfrm>
        </p:grpSpPr>
        <p:sp>
          <p:nvSpPr>
            <p:cNvPr id="234" name="Regular Pentagon 233">
              <a:extLst>
                <a:ext uri="{FF2B5EF4-FFF2-40B4-BE49-F238E27FC236}">
                  <a16:creationId xmlns:a16="http://schemas.microsoft.com/office/drawing/2014/main" id="{699DF4D7-4EE6-D1D1-EDB7-C9094975E4E9}"/>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35" name="Straight Connector 234">
              <a:extLst>
                <a:ext uri="{FF2B5EF4-FFF2-40B4-BE49-F238E27FC236}">
                  <a16:creationId xmlns:a16="http://schemas.microsoft.com/office/drawing/2014/main" id="{0BD0B1ED-CB1E-5B48-9031-20B549F6346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36" name="Group 235">
            <a:extLst>
              <a:ext uri="{FF2B5EF4-FFF2-40B4-BE49-F238E27FC236}">
                <a16:creationId xmlns:a16="http://schemas.microsoft.com/office/drawing/2014/main" id="{8FBA3248-7C6A-4BDD-F99D-84624668A272}"/>
              </a:ext>
            </a:extLst>
          </p:cNvPr>
          <p:cNvGrpSpPr/>
          <p:nvPr/>
        </p:nvGrpSpPr>
        <p:grpSpPr>
          <a:xfrm flipV="1">
            <a:off x="3673232" y="2977823"/>
            <a:ext cx="211483" cy="205201"/>
            <a:chOff x="6787242" y="2111827"/>
            <a:chExt cx="1144333" cy="1110343"/>
          </a:xfrm>
        </p:grpSpPr>
        <p:sp>
          <p:nvSpPr>
            <p:cNvPr id="237" name="Regular Pentagon 236">
              <a:extLst>
                <a:ext uri="{FF2B5EF4-FFF2-40B4-BE49-F238E27FC236}">
                  <a16:creationId xmlns:a16="http://schemas.microsoft.com/office/drawing/2014/main" id="{4B9BC025-DF92-DD3B-CEBB-2D5B583AC383}"/>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38" name="Straight Connector 237">
              <a:extLst>
                <a:ext uri="{FF2B5EF4-FFF2-40B4-BE49-F238E27FC236}">
                  <a16:creationId xmlns:a16="http://schemas.microsoft.com/office/drawing/2014/main" id="{865E9335-4F91-69F2-DB62-D5E2B695AAFA}"/>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42" name="Group 241">
            <a:extLst>
              <a:ext uri="{FF2B5EF4-FFF2-40B4-BE49-F238E27FC236}">
                <a16:creationId xmlns:a16="http://schemas.microsoft.com/office/drawing/2014/main" id="{D2E7543A-C318-71C6-7E8C-B3115B41E224}"/>
              </a:ext>
            </a:extLst>
          </p:cNvPr>
          <p:cNvGrpSpPr/>
          <p:nvPr/>
        </p:nvGrpSpPr>
        <p:grpSpPr>
          <a:xfrm flipV="1">
            <a:off x="4905113" y="2977823"/>
            <a:ext cx="211483" cy="205201"/>
            <a:chOff x="6787242" y="2111827"/>
            <a:chExt cx="1144333" cy="1110343"/>
          </a:xfrm>
        </p:grpSpPr>
        <p:sp>
          <p:nvSpPr>
            <p:cNvPr id="243" name="Regular Pentagon 242">
              <a:extLst>
                <a:ext uri="{FF2B5EF4-FFF2-40B4-BE49-F238E27FC236}">
                  <a16:creationId xmlns:a16="http://schemas.microsoft.com/office/drawing/2014/main" id="{7D012C06-0803-DDD7-36D8-82242E9CEB0A}"/>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44" name="Straight Connector 243">
              <a:extLst>
                <a:ext uri="{FF2B5EF4-FFF2-40B4-BE49-F238E27FC236}">
                  <a16:creationId xmlns:a16="http://schemas.microsoft.com/office/drawing/2014/main" id="{ECE8C22D-A9AF-6F18-209E-4C9C4A56D0AD}"/>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48" name="Group 247">
            <a:extLst>
              <a:ext uri="{FF2B5EF4-FFF2-40B4-BE49-F238E27FC236}">
                <a16:creationId xmlns:a16="http://schemas.microsoft.com/office/drawing/2014/main" id="{2472C678-C262-9F56-173A-F9B6C4830363}"/>
              </a:ext>
            </a:extLst>
          </p:cNvPr>
          <p:cNvGrpSpPr/>
          <p:nvPr/>
        </p:nvGrpSpPr>
        <p:grpSpPr>
          <a:xfrm flipV="1">
            <a:off x="4494486" y="2977823"/>
            <a:ext cx="211483" cy="205201"/>
            <a:chOff x="6787242" y="2111827"/>
            <a:chExt cx="1144333" cy="1110343"/>
          </a:xfrm>
        </p:grpSpPr>
        <p:sp>
          <p:nvSpPr>
            <p:cNvPr id="249" name="Regular Pentagon 248">
              <a:extLst>
                <a:ext uri="{FF2B5EF4-FFF2-40B4-BE49-F238E27FC236}">
                  <a16:creationId xmlns:a16="http://schemas.microsoft.com/office/drawing/2014/main" id="{94AFF6B4-6DB7-CCCA-3B3F-EE1C734B30FD}"/>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50" name="Straight Connector 249">
              <a:extLst>
                <a:ext uri="{FF2B5EF4-FFF2-40B4-BE49-F238E27FC236}">
                  <a16:creationId xmlns:a16="http://schemas.microsoft.com/office/drawing/2014/main" id="{571E885B-3A2D-603D-1CDF-4E54C520A9D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46" name="Group 445">
            <a:extLst>
              <a:ext uri="{FF2B5EF4-FFF2-40B4-BE49-F238E27FC236}">
                <a16:creationId xmlns:a16="http://schemas.microsoft.com/office/drawing/2014/main" id="{F16F01D5-6D48-09FB-40F2-3D591F691F2F}"/>
              </a:ext>
            </a:extLst>
          </p:cNvPr>
          <p:cNvGrpSpPr/>
          <p:nvPr/>
        </p:nvGrpSpPr>
        <p:grpSpPr>
          <a:xfrm flipV="1">
            <a:off x="5321962" y="2977823"/>
            <a:ext cx="211483" cy="205201"/>
            <a:chOff x="6787242" y="2111827"/>
            <a:chExt cx="1144333" cy="1110343"/>
          </a:xfrm>
        </p:grpSpPr>
        <p:sp>
          <p:nvSpPr>
            <p:cNvPr id="447" name="Regular Pentagon 446">
              <a:extLst>
                <a:ext uri="{FF2B5EF4-FFF2-40B4-BE49-F238E27FC236}">
                  <a16:creationId xmlns:a16="http://schemas.microsoft.com/office/drawing/2014/main" id="{2C023291-3D69-C538-4CB1-8BA7CD1E0E0F}"/>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48" name="Straight Connector 447">
              <a:extLst>
                <a:ext uri="{FF2B5EF4-FFF2-40B4-BE49-F238E27FC236}">
                  <a16:creationId xmlns:a16="http://schemas.microsoft.com/office/drawing/2014/main" id="{EDDDA2BA-AFA5-CB84-13B2-C17B4A7A75DD}"/>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cxnSp>
        <p:nvCxnSpPr>
          <p:cNvPr id="6" name="Straight Connector 5">
            <a:extLst>
              <a:ext uri="{FF2B5EF4-FFF2-40B4-BE49-F238E27FC236}">
                <a16:creationId xmlns:a16="http://schemas.microsoft.com/office/drawing/2014/main" id="{86C8D518-F455-7C7E-2123-64CB23F434CE}"/>
              </a:ext>
            </a:extLst>
          </p:cNvPr>
          <p:cNvCxnSpPr>
            <a:cxnSpLocks/>
          </p:cNvCxnSpPr>
          <p:nvPr/>
        </p:nvCxnSpPr>
        <p:spPr>
          <a:xfrm>
            <a:off x="5830139"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95" name="Group 194">
            <a:extLst>
              <a:ext uri="{FF2B5EF4-FFF2-40B4-BE49-F238E27FC236}">
                <a16:creationId xmlns:a16="http://schemas.microsoft.com/office/drawing/2014/main" id="{3F4D62CB-64DD-3823-4D8A-A6BA65989626}"/>
              </a:ext>
            </a:extLst>
          </p:cNvPr>
          <p:cNvGrpSpPr/>
          <p:nvPr/>
        </p:nvGrpSpPr>
        <p:grpSpPr>
          <a:xfrm>
            <a:off x="5726367" y="3297125"/>
            <a:ext cx="211483" cy="205201"/>
            <a:chOff x="6787242" y="2111827"/>
            <a:chExt cx="1144333" cy="1110343"/>
          </a:xfrm>
        </p:grpSpPr>
        <p:sp>
          <p:nvSpPr>
            <p:cNvPr id="196" name="Regular Pentagon 195">
              <a:extLst>
                <a:ext uri="{FF2B5EF4-FFF2-40B4-BE49-F238E27FC236}">
                  <a16:creationId xmlns:a16="http://schemas.microsoft.com/office/drawing/2014/main" id="{28CE04EE-D971-6410-5CB8-426FFE42B846}"/>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7" name="Straight Connector 196">
              <a:extLst>
                <a:ext uri="{FF2B5EF4-FFF2-40B4-BE49-F238E27FC236}">
                  <a16:creationId xmlns:a16="http://schemas.microsoft.com/office/drawing/2014/main" id="{0EC14B7A-0C3F-A2EE-575A-9BD2EA37EE40}"/>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15" name="Group 414">
            <a:extLst>
              <a:ext uri="{FF2B5EF4-FFF2-40B4-BE49-F238E27FC236}">
                <a16:creationId xmlns:a16="http://schemas.microsoft.com/office/drawing/2014/main" id="{74F23598-56C3-1C13-F049-0D6FF8E82A16}"/>
              </a:ext>
            </a:extLst>
          </p:cNvPr>
          <p:cNvGrpSpPr/>
          <p:nvPr/>
        </p:nvGrpSpPr>
        <p:grpSpPr>
          <a:xfrm flipV="1">
            <a:off x="5728870" y="2977823"/>
            <a:ext cx="211483" cy="205201"/>
            <a:chOff x="6787242" y="2111827"/>
            <a:chExt cx="1144333" cy="1110343"/>
          </a:xfrm>
        </p:grpSpPr>
        <p:sp>
          <p:nvSpPr>
            <p:cNvPr id="416" name="Regular Pentagon 415">
              <a:extLst>
                <a:ext uri="{FF2B5EF4-FFF2-40B4-BE49-F238E27FC236}">
                  <a16:creationId xmlns:a16="http://schemas.microsoft.com/office/drawing/2014/main" id="{8E31D27D-767F-5F24-991F-EAAD4E050480}"/>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17" name="Straight Connector 416">
              <a:extLst>
                <a:ext uri="{FF2B5EF4-FFF2-40B4-BE49-F238E27FC236}">
                  <a16:creationId xmlns:a16="http://schemas.microsoft.com/office/drawing/2014/main" id="{C95F8953-38EF-4735-55CE-EB9911D9A60E}"/>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cxnSp>
        <p:nvCxnSpPr>
          <p:cNvPr id="8" name="Straight Connector 7">
            <a:extLst>
              <a:ext uri="{FF2B5EF4-FFF2-40B4-BE49-F238E27FC236}">
                <a16:creationId xmlns:a16="http://schemas.microsoft.com/office/drawing/2014/main" id="{9B828884-6044-E885-0530-3D8E871F573D}"/>
              </a:ext>
            </a:extLst>
          </p:cNvPr>
          <p:cNvCxnSpPr>
            <a:cxnSpLocks/>
          </p:cNvCxnSpPr>
          <p:nvPr/>
        </p:nvCxnSpPr>
        <p:spPr>
          <a:xfrm>
            <a:off x="6241923"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98" name="Group 197">
            <a:extLst>
              <a:ext uri="{FF2B5EF4-FFF2-40B4-BE49-F238E27FC236}">
                <a16:creationId xmlns:a16="http://schemas.microsoft.com/office/drawing/2014/main" id="{F3DC7D14-41A7-D12A-8756-0A0E01D9676A}"/>
              </a:ext>
            </a:extLst>
          </p:cNvPr>
          <p:cNvGrpSpPr/>
          <p:nvPr/>
        </p:nvGrpSpPr>
        <p:grpSpPr>
          <a:xfrm>
            <a:off x="6136994" y="3297125"/>
            <a:ext cx="211483" cy="205201"/>
            <a:chOff x="6787242" y="2111827"/>
            <a:chExt cx="1144333" cy="1110343"/>
          </a:xfrm>
        </p:grpSpPr>
        <p:sp>
          <p:nvSpPr>
            <p:cNvPr id="199" name="Regular Pentagon 198">
              <a:extLst>
                <a:ext uri="{FF2B5EF4-FFF2-40B4-BE49-F238E27FC236}">
                  <a16:creationId xmlns:a16="http://schemas.microsoft.com/office/drawing/2014/main" id="{619698EA-85A2-0F82-9AF6-59044535AE12}"/>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0" name="Straight Connector 199">
              <a:extLst>
                <a:ext uri="{FF2B5EF4-FFF2-40B4-BE49-F238E27FC236}">
                  <a16:creationId xmlns:a16="http://schemas.microsoft.com/office/drawing/2014/main" id="{D7B31BFC-90ED-C0B8-2A2F-735EFF054E66}"/>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52" name="Group 451">
            <a:extLst>
              <a:ext uri="{FF2B5EF4-FFF2-40B4-BE49-F238E27FC236}">
                <a16:creationId xmlns:a16="http://schemas.microsoft.com/office/drawing/2014/main" id="{B4E0DB76-9901-8130-A923-CDA46B02C3D6}"/>
              </a:ext>
            </a:extLst>
          </p:cNvPr>
          <p:cNvGrpSpPr/>
          <p:nvPr/>
        </p:nvGrpSpPr>
        <p:grpSpPr>
          <a:xfrm flipV="1">
            <a:off x="6135913" y="2977823"/>
            <a:ext cx="211483" cy="205201"/>
            <a:chOff x="6787242" y="2111827"/>
            <a:chExt cx="1144333" cy="1110343"/>
          </a:xfrm>
        </p:grpSpPr>
        <p:sp>
          <p:nvSpPr>
            <p:cNvPr id="453" name="Regular Pentagon 452">
              <a:extLst>
                <a:ext uri="{FF2B5EF4-FFF2-40B4-BE49-F238E27FC236}">
                  <a16:creationId xmlns:a16="http://schemas.microsoft.com/office/drawing/2014/main" id="{6C4B7FD9-B0FF-7758-8D1E-8D17FB2268F9}"/>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54" name="Straight Connector 453">
              <a:extLst>
                <a:ext uri="{FF2B5EF4-FFF2-40B4-BE49-F238E27FC236}">
                  <a16:creationId xmlns:a16="http://schemas.microsoft.com/office/drawing/2014/main" id="{2BBA4739-7EA3-C381-DF0C-FE0CC7149E87}"/>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3" name="Footer Placeholder 3">
            <a:extLst>
              <a:ext uri="{FF2B5EF4-FFF2-40B4-BE49-F238E27FC236}">
                <a16:creationId xmlns:a16="http://schemas.microsoft.com/office/drawing/2014/main" id="{38106A31-7F1B-D887-36C7-989E32F1020C}"/>
              </a:ext>
            </a:extLst>
          </p:cNvPr>
          <p:cNvSpPr txBox="1">
            <a:spLocks/>
          </p:cNvSpPr>
          <p:nvPr/>
        </p:nvSpPr>
        <p:spPr>
          <a:xfrm>
            <a:off x="457453" y="3239404"/>
            <a:ext cx="1490472" cy="320040"/>
          </a:xfrm>
          <a:prstGeom prst="rect">
            <a:avLst/>
          </a:prstGeom>
          <a:solidFill>
            <a:srgbClr val="00A1DB"/>
          </a:solidFill>
        </p:spPr>
        <p:txBody>
          <a:bodyPr vert="horz" lIns="68580" tIns="34290" rIns="68580" bIns="34290" rtlCol="0" anchor="ctr"/>
          <a:lstStyle/>
          <a:p>
            <a:pPr algn="ctr" defTabSz="685800" eaLnBrk="1" fontAlgn="auto" hangingPunct="1">
              <a:spcBef>
                <a:spcPts val="0"/>
              </a:spcBef>
              <a:spcAft>
                <a:spcPts val="0"/>
              </a:spcAft>
              <a:defRPr/>
            </a:pPr>
            <a:r>
              <a:rPr lang="en-US" sz="1400" dirty="0">
                <a:solidFill>
                  <a:srgbClr val="FFFFFF"/>
                </a:solidFill>
                <a:latin typeface="Calibri" panose="020F0502020204030204" pitchFamily="34" charset="0"/>
                <a:cs typeface="Calibri" panose="020F0502020204030204" pitchFamily="34" charset="0"/>
              </a:rPr>
              <a:t>Template</a:t>
            </a:r>
          </a:p>
        </p:txBody>
      </p:sp>
      <p:sp>
        <p:nvSpPr>
          <p:cNvPr id="12" name="Footer Placeholder 3">
            <a:extLst>
              <a:ext uri="{FF2B5EF4-FFF2-40B4-BE49-F238E27FC236}">
                <a16:creationId xmlns:a16="http://schemas.microsoft.com/office/drawing/2014/main" id="{2BA0C468-D263-08D8-A416-76446ABA17E7}"/>
              </a:ext>
            </a:extLst>
          </p:cNvPr>
          <p:cNvSpPr txBox="1">
            <a:spLocks/>
          </p:cNvSpPr>
          <p:nvPr/>
        </p:nvSpPr>
        <p:spPr>
          <a:xfrm>
            <a:off x="457453" y="2921482"/>
            <a:ext cx="1490472" cy="320040"/>
          </a:xfrm>
          <a:prstGeom prst="rect">
            <a:avLst/>
          </a:prstGeom>
          <a:solidFill>
            <a:srgbClr val="002060"/>
          </a:solidFill>
        </p:spPr>
        <p:txBody>
          <a:bodyPr vert="horz" lIns="68580" tIns="34290" rIns="68580" bIns="34290" rtlCol="0" anchor="ctr"/>
          <a:lstStyle/>
          <a:p>
            <a:pPr algn="ctr" defTabSz="685800" eaLnBrk="1" fontAlgn="auto" hangingPunct="1">
              <a:spcBef>
                <a:spcPts val="0"/>
              </a:spcBef>
              <a:spcAft>
                <a:spcPts val="0"/>
              </a:spcAft>
              <a:defRPr/>
            </a:pPr>
            <a:r>
              <a:rPr lang="en-US" sz="1400" dirty="0">
                <a:solidFill>
                  <a:srgbClr val="FFFFFF"/>
                </a:solidFill>
                <a:latin typeface="Calibri" panose="020F0502020204030204" pitchFamily="34" charset="0"/>
                <a:cs typeface="Calibri" panose="020F0502020204030204" pitchFamily="34" charset="0"/>
              </a:rPr>
              <a:t>Primer</a:t>
            </a:r>
          </a:p>
        </p:txBody>
      </p:sp>
      <p:grpSp>
        <p:nvGrpSpPr>
          <p:cNvPr id="16" name="Group 15">
            <a:extLst>
              <a:ext uri="{FF2B5EF4-FFF2-40B4-BE49-F238E27FC236}">
                <a16:creationId xmlns:a16="http://schemas.microsoft.com/office/drawing/2014/main" id="{DADFD251-E44B-B7B0-3CF8-8F7AB75C5913}"/>
              </a:ext>
            </a:extLst>
          </p:cNvPr>
          <p:cNvGrpSpPr/>
          <p:nvPr/>
        </p:nvGrpSpPr>
        <p:grpSpPr>
          <a:xfrm flipV="1">
            <a:off x="6769674" y="1520670"/>
            <a:ext cx="211483" cy="205201"/>
            <a:chOff x="6787242" y="2111827"/>
            <a:chExt cx="1144333" cy="1110343"/>
          </a:xfrm>
        </p:grpSpPr>
        <p:sp>
          <p:nvSpPr>
            <p:cNvPr id="17" name="Regular Pentagon 16">
              <a:extLst>
                <a:ext uri="{FF2B5EF4-FFF2-40B4-BE49-F238E27FC236}">
                  <a16:creationId xmlns:a16="http://schemas.microsoft.com/office/drawing/2014/main" id="{BE07B1E9-902E-731D-66D2-1AD954638A8D}"/>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 name="Straight Connector 18">
              <a:extLst>
                <a:ext uri="{FF2B5EF4-FFF2-40B4-BE49-F238E27FC236}">
                  <a16:creationId xmlns:a16="http://schemas.microsoft.com/office/drawing/2014/main" id="{B498FBFA-3F4F-DF07-1E8B-749D6FE908B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2E31DE4A-0899-7475-1FE1-E478F0225627}"/>
              </a:ext>
            </a:extLst>
          </p:cNvPr>
          <p:cNvGrpSpPr/>
          <p:nvPr/>
        </p:nvGrpSpPr>
        <p:grpSpPr>
          <a:xfrm rot="16765355" flipV="1">
            <a:off x="7773494" y="1384244"/>
            <a:ext cx="211483" cy="205201"/>
            <a:chOff x="6787242" y="2111827"/>
            <a:chExt cx="1144333" cy="1110343"/>
          </a:xfrm>
        </p:grpSpPr>
        <p:sp>
          <p:nvSpPr>
            <p:cNvPr id="21" name="Regular Pentagon 20">
              <a:extLst>
                <a:ext uri="{FF2B5EF4-FFF2-40B4-BE49-F238E27FC236}">
                  <a16:creationId xmlns:a16="http://schemas.microsoft.com/office/drawing/2014/main" id="{F644EDDF-1743-B90B-A679-4E40FDAD3861}"/>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 name="Straight Connector 21">
              <a:extLst>
                <a:ext uri="{FF2B5EF4-FFF2-40B4-BE49-F238E27FC236}">
                  <a16:creationId xmlns:a16="http://schemas.microsoft.com/office/drawing/2014/main" id="{4A2116A1-98BC-4111-7943-FC5499397E3F}"/>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1271C0D6-B783-3FB3-7B8A-0E7D7020387E}"/>
              </a:ext>
            </a:extLst>
          </p:cNvPr>
          <p:cNvGrpSpPr/>
          <p:nvPr/>
        </p:nvGrpSpPr>
        <p:grpSpPr>
          <a:xfrm rot="12829941" flipV="1">
            <a:off x="6290628" y="2120473"/>
            <a:ext cx="211483" cy="205201"/>
            <a:chOff x="6787242" y="2111827"/>
            <a:chExt cx="1144333" cy="1110343"/>
          </a:xfrm>
        </p:grpSpPr>
        <p:sp>
          <p:nvSpPr>
            <p:cNvPr id="30" name="Regular Pentagon 29">
              <a:extLst>
                <a:ext uri="{FF2B5EF4-FFF2-40B4-BE49-F238E27FC236}">
                  <a16:creationId xmlns:a16="http://schemas.microsoft.com/office/drawing/2014/main" id="{E8155CDA-F7C3-CFA7-5EFC-2FA98AFD2E73}"/>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31" name="Straight Connector 30">
              <a:extLst>
                <a:ext uri="{FF2B5EF4-FFF2-40B4-BE49-F238E27FC236}">
                  <a16:creationId xmlns:a16="http://schemas.microsoft.com/office/drawing/2014/main" id="{ECD800AD-C6BA-D80D-8AA7-AA5CD28C8A32}"/>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DD52239F-736C-16A0-BCCA-6212F70F83FA}"/>
              </a:ext>
            </a:extLst>
          </p:cNvPr>
          <p:cNvGrpSpPr/>
          <p:nvPr/>
        </p:nvGrpSpPr>
        <p:grpSpPr>
          <a:xfrm rot="6223338" flipV="1">
            <a:off x="6324149" y="1401804"/>
            <a:ext cx="211483" cy="205201"/>
            <a:chOff x="6787242" y="2111827"/>
            <a:chExt cx="1144333" cy="1110343"/>
          </a:xfrm>
        </p:grpSpPr>
        <p:sp>
          <p:nvSpPr>
            <p:cNvPr id="33" name="Regular Pentagon 32">
              <a:extLst>
                <a:ext uri="{FF2B5EF4-FFF2-40B4-BE49-F238E27FC236}">
                  <a16:creationId xmlns:a16="http://schemas.microsoft.com/office/drawing/2014/main" id="{F3864FAC-3160-D48D-ED73-BC928DEC6D53}"/>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34" name="Straight Connector 33">
              <a:extLst>
                <a:ext uri="{FF2B5EF4-FFF2-40B4-BE49-F238E27FC236}">
                  <a16:creationId xmlns:a16="http://schemas.microsoft.com/office/drawing/2014/main" id="{AAE9CB5A-45EC-B0F9-A4E6-0242740A40D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FB209BED-6C38-52B1-EF1B-15D9A7F9E1AD}"/>
              </a:ext>
            </a:extLst>
          </p:cNvPr>
          <p:cNvGrpSpPr/>
          <p:nvPr/>
        </p:nvGrpSpPr>
        <p:grpSpPr>
          <a:xfrm rot="19624689" flipV="1">
            <a:off x="5801616" y="1924619"/>
            <a:ext cx="211483" cy="205201"/>
            <a:chOff x="6787242" y="2111827"/>
            <a:chExt cx="1144333" cy="1110343"/>
          </a:xfrm>
        </p:grpSpPr>
        <p:sp>
          <p:nvSpPr>
            <p:cNvPr id="42" name="Regular Pentagon 41">
              <a:extLst>
                <a:ext uri="{FF2B5EF4-FFF2-40B4-BE49-F238E27FC236}">
                  <a16:creationId xmlns:a16="http://schemas.microsoft.com/office/drawing/2014/main" id="{502FC014-AF46-62CE-1BEE-CFBC16592315}"/>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3" name="Straight Connector 42">
              <a:extLst>
                <a:ext uri="{FF2B5EF4-FFF2-40B4-BE49-F238E27FC236}">
                  <a16:creationId xmlns:a16="http://schemas.microsoft.com/office/drawing/2014/main" id="{DC06A27E-7313-2E61-6E90-29B3040BB0F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AB1A5730-3E61-9E2E-C6BA-22AA0D465B8D}"/>
              </a:ext>
            </a:extLst>
          </p:cNvPr>
          <p:cNvGrpSpPr/>
          <p:nvPr/>
        </p:nvGrpSpPr>
        <p:grpSpPr>
          <a:xfrm rot="14441535" flipV="1">
            <a:off x="5816692" y="1501985"/>
            <a:ext cx="211483" cy="205201"/>
            <a:chOff x="6787242" y="2111827"/>
            <a:chExt cx="1144333" cy="1110343"/>
          </a:xfrm>
        </p:grpSpPr>
        <p:sp>
          <p:nvSpPr>
            <p:cNvPr id="45" name="Regular Pentagon 44">
              <a:extLst>
                <a:ext uri="{FF2B5EF4-FFF2-40B4-BE49-F238E27FC236}">
                  <a16:creationId xmlns:a16="http://schemas.microsoft.com/office/drawing/2014/main" id="{17001C2C-8A63-5586-0709-493C57F64009}"/>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6" name="Straight Connector 45">
              <a:extLst>
                <a:ext uri="{FF2B5EF4-FFF2-40B4-BE49-F238E27FC236}">
                  <a16:creationId xmlns:a16="http://schemas.microsoft.com/office/drawing/2014/main" id="{F1AB84CB-7444-FE83-3577-1494A10E07A5}"/>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1CF2C4A9-9047-985A-0634-955A76C7AEFF}"/>
              </a:ext>
            </a:extLst>
          </p:cNvPr>
          <p:cNvGrpSpPr/>
          <p:nvPr/>
        </p:nvGrpSpPr>
        <p:grpSpPr>
          <a:xfrm rot="8650442" flipH="1" flipV="1">
            <a:off x="6269185" y="1762992"/>
            <a:ext cx="211483" cy="205201"/>
            <a:chOff x="6787242" y="2111827"/>
            <a:chExt cx="1144333" cy="1110343"/>
          </a:xfrm>
        </p:grpSpPr>
        <p:sp>
          <p:nvSpPr>
            <p:cNvPr id="48" name="Regular Pentagon 47">
              <a:extLst>
                <a:ext uri="{FF2B5EF4-FFF2-40B4-BE49-F238E27FC236}">
                  <a16:creationId xmlns:a16="http://schemas.microsoft.com/office/drawing/2014/main" id="{AF353E63-6564-8E35-904C-EA16E66D2FAD}"/>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9" name="Straight Connector 48">
              <a:extLst>
                <a:ext uri="{FF2B5EF4-FFF2-40B4-BE49-F238E27FC236}">
                  <a16:creationId xmlns:a16="http://schemas.microsoft.com/office/drawing/2014/main" id="{9E78643D-A7CF-0BB6-05D7-6BDB8FD34BE5}"/>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44EEED64-C94C-F0B9-65D3-B25CCB22B10F}"/>
              </a:ext>
            </a:extLst>
          </p:cNvPr>
          <p:cNvGrpSpPr/>
          <p:nvPr/>
        </p:nvGrpSpPr>
        <p:grpSpPr>
          <a:xfrm rot="20269972">
            <a:off x="8203421" y="1452446"/>
            <a:ext cx="211483" cy="205201"/>
            <a:chOff x="6787242" y="2111827"/>
            <a:chExt cx="1144333" cy="1110343"/>
          </a:xfrm>
        </p:grpSpPr>
        <p:sp>
          <p:nvSpPr>
            <p:cNvPr id="54" name="Regular Pentagon 53">
              <a:extLst>
                <a:ext uri="{FF2B5EF4-FFF2-40B4-BE49-F238E27FC236}">
                  <a16:creationId xmlns:a16="http://schemas.microsoft.com/office/drawing/2014/main" id="{2AACB262-0F11-C543-F81B-409BE903740B}"/>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55" name="Straight Connector 54">
              <a:extLst>
                <a:ext uri="{FF2B5EF4-FFF2-40B4-BE49-F238E27FC236}">
                  <a16:creationId xmlns:a16="http://schemas.microsoft.com/office/drawing/2014/main" id="{56CCA6D2-8C94-839F-E4DD-EB4FBE31B7B0}"/>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56" name="Footer Placeholder 3">
            <a:extLst>
              <a:ext uri="{FF2B5EF4-FFF2-40B4-BE49-F238E27FC236}">
                <a16:creationId xmlns:a16="http://schemas.microsoft.com/office/drawing/2014/main" id="{B04E5D57-3900-4075-BBD1-3F618462C532}"/>
              </a:ext>
            </a:extLst>
          </p:cNvPr>
          <p:cNvSpPr txBox="1">
            <a:spLocks/>
          </p:cNvSpPr>
          <p:nvPr/>
        </p:nvSpPr>
        <p:spPr>
          <a:xfrm>
            <a:off x="5696663" y="1074428"/>
            <a:ext cx="2989883" cy="256032"/>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350" dirty="0">
                <a:solidFill>
                  <a:schemeClr val="tx1">
                    <a:lumMod val="65000"/>
                    <a:lumOff val="35000"/>
                  </a:schemeClr>
                </a:solidFill>
                <a:latin typeface="Calibri" panose="020F0502020204030204" pitchFamily="34" charset="0"/>
                <a:cs typeface="Calibri" panose="020F0502020204030204" pitchFamily="34" charset="0"/>
              </a:rPr>
              <a:t>Host Cell Nucleotides</a:t>
            </a:r>
          </a:p>
        </p:txBody>
      </p:sp>
      <p:sp>
        <p:nvSpPr>
          <p:cNvPr id="464" name="Rectangle 463">
            <a:extLst>
              <a:ext uri="{FF2B5EF4-FFF2-40B4-BE49-F238E27FC236}">
                <a16:creationId xmlns:a16="http://schemas.microsoft.com/office/drawing/2014/main" id="{44A7F025-C226-F699-A05D-A70E3D189181}"/>
              </a:ext>
            </a:extLst>
          </p:cNvPr>
          <p:cNvSpPr>
            <a:spLocks noChangeArrowheads="1"/>
          </p:cNvSpPr>
          <p:nvPr/>
        </p:nvSpPr>
        <p:spPr bwMode="auto">
          <a:xfrm>
            <a:off x="457201" y="4420720"/>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cxnSp>
        <p:nvCxnSpPr>
          <p:cNvPr id="4" name="Straight Connector 3">
            <a:extLst>
              <a:ext uri="{FF2B5EF4-FFF2-40B4-BE49-F238E27FC236}">
                <a16:creationId xmlns:a16="http://schemas.microsoft.com/office/drawing/2014/main" id="{DE0F04A6-F1E9-8767-6B7D-22F84326870C}"/>
              </a:ext>
            </a:extLst>
          </p:cNvPr>
          <p:cNvCxnSpPr>
            <a:cxnSpLocks/>
          </p:cNvCxnSpPr>
          <p:nvPr/>
        </p:nvCxnSpPr>
        <p:spPr>
          <a:xfrm>
            <a:off x="6665505"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F34302C-2F51-5B1D-EC6A-F69A3866F65B}"/>
              </a:ext>
            </a:extLst>
          </p:cNvPr>
          <p:cNvCxnSpPr>
            <a:cxnSpLocks/>
          </p:cNvCxnSpPr>
          <p:nvPr/>
        </p:nvCxnSpPr>
        <p:spPr>
          <a:xfrm>
            <a:off x="7055469"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B18B9DD-624F-E61D-A55B-E9BD383C932E}"/>
              </a:ext>
            </a:extLst>
          </p:cNvPr>
          <p:cNvCxnSpPr>
            <a:cxnSpLocks/>
          </p:cNvCxnSpPr>
          <p:nvPr/>
        </p:nvCxnSpPr>
        <p:spPr>
          <a:xfrm>
            <a:off x="747232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9A5D85D-C289-501C-3E91-22EBEDC5A86B}"/>
              </a:ext>
            </a:extLst>
          </p:cNvPr>
          <p:cNvCxnSpPr>
            <a:cxnSpLocks/>
          </p:cNvCxnSpPr>
          <p:nvPr/>
        </p:nvCxnSpPr>
        <p:spPr>
          <a:xfrm>
            <a:off x="7895910"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201" name="Group 200">
            <a:extLst>
              <a:ext uri="{FF2B5EF4-FFF2-40B4-BE49-F238E27FC236}">
                <a16:creationId xmlns:a16="http://schemas.microsoft.com/office/drawing/2014/main" id="{FA5F3D80-0EFE-CD6B-5CEE-D5B2C94E5DE7}"/>
              </a:ext>
            </a:extLst>
          </p:cNvPr>
          <p:cNvGrpSpPr/>
          <p:nvPr/>
        </p:nvGrpSpPr>
        <p:grpSpPr>
          <a:xfrm>
            <a:off x="6547621" y="3297125"/>
            <a:ext cx="211483" cy="205201"/>
            <a:chOff x="6787242" y="2111827"/>
            <a:chExt cx="1144333" cy="1110343"/>
          </a:xfrm>
        </p:grpSpPr>
        <p:sp>
          <p:nvSpPr>
            <p:cNvPr id="202" name="Regular Pentagon 201">
              <a:extLst>
                <a:ext uri="{FF2B5EF4-FFF2-40B4-BE49-F238E27FC236}">
                  <a16:creationId xmlns:a16="http://schemas.microsoft.com/office/drawing/2014/main" id="{D946063D-F3A4-CAAE-4BC7-17893A747B63}"/>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3" name="Straight Connector 202">
              <a:extLst>
                <a:ext uri="{FF2B5EF4-FFF2-40B4-BE49-F238E27FC236}">
                  <a16:creationId xmlns:a16="http://schemas.microsoft.com/office/drawing/2014/main" id="{E189FA0D-D7FE-5A78-C037-CDCA93373DE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04" name="Group 203">
            <a:extLst>
              <a:ext uri="{FF2B5EF4-FFF2-40B4-BE49-F238E27FC236}">
                <a16:creationId xmlns:a16="http://schemas.microsoft.com/office/drawing/2014/main" id="{CA5001BC-3AEE-C002-5EBB-BBC7C08EFDB1}"/>
              </a:ext>
            </a:extLst>
          </p:cNvPr>
          <p:cNvGrpSpPr/>
          <p:nvPr/>
        </p:nvGrpSpPr>
        <p:grpSpPr>
          <a:xfrm>
            <a:off x="6958248" y="3297125"/>
            <a:ext cx="211483" cy="205201"/>
            <a:chOff x="6787242" y="2111827"/>
            <a:chExt cx="1144333" cy="1110343"/>
          </a:xfrm>
        </p:grpSpPr>
        <p:sp>
          <p:nvSpPr>
            <p:cNvPr id="205" name="Regular Pentagon 204">
              <a:extLst>
                <a:ext uri="{FF2B5EF4-FFF2-40B4-BE49-F238E27FC236}">
                  <a16:creationId xmlns:a16="http://schemas.microsoft.com/office/drawing/2014/main" id="{495108C5-20E5-D2A8-33C2-6A7C7EC0150E}"/>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6" name="Straight Connector 205">
              <a:extLst>
                <a:ext uri="{FF2B5EF4-FFF2-40B4-BE49-F238E27FC236}">
                  <a16:creationId xmlns:a16="http://schemas.microsoft.com/office/drawing/2014/main" id="{EF86F15C-D677-DC3C-4200-328FB103BBF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07" name="Group 206">
            <a:extLst>
              <a:ext uri="{FF2B5EF4-FFF2-40B4-BE49-F238E27FC236}">
                <a16:creationId xmlns:a16="http://schemas.microsoft.com/office/drawing/2014/main" id="{25FF3DB8-B871-0AE2-02B9-A6B3CD14CF71}"/>
              </a:ext>
            </a:extLst>
          </p:cNvPr>
          <p:cNvGrpSpPr/>
          <p:nvPr/>
        </p:nvGrpSpPr>
        <p:grpSpPr>
          <a:xfrm>
            <a:off x="7368875" y="3297125"/>
            <a:ext cx="211483" cy="205201"/>
            <a:chOff x="6787242" y="2111827"/>
            <a:chExt cx="1144333" cy="1110343"/>
          </a:xfrm>
        </p:grpSpPr>
        <p:sp>
          <p:nvSpPr>
            <p:cNvPr id="208" name="Regular Pentagon 207">
              <a:extLst>
                <a:ext uri="{FF2B5EF4-FFF2-40B4-BE49-F238E27FC236}">
                  <a16:creationId xmlns:a16="http://schemas.microsoft.com/office/drawing/2014/main" id="{4232C40D-F1FE-A35A-622C-8E500DB1C388}"/>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9" name="Straight Connector 208">
              <a:extLst>
                <a:ext uri="{FF2B5EF4-FFF2-40B4-BE49-F238E27FC236}">
                  <a16:creationId xmlns:a16="http://schemas.microsoft.com/office/drawing/2014/main" id="{0F779D17-3E67-76D6-1BAA-5BC4F20E3AF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10" name="Group 209">
            <a:extLst>
              <a:ext uri="{FF2B5EF4-FFF2-40B4-BE49-F238E27FC236}">
                <a16:creationId xmlns:a16="http://schemas.microsoft.com/office/drawing/2014/main" id="{6290DE80-76A8-D79A-45B1-E518C1D2B9FC}"/>
              </a:ext>
            </a:extLst>
          </p:cNvPr>
          <p:cNvGrpSpPr/>
          <p:nvPr/>
        </p:nvGrpSpPr>
        <p:grpSpPr>
          <a:xfrm>
            <a:off x="7779502" y="3297125"/>
            <a:ext cx="211483" cy="205201"/>
            <a:chOff x="6787242" y="2111827"/>
            <a:chExt cx="1144333" cy="1110343"/>
          </a:xfrm>
        </p:grpSpPr>
        <p:sp>
          <p:nvSpPr>
            <p:cNvPr id="211" name="Regular Pentagon 210">
              <a:extLst>
                <a:ext uri="{FF2B5EF4-FFF2-40B4-BE49-F238E27FC236}">
                  <a16:creationId xmlns:a16="http://schemas.microsoft.com/office/drawing/2014/main" id="{29E5DA21-8796-9ED8-A342-57AEB42B87A4}"/>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12" name="Straight Connector 211">
              <a:extLst>
                <a:ext uri="{FF2B5EF4-FFF2-40B4-BE49-F238E27FC236}">
                  <a16:creationId xmlns:a16="http://schemas.microsoft.com/office/drawing/2014/main" id="{03628D14-8B8F-203A-F5A4-463C42F47BAF}"/>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F920A429-7D5F-16E8-38B5-C8AD7283F5C4}"/>
              </a:ext>
            </a:extLst>
          </p:cNvPr>
          <p:cNvGrpSpPr/>
          <p:nvPr/>
        </p:nvGrpSpPr>
        <p:grpSpPr>
          <a:xfrm flipV="1">
            <a:off x="6558828" y="2977823"/>
            <a:ext cx="211483" cy="205201"/>
            <a:chOff x="6787242" y="2111827"/>
            <a:chExt cx="1144333" cy="1110343"/>
          </a:xfrm>
        </p:grpSpPr>
        <p:sp>
          <p:nvSpPr>
            <p:cNvPr id="36" name="Regular Pentagon 35">
              <a:extLst>
                <a:ext uri="{FF2B5EF4-FFF2-40B4-BE49-F238E27FC236}">
                  <a16:creationId xmlns:a16="http://schemas.microsoft.com/office/drawing/2014/main" id="{CA56267F-616E-3DC2-7753-6DB2BFF4187A}"/>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37" name="Straight Connector 36">
              <a:extLst>
                <a:ext uri="{FF2B5EF4-FFF2-40B4-BE49-F238E27FC236}">
                  <a16:creationId xmlns:a16="http://schemas.microsoft.com/office/drawing/2014/main" id="{48FF6B59-424E-198D-243B-786BAED080EC}"/>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86D91F92-C55C-2C6E-D72E-62B15A662854}"/>
              </a:ext>
            </a:extLst>
          </p:cNvPr>
          <p:cNvGrpSpPr/>
          <p:nvPr/>
        </p:nvGrpSpPr>
        <p:grpSpPr>
          <a:xfrm flipV="1">
            <a:off x="7359281" y="2977823"/>
            <a:ext cx="211483" cy="205201"/>
            <a:chOff x="6787242" y="2111827"/>
            <a:chExt cx="1144333" cy="1110343"/>
          </a:xfrm>
        </p:grpSpPr>
        <p:sp>
          <p:nvSpPr>
            <p:cNvPr id="39" name="Regular Pentagon 38">
              <a:extLst>
                <a:ext uri="{FF2B5EF4-FFF2-40B4-BE49-F238E27FC236}">
                  <a16:creationId xmlns:a16="http://schemas.microsoft.com/office/drawing/2014/main" id="{F387F226-3B77-CA29-7095-B5B933516DCF}"/>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0" name="Straight Connector 39">
              <a:extLst>
                <a:ext uri="{FF2B5EF4-FFF2-40B4-BE49-F238E27FC236}">
                  <a16:creationId xmlns:a16="http://schemas.microsoft.com/office/drawing/2014/main" id="{994A844B-800B-DC95-DFB6-8A557AE95995}"/>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518FECEF-6CCE-C0C3-705B-A182961B211E}"/>
              </a:ext>
            </a:extLst>
          </p:cNvPr>
          <p:cNvGrpSpPr/>
          <p:nvPr/>
        </p:nvGrpSpPr>
        <p:grpSpPr>
          <a:xfrm flipV="1">
            <a:off x="7786803" y="2977823"/>
            <a:ext cx="211483" cy="205201"/>
            <a:chOff x="6787242" y="2111827"/>
            <a:chExt cx="1144333" cy="1110343"/>
          </a:xfrm>
        </p:grpSpPr>
        <p:sp>
          <p:nvSpPr>
            <p:cNvPr id="51" name="Regular Pentagon 50">
              <a:extLst>
                <a:ext uri="{FF2B5EF4-FFF2-40B4-BE49-F238E27FC236}">
                  <a16:creationId xmlns:a16="http://schemas.microsoft.com/office/drawing/2014/main" id="{8CF1D333-3250-7A0E-2D03-B9F8669193AF}"/>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52" name="Straight Connector 51">
              <a:extLst>
                <a:ext uri="{FF2B5EF4-FFF2-40B4-BE49-F238E27FC236}">
                  <a16:creationId xmlns:a16="http://schemas.microsoft.com/office/drawing/2014/main" id="{CBEF38AA-56F4-2BF7-8029-20567410D8B9}"/>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C7275488-4093-F818-41ED-18ED99190BC4}"/>
              </a:ext>
            </a:extLst>
          </p:cNvPr>
          <p:cNvGrpSpPr/>
          <p:nvPr/>
        </p:nvGrpSpPr>
        <p:grpSpPr>
          <a:xfrm flipV="1">
            <a:off x="6947113" y="2977823"/>
            <a:ext cx="211483" cy="205201"/>
            <a:chOff x="6787242" y="2111827"/>
            <a:chExt cx="1144333" cy="1110343"/>
          </a:xfrm>
        </p:grpSpPr>
        <p:sp>
          <p:nvSpPr>
            <p:cNvPr id="24" name="Regular Pentagon 23">
              <a:extLst>
                <a:ext uri="{FF2B5EF4-FFF2-40B4-BE49-F238E27FC236}">
                  <a16:creationId xmlns:a16="http://schemas.microsoft.com/office/drawing/2014/main" id="{93B87447-7C43-7A68-059B-5A13212531D8}"/>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5" name="Straight Connector 24">
              <a:extLst>
                <a:ext uri="{FF2B5EF4-FFF2-40B4-BE49-F238E27FC236}">
                  <a16:creationId xmlns:a16="http://schemas.microsoft.com/office/drawing/2014/main" id="{49EB4676-E9D0-ED56-FF5C-06F88FC24A78}"/>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cxnSp>
        <p:nvCxnSpPr>
          <p:cNvPr id="11" name="Straight Connector 10">
            <a:extLst>
              <a:ext uri="{FF2B5EF4-FFF2-40B4-BE49-F238E27FC236}">
                <a16:creationId xmlns:a16="http://schemas.microsoft.com/office/drawing/2014/main" id="{296A887B-0D94-F4B9-6791-A91CDD6628A4}"/>
              </a:ext>
            </a:extLst>
          </p:cNvPr>
          <p:cNvCxnSpPr>
            <a:cxnSpLocks/>
          </p:cNvCxnSpPr>
          <p:nvPr/>
        </p:nvCxnSpPr>
        <p:spPr>
          <a:xfrm>
            <a:off x="8305213"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213" name="Group 212">
            <a:extLst>
              <a:ext uri="{FF2B5EF4-FFF2-40B4-BE49-F238E27FC236}">
                <a16:creationId xmlns:a16="http://schemas.microsoft.com/office/drawing/2014/main" id="{2F888AFD-4E0C-F052-9A25-B1360D58CAD2}"/>
              </a:ext>
            </a:extLst>
          </p:cNvPr>
          <p:cNvGrpSpPr/>
          <p:nvPr/>
        </p:nvGrpSpPr>
        <p:grpSpPr>
          <a:xfrm>
            <a:off x="8190123" y="3297125"/>
            <a:ext cx="211483" cy="205201"/>
            <a:chOff x="6787242" y="2111827"/>
            <a:chExt cx="1144333" cy="1110343"/>
          </a:xfrm>
        </p:grpSpPr>
        <p:sp>
          <p:nvSpPr>
            <p:cNvPr id="214" name="Regular Pentagon 213">
              <a:extLst>
                <a:ext uri="{FF2B5EF4-FFF2-40B4-BE49-F238E27FC236}">
                  <a16:creationId xmlns:a16="http://schemas.microsoft.com/office/drawing/2014/main" id="{85B7A8BF-1D79-65A3-CCCA-598A964F3561}"/>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15" name="Straight Connector 214">
              <a:extLst>
                <a:ext uri="{FF2B5EF4-FFF2-40B4-BE49-F238E27FC236}">
                  <a16:creationId xmlns:a16="http://schemas.microsoft.com/office/drawing/2014/main" id="{C48D2789-F6D2-3990-30FE-BAF5CD59FF28}"/>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27C06DA8-8BB1-C0BB-BEB7-07B2E32B8AB8}"/>
              </a:ext>
            </a:extLst>
          </p:cNvPr>
          <p:cNvGrpSpPr/>
          <p:nvPr/>
        </p:nvGrpSpPr>
        <p:grpSpPr>
          <a:xfrm flipV="1">
            <a:off x="8202608" y="2977823"/>
            <a:ext cx="211483" cy="205201"/>
            <a:chOff x="6787242" y="2111827"/>
            <a:chExt cx="1144333" cy="1110343"/>
          </a:xfrm>
        </p:grpSpPr>
        <p:sp>
          <p:nvSpPr>
            <p:cNvPr id="27" name="Regular Pentagon 26">
              <a:extLst>
                <a:ext uri="{FF2B5EF4-FFF2-40B4-BE49-F238E27FC236}">
                  <a16:creationId xmlns:a16="http://schemas.microsoft.com/office/drawing/2014/main" id="{DEC40A00-030E-3CA5-6AAC-CE7D4BC478F0}"/>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8" name="Straight Connector 27">
              <a:extLst>
                <a:ext uri="{FF2B5EF4-FFF2-40B4-BE49-F238E27FC236}">
                  <a16:creationId xmlns:a16="http://schemas.microsoft.com/office/drawing/2014/main" id="{886DA828-3247-DA78-E4A5-A4321885FDF5}"/>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72678638"/>
      </p:ext>
    </p:extLst>
  </p:cSld>
  <p:clrMapOvr>
    <a:masterClrMapping/>
  </p:clrMapOvr>
  <mc:AlternateContent xmlns:mc="http://schemas.openxmlformats.org/markup-compatibility/2006" xmlns:p14="http://schemas.microsoft.com/office/powerpoint/2010/main">
    <mc:Choice Requires="p14">
      <p:transition spd="slow" p14:dur="1250" advTm="12885">
        <p:fade/>
      </p:transition>
    </mc:Choice>
    <mc:Fallback xmlns="">
      <p:transition spd="slow" advTm="12885">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normAutofit/>
          </a:bodyPr>
          <a:lstStyle/>
          <a:p>
            <a:r>
              <a:rPr lang="en-US" dirty="0"/>
              <a:t>Entry</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pic>
        <p:nvPicPr>
          <p:cNvPr id="19" name="Picture 18">
            <a:extLst>
              <a:ext uri="{FF2B5EF4-FFF2-40B4-BE49-F238E27FC236}">
                <a16:creationId xmlns:a16="http://schemas.microsoft.com/office/drawing/2014/main" id="{FECAD0BD-C874-7015-2C29-971BD42B0BE1}"/>
              </a:ext>
            </a:extLst>
          </p:cNvPr>
          <p:cNvPicPr>
            <a:picLocks noChangeAspect="1"/>
          </p:cNvPicPr>
          <p:nvPr/>
        </p:nvPicPr>
        <p:blipFill>
          <a:blip r:embed="rId2"/>
          <a:stretch>
            <a:fillRect/>
          </a:stretch>
        </p:blipFill>
        <p:spPr>
          <a:xfrm>
            <a:off x="457200" y="1076901"/>
            <a:ext cx="8229600" cy="3657600"/>
          </a:xfrm>
          <a:prstGeom prst="rect">
            <a:avLst/>
          </a:prstGeom>
        </p:spPr>
      </p:pic>
      <p:sp>
        <p:nvSpPr>
          <p:cNvPr id="17" name="Rectangle 16">
            <a:extLst>
              <a:ext uri="{FF2B5EF4-FFF2-40B4-BE49-F238E27FC236}">
                <a16:creationId xmlns:a16="http://schemas.microsoft.com/office/drawing/2014/main" id="{97296D86-CC15-9142-BDAA-FD9200D7B72E}"/>
              </a:ext>
            </a:extLst>
          </p:cNvPr>
          <p:cNvSpPr/>
          <p:nvPr/>
        </p:nvSpPr>
        <p:spPr>
          <a:xfrm>
            <a:off x="476057" y="1061259"/>
            <a:ext cx="8193024" cy="3657600"/>
          </a:xfrm>
          <a:prstGeom prst="rect">
            <a:avLst/>
          </a:prstGeom>
          <a:noFill/>
          <a:ln w="412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A0DEDFA0-5DAD-F845-23F0-7750841A790D}"/>
              </a:ext>
            </a:extLst>
          </p:cNvPr>
          <p:cNvSpPr/>
          <p:nvPr/>
        </p:nvSpPr>
        <p:spPr>
          <a:xfrm>
            <a:off x="4002769" y="1323210"/>
            <a:ext cx="804672" cy="283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75000"/>
                    <a:lumOff val="25000"/>
                  </a:schemeClr>
                </a:solidFill>
                <a:latin typeface="Calibri" panose="020F0502020204030204" pitchFamily="34" charset="0"/>
                <a:cs typeface="Calibri" panose="020F0502020204030204" pitchFamily="34" charset="0"/>
              </a:rPr>
              <a:t>HIV</a:t>
            </a:r>
          </a:p>
        </p:txBody>
      </p:sp>
      <p:sp>
        <p:nvSpPr>
          <p:cNvPr id="26" name="Rectangle 25">
            <a:extLst>
              <a:ext uri="{FF2B5EF4-FFF2-40B4-BE49-F238E27FC236}">
                <a16:creationId xmlns:a16="http://schemas.microsoft.com/office/drawing/2014/main" id="{3A0416BC-209D-F3FA-432E-C607F8153472}"/>
              </a:ext>
            </a:extLst>
          </p:cNvPr>
          <p:cNvSpPr/>
          <p:nvPr/>
        </p:nvSpPr>
        <p:spPr>
          <a:xfrm>
            <a:off x="7449001" y="4317126"/>
            <a:ext cx="1127254" cy="283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75000"/>
                    <a:lumOff val="25000"/>
                  </a:schemeClr>
                </a:solidFill>
                <a:latin typeface="Calibri" panose="020F0502020204030204" pitchFamily="34" charset="0"/>
                <a:cs typeface="Calibri" panose="020F0502020204030204" pitchFamily="34" charset="0"/>
              </a:rPr>
              <a:t>Host Cell</a:t>
            </a:r>
          </a:p>
        </p:txBody>
      </p:sp>
      <p:sp>
        <p:nvSpPr>
          <p:cNvPr id="3" name="Rectangle 2">
            <a:extLst>
              <a:ext uri="{FF2B5EF4-FFF2-40B4-BE49-F238E27FC236}">
                <a16:creationId xmlns:a16="http://schemas.microsoft.com/office/drawing/2014/main" id="{7567D6E1-1BC0-B16C-3D66-8950AAAE0086}"/>
              </a:ext>
            </a:extLst>
          </p:cNvPr>
          <p:cNvSpPr/>
          <p:nvPr/>
        </p:nvSpPr>
        <p:spPr>
          <a:xfrm rot="20026855">
            <a:off x="3220630" y="4187918"/>
            <a:ext cx="1626961" cy="283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US" sz="1300" dirty="0">
                <a:solidFill>
                  <a:schemeClr val="tx1">
                    <a:lumMod val="65000"/>
                    <a:lumOff val="35000"/>
                  </a:schemeClr>
                </a:solidFill>
                <a:latin typeface="Calibri" panose="020F0502020204030204" pitchFamily="34" charset="0"/>
                <a:cs typeface="Calibri" panose="020F0502020204030204" pitchFamily="34" charset="0"/>
              </a:rPr>
              <a:t>Surface Receptors</a:t>
            </a:r>
          </a:p>
        </p:txBody>
      </p:sp>
      <p:sp>
        <p:nvSpPr>
          <p:cNvPr id="5" name="Rectangle 4">
            <a:extLst>
              <a:ext uri="{FF2B5EF4-FFF2-40B4-BE49-F238E27FC236}">
                <a16:creationId xmlns:a16="http://schemas.microsoft.com/office/drawing/2014/main" id="{965A01D7-AB7E-358C-B21E-14BD854F7798}"/>
              </a:ext>
            </a:extLst>
          </p:cNvPr>
          <p:cNvSpPr/>
          <p:nvPr/>
        </p:nvSpPr>
        <p:spPr>
          <a:xfrm>
            <a:off x="990077" y="3570502"/>
            <a:ext cx="2317787" cy="283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US" sz="1300" dirty="0">
                <a:solidFill>
                  <a:schemeClr val="tx1">
                    <a:lumMod val="65000"/>
                    <a:lumOff val="35000"/>
                  </a:schemeClr>
                </a:solidFill>
                <a:latin typeface="Calibri" panose="020F0502020204030204" pitchFamily="34" charset="0"/>
                <a:cs typeface="Calibri" panose="020F0502020204030204" pitchFamily="34" charset="0"/>
              </a:rPr>
              <a:t>HIV Envelope Glycoprotein</a:t>
            </a:r>
          </a:p>
        </p:txBody>
      </p:sp>
    </p:spTree>
    <p:extLst>
      <p:ext uri="{BB962C8B-B14F-4D97-AF65-F5344CB8AC3E}">
        <p14:creationId xmlns:p14="http://schemas.microsoft.com/office/powerpoint/2010/main" val="40774147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090">
        <p159:morph option="byObject"/>
      </p:transition>
    </mc:Choice>
    <mc:Fallback xmlns="">
      <p:transition spd="slow" advTm="1009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09146-A898-AC4F-BA26-53556AB543DC}"/>
              </a:ext>
            </a:extLst>
          </p:cNvPr>
          <p:cNvSpPr>
            <a:spLocks noGrp="1"/>
          </p:cNvSpPr>
          <p:nvPr>
            <p:ph type="title"/>
          </p:nvPr>
        </p:nvSpPr>
        <p:spPr/>
        <p:txBody>
          <a:bodyPr>
            <a:normAutofit/>
          </a:bodyPr>
          <a:lstStyle/>
          <a:p>
            <a:r>
              <a:rPr lang="en-US" dirty="0"/>
              <a:t>Reverse Transcription</a:t>
            </a:r>
          </a:p>
        </p:txBody>
      </p:sp>
      <p:sp>
        <p:nvSpPr>
          <p:cNvPr id="3" name="Text Placeholder 2">
            <a:extLst>
              <a:ext uri="{FF2B5EF4-FFF2-40B4-BE49-F238E27FC236}">
                <a16:creationId xmlns:a16="http://schemas.microsoft.com/office/drawing/2014/main" id="{1A176FFE-2CC2-AF47-B8F9-12ECF247E3DC}"/>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pic>
        <p:nvPicPr>
          <p:cNvPr id="4" name="Picture 3">
            <a:extLst>
              <a:ext uri="{FF2B5EF4-FFF2-40B4-BE49-F238E27FC236}">
                <a16:creationId xmlns:a16="http://schemas.microsoft.com/office/drawing/2014/main" id="{E53F529B-CCEF-3277-2B17-C8731BE62DEF}"/>
              </a:ext>
            </a:extLst>
          </p:cNvPr>
          <p:cNvPicPr>
            <a:picLocks noChangeAspect="1"/>
          </p:cNvPicPr>
          <p:nvPr/>
        </p:nvPicPr>
        <p:blipFill>
          <a:blip r:embed="rId2"/>
          <a:stretch>
            <a:fillRect/>
          </a:stretch>
        </p:blipFill>
        <p:spPr>
          <a:xfrm>
            <a:off x="457773" y="1072522"/>
            <a:ext cx="8229600" cy="3657600"/>
          </a:xfrm>
          <a:prstGeom prst="rect">
            <a:avLst/>
          </a:prstGeom>
        </p:spPr>
      </p:pic>
      <p:sp>
        <p:nvSpPr>
          <p:cNvPr id="8" name="Rectangle 13">
            <a:extLst>
              <a:ext uri="{FF2B5EF4-FFF2-40B4-BE49-F238E27FC236}">
                <a16:creationId xmlns:a16="http://schemas.microsoft.com/office/drawing/2014/main" id="{0AE522AF-7DF7-BA41-1FB2-76281DE5D6EC}"/>
              </a:ext>
            </a:extLst>
          </p:cNvPr>
          <p:cNvSpPr>
            <a:spLocks noChangeArrowheads="1"/>
          </p:cNvSpPr>
          <p:nvPr/>
        </p:nvSpPr>
        <p:spPr bwMode="auto">
          <a:xfrm>
            <a:off x="1810437" y="3792117"/>
            <a:ext cx="1367665" cy="316691"/>
          </a:xfrm>
          <a:prstGeom prst="rect">
            <a:avLst/>
          </a:prstGeom>
          <a:noFill/>
          <a:ln w="12700">
            <a:noFill/>
            <a:miter lim="800000"/>
            <a:headEnd/>
            <a:tailEnd/>
          </a:ln>
          <a:effectLst/>
        </p:spPr>
        <p:txBody>
          <a:bodyPr wrap="none" anchor="ctr">
            <a:prstTxWarp prst="textNoShape">
              <a:avLst/>
            </a:prstTxWarp>
          </a:bodyPr>
          <a:lstStyle/>
          <a:p>
            <a:pPr algn="ctr"/>
            <a:r>
              <a:rPr lang="en-US" sz="2000" dirty="0">
                <a:solidFill>
                  <a:schemeClr val="tx1">
                    <a:lumMod val="65000"/>
                    <a:lumOff val="35000"/>
                  </a:schemeClr>
                </a:solidFill>
                <a:latin typeface="Calibri" panose="020F0502020204030204" pitchFamily="34" charset="0"/>
                <a:cs typeface="Calibri" panose="020F0502020204030204" pitchFamily="34" charset="0"/>
              </a:rPr>
              <a:t>HIV core</a:t>
            </a:r>
          </a:p>
        </p:txBody>
      </p:sp>
      <p:sp>
        <p:nvSpPr>
          <p:cNvPr id="19" name="Rectangle 13">
            <a:extLst>
              <a:ext uri="{FF2B5EF4-FFF2-40B4-BE49-F238E27FC236}">
                <a16:creationId xmlns:a16="http://schemas.microsoft.com/office/drawing/2014/main" id="{6DA9E86E-A63B-DCC8-B5E2-0566452705D6}"/>
              </a:ext>
            </a:extLst>
          </p:cNvPr>
          <p:cNvSpPr>
            <a:spLocks noChangeArrowheads="1"/>
          </p:cNvSpPr>
          <p:nvPr/>
        </p:nvSpPr>
        <p:spPr bwMode="auto">
          <a:xfrm>
            <a:off x="5431018" y="4420720"/>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Nucleus</a:t>
            </a:r>
          </a:p>
        </p:txBody>
      </p:sp>
      <p:sp>
        <p:nvSpPr>
          <p:cNvPr id="20" name="Rectangle 19">
            <a:extLst>
              <a:ext uri="{FF2B5EF4-FFF2-40B4-BE49-F238E27FC236}">
                <a16:creationId xmlns:a16="http://schemas.microsoft.com/office/drawing/2014/main" id="{20E084CF-7CFB-4648-E071-5914CBD3B810}"/>
              </a:ext>
            </a:extLst>
          </p:cNvPr>
          <p:cNvSpPr>
            <a:spLocks noChangeArrowheads="1"/>
          </p:cNvSpPr>
          <p:nvPr/>
        </p:nvSpPr>
        <p:spPr bwMode="auto">
          <a:xfrm>
            <a:off x="457201" y="4420720"/>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pic>
        <p:nvPicPr>
          <p:cNvPr id="5" name="Picture 4">
            <a:extLst>
              <a:ext uri="{FF2B5EF4-FFF2-40B4-BE49-F238E27FC236}">
                <a16:creationId xmlns:a16="http://schemas.microsoft.com/office/drawing/2014/main" id="{50DEAB39-D5FB-5FD8-7A21-A5EABC400148}"/>
              </a:ext>
            </a:extLst>
          </p:cNvPr>
          <p:cNvPicPr>
            <a:picLocks noChangeAspect="1"/>
          </p:cNvPicPr>
          <p:nvPr/>
        </p:nvPicPr>
        <p:blipFill>
          <a:blip r:embed="rId3"/>
          <a:stretch>
            <a:fillRect/>
          </a:stretch>
        </p:blipFill>
        <p:spPr>
          <a:xfrm rot="6682688">
            <a:off x="2635208" y="3128307"/>
            <a:ext cx="87466" cy="115519"/>
          </a:xfrm>
          <a:prstGeom prst="rect">
            <a:avLst/>
          </a:prstGeom>
          <a:effectLst>
            <a:outerShdw blurRad="50800" dist="12700" dir="5400000" algn="ctr" rotWithShape="0">
              <a:schemeClr val="tx1"/>
            </a:outerShdw>
          </a:effectLst>
        </p:spPr>
      </p:pic>
      <p:pic>
        <p:nvPicPr>
          <p:cNvPr id="6" name="Picture 5">
            <a:extLst>
              <a:ext uri="{FF2B5EF4-FFF2-40B4-BE49-F238E27FC236}">
                <a16:creationId xmlns:a16="http://schemas.microsoft.com/office/drawing/2014/main" id="{3014B0BF-5446-8092-8AC6-0677DCE82233}"/>
              </a:ext>
            </a:extLst>
          </p:cNvPr>
          <p:cNvPicPr>
            <a:picLocks noChangeAspect="1"/>
          </p:cNvPicPr>
          <p:nvPr/>
        </p:nvPicPr>
        <p:blipFill>
          <a:blip r:embed="rId3"/>
          <a:stretch>
            <a:fillRect/>
          </a:stretch>
        </p:blipFill>
        <p:spPr>
          <a:xfrm rot="5714458">
            <a:off x="2868678" y="3504742"/>
            <a:ext cx="87466" cy="115519"/>
          </a:xfrm>
          <a:prstGeom prst="rect">
            <a:avLst/>
          </a:prstGeom>
          <a:effectLst>
            <a:outerShdw blurRad="50800" dist="12700" dir="5400000" algn="ctr" rotWithShape="0">
              <a:schemeClr val="tx1"/>
            </a:outerShdw>
          </a:effectLst>
        </p:spPr>
      </p:pic>
      <p:sp>
        <p:nvSpPr>
          <p:cNvPr id="10" name="Rectangle 13">
            <a:extLst>
              <a:ext uri="{FF2B5EF4-FFF2-40B4-BE49-F238E27FC236}">
                <a16:creationId xmlns:a16="http://schemas.microsoft.com/office/drawing/2014/main" id="{2163B976-1911-A64E-B3D9-682D96E22A53}"/>
              </a:ext>
            </a:extLst>
          </p:cNvPr>
          <p:cNvSpPr>
            <a:spLocks noChangeArrowheads="1"/>
          </p:cNvSpPr>
          <p:nvPr/>
        </p:nvSpPr>
        <p:spPr bwMode="auto">
          <a:xfrm>
            <a:off x="3303862" y="3178032"/>
            <a:ext cx="1910868"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Reverse transcriptase</a:t>
            </a:r>
          </a:p>
        </p:txBody>
      </p:sp>
      <p:cxnSp>
        <p:nvCxnSpPr>
          <p:cNvPr id="12" name="Straight Connector 11">
            <a:extLst>
              <a:ext uri="{FF2B5EF4-FFF2-40B4-BE49-F238E27FC236}">
                <a16:creationId xmlns:a16="http://schemas.microsoft.com/office/drawing/2014/main" id="{3B82EA6F-E6BC-3311-DEF5-A6780391210D}"/>
              </a:ext>
            </a:extLst>
          </p:cNvPr>
          <p:cNvCxnSpPr>
            <a:cxnSpLocks/>
          </p:cNvCxnSpPr>
          <p:nvPr/>
        </p:nvCxnSpPr>
        <p:spPr>
          <a:xfrm>
            <a:off x="3069647" y="3382596"/>
            <a:ext cx="365760" cy="0"/>
          </a:xfrm>
          <a:prstGeom prst="line">
            <a:avLst/>
          </a:prstGeom>
          <a:ln w="9525" cap="rnd">
            <a:solidFill>
              <a:schemeClr val="tx1">
                <a:lumMod val="65000"/>
                <a:lumOff val="35000"/>
              </a:schemeClr>
            </a:solidFill>
          </a:ln>
          <a:effectLst>
            <a:glow rad="12700">
              <a:schemeClr val="bg1">
                <a:lumMod val="95000"/>
                <a:alpha val="75000"/>
              </a:schemeClr>
            </a:glow>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908C919-153B-39DF-72A5-9CE598772243}"/>
              </a:ext>
            </a:extLst>
          </p:cNvPr>
          <p:cNvCxnSpPr>
            <a:cxnSpLocks/>
          </p:cNvCxnSpPr>
          <p:nvPr/>
        </p:nvCxnSpPr>
        <p:spPr>
          <a:xfrm flipV="1">
            <a:off x="2665038" y="2803863"/>
            <a:ext cx="527704" cy="11709"/>
          </a:xfrm>
          <a:prstGeom prst="line">
            <a:avLst/>
          </a:prstGeom>
          <a:ln w="9525" cap="rnd">
            <a:solidFill>
              <a:schemeClr val="tx1">
                <a:lumMod val="65000"/>
                <a:lumOff val="35000"/>
              </a:schemeClr>
            </a:solidFill>
          </a:ln>
          <a:effectLst>
            <a:glow rad="12700">
              <a:schemeClr val="bg1">
                <a:lumMod val="95000"/>
                <a:alpha val="75000"/>
              </a:schemeClr>
            </a:glow>
          </a:effectLst>
        </p:spPr>
        <p:style>
          <a:lnRef idx="1">
            <a:schemeClr val="accent1"/>
          </a:lnRef>
          <a:fillRef idx="0">
            <a:schemeClr val="accent1"/>
          </a:fillRef>
          <a:effectRef idx="0">
            <a:schemeClr val="accent1"/>
          </a:effectRef>
          <a:fontRef idx="minor">
            <a:schemeClr val="tx1"/>
          </a:fontRef>
        </p:style>
      </p:cxnSp>
      <p:sp>
        <p:nvSpPr>
          <p:cNvPr id="21" name="Rectangle 13">
            <a:extLst>
              <a:ext uri="{FF2B5EF4-FFF2-40B4-BE49-F238E27FC236}">
                <a16:creationId xmlns:a16="http://schemas.microsoft.com/office/drawing/2014/main" id="{49B5852E-AD25-D0BE-ADC3-4B354244D114}"/>
              </a:ext>
            </a:extLst>
          </p:cNvPr>
          <p:cNvSpPr>
            <a:spLocks noChangeArrowheads="1"/>
          </p:cNvSpPr>
          <p:nvPr/>
        </p:nvSpPr>
        <p:spPr bwMode="auto">
          <a:xfrm>
            <a:off x="3129758" y="2580387"/>
            <a:ext cx="1442242"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genomic HIV RNA</a:t>
            </a:r>
          </a:p>
        </p:txBody>
      </p:sp>
    </p:spTree>
    <p:extLst>
      <p:ext uri="{BB962C8B-B14F-4D97-AF65-F5344CB8AC3E}">
        <p14:creationId xmlns:p14="http://schemas.microsoft.com/office/powerpoint/2010/main" val="3061057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461">
        <p159:morph option="byObject"/>
      </p:transition>
    </mc:Choice>
    <mc:Fallback xmlns="">
      <p:transition spd="slow" advTm="5461">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29BF867-023B-6128-26A1-391D4308F5A4}"/>
              </a:ext>
            </a:extLst>
          </p:cNvPr>
          <p:cNvPicPr>
            <a:picLocks noChangeAspect="1"/>
          </p:cNvPicPr>
          <p:nvPr/>
        </p:nvPicPr>
        <p:blipFill>
          <a:blip r:embed="rId2">
            <a:alphaModFix/>
          </a:blip>
          <a:stretch>
            <a:fillRect/>
          </a:stretch>
        </p:blipFill>
        <p:spPr>
          <a:xfrm rot="17095384">
            <a:off x="2436962" y="1543094"/>
            <a:ext cx="2401903" cy="3849624"/>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Reverse Transcription</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7" name="Rectangle 6">
            <a:extLst>
              <a:ext uri="{FF2B5EF4-FFF2-40B4-BE49-F238E27FC236}">
                <a16:creationId xmlns:a16="http://schemas.microsoft.com/office/drawing/2014/main" id="{0F352664-712A-9F74-50B1-8FF95FB7D0B3}"/>
              </a:ext>
            </a:extLst>
          </p:cNvPr>
          <p:cNvSpPr>
            <a:spLocks noChangeArrowheads="1"/>
          </p:cNvSpPr>
          <p:nvPr/>
        </p:nvSpPr>
        <p:spPr bwMode="auto">
          <a:xfrm>
            <a:off x="457201" y="4420720"/>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pic>
        <p:nvPicPr>
          <p:cNvPr id="3" name="Picture 2">
            <a:extLst>
              <a:ext uri="{FF2B5EF4-FFF2-40B4-BE49-F238E27FC236}">
                <a16:creationId xmlns:a16="http://schemas.microsoft.com/office/drawing/2014/main" id="{39F0B64E-7F4D-B3A2-E9C4-941AFF9410F7}"/>
              </a:ext>
            </a:extLst>
          </p:cNvPr>
          <p:cNvPicPr>
            <a:picLocks noChangeAspect="1"/>
          </p:cNvPicPr>
          <p:nvPr/>
        </p:nvPicPr>
        <p:blipFill>
          <a:blip r:embed="rId3"/>
          <a:stretch>
            <a:fillRect/>
          </a:stretch>
        </p:blipFill>
        <p:spPr>
          <a:xfrm rot="5714458">
            <a:off x="3787454" y="3857355"/>
            <a:ext cx="178941" cy="236333"/>
          </a:xfrm>
          <a:prstGeom prst="rect">
            <a:avLst/>
          </a:prstGeom>
          <a:effectLst>
            <a:outerShdw blurRad="50800" dist="12700" dir="5400000" algn="ctr" rotWithShape="0">
              <a:schemeClr val="tx1"/>
            </a:outerShdw>
          </a:effectLst>
        </p:spPr>
      </p:pic>
      <p:pic>
        <p:nvPicPr>
          <p:cNvPr id="5" name="Picture 4">
            <a:extLst>
              <a:ext uri="{FF2B5EF4-FFF2-40B4-BE49-F238E27FC236}">
                <a16:creationId xmlns:a16="http://schemas.microsoft.com/office/drawing/2014/main" id="{BD15A8B0-DAFA-BCC7-9B37-E2D474DFCDDB}"/>
              </a:ext>
            </a:extLst>
          </p:cNvPr>
          <p:cNvPicPr>
            <a:picLocks noChangeAspect="1"/>
          </p:cNvPicPr>
          <p:nvPr/>
        </p:nvPicPr>
        <p:blipFill>
          <a:blip r:embed="rId3"/>
          <a:stretch>
            <a:fillRect/>
          </a:stretch>
        </p:blipFill>
        <p:spPr>
          <a:xfrm rot="17649808">
            <a:off x="2752461" y="2619603"/>
            <a:ext cx="147493" cy="185943"/>
          </a:xfrm>
          <a:prstGeom prst="rect">
            <a:avLst/>
          </a:prstGeom>
          <a:effectLst>
            <a:outerShdw blurRad="50800" dist="12700" dir="5400000" algn="ctr" rotWithShape="0">
              <a:schemeClr val="tx1"/>
            </a:outerShdw>
          </a:effectLst>
        </p:spPr>
      </p:pic>
      <p:sp>
        <p:nvSpPr>
          <p:cNvPr id="14" name="Rectangle 13">
            <a:extLst>
              <a:ext uri="{FF2B5EF4-FFF2-40B4-BE49-F238E27FC236}">
                <a16:creationId xmlns:a16="http://schemas.microsoft.com/office/drawing/2014/main" id="{DBE56417-063A-A97A-1C2A-B366D43D92B0}"/>
              </a:ext>
            </a:extLst>
          </p:cNvPr>
          <p:cNvSpPr>
            <a:spLocks noChangeArrowheads="1"/>
          </p:cNvSpPr>
          <p:nvPr/>
        </p:nvSpPr>
        <p:spPr bwMode="auto">
          <a:xfrm>
            <a:off x="2979171" y="1535636"/>
            <a:ext cx="2004656"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HIV Reverse Transcriptase</a:t>
            </a:r>
          </a:p>
        </p:txBody>
      </p:sp>
      <p:cxnSp>
        <p:nvCxnSpPr>
          <p:cNvPr id="15" name="Straight Connector 14">
            <a:extLst>
              <a:ext uri="{FF2B5EF4-FFF2-40B4-BE49-F238E27FC236}">
                <a16:creationId xmlns:a16="http://schemas.microsoft.com/office/drawing/2014/main" id="{6648A315-DE06-7C77-2F78-7AA401EF97AC}"/>
              </a:ext>
            </a:extLst>
          </p:cNvPr>
          <p:cNvCxnSpPr>
            <a:cxnSpLocks/>
          </p:cNvCxnSpPr>
          <p:nvPr/>
        </p:nvCxnSpPr>
        <p:spPr>
          <a:xfrm flipH="1" flipV="1">
            <a:off x="3350473" y="1875323"/>
            <a:ext cx="273480" cy="748811"/>
          </a:xfrm>
          <a:prstGeom prst="line">
            <a:avLst/>
          </a:prstGeom>
          <a:ln w="9525" cap="rnd">
            <a:solidFill>
              <a:schemeClr val="tx1">
                <a:lumMod val="65000"/>
                <a:lumOff val="35000"/>
              </a:schemeClr>
            </a:solidFill>
          </a:ln>
          <a:effectLst>
            <a:glow rad="19050">
              <a:schemeClr val="bg1">
                <a:lumMod val="95000"/>
                <a:alpha val="75000"/>
              </a:schemeClr>
            </a:glow>
          </a:effectLst>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E2FE47DB-0BDF-1B36-5C55-035E023C4E3B}"/>
              </a:ext>
            </a:extLst>
          </p:cNvPr>
          <p:cNvSpPr>
            <a:spLocks noChangeArrowheads="1"/>
          </p:cNvSpPr>
          <p:nvPr/>
        </p:nvSpPr>
        <p:spPr bwMode="auto">
          <a:xfrm>
            <a:off x="1893133" y="1566177"/>
            <a:ext cx="1136254"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HIV RNA</a:t>
            </a:r>
          </a:p>
        </p:txBody>
      </p:sp>
      <p:cxnSp>
        <p:nvCxnSpPr>
          <p:cNvPr id="24" name="Straight Connector 23">
            <a:extLst>
              <a:ext uri="{FF2B5EF4-FFF2-40B4-BE49-F238E27FC236}">
                <a16:creationId xmlns:a16="http://schemas.microsoft.com/office/drawing/2014/main" id="{93FB27F0-AD00-6C41-390E-730F28D212AD}"/>
              </a:ext>
            </a:extLst>
          </p:cNvPr>
          <p:cNvCxnSpPr>
            <a:cxnSpLocks/>
          </p:cNvCxnSpPr>
          <p:nvPr/>
        </p:nvCxnSpPr>
        <p:spPr>
          <a:xfrm flipH="1" flipV="1">
            <a:off x="2708298" y="1910223"/>
            <a:ext cx="273480" cy="748811"/>
          </a:xfrm>
          <a:prstGeom prst="line">
            <a:avLst/>
          </a:prstGeom>
          <a:ln w="9525" cap="rnd">
            <a:solidFill>
              <a:schemeClr val="tx1">
                <a:lumMod val="65000"/>
                <a:lumOff val="35000"/>
              </a:schemeClr>
            </a:solidFill>
          </a:ln>
          <a:effectLst>
            <a:glow rad="19050">
              <a:schemeClr val="bg1">
                <a:lumMod val="95000"/>
                <a:alpha val="75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552789"/>
      </p:ext>
    </p:extLst>
  </p:cSld>
  <p:clrMapOvr>
    <a:masterClrMapping/>
  </p:clrMapOvr>
  <mc:AlternateContent xmlns:mc="http://schemas.openxmlformats.org/markup-compatibility/2006" xmlns:p14="http://schemas.microsoft.com/office/powerpoint/2010/main">
    <mc:Choice Requires="p14">
      <p:transition spd="slow" p14:dur="1250" advTm="10912">
        <p:circle/>
      </p:transition>
    </mc:Choice>
    <mc:Fallback xmlns="">
      <p:transition spd="slow" advTm="10912">
        <p:circl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Reverse Transcription</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pic>
        <p:nvPicPr>
          <p:cNvPr id="5" name="Picture 4">
            <a:extLst>
              <a:ext uri="{FF2B5EF4-FFF2-40B4-BE49-F238E27FC236}">
                <a16:creationId xmlns:a16="http://schemas.microsoft.com/office/drawing/2014/main" id="{BDE0B22C-5369-AA42-8775-10DF1A87BF34}"/>
              </a:ext>
            </a:extLst>
          </p:cNvPr>
          <p:cNvPicPr>
            <a:picLocks noChangeAspect="1"/>
          </p:cNvPicPr>
          <p:nvPr/>
        </p:nvPicPr>
        <p:blipFill>
          <a:blip r:embed="rId2"/>
          <a:srcRect/>
          <a:stretch/>
        </p:blipFill>
        <p:spPr>
          <a:xfrm>
            <a:off x="457773" y="1068088"/>
            <a:ext cx="8229600" cy="3656245"/>
          </a:xfrm>
          <a:prstGeom prst="rect">
            <a:avLst/>
          </a:prstGeom>
        </p:spPr>
      </p:pic>
      <p:cxnSp>
        <p:nvCxnSpPr>
          <p:cNvPr id="8" name="Straight Connector 7">
            <a:extLst>
              <a:ext uri="{FF2B5EF4-FFF2-40B4-BE49-F238E27FC236}">
                <a16:creationId xmlns:a16="http://schemas.microsoft.com/office/drawing/2014/main" id="{DCF8DFC9-0694-2846-954E-B522F113E0A2}"/>
              </a:ext>
            </a:extLst>
          </p:cNvPr>
          <p:cNvCxnSpPr>
            <a:cxnSpLocks/>
          </p:cNvCxnSpPr>
          <p:nvPr/>
        </p:nvCxnSpPr>
        <p:spPr>
          <a:xfrm flipV="1">
            <a:off x="7629307" y="3000774"/>
            <a:ext cx="68254" cy="531183"/>
          </a:xfrm>
          <a:prstGeom prst="line">
            <a:avLst/>
          </a:prstGeom>
          <a:ln w="9525" cap="rnd">
            <a:solidFill>
              <a:schemeClr val="tx1">
                <a:lumMod val="65000"/>
                <a:lumOff val="35000"/>
              </a:schemeClr>
            </a:solidFill>
          </a:ln>
          <a:effectLst>
            <a:glow rad="19050">
              <a:schemeClr val="bg1">
                <a:lumMod val="95000"/>
                <a:alpha val="75000"/>
              </a:schemeClr>
            </a:glow>
          </a:effectLst>
        </p:spPr>
        <p:style>
          <a:lnRef idx="1">
            <a:schemeClr val="accent1"/>
          </a:lnRef>
          <a:fillRef idx="0">
            <a:schemeClr val="accent1"/>
          </a:fillRef>
          <a:effectRef idx="0">
            <a:schemeClr val="accent1"/>
          </a:effectRef>
          <a:fontRef idx="minor">
            <a:schemeClr val="tx1"/>
          </a:fontRef>
        </p:style>
      </p:cxnSp>
      <p:sp>
        <p:nvSpPr>
          <p:cNvPr id="9" name="Rectangle 13">
            <a:extLst>
              <a:ext uri="{FF2B5EF4-FFF2-40B4-BE49-F238E27FC236}">
                <a16:creationId xmlns:a16="http://schemas.microsoft.com/office/drawing/2014/main" id="{C39A9EB1-C249-AE4F-9848-4F0DCF9DA9F0}"/>
              </a:ext>
            </a:extLst>
          </p:cNvPr>
          <p:cNvSpPr>
            <a:spLocks noChangeArrowheads="1"/>
          </p:cNvSpPr>
          <p:nvPr/>
        </p:nvSpPr>
        <p:spPr bwMode="auto">
          <a:xfrm>
            <a:off x="6852962" y="2624008"/>
            <a:ext cx="1350781" cy="432890"/>
          </a:xfrm>
          <a:prstGeom prst="rect">
            <a:avLst/>
          </a:prstGeom>
          <a:noFill/>
          <a:ln w="12700">
            <a:noFill/>
            <a:miter lim="800000"/>
            <a:headEnd/>
            <a:tailEnd/>
          </a:ln>
          <a:effectLst/>
        </p:spPr>
        <p:txBody>
          <a:bodyPr wrap="none" anchor="ctr">
            <a:prstTxWarp prst="textNoShape">
              <a:avLst/>
            </a:prstTxWarp>
          </a:bodyPr>
          <a:lstStyle/>
          <a:p>
            <a:pPr algn="ctr"/>
            <a:r>
              <a:rPr lang="en-US" sz="1600" dirty="0">
                <a:solidFill>
                  <a:schemeClr val="tx1">
                    <a:lumMod val="65000"/>
                    <a:lumOff val="35000"/>
                  </a:schemeClr>
                </a:solidFill>
                <a:latin typeface="Calibri" panose="020F0502020204030204" pitchFamily="34" charset="0"/>
                <a:cs typeface="Calibri" panose="020F0502020204030204" pitchFamily="34" charset="0"/>
              </a:rPr>
              <a:t>Nuclear pore</a:t>
            </a:r>
          </a:p>
        </p:txBody>
      </p:sp>
      <p:sp>
        <p:nvSpPr>
          <p:cNvPr id="11" name="Rectangle 13">
            <a:extLst>
              <a:ext uri="{FF2B5EF4-FFF2-40B4-BE49-F238E27FC236}">
                <a16:creationId xmlns:a16="http://schemas.microsoft.com/office/drawing/2014/main" id="{2695FF16-A21B-A04F-AF4D-4004894F3D92}"/>
              </a:ext>
            </a:extLst>
          </p:cNvPr>
          <p:cNvSpPr>
            <a:spLocks noChangeArrowheads="1"/>
          </p:cNvSpPr>
          <p:nvPr/>
        </p:nvSpPr>
        <p:spPr bwMode="auto">
          <a:xfrm>
            <a:off x="3891089" y="3642522"/>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600" dirty="0">
                <a:solidFill>
                  <a:schemeClr val="tx1">
                    <a:lumMod val="65000"/>
                    <a:lumOff val="35000"/>
                  </a:schemeClr>
                </a:solidFill>
                <a:latin typeface="Calibri" panose="020F0502020204030204" pitchFamily="34" charset="0"/>
                <a:cs typeface="Calibri" panose="020F0502020204030204" pitchFamily="34" charset="0"/>
              </a:rPr>
              <a:t>HIV core</a:t>
            </a:r>
          </a:p>
        </p:txBody>
      </p:sp>
      <p:sp>
        <p:nvSpPr>
          <p:cNvPr id="13" name="Rectangle 13">
            <a:extLst>
              <a:ext uri="{FF2B5EF4-FFF2-40B4-BE49-F238E27FC236}">
                <a16:creationId xmlns:a16="http://schemas.microsoft.com/office/drawing/2014/main" id="{6D13BDF4-DF84-2742-A8EA-7B54CD194A12}"/>
              </a:ext>
            </a:extLst>
          </p:cNvPr>
          <p:cNvSpPr>
            <a:spLocks noChangeArrowheads="1"/>
          </p:cNvSpPr>
          <p:nvPr/>
        </p:nvSpPr>
        <p:spPr bwMode="auto">
          <a:xfrm>
            <a:off x="4769425" y="2037558"/>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HIV RNA</a:t>
            </a:r>
          </a:p>
        </p:txBody>
      </p:sp>
      <p:cxnSp>
        <p:nvCxnSpPr>
          <p:cNvPr id="14" name="Straight Connector 13">
            <a:extLst>
              <a:ext uri="{FF2B5EF4-FFF2-40B4-BE49-F238E27FC236}">
                <a16:creationId xmlns:a16="http://schemas.microsoft.com/office/drawing/2014/main" id="{AA9498BF-1946-204A-A2D4-584E709A8A7B}"/>
              </a:ext>
            </a:extLst>
          </p:cNvPr>
          <p:cNvCxnSpPr>
            <a:cxnSpLocks/>
          </p:cNvCxnSpPr>
          <p:nvPr/>
        </p:nvCxnSpPr>
        <p:spPr>
          <a:xfrm flipV="1">
            <a:off x="5066428" y="2358416"/>
            <a:ext cx="68254" cy="531183"/>
          </a:xfrm>
          <a:prstGeom prst="line">
            <a:avLst/>
          </a:prstGeom>
          <a:ln w="9525" cap="rnd">
            <a:solidFill>
              <a:schemeClr val="tx1">
                <a:lumMod val="65000"/>
                <a:lumOff val="35000"/>
              </a:schemeClr>
            </a:solidFill>
          </a:ln>
          <a:effectLst>
            <a:glow rad="19050">
              <a:schemeClr val="bg1">
                <a:lumMod val="95000"/>
                <a:alpha val="75000"/>
              </a:schemeClr>
            </a:glow>
          </a:effectLst>
        </p:spPr>
        <p:style>
          <a:lnRef idx="1">
            <a:schemeClr val="accent1"/>
          </a:lnRef>
          <a:fillRef idx="0">
            <a:schemeClr val="accent1"/>
          </a:fillRef>
          <a:effectRef idx="0">
            <a:schemeClr val="accent1"/>
          </a:effectRef>
          <a:fontRef idx="minor">
            <a:schemeClr val="tx1"/>
          </a:fontRef>
        </p:style>
      </p:cxnSp>
      <p:sp>
        <p:nvSpPr>
          <p:cNvPr id="18" name="Rectangle 13">
            <a:extLst>
              <a:ext uri="{FF2B5EF4-FFF2-40B4-BE49-F238E27FC236}">
                <a16:creationId xmlns:a16="http://schemas.microsoft.com/office/drawing/2014/main" id="{37651064-3512-FA42-A23E-D5A1ADD7E2A1}"/>
              </a:ext>
            </a:extLst>
          </p:cNvPr>
          <p:cNvSpPr>
            <a:spLocks noChangeArrowheads="1"/>
          </p:cNvSpPr>
          <p:nvPr/>
        </p:nvSpPr>
        <p:spPr bwMode="auto">
          <a:xfrm>
            <a:off x="1097281" y="3100883"/>
            <a:ext cx="2004656"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HIV Reverse Transcriptase</a:t>
            </a:r>
          </a:p>
        </p:txBody>
      </p:sp>
      <p:cxnSp>
        <p:nvCxnSpPr>
          <p:cNvPr id="19" name="Straight Connector 18">
            <a:extLst>
              <a:ext uri="{FF2B5EF4-FFF2-40B4-BE49-F238E27FC236}">
                <a16:creationId xmlns:a16="http://schemas.microsoft.com/office/drawing/2014/main" id="{B294BCDC-CC3C-A44E-92DE-81CADA50B008}"/>
              </a:ext>
            </a:extLst>
          </p:cNvPr>
          <p:cNvCxnSpPr>
            <a:cxnSpLocks/>
          </p:cNvCxnSpPr>
          <p:nvPr/>
        </p:nvCxnSpPr>
        <p:spPr>
          <a:xfrm flipH="1" flipV="1">
            <a:off x="3072445" y="3326422"/>
            <a:ext cx="760601" cy="80219"/>
          </a:xfrm>
          <a:prstGeom prst="line">
            <a:avLst/>
          </a:prstGeom>
          <a:ln w="9525" cap="rnd">
            <a:solidFill>
              <a:schemeClr val="tx1">
                <a:lumMod val="65000"/>
                <a:lumOff val="35000"/>
              </a:schemeClr>
            </a:solidFill>
          </a:ln>
          <a:effectLst>
            <a:glow rad="19050">
              <a:schemeClr val="bg1">
                <a:lumMod val="95000"/>
                <a:alpha val="75000"/>
              </a:schemeClr>
            </a:glow>
          </a:effectLst>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F205BFA5-A12F-0AAB-01C3-1ABD622626A8}"/>
              </a:ext>
            </a:extLst>
          </p:cNvPr>
          <p:cNvSpPr>
            <a:spLocks noChangeArrowheads="1"/>
          </p:cNvSpPr>
          <p:nvPr/>
        </p:nvSpPr>
        <p:spPr bwMode="auto">
          <a:xfrm>
            <a:off x="457201" y="4420720"/>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cxnSp>
        <p:nvCxnSpPr>
          <p:cNvPr id="3" name="Straight Connector 2">
            <a:extLst>
              <a:ext uri="{FF2B5EF4-FFF2-40B4-BE49-F238E27FC236}">
                <a16:creationId xmlns:a16="http://schemas.microsoft.com/office/drawing/2014/main" id="{4CCB1A74-0B06-4F65-0B9C-7F4C71E50407}"/>
              </a:ext>
            </a:extLst>
          </p:cNvPr>
          <p:cNvCxnSpPr>
            <a:cxnSpLocks/>
          </p:cNvCxnSpPr>
          <p:nvPr/>
        </p:nvCxnSpPr>
        <p:spPr>
          <a:xfrm flipV="1">
            <a:off x="3856962" y="2037558"/>
            <a:ext cx="68254" cy="531183"/>
          </a:xfrm>
          <a:prstGeom prst="line">
            <a:avLst/>
          </a:prstGeom>
          <a:ln w="9525" cap="rnd">
            <a:solidFill>
              <a:schemeClr val="tx1">
                <a:lumMod val="65000"/>
                <a:lumOff val="35000"/>
              </a:schemeClr>
            </a:solidFill>
          </a:ln>
          <a:effectLst>
            <a:glow rad="19050">
              <a:schemeClr val="bg1">
                <a:lumMod val="95000"/>
                <a:alpha val="75000"/>
              </a:schemeClr>
            </a:glow>
          </a:effectLst>
        </p:spPr>
        <p:style>
          <a:lnRef idx="1">
            <a:schemeClr val="accent1"/>
          </a:lnRef>
          <a:fillRef idx="0">
            <a:schemeClr val="accent1"/>
          </a:fillRef>
          <a:effectRef idx="0">
            <a:schemeClr val="accent1"/>
          </a:effectRef>
          <a:fontRef idx="minor">
            <a:schemeClr val="tx1"/>
          </a:fontRef>
        </p:style>
      </p:cxnSp>
      <p:sp>
        <p:nvSpPr>
          <p:cNvPr id="7" name="Rectangle 13">
            <a:extLst>
              <a:ext uri="{FF2B5EF4-FFF2-40B4-BE49-F238E27FC236}">
                <a16:creationId xmlns:a16="http://schemas.microsoft.com/office/drawing/2014/main" id="{12F60A4E-5DDC-E7AA-B360-A59594608E18}"/>
              </a:ext>
            </a:extLst>
          </p:cNvPr>
          <p:cNvSpPr>
            <a:spLocks noChangeArrowheads="1"/>
          </p:cNvSpPr>
          <p:nvPr/>
        </p:nvSpPr>
        <p:spPr bwMode="auto">
          <a:xfrm>
            <a:off x="2924925" y="1655983"/>
            <a:ext cx="2004656" cy="432890"/>
          </a:xfrm>
          <a:prstGeom prst="rect">
            <a:avLst/>
          </a:prstGeom>
          <a:solidFill>
            <a:schemeClr val="bg1">
              <a:alpha val="65000"/>
            </a:schemeClr>
          </a:solidFill>
          <a:ln w="12700">
            <a:noFill/>
            <a:miter lim="800000"/>
            <a:headEnd/>
            <a:tailEnd/>
          </a:ln>
          <a:effectLst>
            <a:softEdge rad="114300"/>
          </a:effectLst>
        </p:spPr>
        <p:txBody>
          <a:bodyPr wrap="none" anchor="ctr">
            <a:prstTxWarp prst="textNoShape">
              <a:avLst/>
            </a:prstTxWarp>
          </a:bodyPr>
          <a:lstStyle/>
          <a:p>
            <a:pPr algn="ctr"/>
            <a:r>
              <a:rPr lang="en-US" sz="1600" dirty="0">
                <a:solidFill>
                  <a:schemeClr val="tx1">
                    <a:lumMod val="65000"/>
                    <a:lumOff val="35000"/>
                  </a:schemeClr>
                </a:solidFill>
                <a:latin typeface="Calibri" panose="020F0502020204030204" pitchFamily="34" charset="0"/>
                <a:cs typeface="Calibri" panose="020F0502020204030204" pitchFamily="34" charset="0"/>
              </a:rPr>
              <a:t>HIV RNA-DNA Hybrid</a:t>
            </a:r>
          </a:p>
        </p:txBody>
      </p:sp>
      <p:sp>
        <p:nvSpPr>
          <p:cNvPr id="16" name="Rectangle 13">
            <a:extLst>
              <a:ext uri="{FF2B5EF4-FFF2-40B4-BE49-F238E27FC236}">
                <a16:creationId xmlns:a16="http://schemas.microsoft.com/office/drawing/2014/main" id="{410EAD53-7938-C88B-BB79-1EB25E2FDF21}"/>
              </a:ext>
            </a:extLst>
          </p:cNvPr>
          <p:cNvSpPr>
            <a:spLocks noChangeArrowheads="1"/>
          </p:cNvSpPr>
          <p:nvPr/>
        </p:nvSpPr>
        <p:spPr bwMode="auto">
          <a:xfrm>
            <a:off x="6983648" y="4366856"/>
            <a:ext cx="1427826"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Host cell nucleus</a:t>
            </a:r>
          </a:p>
        </p:txBody>
      </p:sp>
    </p:spTree>
    <p:extLst>
      <p:ext uri="{BB962C8B-B14F-4D97-AF65-F5344CB8AC3E}">
        <p14:creationId xmlns:p14="http://schemas.microsoft.com/office/powerpoint/2010/main" val="991048941"/>
      </p:ext>
    </p:extLst>
  </p:cSld>
  <p:clrMapOvr>
    <a:masterClrMapping/>
  </p:clrMapOvr>
  <mc:AlternateContent xmlns:mc="http://schemas.openxmlformats.org/markup-compatibility/2006" xmlns:p14="http://schemas.microsoft.com/office/powerpoint/2010/main">
    <mc:Choice Requires="p14">
      <p:transition spd="slow" p14:dur="1250" advTm="14549">
        <p:fade/>
      </p:transition>
    </mc:Choice>
    <mc:Fallback xmlns="">
      <p:transition spd="slow" advTm="14549">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975BD4-B4D6-5E48-66D6-EE7C41B667F1}"/>
              </a:ext>
            </a:extLst>
          </p:cNvPr>
          <p:cNvPicPr>
            <a:picLocks noChangeAspect="1"/>
          </p:cNvPicPr>
          <p:nvPr/>
        </p:nvPicPr>
        <p:blipFill>
          <a:blip r:embed="rId2"/>
          <a:stretch>
            <a:fillRect/>
          </a:stretch>
        </p:blipFill>
        <p:spPr>
          <a:xfrm>
            <a:off x="457773" y="1068088"/>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Reverse Transcription</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3" name="Rectangle 13">
            <a:extLst>
              <a:ext uri="{FF2B5EF4-FFF2-40B4-BE49-F238E27FC236}">
                <a16:creationId xmlns:a16="http://schemas.microsoft.com/office/drawing/2014/main" id="{AEE51755-C0C2-01A9-9B27-331C460A6312}"/>
              </a:ext>
            </a:extLst>
          </p:cNvPr>
          <p:cNvSpPr>
            <a:spLocks noChangeArrowheads="1"/>
          </p:cNvSpPr>
          <p:nvPr/>
        </p:nvSpPr>
        <p:spPr bwMode="auto">
          <a:xfrm>
            <a:off x="1262744" y="2626431"/>
            <a:ext cx="2386148" cy="629491"/>
          </a:xfrm>
          <a:prstGeom prst="rect">
            <a:avLst/>
          </a:prstGeom>
          <a:solidFill>
            <a:srgbClr val="DFD4C9"/>
          </a:solidFill>
          <a:ln w="12700">
            <a:noFill/>
            <a:miter lim="800000"/>
            <a:headEnd/>
            <a:tailEnd/>
          </a:ln>
          <a:effectLst>
            <a:softEdge rad="114300"/>
          </a:effectLst>
        </p:spPr>
        <p:txBody>
          <a:bodyPr wrap="none" anchor="ctr">
            <a:prstTxWarp prst="textNoShape">
              <a:avLst/>
            </a:prstTxWarp>
          </a:bodyPr>
          <a:lstStyle/>
          <a:p>
            <a:pPr algn="ct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5" name="Rectangle 13">
            <a:extLst>
              <a:ext uri="{FF2B5EF4-FFF2-40B4-BE49-F238E27FC236}">
                <a16:creationId xmlns:a16="http://schemas.microsoft.com/office/drawing/2014/main" id="{39C54E40-D740-1D32-54C4-DDF551C6930F}"/>
              </a:ext>
            </a:extLst>
          </p:cNvPr>
          <p:cNvSpPr>
            <a:spLocks noChangeArrowheads="1"/>
          </p:cNvSpPr>
          <p:nvPr/>
        </p:nvSpPr>
        <p:spPr bwMode="auto">
          <a:xfrm>
            <a:off x="1149531" y="2707313"/>
            <a:ext cx="2505836" cy="432890"/>
          </a:xfrm>
          <a:prstGeom prst="rect">
            <a:avLst/>
          </a:prstGeom>
          <a:solidFill>
            <a:schemeClr val="bg1">
              <a:alpha val="60000"/>
            </a:schemeClr>
          </a:solidFill>
          <a:ln w="12700">
            <a:noFill/>
            <a:miter lim="800000"/>
            <a:headEnd/>
            <a:tailEnd/>
          </a:ln>
          <a:effectLst>
            <a:softEdge rad="114300"/>
          </a:effectLst>
        </p:spPr>
        <p:txBody>
          <a:bodyPr wrap="none" anchor="ctr">
            <a:prstTxWarp prst="textNoShape">
              <a:avLst/>
            </a:prstTxWarp>
          </a:bodyPr>
          <a:lstStyle/>
          <a:p>
            <a:pPr algn="ctr"/>
            <a:r>
              <a:rPr lang="en-US" sz="1600" dirty="0">
                <a:solidFill>
                  <a:schemeClr val="tx1">
                    <a:lumMod val="65000"/>
                    <a:lumOff val="35000"/>
                  </a:schemeClr>
                </a:solidFill>
                <a:latin typeface="Calibri" panose="020F0502020204030204" pitchFamily="34" charset="0"/>
                <a:cs typeface="Calibri" panose="020F0502020204030204" pitchFamily="34" charset="0"/>
              </a:rPr>
              <a:t>Single-Stranded HIV DNA</a:t>
            </a:r>
          </a:p>
        </p:txBody>
      </p:sp>
    </p:spTree>
    <p:extLst>
      <p:ext uri="{BB962C8B-B14F-4D97-AF65-F5344CB8AC3E}">
        <p14:creationId xmlns:p14="http://schemas.microsoft.com/office/powerpoint/2010/main" val="3156866931"/>
      </p:ext>
    </p:extLst>
  </p:cSld>
  <p:clrMapOvr>
    <a:masterClrMapping/>
  </p:clrMapOvr>
  <mc:AlternateContent xmlns:mc="http://schemas.openxmlformats.org/markup-compatibility/2006" xmlns:p14="http://schemas.microsoft.com/office/powerpoint/2010/main">
    <mc:Choice Requires="p14">
      <p:transition spd="slow" p14:dur="1250" advTm="12640">
        <p:fade/>
      </p:transition>
    </mc:Choice>
    <mc:Fallback xmlns="">
      <p:transition spd="slow" advTm="1264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7BA2DE-1859-F3FF-A6AE-73C83EE24FFC}"/>
              </a:ext>
            </a:extLst>
          </p:cNvPr>
          <p:cNvPicPr>
            <a:picLocks noChangeAspect="1"/>
          </p:cNvPicPr>
          <p:nvPr/>
        </p:nvPicPr>
        <p:blipFill>
          <a:blip r:embed="rId2"/>
          <a:stretch>
            <a:fillRect/>
          </a:stretch>
        </p:blipFill>
        <p:spPr>
          <a:xfrm>
            <a:off x="472540" y="1068088"/>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Reverse Transcription </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a:prstGeom prst="rect">
            <a:avLst/>
          </a:prstGeom>
        </p:spPr>
        <p:txBody>
          <a:bodyPr/>
          <a:lstStyle/>
          <a:p>
            <a:r>
              <a:rPr lang="en-US" b="0" dirty="0"/>
              <a:t>Illustration: </a:t>
            </a:r>
            <a:r>
              <a:rPr lang="en-US" b="0" i="1" dirty="0"/>
              <a:t>Cognition Studio, Inc.</a:t>
            </a:r>
            <a:r>
              <a:rPr lang="en-US" b="0" dirty="0"/>
              <a:t> and David H. Spach, MD</a:t>
            </a:r>
          </a:p>
        </p:txBody>
      </p:sp>
      <p:sp>
        <p:nvSpPr>
          <p:cNvPr id="7" name="Rectangle 6">
            <a:extLst>
              <a:ext uri="{FF2B5EF4-FFF2-40B4-BE49-F238E27FC236}">
                <a16:creationId xmlns:a16="http://schemas.microsoft.com/office/drawing/2014/main" id="{F5821B1D-3B67-61B0-1402-BAA7CDABC94A}"/>
              </a:ext>
            </a:extLst>
          </p:cNvPr>
          <p:cNvSpPr>
            <a:spLocks noChangeArrowheads="1"/>
          </p:cNvSpPr>
          <p:nvPr/>
        </p:nvSpPr>
        <p:spPr bwMode="auto">
          <a:xfrm>
            <a:off x="4537194" y="1661944"/>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600" dirty="0">
                <a:solidFill>
                  <a:schemeClr val="tx1">
                    <a:lumMod val="65000"/>
                    <a:lumOff val="35000"/>
                  </a:schemeClr>
                </a:solidFill>
                <a:latin typeface="Corbel" panose="020B0503020204020204" pitchFamily="34" charset="0"/>
                <a:cs typeface="Calibri" panose="020F0502020204030204" pitchFamily="34" charset="0"/>
              </a:rPr>
              <a:t>HIV core</a:t>
            </a:r>
          </a:p>
        </p:txBody>
      </p:sp>
      <p:sp>
        <p:nvSpPr>
          <p:cNvPr id="8" name="Rectangle 13">
            <a:extLst>
              <a:ext uri="{FF2B5EF4-FFF2-40B4-BE49-F238E27FC236}">
                <a16:creationId xmlns:a16="http://schemas.microsoft.com/office/drawing/2014/main" id="{26E0D5E3-023A-21CE-C9AE-C8720C14F91E}"/>
              </a:ext>
            </a:extLst>
          </p:cNvPr>
          <p:cNvSpPr>
            <a:spLocks noChangeArrowheads="1"/>
          </p:cNvSpPr>
          <p:nvPr/>
        </p:nvSpPr>
        <p:spPr bwMode="auto">
          <a:xfrm>
            <a:off x="6983648" y="4366856"/>
            <a:ext cx="1427826"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Host cell nucleus</a:t>
            </a:r>
          </a:p>
        </p:txBody>
      </p:sp>
      <p:sp>
        <p:nvSpPr>
          <p:cNvPr id="5" name="Rectangle 13">
            <a:extLst>
              <a:ext uri="{FF2B5EF4-FFF2-40B4-BE49-F238E27FC236}">
                <a16:creationId xmlns:a16="http://schemas.microsoft.com/office/drawing/2014/main" id="{8EF7E7C7-4474-0735-23FD-6AF8991A7E3E}"/>
              </a:ext>
            </a:extLst>
          </p:cNvPr>
          <p:cNvSpPr>
            <a:spLocks noChangeArrowheads="1"/>
          </p:cNvSpPr>
          <p:nvPr/>
        </p:nvSpPr>
        <p:spPr bwMode="auto">
          <a:xfrm>
            <a:off x="4740275" y="3797300"/>
            <a:ext cx="1127673" cy="495300"/>
          </a:xfrm>
          <a:prstGeom prst="rect">
            <a:avLst/>
          </a:prstGeom>
          <a:solidFill>
            <a:srgbClr val="C0B7AC"/>
          </a:solidFill>
          <a:ln w="12700">
            <a:noFill/>
            <a:miter lim="800000"/>
            <a:headEnd/>
            <a:tailEnd/>
          </a:ln>
          <a:effectLst>
            <a:softEdge rad="114300"/>
          </a:effectLst>
        </p:spPr>
        <p:txBody>
          <a:bodyPr wrap="none" anchor="ctr">
            <a:prstTxWarp prst="textNoShape">
              <a:avLst/>
            </a:prstTxWarp>
          </a:bodyPr>
          <a:lstStyle/>
          <a:p>
            <a:pPr algn="ct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3" name="Rectangle 13">
            <a:extLst>
              <a:ext uri="{FF2B5EF4-FFF2-40B4-BE49-F238E27FC236}">
                <a16:creationId xmlns:a16="http://schemas.microsoft.com/office/drawing/2014/main" id="{7429A95E-61DE-1031-EECE-26DD027F2ABF}"/>
              </a:ext>
            </a:extLst>
          </p:cNvPr>
          <p:cNvSpPr>
            <a:spLocks noChangeArrowheads="1"/>
          </p:cNvSpPr>
          <p:nvPr/>
        </p:nvSpPr>
        <p:spPr bwMode="auto">
          <a:xfrm>
            <a:off x="4812389" y="3840660"/>
            <a:ext cx="2476684" cy="432890"/>
          </a:xfrm>
          <a:prstGeom prst="rect">
            <a:avLst/>
          </a:prstGeom>
          <a:solidFill>
            <a:schemeClr val="bg1">
              <a:alpha val="55000"/>
            </a:schemeClr>
          </a:solidFill>
          <a:ln w="12700">
            <a:noFill/>
            <a:miter lim="800000"/>
            <a:headEnd/>
            <a:tailEnd/>
          </a:ln>
          <a:effectLst>
            <a:softEdge rad="114300"/>
          </a:effectLst>
        </p:spPr>
        <p:txBody>
          <a:bodyPr wrap="none" anchor="ctr">
            <a:prstTxWarp prst="textNoShape">
              <a:avLst/>
            </a:prstTxWarp>
          </a:bodyPr>
          <a:lstStyle/>
          <a:p>
            <a:pPr algn="ctr"/>
            <a:r>
              <a:rPr lang="en-US" sz="1600" dirty="0">
                <a:solidFill>
                  <a:schemeClr val="tx1">
                    <a:lumMod val="65000"/>
                    <a:lumOff val="35000"/>
                  </a:schemeClr>
                </a:solidFill>
                <a:latin typeface="Calibri" panose="020F0502020204030204" pitchFamily="34" charset="0"/>
                <a:cs typeface="Calibri" panose="020F0502020204030204" pitchFamily="34" charset="0"/>
              </a:rPr>
              <a:t>Double-Stranded HIV DNA</a:t>
            </a:r>
          </a:p>
        </p:txBody>
      </p:sp>
    </p:spTree>
    <p:extLst>
      <p:ext uri="{BB962C8B-B14F-4D97-AF65-F5344CB8AC3E}">
        <p14:creationId xmlns:p14="http://schemas.microsoft.com/office/powerpoint/2010/main" val="1807666747"/>
      </p:ext>
    </p:extLst>
  </p:cSld>
  <p:clrMapOvr>
    <a:masterClrMapping/>
  </p:clrMapOvr>
  <mc:AlternateContent xmlns:mc="http://schemas.openxmlformats.org/markup-compatibility/2006" xmlns:p14="http://schemas.microsoft.com/office/powerpoint/2010/main">
    <mc:Choice Requires="p14">
      <p:transition spd="slow" p14:dur="1250" advTm="23466">
        <p:fade/>
      </p:transition>
    </mc:Choice>
    <mc:Fallback xmlns="">
      <p:transition spd="slow" advTm="23466">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DAE95B-B244-D9AA-B137-38F0857629B8}"/>
              </a:ext>
            </a:extLst>
          </p:cNvPr>
          <p:cNvPicPr>
            <a:picLocks noChangeAspect="1"/>
          </p:cNvPicPr>
          <p:nvPr/>
        </p:nvPicPr>
        <p:blipFill>
          <a:blip r:embed="rId2"/>
          <a:stretch>
            <a:fillRect/>
          </a:stretch>
        </p:blipFill>
        <p:spPr>
          <a:xfrm>
            <a:off x="472540" y="1068088"/>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Reverse Transcription </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a:prstGeom prst="rect">
            <a:avLst/>
          </a:prstGeom>
        </p:spPr>
        <p:txBody>
          <a:bodyPr/>
          <a:lstStyle/>
          <a:p>
            <a:r>
              <a:rPr lang="en-US" b="0" dirty="0"/>
              <a:t>Illustration: </a:t>
            </a:r>
            <a:r>
              <a:rPr lang="en-US" b="0" i="1" dirty="0"/>
              <a:t>Cognition Studio, Inc.</a:t>
            </a:r>
            <a:r>
              <a:rPr lang="en-US" b="0" dirty="0"/>
              <a:t> and David H. Spach, MD</a:t>
            </a:r>
          </a:p>
        </p:txBody>
      </p:sp>
      <p:sp>
        <p:nvSpPr>
          <p:cNvPr id="7" name="Rectangle 6">
            <a:extLst>
              <a:ext uri="{FF2B5EF4-FFF2-40B4-BE49-F238E27FC236}">
                <a16:creationId xmlns:a16="http://schemas.microsoft.com/office/drawing/2014/main" id="{F5821B1D-3B67-61B0-1402-BAA7CDABC94A}"/>
              </a:ext>
            </a:extLst>
          </p:cNvPr>
          <p:cNvSpPr>
            <a:spLocks noChangeArrowheads="1"/>
          </p:cNvSpPr>
          <p:nvPr/>
        </p:nvSpPr>
        <p:spPr bwMode="auto">
          <a:xfrm>
            <a:off x="4537194" y="1661944"/>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600" dirty="0">
                <a:solidFill>
                  <a:schemeClr val="tx1">
                    <a:lumMod val="65000"/>
                    <a:lumOff val="35000"/>
                  </a:schemeClr>
                </a:solidFill>
                <a:latin typeface="Corbel" panose="020B0503020204020204" pitchFamily="34" charset="0"/>
                <a:cs typeface="Calibri" panose="020F0502020204030204" pitchFamily="34" charset="0"/>
              </a:rPr>
              <a:t>HIV core</a:t>
            </a:r>
          </a:p>
        </p:txBody>
      </p:sp>
      <p:sp>
        <p:nvSpPr>
          <p:cNvPr id="6" name="Rectangle 13">
            <a:extLst>
              <a:ext uri="{FF2B5EF4-FFF2-40B4-BE49-F238E27FC236}">
                <a16:creationId xmlns:a16="http://schemas.microsoft.com/office/drawing/2014/main" id="{FA45EF9D-681C-68D7-A6D0-135C48E35340}"/>
              </a:ext>
            </a:extLst>
          </p:cNvPr>
          <p:cNvSpPr>
            <a:spLocks noChangeArrowheads="1"/>
          </p:cNvSpPr>
          <p:nvPr/>
        </p:nvSpPr>
        <p:spPr bwMode="auto">
          <a:xfrm>
            <a:off x="6983648" y="4366856"/>
            <a:ext cx="1427826"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Host cell nucleus</a:t>
            </a:r>
          </a:p>
        </p:txBody>
      </p:sp>
      <p:sp>
        <p:nvSpPr>
          <p:cNvPr id="3" name="Rectangle 13">
            <a:extLst>
              <a:ext uri="{FF2B5EF4-FFF2-40B4-BE49-F238E27FC236}">
                <a16:creationId xmlns:a16="http://schemas.microsoft.com/office/drawing/2014/main" id="{CC78C961-F518-8F08-1064-CA3F9C51C66B}"/>
              </a:ext>
            </a:extLst>
          </p:cNvPr>
          <p:cNvSpPr>
            <a:spLocks noChangeArrowheads="1"/>
          </p:cNvSpPr>
          <p:nvPr/>
        </p:nvSpPr>
        <p:spPr bwMode="auto">
          <a:xfrm>
            <a:off x="3074127" y="3614057"/>
            <a:ext cx="1123404" cy="548368"/>
          </a:xfrm>
          <a:prstGeom prst="rect">
            <a:avLst/>
          </a:prstGeom>
          <a:solidFill>
            <a:srgbClr val="CABFB4"/>
          </a:solidFill>
          <a:ln w="12700">
            <a:noFill/>
            <a:miter lim="800000"/>
            <a:headEnd/>
            <a:tailEnd/>
          </a:ln>
          <a:effectLst>
            <a:softEdge rad="114300"/>
          </a:effectLst>
        </p:spPr>
        <p:txBody>
          <a:bodyPr wrap="none" anchor="ctr">
            <a:prstTxWarp prst="textNoShape">
              <a:avLst/>
            </a:prstTxWarp>
          </a:bodyPr>
          <a:lstStyle/>
          <a:p>
            <a:pPr algn="ct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8" name="Rectangle 13">
            <a:extLst>
              <a:ext uri="{FF2B5EF4-FFF2-40B4-BE49-F238E27FC236}">
                <a16:creationId xmlns:a16="http://schemas.microsoft.com/office/drawing/2014/main" id="{00E6EC00-BFCC-8376-4332-C625FF7A937C}"/>
              </a:ext>
            </a:extLst>
          </p:cNvPr>
          <p:cNvSpPr>
            <a:spLocks noChangeArrowheads="1"/>
          </p:cNvSpPr>
          <p:nvPr/>
        </p:nvSpPr>
        <p:spPr bwMode="auto">
          <a:xfrm>
            <a:off x="3161069" y="3707310"/>
            <a:ext cx="2476684" cy="432890"/>
          </a:xfrm>
          <a:prstGeom prst="rect">
            <a:avLst/>
          </a:prstGeom>
          <a:solidFill>
            <a:schemeClr val="bg1">
              <a:alpha val="55000"/>
            </a:schemeClr>
          </a:solidFill>
          <a:ln w="12700">
            <a:noFill/>
            <a:miter lim="800000"/>
            <a:headEnd/>
            <a:tailEnd/>
          </a:ln>
          <a:effectLst>
            <a:softEdge rad="114300"/>
          </a:effectLst>
        </p:spPr>
        <p:txBody>
          <a:bodyPr wrap="none" anchor="ctr">
            <a:prstTxWarp prst="textNoShape">
              <a:avLst/>
            </a:prstTxWarp>
          </a:bodyPr>
          <a:lstStyle/>
          <a:p>
            <a:pPr algn="ctr"/>
            <a:r>
              <a:rPr lang="en-US" sz="1600" dirty="0">
                <a:solidFill>
                  <a:schemeClr val="tx1">
                    <a:lumMod val="65000"/>
                    <a:lumOff val="35000"/>
                  </a:schemeClr>
                </a:solidFill>
                <a:latin typeface="Calibri" panose="020F0502020204030204" pitchFamily="34" charset="0"/>
                <a:cs typeface="Calibri" panose="020F0502020204030204" pitchFamily="34" charset="0"/>
              </a:rPr>
              <a:t>Double-Stranded HIV DNA</a:t>
            </a:r>
          </a:p>
        </p:txBody>
      </p:sp>
    </p:spTree>
    <p:extLst>
      <p:ext uri="{BB962C8B-B14F-4D97-AF65-F5344CB8AC3E}">
        <p14:creationId xmlns:p14="http://schemas.microsoft.com/office/powerpoint/2010/main" val="1734484138"/>
      </p:ext>
    </p:extLst>
  </p:cSld>
  <p:clrMapOvr>
    <a:masterClrMapping/>
  </p:clrMapOvr>
  <mc:AlternateContent xmlns:mc="http://schemas.openxmlformats.org/markup-compatibility/2006" xmlns:p14="http://schemas.microsoft.com/office/powerpoint/2010/main">
    <mc:Choice Requires="p14">
      <p:transition spd="slow" p14:dur="1250" advTm="10165">
        <p:fade/>
      </p:transition>
    </mc:Choice>
    <mc:Fallback xmlns="">
      <p:transition spd="slow" advTm="10165">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5D3939-40CC-7662-53D1-AAE665A6512B}"/>
              </a:ext>
            </a:extLst>
          </p:cNvPr>
          <p:cNvPicPr>
            <a:picLocks noChangeAspect="1"/>
          </p:cNvPicPr>
          <p:nvPr/>
        </p:nvPicPr>
        <p:blipFill>
          <a:blip r:embed="rId2"/>
          <a:stretch>
            <a:fillRect/>
          </a:stretch>
        </p:blipFill>
        <p:spPr>
          <a:xfrm>
            <a:off x="457200" y="1068088"/>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  Nuclear Transport and Reverse Transcription </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a:prstGeom prst="rect">
            <a:avLst/>
          </a:prstGeom>
        </p:spPr>
        <p:txBody>
          <a:bodyPr/>
          <a:lstStyle/>
          <a:p>
            <a:r>
              <a:rPr lang="en-US" b="0" dirty="0"/>
              <a:t>Illustration: </a:t>
            </a:r>
            <a:r>
              <a:rPr lang="en-US" b="0" i="1" dirty="0"/>
              <a:t>Cognition Studio, Inc.</a:t>
            </a:r>
            <a:r>
              <a:rPr lang="en-US" b="0" dirty="0"/>
              <a:t> and David H. Spach, MD</a:t>
            </a:r>
          </a:p>
        </p:txBody>
      </p:sp>
      <p:sp>
        <p:nvSpPr>
          <p:cNvPr id="3" name="Rectangle 13">
            <a:extLst>
              <a:ext uri="{FF2B5EF4-FFF2-40B4-BE49-F238E27FC236}">
                <a16:creationId xmlns:a16="http://schemas.microsoft.com/office/drawing/2014/main" id="{D6ED4F49-E430-73DE-E0A1-3D35B543E907}"/>
              </a:ext>
            </a:extLst>
          </p:cNvPr>
          <p:cNvSpPr>
            <a:spLocks noChangeArrowheads="1"/>
          </p:cNvSpPr>
          <p:nvPr/>
        </p:nvSpPr>
        <p:spPr bwMode="auto">
          <a:xfrm>
            <a:off x="6983648" y="4366856"/>
            <a:ext cx="1427826"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Host cell nucleus</a:t>
            </a:r>
          </a:p>
        </p:txBody>
      </p:sp>
      <p:sp>
        <p:nvSpPr>
          <p:cNvPr id="6" name="Rectangle 13">
            <a:extLst>
              <a:ext uri="{FF2B5EF4-FFF2-40B4-BE49-F238E27FC236}">
                <a16:creationId xmlns:a16="http://schemas.microsoft.com/office/drawing/2014/main" id="{E0043FBF-03AA-DF2A-5477-3E4D54684AFA}"/>
              </a:ext>
            </a:extLst>
          </p:cNvPr>
          <p:cNvSpPr>
            <a:spLocks noChangeArrowheads="1"/>
          </p:cNvSpPr>
          <p:nvPr/>
        </p:nvSpPr>
        <p:spPr bwMode="auto">
          <a:xfrm>
            <a:off x="4491789" y="3946358"/>
            <a:ext cx="1176121" cy="467600"/>
          </a:xfrm>
          <a:prstGeom prst="rect">
            <a:avLst/>
          </a:prstGeom>
          <a:solidFill>
            <a:srgbClr val="C4B7AC"/>
          </a:solidFill>
          <a:ln w="12700">
            <a:noFill/>
            <a:miter lim="800000"/>
            <a:headEnd/>
            <a:tailEnd/>
          </a:ln>
          <a:effectLst>
            <a:softEdge rad="114300"/>
          </a:effectLst>
        </p:spPr>
        <p:txBody>
          <a:bodyPr wrap="none" anchor="ctr">
            <a:prstTxWarp prst="textNoShape">
              <a:avLst/>
            </a:prstTxWarp>
          </a:bodyPr>
          <a:lstStyle/>
          <a:p>
            <a:pPr algn="ct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7" name="Rectangle 13">
            <a:extLst>
              <a:ext uri="{FF2B5EF4-FFF2-40B4-BE49-F238E27FC236}">
                <a16:creationId xmlns:a16="http://schemas.microsoft.com/office/drawing/2014/main" id="{0645857C-1A76-BE4A-A4FE-2F50C18E7132}"/>
              </a:ext>
            </a:extLst>
          </p:cNvPr>
          <p:cNvSpPr>
            <a:spLocks noChangeArrowheads="1"/>
          </p:cNvSpPr>
          <p:nvPr/>
        </p:nvSpPr>
        <p:spPr bwMode="auto">
          <a:xfrm>
            <a:off x="4530930" y="3966153"/>
            <a:ext cx="1065753" cy="457200"/>
          </a:xfrm>
          <a:prstGeom prst="rect">
            <a:avLst/>
          </a:prstGeom>
          <a:solidFill>
            <a:schemeClr val="bg1">
              <a:alpha val="55000"/>
            </a:schemeClr>
          </a:solidFill>
          <a:ln w="12700">
            <a:noFill/>
            <a:miter lim="800000"/>
            <a:headEnd/>
            <a:tailEnd/>
          </a:ln>
          <a:effectLst>
            <a:softEdge rad="127000"/>
          </a:effectLst>
        </p:spPr>
        <p:txBody>
          <a:bodyPr wrap="none" anchor="ctr">
            <a:prstTxWarp prst="textNoShape">
              <a:avLst/>
            </a:prstTxWarp>
          </a:bodyPr>
          <a:lstStyle/>
          <a:p>
            <a:pPr algn="ctr"/>
            <a:r>
              <a:rPr lang="en-US" sz="1600" dirty="0">
                <a:solidFill>
                  <a:schemeClr val="tx1">
                    <a:lumMod val="65000"/>
                    <a:lumOff val="35000"/>
                  </a:schemeClr>
                </a:solidFill>
                <a:latin typeface="Calibri" panose="020F0502020204030204" pitchFamily="34" charset="0"/>
                <a:cs typeface="Calibri" panose="020F0502020204030204" pitchFamily="34" charset="0"/>
              </a:rPr>
              <a:t>HIV DNA</a:t>
            </a:r>
          </a:p>
        </p:txBody>
      </p:sp>
    </p:spTree>
    <p:extLst>
      <p:ext uri="{BB962C8B-B14F-4D97-AF65-F5344CB8AC3E}">
        <p14:creationId xmlns:p14="http://schemas.microsoft.com/office/powerpoint/2010/main" val="2322537026"/>
      </p:ext>
    </p:extLst>
  </p:cSld>
  <p:clrMapOvr>
    <a:masterClrMapping/>
  </p:clrMapOvr>
  <mc:AlternateContent xmlns:mc="http://schemas.openxmlformats.org/markup-compatibility/2006" xmlns:p14="http://schemas.microsoft.com/office/powerpoint/2010/main">
    <mc:Choice Requires="p14">
      <p:transition spd="slow" p14:dur="1250" advTm="15808">
        <p:fade/>
      </p:transition>
    </mc:Choice>
    <mc:Fallback xmlns="">
      <p:transition spd="slow" advTm="15808">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9043A-33F3-4F4A-9DB7-67AA61737757}"/>
              </a:ext>
            </a:extLst>
          </p:cNvPr>
          <p:cNvSpPr>
            <a:spLocks noGrp="1"/>
          </p:cNvSpPr>
          <p:nvPr>
            <p:ph type="title"/>
          </p:nvPr>
        </p:nvSpPr>
        <p:spPr/>
        <p:txBody>
          <a:bodyPr>
            <a:normAutofit/>
          </a:bodyPr>
          <a:lstStyle/>
          <a:p>
            <a:r>
              <a:rPr lang="en-US" sz="1800" i="1" dirty="0"/>
              <a:t>HIV Life Cycle</a:t>
            </a:r>
            <a:br>
              <a:rPr lang="en-US" dirty="0"/>
            </a:br>
            <a:r>
              <a:rPr lang="en-US" dirty="0"/>
              <a:t>Integration</a:t>
            </a:r>
          </a:p>
        </p:txBody>
      </p:sp>
      <p:sp>
        <p:nvSpPr>
          <p:cNvPr id="3" name="Text Placeholder 2">
            <a:extLst>
              <a:ext uri="{FF2B5EF4-FFF2-40B4-BE49-F238E27FC236}">
                <a16:creationId xmlns:a16="http://schemas.microsoft.com/office/drawing/2014/main" id="{B3ED0FFE-3EA7-D241-B8CB-2C832503956C}"/>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7" name="Rectangle 6">
            <a:extLst>
              <a:ext uri="{FF2B5EF4-FFF2-40B4-BE49-F238E27FC236}">
                <a16:creationId xmlns:a16="http://schemas.microsoft.com/office/drawing/2014/main" id="{12CAF126-12E7-C522-5F1A-F252C4B6648B}"/>
              </a:ext>
            </a:extLst>
          </p:cNvPr>
          <p:cNvSpPr/>
          <p:nvPr/>
        </p:nvSpPr>
        <p:spPr>
          <a:xfrm>
            <a:off x="3328737" y="3145589"/>
            <a:ext cx="2029326" cy="1282032"/>
          </a:xfrm>
          <a:prstGeom prst="rect">
            <a:avLst/>
          </a:prstGeom>
          <a:solidFill>
            <a:srgbClr val="00B0F0">
              <a:alpha val="5000"/>
            </a:srgbClr>
          </a:solidFill>
          <a:ln w="412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246A366E-1A25-E0F0-D073-83C0E10CFA9E}"/>
              </a:ext>
            </a:extLst>
          </p:cNvPr>
          <p:cNvSpPr>
            <a:spLocks noChangeAspect="1"/>
          </p:cNvSpPr>
          <p:nvPr/>
        </p:nvSpPr>
        <p:spPr>
          <a:xfrm>
            <a:off x="2860559" y="3128253"/>
            <a:ext cx="365760" cy="365760"/>
          </a:xfrm>
          <a:prstGeom prst="ellipse">
            <a:avLst/>
          </a:prstGeom>
          <a:solidFill>
            <a:srgbClr val="008EC3"/>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cs typeface="Calibri" panose="020F0502020204030204" pitchFamily="34" charset="0"/>
              </a:rPr>
              <a:t>4</a:t>
            </a:r>
          </a:p>
        </p:txBody>
      </p:sp>
    </p:spTree>
    <p:extLst>
      <p:ext uri="{BB962C8B-B14F-4D97-AF65-F5344CB8AC3E}">
        <p14:creationId xmlns:p14="http://schemas.microsoft.com/office/powerpoint/2010/main" val="2110163421"/>
      </p:ext>
    </p:extLst>
  </p:cSld>
  <p:clrMapOvr>
    <a:masterClrMapping/>
  </p:clrMapOvr>
  <mc:AlternateContent xmlns:mc="http://schemas.openxmlformats.org/markup-compatibility/2006" xmlns:p14="http://schemas.microsoft.com/office/powerpoint/2010/main">
    <mc:Choice Requires="p14">
      <p:transition spd="slow" p14:dur="1250" advTm="10528">
        <p:circle/>
      </p:transition>
    </mc:Choice>
    <mc:Fallback xmlns="">
      <p:transition spd="slow" advTm="10528">
        <p:circl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4D1E0BC-2E46-B5BF-3604-2E24EEA9B0DB}"/>
              </a:ext>
            </a:extLst>
          </p:cNvPr>
          <p:cNvPicPr>
            <a:picLocks noChangeAspect="1"/>
          </p:cNvPicPr>
          <p:nvPr/>
        </p:nvPicPr>
        <p:blipFill>
          <a:blip r:embed="rId2"/>
          <a:stretch>
            <a:fillRect/>
          </a:stretch>
        </p:blipFill>
        <p:spPr>
          <a:xfrm>
            <a:off x="457200" y="1068088"/>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Integration</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a:prstGeom prst="rect">
            <a:avLst/>
          </a:prstGeom>
        </p:spPr>
        <p:txBody>
          <a:bodyPr/>
          <a:lstStyle/>
          <a:p>
            <a:r>
              <a:rPr lang="en-US" b="0" dirty="0"/>
              <a:t>Illustration: </a:t>
            </a:r>
            <a:r>
              <a:rPr lang="en-US" b="0" i="1" dirty="0"/>
              <a:t>Cognition Studio, Inc.</a:t>
            </a:r>
            <a:r>
              <a:rPr lang="en-US" b="0" dirty="0"/>
              <a:t> and David H. Spach, MD</a:t>
            </a:r>
          </a:p>
        </p:txBody>
      </p:sp>
      <p:pic>
        <p:nvPicPr>
          <p:cNvPr id="3" name="Picture 2">
            <a:extLst>
              <a:ext uri="{FF2B5EF4-FFF2-40B4-BE49-F238E27FC236}">
                <a16:creationId xmlns:a16="http://schemas.microsoft.com/office/drawing/2014/main" id="{42DCC090-517C-AA71-402A-AF84C33CF6E9}"/>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backgroundRemoval t="9677" b="89919" l="9817" r="91553">
                        <a14:foregroundMark x1="35404" y1="89919" x2="39041" y2="89919"/>
                        <a14:foregroundMark x1="89954" y1="61290" x2="91480" y2="69758"/>
                        <a14:backgroundMark x1="34018" y1="91129" x2="34018" y2="91129"/>
                        <a14:backgroundMark x1="33790" y1="90726" x2="34475" y2="91532"/>
                        <a14:backgroundMark x1="94292" y1="69758" x2="94292" y2="71774"/>
                      </a14:backgroundRemoval>
                    </a14:imgEffect>
                  </a14:imgLayer>
                </a14:imgProps>
              </a:ext>
            </a:extLst>
          </a:blip>
          <a:stretch>
            <a:fillRect/>
          </a:stretch>
        </p:blipFill>
        <p:spPr>
          <a:xfrm rot="20527967" flipH="1">
            <a:off x="566699" y="2816438"/>
            <a:ext cx="684721" cy="387696"/>
          </a:xfrm>
          <a:prstGeom prst="rect">
            <a:avLst/>
          </a:prstGeom>
        </p:spPr>
      </p:pic>
      <p:pic>
        <p:nvPicPr>
          <p:cNvPr id="5" name="Picture 4">
            <a:extLst>
              <a:ext uri="{FF2B5EF4-FFF2-40B4-BE49-F238E27FC236}">
                <a16:creationId xmlns:a16="http://schemas.microsoft.com/office/drawing/2014/main" id="{61A2262D-4AB3-CEF1-578E-9379801227B2}"/>
              </a:ext>
            </a:extLst>
          </p:cNvPr>
          <p:cNvPicPr>
            <a:picLocks noChangeAspect="1"/>
          </p:cNvPicPr>
          <p:nvPr/>
        </p:nvPicPr>
        <p:blipFill>
          <a:blip r:embed="rId3">
            <a:alphaModFix amt="35000"/>
            <a:extLst>
              <a:ext uri="{BEBA8EAE-BF5A-486C-A8C5-ECC9F3942E4B}">
                <a14:imgProps xmlns:a14="http://schemas.microsoft.com/office/drawing/2010/main">
                  <a14:imgLayer r:embed="rId5">
                    <a14:imgEffect>
                      <a14:backgroundRemoval t="9677" b="89919" l="9817" r="91553">
                        <a14:foregroundMark x1="35404" y1="89919" x2="39041" y2="89919"/>
                        <a14:foregroundMark x1="89954" y1="61290" x2="91480" y2="69758"/>
                        <a14:backgroundMark x1="34018" y1="91129" x2="34018" y2="91129"/>
                        <a14:backgroundMark x1="33790" y1="90726" x2="34475" y2="91532"/>
                        <a14:backgroundMark x1="94292" y1="69758" x2="94292" y2="71774"/>
                      </a14:backgroundRemoval>
                    </a14:imgEffect>
                  </a14:imgLayer>
                </a14:imgProps>
              </a:ext>
            </a:extLst>
          </a:blip>
          <a:stretch>
            <a:fillRect/>
          </a:stretch>
        </p:blipFill>
        <p:spPr>
          <a:xfrm rot="19632757" flipH="1" flipV="1">
            <a:off x="1112381" y="1340052"/>
            <a:ext cx="684721" cy="561293"/>
          </a:xfrm>
          <a:prstGeom prst="rect">
            <a:avLst/>
          </a:prstGeom>
        </p:spPr>
      </p:pic>
      <p:pic>
        <p:nvPicPr>
          <p:cNvPr id="6" name="Picture 5">
            <a:extLst>
              <a:ext uri="{FF2B5EF4-FFF2-40B4-BE49-F238E27FC236}">
                <a16:creationId xmlns:a16="http://schemas.microsoft.com/office/drawing/2014/main" id="{DF0FE583-9378-1ABE-778E-118A7B0E059C}"/>
              </a:ext>
            </a:extLst>
          </p:cNvPr>
          <p:cNvPicPr>
            <a:picLocks noChangeAspect="1"/>
          </p:cNvPicPr>
          <p:nvPr/>
        </p:nvPicPr>
        <p:blipFill>
          <a:blip r:embed="rId3">
            <a:alphaModFix amt="35000"/>
            <a:extLst>
              <a:ext uri="{BEBA8EAE-BF5A-486C-A8C5-ECC9F3942E4B}">
                <a14:imgProps xmlns:a14="http://schemas.microsoft.com/office/drawing/2010/main">
                  <a14:imgLayer r:embed="rId6">
                    <a14:imgEffect>
                      <a14:backgroundRemoval t="9677" b="89919" l="9817" r="91553">
                        <a14:foregroundMark x1="35404" y1="89919" x2="39041" y2="89919"/>
                        <a14:foregroundMark x1="89954" y1="61290" x2="91480" y2="69758"/>
                        <a14:backgroundMark x1="34018" y1="91129" x2="34018" y2="91129"/>
                        <a14:backgroundMark x1="33790" y1="90726" x2="34475" y2="91532"/>
                        <a14:backgroundMark x1="94292" y1="69758" x2="94292" y2="71774"/>
                      </a14:backgroundRemoval>
                    </a14:imgEffect>
                  </a14:imgLayer>
                </a14:imgProps>
              </a:ext>
            </a:extLst>
          </a:blip>
          <a:stretch>
            <a:fillRect/>
          </a:stretch>
        </p:blipFill>
        <p:spPr>
          <a:xfrm rot="1607291" flipH="1">
            <a:off x="6182327" y="4130591"/>
            <a:ext cx="596901" cy="337971"/>
          </a:xfrm>
          <a:prstGeom prst="rect">
            <a:avLst/>
          </a:prstGeom>
        </p:spPr>
      </p:pic>
      <p:sp>
        <p:nvSpPr>
          <p:cNvPr id="10" name="Rectangle 13">
            <a:extLst>
              <a:ext uri="{FF2B5EF4-FFF2-40B4-BE49-F238E27FC236}">
                <a16:creationId xmlns:a16="http://schemas.microsoft.com/office/drawing/2014/main" id="{B7D829D7-402A-D4E1-9647-39D3C2905F65}"/>
              </a:ext>
            </a:extLst>
          </p:cNvPr>
          <p:cNvSpPr>
            <a:spLocks noChangeArrowheads="1"/>
          </p:cNvSpPr>
          <p:nvPr/>
        </p:nvSpPr>
        <p:spPr bwMode="auto">
          <a:xfrm>
            <a:off x="7772985" y="4420720"/>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Nucleus</a:t>
            </a:r>
          </a:p>
        </p:txBody>
      </p:sp>
      <p:sp>
        <p:nvSpPr>
          <p:cNvPr id="7" name="Rectangle 6">
            <a:extLst>
              <a:ext uri="{FF2B5EF4-FFF2-40B4-BE49-F238E27FC236}">
                <a16:creationId xmlns:a16="http://schemas.microsoft.com/office/drawing/2014/main" id="{767EA58A-20C2-7233-A158-5B9FE463481C}"/>
              </a:ext>
            </a:extLst>
          </p:cNvPr>
          <p:cNvSpPr/>
          <p:nvPr/>
        </p:nvSpPr>
        <p:spPr>
          <a:xfrm>
            <a:off x="465437" y="1063185"/>
            <a:ext cx="8201871" cy="3657600"/>
          </a:xfrm>
          <a:prstGeom prst="rect">
            <a:avLst/>
          </a:prstGeom>
          <a:noFill/>
          <a:ln w="412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804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7770">
        <p159:morph option="byObject"/>
      </p:transition>
    </mc:Choice>
    <mc:Fallback xmlns="">
      <p:transition spd="slow" advTm="17770">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5" descr="dna_loop">
            <a:extLst>
              <a:ext uri="{FF2B5EF4-FFF2-40B4-BE49-F238E27FC236}">
                <a16:creationId xmlns:a16="http://schemas.microsoft.com/office/drawing/2014/main" id="{BA79A7E8-A74E-BC4A-BDF4-66B82B3B551D}"/>
              </a:ext>
            </a:extLst>
          </p:cNvPr>
          <p:cNvPicPr>
            <a:picLocks noChangeAspect="1" noChangeArrowheads="1"/>
          </p:cNvPicPr>
          <p:nvPr/>
        </p:nvPicPr>
        <p:blipFill>
          <a:blip r:embed="rId3">
            <a:duotone>
              <a:prstClr val="black"/>
              <a:srgbClr val="7030A0">
                <a:tint val="45000"/>
                <a:satMod val="400000"/>
              </a:srgbClr>
            </a:duotone>
            <a:alphaModFix/>
            <a:extLst>
              <a:ext uri="{BEBA8EAE-BF5A-486C-A8C5-ECC9F3942E4B}">
                <a14:imgProps xmlns:a14="http://schemas.microsoft.com/office/drawing/2010/main">
                  <a14:imgLayer r:embed="rId4">
                    <a14:imgEffect>
                      <a14:backgroundRemoval t="0" b="100000" l="0" r="99700">
                        <a14:backgroundMark x1="11200" y1="24020" x2="11200" y2="24020"/>
                        <a14:backgroundMark x1="23300" y1="11642" x2="23300" y2="11642"/>
                        <a14:backgroundMark x1="21300" y1="17647" x2="21300" y2="17647"/>
                        <a14:backgroundMark x1="29900" y1="7598" x2="29900" y2="7598"/>
                        <a14:backgroundMark x1="7500" y1="31250" x2="7500" y2="31250"/>
                        <a14:backgroundMark x1="8100" y1="69240" x2="8100" y2="69240"/>
                        <a14:backgroundMark x1="35100" y1="8701" x2="35100" y2="8701"/>
                        <a14:backgroundMark x1="41100" y1="7721" x2="41100" y2="7721"/>
                        <a14:backgroundMark x1="55700" y1="7966" x2="55700" y2="7966"/>
                        <a14:backgroundMark x1="87400" y1="31618" x2="87400" y2="31618"/>
                        <a14:backgroundMark x1="93700" y1="52574" x2="93700" y2="52574"/>
                        <a14:backgroundMark x1="91300" y1="55270" x2="91300" y2="55270"/>
                        <a14:backgroundMark x1="88800" y1="64093" x2="88800" y2="64093"/>
                        <a14:backgroundMark x1="81200" y1="79902" x2="81200" y2="79902"/>
                        <a14:backgroundMark x1="74700" y1="16176" x2="74700" y2="16176"/>
                        <a14:backgroundMark x1="72400" y1="11029" x2="72400" y2="11029"/>
                        <a14:backgroundMark x1="61700" y1="10172" x2="61700" y2="10172"/>
                        <a14:backgroundMark x1="79800" y1="21569" x2="79800" y2="21569"/>
                        <a14:backgroundMark x1="85400" y1="22672" x2="85400" y2="22672"/>
                        <a14:backgroundMark x1="52000" y1="4657" x2="52000" y2="4657"/>
                        <a14:backgroundMark x1="17600" y1="22304" x2="17600" y2="22304"/>
                        <a14:backgroundMark x1="1700" y1="53922" x2="1700" y2="53922"/>
                        <a14:backgroundMark x1="1900" y1="60417" x2="1900" y2="60417"/>
                        <a14:backgroundMark x1="6700" y1="44853" x2="6700" y2="44853"/>
                        <a14:backgroundMark x1="37100" y1="9926" x2="37100" y2="9926"/>
                        <a14:backgroundMark x1="47100" y1="2941" x2="47100" y2="2941"/>
                        <a14:backgroundMark x1="69000" y1="7966" x2="69000" y2="7966"/>
                        <a14:backgroundMark x1="87400" y1="34804" x2="87400" y2="34804"/>
                        <a14:backgroundMark x1="94300" y1="50368" x2="94300" y2="50368"/>
                        <a14:backgroundMark x1="90500" y1="60417" x2="90500" y2="60417"/>
                        <a14:backgroundMark x1="76900" y1="84069" x2="76900" y2="84069"/>
                        <a14:backgroundMark x1="95300" y1="50735" x2="95300" y2="50735"/>
                        <a14:backgroundMark x1="96900" y1="51593" x2="96900" y2="51593"/>
                        <a14:backgroundMark x1="88600" y1="39828" x2="88600" y2="39828"/>
                        <a14:backgroundMark x1="57600" y1="9436" x2="57600" y2="9436"/>
                        <a14:backgroundMark x1="25300" y1="10049" x2="25300" y2="10049"/>
                      </a14:backgroundRemoval>
                    </a14:imgEffect>
                    <a14:imgEffect>
                      <a14:colorTemperature colorTemp="3373"/>
                    </a14:imgEffect>
                    <a14:imgEffect>
                      <a14:saturation sat="85000"/>
                    </a14:imgEffect>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3023860" y="1285215"/>
            <a:ext cx="3141550" cy="2462701"/>
          </a:xfrm>
          <a:prstGeom prst="rect">
            <a:avLst/>
          </a:prstGeom>
          <a:noFill/>
          <a:ln>
            <a:noFill/>
          </a:ln>
          <a:effectLst>
            <a:glow rad="38100">
              <a:schemeClr val="bg1">
                <a:alpha val="25000"/>
              </a:schemeClr>
            </a:glo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786101A4-D216-9BA4-83E0-D25D429B1B2A}"/>
              </a:ext>
            </a:extLst>
          </p:cNvPr>
          <p:cNvPicPr>
            <a:picLocks noChangeAspect="1"/>
          </p:cNvPicPr>
          <p:nvPr/>
        </p:nvPicPr>
        <p:blipFill>
          <a:blip r:embed="rId5">
            <a:alphaModFix amt="85000"/>
          </a:blip>
          <a:stretch>
            <a:fillRect/>
          </a:stretch>
        </p:blipFill>
        <p:spPr>
          <a:xfrm rot="19957259">
            <a:off x="4872140" y="2812982"/>
            <a:ext cx="1081022" cy="944342"/>
          </a:xfrm>
          <a:prstGeom prst="rect">
            <a:avLst/>
          </a:prstGeom>
        </p:spPr>
      </p:pic>
      <p:pic>
        <p:nvPicPr>
          <p:cNvPr id="23" name="Picture 22">
            <a:extLst>
              <a:ext uri="{FF2B5EF4-FFF2-40B4-BE49-F238E27FC236}">
                <a16:creationId xmlns:a16="http://schemas.microsoft.com/office/drawing/2014/main" id="{F3F3EC13-E901-9CBB-3CE2-FC37F48CF0C6}"/>
              </a:ext>
            </a:extLst>
          </p:cNvPr>
          <p:cNvPicPr>
            <a:picLocks noChangeAspect="1"/>
          </p:cNvPicPr>
          <p:nvPr/>
        </p:nvPicPr>
        <p:blipFill>
          <a:blip r:embed="rId5">
            <a:alphaModFix amt="85000"/>
          </a:blip>
          <a:stretch>
            <a:fillRect/>
          </a:stretch>
        </p:blipFill>
        <p:spPr>
          <a:xfrm rot="781573">
            <a:off x="3306154" y="2841172"/>
            <a:ext cx="1081022" cy="944342"/>
          </a:xfrm>
          <a:prstGeom prst="rect">
            <a:avLst/>
          </a:prstGeom>
        </p:spPr>
      </p:pic>
      <p:sp>
        <p:nvSpPr>
          <p:cNvPr id="2" name="Title 1"/>
          <p:cNvSpPr>
            <a:spLocks noGrp="1"/>
          </p:cNvSpPr>
          <p:nvPr>
            <p:ph type="title"/>
          </p:nvPr>
        </p:nvSpPr>
        <p:spPr/>
        <p:txBody>
          <a:bodyPr>
            <a:normAutofit/>
          </a:bodyPr>
          <a:lstStyle/>
          <a:p>
            <a:r>
              <a:rPr lang="en-US" dirty="0"/>
              <a:t>Integration</a:t>
            </a:r>
          </a:p>
        </p:txBody>
      </p:sp>
      <p:sp>
        <p:nvSpPr>
          <p:cNvPr id="3" name="Text Placeholder 2">
            <a:extLst>
              <a:ext uri="{FF2B5EF4-FFF2-40B4-BE49-F238E27FC236}">
                <a16:creationId xmlns:a16="http://schemas.microsoft.com/office/drawing/2014/main" id="{03F62938-8C0F-58B1-1FAF-0066E6091B3A}"/>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22" name="Rectangle 13">
            <a:extLst>
              <a:ext uri="{FF2B5EF4-FFF2-40B4-BE49-F238E27FC236}">
                <a16:creationId xmlns:a16="http://schemas.microsoft.com/office/drawing/2014/main" id="{7108495F-E8EE-B8EE-6A3E-976024C1093B}"/>
              </a:ext>
            </a:extLst>
          </p:cNvPr>
          <p:cNvSpPr>
            <a:spLocks noChangeAspect="1" noChangeArrowheads="1"/>
          </p:cNvSpPr>
          <p:nvPr/>
        </p:nvSpPr>
        <p:spPr bwMode="auto">
          <a:xfrm>
            <a:off x="3759207" y="3973389"/>
            <a:ext cx="1653444" cy="407513"/>
          </a:xfrm>
          <a:prstGeom prst="rect">
            <a:avLst/>
          </a:prstGeom>
          <a:noFill/>
          <a:ln w="12700">
            <a:noFill/>
            <a:miter lim="800000"/>
            <a:headEnd/>
            <a:tailEnd/>
          </a:ln>
          <a:effectLst/>
        </p:spPr>
        <p:txBody>
          <a:bodyPr wrap="none" anchor="ctr">
            <a:prstTxWarp prst="textNoShape">
              <a:avLst/>
            </a:prstTxWarp>
          </a:bodyPr>
          <a:lstStyle/>
          <a:p>
            <a:pPr algn="ctr"/>
            <a:r>
              <a:rPr lang="en-US" sz="2000" dirty="0" err="1">
                <a:solidFill>
                  <a:schemeClr val="accent4">
                    <a:lumMod val="75000"/>
                  </a:schemeClr>
                </a:solidFill>
                <a:latin typeface="Calibri" panose="020F0502020204030204" pitchFamily="34" charset="0"/>
                <a:cs typeface="Calibri" panose="020F0502020204030204" pitchFamily="34" charset="0"/>
              </a:rPr>
              <a:t>Intasome</a:t>
            </a:r>
            <a:endParaRPr lang="en-US" sz="2000" dirty="0">
              <a:solidFill>
                <a:schemeClr val="accent4">
                  <a:lumMod val="75000"/>
                </a:schemeClr>
              </a:solidFill>
              <a:latin typeface="Calibri" panose="020F0502020204030204" pitchFamily="34" charset="0"/>
              <a:cs typeface="Calibri" panose="020F0502020204030204" pitchFamily="34" charset="0"/>
            </a:endParaRPr>
          </a:p>
        </p:txBody>
      </p:sp>
      <p:sp>
        <p:nvSpPr>
          <p:cNvPr id="39" name="Rectangle 13">
            <a:extLst>
              <a:ext uri="{FF2B5EF4-FFF2-40B4-BE49-F238E27FC236}">
                <a16:creationId xmlns:a16="http://schemas.microsoft.com/office/drawing/2014/main" id="{F71A06B1-9F44-CF99-1567-EBD97244610C}"/>
              </a:ext>
            </a:extLst>
          </p:cNvPr>
          <p:cNvSpPr>
            <a:spLocks noChangeArrowheads="1"/>
          </p:cNvSpPr>
          <p:nvPr/>
        </p:nvSpPr>
        <p:spPr bwMode="auto">
          <a:xfrm>
            <a:off x="6160503" y="1512495"/>
            <a:ext cx="954065" cy="577186"/>
          </a:xfrm>
          <a:prstGeom prst="rect">
            <a:avLst/>
          </a:prstGeom>
          <a:noFill/>
          <a:ln w="12700">
            <a:noFill/>
            <a:miter lim="800000"/>
            <a:headEnd/>
            <a:tailEnd/>
          </a:ln>
          <a:effectLst/>
        </p:spPr>
        <p:txBody>
          <a:bodyPr wrap="none" anchor="ctr">
            <a:prstTxWarp prst="textNoShape">
              <a:avLst/>
            </a:prstTxWarp>
          </a:bodyPr>
          <a:lstStyle/>
          <a:p>
            <a:pPr algn="ctr"/>
            <a:r>
              <a:rPr lang="en-US" sz="1600" dirty="0">
                <a:solidFill>
                  <a:schemeClr val="tx1">
                    <a:lumMod val="75000"/>
                    <a:lumOff val="25000"/>
                  </a:schemeClr>
                </a:solidFill>
                <a:latin typeface="Calibri" panose="020F0502020204030204" pitchFamily="34" charset="0"/>
                <a:cs typeface="Calibri" panose="020F0502020204030204" pitchFamily="34" charset="0"/>
              </a:rPr>
              <a:t>HIV DNA</a:t>
            </a:r>
          </a:p>
        </p:txBody>
      </p:sp>
      <p:cxnSp>
        <p:nvCxnSpPr>
          <p:cNvPr id="40" name="Straight Arrow Connector 39">
            <a:extLst>
              <a:ext uri="{FF2B5EF4-FFF2-40B4-BE49-F238E27FC236}">
                <a16:creationId xmlns:a16="http://schemas.microsoft.com/office/drawing/2014/main" id="{FBDE6416-718E-6A1C-CD45-7FCEBDAC5C1D}"/>
              </a:ext>
            </a:extLst>
          </p:cNvPr>
          <p:cNvCxnSpPr>
            <a:cxnSpLocks/>
            <a:stCxn id="39" idx="1"/>
          </p:cNvCxnSpPr>
          <p:nvPr/>
        </p:nvCxnSpPr>
        <p:spPr>
          <a:xfrm flipH="1">
            <a:off x="5608157" y="1801088"/>
            <a:ext cx="552346" cy="0"/>
          </a:xfrm>
          <a:prstGeom prst="straightConnector1">
            <a:avLst/>
          </a:prstGeom>
          <a:ln w="9525">
            <a:solidFill>
              <a:schemeClr val="tx1"/>
            </a:solidFill>
            <a:miter lim="800000"/>
            <a:headEnd type="none" w="med" len="med"/>
            <a:tailEnd type="none" w="med" len="med"/>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41" name="Rectangle 13">
            <a:extLst>
              <a:ext uri="{FF2B5EF4-FFF2-40B4-BE49-F238E27FC236}">
                <a16:creationId xmlns:a16="http://schemas.microsoft.com/office/drawing/2014/main" id="{BC5DFA9D-2199-E0EA-CAB8-E228C54DFBC8}"/>
              </a:ext>
            </a:extLst>
          </p:cNvPr>
          <p:cNvSpPr>
            <a:spLocks noChangeAspect="1" noChangeArrowheads="1"/>
          </p:cNvSpPr>
          <p:nvPr/>
        </p:nvSpPr>
        <p:spPr bwMode="auto">
          <a:xfrm>
            <a:off x="6160503" y="3402167"/>
            <a:ext cx="1653444" cy="407513"/>
          </a:xfrm>
          <a:prstGeom prst="rect">
            <a:avLst/>
          </a:prstGeom>
          <a:noFill/>
          <a:ln w="12700">
            <a:noFill/>
            <a:miter lim="800000"/>
            <a:headEnd/>
            <a:tailEnd/>
          </a:ln>
          <a:effectLst/>
        </p:spPr>
        <p:txBody>
          <a:bodyPr wrap="none" anchor="ctr">
            <a:prstTxWarp prst="textNoShape">
              <a:avLst/>
            </a:prstTxWarp>
          </a:bodyPr>
          <a:lstStyle/>
          <a:p>
            <a:pPr algn="ctr"/>
            <a:r>
              <a:rPr lang="en-US" sz="1600" dirty="0">
                <a:solidFill>
                  <a:schemeClr val="tx1">
                    <a:lumMod val="75000"/>
                    <a:lumOff val="25000"/>
                  </a:schemeClr>
                </a:solidFill>
                <a:latin typeface="Calibri" panose="020F0502020204030204" pitchFamily="34" charset="0"/>
                <a:cs typeface="Calibri" panose="020F0502020204030204" pitchFamily="34" charset="0"/>
              </a:rPr>
              <a:t>HIV Integrase</a:t>
            </a:r>
          </a:p>
        </p:txBody>
      </p:sp>
      <p:cxnSp>
        <p:nvCxnSpPr>
          <p:cNvPr id="42" name="Straight Arrow Connector 41">
            <a:extLst>
              <a:ext uri="{FF2B5EF4-FFF2-40B4-BE49-F238E27FC236}">
                <a16:creationId xmlns:a16="http://schemas.microsoft.com/office/drawing/2014/main" id="{3FD3EC7C-400C-4FFF-5E56-E026197B9B33}"/>
              </a:ext>
            </a:extLst>
          </p:cNvPr>
          <p:cNvCxnSpPr>
            <a:cxnSpLocks/>
          </p:cNvCxnSpPr>
          <p:nvPr/>
        </p:nvCxnSpPr>
        <p:spPr>
          <a:xfrm flipH="1">
            <a:off x="5701531" y="3601194"/>
            <a:ext cx="638309" cy="0"/>
          </a:xfrm>
          <a:prstGeom prst="straightConnector1">
            <a:avLst/>
          </a:prstGeom>
          <a:ln w="9525">
            <a:solidFill>
              <a:schemeClr val="tx1"/>
            </a:solidFill>
            <a:miter lim="800000"/>
            <a:headEnd type="none" w="med" len="med"/>
            <a:tailEnd type="none" w="med" len="med"/>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44" name="Rectangle 13">
            <a:extLst>
              <a:ext uri="{FF2B5EF4-FFF2-40B4-BE49-F238E27FC236}">
                <a16:creationId xmlns:a16="http://schemas.microsoft.com/office/drawing/2014/main" id="{BDFD069A-1D72-597D-7CCA-1A389BECFBB6}"/>
              </a:ext>
            </a:extLst>
          </p:cNvPr>
          <p:cNvSpPr>
            <a:spLocks noChangeArrowheads="1"/>
          </p:cNvSpPr>
          <p:nvPr/>
        </p:nvSpPr>
        <p:spPr bwMode="auto">
          <a:xfrm>
            <a:off x="7772985" y="4420720"/>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Nucleus</a:t>
            </a:r>
          </a:p>
        </p:txBody>
      </p:sp>
    </p:spTree>
    <p:extLst>
      <p:ext uri="{BB962C8B-B14F-4D97-AF65-F5344CB8AC3E}">
        <p14:creationId xmlns:p14="http://schemas.microsoft.com/office/powerpoint/2010/main" val="1457176940"/>
      </p:ext>
    </p:extLst>
  </p:cSld>
  <p:clrMapOvr>
    <a:masterClrMapping/>
  </p:clrMapOvr>
  <mc:AlternateContent xmlns:mc="http://schemas.openxmlformats.org/markup-compatibility/2006" xmlns:p14="http://schemas.microsoft.com/office/powerpoint/2010/main">
    <mc:Choice Requires="p14">
      <p:transition spd="slow" p14:dur="1250" advTm="9760">
        <p:circle/>
      </p:transition>
    </mc:Choice>
    <mc:Fallback xmlns="">
      <p:transition spd="slow" advTm="9760">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9CFFB5F-7870-B74C-80F4-42D35930C94A}"/>
              </a:ext>
            </a:extLst>
          </p:cNvPr>
          <p:cNvPicPr>
            <a:picLocks noChangeAspect="1"/>
          </p:cNvPicPr>
          <p:nvPr/>
        </p:nvPicPr>
        <p:blipFill>
          <a:blip r:embed="rId2"/>
          <a:stretch>
            <a:fillRect/>
          </a:stretch>
        </p:blipFill>
        <p:spPr>
          <a:xfrm>
            <a:off x="457201" y="1053849"/>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normAutofit/>
          </a:bodyPr>
          <a:lstStyle/>
          <a:p>
            <a:r>
              <a:rPr lang="en-US" dirty="0"/>
              <a:t>Entry</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22" name="Rectangle 13">
            <a:extLst>
              <a:ext uri="{FF2B5EF4-FFF2-40B4-BE49-F238E27FC236}">
                <a16:creationId xmlns:a16="http://schemas.microsoft.com/office/drawing/2014/main" id="{6FB1CE19-47FF-53B4-3E53-C534AA9140D1}"/>
              </a:ext>
            </a:extLst>
          </p:cNvPr>
          <p:cNvSpPr>
            <a:spLocks noChangeArrowheads="1"/>
          </p:cNvSpPr>
          <p:nvPr/>
        </p:nvSpPr>
        <p:spPr bwMode="auto">
          <a:xfrm>
            <a:off x="457201" y="4398212"/>
            <a:ext cx="1012365" cy="290484"/>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75000"/>
                    <a:lumOff val="25000"/>
                  </a:schemeClr>
                </a:solidFill>
                <a:latin typeface="Calibri" panose="020F0502020204030204" pitchFamily="34" charset="0"/>
                <a:cs typeface="Calibri" panose="020F0502020204030204" pitchFamily="34" charset="0"/>
              </a:rPr>
              <a:t>Host cell</a:t>
            </a:r>
          </a:p>
        </p:txBody>
      </p:sp>
      <p:sp>
        <p:nvSpPr>
          <p:cNvPr id="11" name="Rectangle 10">
            <a:extLst>
              <a:ext uri="{FF2B5EF4-FFF2-40B4-BE49-F238E27FC236}">
                <a16:creationId xmlns:a16="http://schemas.microsoft.com/office/drawing/2014/main" id="{33AF5601-A5A3-2CA6-DA91-7D0A2060B5FC}"/>
              </a:ext>
            </a:extLst>
          </p:cNvPr>
          <p:cNvSpPr/>
          <p:nvPr/>
        </p:nvSpPr>
        <p:spPr>
          <a:xfrm>
            <a:off x="3758519" y="4030816"/>
            <a:ext cx="1626961" cy="283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US" sz="1300" dirty="0">
                <a:solidFill>
                  <a:schemeClr val="tx1">
                    <a:lumMod val="65000"/>
                    <a:lumOff val="35000"/>
                  </a:schemeClr>
                </a:solidFill>
                <a:latin typeface="Calibri" panose="020F0502020204030204" pitchFamily="34" charset="0"/>
                <a:cs typeface="Calibri" panose="020F0502020204030204" pitchFamily="34" charset="0"/>
              </a:rPr>
              <a:t>Surface Receptors</a:t>
            </a:r>
          </a:p>
        </p:txBody>
      </p:sp>
      <p:sp>
        <p:nvSpPr>
          <p:cNvPr id="17" name="Rectangle 16">
            <a:extLst>
              <a:ext uri="{FF2B5EF4-FFF2-40B4-BE49-F238E27FC236}">
                <a16:creationId xmlns:a16="http://schemas.microsoft.com/office/drawing/2014/main" id="{93073DD6-CEEC-4A2F-50CA-AFBC83B1B156}"/>
              </a:ext>
            </a:extLst>
          </p:cNvPr>
          <p:cNvSpPr/>
          <p:nvPr/>
        </p:nvSpPr>
        <p:spPr>
          <a:xfrm>
            <a:off x="4972530" y="2206922"/>
            <a:ext cx="1916528" cy="283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Envelope glycoprotein</a:t>
            </a:r>
          </a:p>
        </p:txBody>
      </p:sp>
      <p:cxnSp>
        <p:nvCxnSpPr>
          <p:cNvPr id="20" name="Straight Connector 19">
            <a:extLst>
              <a:ext uri="{FF2B5EF4-FFF2-40B4-BE49-F238E27FC236}">
                <a16:creationId xmlns:a16="http://schemas.microsoft.com/office/drawing/2014/main" id="{6B140AA6-CD26-4685-6A06-869697CDB4E5}"/>
              </a:ext>
            </a:extLst>
          </p:cNvPr>
          <p:cNvCxnSpPr>
            <a:cxnSpLocks/>
          </p:cNvCxnSpPr>
          <p:nvPr/>
        </p:nvCxnSpPr>
        <p:spPr>
          <a:xfrm>
            <a:off x="2449642" y="1771430"/>
            <a:ext cx="738058" cy="0"/>
          </a:xfrm>
          <a:prstGeom prst="line">
            <a:avLst/>
          </a:prstGeom>
          <a:ln w="635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1CAF47F3-3A5B-12AD-F646-4E40FC4AE678}"/>
              </a:ext>
            </a:extLst>
          </p:cNvPr>
          <p:cNvSpPr/>
          <p:nvPr/>
        </p:nvSpPr>
        <p:spPr>
          <a:xfrm>
            <a:off x="1822255" y="1629698"/>
            <a:ext cx="804672" cy="283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75000"/>
                    <a:lumOff val="25000"/>
                  </a:schemeClr>
                </a:solidFill>
                <a:latin typeface="Corbel" panose="020B0503020204020204" pitchFamily="34" charset="0"/>
                <a:cs typeface="Arial" panose="020B0604020202020204" pitchFamily="34" charset="0"/>
              </a:rPr>
              <a:t>HIV</a:t>
            </a:r>
          </a:p>
        </p:txBody>
      </p:sp>
    </p:spTree>
    <p:extLst>
      <p:ext uri="{BB962C8B-B14F-4D97-AF65-F5344CB8AC3E}">
        <p14:creationId xmlns:p14="http://schemas.microsoft.com/office/powerpoint/2010/main" val="339169106"/>
      </p:ext>
    </p:extLst>
  </p:cSld>
  <p:clrMapOvr>
    <a:masterClrMapping/>
  </p:clrMapOvr>
  <mc:AlternateContent xmlns:mc="http://schemas.openxmlformats.org/markup-compatibility/2006" xmlns:p14="http://schemas.microsoft.com/office/powerpoint/2010/main">
    <mc:Choice Requires="p14">
      <p:transition spd="slow" p14:dur="1250" advTm="15498">
        <p:fade/>
      </p:transition>
    </mc:Choice>
    <mc:Fallback xmlns="">
      <p:transition spd="slow" advTm="15498">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Arrow Connector 23">
            <a:extLst>
              <a:ext uri="{FF2B5EF4-FFF2-40B4-BE49-F238E27FC236}">
                <a16:creationId xmlns:a16="http://schemas.microsoft.com/office/drawing/2014/main" id="{C45EA0A0-70F0-A505-1B85-B9DEA4409C68}"/>
              </a:ext>
            </a:extLst>
          </p:cNvPr>
          <p:cNvCxnSpPr>
            <a:cxnSpLocks/>
            <a:stCxn id="19" idx="1"/>
          </p:cNvCxnSpPr>
          <p:nvPr/>
        </p:nvCxnSpPr>
        <p:spPr>
          <a:xfrm flipH="1">
            <a:off x="5608157" y="1801088"/>
            <a:ext cx="552346" cy="0"/>
          </a:xfrm>
          <a:prstGeom prst="straightConnector1">
            <a:avLst/>
          </a:prstGeom>
          <a:ln w="9525">
            <a:solidFill>
              <a:schemeClr val="tx1"/>
            </a:solidFill>
            <a:miter lim="800000"/>
            <a:headEnd type="none" w="med" len="med"/>
            <a:tailEnd type="none" w="med" len="med"/>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47FFD3B-22DA-39BE-B3D4-26B886041EDB}"/>
              </a:ext>
            </a:extLst>
          </p:cNvPr>
          <p:cNvCxnSpPr>
            <a:cxnSpLocks/>
          </p:cNvCxnSpPr>
          <p:nvPr/>
        </p:nvCxnSpPr>
        <p:spPr>
          <a:xfrm flipH="1">
            <a:off x="5701531" y="3601194"/>
            <a:ext cx="638309" cy="0"/>
          </a:xfrm>
          <a:prstGeom prst="straightConnector1">
            <a:avLst/>
          </a:prstGeom>
          <a:ln w="9525">
            <a:solidFill>
              <a:schemeClr val="tx1"/>
            </a:solidFill>
            <a:miter lim="800000"/>
            <a:headEnd type="none" w="med" len="med"/>
            <a:tailEnd type="none" w="med" len="med"/>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pic>
        <p:nvPicPr>
          <p:cNvPr id="20" name="Picture 5" descr="dna_loop">
            <a:extLst>
              <a:ext uri="{FF2B5EF4-FFF2-40B4-BE49-F238E27FC236}">
                <a16:creationId xmlns:a16="http://schemas.microsoft.com/office/drawing/2014/main" id="{BA79A7E8-A74E-BC4A-BDF4-66B82B3B551D}"/>
              </a:ext>
            </a:extLst>
          </p:cNvPr>
          <p:cNvPicPr>
            <a:picLocks noChangeAspect="1" noChangeArrowheads="1"/>
          </p:cNvPicPr>
          <p:nvPr/>
        </p:nvPicPr>
        <p:blipFill>
          <a:blip r:embed="rId3">
            <a:duotone>
              <a:prstClr val="black"/>
              <a:srgbClr val="7030A0">
                <a:tint val="45000"/>
                <a:satMod val="400000"/>
              </a:srgbClr>
            </a:duotone>
            <a:alphaModFix/>
            <a:extLst>
              <a:ext uri="{BEBA8EAE-BF5A-486C-A8C5-ECC9F3942E4B}">
                <a14:imgProps xmlns:a14="http://schemas.microsoft.com/office/drawing/2010/main">
                  <a14:imgLayer r:embed="rId4">
                    <a14:imgEffect>
                      <a14:backgroundRemoval t="0" b="100000" l="0" r="99700">
                        <a14:backgroundMark x1="11200" y1="24020" x2="11200" y2="24020"/>
                        <a14:backgroundMark x1="23300" y1="11642" x2="23300" y2="11642"/>
                        <a14:backgroundMark x1="21300" y1="17647" x2="21300" y2="17647"/>
                        <a14:backgroundMark x1="29900" y1="7598" x2="29900" y2="7598"/>
                        <a14:backgroundMark x1="7500" y1="31250" x2="7500" y2="31250"/>
                        <a14:backgroundMark x1="8100" y1="69240" x2="8100" y2="69240"/>
                        <a14:backgroundMark x1="35100" y1="8701" x2="35100" y2="8701"/>
                        <a14:backgroundMark x1="41100" y1="7721" x2="41100" y2="7721"/>
                        <a14:backgroundMark x1="55700" y1="7966" x2="55700" y2="7966"/>
                        <a14:backgroundMark x1="87400" y1="31618" x2="87400" y2="31618"/>
                        <a14:backgroundMark x1="93700" y1="52574" x2="93700" y2="52574"/>
                        <a14:backgroundMark x1="91300" y1="55270" x2="91300" y2="55270"/>
                        <a14:backgroundMark x1="88800" y1="64093" x2="88800" y2="64093"/>
                        <a14:backgroundMark x1="81200" y1="79902" x2="81200" y2="79902"/>
                        <a14:backgroundMark x1="74700" y1="16176" x2="74700" y2="16176"/>
                        <a14:backgroundMark x1="72400" y1="11029" x2="72400" y2="11029"/>
                        <a14:backgroundMark x1="61700" y1="10172" x2="61700" y2="10172"/>
                        <a14:backgroundMark x1="79800" y1="21569" x2="79800" y2="21569"/>
                        <a14:backgroundMark x1="85400" y1="22672" x2="85400" y2="22672"/>
                        <a14:backgroundMark x1="52000" y1="4657" x2="52000" y2="4657"/>
                        <a14:backgroundMark x1="17600" y1="22304" x2="17600" y2="22304"/>
                        <a14:backgroundMark x1="1700" y1="53922" x2="1700" y2="53922"/>
                        <a14:backgroundMark x1="1900" y1="60417" x2="1900" y2="60417"/>
                        <a14:backgroundMark x1="6700" y1="44853" x2="6700" y2="44853"/>
                        <a14:backgroundMark x1="37100" y1="9926" x2="37100" y2="9926"/>
                        <a14:backgroundMark x1="47100" y1="2941" x2="47100" y2="2941"/>
                        <a14:backgroundMark x1="69000" y1="7966" x2="69000" y2="7966"/>
                        <a14:backgroundMark x1="87400" y1="34804" x2="87400" y2="34804"/>
                        <a14:backgroundMark x1="94300" y1="50368" x2="94300" y2="50368"/>
                        <a14:backgroundMark x1="90500" y1="60417" x2="90500" y2="60417"/>
                        <a14:backgroundMark x1="76900" y1="84069" x2="76900" y2="84069"/>
                        <a14:backgroundMark x1="95300" y1="50735" x2="95300" y2="50735"/>
                        <a14:backgroundMark x1="96900" y1="51593" x2="96900" y2="51593"/>
                        <a14:backgroundMark x1="88600" y1="39828" x2="88600" y2="39828"/>
                        <a14:backgroundMark x1="57600" y1="9436" x2="57600" y2="9436"/>
                        <a14:backgroundMark x1="25300" y1="10049" x2="25300" y2="10049"/>
                      </a14:backgroundRemoval>
                    </a14:imgEffect>
                    <a14:imgEffect>
                      <a14:colorTemperature colorTemp="3373"/>
                    </a14:imgEffect>
                    <a14:imgEffect>
                      <a14:saturation sat="85000"/>
                    </a14:imgEffect>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3023860" y="1285215"/>
            <a:ext cx="3141550" cy="2462701"/>
          </a:xfrm>
          <a:prstGeom prst="rect">
            <a:avLst/>
          </a:prstGeom>
          <a:noFill/>
          <a:ln>
            <a:noFill/>
          </a:ln>
          <a:effectLst>
            <a:glow rad="88900">
              <a:schemeClr val="bg1">
                <a:alpha val="25000"/>
              </a:schemeClr>
            </a:glo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786101A4-D216-9BA4-83E0-D25D429B1B2A}"/>
              </a:ext>
            </a:extLst>
          </p:cNvPr>
          <p:cNvPicPr>
            <a:picLocks noChangeAspect="1"/>
          </p:cNvPicPr>
          <p:nvPr/>
        </p:nvPicPr>
        <p:blipFill>
          <a:blip r:embed="rId5">
            <a:alphaModFix amt="85000"/>
          </a:blip>
          <a:stretch>
            <a:fillRect/>
          </a:stretch>
        </p:blipFill>
        <p:spPr>
          <a:xfrm rot="19957259">
            <a:off x="4872140" y="2812982"/>
            <a:ext cx="1081022" cy="944342"/>
          </a:xfrm>
          <a:prstGeom prst="rect">
            <a:avLst/>
          </a:prstGeom>
        </p:spPr>
      </p:pic>
      <p:pic>
        <p:nvPicPr>
          <p:cNvPr id="23" name="Picture 22">
            <a:extLst>
              <a:ext uri="{FF2B5EF4-FFF2-40B4-BE49-F238E27FC236}">
                <a16:creationId xmlns:a16="http://schemas.microsoft.com/office/drawing/2014/main" id="{F3F3EC13-E901-9CBB-3CE2-FC37F48CF0C6}"/>
              </a:ext>
            </a:extLst>
          </p:cNvPr>
          <p:cNvPicPr>
            <a:picLocks noChangeAspect="1"/>
          </p:cNvPicPr>
          <p:nvPr/>
        </p:nvPicPr>
        <p:blipFill>
          <a:blip r:embed="rId5">
            <a:alphaModFix amt="85000"/>
          </a:blip>
          <a:stretch>
            <a:fillRect/>
          </a:stretch>
        </p:blipFill>
        <p:spPr>
          <a:xfrm rot="781573">
            <a:off x="3306154" y="2841172"/>
            <a:ext cx="1081022" cy="944342"/>
          </a:xfrm>
          <a:prstGeom prst="rect">
            <a:avLst/>
          </a:prstGeom>
        </p:spPr>
      </p:pic>
      <p:sp>
        <p:nvSpPr>
          <p:cNvPr id="2" name="Title 1"/>
          <p:cNvSpPr>
            <a:spLocks noGrp="1"/>
          </p:cNvSpPr>
          <p:nvPr>
            <p:ph type="title"/>
          </p:nvPr>
        </p:nvSpPr>
        <p:spPr/>
        <p:txBody>
          <a:bodyPr>
            <a:normAutofit/>
          </a:bodyPr>
          <a:lstStyle/>
          <a:p>
            <a:r>
              <a:rPr lang="en-US" dirty="0"/>
              <a:t>Integration</a:t>
            </a:r>
          </a:p>
        </p:txBody>
      </p:sp>
      <p:sp>
        <p:nvSpPr>
          <p:cNvPr id="3" name="Text Placeholder 2">
            <a:extLst>
              <a:ext uri="{FF2B5EF4-FFF2-40B4-BE49-F238E27FC236}">
                <a16:creationId xmlns:a16="http://schemas.microsoft.com/office/drawing/2014/main" id="{03F62938-8C0F-58B1-1FAF-0066E6091B3A}"/>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22" name="Rectangle 13">
            <a:extLst>
              <a:ext uri="{FF2B5EF4-FFF2-40B4-BE49-F238E27FC236}">
                <a16:creationId xmlns:a16="http://schemas.microsoft.com/office/drawing/2014/main" id="{7108495F-E8EE-B8EE-6A3E-976024C1093B}"/>
              </a:ext>
            </a:extLst>
          </p:cNvPr>
          <p:cNvSpPr>
            <a:spLocks noChangeAspect="1" noChangeArrowheads="1"/>
          </p:cNvSpPr>
          <p:nvPr/>
        </p:nvSpPr>
        <p:spPr bwMode="auto">
          <a:xfrm>
            <a:off x="3759207" y="3973389"/>
            <a:ext cx="1653444" cy="407513"/>
          </a:xfrm>
          <a:prstGeom prst="rect">
            <a:avLst/>
          </a:prstGeom>
          <a:noFill/>
          <a:ln w="12700">
            <a:noFill/>
            <a:miter lim="800000"/>
            <a:headEnd/>
            <a:tailEnd/>
          </a:ln>
          <a:effectLst/>
        </p:spPr>
        <p:txBody>
          <a:bodyPr wrap="none" anchor="ctr">
            <a:prstTxWarp prst="textNoShape">
              <a:avLst/>
            </a:prstTxWarp>
          </a:bodyPr>
          <a:lstStyle/>
          <a:p>
            <a:pPr algn="ctr"/>
            <a:r>
              <a:rPr lang="en-US" sz="1800" dirty="0" err="1">
                <a:solidFill>
                  <a:schemeClr val="accent4">
                    <a:lumMod val="75000"/>
                  </a:schemeClr>
                </a:solidFill>
                <a:latin typeface="Calibri" panose="020F0502020204030204" pitchFamily="34" charset="0"/>
                <a:cs typeface="Calibri" panose="020F0502020204030204" pitchFamily="34" charset="0"/>
              </a:rPr>
              <a:t>Intasome</a:t>
            </a:r>
            <a:endParaRPr lang="en-US" sz="1800" dirty="0">
              <a:solidFill>
                <a:schemeClr val="accent4">
                  <a:lumMod val="75000"/>
                </a:schemeClr>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C3CFCDB4-BB5A-E38C-544A-8FE1E2CA3E0F}"/>
              </a:ext>
            </a:extLst>
          </p:cNvPr>
          <p:cNvSpPr/>
          <p:nvPr/>
        </p:nvSpPr>
        <p:spPr>
          <a:xfrm>
            <a:off x="457200" y="1078036"/>
            <a:ext cx="8229600" cy="36576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72618991-A494-D749-8CF4-24ECB8881AC8}"/>
              </a:ext>
            </a:extLst>
          </p:cNvPr>
          <p:cNvGrpSpPr/>
          <p:nvPr/>
        </p:nvGrpSpPr>
        <p:grpSpPr>
          <a:xfrm>
            <a:off x="626269" y="1136275"/>
            <a:ext cx="2152393" cy="3543301"/>
            <a:chOff x="626269" y="1088744"/>
            <a:chExt cx="2152393" cy="3599896"/>
          </a:xfrm>
        </p:grpSpPr>
        <p:sp>
          <p:nvSpPr>
            <p:cNvPr id="4" name="Rectangle 3">
              <a:extLst>
                <a:ext uri="{FF2B5EF4-FFF2-40B4-BE49-F238E27FC236}">
                  <a16:creationId xmlns:a16="http://schemas.microsoft.com/office/drawing/2014/main" id="{4DA36F93-0557-14CD-C809-4F0F6D50FD90}"/>
                </a:ext>
              </a:extLst>
            </p:cNvPr>
            <p:cNvSpPr/>
            <p:nvPr/>
          </p:nvSpPr>
          <p:spPr>
            <a:xfrm>
              <a:off x="626269" y="1088744"/>
              <a:ext cx="2152393" cy="359989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3">
              <a:extLst>
                <a:ext uri="{FF2B5EF4-FFF2-40B4-BE49-F238E27FC236}">
                  <a16:creationId xmlns:a16="http://schemas.microsoft.com/office/drawing/2014/main" id="{A647E50F-D255-4225-20B7-0F115DFF9BD6}"/>
                </a:ext>
              </a:extLst>
            </p:cNvPr>
            <p:cNvSpPr>
              <a:spLocks noChangeAspect="1" noChangeArrowheads="1"/>
            </p:cNvSpPr>
            <p:nvPr/>
          </p:nvSpPr>
          <p:spPr bwMode="auto">
            <a:xfrm>
              <a:off x="909246" y="4385194"/>
              <a:ext cx="1573126" cy="299262"/>
            </a:xfrm>
            <a:prstGeom prst="rect">
              <a:avLst/>
            </a:prstGeom>
            <a:noFill/>
            <a:ln w="12700">
              <a:noFill/>
              <a:miter lim="800000"/>
              <a:headEnd/>
              <a:tailEnd/>
            </a:ln>
            <a:effectLst/>
          </p:spPr>
          <p:txBody>
            <a:bodyPr wrap="none" anchor="ctr">
              <a:prstTxWarp prst="textNoShape">
                <a:avLst/>
              </a:prstTxWarp>
            </a:bodyPr>
            <a:lstStyle/>
            <a:p>
              <a:pPr algn="ctr"/>
              <a:r>
                <a:rPr lang="en-US" sz="1600" dirty="0">
                  <a:solidFill>
                    <a:schemeClr val="accent4">
                      <a:lumMod val="75000"/>
                    </a:schemeClr>
                  </a:solidFill>
                  <a:latin typeface="Calibri" panose="020F0502020204030204" pitchFamily="34" charset="0"/>
                  <a:cs typeface="Calibri" panose="020F0502020204030204" pitchFamily="34" charset="0"/>
                </a:rPr>
                <a:t>Tetramer</a:t>
              </a:r>
            </a:p>
          </p:txBody>
        </p:sp>
        <p:sp>
          <p:nvSpPr>
            <p:cNvPr id="13" name="Rectangle 13">
              <a:extLst>
                <a:ext uri="{FF2B5EF4-FFF2-40B4-BE49-F238E27FC236}">
                  <a16:creationId xmlns:a16="http://schemas.microsoft.com/office/drawing/2014/main" id="{C4F09D32-6594-211D-ABF0-F1CF42C6F99E}"/>
                </a:ext>
              </a:extLst>
            </p:cNvPr>
            <p:cNvSpPr>
              <a:spLocks noChangeAspect="1" noChangeArrowheads="1"/>
            </p:cNvSpPr>
            <p:nvPr/>
          </p:nvSpPr>
          <p:spPr bwMode="auto">
            <a:xfrm>
              <a:off x="1030530" y="2512352"/>
              <a:ext cx="566692" cy="212923"/>
            </a:xfrm>
            <a:prstGeom prst="rect">
              <a:avLst/>
            </a:prstGeom>
            <a:noFill/>
            <a:ln w="12700">
              <a:noFill/>
              <a:miter lim="800000"/>
              <a:headEnd/>
              <a:tailEnd/>
            </a:ln>
            <a:effectLst/>
          </p:spPr>
          <p:txBody>
            <a:bodyPr wrap="none" anchor="ctr">
              <a:prstTxWarp prst="textNoShape">
                <a:avLst/>
              </a:prstTxWarp>
            </a:bodyPr>
            <a:lstStyle/>
            <a:p>
              <a:pPr algn="ctr"/>
              <a:r>
                <a:rPr lang="en-US" sz="1600" dirty="0">
                  <a:solidFill>
                    <a:schemeClr val="accent4">
                      <a:lumMod val="75000"/>
                    </a:schemeClr>
                  </a:solidFill>
                  <a:latin typeface="Calibri" panose="020F0502020204030204" pitchFamily="34" charset="0"/>
                  <a:cs typeface="Calibri" panose="020F0502020204030204" pitchFamily="34" charset="0"/>
                </a:rPr>
                <a:t>Dimer</a:t>
              </a:r>
            </a:p>
          </p:txBody>
        </p:sp>
        <p:sp>
          <p:nvSpPr>
            <p:cNvPr id="14" name="Rectangle 13">
              <a:extLst>
                <a:ext uri="{FF2B5EF4-FFF2-40B4-BE49-F238E27FC236}">
                  <a16:creationId xmlns:a16="http://schemas.microsoft.com/office/drawing/2014/main" id="{6582C31B-1FF2-74B3-899C-8B1EACCAAA63}"/>
                </a:ext>
              </a:extLst>
            </p:cNvPr>
            <p:cNvSpPr>
              <a:spLocks noChangeAspect="1" noChangeArrowheads="1"/>
            </p:cNvSpPr>
            <p:nvPr/>
          </p:nvSpPr>
          <p:spPr bwMode="auto">
            <a:xfrm>
              <a:off x="1842420" y="2512352"/>
              <a:ext cx="566692" cy="212923"/>
            </a:xfrm>
            <a:prstGeom prst="rect">
              <a:avLst/>
            </a:prstGeom>
            <a:noFill/>
            <a:ln w="12700">
              <a:noFill/>
              <a:miter lim="800000"/>
              <a:headEnd/>
              <a:tailEnd/>
            </a:ln>
            <a:effectLst/>
          </p:spPr>
          <p:txBody>
            <a:bodyPr wrap="none" anchor="ctr">
              <a:prstTxWarp prst="textNoShape">
                <a:avLst/>
              </a:prstTxWarp>
            </a:bodyPr>
            <a:lstStyle/>
            <a:p>
              <a:pPr algn="ctr"/>
              <a:r>
                <a:rPr lang="en-US" sz="1600" dirty="0">
                  <a:solidFill>
                    <a:schemeClr val="accent4">
                      <a:lumMod val="75000"/>
                    </a:schemeClr>
                  </a:solidFill>
                  <a:latin typeface="Calibri" panose="020F0502020204030204" pitchFamily="34" charset="0"/>
                  <a:cs typeface="Calibri" panose="020F0502020204030204" pitchFamily="34" charset="0"/>
                </a:rPr>
                <a:t>Dimer</a:t>
              </a:r>
            </a:p>
          </p:txBody>
        </p:sp>
      </p:grpSp>
      <p:sp>
        <p:nvSpPr>
          <p:cNvPr id="19" name="Rectangle 13">
            <a:extLst>
              <a:ext uri="{FF2B5EF4-FFF2-40B4-BE49-F238E27FC236}">
                <a16:creationId xmlns:a16="http://schemas.microsoft.com/office/drawing/2014/main" id="{060D6580-DAA1-D134-D417-83C6007B69D9}"/>
              </a:ext>
            </a:extLst>
          </p:cNvPr>
          <p:cNvSpPr>
            <a:spLocks noChangeArrowheads="1"/>
          </p:cNvSpPr>
          <p:nvPr/>
        </p:nvSpPr>
        <p:spPr bwMode="auto">
          <a:xfrm>
            <a:off x="6160503" y="1512495"/>
            <a:ext cx="954065" cy="577186"/>
          </a:xfrm>
          <a:prstGeom prst="rect">
            <a:avLst/>
          </a:prstGeom>
          <a:noFill/>
          <a:ln w="12700">
            <a:noFill/>
            <a:miter lim="800000"/>
            <a:headEnd/>
            <a:tailEnd/>
          </a:ln>
          <a:effectLst/>
        </p:spPr>
        <p:txBody>
          <a:bodyPr wrap="none" anchor="ctr">
            <a:prstTxWarp prst="textNoShape">
              <a:avLst/>
            </a:prstTxWarp>
          </a:bodyPr>
          <a:lstStyle/>
          <a:p>
            <a:pPr algn="ctr"/>
            <a:r>
              <a:rPr lang="en-US" sz="1600" dirty="0">
                <a:solidFill>
                  <a:schemeClr val="tx1">
                    <a:lumMod val="75000"/>
                    <a:lumOff val="25000"/>
                  </a:schemeClr>
                </a:solidFill>
                <a:latin typeface="Calibri" panose="020F0502020204030204" pitchFamily="34" charset="0"/>
                <a:cs typeface="Calibri" panose="020F0502020204030204" pitchFamily="34" charset="0"/>
              </a:rPr>
              <a:t>HIV DNA</a:t>
            </a:r>
          </a:p>
        </p:txBody>
      </p:sp>
      <p:sp>
        <p:nvSpPr>
          <p:cNvPr id="25" name="Rectangle 13">
            <a:extLst>
              <a:ext uri="{FF2B5EF4-FFF2-40B4-BE49-F238E27FC236}">
                <a16:creationId xmlns:a16="http://schemas.microsoft.com/office/drawing/2014/main" id="{275EE90E-8B43-F613-7336-9CAA6DC36AF4}"/>
              </a:ext>
            </a:extLst>
          </p:cNvPr>
          <p:cNvSpPr>
            <a:spLocks noChangeAspect="1" noChangeArrowheads="1"/>
          </p:cNvSpPr>
          <p:nvPr/>
        </p:nvSpPr>
        <p:spPr bwMode="auto">
          <a:xfrm>
            <a:off x="6160503" y="3402167"/>
            <a:ext cx="1653444" cy="407513"/>
          </a:xfrm>
          <a:prstGeom prst="rect">
            <a:avLst/>
          </a:prstGeom>
          <a:noFill/>
          <a:ln w="12700">
            <a:noFill/>
            <a:miter lim="800000"/>
            <a:headEnd/>
            <a:tailEnd/>
          </a:ln>
          <a:effectLst/>
        </p:spPr>
        <p:txBody>
          <a:bodyPr wrap="none" anchor="ctr">
            <a:prstTxWarp prst="textNoShape">
              <a:avLst/>
            </a:prstTxWarp>
          </a:bodyPr>
          <a:lstStyle/>
          <a:p>
            <a:pPr algn="ctr"/>
            <a:r>
              <a:rPr lang="en-US" sz="1600" dirty="0">
                <a:solidFill>
                  <a:schemeClr val="tx1">
                    <a:lumMod val="75000"/>
                    <a:lumOff val="25000"/>
                  </a:schemeClr>
                </a:solidFill>
                <a:latin typeface="Calibri" panose="020F0502020204030204" pitchFamily="34" charset="0"/>
                <a:cs typeface="Calibri" panose="020F0502020204030204" pitchFamily="34" charset="0"/>
              </a:rPr>
              <a:t>HIV Integrase</a:t>
            </a:r>
          </a:p>
        </p:txBody>
      </p:sp>
      <p:pic>
        <p:nvPicPr>
          <p:cNvPr id="8" name="Picture 7">
            <a:extLst>
              <a:ext uri="{FF2B5EF4-FFF2-40B4-BE49-F238E27FC236}">
                <a16:creationId xmlns:a16="http://schemas.microsoft.com/office/drawing/2014/main" id="{357AA070-2172-96C8-3767-3CFFAB8FD966}"/>
              </a:ext>
            </a:extLst>
          </p:cNvPr>
          <p:cNvPicPr>
            <a:picLocks noChangeAspect="1"/>
          </p:cNvPicPr>
          <p:nvPr/>
        </p:nvPicPr>
        <p:blipFill>
          <a:blip r:embed="rId6"/>
          <a:stretch>
            <a:fillRect/>
          </a:stretch>
        </p:blipFill>
        <p:spPr>
          <a:xfrm>
            <a:off x="840984" y="1110402"/>
            <a:ext cx="1781455" cy="1600728"/>
          </a:xfrm>
          <a:prstGeom prst="rect">
            <a:avLst/>
          </a:prstGeom>
        </p:spPr>
      </p:pic>
      <p:pic>
        <p:nvPicPr>
          <p:cNvPr id="9" name="Picture 8">
            <a:extLst>
              <a:ext uri="{FF2B5EF4-FFF2-40B4-BE49-F238E27FC236}">
                <a16:creationId xmlns:a16="http://schemas.microsoft.com/office/drawing/2014/main" id="{57D4EEDF-9C6F-3C18-2544-B3EEC2337ADE}"/>
              </a:ext>
            </a:extLst>
          </p:cNvPr>
          <p:cNvPicPr>
            <a:picLocks noChangeAspect="1"/>
          </p:cNvPicPr>
          <p:nvPr/>
        </p:nvPicPr>
        <p:blipFill>
          <a:blip r:embed="rId7"/>
          <a:stretch>
            <a:fillRect/>
          </a:stretch>
        </p:blipFill>
        <p:spPr>
          <a:xfrm>
            <a:off x="1119232" y="2931689"/>
            <a:ext cx="1261636" cy="1600729"/>
          </a:xfrm>
          <a:prstGeom prst="rect">
            <a:avLst/>
          </a:prstGeom>
        </p:spPr>
      </p:pic>
    </p:spTree>
    <p:extLst>
      <p:ext uri="{BB962C8B-B14F-4D97-AF65-F5344CB8AC3E}">
        <p14:creationId xmlns:p14="http://schemas.microsoft.com/office/powerpoint/2010/main" val="2197582624"/>
      </p:ext>
    </p:extLst>
  </p:cSld>
  <p:clrMapOvr>
    <a:masterClrMapping/>
  </p:clrMapOvr>
  <mc:AlternateContent xmlns:mc="http://schemas.openxmlformats.org/markup-compatibility/2006" xmlns:p14="http://schemas.microsoft.com/office/powerpoint/2010/main">
    <mc:Choice Requires="p14">
      <p:transition spd="slow" p14:dur="1250" advTm="21248">
        <p:fade/>
      </p:transition>
    </mc:Choice>
    <mc:Fallback xmlns="">
      <p:transition spd="slow" advTm="21248">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5" descr="dna_loop">
            <a:extLst>
              <a:ext uri="{FF2B5EF4-FFF2-40B4-BE49-F238E27FC236}">
                <a16:creationId xmlns:a16="http://schemas.microsoft.com/office/drawing/2014/main" id="{1CAB360F-B11F-B24A-A595-978140AA5F31}"/>
              </a:ext>
            </a:extLst>
          </p:cNvPr>
          <p:cNvPicPr>
            <a:picLocks noChangeAspect="1" noChangeArrowheads="1"/>
          </p:cNvPicPr>
          <p:nvPr/>
        </p:nvPicPr>
        <p:blipFill>
          <a:blip r:embed="rId3">
            <a:duotone>
              <a:prstClr val="black"/>
              <a:srgbClr val="7030A0">
                <a:tint val="45000"/>
                <a:satMod val="400000"/>
              </a:srgbClr>
            </a:duotone>
            <a:alphaModFix/>
            <a:extLst>
              <a:ext uri="{BEBA8EAE-BF5A-486C-A8C5-ECC9F3942E4B}">
                <a14:imgProps xmlns:a14="http://schemas.microsoft.com/office/drawing/2010/main">
                  <a14:imgLayer r:embed="rId4">
                    <a14:imgEffect>
                      <a14:backgroundRemoval t="0" b="100000" l="0" r="99700">
                        <a14:backgroundMark x1="11200" y1="24020" x2="11200" y2="24020"/>
                        <a14:backgroundMark x1="23300" y1="11642" x2="23300" y2="11642"/>
                        <a14:backgroundMark x1="21300" y1="17647" x2="21300" y2="17647"/>
                        <a14:backgroundMark x1="29900" y1="7598" x2="29900" y2="7598"/>
                        <a14:backgroundMark x1="7500" y1="31250" x2="7500" y2="31250"/>
                        <a14:backgroundMark x1="8100" y1="69240" x2="8100" y2="69240"/>
                        <a14:backgroundMark x1="35100" y1="8701" x2="35100" y2="8701"/>
                        <a14:backgroundMark x1="41100" y1="7721" x2="41100" y2="7721"/>
                        <a14:backgroundMark x1="55700" y1="7966" x2="55700" y2="7966"/>
                        <a14:backgroundMark x1="87400" y1="31618" x2="87400" y2="31618"/>
                        <a14:backgroundMark x1="93700" y1="52574" x2="93700" y2="52574"/>
                        <a14:backgroundMark x1="91300" y1="55270" x2="91300" y2="55270"/>
                        <a14:backgroundMark x1="88800" y1="64093" x2="88800" y2="64093"/>
                        <a14:backgroundMark x1="81200" y1="79902" x2="81200" y2="79902"/>
                        <a14:backgroundMark x1="74700" y1="16176" x2="74700" y2="16176"/>
                        <a14:backgroundMark x1="72400" y1="11029" x2="72400" y2="11029"/>
                        <a14:backgroundMark x1="61700" y1="10172" x2="61700" y2="10172"/>
                        <a14:backgroundMark x1="79800" y1="21569" x2="79800" y2="21569"/>
                        <a14:backgroundMark x1="85400" y1="22672" x2="85400" y2="22672"/>
                        <a14:backgroundMark x1="52000" y1="4657" x2="52000" y2="4657"/>
                        <a14:backgroundMark x1="17600" y1="22304" x2="17600" y2="22304"/>
                        <a14:backgroundMark x1="1700" y1="53922" x2="1700" y2="53922"/>
                        <a14:backgroundMark x1="1900" y1="60417" x2="1900" y2="60417"/>
                        <a14:backgroundMark x1="6700" y1="44853" x2="6700" y2="44853"/>
                        <a14:backgroundMark x1="37100" y1="9926" x2="37100" y2="9926"/>
                        <a14:backgroundMark x1="47100" y1="2941" x2="47100" y2="2941"/>
                        <a14:backgroundMark x1="69000" y1="7966" x2="69000" y2="7966"/>
                        <a14:backgroundMark x1="87400" y1="34804" x2="87400" y2="34804"/>
                        <a14:backgroundMark x1="94300" y1="50368" x2="94300" y2="50368"/>
                        <a14:backgroundMark x1="90500" y1="60417" x2="90500" y2="60417"/>
                        <a14:backgroundMark x1="76900" y1="84069" x2="76900" y2="84069"/>
                        <a14:backgroundMark x1="95300" y1="50735" x2="95300" y2="50735"/>
                        <a14:backgroundMark x1="96900" y1="51593" x2="96900" y2="51593"/>
                        <a14:backgroundMark x1="88600" y1="39828" x2="88600" y2="39828"/>
                        <a14:backgroundMark x1="57600" y1="9436" x2="57600" y2="9436"/>
                        <a14:backgroundMark x1="25300" y1="10049" x2="25300" y2="10049"/>
                      </a14:backgroundRemoval>
                    </a14:imgEffect>
                    <a14:imgEffect>
                      <a14:colorTemperature colorTemp="3373"/>
                    </a14:imgEffect>
                    <a14:imgEffect>
                      <a14:saturation sat="85000"/>
                    </a14:imgEffect>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3032913" y="1285215"/>
            <a:ext cx="3105338" cy="2462701"/>
          </a:xfrm>
          <a:prstGeom prst="rect">
            <a:avLst/>
          </a:prstGeom>
          <a:noFill/>
          <a:ln>
            <a:noFill/>
          </a:ln>
          <a:effectLst>
            <a:glow rad="88900">
              <a:schemeClr val="bg1">
                <a:alpha val="25000"/>
              </a:schemeClr>
            </a:glo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598F9119-93BB-AF9B-A374-55D618E228C9}"/>
              </a:ext>
            </a:extLst>
          </p:cNvPr>
          <p:cNvPicPr>
            <a:picLocks noChangeAspect="1"/>
          </p:cNvPicPr>
          <p:nvPr/>
        </p:nvPicPr>
        <p:blipFill>
          <a:blip r:embed="rId5">
            <a:alphaModFix amt="55000"/>
          </a:blip>
          <a:stretch>
            <a:fillRect/>
          </a:stretch>
        </p:blipFill>
        <p:spPr>
          <a:xfrm rot="19957259">
            <a:off x="4742176" y="2860215"/>
            <a:ext cx="1081022" cy="944342"/>
          </a:xfrm>
          <a:prstGeom prst="rect">
            <a:avLst/>
          </a:prstGeom>
        </p:spPr>
      </p:pic>
      <p:pic>
        <p:nvPicPr>
          <p:cNvPr id="16" name="Picture 15">
            <a:extLst>
              <a:ext uri="{FF2B5EF4-FFF2-40B4-BE49-F238E27FC236}">
                <a16:creationId xmlns:a16="http://schemas.microsoft.com/office/drawing/2014/main" id="{C7AB9065-EB99-F973-B853-320EF329285E}"/>
              </a:ext>
            </a:extLst>
          </p:cNvPr>
          <p:cNvPicPr>
            <a:picLocks noChangeAspect="1"/>
          </p:cNvPicPr>
          <p:nvPr/>
        </p:nvPicPr>
        <p:blipFill>
          <a:blip r:embed="rId5">
            <a:alphaModFix amt="55000"/>
          </a:blip>
          <a:stretch>
            <a:fillRect/>
          </a:stretch>
        </p:blipFill>
        <p:spPr>
          <a:xfrm rot="1241440">
            <a:off x="3187132" y="2837416"/>
            <a:ext cx="1081022" cy="944342"/>
          </a:xfrm>
          <a:prstGeom prst="rect">
            <a:avLst/>
          </a:prstGeom>
        </p:spPr>
      </p:pic>
      <p:sp>
        <p:nvSpPr>
          <p:cNvPr id="2" name="Title 1"/>
          <p:cNvSpPr>
            <a:spLocks noGrp="1"/>
          </p:cNvSpPr>
          <p:nvPr>
            <p:ph type="title"/>
          </p:nvPr>
        </p:nvSpPr>
        <p:spPr/>
        <p:txBody>
          <a:bodyPr>
            <a:normAutofit/>
          </a:bodyPr>
          <a:lstStyle/>
          <a:p>
            <a:r>
              <a:rPr lang="en-US" dirty="0"/>
              <a:t>Integration</a:t>
            </a:r>
          </a:p>
        </p:txBody>
      </p:sp>
      <p:sp>
        <p:nvSpPr>
          <p:cNvPr id="3" name="Text Placeholder 2">
            <a:extLst>
              <a:ext uri="{FF2B5EF4-FFF2-40B4-BE49-F238E27FC236}">
                <a16:creationId xmlns:a16="http://schemas.microsoft.com/office/drawing/2014/main" id="{03F62938-8C0F-58B1-1FAF-0066E6091B3A}"/>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8" name="Rectangle 13">
            <a:extLst>
              <a:ext uri="{FF2B5EF4-FFF2-40B4-BE49-F238E27FC236}">
                <a16:creationId xmlns:a16="http://schemas.microsoft.com/office/drawing/2014/main" id="{2D832785-2856-B1BE-F7AF-12C9D1140AFF}"/>
              </a:ext>
            </a:extLst>
          </p:cNvPr>
          <p:cNvSpPr>
            <a:spLocks noChangeArrowheads="1"/>
          </p:cNvSpPr>
          <p:nvPr/>
        </p:nvSpPr>
        <p:spPr bwMode="auto">
          <a:xfrm>
            <a:off x="3068984" y="3685546"/>
            <a:ext cx="438575" cy="577186"/>
          </a:xfrm>
          <a:prstGeom prst="rect">
            <a:avLst/>
          </a:prstGeom>
          <a:noFill/>
          <a:ln w="12700">
            <a:noFill/>
            <a:miter lim="800000"/>
            <a:headEnd/>
            <a:tailEnd/>
          </a:ln>
          <a:effectLst/>
        </p:spPr>
        <p:txBody>
          <a:bodyPr wrap="none" anchor="ctr">
            <a:prstTxWarp prst="textNoShape">
              <a:avLst/>
            </a:prstTxWarp>
          </a:bodyPr>
          <a:lstStyle/>
          <a:p>
            <a:pPr algn="ctr"/>
            <a:r>
              <a:rPr lang="en-US" sz="1600" dirty="0">
                <a:latin typeface="Calibri" panose="020F0502020204030204" pitchFamily="34" charset="0"/>
                <a:cs typeface="Calibri" panose="020F0502020204030204" pitchFamily="34" charset="0"/>
              </a:rPr>
              <a:t>3ʹ</a:t>
            </a:r>
          </a:p>
        </p:txBody>
      </p:sp>
      <p:sp>
        <p:nvSpPr>
          <p:cNvPr id="9" name="Rectangle 13">
            <a:extLst>
              <a:ext uri="{FF2B5EF4-FFF2-40B4-BE49-F238E27FC236}">
                <a16:creationId xmlns:a16="http://schemas.microsoft.com/office/drawing/2014/main" id="{A0F132C6-A37C-5C99-D80E-060C5BCCD82E}"/>
              </a:ext>
            </a:extLst>
          </p:cNvPr>
          <p:cNvSpPr>
            <a:spLocks noChangeArrowheads="1"/>
          </p:cNvSpPr>
          <p:nvPr/>
        </p:nvSpPr>
        <p:spPr bwMode="auto">
          <a:xfrm>
            <a:off x="4925720" y="2815717"/>
            <a:ext cx="438575" cy="516670"/>
          </a:xfrm>
          <a:prstGeom prst="rect">
            <a:avLst/>
          </a:prstGeom>
          <a:noFill/>
          <a:ln w="12700">
            <a:noFill/>
            <a:miter lim="800000"/>
            <a:headEnd/>
            <a:tailEnd/>
          </a:ln>
          <a:effectLst/>
        </p:spPr>
        <p:txBody>
          <a:bodyPr wrap="none" anchor="ctr">
            <a:prstTxWarp prst="textNoShape">
              <a:avLst/>
            </a:prstTxWarp>
          </a:bodyPr>
          <a:lstStyle/>
          <a:p>
            <a:pPr algn="ctr"/>
            <a:r>
              <a:rPr lang="en-US" sz="1600" dirty="0">
                <a:latin typeface="Calibri" panose="020F0502020204030204" pitchFamily="34" charset="0"/>
                <a:cs typeface="Calibri" panose="020F0502020204030204" pitchFamily="34" charset="0"/>
              </a:rPr>
              <a:t>3ʹ</a:t>
            </a:r>
          </a:p>
        </p:txBody>
      </p:sp>
      <p:cxnSp>
        <p:nvCxnSpPr>
          <p:cNvPr id="11" name="Straight Connector 10">
            <a:extLst>
              <a:ext uri="{FF2B5EF4-FFF2-40B4-BE49-F238E27FC236}">
                <a16:creationId xmlns:a16="http://schemas.microsoft.com/office/drawing/2014/main" id="{FE1653D5-F91C-A712-EFA6-F80080F7C075}"/>
              </a:ext>
            </a:extLst>
          </p:cNvPr>
          <p:cNvCxnSpPr>
            <a:cxnSpLocks/>
          </p:cNvCxnSpPr>
          <p:nvPr/>
        </p:nvCxnSpPr>
        <p:spPr>
          <a:xfrm flipV="1">
            <a:off x="3388973" y="3672916"/>
            <a:ext cx="201240" cy="185368"/>
          </a:xfrm>
          <a:prstGeom prst="line">
            <a:avLst/>
          </a:prstGeom>
          <a:ln w="12700" cap="rnd">
            <a:solidFill>
              <a:schemeClr val="tx1">
                <a:lumMod val="65000"/>
                <a:lumOff val="35000"/>
              </a:schemeClr>
            </a:solidFill>
          </a:ln>
          <a:effectLst>
            <a:glow rad="12700">
              <a:schemeClr val="bg1">
                <a:lumMod val="95000"/>
                <a:alpha val="75000"/>
              </a:schemeClr>
            </a:glow>
          </a:effectLst>
        </p:spPr>
        <p:style>
          <a:lnRef idx="1">
            <a:schemeClr val="accent1"/>
          </a:lnRef>
          <a:fillRef idx="0">
            <a:schemeClr val="accent1"/>
          </a:fillRef>
          <a:effectRef idx="0">
            <a:schemeClr val="accent1"/>
          </a:effectRef>
          <a:fontRef idx="minor">
            <a:schemeClr val="tx1"/>
          </a:fontRef>
        </p:style>
      </p:cxnSp>
      <p:sp>
        <p:nvSpPr>
          <p:cNvPr id="26" name="Octagon 25">
            <a:extLst>
              <a:ext uri="{FF2B5EF4-FFF2-40B4-BE49-F238E27FC236}">
                <a16:creationId xmlns:a16="http://schemas.microsoft.com/office/drawing/2014/main" id="{D9F73DF5-BB77-FB2A-F29B-D5DCFFC79AE4}"/>
              </a:ext>
            </a:extLst>
          </p:cNvPr>
          <p:cNvSpPr>
            <a:spLocks noChangeAspect="1"/>
          </p:cNvSpPr>
          <p:nvPr/>
        </p:nvSpPr>
        <p:spPr>
          <a:xfrm rot="1741858">
            <a:off x="3392597" y="3337641"/>
            <a:ext cx="312578" cy="317305"/>
          </a:xfrm>
          <a:prstGeom prst="octagon">
            <a:avLst/>
          </a:prstGeom>
          <a:gradFill flip="none" rotWithShape="1">
            <a:gsLst>
              <a:gs pos="19000">
                <a:srgbClr val="FFFF00"/>
              </a:gs>
              <a:gs pos="81000">
                <a:srgbClr val="FFC000"/>
              </a:gs>
              <a:gs pos="13000">
                <a:schemeClr val="bg1"/>
              </a:gs>
            </a:gsLst>
            <a:path path="circle">
              <a:fillToRect l="50000" t="50000" r="50000" b="50000"/>
            </a:path>
            <a:tileRect/>
          </a:gradFill>
          <a:ln>
            <a:noFill/>
          </a:ln>
          <a:effectLst>
            <a:glow rad="88900">
              <a:srgbClr val="FFFF00">
                <a:alpha val="31406"/>
              </a:srgbClr>
            </a:glow>
            <a:outerShdw blurRad="25400" dist="38100" dir="5400000" rotWithShape="0">
              <a:srgbClr val="000000">
                <a:alpha val="35000"/>
              </a:srgbClr>
            </a:outerShdw>
            <a:softEdge rad="762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cxnSp>
        <p:nvCxnSpPr>
          <p:cNvPr id="18" name="Straight Connector 17">
            <a:extLst>
              <a:ext uri="{FF2B5EF4-FFF2-40B4-BE49-F238E27FC236}">
                <a16:creationId xmlns:a16="http://schemas.microsoft.com/office/drawing/2014/main" id="{7BFD3C86-B544-B70A-2684-907E88B666E1}"/>
              </a:ext>
            </a:extLst>
          </p:cNvPr>
          <p:cNvCxnSpPr>
            <a:cxnSpLocks/>
          </p:cNvCxnSpPr>
          <p:nvPr/>
        </p:nvCxnSpPr>
        <p:spPr>
          <a:xfrm>
            <a:off x="5156504" y="3179613"/>
            <a:ext cx="123353" cy="204408"/>
          </a:xfrm>
          <a:prstGeom prst="line">
            <a:avLst/>
          </a:prstGeom>
          <a:ln w="12700" cap="rnd">
            <a:solidFill>
              <a:schemeClr val="tx1">
                <a:lumMod val="65000"/>
                <a:lumOff val="35000"/>
              </a:schemeClr>
            </a:solidFill>
          </a:ln>
          <a:effectLst>
            <a:glow rad="12700">
              <a:schemeClr val="bg1">
                <a:lumMod val="95000"/>
                <a:alpha val="75000"/>
              </a:schemeClr>
            </a:glow>
          </a:effectLst>
        </p:spPr>
        <p:style>
          <a:lnRef idx="1">
            <a:schemeClr val="accent1"/>
          </a:lnRef>
          <a:fillRef idx="0">
            <a:schemeClr val="accent1"/>
          </a:fillRef>
          <a:effectRef idx="0">
            <a:schemeClr val="accent1"/>
          </a:effectRef>
          <a:fontRef idx="minor">
            <a:schemeClr val="tx1"/>
          </a:fontRef>
        </p:style>
      </p:cxnSp>
      <p:sp>
        <p:nvSpPr>
          <p:cNvPr id="29" name="Octagon 28">
            <a:extLst>
              <a:ext uri="{FF2B5EF4-FFF2-40B4-BE49-F238E27FC236}">
                <a16:creationId xmlns:a16="http://schemas.microsoft.com/office/drawing/2014/main" id="{6381A17B-8134-3E30-C40B-8304D12C00AE}"/>
              </a:ext>
            </a:extLst>
          </p:cNvPr>
          <p:cNvSpPr>
            <a:spLocks noChangeAspect="1"/>
          </p:cNvSpPr>
          <p:nvPr/>
        </p:nvSpPr>
        <p:spPr>
          <a:xfrm rot="1741858">
            <a:off x="5200237" y="3324913"/>
            <a:ext cx="312578" cy="317305"/>
          </a:xfrm>
          <a:prstGeom prst="octagon">
            <a:avLst/>
          </a:prstGeom>
          <a:gradFill flip="none" rotWithShape="1">
            <a:gsLst>
              <a:gs pos="19000">
                <a:srgbClr val="FFFF00"/>
              </a:gs>
              <a:gs pos="81000">
                <a:srgbClr val="FFC000"/>
              </a:gs>
              <a:gs pos="13000">
                <a:schemeClr val="bg1"/>
              </a:gs>
            </a:gsLst>
            <a:path path="circle">
              <a:fillToRect l="50000" t="50000" r="50000" b="50000"/>
            </a:path>
            <a:tileRect/>
          </a:gradFill>
          <a:ln>
            <a:noFill/>
          </a:ln>
          <a:effectLst>
            <a:glow rad="88900">
              <a:srgbClr val="FFFF00">
                <a:alpha val="31406"/>
              </a:srgbClr>
            </a:glow>
            <a:outerShdw blurRad="25400" dist="38100" dir="5400000" rotWithShape="0">
              <a:srgbClr val="000000">
                <a:alpha val="35000"/>
              </a:srgbClr>
            </a:outerShdw>
            <a:softEdge rad="762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10" name="Rectangle 13">
            <a:extLst>
              <a:ext uri="{FF2B5EF4-FFF2-40B4-BE49-F238E27FC236}">
                <a16:creationId xmlns:a16="http://schemas.microsoft.com/office/drawing/2014/main" id="{236C6BAA-1C43-100A-609F-DA6D90BFEC89}"/>
              </a:ext>
            </a:extLst>
          </p:cNvPr>
          <p:cNvSpPr>
            <a:spLocks noChangeArrowheads="1"/>
          </p:cNvSpPr>
          <p:nvPr/>
        </p:nvSpPr>
        <p:spPr bwMode="auto">
          <a:xfrm>
            <a:off x="6160503" y="1512495"/>
            <a:ext cx="954065" cy="577186"/>
          </a:xfrm>
          <a:prstGeom prst="rect">
            <a:avLst/>
          </a:prstGeom>
          <a:noFill/>
          <a:ln w="12700">
            <a:noFill/>
            <a:miter lim="800000"/>
            <a:headEnd/>
            <a:tailEnd/>
          </a:ln>
          <a:effectLst/>
        </p:spPr>
        <p:txBody>
          <a:bodyPr wrap="none" anchor="ctr">
            <a:prstTxWarp prst="textNoShape">
              <a:avLst/>
            </a:prstTxWarp>
          </a:bodyPr>
          <a:lstStyle/>
          <a:p>
            <a:pPr algn="ctr"/>
            <a:r>
              <a:rPr lang="en-US" sz="1600" dirty="0">
                <a:solidFill>
                  <a:schemeClr val="tx1">
                    <a:lumMod val="75000"/>
                    <a:lumOff val="25000"/>
                  </a:schemeClr>
                </a:solidFill>
                <a:latin typeface="Calibri" panose="020F0502020204030204" pitchFamily="34" charset="0"/>
                <a:cs typeface="Calibri" panose="020F0502020204030204" pitchFamily="34" charset="0"/>
              </a:rPr>
              <a:t>HIV DNA</a:t>
            </a:r>
          </a:p>
        </p:txBody>
      </p:sp>
      <p:cxnSp>
        <p:nvCxnSpPr>
          <p:cNvPr id="12" name="Straight Arrow Connector 11">
            <a:extLst>
              <a:ext uri="{FF2B5EF4-FFF2-40B4-BE49-F238E27FC236}">
                <a16:creationId xmlns:a16="http://schemas.microsoft.com/office/drawing/2014/main" id="{878BDB16-D343-D089-57A3-700B3C28A80F}"/>
              </a:ext>
            </a:extLst>
          </p:cNvPr>
          <p:cNvCxnSpPr>
            <a:cxnSpLocks/>
            <a:stCxn id="10" idx="1"/>
          </p:cNvCxnSpPr>
          <p:nvPr/>
        </p:nvCxnSpPr>
        <p:spPr>
          <a:xfrm flipH="1">
            <a:off x="5608157" y="1801088"/>
            <a:ext cx="552346" cy="0"/>
          </a:xfrm>
          <a:prstGeom prst="straightConnector1">
            <a:avLst/>
          </a:prstGeom>
          <a:ln w="9525">
            <a:solidFill>
              <a:schemeClr val="tx1"/>
            </a:solidFill>
            <a:miter lim="800000"/>
            <a:headEnd type="none" w="med" len="med"/>
            <a:tailEnd type="none" w="med" len="med"/>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13" name="Rectangle 13">
            <a:extLst>
              <a:ext uri="{FF2B5EF4-FFF2-40B4-BE49-F238E27FC236}">
                <a16:creationId xmlns:a16="http://schemas.microsoft.com/office/drawing/2014/main" id="{227F644E-5030-841C-4F41-CFE1B5FFD994}"/>
              </a:ext>
            </a:extLst>
          </p:cNvPr>
          <p:cNvSpPr>
            <a:spLocks noChangeAspect="1" noChangeArrowheads="1"/>
          </p:cNvSpPr>
          <p:nvPr/>
        </p:nvSpPr>
        <p:spPr bwMode="auto">
          <a:xfrm>
            <a:off x="6160503" y="3402167"/>
            <a:ext cx="1653444" cy="407513"/>
          </a:xfrm>
          <a:prstGeom prst="rect">
            <a:avLst/>
          </a:prstGeom>
          <a:noFill/>
          <a:ln w="12700">
            <a:noFill/>
            <a:miter lim="800000"/>
            <a:headEnd/>
            <a:tailEnd/>
          </a:ln>
          <a:effectLst/>
        </p:spPr>
        <p:txBody>
          <a:bodyPr wrap="none" anchor="ctr">
            <a:prstTxWarp prst="textNoShape">
              <a:avLst/>
            </a:prstTxWarp>
          </a:bodyPr>
          <a:lstStyle/>
          <a:p>
            <a:pPr algn="ctr"/>
            <a:r>
              <a:rPr lang="en-US" sz="1600" dirty="0">
                <a:solidFill>
                  <a:schemeClr val="tx1">
                    <a:lumMod val="75000"/>
                    <a:lumOff val="25000"/>
                  </a:schemeClr>
                </a:solidFill>
                <a:latin typeface="Calibri" panose="020F0502020204030204" pitchFamily="34" charset="0"/>
                <a:cs typeface="Calibri" panose="020F0502020204030204" pitchFamily="34" charset="0"/>
              </a:rPr>
              <a:t>HIV Integrase</a:t>
            </a:r>
          </a:p>
        </p:txBody>
      </p:sp>
      <p:cxnSp>
        <p:nvCxnSpPr>
          <p:cNvPr id="14" name="Straight Arrow Connector 13">
            <a:extLst>
              <a:ext uri="{FF2B5EF4-FFF2-40B4-BE49-F238E27FC236}">
                <a16:creationId xmlns:a16="http://schemas.microsoft.com/office/drawing/2014/main" id="{E0FCE405-6390-24BB-8226-1834FBD80414}"/>
              </a:ext>
            </a:extLst>
          </p:cNvPr>
          <p:cNvCxnSpPr>
            <a:cxnSpLocks/>
          </p:cNvCxnSpPr>
          <p:nvPr/>
        </p:nvCxnSpPr>
        <p:spPr>
          <a:xfrm flipH="1">
            <a:off x="5701531" y="3601194"/>
            <a:ext cx="638309" cy="0"/>
          </a:xfrm>
          <a:prstGeom prst="straightConnector1">
            <a:avLst/>
          </a:prstGeom>
          <a:ln w="9525">
            <a:solidFill>
              <a:schemeClr val="tx1"/>
            </a:solidFill>
            <a:miter lim="800000"/>
            <a:headEnd type="none" w="med" len="med"/>
            <a:tailEnd type="none" w="med" len="med"/>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19" name="Rectangle 13">
            <a:extLst>
              <a:ext uri="{FF2B5EF4-FFF2-40B4-BE49-F238E27FC236}">
                <a16:creationId xmlns:a16="http://schemas.microsoft.com/office/drawing/2014/main" id="{5699676C-4722-4970-D1DA-A750B18F7434}"/>
              </a:ext>
            </a:extLst>
          </p:cNvPr>
          <p:cNvSpPr>
            <a:spLocks noChangeArrowheads="1"/>
          </p:cNvSpPr>
          <p:nvPr/>
        </p:nvSpPr>
        <p:spPr bwMode="auto">
          <a:xfrm>
            <a:off x="7772985" y="4420720"/>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Nucleus</a:t>
            </a:r>
          </a:p>
        </p:txBody>
      </p:sp>
    </p:spTree>
    <p:extLst>
      <p:ext uri="{BB962C8B-B14F-4D97-AF65-F5344CB8AC3E}">
        <p14:creationId xmlns:p14="http://schemas.microsoft.com/office/powerpoint/2010/main" val="3898550364"/>
      </p:ext>
    </p:extLst>
  </p:cSld>
  <p:clrMapOvr>
    <a:masterClrMapping/>
  </p:clrMapOvr>
  <mc:AlternateContent xmlns:mc="http://schemas.openxmlformats.org/markup-compatibility/2006" xmlns:p14="http://schemas.microsoft.com/office/powerpoint/2010/main">
    <mc:Choice Requires="p14">
      <p:transition spd="slow" p14:dur="1250" advTm="7125">
        <p:fade/>
      </p:transition>
    </mc:Choice>
    <mc:Fallback xmlns="">
      <p:transition spd="slow" advTm="7125">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C6F1A90D-D2D6-19C3-AF14-27EBDDEAED32}"/>
              </a:ext>
            </a:extLst>
          </p:cNvPr>
          <p:cNvPicPr>
            <a:picLocks/>
          </p:cNvPicPr>
          <p:nvPr/>
        </p:nvPicPr>
        <p:blipFill>
          <a:blip r:embed="rId3"/>
          <a:stretch>
            <a:fillRect/>
          </a:stretch>
        </p:blipFill>
        <p:spPr>
          <a:xfrm>
            <a:off x="3032913" y="1281986"/>
            <a:ext cx="3108960" cy="2459736"/>
          </a:xfrm>
          <a:prstGeom prst="rect">
            <a:avLst/>
          </a:prstGeom>
          <a:effectLst>
            <a:glow rad="88900">
              <a:schemeClr val="bg1">
                <a:alpha val="25000"/>
              </a:schemeClr>
            </a:glow>
          </a:effectLst>
        </p:spPr>
      </p:pic>
      <p:grpSp>
        <p:nvGrpSpPr>
          <p:cNvPr id="31" name="Group 30">
            <a:extLst>
              <a:ext uri="{FF2B5EF4-FFF2-40B4-BE49-F238E27FC236}">
                <a16:creationId xmlns:a16="http://schemas.microsoft.com/office/drawing/2014/main" id="{36FAE1A0-E5E2-1AC3-F211-295EB201714E}"/>
              </a:ext>
            </a:extLst>
          </p:cNvPr>
          <p:cNvGrpSpPr>
            <a:grpSpLocks noChangeAspect="1"/>
          </p:cNvGrpSpPr>
          <p:nvPr/>
        </p:nvGrpSpPr>
        <p:grpSpPr>
          <a:xfrm>
            <a:off x="3740853" y="4037039"/>
            <a:ext cx="550301" cy="270984"/>
            <a:chOff x="2103026" y="3620366"/>
            <a:chExt cx="676654" cy="333202"/>
          </a:xfrm>
        </p:grpSpPr>
        <p:grpSp>
          <p:nvGrpSpPr>
            <p:cNvPr id="24" name="Group 23">
              <a:extLst>
                <a:ext uri="{FF2B5EF4-FFF2-40B4-BE49-F238E27FC236}">
                  <a16:creationId xmlns:a16="http://schemas.microsoft.com/office/drawing/2014/main" id="{7DCAF2F1-CE27-C72C-9CDF-2087BB6AE569}"/>
                </a:ext>
              </a:extLst>
            </p:cNvPr>
            <p:cNvGrpSpPr/>
            <p:nvPr/>
          </p:nvGrpSpPr>
          <p:grpSpPr>
            <a:xfrm>
              <a:off x="2200736" y="3755202"/>
              <a:ext cx="515412" cy="198366"/>
              <a:chOff x="2200736" y="3755202"/>
              <a:chExt cx="515412" cy="198366"/>
            </a:xfrm>
          </p:grpSpPr>
          <p:sp>
            <p:nvSpPr>
              <p:cNvPr id="17" name="Freeform 16">
                <a:extLst>
                  <a:ext uri="{FF2B5EF4-FFF2-40B4-BE49-F238E27FC236}">
                    <a16:creationId xmlns:a16="http://schemas.microsoft.com/office/drawing/2014/main" id="{CE76941D-B456-6EC2-F989-B338FBC676AA}"/>
                  </a:ext>
                </a:extLst>
              </p:cNvPr>
              <p:cNvSpPr/>
              <p:nvPr/>
            </p:nvSpPr>
            <p:spPr>
              <a:xfrm>
                <a:off x="2217420" y="3779520"/>
                <a:ext cx="259080" cy="144780"/>
              </a:xfrm>
              <a:custGeom>
                <a:avLst/>
                <a:gdLst>
                  <a:gd name="connsiteX0" fmla="*/ 0 w 259080"/>
                  <a:gd name="connsiteY0" fmla="*/ 0 h 144780"/>
                  <a:gd name="connsiteX1" fmla="*/ 129540 w 259080"/>
                  <a:gd name="connsiteY1" fmla="*/ 114300 h 144780"/>
                  <a:gd name="connsiteX2" fmla="*/ 259080 w 259080"/>
                  <a:gd name="connsiteY2" fmla="*/ 144780 h 144780"/>
                </a:gdLst>
                <a:ahLst/>
                <a:cxnLst>
                  <a:cxn ang="0">
                    <a:pos x="connsiteX0" y="connsiteY0"/>
                  </a:cxn>
                  <a:cxn ang="0">
                    <a:pos x="connsiteX1" y="connsiteY1"/>
                  </a:cxn>
                  <a:cxn ang="0">
                    <a:pos x="connsiteX2" y="connsiteY2"/>
                  </a:cxn>
                </a:cxnLst>
                <a:rect l="l" t="t" r="r" b="b"/>
                <a:pathLst>
                  <a:path w="259080" h="144780">
                    <a:moveTo>
                      <a:pt x="0" y="0"/>
                    </a:moveTo>
                    <a:cubicBezTo>
                      <a:pt x="43180" y="45085"/>
                      <a:pt x="86360" y="90170"/>
                      <a:pt x="129540" y="114300"/>
                    </a:cubicBezTo>
                    <a:cubicBezTo>
                      <a:pt x="172720" y="138430"/>
                      <a:pt x="215900" y="141605"/>
                      <a:pt x="259080" y="144780"/>
                    </a:cubicBezTo>
                  </a:path>
                </a:pathLst>
              </a:custGeom>
              <a:noFill/>
              <a:ln w="50800">
                <a:solidFill>
                  <a:srgbClr val="C09D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917DD1E-3473-CAC5-682C-C25E1BD86943}"/>
                  </a:ext>
                </a:extLst>
              </p:cNvPr>
              <p:cNvSpPr/>
              <p:nvPr/>
            </p:nvSpPr>
            <p:spPr>
              <a:xfrm rot="3369647">
                <a:off x="2418784" y="3691990"/>
                <a:ext cx="36576" cy="228600"/>
              </a:xfrm>
              <a:prstGeom prst="rect">
                <a:avLst/>
              </a:prstGeom>
              <a:gradFill>
                <a:gsLst>
                  <a:gs pos="0">
                    <a:srgbClr val="C09DED"/>
                  </a:gs>
                  <a:gs pos="100000">
                    <a:srgbClr val="E7DACD"/>
                  </a:gs>
                </a:gsLst>
                <a:lin ang="14400000" scaled="0"/>
              </a:gradFill>
              <a:ln w="3175" cap="rnd">
                <a:solidFill>
                  <a:srgbClr val="8B71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7FFF16DB-6FB9-F9B5-6A66-2F4D1BA9F7BF}"/>
                  </a:ext>
                </a:extLst>
              </p:cNvPr>
              <p:cNvSpPr/>
              <p:nvPr/>
            </p:nvSpPr>
            <p:spPr>
              <a:xfrm>
                <a:off x="2214245" y="3782695"/>
                <a:ext cx="259080" cy="144780"/>
              </a:xfrm>
              <a:custGeom>
                <a:avLst/>
                <a:gdLst>
                  <a:gd name="connsiteX0" fmla="*/ 0 w 259080"/>
                  <a:gd name="connsiteY0" fmla="*/ 0 h 144780"/>
                  <a:gd name="connsiteX1" fmla="*/ 129540 w 259080"/>
                  <a:gd name="connsiteY1" fmla="*/ 114300 h 144780"/>
                  <a:gd name="connsiteX2" fmla="*/ 259080 w 259080"/>
                  <a:gd name="connsiteY2" fmla="*/ 144780 h 144780"/>
                </a:gdLst>
                <a:ahLst/>
                <a:cxnLst>
                  <a:cxn ang="0">
                    <a:pos x="connsiteX0" y="connsiteY0"/>
                  </a:cxn>
                  <a:cxn ang="0">
                    <a:pos x="connsiteX1" y="connsiteY1"/>
                  </a:cxn>
                  <a:cxn ang="0">
                    <a:pos x="connsiteX2" y="connsiteY2"/>
                  </a:cxn>
                </a:cxnLst>
                <a:rect l="l" t="t" r="r" b="b"/>
                <a:pathLst>
                  <a:path w="259080" h="144780">
                    <a:moveTo>
                      <a:pt x="0" y="0"/>
                    </a:moveTo>
                    <a:cubicBezTo>
                      <a:pt x="43180" y="45085"/>
                      <a:pt x="86360" y="90170"/>
                      <a:pt x="129540" y="114300"/>
                    </a:cubicBezTo>
                    <a:cubicBezTo>
                      <a:pt x="172720" y="138430"/>
                      <a:pt x="215900" y="141605"/>
                      <a:pt x="259080" y="144780"/>
                    </a:cubicBezTo>
                  </a:path>
                </a:pathLst>
              </a:custGeom>
              <a:gradFill flip="none" rotWithShape="1">
                <a:gsLst>
                  <a:gs pos="0">
                    <a:srgbClr val="6A5683"/>
                  </a:gs>
                  <a:gs pos="100000">
                    <a:srgbClr val="6A5683"/>
                  </a:gs>
                </a:gsLst>
                <a:lin ang="2700000" scaled="1"/>
                <a:tileRect/>
              </a:gradFill>
              <a:ln w="50800" cap="rnd">
                <a:solidFill>
                  <a:srgbClr val="C09D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465EB6-32E4-FEF3-647E-3F23A71EAC0C}"/>
                  </a:ext>
                </a:extLst>
              </p:cNvPr>
              <p:cNvSpPr/>
              <p:nvPr/>
            </p:nvSpPr>
            <p:spPr>
              <a:xfrm rot="3369647">
                <a:off x="2559530" y="3718654"/>
                <a:ext cx="36576" cy="276661"/>
              </a:xfrm>
              <a:prstGeom prst="rect">
                <a:avLst/>
              </a:prstGeom>
              <a:gradFill>
                <a:gsLst>
                  <a:gs pos="0">
                    <a:srgbClr val="C09DED"/>
                  </a:gs>
                  <a:gs pos="100000">
                    <a:srgbClr val="E7DACD"/>
                  </a:gs>
                </a:gsLst>
                <a:lin ang="14400000" scaled="0"/>
              </a:gradFill>
              <a:ln w="3175" cap="rnd">
                <a:solidFill>
                  <a:srgbClr val="8B71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2F9D4D9-9B10-9DC1-4592-7A3A9C751CEF}"/>
                  </a:ext>
                </a:extLst>
              </p:cNvPr>
              <p:cNvSpPr/>
              <p:nvPr/>
            </p:nvSpPr>
            <p:spPr>
              <a:xfrm rot="19529176" flipH="1">
                <a:off x="2200736" y="3755202"/>
                <a:ext cx="45719" cy="83337"/>
              </a:xfrm>
              <a:prstGeom prst="ellipse">
                <a:avLst/>
              </a:prstGeom>
              <a:solidFill>
                <a:srgbClr val="C09DED">
                  <a:alpha val="879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BE32C9F-F580-8FB9-396A-25E79475D719}"/>
                  </a:ext>
                </a:extLst>
              </p:cNvPr>
              <p:cNvSpPr/>
              <p:nvPr/>
            </p:nvSpPr>
            <p:spPr>
              <a:xfrm rot="16962415" flipH="1">
                <a:off x="2434858" y="3900104"/>
                <a:ext cx="45719" cy="61209"/>
              </a:xfrm>
              <a:prstGeom prst="ellipse">
                <a:avLst/>
              </a:prstGeom>
              <a:solidFill>
                <a:srgbClr val="C09DED">
                  <a:alpha val="879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Freeform 24">
              <a:extLst>
                <a:ext uri="{FF2B5EF4-FFF2-40B4-BE49-F238E27FC236}">
                  <a16:creationId xmlns:a16="http://schemas.microsoft.com/office/drawing/2014/main" id="{B939B43E-8F7A-915E-77AC-997EFDEFAE57}"/>
                </a:ext>
              </a:extLst>
            </p:cNvPr>
            <p:cNvSpPr/>
            <p:nvPr/>
          </p:nvSpPr>
          <p:spPr>
            <a:xfrm rot="320383">
              <a:off x="2180795" y="3778694"/>
              <a:ext cx="306716" cy="157458"/>
            </a:xfrm>
            <a:custGeom>
              <a:avLst/>
              <a:gdLst>
                <a:gd name="connsiteX0" fmla="*/ 0 w 314270"/>
                <a:gd name="connsiteY0" fmla="*/ 0 h 156543"/>
                <a:gd name="connsiteX1" fmla="*/ 76200 w 314270"/>
                <a:gd name="connsiteY1" fmla="*/ 82550 h 156543"/>
                <a:gd name="connsiteX2" fmla="*/ 200025 w 314270"/>
                <a:gd name="connsiteY2" fmla="*/ 152400 h 156543"/>
                <a:gd name="connsiteX3" fmla="*/ 307975 w 314270"/>
                <a:gd name="connsiteY3" fmla="*/ 149225 h 156543"/>
                <a:gd name="connsiteX4" fmla="*/ 292100 w 314270"/>
                <a:gd name="connsiteY4" fmla="*/ 155575 h 156543"/>
                <a:gd name="connsiteX0" fmla="*/ 0 w 312081"/>
                <a:gd name="connsiteY0" fmla="*/ 0 h 161925"/>
                <a:gd name="connsiteX1" fmla="*/ 76200 w 312081"/>
                <a:gd name="connsiteY1" fmla="*/ 82550 h 161925"/>
                <a:gd name="connsiteX2" fmla="*/ 200025 w 312081"/>
                <a:gd name="connsiteY2" fmla="*/ 152400 h 161925"/>
                <a:gd name="connsiteX3" fmla="*/ 307975 w 312081"/>
                <a:gd name="connsiteY3" fmla="*/ 149225 h 161925"/>
                <a:gd name="connsiteX4" fmla="*/ 276225 w 312081"/>
                <a:gd name="connsiteY4" fmla="*/ 161925 h 161925"/>
                <a:gd name="connsiteX0" fmla="*/ 0 w 289532"/>
                <a:gd name="connsiteY0" fmla="*/ 0 h 161925"/>
                <a:gd name="connsiteX1" fmla="*/ 76200 w 289532"/>
                <a:gd name="connsiteY1" fmla="*/ 82550 h 161925"/>
                <a:gd name="connsiteX2" fmla="*/ 200025 w 289532"/>
                <a:gd name="connsiteY2" fmla="*/ 152400 h 161925"/>
                <a:gd name="connsiteX3" fmla="*/ 279400 w 289532"/>
                <a:gd name="connsiteY3" fmla="*/ 152400 h 161925"/>
                <a:gd name="connsiteX4" fmla="*/ 276225 w 289532"/>
                <a:gd name="connsiteY4" fmla="*/ 161925 h 161925"/>
                <a:gd name="connsiteX0" fmla="*/ 0 w 279400"/>
                <a:gd name="connsiteY0" fmla="*/ 0 h 157458"/>
                <a:gd name="connsiteX1" fmla="*/ 76200 w 279400"/>
                <a:gd name="connsiteY1" fmla="*/ 82550 h 157458"/>
                <a:gd name="connsiteX2" fmla="*/ 200025 w 279400"/>
                <a:gd name="connsiteY2" fmla="*/ 152400 h 157458"/>
                <a:gd name="connsiteX3" fmla="*/ 279400 w 279400"/>
                <a:gd name="connsiteY3" fmla="*/ 152400 h 157458"/>
              </a:gdLst>
              <a:ahLst/>
              <a:cxnLst>
                <a:cxn ang="0">
                  <a:pos x="connsiteX0" y="connsiteY0"/>
                </a:cxn>
                <a:cxn ang="0">
                  <a:pos x="connsiteX1" y="connsiteY1"/>
                </a:cxn>
                <a:cxn ang="0">
                  <a:pos x="connsiteX2" y="connsiteY2"/>
                </a:cxn>
                <a:cxn ang="0">
                  <a:pos x="connsiteX3" y="connsiteY3"/>
                </a:cxn>
              </a:cxnLst>
              <a:rect l="l" t="t" r="r" b="b"/>
              <a:pathLst>
                <a:path w="279400" h="157458">
                  <a:moveTo>
                    <a:pt x="0" y="0"/>
                  </a:moveTo>
                  <a:cubicBezTo>
                    <a:pt x="21431" y="28575"/>
                    <a:pt x="42863" y="57150"/>
                    <a:pt x="76200" y="82550"/>
                  </a:cubicBezTo>
                  <a:cubicBezTo>
                    <a:pt x="109537" y="107950"/>
                    <a:pt x="166158" y="140758"/>
                    <a:pt x="200025" y="152400"/>
                  </a:cubicBezTo>
                  <a:cubicBezTo>
                    <a:pt x="233892" y="164042"/>
                    <a:pt x="264054" y="151871"/>
                    <a:pt x="279400" y="152400"/>
                  </a:cubicBezTo>
                </a:path>
              </a:pathLst>
            </a:custGeom>
            <a:noFill/>
            <a:ln w="41275">
              <a:solidFill>
                <a:srgbClr val="6A5683"/>
              </a:solidFill>
            </a:ln>
            <a:effectLst>
              <a:outerShdw blurRad="25400" dist="12700" algn="ctr" rotWithShape="0">
                <a:srgbClr val="6A5683"/>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3F86418-14C2-603E-29DA-FA943EC6022B}"/>
                </a:ext>
              </a:extLst>
            </p:cNvPr>
            <p:cNvSpPr/>
            <p:nvPr/>
          </p:nvSpPr>
          <p:spPr>
            <a:xfrm rot="3026841">
              <a:off x="2393644" y="3655204"/>
              <a:ext cx="206620" cy="156700"/>
            </a:xfrm>
            <a:prstGeom prst="ellipse">
              <a:avLst/>
            </a:prstGeom>
            <a:solidFill>
              <a:srgbClr val="E8DBCE"/>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5012D86-BFDB-D0AB-76B4-C14AC666C089}"/>
                </a:ext>
              </a:extLst>
            </p:cNvPr>
            <p:cNvSpPr/>
            <p:nvPr/>
          </p:nvSpPr>
          <p:spPr>
            <a:xfrm rot="3026841">
              <a:off x="2408910" y="3645326"/>
              <a:ext cx="206620" cy="156700"/>
            </a:xfrm>
            <a:prstGeom prst="ellipse">
              <a:avLst/>
            </a:prstGeom>
            <a:solidFill>
              <a:srgbClr val="E8DBCE"/>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8D4BD9E0-E738-5184-CD8E-629054EEC7F4}"/>
                </a:ext>
              </a:extLst>
            </p:cNvPr>
            <p:cNvSpPr/>
            <p:nvPr/>
          </p:nvSpPr>
          <p:spPr>
            <a:xfrm rot="3026841">
              <a:off x="2598020" y="3704826"/>
              <a:ext cx="206619" cy="156700"/>
            </a:xfrm>
            <a:prstGeom prst="ellipse">
              <a:avLst/>
            </a:prstGeom>
            <a:solidFill>
              <a:srgbClr val="E8DBCE"/>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EA44B5E-78D5-04F6-4B4F-81346B6817FA}"/>
                </a:ext>
              </a:extLst>
            </p:cNvPr>
            <p:cNvSpPr/>
            <p:nvPr/>
          </p:nvSpPr>
          <p:spPr>
            <a:xfrm rot="19170372">
              <a:off x="2103026" y="3684706"/>
              <a:ext cx="206619" cy="156699"/>
            </a:xfrm>
            <a:prstGeom prst="ellipse">
              <a:avLst/>
            </a:prstGeom>
            <a:solidFill>
              <a:srgbClr val="E8DBCE"/>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7FF98AC9-397A-3D0A-CC1D-6EEB4AD56E44}"/>
              </a:ext>
            </a:extLst>
          </p:cNvPr>
          <p:cNvGrpSpPr>
            <a:grpSpLocks noChangeAspect="1"/>
          </p:cNvGrpSpPr>
          <p:nvPr/>
        </p:nvGrpSpPr>
        <p:grpSpPr>
          <a:xfrm flipV="1">
            <a:off x="4650445" y="4077771"/>
            <a:ext cx="529693" cy="322625"/>
            <a:chOff x="2117622" y="3556866"/>
            <a:chExt cx="651310" cy="396702"/>
          </a:xfrm>
        </p:grpSpPr>
        <p:grpSp>
          <p:nvGrpSpPr>
            <p:cNvPr id="35" name="Group 34">
              <a:extLst>
                <a:ext uri="{FF2B5EF4-FFF2-40B4-BE49-F238E27FC236}">
                  <a16:creationId xmlns:a16="http://schemas.microsoft.com/office/drawing/2014/main" id="{FE8D109A-50BA-6955-9B85-0FEBDCBD2F04}"/>
                </a:ext>
              </a:extLst>
            </p:cNvPr>
            <p:cNvGrpSpPr/>
            <p:nvPr/>
          </p:nvGrpSpPr>
          <p:grpSpPr>
            <a:xfrm>
              <a:off x="2200736" y="3755202"/>
              <a:ext cx="515412" cy="198366"/>
              <a:chOff x="2200736" y="3755202"/>
              <a:chExt cx="515412" cy="198366"/>
            </a:xfrm>
          </p:grpSpPr>
          <p:sp>
            <p:nvSpPr>
              <p:cNvPr id="41" name="Freeform 40">
                <a:extLst>
                  <a:ext uri="{FF2B5EF4-FFF2-40B4-BE49-F238E27FC236}">
                    <a16:creationId xmlns:a16="http://schemas.microsoft.com/office/drawing/2014/main" id="{280F4EC5-7A39-5726-C9B3-312FADC2A19B}"/>
                  </a:ext>
                </a:extLst>
              </p:cNvPr>
              <p:cNvSpPr/>
              <p:nvPr/>
            </p:nvSpPr>
            <p:spPr>
              <a:xfrm>
                <a:off x="2217420" y="3779520"/>
                <a:ext cx="259080" cy="144780"/>
              </a:xfrm>
              <a:custGeom>
                <a:avLst/>
                <a:gdLst>
                  <a:gd name="connsiteX0" fmla="*/ 0 w 259080"/>
                  <a:gd name="connsiteY0" fmla="*/ 0 h 144780"/>
                  <a:gd name="connsiteX1" fmla="*/ 129540 w 259080"/>
                  <a:gd name="connsiteY1" fmla="*/ 114300 h 144780"/>
                  <a:gd name="connsiteX2" fmla="*/ 259080 w 259080"/>
                  <a:gd name="connsiteY2" fmla="*/ 144780 h 144780"/>
                </a:gdLst>
                <a:ahLst/>
                <a:cxnLst>
                  <a:cxn ang="0">
                    <a:pos x="connsiteX0" y="connsiteY0"/>
                  </a:cxn>
                  <a:cxn ang="0">
                    <a:pos x="connsiteX1" y="connsiteY1"/>
                  </a:cxn>
                  <a:cxn ang="0">
                    <a:pos x="connsiteX2" y="connsiteY2"/>
                  </a:cxn>
                </a:cxnLst>
                <a:rect l="l" t="t" r="r" b="b"/>
                <a:pathLst>
                  <a:path w="259080" h="144780">
                    <a:moveTo>
                      <a:pt x="0" y="0"/>
                    </a:moveTo>
                    <a:cubicBezTo>
                      <a:pt x="43180" y="45085"/>
                      <a:pt x="86360" y="90170"/>
                      <a:pt x="129540" y="114300"/>
                    </a:cubicBezTo>
                    <a:cubicBezTo>
                      <a:pt x="172720" y="138430"/>
                      <a:pt x="215900" y="141605"/>
                      <a:pt x="259080" y="144780"/>
                    </a:cubicBezTo>
                  </a:path>
                </a:pathLst>
              </a:custGeom>
              <a:noFill/>
              <a:ln w="50800">
                <a:solidFill>
                  <a:srgbClr val="C09D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ACB43AF0-09EE-3D06-EE96-9047E3E4445E}"/>
                  </a:ext>
                </a:extLst>
              </p:cNvPr>
              <p:cNvSpPr/>
              <p:nvPr/>
            </p:nvSpPr>
            <p:spPr>
              <a:xfrm rot="3369647">
                <a:off x="2418784" y="3691990"/>
                <a:ext cx="36576" cy="228600"/>
              </a:xfrm>
              <a:prstGeom prst="rect">
                <a:avLst/>
              </a:prstGeom>
              <a:gradFill>
                <a:gsLst>
                  <a:gs pos="0">
                    <a:srgbClr val="C09DED"/>
                  </a:gs>
                  <a:gs pos="100000">
                    <a:srgbClr val="E7DACD"/>
                  </a:gs>
                </a:gsLst>
                <a:lin ang="14400000" scaled="0"/>
              </a:gradFill>
              <a:ln w="3175" cap="rnd">
                <a:solidFill>
                  <a:srgbClr val="8B71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a:extLst>
                  <a:ext uri="{FF2B5EF4-FFF2-40B4-BE49-F238E27FC236}">
                    <a16:creationId xmlns:a16="http://schemas.microsoft.com/office/drawing/2014/main" id="{1EBC22DC-480D-933D-9390-16951F81DB8B}"/>
                  </a:ext>
                </a:extLst>
              </p:cNvPr>
              <p:cNvSpPr/>
              <p:nvPr/>
            </p:nvSpPr>
            <p:spPr>
              <a:xfrm>
                <a:off x="2214245" y="3782695"/>
                <a:ext cx="259080" cy="144780"/>
              </a:xfrm>
              <a:custGeom>
                <a:avLst/>
                <a:gdLst>
                  <a:gd name="connsiteX0" fmla="*/ 0 w 259080"/>
                  <a:gd name="connsiteY0" fmla="*/ 0 h 144780"/>
                  <a:gd name="connsiteX1" fmla="*/ 129540 w 259080"/>
                  <a:gd name="connsiteY1" fmla="*/ 114300 h 144780"/>
                  <a:gd name="connsiteX2" fmla="*/ 259080 w 259080"/>
                  <a:gd name="connsiteY2" fmla="*/ 144780 h 144780"/>
                </a:gdLst>
                <a:ahLst/>
                <a:cxnLst>
                  <a:cxn ang="0">
                    <a:pos x="connsiteX0" y="connsiteY0"/>
                  </a:cxn>
                  <a:cxn ang="0">
                    <a:pos x="connsiteX1" y="connsiteY1"/>
                  </a:cxn>
                  <a:cxn ang="0">
                    <a:pos x="connsiteX2" y="connsiteY2"/>
                  </a:cxn>
                </a:cxnLst>
                <a:rect l="l" t="t" r="r" b="b"/>
                <a:pathLst>
                  <a:path w="259080" h="144780">
                    <a:moveTo>
                      <a:pt x="0" y="0"/>
                    </a:moveTo>
                    <a:cubicBezTo>
                      <a:pt x="43180" y="45085"/>
                      <a:pt x="86360" y="90170"/>
                      <a:pt x="129540" y="114300"/>
                    </a:cubicBezTo>
                    <a:cubicBezTo>
                      <a:pt x="172720" y="138430"/>
                      <a:pt x="215900" y="141605"/>
                      <a:pt x="259080" y="144780"/>
                    </a:cubicBezTo>
                  </a:path>
                </a:pathLst>
              </a:custGeom>
              <a:gradFill flip="none" rotWithShape="1">
                <a:gsLst>
                  <a:gs pos="0">
                    <a:srgbClr val="6A5683"/>
                  </a:gs>
                  <a:gs pos="100000">
                    <a:srgbClr val="6A5683"/>
                  </a:gs>
                </a:gsLst>
                <a:lin ang="2700000" scaled="1"/>
                <a:tileRect/>
              </a:gradFill>
              <a:ln w="50800" cap="rnd">
                <a:solidFill>
                  <a:srgbClr val="C09D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1DC32C6B-8E5A-B3BA-A024-F2B4D4A76488}"/>
                  </a:ext>
                </a:extLst>
              </p:cNvPr>
              <p:cNvSpPr/>
              <p:nvPr/>
            </p:nvSpPr>
            <p:spPr>
              <a:xfrm rot="3369647">
                <a:off x="2559530" y="3718654"/>
                <a:ext cx="36576" cy="276661"/>
              </a:xfrm>
              <a:prstGeom prst="rect">
                <a:avLst/>
              </a:prstGeom>
              <a:gradFill>
                <a:gsLst>
                  <a:gs pos="0">
                    <a:srgbClr val="C09DED"/>
                  </a:gs>
                  <a:gs pos="100000">
                    <a:srgbClr val="E7DACD"/>
                  </a:gs>
                </a:gsLst>
                <a:lin ang="14400000" scaled="0"/>
              </a:gradFill>
              <a:ln w="3175" cap="rnd">
                <a:solidFill>
                  <a:srgbClr val="8B71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B88CEFEF-536C-7F09-D146-BD3E06D9DF58}"/>
                  </a:ext>
                </a:extLst>
              </p:cNvPr>
              <p:cNvSpPr/>
              <p:nvPr/>
            </p:nvSpPr>
            <p:spPr>
              <a:xfrm rot="19529176" flipH="1">
                <a:off x="2200736" y="3755202"/>
                <a:ext cx="45719" cy="83337"/>
              </a:xfrm>
              <a:prstGeom prst="ellipse">
                <a:avLst/>
              </a:prstGeom>
              <a:solidFill>
                <a:srgbClr val="C09DED">
                  <a:alpha val="879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4C9B8547-DB62-2925-982F-32478BE741C6}"/>
                  </a:ext>
                </a:extLst>
              </p:cNvPr>
              <p:cNvSpPr/>
              <p:nvPr/>
            </p:nvSpPr>
            <p:spPr>
              <a:xfrm rot="16962415" flipH="1">
                <a:off x="2434858" y="3900104"/>
                <a:ext cx="45719" cy="61209"/>
              </a:xfrm>
              <a:prstGeom prst="ellipse">
                <a:avLst/>
              </a:prstGeom>
              <a:solidFill>
                <a:srgbClr val="C09DED">
                  <a:alpha val="879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Freeform 36">
              <a:extLst>
                <a:ext uri="{FF2B5EF4-FFF2-40B4-BE49-F238E27FC236}">
                  <a16:creationId xmlns:a16="http://schemas.microsoft.com/office/drawing/2014/main" id="{DFB805CA-DC0F-F7E0-9791-F4A06B6150FB}"/>
                </a:ext>
              </a:extLst>
            </p:cNvPr>
            <p:cNvSpPr/>
            <p:nvPr/>
          </p:nvSpPr>
          <p:spPr>
            <a:xfrm rot="320383">
              <a:off x="2180795" y="3778694"/>
              <a:ext cx="306716" cy="157458"/>
            </a:xfrm>
            <a:custGeom>
              <a:avLst/>
              <a:gdLst>
                <a:gd name="connsiteX0" fmla="*/ 0 w 314270"/>
                <a:gd name="connsiteY0" fmla="*/ 0 h 156543"/>
                <a:gd name="connsiteX1" fmla="*/ 76200 w 314270"/>
                <a:gd name="connsiteY1" fmla="*/ 82550 h 156543"/>
                <a:gd name="connsiteX2" fmla="*/ 200025 w 314270"/>
                <a:gd name="connsiteY2" fmla="*/ 152400 h 156543"/>
                <a:gd name="connsiteX3" fmla="*/ 307975 w 314270"/>
                <a:gd name="connsiteY3" fmla="*/ 149225 h 156543"/>
                <a:gd name="connsiteX4" fmla="*/ 292100 w 314270"/>
                <a:gd name="connsiteY4" fmla="*/ 155575 h 156543"/>
                <a:gd name="connsiteX0" fmla="*/ 0 w 312081"/>
                <a:gd name="connsiteY0" fmla="*/ 0 h 161925"/>
                <a:gd name="connsiteX1" fmla="*/ 76200 w 312081"/>
                <a:gd name="connsiteY1" fmla="*/ 82550 h 161925"/>
                <a:gd name="connsiteX2" fmla="*/ 200025 w 312081"/>
                <a:gd name="connsiteY2" fmla="*/ 152400 h 161925"/>
                <a:gd name="connsiteX3" fmla="*/ 307975 w 312081"/>
                <a:gd name="connsiteY3" fmla="*/ 149225 h 161925"/>
                <a:gd name="connsiteX4" fmla="*/ 276225 w 312081"/>
                <a:gd name="connsiteY4" fmla="*/ 161925 h 161925"/>
                <a:gd name="connsiteX0" fmla="*/ 0 w 289532"/>
                <a:gd name="connsiteY0" fmla="*/ 0 h 161925"/>
                <a:gd name="connsiteX1" fmla="*/ 76200 w 289532"/>
                <a:gd name="connsiteY1" fmla="*/ 82550 h 161925"/>
                <a:gd name="connsiteX2" fmla="*/ 200025 w 289532"/>
                <a:gd name="connsiteY2" fmla="*/ 152400 h 161925"/>
                <a:gd name="connsiteX3" fmla="*/ 279400 w 289532"/>
                <a:gd name="connsiteY3" fmla="*/ 152400 h 161925"/>
                <a:gd name="connsiteX4" fmla="*/ 276225 w 289532"/>
                <a:gd name="connsiteY4" fmla="*/ 161925 h 161925"/>
                <a:gd name="connsiteX0" fmla="*/ 0 w 279400"/>
                <a:gd name="connsiteY0" fmla="*/ 0 h 157458"/>
                <a:gd name="connsiteX1" fmla="*/ 76200 w 279400"/>
                <a:gd name="connsiteY1" fmla="*/ 82550 h 157458"/>
                <a:gd name="connsiteX2" fmla="*/ 200025 w 279400"/>
                <a:gd name="connsiteY2" fmla="*/ 152400 h 157458"/>
                <a:gd name="connsiteX3" fmla="*/ 279400 w 279400"/>
                <a:gd name="connsiteY3" fmla="*/ 152400 h 157458"/>
              </a:gdLst>
              <a:ahLst/>
              <a:cxnLst>
                <a:cxn ang="0">
                  <a:pos x="connsiteX0" y="connsiteY0"/>
                </a:cxn>
                <a:cxn ang="0">
                  <a:pos x="connsiteX1" y="connsiteY1"/>
                </a:cxn>
                <a:cxn ang="0">
                  <a:pos x="connsiteX2" y="connsiteY2"/>
                </a:cxn>
                <a:cxn ang="0">
                  <a:pos x="connsiteX3" y="connsiteY3"/>
                </a:cxn>
              </a:cxnLst>
              <a:rect l="l" t="t" r="r" b="b"/>
              <a:pathLst>
                <a:path w="279400" h="157458">
                  <a:moveTo>
                    <a:pt x="0" y="0"/>
                  </a:moveTo>
                  <a:cubicBezTo>
                    <a:pt x="21431" y="28575"/>
                    <a:pt x="42863" y="57150"/>
                    <a:pt x="76200" y="82550"/>
                  </a:cubicBezTo>
                  <a:cubicBezTo>
                    <a:pt x="109537" y="107950"/>
                    <a:pt x="166158" y="140758"/>
                    <a:pt x="200025" y="152400"/>
                  </a:cubicBezTo>
                  <a:cubicBezTo>
                    <a:pt x="233892" y="164042"/>
                    <a:pt x="264054" y="151871"/>
                    <a:pt x="279400" y="152400"/>
                  </a:cubicBezTo>
                </a:path>
              </a:pathLst>
            </a:custGeom>
            <a:noFill/>
            <a:ln w="41275">
              <a:solidFill>
                <a:srgbClr val="6A5683"/>
              </a:solidFill>
            </a:ln>
            <a:effectLst>
              <a:outerShdw blurRad="25400" dist="12700" algn="ctr" rotWithShape="0">
                <a:srgbClr val="6A5683"/>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503446A-0C03-1CA3-E23B-73DCFCD8D45E}"/>
                </a:ext>
              </a:extLst>
            </p:cNvPr>
            <p:cNvSpPr/>
            <p:nvPr/>
          </p:nvSpPr>
          <p:spPr>
            <a:xfrm rot="3026841">
              <a:off x="2256510" y="3581826"/>
              <a:ext cx="206620" cy="156700"/>
            </a:xfrm>
            <a:prstGeom prst="ellipse">
              <a:avLst/>
            </a:prstGeom>
            <a:solidFill>
              <a:srgbClr val="EDE0D4"/>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F828E41-76C5-F690-6B37-C68653DBF39B}"/>
                </a:ext>
              </a:extLst>
            </p:cNvPr>
            <p:cNvSpPr/>
            <p:nvPr/>
          </p:nvSpPr>
          <p:spPr>
            <a:xfrm rot="3026841">
              <a:off x="2417391" y="3627321"/>
              <a:ext cx="206619" cy="178701"/>
            </a:xfrm>
            <a:prstGeom prst="ellipse">
              <a:avLst/>
            </a:prstGeom>
            <a:solidFill>
              <a:srgbClr val="EDE0D4"/>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BBB2CDF-77E3-276C-3263-65F805A29711}"/>
                </a:ext>
              </a:extLst>
            </p:cNvPr>
            <p:cNvSpPr/>
            <p:nvPr/>
          </p:nvSpPr>
          <p:spPr>
            <a:xfrm rot="3026841">
              <a:off x="2572612" y="3684832"/>
              <a:ext cx="206619" cy="186020"/>
            </a:xfrm>
            <a:prstGeom prst="ellipse">
              <a:avLst/>
            </a:prstGeom>
            <a:solidFill>
              <a:srgbClr val="EDE0D4"/>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51A48F6-0C76-3600-2DDE-89AB80B5FC84}"/>
                </a:ext>
              </a:extLst>
            </p:cNvPr>
            <p:cNvSpPr/>
            <p:nvPr/>
          </p:nvSpPr>
          <p:spPr>
            <a:xfrm rot="8671866">
              <a:off x="2117622" y="3669445"/>
              <a:ext cx="206618" cy="156700"/>
            </a:xfrm>
            <a:prstGeom prst="ellipse">
              <a:avLst/>
            </a:prstGeom>
            <a:solidFill>
              <a:srgbClr val="EDE0D4"/>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Freeform 48">
            <a:extLst>
              <a:ext uri="{FF2B5EF4-FFF2-40B4-BE49-F238E27FC236}">
                <a16:creationId xmlns:a16="http://schemas.microsoft.com/office/drawing/2014/main" id="{1B402B24-7C02-370C-3113-6680A0CD67D7}"/>
              </a:ext>
            </a:extLst>
          </p:cNvPr>
          <p:cNvSpPr/>
          <p:nvPr/>
        </p:nvSpPr>
        <p:spPr>
          <a:xfrm>
            <a:off x="3554301" y="3505623"/>
            <a:ext cx="485584" cy="482958"/>
          </a:xfrm>
          <a:custGeom>
            <a:avLst/>
            <a:gdLst>
              <a:gd name="connsiteX0" fmla="*/ 0 w 348940"/>
              <a:gd name="connsiteY0" fmla="*/ 0 h 482958"/>
              <a:gd name="connsiteX1" fmla="*/ 212501 w 348940"/>
              <a:gd name="connsiteY1" fmla="*/ 96591 h 482958"/>
              <a:gd name="connsiteX2" fmla="*/ 334851 w 348940"/>
              <a:gd name="connsiteY2" fmla="*/ 244698 h 482958"/>
              <a:gd name="connsiteX3" fmla="*/ 341290 w 348940"/>
              <a:gd name="connsiteY3" fmla="*/ 482958 h 482958"/>
            </a:gdLst>
            <a:ahLst/>
            <a:cxnLst>
              <a:cxn ang="0">
                <a:pos x="connsiteX0" y="connsiteY0"/>
              </a:cxn>
              <a:cxn ang="0">
                <a:pos x="connsiteX1" y="connsiteY1"/>
              </a:cxn>
              <a:cxn ang="0">
                <a:pos x="connsiteX2" y="connsiteY2"/>
              </a:cxn>
              <a:cxn ang="0">
                <a:pos x="connsiteX3" y="connsiteY3"/>
              </a:cxn>
            </a:cxnLst>
            <a:rect l="l" t="t" r="r" b="b"/>
            <a:pathLst>
              <a:path w="348940" h="482958">
                <a:moveTo>
                  <a:pt x="0" y="0"/>
                </a:moveTo>
                <a:cubicBezTo>
                  <a:pt x="78346" y="27904"/>
                  <a:pt x="156693" y="55808"/>
                  <a:pt x="212501" y="96591"/>
                </a:cubicBezTo>
                <a:cubicBezTo>
                  <a:pt x="268310" y="137374"/>
                  <a:pt x="313386" y="180304"/>
                  <a:pt x="334851" y="244698"/>
                </a:cubicBezTo>
                <a:cubicBezTo>
                  <a:pt x="356316" y="309092"/>
                  <a:pt x="348803" y="396025"/>
                  <a:pt x="341290" y="482958"/>
                </a:cubicBezTo>
              </a:path>
            </a:pathLst>
          </a:custGeom>
          <a:noFill/>
          <a:ln w="66675">
            <a:gradFill>
              <a:gsLst>
                <a:gs pos="35000">
                  <a:srgbClr val="847077"/>
                </a:gs>
                <a:gs pos="0">
                  <a:srgbClr val="AF8695">
                    <a:alpha val="15000"/>
                  </a:srgbClr>
                </a:gs>
                <a:gs pos="97000">
                  <a:schemeClr val="tx1">
                    <a:lumMod val="65000"/>
                    <a:lumOff val="35000"/>
                  </a:schemeClr>
                </a:gs>
              </a:gsLst>
              <a:lin ang="5400000" scaled="1"/>
            </a:gradFill>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a:extLst>
              <a:ext uri="{FF2B5EF4-FFF2-40B4-BE49-F238E27FC236}">
                <a16:creationId xmlns:a16="http://schemas.microsoft.com/office/drawing/2014/main" id="{141DFBDD-EE21-1608-E0C2-B6CA227D2B76}"/>
              </a:ext>
            </a:extLst>
          </p:cNvPr>
          <p:cNvSpPr/>
          <p:nvPr/>
        </p:nvSpPr>
        <p:spPr>
          <a:xfrm flipH="1">
            <a:off x="4863176" y="3418044"/>
            <a:ext cx="485584" cy="482958"/>
          </a:xfrm>
          <a:custGeom>
            <a:avLst/>
            <a:gdLst>
              <a:gd name="connsiteX0" fmla="*/ 0 w 348940"/>
              <a:gd name="connsiteY0" fmla="*/ 0 h 482958"/>
              <a:gd name="connsiteX1" fmla="*/ 212501 w 348940"/>
              <a:gd name="connsiteY1" fmla="*/ 96591 h 482958"/>
              <a:gd name="connsiteX2" fmla="*/ 334851 w 348940"/>
              <a:gd name="connsiteY2" fmla="*/ 244698 h 482958"/>
              <a:gd name="connsiteX3" fmla="*/ 341290 w 348940"/>
              <a:gd name="connsiteY3" fmla="*/ 482958 h 482958"/>
            </a:gdLst>
            <a:ahLst/>
            <a:cxnLst>
              <a:cxn ang="0">
                <a:pos x="connsiteX0" y="connsiteY0"/>
              </a:cxn>
              <a:cxn ang="0">
                <a:pos x="connsiteX1" y="connsiteY1"/>
              </a:cxn>
              <a:cxn ang="0">
                <a:pos x="connsiteX2" y="connsiteY2"/>
              </a:cxn>
              <a:cxn ang="0">
                <a:pos x="connsiteX3" y="connsiteY3"/>
              </a:cxn>
            </a:cxnLst>
            <a:rect l="l" t="t" r="r" b="b"/>
            <a:pathLst>
              <a:path w="348940" h="482958">
                <a:moveTo>
                  <a:pt x="0" y="0"/>
                </a:moveTo>
                <a:cubicBezTo>
                  <a:pt x="78346" y="27904"/>
                  <a:pt x="156693" y="55808"/>
                  <a:pt x="212501" y="96591"/>
                </a:cubicBezTo>
                <a:cubicBezTo>
                  <a:pt x="268310" y="137374"/>
                  <a:pt x="313386" y="180304"/>
                  <a:pt x="334851" y="244698"/>
                </a:cubicBezTo>
                <a:cubicBezTo>
                  <a:pt x="356316" y="309092"/>
                  <a:pt x="348803" y="396025"/>
                  <a:pt x="341290" y="482958"/>
                </a:cubicBezTo>
              </a:path>
            </a:pathLst>
          </a:custGeom>
          <a:noFill/>
          <a:ln w="66675">
            <a:gradFill>
              <a:gsLst>
                <a:gs pos="35000">
                  <a:srgbClr val="847077"/>
                </a:gs>
                <a:gs pos="0">
                  <a:srgbClr val="AF8695">
                    <a:alpha val="5813"/>
                  </a:srgbClr>
                </a:gs>
                <a:gs pos="97000">
                  <a:schemeClr val="tx1">
                    <a:lumMod val="65000"/>
                    <a:lumOff val="35000"/>
                  </a:schemeClr>
                </a:gs>
              </a:gsLst>
              <a:lin ang="5400000" scaled="1"/>
            </a:gradFill>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id="{7F8F753D-36E2-9A3C-32AB-3AC23AFE345C}"/>
              </a:ext>
            </a:extLst>
          </p:cNvPr>
          <p:cNvPicPr>
            <a:picLocks noChangeAspect="1"/>
          </p:cNvPicPr>
          <p:nvPr/>
        </p:nvPicPr>
        <p:blipFill>
          <a:blip r:embed="rId4">
            <a:alphaModFix amt="70000"/>
          </a:blip>
          <a:stretch>
            <a:fillRect/>
          </a:stretch>
        </p:blipFill>
        <p:spPr>
          <a:xfrm rot="19957259">
            <a:off x="4742176" y="2860215"/>
            <a:ext cx="1081022" cy="944342"/>
          </a:xfrm>
          <a:prstGeom prst="rect">
            <a:avLst/>
          </a:prstGeom>
        </p:spPr>
      </p:pic>
      <p:pic>
        <p:nvPicPr>
          <p:cNvPr id="52" name="Picture 51">
            <a:extLst>
              <a:ext uri="{FF2B5EF4-FFF2-40B4-BE49-F238E27FC236}">
                <a16:creationId xmlns:a16="http://schemas.microsoft.com/office/drawing/2014/main" id="{66EEB47D-D91C-F2FD-75F1-EFD61A12AB7F}"/>
              </a:ext>
            </a:extLst>
          </p:cNvPr>
          <p:cNvPicPr>
            <a:picLocks noChangeAspect="1"/>
          </p:cNvPicPr>
          <p:nvPr/>
        </p:nvPicPr>
        <p:blipFill>
          <a:blip r:embed="rId4">
            <a:alphaModFix amt="70000"/>
          </a:blip>
          <a:stretch>
            <a:fillRect/>
          </a:stretch>
        </p:blipFill>
        <p:spPr>
          <a:xfrm rot="1241440">
            <a:off x="3187132" y="2837416"/>
            <a:ext cx="1081022" cy="944342"/>
          </a:xfrm>
          <a:prstGeom prst="rect">
            <a:avLst/>
          </a:prstGeom>
        </p:spPr>
      </p:pic>
      <p:sp>
        <p:nvSpPr>
          <p:cNvPr id="2" name="Title 1"/>
          <p:cNvSpPr>
            <a:spLocks noGrp="1"/>
          </p:cNvSpPr>
          <p:nvPr>
            <p:ph type="title"/>
          </p:nvPr>
        </p:nvSpPr>
        <p:spPr/>
        <p:txBody>
          <a:bodyPr>
            <a:normAutofit/>
          </a:bodyPr>
          <a:lstStyle/>
          <a:p>
            <a:r>
              <a:rPr lang="en-US" dirty="0"/>
              <a:t>Integration</a:t>
            </a:r>
          </a:p>
        </p:txBody>
      </p:sp>
      <p:sp>
        <p:nvSpPr>
          <p:cNvPr id="3" name="Text Placeholder 2">
            <a:extLst>
              <a:ext uri="{FF2B5EF4-FFF2-40B4-BE49-F238E27FC236}">
                <a16:creationId xmlns:a16="http://schemas.microsoft.com/office/drawing/2014/main" id="{03F62938-8C0F-58B1-1FAF-0066E6091B3A}"/>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53" name="Rectangle 13">
            <a:extLst>
              <a:ext uri="{FF2B5EF4-FFF2-40B4-BE49-F238E27FC236}">
                <a16:creationId xmlns:a16="http://schemas.microsoft.com/office/drawing/2014/main" id="{756F80D7-7655-F5FF-3793-7773E5DC7591}"/>
              </a:ext>
            </a:extLst>
          </p:cNvPr>
          <p:cNvSpPr>
            <a:spLocks noChangeArrowheads="1"/>
          </p:cNvSpPr>
          <p:nvPr/>
        </p:nvSpPr>
        <p:spPr bwMode="auto">
          <a:xfrm>
            <a:off x="6160503" y="1512495"/>
            <a:ext cx="954065" cy="577186"/>
          </a:xfrm>
          <a:prstGeom prst="rect">
            <a:avLst/>
          </a:prstGeom>
          <a:noFill/>
          <a:ln w="12700">
            <a:noFill/>
            <a:miter lim="800000"/>
            <a:headEnd/>
            <a:tailEnd/>
          </a:ln>
          <a:effectLst/>
        </p:spPr>
        <p:txBody>
          <a:bodyPr wrap="none" anchor="ctr">
            <a:prstTxWarp prst="textNoShape">
              <a:avLst/>
            </a:prstTxWarp>
          </a:bodyPr>
          <a:lstStyle/>
          <a:p>
            <a:pPr algn="ctr"/>
            <a:r>
              <a:rPr lang="en-US" sz="1600" dirty="0">
                <a:solidFill>
                  <a:schemeClr val="tx1">
                    <a:lumMod val="75000"/>
                    <a:lumOff val="25000"/>
                  </a:schemeClr>
                </a:solidFill>
                <a:latin typeface="Calibri" panose="020F0502020204030204" pitchFamily="34" charset="0"/>
                <a:cs typeface="Calibri" panose="020F0502020204030204" pitchFamily="34" charset="0"/>
              </a:rPr>
              <a:t>HIV DNA</a:t>
            </a:r>
          </a:p>
        </p:txBody>
      </p:sp>
      <p:cxnSp>
        <p:nvCxnSpPr>
          <p:cNvPr id="54" name="Straight Arrow Connector 53">
            <a:extLst>
              <a:ext uri="{FF2B5EF4-FFF2-40B4-BE49-F238E27FC236}">
                <a16:creationId xmlns:a16="http://schemas.microsoft.com/office/drawing/2014/main" id="{1152316C-E2C8-1CF3-1DA6-B0F5D7141743}"/>
              </a:ext>
            </a:extLst>
          </p:cNvPr>
          <p:cNvCxnSpPr>
            <a:cxnSpLocks/>
            <a:stCxn id="53" idx="1"/>
          </p:cNvCxnSpPr>
          <p:nvPr/>
        </p:nvCxnSpPr>
        <p:spPr>
          <a:xfrm flipH="1">
            <a:off x="5608157" y="1801088"/>
            <a:ext cx="552346" cy="0"/>
          </a:xfrm>
          <a:prstGeom prst="straightConnector1">
            <a:avLst/>
          </a:prstGeom>
          <a:ln w="9525">
            <a:solidFill>
              <a:schemeClr val="tx1"/>
            </a:solidFill>
            <a:miter lim="800000"/>
            <a:headEnd type="none" w="med" len="med"/>
            <a:tailEnd type="none" w="med" len="med"/>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55" name="Rectangle 13">
            <a:extLst>
              <a:ext uri="{FF2B5EF4-FFF2-40B4-BE49-F238E27FC236}">
                <a16:creationId xmlns:a16="http://schemas.microsoft.com/office/drawing/2014/main" id="{94FF2069-BF8A-4045-ABF5-2723BF2B398F}"/>
              </a:ext>
            </a:extLst>
          </p:cNvPr>
          <p:cNvSpPr>
            <a:spLocks noChangeAspect="1" noChangeArrowheads="1"/>
          </p:cNvSpPr>
          <p:nvPr/>
        </p:nvSpPr>
        <p:spPr bwMode="auto">
          <a:xfrm>
            <a:off x="6160503" y="3402167"/>
            <a:ext cx="1653444" cy="407513"/>
          </a:xfrm>
          <a:prstGeom prst="rect">
            <a:avLst/>
          </a:prstGeom>
          <a:noFill/>
          <a:ln w="12700">
            <a:noFill/>
            <a:miter lim="800000"/>
            <a:headEnd/>
            <a:tailEnd/>
          </a:ln>
          <a:effectLst/>
        </p:spPr>
        <p:txBody>
          <a:bodyPr wrap="none" anchor="ctr">
            <a:prstTxWarp prst="textNoShape">
              <a:avLst/>
            </a:prstTxWarp>
          </a:bodyPr>
          <a:lstStyle/>
          <a:p>
            <a:pPr algn="ctr"/>
            <a:r>
              <a:rPr lang="en-US" sz="1600" dirty="0">
                <a:solidFill>
                  <a:schemeClr val="tx1">
                    <a:lumMod val="75000"/>
                    <a:lumOff val="25000"/>
                  </a:schemeClr>
                </a:solidFill>
                <a:latin typeface="Calibri" panose="020F0502020204030204" pitchFamily="34" charset="0"/>
                <a:cs typeface="Calibri" panose="020F0502020204030204" pitchFamily="34" charset="0"/>
              </a:rPr>
              <a:t>HIV Integrase</a:t>
            </a:r>
          </a:p>
        </p:txBody>
      </p:sp>
      <p:cxnSp>
        <p:nvCxnSpPr>
          <p:cNvPr id="56" name="Straight Arrow Connector 55">
            <a:extLst>
              <a:ext uri="{FF2B5EF4-FFF2-40B4-BE49-F238E27FC236}">
                <a16:creationId xmlns:a16="http://schemas.microsoft.com/office/drawing/2014/main" id="{F89547EB-5911-6FA5-4FF6-CBAC259BEDB1}"/>
              </a:ext>
            </a:extLst>
          </p:cNvPr>
          <p:cNvCxnSpPr>
            <a:cxnSpLocks/>
          </p:cNvCxnSpPr>
          <p:nvPr/>
        </p:nvCxnSpPr>
        <p:spPr>
          <a:xfrm flipH="1">
            <a:off x="5701531" y="3601194"/>
            <a:ext cx="638309" cy="0"/>
          </a:xfrm>
          <a:prstGeom prst="straightConnector1">
            <a:avLst/>
          </a:prstGeom>
          <a:ln w="9525">
            <a:solidFill>
              <a:schemeClr val="tx1"/>
            </a:solidFill>
            <a:miter lim="800000"/>
            <a:headEnd type="none" w="med" len="med"/>
            <a:tailEnd type="none" w="med" len="med"/>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58" name="Rectangle 13">
            <a:extLst>
              <a:ext uri="{FF2B5EF4-FFF2-40B4-BE49-F238E27FC236}">
                <a16:creationId xmlns:a16="http://schemas.microsoft.com/office/drawing/2014/main" id="{A07B538F-619D-9FCF-A20A-5AEA829F079A}"/>
              </a:ext>
            </a:extLst>
          </p:cNvPr>
          <p:cNvSpPr>
            <a:spLocks noChangeArrowheads="1"/>
          </p:cNvSpPr>
          <p:nvPr/>
        </p:nvSpPr>
        <p:spPr bwMode="auto">
          <a:xfrm>
            <a:off x="7772985" y="4420720"/>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Nucleus</a:t>
            </a:r>
          </a:p>
        </p:txBody>
      </p:sp>
      <p:sp>
        <p:nvSpPr>
          <p:cNvPr id="4" name="Octagon 3">
            <a:extLst>
              <a:ext uri="{FF2B5EF4-FFF2-40B4-BE49-F238E27FC236}">
                <a16:creationId xmlns:a16="http://schemas.microsoft.com/office/drawing/2014/main" id="{1DB2807F-37C1-5CC6-ACCF-4DF7BC08B19E}"/>
              </a:ext>
            </a:extLst>
          </p:cNvPr>
          <p:cNvSpPr>
            <a:spLocks noChangeAspect="1"/>
          </p:cNvSpPr>
          <p:nvPr/>
        </p:nvSpPr>
        <p:spPr>
          <a:xfrm rot="1741858">
            <a:off x="3392597" y="3337641"/>
            <a:ext cx="312578" cy="317305"/>
          </a:xfrm>
          <a:prstGeom prst="octagon">
            <a:avLst/>
          </a:prstGeom>
          <a:gradFill flip="none" rotWithShape="1">
            <a:gsLst>
              <a:gs pos="18000">
                <a:srgbClr val="FFFF00">
                  <a:alpha val="62531"/>
                </a:srgbClr>
              </a:gs>
              <a:gs pos="80000">
                <a:srgbClr val="FFC000">
                  <a:alpha val="53059"/>
                </a:srgbClr>
              </a:gs>
              <a:gs pos="13000">
                <a:schemeClr val="bg1"/>
              </a:gs>
            </a:gsLst>
            <a:path path="circle">
              <a:fillToRect l="50000" t="50000" r="50000" b="50000"/>
            </a:path>
            <a:tileRect/>
          </a:gradFill>
          <a:ln>
            <a:noFill/>
          </a:ln>
          <a:effectLst>
            <a:glow rad="88900">
              <a:srgbClr val="FFFF00">
                <a:alpha val="31406"/>
              </a:srgbClr>
            </a:glow>
            <a:outerShdw blurRad="25400" dist="38100" dir="5400000" rotWithShape="0">
              <a:srgbClr val="000000">
                <a:alpha val="35000"/>
              </a:srgbClr>
            </a:outerShdw>
            <a:softEdge rad="762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6" name="Octagon 5">
            <a:extLst>
              <a:ext uri="{FF2B5EF4-FFF2-40B4-BE49-F238E27FC236}">
                <a16:creationId xmlns:a16="http://schemas.microsoft.com/office/drawing/2014/main" id="{D947CC60-9B16-39B3-2F7E-7F90B7EF9AEE}"/>
              </a:ext>
            </a:extLst>
          </p:cNvPr>
          <p:cNvSpPr>
            <a:spLocks noChangeAspect="1"/>
          </p:cNvSpPr>
          <p:nvPr/>
        </p:nvSpPr>
        <p:spPr>
          <a:xfrm rot="1741858">
            <a:off x="5202362" y="3278998"/>
            <a:ext cx="312578" cy="317305"/>
          </a:xfrm>
          <a:prstGeom prst="octagon">
            <a:avLst/>
          </a:prstGeom>
          <a:gradFill flip="none" rotWithShape="1">
            <a:gsLst>
              <a:gs pos="18000">
                <a:srgbClr val="FFFF00">
                  <a:alpha val="62531"/>
                </a:srgbClr>
              </a:gs>
              <a:gs pos="80000">
                <a:srgbClr val="FFC000">
                  <a:alpha val="53059"/>
                </a:srgbClr>
              </a:gs>
              <a:gs pos="13000">
                <a:schemeClr val="bg1"/>
              </a:gs>
            </a:gsLst>
            <a:path path="circle">
              <a:fillToRect l="50000" t="50000" r="50000" b="50000"/>
            </a:path>
            <a:tileRect/>
          </a:gradFill>
          <a:ln>
            <a:noFill/>
          </a:ln>
          <a:effectLst>
            <a:glow rad="88900">
              <a:srgbClr val="FFFF00">
                <a:alpha val="31406"/>
              </a:srgbClr>
            </a:glow>
            <a:outerShdw blurRad="25400" dist="38100" dir="5400000" rotWithShape="0">
              <a:srgbClr val="000000">
                <a:alpha val="35000"/>
              </a:srgbClr>
            </a:outerShdw>
            <a:softEdge rad="762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7" name="Rectangle 13">
            <a:extLst>
              <a:ext uri="{FF2B5EF4-FFF2-40B4-BE49-F238E27FC236}">
                <a16:creationId xmlns:a16="http://schemas.microsoft.com/office/drawing/2014/main" id="{FFCB9838-2377-E9D1-3461-C5774B7809D5}"/>
              </a:ext>
            </a:extLst>
          </p:cNvPr>
          <p:cNvSpPr>
            <a:spLocks noChangeAspect="1" noChangeArrowheads="1"/>
          </p:cNvSpPr>
          <p:nvPr/>
        </p:nvSpPr>
        <p:spPr bwMode="auto">
          <a:xfrm>
            <a:off x="3714404" y="4197548"/>
            <a:ext cx="1653444" cy="407513"/>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rgbClr val="7233AA"/>
                </a:solidFill>
                <a:latin typeface="Calibri" panose="020F0502020204030204" pitchFamily="34" charset="0"/>
                <a:cs typeface="Calibri" panose="020F0502020204030204" pitchFamily="34" charset="0"/>
              </a:rPr>
              <a:t>Nucleotides</a:t>
            </a:r>
          </a:p>
        </p:txBody>
      </p:sp>
    </p:spTree>
    <p:extLst>
      <p:ext uri="{BB962C8B-B14F-4D97-AF65-F5344CB8AC3E}">
        <p14:creationId xmlns:p14="http://schemas.microsoft.com/office/powerpoint/2010/main" val="1515724921"/>
      </p:ext>
    </p:extLst>
  </p:cSld>
  <p:clrMapOvr>
    <a:masterClrMapping/>
  </p:clrMapOvr>
  <mc:AlternateContent xmlns:mc="http://schemas.openxmlformats.org/markup-compatibility/2006" xmlns:p14="http://schemas.microsoft.com/office/powerpoint/2010/main">
    <mc:Choice Requires="p14">
      <p:transition spd="slow" p14:dur="1250" advTm="7872">
        <p:fade/>
      </p:transition>
    </mc:Choice>
    <mc:Fallback xmlns="">
      <p:transition spd="slow" advTm="7872">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7F8F753D-36E2-9A3C-32AB-3AC23AFE345C}"/>
              </a:ext>
            </a:extLst>
          </p:cNvPr>
          <p:cNvPicPr>
            <a:picLocks noChangeAspect="1"/>
          </p:cNvPicPr>
          <p:nvPr/>
        </p:nvPicPr>
        <p:blipFill>
          <a:blip r:embed="rId3">
            <a:alphaModFix amt="70000"/>
          </a:blip>
          <a:stretch>
            <a:fillRect/>
          </a:stretch>
        </p:blipFill>
        <p:spPr>
          <a:xfrm rot="19957259">
            <a:off x="4742176" y="2860215"/>
            <a:ext cx="1081022" cy="944342"/>
          </a:xfrm>
          <a:prstGeom prst="rect">
            <a:avLst/>
          </a:prstGeom>
        </p:spPr>
      </p:pic>
      <p:pic>
        <p:nvPicPr>
          <p:cNvPr id="52" name="Picture 51">
            <a:extLst>
              <a:ext uri="{FF2B5EF4-FFF2-40B4-BE49-F238E27FC236}">
                <a16:creationId xmlns:a16="http://schemas.microsoft.com/office/drawing/2014/main" id="{66EEB47D-D91C-F2FD-75F1-EFD61A12AB7F}"/>
              </a:ext>
            </a:extLst>
          </p:cNvPr>
          <p:cNvPicPr>
            <a:picLocks noChangeAspect="1"/>
          </p:cNvPicPr>
          <p:nvPr/>
        </p:nvPicPr>
        <p:blipFill>
          <a:blip r:embed="rId3">
            <a:alphaModFix amt="70000"/>
          </a:blip>
          <a:stretch>
            <a:fillRect/>
          </a:stretch>
        </p:blipFill>
        <p:spPr>
          <a:xfrm rot="1241440">
            <a:off x="3187132" y="2837416"/>
            <a:ext cx="1081022" cy="944342"/>
          </a:xfrm>
          <a:prstGeom prst="rect">
            <a:avLst/>
          </a:prstGeom>
        </p:spPr>
      </p:pic>
      <p:pic>
        <p:nvPicPr>
          <p:cNvPr id="32" name="Picture 31">
            <a:extLst>
              <a:ext uri="{FF2B5EF4-FFF2-40B4-BE49-F238E27FC236}">
                <a16:creationId xmlns:a16="http://schemas.microsoft.com/office/drawing/2014/main" id="{C6F1A90D-D2D6-19C3-AF14-27EBDDEAED32}"/>
              </a:ext>
            </a:extLst>
          </p:cNvPr>
          <p:cNvPicPr>
            <a:picLocks/>
          </p:cNvPicPr>
          <p:nvPr/>
        </p:nvPicPr>
        <p:blipFill>
          <a:blip r:embed="rId4"/>
          <a:stretch>
            <a:fillRect/>
          </a:stretch>
        </p:blipFill>
        <p:spPr>
          <a:xfrm>
            <a:off x="3032913" y="1281986"/>
            <a:ext cx="3108960" cy="2459736"/>
          </a:xfrm>
          <a:prstGeom prst="rect">
            <a:avLst/>
          </a:prstGeom>
          <a:effectLst>
            <a:glow rad="88900">
              <a:schemeClr val="bg1">
                <a:alpha val="25000"/>
              </a:schemeClr>
            </a:glow>
          </a:effectLst>
        </p:spPr>
      </p:pic>
      <p:sp>
        <p:nvSpPr>
          <p:cNvPr id="2" name="Title 1"/>
          <p:cNvSpPr>
            <a:spLocks noGrp="1"/>
          </p:cNvSpPr>
          <p:nvPr>
            <p:ph type="title"/>
          </p:nvPr>
        </p:nvSpPr>
        <p:spPr/>
        <p:txBody>
          <a:bodyPr>
            <a:normAutofit/>
          </a:bodyPr>
          <a:lstStyle/>
          <a:p>
            <a:r>
              <a:rPr lang="en-US" dirty="0"/>
              <a:t>Integration</a:t>
            </a:r>
          </a:p>
        </p:txBody>
      </p:sp>
      <p:sp>
        <p:nvSpPr>
          <p:cNvPr id="3" name="Text Placeholder 2">
            <a:extLst>
              <a:ext uri="{FF2B5EF4-FFF2-40B4-BE49-F238E27FC236}">
                <a16:creationId xmlns:a16="http://schemas.microsoft.com/office/drawing/2014/main" id="{03F62938-8C0F-58B1-1FAF-0066E6091B3A}"/>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8" name="Rectangle 13">
            <a:extLst>
              <a:ext uri="{FF2B5EF4-FFF2-40B4-BE49-F238E27FC236}">
                <a16:creationId xmlns:a16="http://schemas.microsoft.com/office/drawing/2014/main" id="{2D832785-2856-B1BE-F7AF-12C9D1140AFF}"/>
              </a:ext>
            </a:extLst>
          </p:cNvPr>
          <p:cNvSpPr>
            <a:spLocks noChangeArrowheads="1"/>
          </p:cNvSpPr>
          <p:nvPr/>
        </p:nvSpPr>
        <p:spPr bwMode="auto">
          <a:xfrm>
            <a:off x="2473215" y="3471484"/>
            <a:ext cx="710084" cy="577186"/>
          </a:xfrm>
          <a:prstGeom prst="rect">
            <a:avLst/>
          </a:prstGeom>
          <a:noFill/>
          <a:ln w="12700">
            <a:noFill/>
            <a:miter lim="800000"/>
            <a:headEnd/>
            <a:tailEnd/>
          </a:ln>
          <a:effectLst/>
        </p:spPr>
        <p:txBody>
          <a:bodyPr wrap="none" anchor="ctr">
            <a:prstTxWarp prst="textNoShape">
              <a:avLst/>
            </a:prstTxWarp>
          </a:bodyPr>
          <a:lstStyle/>
          <a:p>
            <a:pPr algn="ctr"/>
            <a:r>
              <a:rPr lang="en-US" sz="1600" dirty="0">
                <a:solidFill>
                  <a:srgbClr val="C00000"/>
                </a:solidFill>
                <a:latin typeface="Calibri" panose="020F0502020204030204" pitchFamily="34" charset="0"/>
                <a:cs typeface="Calibri" panose="020F0502020204030204" pitchFamily="34" charset="0"/>
              </a:rPr>
              <a:t>3ʹOH</a:t>
            </a:r>
          </a:p>
        </p:txBody>
      </p:sp>
      <p:sp>
        <p:nvSpPr>
          <p:cNvPr id="9" name="Rectangle 13">
            <a:extLst>
              <a:ext uri="{FF2B5EF4-FFF2-40B4-BE49-F238E27FC236}">
                <a16:creationId xmlns:a16="http://schemas.microsoft.com/office/drawing/2014/main" id="{A0F132C6-A37C-5C99-D80E-060C5BCCD82E}"/>
              </a:ext>
            </a:extLst>
          </p:cNvPr>
          <p:cNvSpPr>
            <a:spLocks noChangeArrowheads="1"/>
          </p:cNvSpPr>
          <p:nvPr/>
        </p:nvSpPr>
        <p:spPr bwMode="auto">
          <a:xfrm>
            <a:off x="4696380" y="2725223"/>
            <a:ext cx="617476" cy="516670"/>
          </a:xfrm>
          <a:prstGeom prst="rect">
            <a:avLst/>
          </a:prstGeom>
          <a:noFill/>
          <a:ln w="12700">
            <a:noFill/>
            <a:miter lim="800000"/>
            <a:headEnd/>
            <a:tailEnd/>
          </a:ln>
          <a:effectLst/>
        </p:spPr>
        <p:txBody>
          <a:bodyPr wrap="none" anchor="ctr">
            <a:prstTxWarp prst="textNoShape">
              <a:avLst/>
            </a:prstTxWarp>
          </a:bodyPr>
          <a:lstStyle/>
          <a:p>
            <a:pPr algn="ctr"/>
            <a:r>
              <a:rPr lang="en-US" sz="1600" dirty="0">
                <a:solidFill>
                  <a:srgbClr val="C00000"/>
                </a:solidFill>
                <a:latin typeface="Calibri" panose="020F0502020204030204" pitchFamily="34" charset="0"/>
                <a:cs typeface="Calibri" panose="020F0502020204030204" pitchFamily="34" charset="0"/>
              </a:rPr>
              <a:t>3ʹOH</a:t>
            </a:r>
          </a:p>
        </p:txBody>
      </p:sp>
      <p:cxnSp>
        <p:nvCxnSpPr>
          <p:cNvPr id="11" name="Straight Connector 10">
            <a:extLst>
              <a:ext uri="{FF2B5EF4-FFF2-40B4-BE49-F238E27FC236}">
                <a16:creationId xmlns:a16="http://schemas.microsoft.com/office/drawing/2014/main" id="{FE1653D5-F91C-A712-EFA6-F80080F7C075}"/>
              </a:ext>
            </a:extLst>
          </p:cNvPr>
          <p:cNvCxnSpPr>
            <a:cxnSpLocks/>
          </p:cNvCxnSpPr>
          <p:nvPr/>
        </p:nvCxnSpPr>
        <p:spPr>
          <a:xfrm flipV="1">
            <a:off x="3103994" y="3476007"/>
            <a:ext cx="201240" cy="185368"/>
          </a:xfrm>
          <a:prstGeom prst="line">
            <a:avLst/>
          </a:prstGeom>
          <a:ln w="12700" cap="rnd">
            <a:solidFill>
              <a:schemeClr val="tx1">
                <a:lumMod val="65000"/>
                <a:lumOff val="35000"/>
              </a:schemeClr>
            </a:solidFill>
          </a:ln>
          <a:effectLst>
            <a:glow rad="12700">
              <a:schemeClr val="bg1">
                <a:lumMod val="95000"/>
                <a:alpha val="75000"/>
              </a:schemeClr>
            </a:glow>
          </a:effectLst>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F500D21D-0516-9477-C450-9C93A4D138ED}"/>
              </a:ext>
            </a:extLst>
          </p:cNvPr>
          <p:cNvSpPr/>
          <p:nvPr/>
        </p:nvSpPr>
        <p:spPr>
          <a:xfrm>
            <a:off x="3312854" y="3372559"/>
            <a:ext cx="120267" cy="111826"/>
          </a:xfrm>
          <a:prstGeom prst="ellipse">
            <a:avLst/>
          </a:prstGeom>
          <a:solidFill>
            <a:srgbClr val="FF0000"/>
          </a:solidFill>
          <a:ln>
            <a:noFill/>
          </a:ln>
          <a:effectLst>
            <a:glow rad="63500">
              <a:srgbClr val="FFFF00">
                <a:alpha val="60000"/>
              </a:srgbClr>
            </a:glow>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 name="Straight Connector 17">
            <a:extLst>
              <a:ext uri="{FF2B5EF4-FFF2-40B4-BE49-F238E27FC236}">
                <a16:creationId xmlns:a16="http://schemas.microsoft.com/office/drawing/2014/main" id="{7BFD3C86-B544-B70A-2684-907E88B666E1}"/>
              </a:ext>
            </a:extLst>
          </p:cNvPr>
          <p:cNvCxnSpPr>
            <a:cxnSpLocks/>
          </p:cNvCxnSpPr>
          <p:nvPr/>
        </p:nvCxnSpPr>
        <p:spPr>
          <a:xfrm>
            <a:off x="5120640" y="3086100"/>
            <a:ext cx="308690" cy="177991"/>
          </a:xfrm>
          <a:prstGeom prst="line">
            <a:avLst/>
          </a:prstGeom>
          <a:ln w="12700" cap="rnd">
            <a:solidFill>
              <a:schemeClr val="tx1">
                <a:lumMod val="65000"/>
                <a:lumOff val="35000"/>
              </a:schemeClr>
            </a:solidFill>
          </a:ln>
          <a:effectLst>
            <a:glow rad="12700">
              <a:schemeClr val="bg1">
                <a:lumMod val="95000"/>
                <a:alpha val="75000"/>
              </a:schemeClr>
            </a:glow>
          </a:effectLst>
        </p:spPr>
        <p:style>
          <a:lnRef idx="1">
            <a:schemeClr val="accent1"/>
          </a:lnRef>
          <a:fillRef idx="0">
            <a:schemeClr val="accent1"/>
          </a:fillRef>
          <a:effectRef idx="0">
            <a:schemeClr val="accent1"/>
          </a:effectRef>
          <a:fontRef idx="minor">
            <a:schemeClr val="tx1"/>
          </a:fontRef>
        </p:style>
      </p:cxnSp>
      <p:sp>
        <p:nvSpPr>
          <p:cNvPr id="15" name="Rectangle 13">
            <a:extLst>
              <a:ext uri="{FF2B5EF4-FFF2-40B4-BE49-F238E27FC236}">
                <a16:creationId xmlns:a16="http://schemas.microsoft.com/office/drawing/2014/main" id="{F3DADBC6-3E2D-370F-A0C0-123C6B2787A1}"/>
              </a:ext>
            </a:extLst>
          </p:cNvPr>
          <p:cNvSpPr>
            <a:spLocks noChangeArrowheads="1"/>
          </p:cNvSpPr>
          <p:nvPr/>
        </p:nvSpPr>
        <p:spPr bwMode="auto">
          <a:xfrm>
            <a:off x="6160503" y="1512495"/>
            <a:ext cx="954065" cy="577186"/>
          </a:xfrm>
          <a:prstGeom prst="rect">
            <a:avLst/>
          </a:prstGeom>
          <a:noFill/>
          <a:ln w="12700">
            <a:noFill/>
            <a:miter lim="800000"/>
            <a:headEnd/>
            <a:tailEnd/>
          </a:ln>
          <a:effectLst/>
        </p:spPr>
        <p:txBody>
          <a:bodyPr wrap="none" anchor="ctr">
            <a:prstTxWarp prst="textNoShape">
              <a:avLst/>
            </a:prstTxWarp>
          </a:bodyPr>
          <a:lstStyle/>
          <a:p>
            <a:pPr algn="ctr"/>
            <a:r>
              <a:rPr lang="en-US" sz="1600" dirty="0">
                <a:solidFill>
                  <a:schemeClr val="tx1">
                    <a:lumMod val="75000"/>
                    <a:lumOff val="25000"/>
                  </a:schemeClr>
                </a:solidFill>
                <a:latin typeface="Calibri" panose="020F0502020204030204" pitchFamily="34" charset="0"/>
                <a:cs typeface="Calibri" panose="020F0502020204030204" pitchFamily="34" charset="0"/>
              </a:rPr>
              <a:t>HIV DNA</a:t>
            </a:r>
          </a:p>
        </p:txBody>
      </p:sp>
      <p:cxnSp>
        <p:nvCxnSpPr>
          <p:cNvPr id="16" name="Straight Arrow Connector 15">
            <a:extLst>
              <a:ext uri="{FF2B5EF4-FFF2-40B4-BE49-F238E27FC236}">
                <a16:creationId xmlns:a16="http://schemas.microsoft.com/office/drawing/2014/main" id="{7705D918-9890-371F-3840-A7EED20C3CED}"/>
              </a:ext>
            </a:extLst>
          </p:cNvPr>
          <p:cNvCxnSpPr>
            <a:cxnSpLocks/>
            <a:stCxn id="15" idx="1"/>
          </p:cNvCxnSpPr>
          <p:nvPr/>
        </p:nvCxnSpPr>
        <p:spPr>
          <a:xfrm flipH="1">
            <a:off x="5608157" y="1801088"/>
            <a:ext cx="552346" cy="0"/>
          </a:xfrm>
          <a:prstGeom prst="straightConnector1">
            <a:avLst/>
          </a:prstGeom>
          <a:ln w="9525">
            <a:solidFill>
              <a:schemeClr val="tx1"/>
            </a:solidFill>
            <a:miter lim="800000"/>
            <a:headEnd type="none" w="med" len="med"/>
            <a:tailEnd type="none" w="med" len="med"/>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26" name="Rectangle 13">
            <a:extLst>
              <a:ext uri="{FF2B5EF4-FFF2-40B4-BE49-F238E27FC236}">
                <a16:creationId xmlns:a16="http://schemas.microsoft.com/office/drawing/2014/main" id="{101F10DC-C01A-D2B2-4267-DC988F55891C}"/>
              </a:ext>
            </a:extLst>
          </p:cNvPr>
          <p:cNvSpPr>
            <a:spLocks noChangeAspect="1" noChangeArrowheads="1"/>
          </p:cNvSpPr>
          <p:nvPr/>
        </p:nvSpPr>
        <p:spPr bwMode="auto">
          <a:xfrm>
            <a:off x="6160503" y="3402167"/>
            <a:ext cx="1653444" cy="407513"/>
          </a:xfrm>
          <a:prstGeom prst="rect">
            <a:avLst/>
          </a:prstGeom>
          <a:noFill/>
          <a:ln w="12700">
            <a:noFill/>
            <a:miter lim="800000"/>
            <a:headEnd/>
            <a:tailEnd/>
          </a:ln>
          <a:effectLst/>
        </p:spPr>
        <p:txBody>
          <a:bodyPr wrap="none" anchor="ctr">
            <a:prstTxWarp prst="textNoShape">
              <a:avLst/>
            </a:prstTxWarp>
          </a:bodyPr>
          <a:lstStyle/>
          <a:p>
            <a:pPr algn="ctr"/>
            <a:r>
              <a:rPr lang="en-US" sz="1600" dirty="0">
                <a:solidFill>
                  <a:schemeClr val="tx1">
                    <a:lumMod val="75000"/>
                    <a:lumOff val="25000"/>
                  </a:schemeClr>
                </a:solidFill>
                <a:latin typeface="Calibri" panose="020F0502020204030204" pitchFamily="34" charset="0"/>
                <a:cs typeface="Calibri" panose="020F0502020204030204" pitchFamily="34" charset="0"/>
              </a:rPr>
              <a:t>HIV Integrase</a:t>
            </a:r>
          </a:p>
        </p:txBody>
      </p:sp>
      <p:cxnSp>
        <p:nvCxnSpPr>
          <p:cNvPr id="27" name="Straight Arrow Connector 26">
            <a:extLst>
              <a:ext uri="{FF2B5EF4-FFF2-40B4-BE49-F238E27FC236}">
                <a16:creationId xmlns:a16="http://schemas.microsoft.com/office/drawing/2014/main" id="{6DC9D715-0A18-FB2C-2A85-A032CC6E10A2}"/>
              </a:ext>
            </a:extLst>
          </p:cNvPr>
          <p:cNvCxnSpPr>
            <a:cxnSpLocks/>
          </p:cNvCxnSpPr>
          <p:nvPr/>
        </p:nvCxnSpPr>
        <p:spPr>
          <a:xfrm flipH="1">
            <a:off x="5701531" y="3601194"/>
            <a:ext cx="638309" cy="0"/>
          </a:xfrm>
          <a:prstGeom prst="straightConnector1">
            <a:avLst/>
          </a:prstGeom>
          <a:ln w="9525">
            <a:solidFill>
              <a:schemeClr val="tx1"/>
            </a:solidFill>
            <a:miter lim="800000"/>
            <a:headEnd type="none" w="med" len="med"/>
            <a:tailEnd type="none" w="med" len="med"/>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DDA003F4-C2AC-9C9F-FA99-11E30467DB03}"/>
              </a:ext>
            </a:extLst>
          </p:cNvPr>
          <p:cNvSpPr/>
          <p:nvPr/>
        </p:nvSpPr>
        <p:spPr>
          <a:xfrm>
            <a:off x="5408686" y="3230613"/>
            <a:ext cx="120267" cy="111826"/>
          </a:xfrm>
          <a:prstGeom prst="ellipse">
            <a:avLst/>
          </a:prstGeom>
          <a:solidFill>
            <a:srgbClr val="FF0000"/>
          </a:solidFill>
          <a:ln>
            <a:noFill/>
          </a:ln>
          <a:effectLst>
            <a:glow rad="63500">
              <a:srgbClr val="FFFF00">
                <a:alpha val="60000"/>
              </a:srgbClr>
            </a:glow>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3" name="Rectangle 13">
            <a:extLst>
              <a:ext uri="{FF2B5EF4-FFF2-40B4-BE49-F238E27FC236}">
                <a16:creationId xmlns:a16="http://schemas.microsoft.com/office/drawing/2014/main" id="{7E7A7417-25DA-775B-F66D-50B0AC69EFEC}"/>
              </a:ext>
            </a:extLst>
          </p:cNvPr>
          <p:cNvSpPr>
            <a:spLocks noChangeArrowheads="1"/>
          </p:cNvSpPr>
          <p:nvPr/>
        </p:nvSpPr>
        <p:spPr bwMode="auto">
          <a:xfrm>
            <a:off x="7772985" y="4420720"/>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Nucleus</a:t>
            </a:r>
          </a:p>
        </p:txBody>
      </p:sp>
    </p:spTree>
    <p:extLst>
      <p:ext uri="{BB962C8B-B14F-4D97-AF65-F5344CB8AC3E}">
        <p14:creationId xmlns:p14="http://schemas.microsoft.com/office/powerpoint/2010/main" val="13683267"/>
      </p:ext>
    </p:extLst>
  </p:cSld>
  <p:clrMapOvr>
    <a:masterClrMapping/>
  </p:clrMapOvr>
  <mc:AlternateContent xmlns:mc="http://schemas.openxmlformats.org/markup-compatibility/2006" xmlns:p14="http://schemas.microsoft.com/office/powerpoint/2010/main">
    <mc:Choice Requires="p14">
      <p:transition spd="slow" p14:dur="1250" advTm="10965">
        <p:fade/>
      </p:transition>
    </mc:Choice>
    <mc:Fallback xmlns="">
      <p:transition spd="slow" advTm="10965">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Integration</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pic>
        <p:nvPicPr>
          <p:cNvPr id="11" name="Picture 10">
            <a:extLst>
              <a:ext uri="{FF2B5EF4-FFF2-40B4-BE49-F238E27FC236}">
                <a16:creationId xmlns:a16="http://schemas.microsoft.com/office/drawing/2014/main" id="{D6D257ED-045E-C04B-A924-C4B280E0A9CF}"/>
              </a:ext>
            </a:extLst>
          </p:cNvPr>
          <p:cNvPicPr>
            <a:picLocks noChangeAspect="1"/>
          </p:cNvPicPr>
          <p:nvPr/>
        </p:nvPicPr>
        <p:blipFill>
          <a:blip r:embed="rId2"/>
          <a:stretch>
            <a:fillRect/>
          </a:stretch>
        </p:blipFill>
        <p:spPr>
          <a:xfrm>
            <a:off x="457200" y="1063793"/>
            <a:ext cx="8229600" cy="3657600"/>
          </a:xfrm>
          <a:prstGeom prst="rect">
            <a:avLst/>
          </a:prstGeom>
        </p:spPr>
      </p:pic>
      <p:sp>
        <p:nvSpPr>
          <p:cNvPr id="17" name="Rectangle 13">
            <a:extLst>
              <a:ext uri="{FF2B5EF4-FFF2-40B4-BE49-F238E27FC236}">
                <a16:creationId xmlns:a16="http://schemas.microsoft.com/office/drawing/2014/main" id="{70313472-2A55-C822-383A-44085B46DBFE}"/>
              </a:ext>
            </a:extLst>
          </p:cNvPr>
          <p:cNvSpPr>
            <a:spLocks noChangeArrowheads="1"/>
          </p:cNvSpPr>
          <p:nvPr/>
        </p:nvSpPr>
        <p:spPr bwMode="auto">
          <a:xfrm>
            <a:off x="7772985" y="4420720"/>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Nucleus</a:t>
            </a:r>
          </a:p>
        </p:txBody>
      </p:sp>
    </p:spTree>
    <p:extLst>
      <p:ext uri="{BB962C8B-B14F-4D97-AF65-F5344CB8AC3E}">
        <p14:creationId xmlns:p14="http://schemas.microsoft.com/office/powerpoint/2010/main" val="3275751949"/>
      </p:ext>
    </p:extLst>
  </p:cSld>
  <p:clrMapOvr>
    <a:masterClrMapping/>
  </p:clrMapOvr>
  <mc:AlternateContent xmlns:mc="http://schemas.openxmlformats.org/markup-compatibility/2006" xmlns:p14="http://schemas.microsoft.com/office/powerpoint/2010/main">
    <mc:Choice Requires="p14">
      <p:transition spd="slow" p14:dur="1250" advTm="17258">
        <p:fade/>
      </p:transition>
    </mc:Choice>
    <mc:Fallback xmlns="">
      <p:transition spd="slow" advTm="17258">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3F16C11-2560-8144-A83E-8CDA865B696F}"/>
              </a:ext>
            </a:extLst>
          </p:cNvPr>
          <p:cNvPicPr>
            <a:picLocks noChangeAspect="1"/>
          </p:cNvPicPr>
          <p:nvPr/>
        </p:nvPicPr>
        <p:blipFill>
          <a:blip r:embed="rId2"/>
          <a:stretch>
            <a:fillRect/>
          </a:stretch>
        </p:blipFill>
        <p:spPr>
          <a:xfrm>
            <a:off x="457200" y="1068088"/>
            <a:ext cx="8229600" cy="3657600"/>
          </a:xfrm>
          <a:prstGeom prst="rect">
            <a:avLst/>
          </a:prstGeom>
        </p:spPr>
      </p:pic>
      <p:sp>
        <p:nvSpPr>
          <p:cNvPr id="12" name="Rectangle 11">
            <a:extLst>
              <a:ext uri="{FF2B5EF4-FFF2-40B4-BE49-F238E27FC236}">
                <a16:creationId xmlns:a16="http://schemas.microsoft.com/office/drawing/2014/main" id="{500DCB48-FEB6-2D1E-C199-2B2B40482BEA}"/>
              </a:ext>
            </a:extLst>
          </p:cNvPr>
          <p:cNvSpPr/>
          <p:nvPr/>
        </p:nvSpPr>
        <p:spPr>
          <a:xfrm>
            <a:off x="7259815" y="1117124"/>
            <a:ext cx="1357894" cy="1546546"/>
          </a:xfrm>
          <a:prstGeom prst="rect">
            <a:avLst/>
          </a:prstGeom>
          <a:solidFill>
            <a:schemeClr val="bg1"/>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Integration</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35" name="Rectangle 13">
            <a:extLst>
              <a:ext uri="{FF2B5EF4-FFF2-40B4-BE49-F238E27FC236}">
                <a16:creationId xmlns:a16="http://schemas.microsoft.com/office/drawing/2014/main" id="{BA1765C3-E340-7BD8-083B-69551AFCF9E3}"/>
              </a:ext>
            </a:extLst>
          </p:cNvPr>
          <p:cNvSpPr>
            <a:spLocks noChangeArrowheads="1"/>
          </p:cNvSpPr>
          <p:nvPr/>
        </p:nvSpPr>
        <p:spPr bwMode="auto">
          <a:xfrm>
            <a:off x="7772985" y="4420720"/>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Nucleus</a:t>
            </a:r>
          </a:p>
        </p:txBody>
      </p:sp>
      <p:sp>
        <p:nvSpPr>
          <p:cNvPr id="9" name="Rectangle 13">
            <a:extLst>
              <a:ext uri="{FF2B5EF4-FFF2-40B4-BE49-F238E27FC236}">
                <a16:creationId xmlns:a16="http://schemas.microsoft.com/office/drawing/2014/main" id="{C35364DB-E039-B656-8DFA-99AD68C2F73E}"/>
              </a:ext>
            </a:extLst>
          </p:cNvPr>
          <p:cNvSpPr>
            <a:spLocks noChangeAspect="1" noChangeArrowheads="1"/>
          </p:cNvSpPr>
          <p:nvPr/>
        </p:nvSpPr>
        <p:spPr bwMode="auto">
          <a:xfrm>
            <a:off x="7510836" y="2319866"/>
            <a:ext cx="855851" cy="209576"/>
          </a:xfrm>
          <a:prstGeom prst="rect">
            <a:avLst/>
          </a:prstGeom>
          <a:noFill/>
          <a:ln w="12700">
            <a:noFill/>
            <a:miter lim="800000"/>
            <a:headEnd/>
            <a:tailEnd/>
          </a:ln>
          <a:effectLst/>
        </p:spPr>
        <p:txBody>
          <a:bodyPr wrap="none" anchor="ctr">
            <a:prstTxWarp prst="textNoShape">
              <a:avLst/>
            </a:prstTxWarp>
          </a:bodyPr>
          <a:lstStyle/>
          <a:p>
            <a:pPr algn="ctr"/>
            <a:r>
              <a:rPr lang="en-US" sz="1400" dirty="0" err="1">
                <a:solidFill>
                  <a:schemeClr val="tx1">
                    <a:lumMod val="65000"/>
                    <a:lumOff val="35000"/>
                  </a:schemeClr>
                </a:solidFill>
                <a:latin typeface="Calibri" panose="020F0502020204030204" pitchFamily="34" charset="0"/>
                <a:cs typeface="Calibri" panose="020F0502020204030204" pitchFamily="34" charset="0"/>
              </a:rPr>
              <a:t>Intasome</a:t>
            </a:r>
            <a:endParaRPr lang="en-US" sz="1400"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6C2BF4B4-49A4-EE71-60D6-508FF975CA82}"/>
              </a:ext>
            </a:extLst>
          </p:cNvPr>
          <p:cNvPicPr>
            <a:picLocks noChangeAspect="1"/>
          </p:cNvPicPr>
          <p:nvPr/>
        </p:nvPicPr>
        <p:blipFill>
          <a:blip r:embed="rId3"/>
          <a:stretch>
            <a:fillRect/>
          </a:stretch>
        </p:blipFill>
        <p:spPr>
          <a:xfrm>
            <a:off x="7365837" y="1297190"/>
            <a:ext cx="1174968" cy="1055769"/>
          </a:xfrm>
          <a:prstGeom prst="rect">
            <a:avLst/>
          </a:prstGeom>
        </p:spPr>
      </p:pic>
    </p:spTree>
    <p:extLst>
      <p:ext uri="{BB962C8B-B14F-4D97-AF65-F5344CB8AC3E}">
        <p14:creationId xmlns:p14="http://schemas.microsoft.com/office/powerpoint/2010/main" val="408220933"/>
      </p:ext>
    </p:extLst>
  </p:cSld>
  <p:clrMapOvr>
    <a:masterClrMapping/>
  </p:clrMapOvr>
  <mc:AlternateContent xmlns:mc="http://schemas.openxmlformats.org/markup-compatibility/2006" xmlns:p14="http://schemas.microsoft.com/office/powerpoint/2010/main">
    <mc:Choice Requires="p14">
      <p:transition spd="slow" p14:dur="1250" advTm="10112">
        <p:circle/>
      </p:transition>
    </mc:Choice>
    <mc:Fallback xmlns="">
      <p:transition spd="slow" advTm="10112">
        <p:circl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3F16C11-2560-8144-A83E-8CDA865B696F}"/>
              </a:ext>
            </a:extLst>
          </p:cNvPr>
          <p:cNvPicPr>
            <a:picLocks noChangeAspect="1"/>
          </p:cNvPicPr>
          <p:nvPr/>
        </p:nvPicPr>
        <p:blipFill>
          <a:blip r:embed="rId2"/>
          <a:stretch>
            <a:fillRect/>
          </a:stretch>
        </p:blipFill>
        <p:spPr>
          <a:xfrm>
            <a:off x="457200" y="1068088"/>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Integration</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35" name="Rectangle 13">
            <a:extLst>
              <a:ext uri="{FF2B5EF4-FFF2-40B4-BE49-F238E27FC236}">
                <a16:creationId xmlns:a16="http://schemas.microsoft.com/office/drawing/2014/main" id="{BA1765C3-E340-7BD8-083B-69551AFCF9E3}"/>
              </a:ext>
            </a:extLst>
          </p:cNvPr>
          <p:cNvSpPr>
            <a:spLocks noChangeArrowheads="1"/>
          </p:cNvSpPr>
          <p:nvPr/>
        </p:nvSpPr>
        <p:spPr bwMode="auto">
          <a:xfrm>
            <a:off x="7772985" y="4420720"/>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Nucleus</a:t>
            </a:r>
          </a:p>
        </p:txBody>
      </p:sp>
      <p:sp>
        <p:nvSpPr>
          <p:cNvPr id="5" name="Rectangle 4">
            <a:extLst>
              <a:ext uri="{FF2B5EF4-FFF2-40B4-BE49-F238E27FC236}">
                <a16:creationId xmlns:a16="http://schemas.microsoft.com/office/drawing/2014/main" id="{9E2552B6-9616-02E9-C943-74ED8F19D20F}"/>
              </a:ext>
            </a:extLst>
          </p:cNvPr>
          <p:cNvSpPr/>
          <p:nvPr/>
        </p:nvSpPr>
        <p:spPr>
          <a:xfrm>
            <a:off x="7259815" y="1117124"/>
            <a:ext cx="1357894" cy="1546546"/>
          </a:xfrm>
          <a:prstGeom prst="rect">
            <a:avLst/>
          </a:prstGeom>
          <a:solidFill>
            <a:schemeClr val="bg1"/>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F8F487B-6F86-ECBC-D6A1-AA9F20424A1A}"/>
              </a:ext>
            </a:extLst>
          </p:cNvPr>
          <p:cNvPicPr>
            <a:picLocks noChangeAspect="1"/>
          </p:cNvPicPr>
          <p:nvPr/>
        </p:nvPicPr>
        <p:blipFill>
          <a:blip r:embed="rId3">
            <a:alphaModFix/>
          </a:blip>
          <a:stretch>
            <a:fillRect/>
          </a:stretch>
        </p:blipFill>
        <p:spPr>
          <a:xfrm rot="21383608">
            <a:off x="7445410" y="1219855"/>
            <a:ext cx="1052942" cy="966773"/>
          </a:xfrm>
          <a:prstGeom prst="rect">
            <a:avLst/>
          </a:prstGeom>
        </p:spPr>
      </p:pic>
      <p:sp>
        <p:nvSpPr>
          <p:cNvPr id="19" name="Oval 18">
            <a:extLst>
              <a:ext uri="{FF2B5EF4-FFF2-40B4-BE49-F238E27FC236}">
                <a16:creationId xmlns:a16="http://schemas.microsoft.com/office/drawing/2014/main" id="{020E2DCD-13D0-BAF1-5724-8708709512B3}"/>
              </a:ext>
            </a:extLst>
          </p:cNvPr>
          <p:cNvSpPr/>
          <p:nvPr/>
        </p:nvSpPr>
        <p:spPr>
          <a:xfrm>
            <a:off x="7817245" y="1840000"/>
            <a:ext cx="334748" cy="323347"/>
          </a:xfrm>
          <a:prstGeom prst="ellipse">
            <a:avLst/>
          </a:prstGeom>
          <a:solidFill>
            <a:srgbClr val="62C0F0">
              <a:alpha val="74118"/>
            </a:srgbClr>
          </a:solidFill>
          <a:ln w="15875">
            <a:solidFill>
              <a:srgbClr val="00B0F0">
                <a:alpha val="28000"/>
              </a:srgbClr>
            </a:solidFill>
          </a:ln>
          <a:effectLst>
            <a:outerShdw blurRad="40000" dist="23000" dir="5400000" rotWithShape="0">
              <a:srgbClr val="000000">
                <a:alpha val="35000"/>
              </a:srgbClr>
            </a:outerShdw>
            <a:softEdge rad="508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20" name="Oval 19">
            <a:extLst>
              <a:ext uri="{FF2B5EF4-FFF2-40B4-BE49-F238E27FC236}">
                <a16:creationId xmlns:a16="http://schemas.microsoft.com/office/drawing/2014/main" id="{7D73C2DF-1CD1-18A6-072D-20C66CA52777}"/>
              </a:ext>
            </a:extLst>
          </p:cNvPr>
          <p:cNvSpPr/>
          <p:nvPr/>
        </p:nvSpPr>
        <p:spPr>
          <a:xfrm>
            <a:off x="7894223" y="1914944"/>
            <a:ext cx="99368" cy="95791"/>
          </a:xfrm>
          <a:prstGeom prst="ellipse">
            <a:avLst/>
          </a:prstGeom>
          <a:gradFill>
            <a:gsLst>
              <a:gs pos="69000">
                <a:srgbClr val="00B0F0">
                  <a:alpha val="49703"/>
                </a:srgbClr>
              </a:gs>
              <a:gs pos="15000">
                <a:schemeClr val="bg1"/>
              </a:gs>
            </a:gsLst>
            <a:path path="circle">
              <a:fillToRect l="50000" t="50000" r="50000" b="5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21" name="Oval 20">
            <a:extLst>
              <a:ext uri="{FF2B5EF4-FFF2-40B4-BE49-F238E27FC236}">
                <a16:creationId xmlns:a16="http://schemas.microsoft.com/office/drawing/2014/main" id="{18CC1DFE-A9C2-940B-7866-4E0E236EDD89}"/>
              </a:ext>
            </a:extLst>
          </p:cNvPr>
          <p:cNvSpPr/>
          <p:nvPr/>
        </p:nvSpPr>
        <p:spPr>
          <a:xfrm>
            <a:off x="7947045" y="2013026"/>
            <a:ext cx="99368" cy="95791"/>
          </a:xfrm>
          <a:prstGeom prst="ellipse">
            <a:avLst/>
          </a:prstGeom>
          <a:gradFill>
            <a:gsLst>
              <a:gs pos="70000">
                <a:srgbClr val="00B0F0">
                  <a:alpha val="50000"/>
                </a:srgbClr>
              </a:gs>
              <a:gs pos="15000">
                <a:schemeClr val="bg1"/>
              </a:gs>
            </a:gsLst>
            <a:path path="circle">
              <a:fillToRect l="50000" t="50000" r="50000" b="5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22" name="Oval 21">
            <a:extLst>
              <a:ext uri="{FF2B5EF4-FFF2-40B4-BE49-F238E27FC236}">
                <a16:creationId xmlns:a16="http://schemas.microsoft.com/office/drawing/2014/main" id="{60823FD9-505C-E4B7-9796-106C55D2F7FB}"/>
              </a:ext>
            </a:extLst>
          </p:cNvPr>
          <p:cNvSpPr/>
          <p:nvPr/>
        </p:nvSpPr>
        <p:spPr>
          <a:xfrm>
            <a:off x="8000168" y="1921027"/>
            <a:ext cx="99368" cy="95791"/>
          </a:xfrm>
          <a:prstGeom prst="ellipse">
            <a:avLst/>
          </a:prstGeom>
          <a:gradFill>
            <a:gsLst>
              <a:gs pos="24000">
                <a:srgbClr val="B3E2F0"/>
              </a:gs>
              <a:gs pos="70000">
                <a:srgbClr val="00B0F0">
                  <a:alpha val="52000"/>
                </a:srgbClr>
              </a:gs>
              <a:gs pos="15000">
                <a:schemeClr val="bg1"/>
              </a:gs>
            </a:gsLst>
            <a:path path="circle">
              <a:fillToRect l="50000" t="50000" r="50000" b="5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3" name="Rectangle 13">
            <a:extLst>
              <a:ext uri="{FF2B5EF4-FFF2-40B4-BE49-F238E27FC236}">
                <a16:creationId xmlns:a16="http://schemas.microsoft.com/office/drawing/2014/main" id="{1823AD25-6E30-B6E9-7C6C-C8F833FFC2AE}"/>
              </a:ext>
            </a:extLst>
          </p:cNvPr>
          <p:cNvSpPr>
            <a:spLocks noChangeArrowheads="1"/>
          </p:cNvSpPr>
          <p:nvPr/>
        </p:nvSpPr>
        <p:spPr bwMode="auto">
          <a:xfrm>
            <a:off x="7378465" y="2231926"/>
            <a:ext cx="1111672" cy="432890"/>
          </a:xfrm>
          <a:prstGeom prst="rect">
            <a:avLst/>
          </a:prstGeom>
          <a:noFill/>
          <a:ln w="12700">
            <a:noFill/>
            <a:miter lim="800000"/>
            <a:headEnd/>
            <a:tailEnd/>
          </a:ln>
          <a:effectLst/>
        </p:spPr>
        <p:txBody>
          <a:bodyPr wrap="none" anchor="ctr">
            <a:prstTxWarp prst="textNoShape">
              <a:avLst/>
            </a:prstTxWarp>
          </a:bodyPr>
          <a:lstStyle/>
          <a:p>
            <a:pPr algn="ctr"/>
            <a:r>
              <a:rPr lang="en-US" sz="1200" dirty="0">
                <a:solidFill>
                  <a:srgbClr val="008EC2"/>
                </a:solidFill>
                <a:latin typeface="Calibri" panose="020F0502020204030204" pitchFamily="34" charset="0"/>
                <a:cs typeface="Calibri" panose="020F0502020204030204" pitchFamily="34" charset="0"/>
              </a:rPr>
              <a:t>Catalytic core</a:t>
            </a:r>
          </a:p>
        </p:txBody>
      </p:sp>
      <p:cxnSp>
        <p:nvCxnSpPr>
          <p:cNvPr id="6" name="Straight Arrow Connector 5">
            <a:extLst>
              <a:ext uri="{FF2B5EF4-FFF2-40B4-BE49-F238E27FC236}">
                <a16:creationId xmlns:a16="http://schemas.microsoft.com/office/drawing/2014/main" id="{D0BE6718-B662-DD08-F87B-91DB2BB628F9}"/>
              </a:ext>
            </a:extLst>
          </p:cNvPr>
          <p:cNvCxnSpPr>
            <a:cxnSpLocks/>
          </p:cNvCxnSpPr>
          <p:nvPr/>
        </p:nvCxnSpPr>
        <p:spPr>
          <a:xfrm flipH="1">
            <a:off x="7798790" y="2077064"/>
            <a:ext cx="120170" cy="276728"/>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145199"/>
      </p:ext>
    </p:extLst>
  </p:cSld>
  <p:clrMapOvr>
    <a:masterClrMapping/>
  </p:clrMapOvr>
  <mc:AlternateContent xmlns:mc="http://schemas.openxmlformats.org/markup-compatibility/2006" xmlns:p14="http://schemas.microsoft.com/office/powerpoint/2010/main">
    <mc:Choice Requires="p14">
      <p:transition spd="slow" p14:dur="1250" advTm="6474">
        <p:circle/>
      </p:transition>
    </mc:Choice>
    <mc:Fallback xmlns="">
      <p:transition spd="slow" advTm="6474">
        <p:circl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Integration</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57" name="Oval 56">
            <a:extLst>
              <a:ext uri="{FF2B5EF4-FFF2-40B4-BE49-F238E27FC236}">
                <a16:creationId xmlns:a16="http://schemas.microsoft.com/office/drawing/2014/main" id="{26C39C36-F69E-9DF9-7CFC-BE375905258C}"/>
              </a:ext>
            </a:extLst>
          </p:cNvPr>
          <p:cNvSpPr/>
          <p:nvPr/>
        </p:nvSpPr>
        <p:spPr>
          <a:xfrm>
            <a:off x="2089691" y="2396231"/>
            <a:ext cx="3826156" cy="2747269"/>
          </a:xfrm>
          <a:prstGeom prst="ellipse">
            <a:avLst/>
          </a:prstGeom>
          <a:gradFill>
            <a:gsLst>
              <a:gs pos="45000">
                <a:schemeClr val="bg1">
                  <a:alpha val="0"/>
                </a:schemeClr>
              </a:gs>
              <a:gs pos="28000">
                <a:srgbClr val="ECC0EF">
                  <a:alpha val="82000"/>
                </a:srgbClr>
              </a:gs>
            </a:gsLst>
            <a:path path="circle">
              <a:fillToRect l="50000" t="50000" r="50000" b="50000"/>
            </a:path>
          </a:gra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a:extLst>
              <a:ext uri="{FF2B5EF4-FFF2-40B4-BE49-F238E27FC236}">
                <a16:creationId xmlns:a16="http://schemas.microsoft.com/office/drawing/2014/main" id="{28F92BDC-FF85-F363-38A4-8B520AD9EB2D}"/>
              </a:ext>
            </a:extLst>
          </p:cNvPr>
          <p:cNvSpPr/>
          <p:nvPr/>
        </p:nvSpPr>
        <p:spPr>
          <a:xfrm>
            <a:off x="2729556" y="2477183"/>
            <a:ext cx="2462182" cy="2244811"/>
          </a:xfrm>
          <a:prstGeom prst="ellipse">
            <a:avLst/>
          </a:prstGeom>
          <a:gradFill>
            <a:gsLst>
              <a:gs pos="45000">
                <a:schemeClr val="bg1">
                  <a:alpha val="21000"/>
                </a:schemeClr>
              </a:gs>
              <a:gs pos="28000">
                <a:schemeClr val="bg1"/>
              </a:gs>
            </a:gsLst>
            <a:path path="circle">
              <a:fillToRect l="50000" t="50000" r="50000" b="50000"/>
            </a:path>
          </a:gra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pic>
        <p:nvPicPr>
          <p:cNvPr id="15" name="Picture 14">
            <a:extLst>
              <a:ext uri="{FF2B5EF4-FFF2-40B4-BE49-F238E27FC236}">
                <a16:creationId xmlns:a16="http://schemas.microsoft.com/office/drawing/2014/main" id="{8976405C-A76E-DDCF-EE83-4850255186EE}"/>
              </a:ext>
            </a:extLst>
          </p:cNvPr>
          <p:cNvPicPr>
            <a:picLocks noChangeAspect="1"/>
          </p:cNvPicPr>
          <p:nvPr/>
        </p:nvPicPr>
        <p:blipFill>
          <a:blip r:embed="rId3">
            <a:alphaModFix/>
          </a:blip>
          <a:stretch>
            <a:fillRect/>
          </a:stretch>
        </p:blipFill>
        <p:spPr>
          <a:xfrm rot="21221355">
            <a:off x="3280764" y="2630124"/>
            <a:ext cx="1445286" cy="1327009"/>
          </a:xfrm>
          <a:prstGeom prst="rect">
            <a:avLst/>
          </a:prstGeom>
        </p:spPr>
      </p:pic>
      <p:pic>
        <p:nvPicPr>
          <p:cNvPr id="24" name="Picture 23" descr="Host_DNA.png">
            <a:extLst>
              <a:ext uri="{FF2B5EF4-FFF2-40B4-BE49-F238E27FC236}">
                <a16:creationId xmlns:a16="http://schemas.microsoft.com/office/drawing/2014/main" id="{17073DC0-7544-308E-08A1-0838155C0969}"/>
              </a:ext>
            </a:extLst>
          </p:cNvPr>
          <p:cNvPicPr>
            <a:picLocks/>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saturation sat="400000"/>
                    </a14:imgEffect>
                    <a14:imgEffect>
                      <a14:brightnessContrast bright="20000"/>
                    </a14:imgEffect>
                  </a14:imgLayer>
                </a14:imgProps>
              </a:ext>
              <a:ext uri="{28A0092B-C50C-407E-A947-70E740481C1C}">
                <a14:useLocalDpi xmlns:a14="http://schemas.microsoft.com/office/drawing/2010/main"/>
              </a:ext>
            </a:extLst>
          </a:blip>
          <a:srcRect t="-8449"/>
          <a:stretch/>
        </p:blipFill>
        <p:spPr>
          <a:xfrm>
            <a:off x="1462536" y="3359462"/>
            <a:ext cx="6265715" cy="1469396"/>
          </a:xfrm>
          <a:prstGeom prst="rect">
            <a:avLst/>
          </a:prstGeom>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D64EF953-83DF-0D13-3565-5684D3368838}"/>
              </a:ext>
            </a:extLst>
          </p:cNvPr>
          <p:cNvPicPr>
            <a:picLocks noChangeAspect="1"/>
          </p:cNvPicPr>
          <p:nvPr/>
        </p:nvPicPr>
        <p:blipFill>
          <a:blip r:embed="rId3">
            <a:alphaModFix/>
          </a:blip>
          <a:stretch>
            <a:fillRect/>
          </a:stretch>
        </p:blipFill>
        <p:spPr>
          <a:xfrm>
            <a:off x="4886976" y="2369651"/>
            <a:ext cx="1445286" cy="1327009"/>
          </a:xfrm>
          <a:prstGeom prst="rect">
            <a:avLst/>
          </a:prstGeom>
        </p:spPr>
      </p:pic>
      <p:pic>
        <p:nvPicPr>
          <p:cNvPr id="3" name="Picture 2">
            <a:extLst>
              <a:ext uri="{FF2B5EF4-FFF2-40B4-BE49-F238E27FC236}">
                <a16:creationId xmlns:a16="http://schemas.microsoft.com/office/drawing/2014/main" id="{7FB66937-73B7-5352-0435-F64A72AD919B}"/>
              </a:ext>
            </a:extLst>
          </p:cNvPr>
          <p:cNvPicPr>
            <a:picLocks/>
          </p:cNvPicPr>
          <p:nvPr/>
        </p:nvPicPr>
        <p:blipFill>
          <a:blip r:embed="rId6"/>
          <a:stretch>
            <a:fillRect/>
          </a:stretch>
        </p:blipFill>
        <p:spPr>
          <a:xfrm rot="21296980">
            <a:off x="3467657" y="1111025"/>
            <a:ext cx="2838639" cy="2660665"/>
          </a:xfrm>
          <a:prstGeom prst="rect">
            <a:avLst/>
          </a:prstGeom>
          <a:effectLst>
            <a:glow rad="88900">
              <a:schemeClr val="bg1">
                <a:alpha val="25000"/>
              </a:schemeClr>
            </a:glow>
          </a:effectLst>
        </p:spPr>
      </p:pic>
      <p:sp>
        <p:nvSpPr>
          <p:cNvPr id="12" name="Rectangle 13">
            <a:extLst>
              <a:ext uri="{FF2B5EF4-FFF2-40B4-BE49-F238E27FC236}">
                <a16:creationId xmlns:a16="http://schemas.microsoft.com/office/drawing/2014/main" id="{CBE5B883-29D8-7AA9-557E-5A82EAF9BBEF}"/>
              </a:ext>
            </a:extLst>
          </p:cNvPr>
          <p:cNvSpPr>
            <a:spLocks noChangeAspect="1" noChangeArrowheads="1"/>
          </p:cNvSpPr>
          <p:nvPr/>
        </p:nvSpPr>
        <p:spPr bwMode="auto">
          <a:xfrm>
            <a:off x="2761405" y="3184278"/>
            <a:ext cx="933431" cy="407513"/>
          </a:xfrm>
          <a:prstGeom prst="rect">
            <a:avLst/>
          </a:prstGeom>
          <a:noFill/>
          <a:ln w="12700">
            <a:noFill/>
            <a:miter lim="800000"/>
            <a:headEnd/>
            <a:tailEnd/>
          </a:ln>
          <a:effectLst/>
        </p:spPr>
        <p:txBody>
          <a:bodyPr wrap="none" anchor="ctr">
            <a:prstTxWarp prst="textNoShape">
              <a:avLst/>
            </a:prstTxWarp>
          </a:bodyPr>
          <a:lstStyle/>
          <a:p>
            <a:pPr algn="ctr"/>
            <a:r>
              <a:rPr lang="en-US" sz="1600" dirty="0">
                <a:solidFill>
                  <a:srgbClr val="C00000"/>
                </a:solidFill>
                <a:latin typeface="Calibri" panose="020F0502020204030204" pitchFamily="34" charset="0"/>
                <a:cs typeface="Calibri" panose="020F0502020204030204" pitchFamily="34" charset="0"/>
              </a:rPr>
              <a:t>3’OH</a:t>
            </a:r>
          </a:p>
        </p:txBody>
      </p:sp>
      <p:sp>
        <p:nvSpPr>
          <p:cNvPr id="42" name="Rectangle 41">
            <a:extLst>
              <a:ext uri="{FF2B5EF4-FFF2-40B4-BE49-F238E27FC236}">
                <a16:creationId xmlns:a16="http://schemas.microsoft.com/office/drawing/2014/main" id="{6A537E75-A8E5-2D7C-3A4E-7B5F31893B4A}"/>
              </a:ext>
            </a:extLst>
          </p:cNvPr>
          <p:cNvSpPr/>
          <p:nvPr/>
        </p:nvSpPr>
        <p:spPr>
          <a:xfrm>
            <a:off x="7627620" y="4292506"/>
            <a:ext cx="594360" cy="429488"/>
          </a:xfrm>
          <a:prstGeom prst="rect">
            <a:avLst/>
          </a:prstGeom>
          <a:solidFill>
            <a:srgbClr val="F4E7DA"/>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3">
            <a:extLst>
              <a:ext uri="{FF2B5EF4-FFF2-40B4-BE49-F238E27FC236}">
                <a16:creationId xmlns:a16="http://schemas.microsoft.com/office/drawing/2014/main" id="{8A90D4C2-BA48-038A-00E3-BA99E4128A1B}"/>
              </a:ext>
            </a:extLst>
          </p:cNvPr>
          <p:cNvSpPr>
            <a:spLocks noChangeAspect="1" noChangeArrowheads="1"/>
          </p:cNvSpPr>
          <p:nvPr/>
        </p:nvSpPr>
        <p:spPr bwMode="auto">
          <a:xfrm>
            <a:off x="3068462" y="4116586"/>
            <a:ext cx="2227709" cy="407513"/>
          </a:xfrm>
          <a:prstGeom prst="rect">
            <a:avLst/>
          </a:prstGeom>
          <a:noFill/>
          <a:ln w="12700">
            <a:noFill/>
            <a:miter lim="800000"/>
            <a:headEnd/>
            <a:tailEnd/>
          </a:ln>
          <a:effectLst/>
        </p:spPr>
        <p:txBody>
          <a:bodyPr wrap="none" anchor="ctr">
            <a:prstTxWarp prst="textNoShape">
              <a:avLst/>
            </a:prstTxWarp>
          </a:bodyPr>
          <a:lstStyle/>
          <a:p>
            <a:pPr algn="ctr"/>
            <a:r>
              <a:rPr lang="en-US" sz="1600" dirty="0">
                <a:solidFill>
                  <a:srgbClr val="008EC2"/>
                </a:solidFill>
                <a:latin typeface="Calibri" panose="020F0502020204030204" pitchFamily="34" charset="0"/>
                <a:cs typeface="Calibri" panose="020F0502020204030204" pitchFamily="34" charset="0"/>
              </a:rPr>
              <a:t>Catalytic core region </a:t>
            </a:r>
          </a:p>
        </p:txBody>
      </p:sp>
      <p:sp>
        <p:nvSpPr>
          <p:cNvPr id="43" name="Rectangle 42">
            <a:extLst>
              <a:ext uri="{FF2B5EF4-FFF2-40B4-BE49-F238E27FC236}">
                <a16:creationId xmlns:a16="http://schemas.microsoft.com/office/drawing/2014/main" id="{F297CE56-AE0D-F897-7A05-AF789E5DB3DE}"/>
              </a:ext>
            </a:extLst>
          </p:cNvPr>
          <p:cNvSpPr/>
          <p:nvPr/>
        </p:nvSpPr>
        <p:spPr>
          <a:xfrm>
            <a:off x="968806" y="4140723"/>
            <a:ext cx="797491" cy="502077"/>
          </a:xfrm>
          <a:prstGeom prst="rect">
            <a:avLst/>
          </a:prstGeom>
          <a:solidFill>
            <a:srgbClr val="F4E7DA"/>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Arrow Connector 44">
            <a:extLst>
              <a:ext uri="{FF2B5EF4-FFF2-40B4-BE49-F238E27FC236}">
                <a16:creationId xmlns:a16="http://schemas.microsoft.com/office/drawing/2014/main" id="{D5618938-D7C3-8275-1E8B-39FBC54FCDA2}"/>
              </a:ext>
            </a:extLst>
          </p:cNvPr>
          <p:cNvCxnSpPr>
            <a:cxnSpLocks/>
          </p:cNvCxnSpPr>
          <p:nvPr/>
        </p:nvCxnSpPr>
        <p:spPr>
          <a:xfrm flipH="1">
            <a:off x="5925577" y="1784038"/>
            <a:ext cx="330443" cy="0"/>
          </a:xfrm>
          <a:prstGeom prst="straightConnector1">
            <a:avLst/>
          </a:prstGeom>
          <a:ln w="9525">
            <a:solidFill>
              <a:schemeClr val="tx1"/>
            </a:solidFill>
            <a:miter lim="800000"/>
            <a:headEnd type="none" w="med" len="med"/>
            <a:tailEnd type="none" w="med" len="med"/>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8423AFE1-0CBC-A812-D72C-AE756A0E55C7}"/>
              </a:ext>
            </a:extLst>
          </p:cNvPr>
          <p:cNvCxnSpPr>
            <a:cxnSpLocks/>
            <a:stCxn id="11" idx="3"/>
          </p:cNvCxnSpPr>
          <p:nvPr/>
        </p:nvCxnSpPr>
        <p:spPr>
          <a:xfrm flipH="1">
            <a:off x="3629239" y="3655489"/>
            <a:ext cx="368706" cy="532137"/>
          </a:xfrm>
          <a:prstGeom prst="straightConnector1">
            <a:avLst/>
          </a:prstGeom>
          <a:ln w="9525">
            <a:solidFill>
              <a:schemeClr val="tx1"/>
            </a:solidFill>
            <a:miter lim="800000"/>
            <a:headEnd type="none" w="med" len="med"/>
            <a:tailEnd type="none" w="med" len="med"/>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694E978D-3708-89F3-B0AE-AB979E854FD0}"/>
              </a:ext>
            </a:extLst>
          </p:cNvPr>
          <p:cNvCxnSpPr>
            <a:cxnSpLocks/>
          </p:cNvCxnSpPr>
          <p:nvPr/>
        </p:nvCxnSpPr>
        <p:spPr>
          <a:xfrm flipH="1" flipV="1">
            <a:off x="3435747" y="3441547"/>
            <a:ext cx="424832" cy="105651"/>
          </a:xfrm>
          <a:prstGeom prst="straightConnector1">
            <a:avLst/>
          </a:prstGeom>
          <a:ln w="9525">
            <a:solidFill>
              <a:schemeClr val="tx1"/>
            </a:solidFill>
            <a:miter lim="800000"/>
            <a:headEnd type="none" w="med" len="med"/>
            <a:tailEnd type="none" w="med" len="med"/>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57080C47-4A74-A3CB-0F1C-3870B652FB33}"/>
              </a:ext>
            </a:extLst>
          </p:cNvPr>
          <p:cNvGrpSpPr/>
          <p:nvPr/>
        </p:nvGrpSpPr>
        <p:grpSpPr>
          <a:xfrm>
            <a:off x="5384220" y="3190223"/>
            <a:ext cx="411480" cy="411480"/>
            <a:chOff x="1274447" y="1974449"/>
            <a:chExt cx="411480" cy="411480"/>
          </a:xfrm>
        </p:grpSpPr>
        <p:sp>
          <p:nvSpPr>
            <p:cNvPr id="28" name="Oval 27">
              <a:extLst>
                <a:ext uri="{FF2B5EF4-FFF2-40B4-BE49-F238E27FC236}">
                  <a16:creationId xmlns:a16="http://schemas.microsoft.com/office/drawing/2014/main" id="{3248F255-00E2-0EF1-8653-53D51CA6E526}"/>
                </a:ext>
              </a:extLst>
            </p:cNvPr>
            <p:cNvSpPr/>
            <p:nvPr/>
          </p:nvSpPr>
          <p:spPr>
            <a:xfrm>
              <a:off x="1274447" y="1974449"/>
              <a:ext cx="411480" cy="411480"/>
            </a:xfrm>
            <a:prstGeom prst="ellipse">
              <a:avLst/>
            </a:prstGeom>
            <a:gradFill flip="none" rotWithShape="1">
              <a:gsLst>
                <a:gs pos="100000">
                  <a:srgbClr val="00B0F0">
                    <a:alpha val="85000"/>
                  </a:srgbClr>
                </a:gs>
                <a:gs pos="100000">
                  <a:srgbClr val="EEDFD5"/>
                </a:gs>
                <a:gs pos="0">
                  <a:schemeClr val="bg1">
                    <a:alpha val="73000"/>
                  </a:schemeClr>
                </a:gs>
              </a:gsLst>
              <a:path path="circle">
                <a:fillToRect l="50000" t="50000" r="50000" b="50000"/>
              </a:path>
              <a:tileRect/>
            </a:gradFill>
            <a:ln w="15875">
              <a:solidFill>
                <a:srgbClr val="00B0F0">
                  <a:alpha val="28000"/>
                </a:srgbClr>
              </a:solidFill>
            </a:ln>
            <a:effectLst>
              <a:outerShdw blurRad="40000" dist="23000" dir="5400000" rotWithShape="0">
                <a:srgbClr val="000000">
                  <a:alpha val="35000"/>
                </a:srgbClr>
              </a:outerShd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30" name="Oval 29">
              <a:extLst>
                <a:ext uri="{FF2B5EF4-FFF2-40B4-BE49-F238E27FC236}">
                  <a16:creationId xmlns:a16="http://schemas.microsoft.com/office/drawing/2014/main" id="{27D77D16-5EE7-471E-1BBC-9AA3B24EA311}"/>
                </a:ext>
              </a:extLst>
            </p:cNvPr>
            <p:cNvSpPr/>
            <p:nvPr/>
          </p:nvSpPr>
          <p:spPr>
            <a:xfrm>
              <a:off x="1333307" y="2064076"/>
              <a:ext cx="122146" cy="117749"/>
            </a:xfrm>
            <a:prstGeom prst="ellipse">
              <a:avLst/>
            </a:prstGeom>
            <a:gradFill>
              <a:gsLst>
                <a:gs pos="70000">
                  <a:srgbClr val="00B0F0"/>
                </a:gs>
                <a:gs pos="15000">
                  <a:schemeClr val="bg1"/>
                </a:gs>
              </a:gsLst>
              <a:path path="circle">
                <a:fillToRect l="50000" t="50000" r="50000" b="5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33" name="Oval 32">
              <a:extLst>
                <a:ext uri="{FF2B5EF4-FFF2-40B4-BE49-F238E27FC236}">
                  <a16:creationId xmlns:a16="http://schemas.microsoft.com/office/drawing/2014/main" id="{DB69F45E-7931-75E8-7D2C-75C9A68B4F48}"/>
                </a:ext>
              </a:extLst>
            </p:cNvPr>
            <p:cNvSpPr/>
            <p:nvPr/>
          </p:nvSpPr>
          <p:spPr>
            <a:xfrm>
              <a:off x="1418195" y="2193691"/>
              <a:ext cx="122146" cy="117749"/>
            </a:xfrm>
            <a:prstGeom prst="ellipse">
              <a:avLst/>
            </a:prstGeom>
            <a:gradFill>
              <a:gsLst>
                <a:gs pos="70000">
                  <a:srgbClr val="00B0F0"/>
                </a:gs>
                <a:gs pos="15000">
                  <a:schemeClr val="bg1"/>
                </a:gs>
              </a:gsLst>
              <a:path path="circle">
                <a:fillToRect l="50000" t="50000" r="50000" b="5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34" name="Oval 33">
              <a:extLst>
                <a:ext uri="{FF2B5EF4-FFF2-40B4-BE49-F238E27FC236}">
                  <a16:creationId xmlns:a16="http://schemas.microsoft.com/office/drawing/2014/main" id="{43ECA621-998D-D1CF-8299-47EB163B7D62}"/>
                </a:ext>
              </a:extLst>
            </p:cNvPr>
            <p:cNvSpPr/>
            <p:nvPr/>
          </p:nvSpPr>
          <p:spPr>
            <a:xfrm>
              <a:off x="1495525" y="2070412"/>
              <a:ext cx="122146" cy="117749"/>
            </a:xfrm>
            <a:prstGeom prst="ellipse">
              <a:avLst/>
            </a:prstGeom>
            <a:gradFill>
              <a:gsLst>
                <a:gs pos="24000">
                  <a:srgbClr val="B3E2F0"/>
                </a:gs>
                <a:gs pos="70000">
                  <a:srgbClr val="00B0F0"/>
                </a:gs>
                <a:gs pos="15000">
                  <a:schemeClr val="bg1"/>
                </a:gs>
              </a:gsLst>
              <a:path path="circle">
                <a:fillToRect l="50000" t="50000" r="50000" b="5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grpSp>
      <p:sp>
        <p:nvSpPr>
          <p:cNvPr id="58" name="Rectangle 13">
            <a:extLst>
              <a:ext uri="{FF2B5EF4-FFF2-40B4-BE49-F238E27FC236}">
                <a16:creationId xmlns:a16="http://schemas.microsoft.com/office/drawing/2014/main" id="{658C81A3-F795-8661-4F61-86B22204EB67}"/>
              </a:ext>
            </a:extLst>
          </p:cNvPr>
          <p:cNvSpPr>
            <a:spLocks noChangeArrowheads="1"/>
          </p:cNvSpPr>
          <p:nvPr/>
        </p:nvSpPr>
        <p:spPr bwMode="auto">
          <a:xfrm>
            <a:off x="7772985" y="4420720"/>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Nucleus</a:t>
            </a:r>
          </a:p>
        </p:txBody>
      </p:sp>
      <p:grpSp>
        <p:nvGrpSpPr>
          <p:cNvPr id="5" name="Group 4">
            <a:extLst>
              <a:ext uri="{FF2B5EF4-FFF2-40B4-BE49-F238E27FC236}">
                <a16:creationId xmlns:a16="http://schemas.microsoft.com/office/drawing/2014/main" id="{9F828BAA-16AD-6EAD-D04E-E506C4224EB0}"/>
              </a:ext>
            </a:extLst>
          </p:cNvPr>
          <p:cNvGrpSpPr/>
          <p:nvPr/>
        </p:nvGrpSpPr>
        <p:grpSpPr>
          <a:xfrm rot="890225">
            <a:off x="3864033" y="3350837"/>
            <a:ext cx="411480" cy="411480"/>
            <a:chOff x="1274447" y="1974449"/>
            <a:chExt cx="411480" cy="411480"/>
          </a:xfrm>
        </p:grpSpPr>
        <p:sp>
          <p:nvSpPr>
            <p:cNvPr id="8" name="Oval 7">
              <a:extLst>
                <a:ext uri="{FF2B5EF4-FFF2-40B4-BE49-F238E27FC236}">
                  <a16:creationId xmlns:a16="http://schemas.microsoft.com/office/drawing/2014/main" id="{1C70E610-D16E-4EDA-10E2-6AC42796A5DA}"/>
                </a:ext>
              </a:extLst>
            </p:cNvPr>
            <p:cNvSpPr/>
            <p:nvPr/>
          </p:nvSpPr>
          <p:spPr>
            <a:xfrm>
              <a:off x="1274447" y="1974449"/>
              <a:ext cx="411480" cy="411480"/>
            </a:xfrm>
            <a:prstGeom prst="ellipse">
              <a:avLst/>
            </a:prstGeom>
            <a:gradFill flip="none" rotWithShape="1">
              <a:gsLst>
                <a:gs pos="100000">
                  <a:srgbClr val="00B0F0">
                    <a:alpha val="85000"/>
                  </a:srgbClr>
                </a:gs>
                <a:gs pos="100000">
                  <a:srgbClr val="EEDFD5"/>
                </a:gs>
                <a:gs pos="0">
                  <a:schemeClr val="bg1">
                    <a:alpha val="73000"/>
                  </a:schemeClr>
                </a:gs>
              </a:gsLst>
              <a:path path="circle">
                <a:fillToRect l="50000" t="50000" r="50000" b="50000"/>
              </a:path>
              <a:tileRect/>
            </a:gradFill>
            <a:ln w="15875">
              <a:solidFill>
                <a:srgbClr val="00B0F0">
                  <a:alpha val="28000"/>
                </a:srgbClr>
              </a:solidFill>
            </a:ln>
            <a:effectLst>
              <a:outerShdw blurRad="40000" dist="23000" dir="5400000" rotWithShape="0">
                <a:srgbClr val="000000">
                  <a:alpha val="35000"/>
                </a:srgbClr>
              </a:outerShd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10" name="Oval 9">
              <a:extLst>
                <a:ext uri="{FF2B5EF4-FFF2-40B4-BE49-F238E27FC236}">
                  <a16:creationId xmlns:a16="http://schemas.microsoft.com/office/drawing/2014/main" id="{B9436BB8-AED8-6DD1-F77B-B90464257836}"/>
                </a:ext>
              </a:extLst>
            </p:cNvPr>
            <p:cNvSpPr/>
            <p:nvPr/>
          </p:nvSpPr>
          <p:spPr>
            <a:xfrm>
              <a:off x="1333307" y="2064076"/>
              <a:ext cx="122146" cy="117749"/>
            </a:xfrm>
            <a:prstGeom prst="ellipse">
              <a:avLst/>
            </a:prstGeom>
            <a:gradFill>
              <a:gsLst>
                <a:gs pos="70000">
                  <a:srgbClr val="00B0F0"/>
                </a:gs>
                <a:gs pos="15000">
                  <a:schemeClr val="bg1"/>
                </a:gs>
              </a:gsLst>
              <a:path path="circle">
                <a:fillToRect l="50000" t="50000" r="50000" b="5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11" name="Oval 10">
              <a:extLst>
                <a:ext uri="{FF2B5EF4-FFF2-40B4-BE49-F238E27FC236}">
                  <a16:creationId xmlns:a16="http://schemas.microsoft.com/office/drawing/2014/main" id="{BDBC6829-C9B3-372F-D5A2-D85CDE7ACB2C}"/>
                </a:ext>
              </a:extLst>
            </p:cNvPr>
            <p:cNvSpPr/>
            <p:nvPr/>
          </p:nvSpPr>
          <p:spPr>
            <a:xfrm>
              <a:off x="1418195" y="2193691"/>
              <a:ext cx="122146" cy="117749"/>
            </a:xfrm>
            <a:prstGeom prst="ellipse">
              <a:avLst/>
            </a:prstGeom>
            <a:gradFill>
              <a:gsLst>
                <a:gs pos="70000">
                  <a:srgbClr val="00B0F0"/>
                </a:gs>
                <a:gs pos="15000">
                  <a:schemeClr val="bg1"/>
                </a:gs>
              </a:gsLst>
              <a:path path="circle">
                <a:fillToRect l="50000" t="50000" r="50000" b="5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13" name="Oval 12">
              <a:extLst>
                <a:ext uri="{FF2B5EF4-FFF2-40B4-BE49-F238E27FC236}">
                  <a16:creationId xmlns:a16="http://schemas.microsoft.com/office/drawing/2014/main" id="{258A87AF-F696-F06F-F479-7FB9882C9DB3}"/>
                </a:ext>
              </a:extLst>
            </p:cNvPr>
            <p:cNvSpPr/>
            <p:nvPr/>
          </p:nvSpPr>
          <p:spPr>
            <a:xfrm>
              <a:off x="1495525" y="2070412"/>
              <a:ext cx="122146" cy="117749"/>
            </a:xfrm>
            <a:prstGeom prst="ellipse">
              <a:avLst/>
            </a:prstGeom>
            <a:gradFill>
              <a:gsLst>
                <a:gs pos="24000">
                  <a:srgbClr val="B3E2F0"/>
                </a:gs>
                <a:gs pos="70000">
                  <a:srgbClr val="00B0F0"/>
                </a:gs>
                <a:gs pos="15000">
                  <a:schemeClr val="bg1"/>
                </a:gs>
              </a:gsLst>
              <a:path path="circle">
                <a:fillToRect l="50000" t="50000" r="50000" b="5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grpSp>
      <p:sp>
        <p:nvSpPr>
          <p:cNvPr id="9" name="Oval 8">
            <a:extLst>
              <a:ext uri="{FF2B5EF4-FFF2-40B4-BE49-F238E27FC236}">
                <a16:creationId xmlns:a16="http://schemas.microsoft.com/office/drawing/2014/main" id="{1A9E4A6B-C343-CD05-DF65-403300980C9A}"/>
              </a:ext>
            </a:extLst>
          </p:cNvPr>
          <p:cNvSpPr/>
          <p:nvPr/>
        </p:nvSpPr>
        <p:spPr>
          <a:xfrm>
            <a:off x="3860579" y="3498614"/>
            <a:ext cx="112557" cy="111826"/>
          </a:xfrm>
          <a:prstGeom prst="ellipse">
            <a:avLst/>
          </a:prstGeom>
          <a:solidFill>
            <a:srgbClr val="FF0000"/>
          </a:solidFill>
          <a:ln>
            <a:noFill/>
          </a:ln>
          <a:effectLst>
            <a:glow rad="63500">
              <a:srgbClr val="FFFF00">
                <a:alpha val="60000"/>
              </a:srgbClr>
            </a:glow>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00544E60-F533-E91B-8CDB-CC220010BD22}"/>
              </a:ext>
            </a:extLst>
          </p:cNvPr>
          <p:cNvSpPr>
            <a:spLocks noChangeArrowheads="1"/>
          </p:cNvSpPr>
          <p:nvPr/>
        </p:nvSpPr>
        <p:spPr bwMode="auto">
          <a:xfrm>
            <a:off x="6778814" y="3720101"/>
            <a:ext cx="1493519" cy="290484"/>
          </a:xfrm>
          <a:prstGeom prst="rect">
            <a:avLst/>
          </a:prstGeom>
          <a:noFill/>
          <a:ln w="12700">
            <a:noFill/>
            <a:miter lim="800000"/>
            <a:headEnd/>
            <a:tailEnd/>
          </a:ln>
          <a:effectLst>
            <a:outerShdw blurRad="50800" dist="9525" algn="ctr" rotWithShape="0">
              <a:schemeClr val="bg1"/>
            </a:outerShdw>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  DNA</a:t>
            </a:r>
          </a:p>
        </p:txBody>
      </p:sp>
      <p:cxnSp>
        <p:nvCxnSpPr>
          <p:cNvPr id="16" name="Straight Arrow Connector 15">
            <a:extLst>
              <a:ext uri="{FF2B5EF4-FFF2-40B4-BE49-F238E27FC236}">
                <a16:creationId xmlns:a16="http://schemas.microsoft.com/office/drawing/2014/main" id="{DA630367-4A4B-CC1B-E61F-44CD7736CF28}"/>
              </a:ext>
            </a:extLst>
          </p:cNvPr>
          <p:cNvCxnSpPr>
            <a:cxnSpLocks/>
          </p:cNvCxnSpPr>
          <p:nvPr/>
        </p:nvCxnSpPr>
        <p:spPr>
          <a:xfrm flipH="1">
            <a:off x="6544081" y="3884305"/>
            <a:ext cx="421878" cy="0"/>
          </a:xfrm>
          <a:prstGeom prst="straightConnector1">
            <a:avLst/>
          </a:prstGeom>
          <a:ln w="9525">
            <a:solidFill>
              <a:schemeClr val="tx1"/>
            </a:solidFill>
            <a:miter lim="800000"/>
            <a:headEnd type="none" w="med" len="med"/>
            <a:tailEnd type="none" w="med" len="med"/>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97C42060-C4FE-8703-0CEC-57334B170F83}"/>
              </a:ext>
            </a:extLst>
          </p:cNvPr>
          <p:cNvSpPr>
            <a:spLocks noChangeArrowheads="1"/>
          </p:cNvSpPr>
          <p:nvPr/>
        </p:nvSpPr>
        <p:spPr bwMode="auto">
          <a:xfrm>
            <a:off x="5930999" y="1638028"/>
            <a:ext cx="1493519" cy="290484"/>
          </a:xfrm>
          <a:prstGeom prst="rect">
            <a:avLst/>
          </a:prstGeom>
          <a:noFill/>
          <a:ln w="12700">
            <a:noFill/>
            <a:miter lim="800000"/>
            <a:headEnd/>
            <a:tailEnd/>
          </a:ln>
          <a:effectLst>
            <a:outerShdw blurRad="50800" dist="9525" algn="ctr" rotWithShape="0">
              <a:schemeClr val="bg1"/>
            </a:outerShdw>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HIV DNA</a:t>
            </a:r>
          </a:p>
        </p:txBody>
      </p:sp>
      <p:sp>
        <p:nvSpPr>
          <p:cNvPr id="22" name="Oval 21">
            <a:extLst>
              <a:ext uri="{FF2B5EF4-FFF2-40B4-BE49-F238E27FC236}">
                <a16:creationId xmlns:a16="http://schemas.microsoft.com/office/drawing/2014/main" id="{43C2CE0A-944D-85D0-CDDB-73D44B06607E}"/>
              </a:ext>
            </a:extLst>
          </p:cNvPr>
          <p:cNvSpPr/>
          <p:nvPr/>
        </p:nvSpPr>
        <p:spPr>
          <a:xfrm>
            <a:off x="5679998" y="3203769"/>
            <a:ext cx="112557" cy="111826"/>
          </a:xfrm>
          <a:prstGeom prst="ellipse">
            <a:avLst/>
          </a:prstGeom>
          <a:solidFill>
            <a:srgbClr val="FF0000"/>
          </a:solidFill>
          <a:ln>
            <a:noFill/>
          </a:ln>
          <a:effectLst>
            <a:glow rad="63500">
              <a:srgbClr val="FFFF00">
                <a:alpha val="60000"/>
              </a:srgbClr>
            </a:glow>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46624893"/>
      </p:ext>
    </p:extLst>
  </p:cSld>
  <p:clrMapOvr>
    <a:masterClrMapping/>
  </p:clrMapOvr>
  <mc:AlternateContent xmlns:mc="http://schemas.openxmlformats.org/markup-compatibility/2006" xmlns:p14="http://schemas.microsoft.com/office/powerpoint/2010/main">
    <mc:Choice Requires="p14">
      <p:transition spd="slow" p14:dur="1250" advTm="16309">
        <p:circle/>
      </p:transition>
    </mc:Choice>
    <mc:Fallback xmlns="">
      <p:transition spd="slow" advTm="16309">
        <p:circl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7D0D573-35A5-944A-90E2-296E20D71FA9}"/>
              </a:ext>
            </a:extLst>
          </p:cNvPr>
          <p:cNvPicPr>
            <a:picLocks noChangeAspect="1"/>
          </p:cNvPicPr>
          <p:nvPr/>
        </p:nvPicPr>
        <p:blipFill>
          <a:blip r:embed="rId2"/>
          <a:stretch>
            <a:fillRect/>
          </a:stretch>
        </p:blipFill>
        <p:spPr>
          <a:xfrm>
            <a:off x="457200" y="1068088"/>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Integration</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3" name="Rectangle 13">
            <a:extLst>
              <a:ext uri="{FF2B5EF4-FFF2-40B4-BE49-F238E27FC236}">
                <a16:creationId xmlns:a16="http://schemas.microsoft.com/office/drawing/2014/main" id="{C7B61D27-140F-93A6-DF00-4AA3C2CFE13A}"/>
              </a:ext>
            </a:extLst>
          </p:cNvPr>
          <p:cNvSpPr>
            <a:spLocks noChangeArrowheads="1"/>
          </p:cNvSpPr>
          <p:nvPr/>
        </p:nvSpPr>
        <p:spPr bwMode="auto">
          <a:xfrm>
            <a:off x="7772985" y="4420720"/>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Nucleus</a:t>
            </a:r>
          </a:p>
        </p:txBody>
      </p:sp>
    </p:spTree>
    <p:extLst>
      <p:ext uri="{BB962C8B-B14F-4D97-AF65-F5344CB8AC3E}">
        <p14:creationId xmlns:p14="http://schemas.microsoft.com/office/powerpoint/2010/main" val="1049652443"/>
      </p:ext>
    </p:extLst>
  </p:cSld>
  <p:clrMapOvr>
    <a:masterClrMapping/>
  </p:clrMapOvr>
  <mc:AlternateContent xmlns:mc="http://schemas.openxmlformats.org/markup-compatibility/2006" xmlns:p14="http://schemas.microsoft.com/office/powerpoint/2010/main">
    <mc:Choice Requires="p14">
      <p:transition spd="slow" p14:dur="1250" advTm="10080">
        <p:fade/>
      </p:transition>
    </mc:Choice>
    <mc:Fallback xmlns="">
      <p:transition spd="slow" advTm="10080">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Integration</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grpSp>
        <p:nvGrpSpPr>
          <p:cNvPr id="11" name="Group 10">
            <a:extLst>
              <a:ext uri="{FF2B5EF4-FFF2-40B4-BE49-F238E27FC236}">
                <a16:creationId xmlns:a16="http://schemas.microsoft.com/office/drawing/2014/main" id="{A95EAFB9-AD94-AF9F-06C0-7FF2691E2A26}"/>
              </a:ext>
            </a:extLst>
          </p:cNvPr>
          <p:cNvGrpSpPr/>
          <p:nvPr/>
        </p:nvGrpSpPr>
        <p:grpSpPr>
          <a:xfrm>
            <a:off x="457200" y="1068088"/>
            <a:ext cx="8232648" cy="3657600"/>
            <a:chOff x="457200" y="1068088"/>
            <a:chExt cx="8232648" cy="3657600"/>
          </a:xfrm>
        </p:grpSpPr>
        <p:pic>
          <p:nvPicPr>
            <p:cNvPr id="5" name="Picture 4">
              <a:extLst>
                <a:ext uri="{FF2B5EF4-FFF2-40B4-BE49-F238E27FC236}">
                  <a16:creationId xmlns:a16="http://schemas.microsoft.com/office/drawing/2014/main" id="{BB87587C-FCEE-CB49-8230-AC6748B3A0C5}"/>
                </a:ext>
              </a:extLst>
            </p:cNvPr>
            <p:cNvPicPr>
              <a:picLocks noChangeAspect="1"/>
            </p:cNvPicPr>
            <p:nvPr/>
          </p:nvPicPr>
          <p:blipFill>
            <a:blip r:embed="rId3"/>
            <a:srcRect/>
            <a:stretch/>
          </p:blipFill>
          <p:spPr>
            <a:xfrm>
              <a:off x="457200" y="1068088"/>
              <a:ext cx="8232648" cy="3657600"/>
            </a:xfrm>
            <a:prstGeom prst="rect">
              <a:avLst/>
            </a:prstGeom>
          </p:spPr>
        </p:pic>
        <p:sp>
          <p:nvSpPr>
            <p:cNvPr id="3" name="Rectangle 13">
              <a:extLst>
                <a:ext uri="{FF2B5EF4-FFF2-40B4-BE49-F238E27FC236}">
                  <a16:creationId xmlns:a16="http://schemas.microsoft.com/office/drawing/2014/main" id="{8B9A6C84-8DA2-6D98-9CEA-079566620625}"/>
                </a:ext>
              </a:extLst>
            </p:cNvPr>
            <p:cNvSpPr>
              <a:spLocks noChangeArrowheads="1"/>
            </p:cNvSpPr>
            <p:nvPr/>
          </p:nvSpPr>
          <p:spPr bwMode="auto">
            <a:xfrm>
              <a:off x="5332459" y="1317112"/>
              <a:ext cx="1493519" cy="290484"/>
            </a:xfrm>
            <a:prstGeom prst="rect">
              <a:avLst/>
            </a:prstGeom>
            <a:noFill/>
            <a:ln w="12700">
              <a:noFill/>
              <a:miter lim="800000"/>
              <a:headEnd/>
              <a:tailEnd/>
            </a:ln>
            <a:effectLst>
              <a:outerShdw blurRad="50800" dist="9525" algn="ctr" rotWithShape="0">
                <a:schemeClr val="bg1"/>
              </a:outerShdw>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  DNA</a:t>
              </a:r>
            </a:p>
          </p:txBody>
        </p:sp>
        <p:cxnSp>
          <p:nvCxnSpPr>
            <p:cNvPr id="7" name="Straight Arrow Connector 6">
              <a:extLst>
                <a:ext uri="{FF2B5EF4-FFF2-40B4-BE49-F238E27FC236}">
                  <a16:creationId xmlns:a16="http://schemas.microsoft.com/office/drawing/2014/main" id="{EB224523-F400-E87B-3BC8-CA35341AA086}"/>
                </a:ext>
              </a:extLst>
            </p:cNvPr>
            <p:cNvCxnSpPr>
              <a:cxnSpLocks/>
            </p:cNvCxnSpPr>
            <p:nvPr/>
          </p:nvCxnSpPr>
          <p:spPr>
            <a:xfrm flipH="1">
              <a:off x="5045472" y="1455189"/>
              <a:ext cx="421878" cy="0"/>
            </a:xfrm>
            <a:prstGeom prst="straightConnector1">
              <a:avLst/>
            </a:prstGeom>
            <a:ln w="9525">
              <a:solidFill>
                <a:schemeClr val="tx1"/>
              </a:solidFill>
              <a:miter lim="800000"/>
              <a:headEnd type="none" w="med" len="med"/>
              <a:tailEnd type="none" w="med" len="med"/>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8" name="Rectangle 13">
              <a:extLst>
                <a:ext uri="{FF2B5EF4-FFF2-40B4-BE49-F238E27FC236}">
                  <a16:creationId xmlns:a16="http://schemas.microsoft.com/office/drawing/2014/main" id="{A4D7D7FC-995E-30D0-A49A-7E4E9037F98D}"/>
                </a:ext>
              </a:extLst>
            </p:cNvPr>
            <p:cNvSpPr>
              <a:spLocks noChangeArrowheads="1"/>
            </p:cNvSpPr>
            <p:nvPr/>
          </p:nvSpPr>
          <p:spPr bwMode="auto">
            <a:xfrm>
              <a:off x="2004060" y="2582357"/>
              <a:ext cx="1603857" cy="290484"/>
            </a:xfrm>
            <a:prstGeom prst="rect">
              <a:avLst/>
            </a:prstGeom>
            <a:noFill/>
            <a:ln w="12700">
              <a:noFill/>
              <a:miter lim="800000"/>
              <a:headEnd/>
              <a:tailEnd/>
            </a:ln>
            <a:effectLst>
              <a:outerShdw blurRad="50800" dist="9525" algn="ctr" rotWithShape="0">
                <a:schemeClr val="bg1"/>
              </a:outerShdw>
            </a:effectLst>
          </p:spPr>
          <p:txBody>
            <a:bodyPr wrap="none" anchor="ctr">
              <a:prstTxWarp prst="textNoShape">
                <a:avLst/>
              </a:prstTxWarp>
            </a:bodyPr>
            <a:lstStyle/>
            <a:p>
              <a:pPr algn="ctr"/>
              <a:r>
                <a:rPr lang="en-US" sz="1500" dirty="0">
                  <a:solidFill>
                    <a:schemeClr val="tx1">
                      <a:lumMod val="65000"/>
                      <a:lumOff val="35000"/>
                    </a:schemeClr>
                  </a:solidFill>
                  <a:latin typeface="Calibri" panose="020F0502020204030204" pitchFamily="34" charset="0"/>
                  <a:cs typeface="Calibri" panose="020F0502020204030204" pitchFamily="34" charset="0"/>
                </a:rPr>
                <a:t>HIV DNA</a:t>
              </a:r>
            </a:p>
          </p:txBody>
        </p:sp>
        <p:cxnSp>
          <p:nvCxnSpPr>
            <p:cNvPr id="9" name="Straight Arrow Connector 8">
              <a:extLst>
                <a:ext uri="{FF2B5EF4-FFF2-40B4-BE49-F238E27FC236}">
                  <a16:creationId xmlns:a16="http://schemas.microsoft.com/office/drawing/2014/main" id="{AAC1F1B4-1082-0F8A-3E10-7FFC5346654F}"/>
                </a:ext>
              </a:extLst>
            </p:cNvPr>
            <p:cNvCxnSpPr>
              <a:cxnSpLocks/>
            </p:cNvCxnSpPr>
            <p:nvPr/>
          </p:nvCxnSpPr>
          <p:spPr>
            <a:xfrm flipH="1">
              <a:off x="3186039" y="2713357"/>
              <a:ext cx="421878" cy="0"/>
            </a:xfrm>
            <a:prstGeom prst="straightConnector1">
              <a:avLst/>
            </a:prstGeom>
            <a:ln w="9525">
              <a:solidFill>
                <a:schemeClr val="tx1"/>
              </a:solidFill>
              <a:miter lim="800000"/>
              <a:headEnd type="none" w="med" len="med"/>
              <a:tailEnd type="none" w="med" len="med"/>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grpSp>
      <p:sp>
        <p:nvSpPr>
          <p:cNvPr id="12" name="Rectangle 13">
            <a:extLst>
              <a:ext uri="{FF2B5EF4-FFF2-40B4-BE49-F238E27FC236}">
                <a16:creationId xmlns:a16="http://schemas.microsoft.com/office/drawing/2014/main" id="{7CAC0FE9-9B5D-217C-35D4-A7823818FB00}"/>
              </a:ext>
            </a:extLst>
          </p:cNvPr>
          <p:cNvSpPr>
            <a:spLocks noChangeArrowheads="1"/>
          </p:cNvSpPr>
          <p:nvPr/>
        </p:nvSpPr>
        <p:spPr bwMode="auto">
          <a:xfrm>
            <a:off x="7772985" y="4420720"/>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Nucleus</a:t>
            </a:r>
          </a:p>
        </p:txBody>
      </p:sp>
    </p:spTree>
    <p:extLst>
      <p:ext uri="{BB962C8B-B14F-4D97-AF65-F5344CB8AC3E}">
        <p14:creationId xmlns:p14="http://schemas.microsoft.com/office/powerpoint/2010/main" val="1441640393"/>
      </p:ext>
    </p:extLst>
  </p:cSld>
  <p:clrMapOvr>
    <a:masterClrMapping/>
  </p:clrMapOvr>
  <mc:AlternateContent xmlns:mc="http://schemas.openxmlformats.org/markup-compatibility/2006" xmlns:p14="http://schemas.microsoft.com/office/powerpoint/2010/main">
    <mc:Choice Requires="p14">
      <p:transition spd="slow" p14:dur="1250" advTm="6101">
        <p:fade/>
      </p:transition>
    </mc:Choice>
    <mc:Fallback xmlns="">
      <p:transition spd="slow" advTm="6101">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7F4816-E48D-6A29-14FA-3B77AB21F710}"/>
              </a:ext>
            </a:extLst>
          </p:cNvPr>
          <p:cNvPicPr>
            <a:picLocks noChangeAspect="1"/>
          </p:cNvPicPr>
          <p:nvPr/>
        </p:nvPicPr>
        <p:blipFill>
          <a:blip r:embed="rId2"/>
          <a:stretch>
            <a:fillRect/>
          </a:stretch>
        </p:blipFill>
        <p:spPr>
          <a:xfrm>
            <a:off x="457201" y="1053849"/>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normAutofit/>
          </a:bodyPr>
          <a:lstStyle/>
          <a:p>
            <a:r>
              <a:rPr lang="en-US" dirty="0"/>
              <a:t>Entry</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16" name="Rectangle 15">
            <a:extLst>
              <a:ext uri="{FF2B5EF4-FFF2-40B4-BE49-F238E27FC236}">
                <a16:creationId xmlns:a16="http://schemas.microsoft.com/office/drawing/2014/main" id="{172BA517-0A6A-1E2A-34A8-800A01A92C6A}"/>
              </a:ext>
            </a:extLst>
          </p:cNvPr>
          <p:cNvSpPr/>
          <p:nvPr/>
        </p:nvSpPr>
        <p:spPr>
          <a:xfrm>
            <a:off x="1822255" y="1629698"/>
            <a:ext cx="804672" cy="283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75000"/>
                    <a:lumOff val="25000"/>
                  </a:schemeClr>
                </a:solidFill>
                <a:latin typeface="Corbel" panose="020B0503020204020204" pitchFamily="34" charset="0"/>
                <a:cs typeface="Arial" panose="020B0604020202020204" pitchFamily="34" charset="0"/>
              </a:rPr>
              <a:t>HIV</a:t>
            </a:r>
          </a:p>
        </p:txBody>
      </p:sp>
      <p:cxnSp>
        <p:nvCxnSpPr>
          <p:cNvPr id="18" name="Straight Connector 17">
            <a:extLst>
              <a:ext uri="{FF2B5EF4-FFF2-40B4-BE49-F238E27FC236}">
                <a16:creationId xmlns:a16="http://schemas.microsoft.com/office/drawing/2014/main" id="{70B40398-1219-317A-DA54-57A70295B50B}"/>
              </a:ext>
            </a:extLst>
          </p:cNvPr>
          <p:cNvCxnSpPr>
            <a:cxnSpLocks/>
          </p:cNvCxnSpPr>
          <p:nvPr/>
        </p:nvCxnSpPr>
        <p:spPr>
          <a:xfrm>
            <a:off x="2449642" y="1771430"/>
            <a:ext cx="738058" cy="0"/>
          </a:xfrm>
          <a:prstGeom prst="line">
            <a:avLst/>
          </a:prstGeom>
          <a:ln w="635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22" name="Rectangle 13">
            <a:extLst>
              <a:ext uri="{FF2B5EF4-FFF2-40B4-BE49-F238E27FC236}">
                <a16:creationId xmlns:a16="http://schemas.microsoft.com/office/drawing/2014/main" id="{6FB1CE19-47FF-53B4-3E53-C534AA9140D1}"/>
              </a:ext>
            </a:extLst>
          </p:cNvPr>
          <p:cNvSpPr>
            <a:spLocks noChangeArrowheads="1"/>
          </p:cNvSpPr>
          <p:nvPr/>
        </p:nvSpPr>
        <p:spPr bwMode="auto">
          <a:xfrm>
            <a:off x="457201" y="4398212"/>
            <a:ext cx="1012365" cy="290484"/>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sp>
        <p:nvSpPr>
          <p:cNvPr id="8" name="Rectangle 7">
            <a:extLst>
              <a:ext uri="{FF2B5EF4-FFF2-40B4-BE49-F238E27FC236}">
                <a16:creationId xmlns:a16="http://schemas.microsoft.com/office/drawing/2014/main" id="{441B3C41-1E4E-A13D-0662-826B561283E8}"/>
              </a:ext>
            </a:extLst>
          </p:cNvPr>
          <p:cNvSpPr/>
          <p:nvPr/>
        </p:nvSpPr>
        <p:spPr>
          <a:xfrm>
            <a:off x="4972530" y="2206922"/>
            <a:ext cx="1916528" cy="283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Envelope glycoprotein</a:t>
            </a:r>
          </a:p>
        </p:txBody>
      </p:sp>
      <p:sp>
        <p:nvSpPr>
          <p:cNvPr id="9" name="Rectangle 8">
            <a:extLst>
              <a:ext uri="{FF2B5EF4-FFF2-40B4-BE49-F238E27FC236}">
                <a16:creationId xmlns:a16="http://schemas.microsoft.com/office/drawing/2014/main" id="{07BEABF2-96E1-659A-F869-AC3A565E1C29}"/>
              </a:ext>
            </a:extLst>
          </p:cNvPr>
          <p:cNvSpPr/>
          <p:nvPr/>
        </p:nvSpPr>
        <p:spPr>
          <a:xfrm>
            <a:off x="2131719" y="2712178"/>
            <a:ext cx="1548741" cy="283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US" sz="1600" dirty="0">
                <a:solidFill>
                  <a:srgbClr val="3E9C99"/>
                </a:solidFill>
                <a:latin typeface="Calibri" panose="020F0502020204030204" pitchFamily="34" charset="0"/>
                <a:cs typeface="Calibri" panose="020F0502020204030204" pitchFamily="34" charset="0"/>
              </a:rPr>
              <a:t>CD4 receptor</a:t>
            </a:r>
          </a:p>
        </p:txBody>
      </p:sp>
      <p:cxnSp>
        <p:nvCxnSpPr>
          <p:cNvPr id="12" name="Straight Connector 11">
            <a:extLst>
              <a:ext uri="{FF2B5EF4-FFF2-40B4-BE49-F238E27FC236}">
                <a16:creationId xmlns:a16="http://schemas.microsoft.com/office/drawing/2014/main" id="{B56CD3CB-E435-7806-4E43-35DDAEA76BDB}"/>
              </a:ext>
            </a:extLst>
          </p:cNvPr>
          <p:cNvCxnSpPr>
            <a:cxnSpLocks/>
          </p:cNvCxnSpPr>
          <p:nvPr/>
        </p:nvCxnSpPr>
        <p:spPr>
          <a:xfrm>
            <a:off x="3545666" y="2923603"/>
            <a:ext cx="269589" cy="235650"/>
          </a:xfrm>
          <a:prstGeom prst="line">
            <a:avLst/>
          </a:prstGeom>
          <a:ln w="635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9F178E3-54F8-6724-330B-B0084050AEFF}"/>
              </a:ext>
            </a:extLst>
          </p:cNvPr>
          <p:cNvSpPr/>
          <p:nvPr/>
        </p:nvSpPr>
        <p:spPr>
          <a:xfrm>
            <a:off x="3758519" y="4346124"/>
            <a:ext cx="1826557" cy="283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US" sz="1600" dirty="0">
                <a:solidFill>
                  <a:schemeClr val="tx1">
                    <a:lumMod val="65000"/>
                    <a:lumOff val="35000"/>
                  </a:schemeClr>
                </a:solidFill>
                <a:latin typeface="Calibri" panose="020F0502020204030204" pitchFamily="34" charset="0"/>
                <a:cs typeface="Calibri" panose="020F0502020204030204" pitchFamily="34" charset="0"/>
              </a:rPr>
              <a:t>Surface Receptors</a:t>
            </a:r>
          </a:p>
        </p:txBody>
      </p:sp>
      <p:cxnSp>
        <p:nvCxnSpPr>
          <p:cNvPr id="14" name="Straight Connector 13">
            <a:extLst>
              <a:ext uri="{FF2B5EF4-FFF2-40B4-BE49-F238E27FC236}">
                <a16:creationId xmlns:a16="http://schemas.microsoft.com/office/drawing/2014/main" id="{815A30EE-4550-D72D-7888-B660CD61503C}"/>
              </a:ext>
            </a:extLst>
          </p:cNvPr>
          <p:cNvCxnSpPr>
            <a:cxnSpLocks noChangeAspect="1"/>
          </p:cNvCxnSpPr>
          <p:nvPr/>
        </p:nvCxnSpPr>
        <p:spPr>
          <a:xfrm>
            <a:off x="4178660" y="3977013"/>
            <a:ext cx="135646" cy="149210"/>
          </a:xfrm>
          <a:prstGeom prst="line">
            <a:avLst/>
          </a:prstGeom>
          <a:ln w="635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5D9B9E4-8D3C-DF06-847A-F7302BC1706E}"/>
              </a:ext>
            </a:extLst>
          </p:cNvPr>
          <p:cNvSpPr/>
          <p:nvPr/>
        </p:nvSpPr>
        <p:spPr>
          <a:xfrm>
            <a:off x="3947684" y="4016334"/>
            <a:ext cx="1980147" cy="283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US" sz="1400" dirty="0">
                <a:solidFill>
                  <a:srgbClr val="0070C0"/>
                </a:solidFill>
                <a:latin typeface="Calibri" panose="020F0502020204030204" pitchFamily="34" charset="0"/>
                <a:cs typeface="Calibri" panose="020F0502020204030204" pitchFamily="34" charset="0"/>
              </a:rPr>
              <a:t>CCR5 coreceptor</a:t>
            </a:r>
          </a:p>
        </p:txBody>
      </p:sp>
      <p:pic>
        <p:nvPicPr>
          <p:cNvPr id="6" name="Picture 5">
            <a:extLst>
              <a:ext uri="{FF2B5EF4-FFF2-40B4-BE49-F238E27FC236}">
                <a16:creationId xmlns:a16="http://schemas.microsoft.com/office/drawing/2014/main" id="{E4F847D1-3D6A-9E9E-4D75-D575CA5FA143}"/>
              </a:ext>
            </a:extLst>
          </p:cNvPr>
          <p:cNvPicPr>
            <a:picLocks noChangeAspect="1"/>
          </p:cNvPicPr>
          <p:nvPr/>
        </p:nvPicPr>
        <p:blipFill>
          <a:blip r:embed="rId3">
            <a:alphaModFix/>
          </a:blip>
          <a:stretch>
            <a:fillRect/>
          </a:stretch>
        </p:blipFill>
        <p:spPr>
          <a:xfrm>
            <a:off x="2971027" y="3460697"/>
            <a:ext cx="328987" cy="532645"/>
          </a:xfrm>
          <a:prstGeom prst="rect">
            <a:avLst/>
          </a:prstGeom>
        </p:spPr>
      </p:pic>
      <p:pic>
        <p:nvPicPr>
          <p:cNvPr id="10" name="Picture 9">
            <a:extLst>
              <a:ext uri="{FF2B5EF4-FFF2-40B4-BE49-F238E27FC236}">
                <a16:creationId xmlns:a16="http://schemas.microsoft.com/office/drawing/2014/main" id="{10365017-0464-A25B-C950-9F35145A5E52}"/>
              </a:ext>
            </a:extLst>
          </p:cNvPr>
          <p:cNvPicPr>
            <a:picLocks noChangeAspect="1"/>
          </p:cNvPicPr>
          <p:nvPr/>
        </p:nvPicPr>
        <p:blipFill>
          <a:blip r:embed="rId3">
            <a:alphaModFix/>
          </a:blip>
          <a:stretch>
            <a:fillRect/>
          </a:stretch>
        </p:blipFill>
        <p:spPr>
          <a:xfrm>
            <a:off x="6151946" y="3466842"/>
            <a:ext cx="328987" cy="532645"/>
          </a:xfrm>
          <a:prstGeom prst="rect">
            <a:avLst/>
          </a:prstGeom>
        </p:spPr>
      </p:pic>
      <p:pic>
        <p:nvPicPr>
          <p:cNvPr id="21" name="Picture 20">
            <a:extLst>
              <a:ext uri="{FF2B5EF4-FFF2-40B4-BE49-F238E27FC236}">
                <a16:creationId xmlns:a16="http://schemas.microsoft.com/office/drawing/2014/main" id="{968108B4-5D8F-3671-1B53-DCD7FE36636C}"/>
              </a:ext>
            </a:extLst>
          </p:cNvPr>
          <p:cNvPicPr>
            <a:picLocks noChangeAspect="1"/>
          </p:cNvPicPr>
          <p:nvPr/>
        </p:nvPicPr>
        <p:blipFill>
          <a:blip r:embed="rId4">
            <a:alphaModFix amt="70000"/>
          </a:blip>
          <a:stretch>
            <a:fillRect/>
          </a:stretch>
        </p:blipFill>
        <p:spPr>
          <a:xfrm>
            <a:off x="2794000" y="3629759"/>
            <a:ext cx="787400" cy="279400"/>
          </a:xfrm>
          <a:prstGeom prst="rect">
            <a:avLst/>
          </a:prstGeom>
        </p:spPr>
      </p:pic>
      <p:pic>
        <p:nvPicPr>
          <p:cNvPr id="26" name="Picture 25">
            <a:extLst>
              <a:ext uri="{FF2B5EF4-FFF2-40B4-BE49-F238E27FC236}">
                <a16:creationId xmlns:a16="http://schemas.microsoft.com/office/drawing/2014/main" id="{3DF853B8-7CA9-BC83-65F3-9EAB3790C98B}"/>
              </a:ext>
            </a:extLst>
          </p:cNvPr>
          <p:cNvPicPr>
            <a:picLocks noChangeAspect="1"/>
          </p:cNvPicPr>
          <p:nvPr/>
        </p:nvPicPr>
        <p:blipFill>
          <a:blip r:embed="rId5">
            <a:alphaModFix amt="70000"/>
          </a:blip>
          <a:stretch>
            <a:fillRect/>
          </a:stretch>
        </p:blipFill>
        <p:spPr>
          <a:xfrm rot="208917">
            <a:off x="6110315" y="3630904"/>
            <a:ext cx="355600" cy="228600"/>
          </a:xfrm>
          <a:prstGeom prst="rect">
            <a:avLst/>
          </a:prstGeom>
        </p:spPr>
      </p:pic>
      <p:sp>
        <p:nvSpPr>
          <p:cNvPr id="27" name="Rectangle 26">
            <a:extLst>
              <a:ext uri="{FF2B5EF4-FFF2-40B4-BE49-F238E27FC236}">
                <a16:creationId xmlns:a16="http://schemas.microsoft.com/office/drawing/2014/main" id="{81EE0B4C-E207-12AE-B9A5-DA93488C2967}"/>
              </a:ext>
            </a:extLst>
          </p:cNvPr>
          <p:cNvSpPr/>
          <p:nvPr/>
        </p:nvSpPr>
        <p:spPr>
          <a:xfrm>
            <a:off x="5945180" y="4016334"/>
            <a:ext cx="1980147" cy="283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US" sz="1400" dirty="0">
                <a:solidFill>
                  <a:srgbClr val="7030A0"/>
                </a:solidFill>
                <a:latin typeface="Calibri" panose="020F0502020204030204" pitchFamily="34" charset="0"/>
                <a:cs typeface="Calibri" panose="020F0502020204030204" pitchFamily="34" charset="0"/>
              </a:rPr>
              <a:t>CXCR4 coreceptor</a:t>
            </a:r>
          </a:p>
        </p:txBody>
      </p:sp>
      <p:cxnSp>
        <p:nvCxnSpPr>
          <p:cNvPr id="28" name="Straight Connector 27">
            <a:extLst>
              <a:ext uri="{FF2B5EF4-FFF2-40B4-BE49-F238E27FC236}">
                <a16:creationId xmlns:a16="http://schemas.microsoft.com/office/drawing/2014/main" id="{AC3A628E-F269-4DAF-CF7A-00A5708C9CBF}"/>
              </a:ext>
            </a:extLst>
          </p:cNvPr>
          <p:cNvCxnSpPr>
            <a:cxnSpLocks noChangeAspect="1"/>
          </p:cNvCxnSpPr>
          <p:nvPr/>
        </p:nvCxnSpPr>
        <p:spPr>
          <a:xfrm>
            <a:off x="6327021" y="3933746"/>
            <a:ext cx="135646" cy="149210"/>
          </a:xfrm>
          <a:prstGeom prst="line">
            <a:avLst/>
          </a:prstGeom>
          <a:ln w="635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4452851"/>
      </p:ext>
    </p:extLst>
  </p:cSld>
  <p:clrMapOvr>
    <a:masterClrMapping/>
  </p:clrMapOvr>
  <mc:AlternateContent xmlns:mc="http://schemas.openxmlformats.org/markup-compatibility/2006" xmlns:p14="http://schemas.microsoft.com/office/powerpoint/2010/main">
    <mc:Choice Requires="p14">
      <p:transition spd="slow" p14:dur="1250" advTm="16298">
        <p:fade/>
      </p:transition>
    </mc:Choice>
    <mc:Fallback xmlns="">
      <p:transition spd="slow" advTm="16298">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B5E93E7-F672-9F4D-91D8-F1E6620FF756}"/>
              </a:ext>
            </a:extLst>
          </p:cNvPr>
          <p:cNvPicPr>
            <a:picLocks noChangeAspect="1"/>
          </p:cNvPicPr>
          <p:nvPr/>
        </p:nvPicPr>
        <p:blipFill>
          <a:blip r:embed="rId2"/>
          <a:stretch>
            <a:fillRect/>
          </a:stretch>
        </p:blipFill>
        <p:spPr>
          <a:xfrm>
            <a:off x="457200" y="1068088"/>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Integration</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5" name="Rectangle 13">
            <a:extLst>
              <a:ext uri="{FF2B5EF4-FFF2-40B4-BE49-F238E27FC236}">
                <a16:creationId xmlns:a16="http://schemas.microsoft.com/office/drawing/2014/main" id="{4237701C-F635-BDF4-7D69-19ED4FF5645E}"/>
              </a:ext>
            </a:extLst>
          </p:cNvPr>
          <p:cNvSpPr>
            <a:spLocks noChangeArrowheads="1"/>
          </p:cNvSpPr>
          <p:nvPr/>
        </p:nvSpPr>
        <p:spPr bwMode="auto">
          <a:xfrm>
            <a:off x="7772985" y="4420720"/>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Nucleus</a:t>
            </a:r>
          </a:p>
        </p:txBody>
      </p:sp>
    </p:spTree>
    <p:extLst>
      <p:ext uri="{BB962C8B-B14F-4D97-AF65-F5344CB8AC3E}">
        <p14:creationId xmlns:p14="http://schemas.microsoft.com/office/powerpoint/2010/main" val="3358247106"/>
      </p:ext>
    </p:extLst>
  </p:cSld>
  <p:clrMapOvr>
    <a:masterClrMapping/>
  </p:clrMapOvr>
  <mc:AlternateContent xmlns:mc="http://schemas.openxmlformats.org/markup-compatibility/2006" xmlns:p14="http://schemas.microsoft.com/office/powerpoint/2010/main">
    <mc:Choice Requires="p14">
      <p:transition spd="slow" p14:dur="1250" advTm="8576">
        <p:fade/>
      </p:transition>
    </mc:Choice>
    <mc:Fallback xmlns="">
      <p:transition spd="slow" advTm="8576">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D07D11D-4640-C544-A03A-7714D1E0AAA9}"/>
              </a:ext>
            </a:extLst>
          </p:cNvPr>
          <p:cNvPicPr>
            <a:picLocks noChangeAspect="1"/>
          </p:cNvPicPr>
          <p:nvPr/>
        </p:nvPicPr>
        <p:blipFill>
          <a:blip r:embed="rId2"/>
          <a:stretch>
            <a:fillRect/>
          </a:stretch>
        </p:blipFill>
        <p:spPr>
          <a:xfrm>
            <a:off x="457200" y="1068088"/>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Integration</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7" name="Rectangle 13">
            <a:extLst>
              <a:ext uri="{FF2B5EF4-FFF2-40B4-BE49-F238E27FC236}">
                <a16:creationId xmlns:a16="http://schemas.microsoft.com/office/drawing/2014/main" id="{BDE58A63-DAA0-D13B-D7AC-18AFB7237522}"/>
              </a:ext>
            </a:extLst>
          </p:cNvPr>
          <p:cNvSpPr>
            <a:spLocks noChangeArrowheads="1"/>
          </p:cNvSpPr>
          <p:nvPr/>
        </p:nvSpPr>
        <p:spPr bwMode="auto">
          <a:xfrm>
            <a:off x="5218159" y="1174237"/>
            <a:ext cx="1493519" cy="290484"/>
          </a:xfrm>
          <a:prstGeom prst="rect">
            <a:avLst/>
          </a:prstGeom>
          <a:noFill/>
          <a:ln w="12700">
            <a:noFill/>
            <a:miter lim="800000"/>
            <a:headEnd/>
            <a:tailEnd/>
          </a:ln>
          <a:effectLst>
            <a:outerShdw blurRad="50800" dist="9525" algn="ctr" rotWithShape="0">
              <a:schemeClr val="bg1"/>
            </a:outerShdw>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  DNA</a:t>
            </a:r>
          </a:p>
        </p:txBody>
      </p:sp>
      <p:cxnSp>
        <p:nvCxnSpPr>
          <p:cNvPr id="8" name="Straight Arrow Connector 7">
            <a:extLst>
              <a:ext uri="{FF2B5EF4-FFF2-40B4-BE49-F238E27FC236}">
                <a16:creationId xmlns:a16="http://schemas.microsoft.com/office/drawing/2014/main" id="{7DE5674E-5664-0A80-4119-8B9D4455924A}"/>
              </a:ext>
            </a:extLst>
          </p:cNvPr>
          <p:cNvCxnSpPr>
            <a:cxnSpLocks/>
          </p:cNvCxnSpPr>
          <p:nvPr/>
        </p:nvCxnSpPr>
        <p:spPr>
          <a:xfrm flipH="1">
            <a:off x="4931172" y="1312314"/>
            <a:ext cx="421878" cy="0"/>
          </a:xfrm>
          <a:prstGeom prst="straightConnector1">
            <a:avLst/>
          </a:prstGeom>
          <a:ln w="9525">
            <a:solidFill>
              <a:schemeClr val="tx1"/>
            </a:solidFill>
            <a:miter lim="800000"/>
            <a:headEnd type="none" w="med" len="med"/>
            <a:tailEnd type="none" w="med" len="med"/>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12" name="Rectangle 13">
            <a:extLst>
              <a:ext uri="{FF2B5EF4-FFF2-40B4-BE49-F238E27FC236}">
                <a16:creationId xmlns:a16="http://schemas.microsoft.com/office/drawing/2014/main" id="{66AD32AE-3AF4-56AE-2D80-4F941577B245}"/>
              </a:ext>
            </a:extLst>
          </p:cNvPr>
          <p:cNvSpPr>
            <a:spLocks noChangeArrowheads="1"/>
          </p:cNvSpPr>
          <p:nvPr/>
        </p:nvSpPr>
        <p:spPr bwMode="auto">
          <a:xfrm>
            <a:off x="3181198" y="2556230"/>
            <a:ext cx="1493519" cy="290484"/>
          </a:xfrm>
          <a:prstGeom prst="rect">
            <a:avLst/>
          </a:prstGeom>
          <a:noFill/>
          <a:ln w="12700">
            <a:noFill/>
            <a:miter lim="800000"/>
            <a:headEnd/>
            <a:tailEnd/>
          </a:ln>
          <a:effectLst>
            <a:outerShdw blurRad="50800" dist="9525" algn="ctr" rotWithShape="0">
              <a:schemeClr val="bg1"/>
            </a:outerShdw>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HIV DNA</a:t>
            </a:r>
          </a:p>
        </p:txBody>
      </p:sp>
      <p:cxnSp>
        <p:nvCxnSpPr>
          <p:cNvPr id="13" name="Straight Arrow Connector 12">
            <a:extLst>
              <a:ext uri="{FF2B5EF4-FFF2-40B4-BE49-F238E27FC236}">
                <a16:creationId xmlns:a16="http://schemas.microsoft.com/office/drawing/2014/main" id="{9D74C989-F3AF-32B2-A83D-AECCE075C360}"/>
              </a:ext>
            </a:extLst>
          </p:cNvPr>
          <p:cNvCxnSpPr>
            <a:cxnSpLocks/>
          </p:cNvCxnSpPr>
          <p:nvPr/>
        </p:nvCxnSpPr>
        <p:spPr>
          <a:xfrm flipH="1">
            <a:off x="4252839" y="2713357"/>
            <a:ext cx="421878" cy="0"/>
          </a:xfrm>
          <a:prstGeom prst="straightConnector1">
            <a:avLst/>
          </a:prstGeom>
          <a:ln w="9525">
            <a:solidFill>
              <a:schemeClr val="tx1"/>
            </a:solidFill>
            <a:miter lim="800000"/>
            <a:headEnd type="none" w="med" len="med"/>
            <a:tailEnd type="none" w="med" len="med"/>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3" name="Rectangle 13">
            <a:extLst>
              <a:ext uri="{FF2B5EF4-FFF2-40B4-BE49-F238E27FC236}">
                <a16:creationId xmlns:a16="http://schemas.microsoft.com/office/drawing/2014/main" id="{8B2670C7-C97F-75AB-3727-101829C0BA2E}"/>
              </a:ext>
            </a:extLst>
          </p:cNvPr>
          <p:cNvSpPr>
            <a:spLocks noChangeArrowheads="1"/>
          </p:cNvSpPr>
          <p:nvPr/>
        </p:nvSpPr>
        <p:spPr bwMode="auto">
          <a:xfrm>
            <a:off x="7772985" y="4420720"/>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Nucleus</a:t>
            </a:r>
          </a:p>
        </p:txBody>
      </p:sp>
    </p:spTree>
    <p:extLst>
      <p:ext uri="{BB962C8B-B14F-4D97-AF65-F5344CB8AC3E}">
        <p14:creationId xmlns:p14="http://schemas.microsoft.com/office/powerpoint/2010/main" val="2852851999"/>
      </p:ext>
    </p:extLst>
  </p:cSld>
  <p:clrMapOvr>
    <a:masterClrMapping/>
  </p:clrMapOvr>
  <mc:AlternateContent xmlns:mc="http://schemas.openxmlformats.org/markup-compatibility/2006" xmlns:p14="http://schemas.microsoft.com/office/powerpoint/2010/main">
    <mc:Choice Requires="p14">
      <p:transition spd="slow" p14:dur="1250" advTm="14442">
        <p:fade/>
      </p:transition>
    </mc:Choice>
    <mc:Fallback xmlns="">
      <p:transition spd="slow" advTm="14442">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4F556D8-9288-F34E-A753-1CB7D20EBF7C}"/>
              </a:ext>
            </a:extLst>
          </p:cNvPr>
          <p:cNvPicPr>
            <a:picLocks noChangeAspect="1"/>
          </p:cNvPicPr>
          <p:nvPr/>
        </p:nvPicPr>
        <p:blipFill>
          <a:blip r:embed="rId2"/>
          <a:stretch>
            <a:fillRect/>
          </a:stretch>
        </p:blipFill>
        <p:spPr>
          <a:xfrm>
            <a:off x="457200" y="1057605"/>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Integration</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3" name="Rectangle 13">
            <a:extLst>
              <a:ext uri="{FF2B5EF4-FFF2-40B4-BE49-F238E27FC236}">
                <a16:creationId xmlns:a16="http://schemas.microsoft.com/office/drawing/2014/main" id="{3C7F6426-13AE-F2FD-D2FA-557C2F085CD4}"/>
              </a:ext>
            </a:extLst>
          </p:cNvPr>
          <p:cNvSpPr>
            <a:spLocks noChangeArrowheads="1"/>
          </p:cNvSpPr>
          <p:nvPr/>
        </p:nvSpPr>
        <p:spPr bwMode="auto">
          <a:xfrm>
            <a:off x="5284834" y="1174237"/>
            <a:ext cx="1493519" cy="290484"/>
          </a:xfrm>
          <a:prstGeom prst="rect">
            <a:avLst/>
          </a:prstGeom>
          <a:noFill/>
          <a:ln w="12700">
            <a:noFill/>
            <a:miter lim="800000"/>
            <a:headEnd/>
            <a:tailEnd/>
          </a:ln>
          <a:effectLst>
            <a:outerShdw blurRad="50800" dist="9525" algn="ctr" rotWithShape="0">
              <a:schemeClr val="bg1"/>
            </a:outerShdw>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  DNA</a:t>
            </a:r>
          </a:p>
        </p:txBody>
      </p:sp>
      <p:cxnSp>
        <p:nvCxnSpPr>
          <p:cNvPr id="5" name="Straight Arrow Connector 4">
            <a:extLst>
              <a:ext uri="{FF2B5EF4-FFF2-40B4-BE49-F238E27FC236}">
                <a16:creationId xmlns:a16="http://schemas.microsoft.com/office/drawing/2014/main" id="{88306D3E-299D-6148-A49D-4AE8D33C5B88}"/>
              </a:ext>
            </a:extLst>
          </p:cNvPr>
          <p:cNvCxnSpPr>
            <a:cxnSpLocks/>
          </p:cNvCxnSpPr>
          <p:nvPr/>
        </p:nvCxnSpPr>
        <p:spPr>
          <a:xfrm flipH="1">
            <a:off x="4997847" y="1312314"/>
            <a:ext cx="421878" cy="0"/>
          </a:xfrm>
          <a:prstGeom prst="straightConnector1">
            <a:avLst/>
          </a:prstGeom>
          <a:ln w="9525">
            <a:solidFill>
              <a:schemeClr val="tx1"/>
            </a:solidFill>
            <a:miter lim="800000"/>
            <a:headEnd type="none" w="med" len="med"/>
            <a:tailEnd type="none" w="med" len="med"/>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10" name="Rectangle 13">
            <a:extLst>
              <a:ext uri="{FF2B5EF4-FFF2-40B4-BE49-F238E27FC236}">
                <a16:creationId xmlns:a16="http://schemas.microsoft.com/office/drawing/2014/main" id="{3A5BFC85-82D6-A74E-49F0-87BDEA6AEB8A}"/>
              </a:ext>
            </a:extLst>
          </p:cNvPr>
          <p:cNvSpPr>
            <a:spLocks noChangeArrowheads="1"/>
          </p:cNvSpPr>
          <p:nvPr/>
        </p:nvSpPr>
        <p:spPr bwMode="auto">
          <a:xfrm>
            <a:off x="7772985" y="4420720"/>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Nucleus</a:t>
            </a:r>
          </a:p>
        </p:txBody>
      </p:sp>
      <p:sp>
        <p:nvSpPr>
          <p:cNvPr id="6" name="Rectangle 13">
            <a:extLst>
              <a:ext uri="{FF2B5EF4-FFF2-40B4-BE49-F238E27FC236}">
                <a16:creationId xmlns:a16="http://schemas.microsoft.com/office/drawing/2014/main" id="{4CF6A118-10E2-59C8-EB45-551CF022EA8C}"/>
              </a:ext>
            </a:extLst>
          </p:cNvPr>
          <p:cNvSpPr>
            <a:spLocks noChangeAspect="1" noChangeArrowheads="1"/>
          </p:cNvSpPr>
          <p:nvPr/>
        </p:nvSpPr>
        <p:spPr bwMode="auto">
          <a:xfrm>
            <a:off x="2683052" y="3774292"/>
            <a:ext cx="1653444" cy="407513"/>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nucleotides</a:t>
            </a:r>
          </a:p>
        </p:txBody>
      </p:sp>
      <p:sp>
        <p:nvSpPr>
          <p:cNvPr id="7" name="Rectangle 13">
            <a:extLst>
              <a:ext uri="{FF2B5EF4-FFF2-40B4-BE49-F238E27FC236}">
                <a16:creationId xmlns:a16="http://schemas.microsoft.com/office/drawing/2014/main" id="{1B67F035-C51A-5AAE-BC64-03ED4734B8DE}"/>
              </a:ext>
            </a:extLst>
          </p:cNvPr>
          <p:cNvSpPr>
            <a:spLocks noChangeAspect="1" noChangeArrowheads="1"/>
          </p:cNvSpPr>
          <p:nvPr/>
        </p:nvSpPr>
        <p:spPr bwMode="auto">
          <a:xfrm>
            <a:off x="5087965" y="2185639"/>
            <a:ext cx="1653444" cy="407513"/>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nucleotides</a:t>
            </a:r>
          </a:p>
        </p:txBody>
      </p:sp>
    </p:spTree>
    <p:extLst>
      <p:ext uri="{BB962C8B-B14F-4D97-AF65-F5344CB8AC3E}">
        <p14:creationId xmlns:p14="http://schemas.microsoft.com/office/powerpoint/2010/main" val="2087256578"/>
      </p:ext>
    </p:extLst>
  </p:cSld>
  <p:clrMapOvr>
    <a:masterClrMapping/>
  </p:clrMapOvr>
  <mc:AlternateContent xmlns:mc="http://schemas.openxmlformats.org/markup-compatibility/2006" xmlns:p14="http://schemas.microsoft.com/office/powerpoint/2010/main">
    <mc:Choice Requires="p14">
      <p:transition spd="slow" p14:dur="1250" advTm="13162">
        <p:fade/>
      </p:transition>
    </mc:Choice>
    <mc:Fallback xmlns="">
      <p:transition spd="slow" advTm="13162">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A506484-DDCF-344C-B7AC-C27DAA310A65}"/>
              </a:ext>
            </a:extLst>
          </p:cNvPr>
          <p:cNvPicPr>
            <a:picLocks noChangeAspect="1"/>
          </p:cNvPicPr>
          <p:nvPr/>
        </p:nvPicPr>
        <p:blipFill>
          <a:blip r:embed="rId3"/>
          <a:stretch>
            <a:fillRect/>
          </a:stretch>
        </p:blipFill>
        <p:spPr>
          <a:xfrm>
            <a:off x="457200" y="1068088"/>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Integration</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3" name="Rectangle 13">
            <a:extLst>
              <a:ext uri="{FF2B5EF4-FFF2-40B4-BE49-F238E27FC236}">
                <a16:creationId xmlns:a16="http://schemas.microsoft.com/office/drawing/2014/main" id="{86A6528C-0A00-8D74-4A2A-FF054BFE910F}"/>
              </a:ext>
            </a:extLst>
          </p:cNvPr>
          <p:cNvSpPr>
            <a:spLocks noChangeArrowheads="1"/>
          </p:cNvSpPr>
          <p:nvPr/>
        </p:nvSpPr>
        <p:spPr bwMode="auto">
          <a:xfrm>
            <a:off x="5475334" y="1269487"/>
            <a:ext cx="1493519" cy="290484"/>
          </a:xfrm>
          <a:prstGeom prst="rect">
            <a:avLst/>
          </a:prstGeom>
          <a:noFill/>
          <a:ln w="12700">
            <a:noFill/>
            <a:miter lim="800000"/>
            <a:headEnd/>
            <a:tailEnd/>
          </a:ln>
          <a:effectLst>
            <a:outerShdw blurRad="50800" dist="9525" algn="ctr" rotWithShape="0">
              <a:schemeClr val="bg1"/>
            </a:outerShdw>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  DNA</a:t>
            </a:r>
          </a:p>
        </p:txBody>
      </p:sp>
      <p:cxnSp>
        <p:nvCxnSpPr>
          <p:cNvPr id="5" name="Straight Arrow Connector 4">
            <a:extLst>
              <a:ext uri="{FF2B5EF4-FFF2-40B4-BE49-F238E27FC236}">
                <a16:creationId xmlns:a16="http://schemas.microsoft.com/office/drawing/2014/main" id="{2BDD2B08-01F2-B881-A300-12A8630FDD18}"/>
              </a:ext>
            </a:extLst>
          </p:cNvPr>
          <p:cNvCxnSpPr>
            <a:cxnSpLocks/>
          </p:cNvCxnSpPr>
          <p:nvPr/>
        </p:nvCxnSpPr>
        <p:spPr>
          <a:xfrm flipH="1">
            <a:off x="5188347" y="1407564"/>
            <a:ext cx="421878" cy="0"/>
          </a:xfrm>
          <a:prstGeom prst="straightConnector1">
            <a:avLst/>
          </a:prstGeom>
          <a:ln w="9525">
            <a:solidFill>
              <a:schemeClr val="tx1"/>
            </a:solidFill>
            <a:miter lim="800000"/>
            <a:headEnd type="none" w="med" len="med"/>
            <a:tailEnd type="none" w="med" len="med"/>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7" name="Rectangle 13">
            <a:extLst>
              <a:ext uri="{FF2B5EF4-FFF2-40B4-BE49-F238E27FC236}">
                <a16:creationId xmlns:a16="http://schemas.microsoft.com/office/drawing/2014/main" id="{CCD8DD41-32B6-E952-B9EF-8945ABACDAB0}"/>
              </a:ext>
            </a:extLst>
          </p:cNvPr>
          <p:cNvSpPr>
            <a:spLocks noChangeArrowheads="1"/>
          </p:cNvSpPr>
          <p:nvPr/>
        </p:nvSpPr>
        <p:spPr bwMode="auto">
          <a:xfrm>
            <a:off x="4791167" y="2629883"/>
            <a:ext cx="1421220" cy="539257"/>
          </a:xfrm>
          <a:prstGeom prst="rect">
            <a:avLst/>
          </a:prstGeom>
          <a:solidFill>
            <a:srgbClr val="C7BAAF"/>
          </a:solidFill>
          <a:ln w="12700">
            <a:noFill/>
            <a:miter lim="800000"/>
            <a:headEnd/>
            <a:tailEnd/>
          </a:ln>
          <a:effectLst>
            <a:softEdge rad="139700"/>
          </a:effectLst>
        </p:spPr>
        <p:txBody>
          <a:bodyPr wrap="none" anchor="ctr">
            <a:prstTxWarp prst="textNoShape">
              <a:avLst/>
            </a:prstTxWarp>
          </a:bodyPr>
          <a:lstStyle/>
          <a:p>
            <a:pPr algn="ctr"/>
            <a:endParaRPr lang="en-US" sz="1800" dirty="0">
              <a:solidFill>
                <a:srgbClr val="885F8A"/>
              </a:solidFill>
              <a:latin typeface="Calibri" panose="020F0502020204030204" pitchFamily="34" charset="0"/>
              <a:cs typeface="Calibri" panose="020F0502020204030204" pitchFamily="34" charset="0"/>
            </a:endParaRPr>
          </a:p>
        </p:txBody>
      </p:sp>
      <p:sp>
        <p:nvSpPr>
          <p:cNvPr id="8" name="Rectangle 13">
            <a:extLst>
              <a:ext uri="{FF2B5EF4-FFF2-40B4-BE49-F238E27FC236}">
                <a16:creationId xmlns:a16="http://schemas.microsoft.com/office/drawing/2014/main" id="{993BC296-2F64-03DC-620E-7AD2334FB8DE}"/>
              </a:ext>
            </a:extLst>
          </p:cNvPr>
          <p:cNvSpPr>
            <a:spLocks noChangeArrowheads="1"/>
          </p:cNvSpPr>
          <p:nvPr/>
        </p:nvSpPr>
        <p:spPr bwMode="auto">
          <a:xfrm>
            <a:off x="7772985" y="4420720"/>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Nucleus</a:t>
            </a:r>
          </a:p>
        </p:txBody>
      </p:sp>
      <p:sp>
        <p:nvSpPr>
          <p:cNvPr id="6" name="Rectangle 13">
            <a:extLst>
              <a:ext uri="{FF2B5EF4-FFF2-40B4-BE49-F238E27FC236}">
                <a16:creationId xmlns:a16="http://schemas.microsoft.com/office/drawing/2014/main" id="{9FC71BA4-CB62-5767-50BE-F0BC97344E30}"/>
              </a:ext>
            </a:extLst>
          </p:cNvPr>
          <p:cNvSpPr>
            <a:spLocks noChangeArrowheads="1"/>
          </p:cNvSpPr>
          <p:nvPr/>
        </p:nvSpPr>
        <p:spPr bwMode="auto">
          <a:xfrm>
            <a:off x="4863465" y="2629883"/>
            <a:ext cx="1493519" cy="548640"/>
          </a:xfrm>
          <a:prstGeom prst="rect">
            <a:avLst/>
          </a:prstGeom>
          <a:solidFill>
            <a:schemeClr val="bg1">
              <a:alpha val="63000"/>
            </a:schemeClr>
          </a:solidFill>
          <a:ln w="12700">
            <a:noFill/>
            <a:miter lim="800000"/>
            <a:headEnd/>
            <a:tailEnd/>
          </a:ln>
          <a:effectLst>
            <a:softEdge rad="139700"/>
          </a:effectLst>
        </p:spPr>
        <p:txBody>
          <a:bodyPr wrap="none" anchor="ctr">
            <a:prstTxWarp prst="textNoShape">
              <a:avLst/>
            </a:prstTxWarp>
          </a:bodyPr>
          <a:lstStyle/>
          <a:p>
            <a:pPr algn="ctr"/>
            <a:r>
              <a:rPr lang="en-US" sz="1800" dirty="0">
                <a:solidFill>
                  <a:srgbClr val="885F8A"/>
                </a:solidFill>
                <a:latin typeface="Calibri" panose="020F0502020204030204" pitchFamily="34" charset="0"/>
                <a:cs typeface="Calibri" panose="020F0502020204030204" pitchFamily="34" charset="0"/>
              </a:rPr>
              <a:t>HIV provirus</a:t>
            </a:r>
          </a:p>
        </p:txBody>
      </p:sp>
    </p:spTree>
    <p:extLst>
      <p:ext uri="{BB962C8B-B14F-4D97-AF65-F5344CB8AC3E}">
        <p14:creationId xmlns:p14="http://schemas.microsoft.com/office/powerpoint/2010/main" val="1355219287"/>
      </p:ext>
    </p:extLst>
  </p:cSld>
  <p:clrMapOvr>
    <a:masterClrMapping/>
  </p:clrMapOvr>
  <mc:AlternateContent xmlns:mc="http://schemas.openxmlformats.org/markup-compatibility/2006" xmlns:p14="http://schemas.microsoft.com/office/powerpoint/2010/main">
    <mc:Choice Requires="p14">
      <p:transition spd="slow" p14:dur="1250" advTm="17482">
        <p:fade/>
      </p:transition>
    </mc:Choice>
    <mc:Fallback xmlns="">
      <p:transition spd="slow" advTm="17482">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007ED-6E02-8D4D-954D-4A6AD80DF9D1}"/>
              </a:ext>
            </a:extLst>
          </p:cNvPr>
          <p:cNvSpPr>
            <a:spLocks noGrp="1"/>
          </p:cNvSpPr>
          <p:nvPr>
            <p:ph type="title"/>
          </p:nvPr>
        </p:nvSpPr>
        <p:spPr/>
        <p:txBody>
          <a:bodyPr>
            <a:normAutofit/>
          </a:bodyPr>
          <a:lstStyle/>
          <a:p>
            <a:r>
              <a:rPr lang="en-US" sz="1800" i="1" dirty="0"/>
              <a:t>HIV Life Cycle</a:t>
            </a:r>
            <a:br>
              <a:rPr lang="en-US" dirty="0"/>
            </a:br>
            <a:r>
              <a:rPr lang="en-US" dirty="0"/>
              <a:t>Transcription</a:t>
            </a:r>
          </a:p>
        </p:txBody>
      </p:sp>
      <p:sp>
        <p:nvSpPr>
          <p:cNvPr id="3" name="Text Placeholder 2">
            <a:extLst>
              <a:ext uri="{FF2B5EF4-FFF2-40B4-BE49-F238E27FC236}">
                <a16:creationId xmlns:a16="http://schemas.microsoft.com/office/drawing/2014/main" id="{E1AD2C38-1F21-EA41-B92B-3EE5E429A72B}"/>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5" name="Rectangle 4">
            <a:extLst>
              <a:ext uri="{FF2B5EF4-FFF2-40B4-BE49-F238E27FC236}">
                <a16:creationId xmlns:a16="http://schemas.microsoft.com/office/drawing/2014/main" id="{62A11D3E-2C30-2D98-414E-E65D450E8C52}"/>
              </a:ext>
            </a:extLst>
          </p:cNvPr>
          <p:cNvSpPr/>
          <p:nvPr/>
        </p:nvSpPr>
        <p:spPr>
          <a:xfrm>
            <a:off x="5222929" y="3215898"/>
            <a:ext cx="1710022" cy="1444197"/>
          </a:xfrm>
          <a:prstGeom prst="rect">
            <a:avLst/>
          </a:prstGeom>
          <a:solidFill>
            <a:srgbClr val="00B0F0">
              <a:alpha val="5000"/>
            </a:srgbClr>
          </a:solidFill>
          <a:ln w="412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16EF0B0E-55EB-1A16-5D48-C1E4F067D8DF}"/>
              </a:ext>
            </a:extLst>
          </p:cNvPr>
          <p:cNvSpPr>
            <a:spLocks noChangeAspect="1"/>
          </p:cNvSpPr>
          <p:nvPr/>
        </p:nvSpPr>
        <p:spPr>
          <a:xfrm>
            <a:off x="4756816" y="3270660"/>
            <a:ext cx="365760" cy="365760"/>
          </a:xfrm>
          <a:prstGeom prst="ellipse">
            <a:avLst/>
          </a:prstGeom>
          <a:solidFill>
            <a:srgbClr val="008EC3"/>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cs typeface="Calibri" panose="020F0502020204030204" pitchFamily="34" charset="0"/>
              </a:rPr>
              <a:t>5</a:t>
            </a:r>
          </a:p>
        </p:txBody>
      </p:sp>
    </p:spTree>
    <p:extLst>
      <p:ext uri="{BB962C8B-B14F-4D97-AF65-F5344CB8AC3E}">
        <p14:creationId xmlns:p14="http://schemas.microsoft.com/office/powerpoint/2010/main" val="271748200"/>
      </p:ext>
    </p:extLst>
  </p:cSld>
  <p:clrMapOvr>
    <a:masterClrMapping/>
  </p:clrMapOvr>
  <mc:AlternateContent xmlns:mc="http://schemas.openxmlformats.org/markup-compatibility/2006" xmlns:p14="http://schemas.microsoft.com/office/powerpoint/2010/main">
    <mc:Choice Requires="p14">
      <p:transition spd="slow" p14:dur="1250" advTm="31210">
        <p:circle/>
      </p:transition>
    </mc:Choice>
    <mc:Fallback xmlns="">
      <p:transition spd="slow" advTm="31210">
        <p:circl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191E3-263B-DA06-FD1B-06310AB92002}"/>
              </a:ext>
            </a:extLst>
          </p:cNvPr>
          <p:cNvSpPr>
            <a:spLocks noGrp="1"/>
          </p:cNvSpPr>
          <p:nvPr>
            <p:ph type="title"/>
          </p:nvPr>
        </p:nvSpPr>
        <p:spPr/>
        <p:txBody>
          <a:bodyPr/>
          <a:lstStyle/>
          <a:p>
            <a:r>
              <a:rPr lang="en-US" dirty="0"/>
              <a:t>Transcription</a:t>
            </a:r>
          </a:p>
        </p:txBody>
      </p:sp>
      <p:sp>
        <p:nvSpPr>
          <p:cNvPr id="3" name="Text Placeholder 2">
            <a:extLst>
              <a:ext uri="{FF2B5EF4-FFF2-40B4-BE49-F238E27FC236}">
                <a16:creationId xmlns:a16="http://schemas.microsoft.com/office/drawing/2014/main" id="{F92FBAE3-891F-72DE-21D4-FE081C54E97F}"/>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4" name="Rectangle 13">
            <a:extLst>
              <a:ext uri="{FF2B5EF4-FFF2-40B4-BE49-F238E27FC236}">
                <a16:creationId xmlns:a16="http://schemas.microsoft.com/office/drawing/2014/main" id="{EBB11A8A-8AC3-92FA-EEA8-712E594503E8}"/>
              </a:ext>
            </a:extLst>
          </p:cNvPr>
          <p:cNvSpPr>
            <a:spLocks noChangeArrowheads="1"/>
          </p:cNvSpPr>
          <p:nvPr/>
        </p:nvSpPr>
        <p:spPr bwMode="auto">
          <a:xfrm>
            <a:off x="7772985" y="4420720"/>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Nucleus</a:t>
            </a:r>
          </a:p>
        </p:txBody>
      </p:sp>
      <p:sp>
        <p:nvSpPr>
          <p:cNvPr id="16" name="Rectangle 13">
            <a:extLst>
              <a:ext uri="{FF2B5EF4-FFF2-40B4-BE49-F238E27FC236}">
                <a16:creationId xmlns:a16="http://schemas.microsoft.com/office/drawing/2014/main" id="{03F37F08-9587-A869-B961-70D70A16D1D3}"/>
              </a:ext>
            </a:extLst>
          </p:cNvPr>
          <p:cNvSpPr>
            <a:spLocks noChangeArrowheads="1"/>
          </p:cNvSpPr>
          <p:nvPr/>
        </p:nvSpPr>
        <p:spPr bwMode="auto">
          <a:xfrm>
            <a:off x="457200" y="4420720"/>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Nucleus</a:t>
            </a:r>
          </a:p>
        </p:txBody>
      </p:sp>
      <p:grpSp>
        <p:nvGrpSpPr>
          <p:cNvPr id="18" name="Group 17">
            <a:extLst>
              <a:ext uri="{FF2B5EF4-FFF2-40B4-BE49-F238E27FC236}">
                <a16:creationId xmlns:a16="http://schemas.microsoft.com/office/drawing/2014/main" id="{B67A20C1-FCDF-7D62-1F59-AF0AF6424AF9}"/>
              </a:ext>
            </a:extLst>
          </p:cNvPr>
          <p:cNvGrpSpPr/>
          <p:nvPr/>
        </p:nvGrpSpPr>
        <p:grpSpPr>
          <a:xfrm>
            <a:off x="457200" y="1048244"/>
            <a:ext cx="8229600" cy="3657600"/>
            <a:chOff x="457200" y="1048244"/>
            <a:chExt cx="8229600" cy="3657600"/>
          </a:xfrm>
        </p:grpSpPr>
        <p:pic>
          <p:nvPicPr>
            <p:cNvPr id="8" name="Picture 7">
              <a:extLst>
                <a:ext uri="{FF2B5EF4-FFF2-40B4-BE49-F238E27FC236}">
                  <a16:creationId xmlns:a16="http://schemas.microsoft.com/office/drawing/2014/main" id="{A2218EC6-0A8B-A6FF-B0A0-D82C8B08B083}"/>
                </a:ext>
              </a:extLst>
            </p:cNvPr>
            <p:cNvPicPr>
              <a:picLocks noChangeAspect="1"/>
            </p:cNvPicPr>
            <p:nvPr/>
          </p:nvPicPr>
          <p:blipFill>
            <a:blip r:embed="rId2"/>
            <a:stretch>
              <a:fillRect/>
            </a:stretch>
          </p:blipFill>
          <p:spPr>
            <a:xfrm>
              <a:off x="457200" y="1048244"/>
              <a:ext cx="8229600" cy="3657600"/>
            </a:xfrm>
            <a:prstGeom prst="rect">
              <a:avLst/>
            </a:prstGeom>
          </p:spPr>
        </p:pic>
        <p:sp>
          <p:nvSpPr>
            <p:cNvPr id="12" name="Rectangle 13">
              <a:extLst>
                <a:ext uri="{FF2B5EF4-FFF2-40B4-BE49-F238E27FC236}">
                  <a16:creationId xmlns:a16="http://schemas.microsoft.com/office/drawing/2014/main" id="{D19E0B90-A610-C9A8-5540-73149C41C523}"/>
                </a:ext>
              </a:extLst>
            </p:cNvPr>
            <p:cNvSpPr>
              <a:spLocks noChangeArrowheads="1"/>
            </p:cNvSpPr>
            <p:nvPr/>
          </p:nvSpPr>
          <p:spPr bwMode="auto">
            <a:xfrm>
              <a:off x="3135291" y="1080865"/>
              <a:ext cx="1646631" cy="577186"/>
            </a:xfrm>
            <a:prstGeom prst="rect">
              <a:avLst/>
            </a:prstGeom>
            <a:noFill/>
            <a:ln w="12700">
              <a:noFill/>
              <a:miter lim="800000"/>
              <a:headEnd/>
              <a:tailEnd/>
            </a:ln>
            <a:effectLst>
              <a:outerShdw blurRad="50800" dist="12700" algn="ctr" rotWithShape="0">
                <a:schemeClr val="bg1"/>
              </a:outerShdw>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 DNA</a:t>
              </a:r>
            </a:p>
          </p:txBody>
        </p:sp>
        <p:cxnSp>
          <p:nvCxnSpPr>
            <p:cNvPr id="13" name="Straight Arrow Connector 12">
              <a:extLst>
                <a:ext uri="{FF2B5EF4-FFF2-40B4-BE49-F238E27FC236}">
                  <a16:creationId xmlns:a16="http://schemas.microsoft.com/office/drawing/2014/main" id="{2D59BC17-795E-2563-1A19-1AF7A1773287}"/>
                </a:ext>
              </a:extLst>
            </p:cNvPr>
            <p:cNvCxnSpPr>
              <a:cxnSpLocks/>
            </p:cNvCxnSpPr>
            <p:nvPr/>
          </p:nvCxnSpPr>
          <p:spPr>
            <a:xfrm flipH="1">
              <a:off x="4537816" y="1369458"/>
              <a:ext cx="434822" cy="0"/>
            </a:xfrm>
            <a:prstGeom prst="straightConnector1">
              <a:avLst/>
            </a:prstGeom>
            <a:ln w="6350">
              <a:solidFill>
                <a:schemeClr val="tx1"/>
              </a:solidFill>
              <a:miter lim="800000"/>
              <a:headEnd type="none" w="med" len="med"/>
              <a:tailEnd type="none" w="med" len="med"/>
            </a:ln>
            <a:effectLst>
              <a:glow rad="25400">
                <a:schemeClr val="bg1">
                  <a:alpha val="50000"/>
                </a:schemeClr>
              </a:glow>
              <a:outerShdw blurRad="50800" dist="12700" algn="ctr" rotWithShape="0">
                <a:schemeClr val="bg1">
                  <a:alpha val="10000"/>
                </a:schemeClr>
              </a:outerShdw>
            </a:effectLst>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0EE2BB03-D207-F8CD-B2AE-855D524C92F7}"/>
                </a:ext>
              </a:extLst>
            </p:cNvPr>
            <p:cNvCxnSpPr>
              <a:cxnSpLocks/>
            </p:cNvCxnSpPr>
            <p:nvPr/>
          </p:nvCxnSpPr>
          <p:spPr>
            <a:xfrm flipH="1">
              <a:off x="3961727" y="2744908"/>
              <a:ext cx="487107" cy="0"/>
            </a:xfrm>
            <a:prstGeom prst="straightConnector1">
              <a:avLst/>
            </a:prstGeom>
            <a:ln w="9525" cap="rnd">
              <a:solidFill>
                <a:schemeClr val="tx1">
                  <a:lumMod val="65000"/>
                  <a:lumOff val="35000"/>
                </a:schemeClr>
              </a:solidFill>
              <a:miter lim="800000"/>
              <a:headEnd type="none" w="med" len="med"/>
              <a:tailEnd type="none" w="med" len="med"/>
            </a:ln>
            <a:effectLst>
              <a:glow rad="12700">
                <a:schemeClr val="bg1">
                  <a:alpha val="65000"/>
                </a:schemeClr>
              </a:glow>
            </a:effectLst>
          </p:spPr>
          <p:style>
            <a:lnRef idx="1">
              <a:schemeClr val="accent1"/>
            </a:lnRef>
            <a:fillRef idx="0">
              <a:schemeClr val="accent1"/>
            </a:fillRef>
            <a:effectRef idx="0">
              <a:schemeClr val="accent1"/>
            </a:effectRef>
            <a:fontRef idx="minor">
              <a:schemeClr val="tx1"/>
            </a:fontRef>
          </p:style>
        </p:cxnSp>
        <p:sp>
          <p:nvSpPr>
            <p:cNvPr id="9" name="Rectangle 13">
              <a:extLst>
                <a:ext uri="{FF2B5EF4-FFF2-40B4-BE49-F238E27FC236}">
                  <a16:creationId xmlns:a16="http://schemas.microsoft.com/office/drawing/2014/main" id="{7494B816-A254-158B-D11F-BE298CE8E97A}"/>
                </a:ext>
              </a:extLst>
            </p:cNvPr>
            <p:cNvSpPr>
              <a:spLocks noChangeArrowheads="1"/>
            </p:cNvSpPr>
            <p:nvPr/>
          </p:nvSpPr>
          <p:spPr bwMode="auto">
            <a:xfrm>
              <a:off x="3145340" y="2451293"/>
              <a:ext cx="954065" cy="577186"/>
            </a:xfrm>
            <a:prstGeom prst="rect">
              <a:avLst/>
            </a:prstGeom>
            <a:noFill/>
            <a:ln w="12700">
              <a:noFill/>
              <a:miter lim="800000"/>
              <a:headEnd/>
              <a:tailEnd/>
            </a:ln>
            <a:effectLst>
              <a:outerShdw blurRad="50800" dist="12700" algn="ctr" rotWithShape="0">
                <a:schemeClr val="bg1"/>
              </a:outerShdw>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HIV DNA</a:t>
              </a:r>
            </a:p>
          </p:txBody>
        </p:sp>
        <p:sp>
          <p:nvSpPr>
            <p:cNvPr id="11" name="Footer Placeholder 3">
              <a:extLst>
                <a:ext uri="{FF2B5EF4-FFF2-40B4-BE49-F238E27FC236}">
                  <a16:creationId xmlns:a16="http://schemas.microsoft.com/office/drawing/2014/main" id="{CEA9640C-D6C6-DF04-13B3-B0D742C7425E}"/>
                </a:ext>
              </a:extLst>
            </p:cNvPr>
            <p:cNvSpPr txBox="1">
              <a:spLocks/>
            </p:cNvSpPr>
            <p:nvPr/>
          </p:nvSpPr>
          <p:spPr>
            <a:xfrm>
              <a:off x="1980900" y="2038463"/>
              <a:ext cx="2127214" cy="256032"/>
            </a:xfrm>
            <a:prstGeom prst="rect">
              <a:avLst/>
            </a:prstGeom>
            <a:solidFill>
              <a:srgbClr val="C6B8AE"/>
            </a:solidFill>
          </p:spPr>
          <p:txBody>
            <a:bodyPr vert="horz" lIns="68580" tIns="34290" rIns="68580" bIns="34290" rtlCol="0" anchor="ctr"/>
            <a:lstStyle/>
            <a:p>
              <a:pPr algn="ctr" defTabSz="685800" eaLnBrk="1" fontAlgn="auto" hangingPunct="1">
                <a:spcBef>
                  <a:spcPts val="0"/>
                </a:spcBef>
                <a:spcAft>
                  <a:spcPts val="0"/>
                </a:spcAft>
                <a:defRPr/>
              </a:pPr>
              <a:endParaRPr lang="en-US" sz="135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14" name="Footer Placeholder 3">
              <a:extLst>
                <a:ext uri="{FF2B5EF4-FFF2-40B4-BE49-F238E27FC236}">
                  <a16:creationId xmlns:a16="http://schemas.microsoft.com/office/drawing/2014/main" id="{40849A7C-AA37-5E21-6B81-CF6CCABDF7E5}"/>
                </a:ext>
              </a:extLst>
            </p:cNvPr>
            <p:cNvSpPr txBox="1">
              <a:spLocks/>
            </p:cNvSpPr>
            <p:nvPr/>
          </p:nvSpPr>
          <p:spPr>
            <a:xfrm>
              <a:off x="1853838" y="1989190"/>
              <a:ext cx="2381337" cy="365760"/>
            </a:xfrm>
            <a:prstGeom prst="rect">
              <a:avLst/>
            </a:prstGeom>
            <a:solidFill>
              <a:schemeClr val="bg1">
                <a:alpha val="60000"/>
              </a:schemeClr>
            </a:solidFill>
            <a:effectLst>
              <a:softEdge rad="63500"/>
            </a:effectLst>
          </p:spPr>
          <p:txBody>
            <a:bodyPr vert="horz" lIns="68580" tIns="34290" rIns="68580" bIns="34290" rtlCol="0" anchor="ctr"/>
            <a:lstStyle/>
            <a:p>
              <a:pPr algn="ctr" defTabSz="685800" eaLnBrk="1" fontAlgn="auto" hangingPunct="1">
                <a:spcBef>
                  <a:spcPts val="0"/>
                </a:spcBef>
                <a:spcAft>
                  <a:spcPts val="0"/>
                </a:spcAft>
                <a:defRPr/>
              </a:pPr>
              <a:r>
                <a:rPr lang="en-US" sz="1600" dirty="0">
                  <a:solidFill>
                    <a:srgbClr val="5D719F"/>
                  </a:solidFill>
                  <a:latin typeface="Calibri" panose="020F0502020204030204" pitchFamily="34" charset="0"/>
                  <a:cs typeface="Calibri" panose="020F0502020204030204" pitchFamily="34" charset="0"/>
                </a:rPr>
                <a:t>Host Cell RNA Polymerase</a:t>
              </a:r>
            </a:p>
          </p:txBody>
        </p:sp>
      </p:grpSp>
      <p:sp>
        <p:nvSpPr>
          <p:cNvPr id="5" name="Rectangle 4">
            <a:extLst>
              <a:ext uri="{FF2B5EF4-FFF2-40B4-BE49-F238E27FC236}">
                <a16:creationId xmlns:a16="http://schemas.microsoft.com/office/drawing/2014/main" id="{4383207D-F75B-2E3E-2173-9C4E0E5E53B9}"/>
              </a:ext>
            </a:extLst>
          </p:cNvPr>
          <p:cNvSpPr/>
          <p:nvPr/>
        </p:nvSpPr>
        <p:spPr>
          <a:xfrm>
            <a:off x="465437" y="1063185"/>
            <a:ext cx="8201871" cy="3657600"/>
          </a:xfrm>
          <a:prstGeom prst="rect">
            <a:avLst/>
          </a:prstGeom>
          <a:noFill/>
          <a:ln w="412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2972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6469">
        <p159:morph option="byObject"/>
      </p:transition>
    </mc:Choice>
    <mc:Fallback xmlns="">
      <p:transition spd="slow" advTm="16469">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191E3-263B-DA06-FD1B-06310AB92002}"/>
              </a:ext>
            </a:extLst>
          </p:cNvPr>
          <p:cNvSpPr>
            <a:spLocks noGrp="1"/>
          </p:cNvSpPr>
          <p:nvPr>
            <p:ph type="title"/>
          </p:nvPr>
        </p:nvSpPr>
        <p:spPr/>
        <p:txBody>
          <a:bodyPr/>
          <a:lstStyle/>
          <a:p>
            <a:r>
              <a:rPr lang="en-US" dirty="0"/>
              <a:t>Transcription</a:t>
            </a:r>
          </a:p>
        </p:txBody>
      </p:sp>
      <p:sp>
        <p:nvSpPr>
          <p:cNvPr id="3" name="Text Placeholder 2">
            <a:extLst>
              <a:ext uri="{FF2B5EF4-FFF2-40B4-BE49-F238E27FC236}">
                <a16:creationId xmlns:a16="http://schemas.microsoft.com/office/drawing/2014/main" id="{F92FBAE3-891F-72DE-21D4-FE081C54E97F}"/>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4" name="Rectangle 13">
            <a:extLst>
              <a:ext uri="{FF2B5EF4-FFF2-40B4-BE49-F238E27FC236}">
                <a16:creationId xmlns:a16="http://schemas.microsoft.com/office/drawing/2014/main" id="{EBB11A8A-8AC3-92FA-EEA8-712E594503E8}"/>
              </a:ext>
            </a:extLst>
          </p:cNvPr>
          <p:cNvSpPr>
            <a:spLocks noChangeArrowheads="1"/>
          </p:cNvSpPr>
          <p:nvPr/>
        </p:nvSpPr>
        <p:spPr bwMode="auto">
          <a:xfrm>
            <a:off x="7772985" y="4420720"/>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Nucleus</a:t>
            </a:r>
          </a:p>
        </p:txBody>
      </p:sp>
      <p:pic>
        <p:nvPicPr>
          <p:cNvPr id="8" name="Picture 7">
            <a:extLst>
              <a:ext uri="{FF2B5EF4-FFF2-40B4-BE49-F238E27FC236}">
                <a16:creationId xmlns:a16="http://schemas.microsoft.com/office/drawing/2014/main" id="{A2218EC6-0A8B-A6FF-B0A0-D82C8B08B083}"/>
              </a:ext>
            </a:extLst>
          </p:cNvPr>
          <p:cNvPicPr>
            <a:picLocks noChangeAspect="1"/>
          </p:cNvPicPr>
          <p:nvPr/>
        </p:nvPicPr>
        <p:blipFill>
          <a:blip r:embed="rId2"/>
          <a:stretch>
            <a:fillRect/>
          </a:stretch>
        </p:blipFill>
        <p:spPr>
          <a:xfrm>
            <a:off x="457200" y="1048244"/>
            <a:ext cx="8229600" cy="3657600"/>
          </a:xfrm>
          <a:prstGeom prst="rect">
            <a:avLst/>
          </a:prstGeom>
        </p:spPr>
      </p:pic>
      <p:sp>
        <p:nvSpPr>
          <p:cNvPr id="12" name="Rectangle 13">
            <a:extLst>
              <a:ext uri="{FF2B5EF4-FFF2-40B4-BE49-F238E27FC236}">
                <a16:creationId xmlns:a16="http://schemas.microsoft.com/office/drawing/2014/main" id="{D19E0B90-A610-C9A8-5540-73149C41C523}"/>
              </a:ext>
            </a:extLst>
          </p:cNvPr>
          <p:cNvSpPr>
            <a:spLocks noChangeArrowheads="1"/>
          </p:cNvSpPr>
          <p:nvPr/>
        </p:nvSpPr>
        <p:spPr bwMode="auto">
          <a:xfrm>
            <a:off x="3135291" y="1080865"/>
            <a:ext cx="1646631" cy="577186"/>
          </a:xfrm>
          <a:prstGeom prst="rect">
            <a:avLst/>
          </a:prstGeom>
          <a:noFill/>
          <a:ln w="12700">
            <a:noFill/>
            <a:miter lim="800000"/>
            <a:headEnd/>
            <a:tailEnd/>
          </a:ln>
          <a:effectLst>
            <a:outerShdw blurRad="50800" dist="12700" algn="ctr" rotWithShape="0">
              <a:schemeClr val="bg1"/>
            </a:outerShdw>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 DNA</a:t>
            </a:r>
          </a:p>
        </p:txBody>
      </p:sp>
      <p:cxnSp>
        <p:nvCxnSpPr>
          <p:cNvPr id="13" name="Straight Arrow Connector 12">
            <a:extLst>
              <a:ext uri="{FF2B5EF4-FFF2-40B4-BE49-F238E27FC236}">
                <a16:creationId xmlns:a16="http://schemas.microsoft.com/office/drawing/2014/main" id="{2D59BC17-795E-2563-1A19-1AF7A1773287}"/>
              </a:ext>
            </a:extLst>
          </p:cNvPr>
          <p:cNvCxnSpPr>
            <a:cxnSpLocks/>
          </p:cNvCxnSpPr>
          <p:nvPr/>
        </p:nvCxnSpPr>
        <p:spPr>
          <a:xfrm flipH="1">
            <a:off x="4537816" y="1369458"/>
            <a:ext cx="434822" cy="0"/>
          </a:xfrm>
          <a:prstGeom prst="straightConnector1">
            <a:avLst/>
          </a:prstGeom>
          <a:ln w="6350">
            <a:solidFill>
              <a:schemeClr val="tx1"/>
            </a:solidFill>
            <a:miter lim="800000"/>
            <a:headEnd type="none" w="med" len="med"/>
            <a:tailEnd type="none" w="med" len="med"/>
          </a:ln>
          <a:effectLst>
            <a:glow rad="25400">
              <a:schemeClr val="bg1">
                <a:alpha val="50000"/>
              </a:schemeClr>
            </a:glow>
            <a:outerShdw blurRad="50800" dist="12700" algn="ctr" rotWithShape="0">
              <a:schemeClr val="bg1">
                <a:alpha val="10000"/>
              </a:schemeClr>
            </a:outerShdw>
          </a:effectLst>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0EE2BB03-D207-F8CD-B2AE-855D524C92F7}"/>
              </a:ext>
            </a:extLst>
          </p:cNvPr>
          <p:cNvCxnSpPr>
            <a:cxnSpLocks/>
          </p:cNvCxnSpPr>
          <p:nvPr/>
        </p:nvCxnSpPr>
        <p:spPr>
          <a:xfrm flipH="1">
            <a:off x="3961727" y="2744908"/>
            <a:ext cx="487107" cy="0"/>
          </a:xfrm>
          <a:prstGeom prst="straightConnector1">
            <a:avLst/>
          </a:prstGeom>
          <a:ln w="9525" cap="rnd">
            <a:solidFill>
              <a:schemeClr val="tx1">
                <a:lumMod val="65000"/>
                <a:lumOff val="35000"/>
              </a:schemeClr>
            </a:solidFill>
            <a:miter lim="800000"/>
            <a:headEnd type="none" w="med" len="med"/>
            <a:tailEnd type="none" w="med" len="med"/>
          </a:ln>
          <a:effectLst>
            <a:glow rad="12700">
              <a:schemeClr val="bg1">
                <a:alpha val="65000"/>
              </a:schemeClr>
            </a:glow>
          </a:effectLst>
        </p:spPr>
        <p:style>
          <a:lnRef idx="1">
            <a:schemeClr val="accent1"/>
          </a:lnRef>
          <a:fillRef idx="0">
            <a:schemeClr val="accent1"/>
          </a:fillRef>
          <a:effectRef idx="0">
            <a:schemeClr val="accent1"/>
          </a:effectRef>
          <a:fontRef idx="minor">
            <a:schemeClr val="tx1"/>
          </a:fontRef>
        </p:style>
      </p:cxnSp>
      <p:sp>
        <p:nvSpPr>
          <p:cNvPr id="9" name="Rectangle 13">
            <a:extLst>
              <a:ext uri="{FF2B5EF4-FFF2-40B4-BE49-F238E27FC236}">
                <a16:creationId xmlns:a16="http://schemas.microsoft.com/office/drawing/2014/main" id="{7494B816-A254-158B-D11F-BE298CE8E97A}"/>
              </a:ext>
            </a:extLst>
          </p:cNvPr>
          <p:cNvSpPr>
            <a:spLocks noChangeArrowheads="1"/>
          </p:cNvSpPr>
          <p:nvPr/>
        </p:nvSpPr>
        <p:spPr bwMode="auto">
          <a:xfrm>
            <a:off x="3145340" y="2451293"/>
            <a:ext cx="954065" cy="577186"/>
          </a:xfrm>
          <a:prstGeom prst="rect">
            <a:avLst/>
          </a:prstGeom>
          <a:noFill/>
          <a:ln w="12700">
            <a:noFill/>
            <a:miter lim="800000"/>
            <a:headEnd/>
            <a:tailEnd/>
          </a:ln>
          <a:effectLst>
            <a:outerShdw blurRad="50800" dist="12700" algn="ctr" rotWithShape="0">
              <a:schemeClr val="bg1"/>
            </a:outerShdw>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HIV DNA</a:t>
            </a:r>
          </a:p>
        </p:txBody>
      </p:sp>
      <p:sp>
        <p:nvSpPr>
          <p:cNvPr id="16" name="Rectangle 13">
            <a:extLst>
              <a:ext uri="{FF2B5EF4-FFF2-40B4-BE49-F238E27FC236}">
                <a16:creationId xmlns:a16="http://schemas.microsoft.com/office/drawing/2014/main" id="{03F37F08-9587-A869-B961-70D70A16D1D3}"/>
              </a:ext>
            </a:extLst>
          </p:cNvPr>
          <p:cNvSpPr>
            <a:spLocks noChangeArrowheads="1"/>
          </p:cNvSpPr>
          <p:nvPr/>
        </p:nvSpPr>
        <p:spPr bwMode="auto">
          <a:xfrm>
            <a:off x="457200" y="4420720"/>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Nucleus</a:t>
            </a:r>
          </a:p>
        </p:txBody>
      </p:sp>
      <p:grpSp>
        <p:nvGrpSpPr>
          <p:cNvPr id="10" name="Group 9">
            <a:extLst>
              <a:ext uri="{FF2B5EF4-FFF2-40B4-BE49-F238E27FC236}">
                <a16:creationId xmlns:a16="http://schemas.microsoft.com/office/drawing/2014/main" id="{660AF2B4-1401-9F63-B95E-3349A7DA65AC}"/>
              </a:ext>
            </a:extLst>
          </p:cNvPr>
          <p:cNvGrpSpPr/>
          <p:nvPr/>
        </p:nvGrpSpPr>
        <p:grpSpPr>
          <a:xfrm flipV="1">
            <a:off x="7022235" y="1694850"/>
            <a:ext cx="211483" cy="205201"/>
            <a:chOff x="6787242" y="2111827"/>
            <a:chExt cx="1144333" cy="1110343"/>
          </a:xfrm>
        </p:grpSpPr>
        <p:sp>
          <p:nvSpPr>
            <p:cNvPr id="11" name="Regular Pentagon 10">
              <a:extLst>
                <a:ext uri="{FF2B5EF4-FFF2-40B4-BE49-F238E27FC236}">
                  <a16:creationId xmlns:a16="http://schemas.microsoft.com/office/drawing/2014/main" id="{C13747C7-86C3-960B-D63C-FDB25D17F7B2}"/>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4" name="Straight Connector 13">
              <a:extLst>
                <a:ext uri="{FF2B5EF4-FFF2-40B4-BE49-F238E27FC236}">
                  <a16:creationId xmlns:a16="http://schemas.microsoft.com/office/drawing/2014/main" id="{2D2EFC22-5B95-4C7E-6670-E0BA88C5573C}"/>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69523ABD-75A0-2B12-8F8B-E19D5B5F234A}"/>
              </a:ext>
            </a:extLst>
          </p:cNvPr>
          <p:cNvGrpSpPr/>
          <p:nvPr/>
        </p:nvGrpSpPr>
        <p:grpSpPr>
          <a:xfrm rot="16765355" flipV="1">
            <a:off x="8026055" y="1558424"/>
            <a:ext cx="211483" cy="205201"/>
            <a:chOff x="6787242" y="2111827"/>
            <a:chExt cx="1144333" cy="1110343"/>
          </a:xfrm>
        </p:grpSpPr>
        <p:sp>
          <p:nvSpPr>
            <p:cNvPr id="17" name="Regular Pentagon 16">
              <a:extLst>
                <a:ext uri="{FF2B5EF4-FFF2-40B4-BE49-F238E27FC236}">
                  <a16:creationId xmlns:a16="http://schemas.microsoft.com/office/drawing/2014/main" id="{CED4D460-59FE-9CDF-A1B5-D171623FD6B8}"/>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 name="Straight Connector 17">
              <a:extLst>
                <a:ext uri="{FF2B5EF4-FFF2-40B4-BE49-F238E27FC236}">
                  <a16:creationId xmlns:a16="http://schemas.microsoft.com/office/drawing/2014/main" id="{879AA900-CD97-60D2-09D2-153F6B1591E7}"/>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F566D9CC-F6FB-EB5A-72A6-06313B0BFA6B}"/>
              </a:ext>
            </a:extLst>
          </p:cNvPr>
          <p:cNvGrpSpPr/>
          <p:nvPr/>
        </p:nvGrpSpPr>
        <p:grpSpPr>
          <a:xfrm rot="19624689" flipV="1">
            <a:off x="7112046" y="2080767"/>
            <a:ext cx="211483" cy="205201"/>
            <a:chOff x="6787242" y="2111827"/>
            <a:chExt cx="1144333" cy="1110343"/>
          </a:xfrm>
        </p:grpSpPr>
        <p:sp>
          <p:nvSpPr>
            <p:cNvPr id="20" name="Regular Pentagon 19">
              <a:extLst>
                <a:ext uri="{FF2B5EF4-FFF2-40B4-BE49-F238E27FC236}">
                  <a16:creationId xmlns:a16="http://schemas.microsoft.com/office/drawing/2014/main" id="{A5E9B887-2546-6F51-73DC-52613D5EBE68}"/>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C11C3A4A-9C08-154F-A844-8AD50F9ED123}"/>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EBA0BF6E-CE90-FB24-9E80-CB36A2069DA5}"/>
              </a:ext>
            </a:extLst>
          </p:cNvPr>
          <p:cNvGrpSpPr/>
          <p:nvPr/>
        </p:nvGrpSpPr>
        <p:grpSpPr>
          <a:xfrm rot="8696612" flipV="1">
            <a:off x="7416541" y="1536501"/>
            <a:ext cx="211483" cy="205201"/>
            <a:chOff x="6787242" y="2111827"/>
            <a:chExt cx="1144333" cy="1110343"/>
          </a:xfrm>
        </p:grpSpPr>
        <p:sp>
          <p:nvSpPr>
            <p:cNvPr id="23" name="Regular Pentagon 22">
              <a:extLst>
                <a:ext uri="{FF2B5EF4-FFF2-40B4-BE49-F238E27FC236}">
                  <a16:creationId xmlns:a16="http://schemas.microsoft.com/office/drawing/2014/main" id="{5686AC8B-18E3-71FF-6173-0CF5AC3AB495}"/>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4" name="Straight Connector 23">
              <a:extLst>
                <a:ext uri="{FF2B5EF4-FFF2-40B4-BE49-F238E27FC236}">
                  <a16:creationId xmlns:a16="http://schemas.microsoft.com/office/drawing/2014/main" id="{12EF4A60-DC2F-F3CB-F666-99CF3E2F7DF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492803E9-93DC-1B64-5181-D66CF9600D2E}"/>
              </a:ext>
            </a:extLst>
          </p:cNvPr>
          <p:cNvGrpSpPr/>
          <p:nvPr/>
        </p:nvGrpSpPr>
        <p:grpSpPr>
          <a:xfrm rot="12829941" flipV="1">
            <a:off x="6543189" y="2294653"/>
            <a:ext cx="211483" cy="205201"/>
            <a:chOff x="6787242" y="2111827"/>
            <a:chExt cx="1144333" cy="1110343"/>
          </a:xfrm>
        </p:grpSpPr>
        <p:sp>
          <p:nvSpPr>
            <p:cNvPr id="26" name="Regular Pentagon 25">
              <a:extLst>
                <a:ext uri="{FF2B5EF4-FFF2-40B4-BE49-F238E27FC236}">
                  <a16:creationId xmlns:a16="http://schemas.microsoft.com/office/drawing/2014/main" id="{584EC1D2-F3E3-122B-A4B1-F939104727B0}"/>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7" name="Straight Connector 26">
              <a:extLst>
                <a:ext uri="{FF2B5EF4-FFF2-40B4-BE49-F238E27FC236}">
                  <a16:creationId xmlns:a16="http://schemas.microsoft.com/office/drawing/2014/main" id="{844F1093-4A9C-9FA4-4986-B02F115CA588}"/>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EF296592-AF9D-D966-7921-6DC1E939DCE8}"/>
              </a:ext>
            </a:extLst>
          </p:cNvPr>
          <p:cNvGrpSpPr/>
          <p:nvPr/>
        </p:nvGrpSpPr>
        <p:grpSpPr>
          <a:xfrm rot="6327560" flipV="1">
            <a:off x="6855382" y="2496552"/>
            <a:ext cx="211483" cy="205201"/>
            <a:chOff x="6787242" y="2111827"/>
            <a:chExt cx="1144333" cy="1110343"/>
          </a:xfrm>
        </p:grpSpPr>
        <p:sp>
          <p:nvSpPr>
            <p:cNvPr id="29" name="Regular Pentagon 28">
              <a:extLst>
                <a:ext uri="{FF2B5EF4-FFF2-40B4-BE49-F238E27FC236}">
                  <a16:creationId xmlns:a16="http://schemas.microsoft.com/office/drawing/2014/main" id="{B1E1E7B4-DC1B-CF1C-2330-41CDA1999B91}"/>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30" name="Straight Connector 29">
              <a:extLst>
                <a:ext uri="{FF2B5EF4-FFF2-40B4-BE49-F238E27FC236}">
                  <a16:creationId xmlns:a16="http://schemas.microsoft.com/office/drawing/2014/main" id="{300D8A97-2A00-A8F6-1884-793329519BB6}"/>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DB2377A9-5E07-04E8-D33D-0BC1B2165613}"/>
              </a:ext>
            </a:extLst>
          </p:cNvPr>
          <p:cNvGrpSpPr/>
          <p:nvPr/>
        </p:nvGrpSpPr>
        <p:grpSpPr>
          <a:xfrm rot="6223338" flipV="1">
            <a:off x="6576710" y="1575984"/>
            <a:ext cx="211483" cy="205201"/>
            <a:chOff x="6787242" y="2111827"/>
            <a:chExt cx="1144333" cy="1110343"/>
          </a:xfrm>
        </p:grpSpPr>
        <p:sp>
          <p:nvSpPr>
            <p:cNvPr id="32" name="Regular Pentagon 31">
              <a:extLst>
                <a:ext uri="{FF2B5EF4-FFF2-40B4-BE49-F238E27FC236}">
                  <a16:creationId xmlns:a16="http://schemas.microsoft.com/office/drawing/2014/main" id="{8F6453E8-2FB6-BF49-ED42-99909D17C287}"/>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33" name="Straight Connector 32">
              <a:extLst>
                <a:ext uri="{FF2B5EF4-FFF2-40B4-BE49-F238E27FC236}">
                  <a16:creationId xmlns:a16="http://schemas.microsoft.com/office/drawing/2014/main" id="{952675FA-A43C-AAA3-E4DF-697165777D18}"/>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B74F993C-4CDE-6BD8-B111-5ABEDF5F05A6}"/>
              </a:ext>
            </a:extLst>
          </p:cNvPr>
          <p:cNvGrpSpPr/>
          <p:nvPr/>
        </p:nvGrpSpPr>
        <p:grpSpPr>
          <a:xfrm rot="19311836" flipV="1">
            <a:off x="7725383" y="2237576"/>
            <a:ext cx="211483" cy="205201"/>
            <a:chOff x="6787242" y="2111827"/>
            <a:chExt cx="1144333" cy="1110343"/>
          </a:xfrm>
        </p:grpSpPr>
        <p:sp>
          <p:nvSpPr>
            <p:cNvPr id="35" name="Regular Pentagon 34">
              <a:extLst>
                <a:ext uri="{FF2B5EF4-FFF2-40B4-BE49-F238E27FC236}">
                  <a16:creationId xmlns:a16="http://schemas.microsoft.com/office/drawing/2014/main" id="{18A142B7-0F69-A237-0225-2073F0CC2DE2}"/>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36" name="Straight Connector 35">
              <a:extLst>
                <a:ext uri="{FF2B5EF4-FFF2-40B4-BE49-F238E27FC236}">
                  <a16:creationId xmlns:a16="http://schemas.microsoft.com/office/drawing/2014/main" id="{8EB84574-45CE-F076-813C-FE8AF888BC4D}"/>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03780F0F-51F5-D497-E649-4D5806498F57}"/>
              </a:ext>
            </a:extLst>
          </p:cNvPr>
          <p:cNvGrpSpPr/>
          <p:nvPr/>
        </p:nvGrpSpPr>
        <p:grpSpPr>
          <a:xfrm rot="13222071" flipV="1">
            <a:off x="7529412" y="1847976"/>
            <a:ext cx="211483" cy="205201"/>
            <a:chOff x="6787242" y="2111827"/>
            <a:chExt cx="1144333" cy="1110343"/>
          </a:xfrm>
        </p:grpSpPr>
        <p:sp>
          <p:nvSpPr>
            <p:cNvPr id="38" name="Regular Pentagon 37">
              <a:extLst>
                <a:ext uri="{FF2B5EF4-FFF2-40B4-BE49-F238E27FC236}">
                  <a16:creationId xmlns:a16="http://schemas.microsoft.com/office/drawing/2014/main" id="{925F18BD-B9CC-E36E-EFD8-D2FD77B25D7B}"/>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39" name="Straight Connector 38">
              <a:extLst>
                <a:ext uri="{FF2B5EF4-FFF2-40B4-BE49-F238E27FC236}">
                  <a16:creationId xmlns:a16="http://schemas.microsoft.com/office/drawing/2014/main" id="{699BEBE1-F8E8-6DA3-1AC5-56A2D227B2A9}"/>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4607EE87-819A-8E0B-D090-83D837A4BD38}"/>
              </a:ext>
            </a:extLst>
          </p:cNvPr>
          <p:cNvGrpSpPr/>
          <p:nvPr/>
        </p:nvGrpSpPr>
        <p:grpSpPr>
          <a:xfrm rot="19624689" flipV="1">
            <a:off x="6054177" y="2098799"/>
            <a:ext cx="211483" cy="205201"/>
            <a:chOff x="6787242" y="2111827"/>
            <a:chExt cx="1144333" cy="1110343"/>
          </a:xfrm>
        </p:grpSpPr>
        <p:sp>
          <p:nvSpPr>
            <p:cNvPr id="41" name="Regular Pentagon 40">
              <a:extLst>
                <a:ext uri="{FF2B5EF4-FFF2-40B4-BE49-F238E27FC236}">
                  <a16:creationId xmlns:a16="http://schemas.microsoft.com/office/drawing/2014/main" id="{AE536864-0CBB-2F5C-E53E-D5214EFE60F9}"/>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2" name="Straight Connector 41">
              <a:extLst>
                <a:ext uri="{FF2B5EF4-FFF2-40B4-BE49-F238E27FC236}">
                  <a16:creationId xmlns:a16="http://schemas.microsoft.com/office/drawing/2014/main" id="{D0BA772A-7DE2-FB26-411E-1349D5256FD2}"/>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4ABF8E1D-3B9A-3BC8-8380-6D358E8FFCD6}"/>
              </a:ext>
            </a:extLst>
          </p:cNvPr>
          <p:cNvGrpSpPr/>
          <p:nvPr/>
        </p:nvGrpSpPr>
        <p:grpSpPr>
          <a:xfrm rot="21391603" flipV="1">
            <a:off x="6391315" y="2673876"/>
            <a:ext cx="211483" cy="205201"/>
            <a:chOff x="6787242" y="2111827"/>
            <a:chExt cx="1144333" cy="1110343"/>
          </a:xfrm>
        </p:grpSpPr>
        <p:sp>
          <p:nvSpPr>
            <p:cNvPr id="44" name="Regular Pentagon 43">
              <a:extLst>
                <a:ext uri="{FF2B5EF4-FFF2-40B4-BE49-F238E27FC236}">
                  <a16:creationId xmlns:a16="http://schemas.microsoft.com/office/drawing/2014/main" id="{A50949A2-5306-616F-CB54-3BAB8C19481D}"/>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5" name="Straight Connector 44">
              <a:extLst>
                <a:ext uri="{FF2B5EF4-FFF2-40B4-BE49-F238E27FC236}">
                  <a16:creationId xmlns:a16="http://schemas.microsoft.com/office/drawing/2014/main" id="{9D382999-9F24-ED6C-FFAE-9C09D4FF556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856936F1-7421-30E1-5F56-D3E18DE6C9BD}"/>
              </a:ext>
            </a:extLst>
          </p:cNvPr>
          <p:cNvGrpSpPr/>
          <p:nvPr/>
        </p:nvGrpSpPr>
        <p:grpSpPr>
          <a:xfrm rot="14441535" flipV="1">
            <a:off x="6069253" y="1676165"/>
            <a:ext cx="211483" cy="205201"/>
            <a:chOff x="6787242" y="2111827"/>
            <a:chExt cx="1144333" cy="1110343"/>
          </a:xfrm>
        </p:grpSpPr>
        <p:sp>
          <p:nvSpPr>
            <p:cNvPr id="47" name="Regular Pentagon 46">
              <a:extLst>
                <a:ext uri="{FF2B5EF4-FFF2-40B4-BE49-F238E27FC236}">
                  <a16:creationId xmlns:a16="http://schemas.microsoft.com/office/drawing/2014/main" id="{2EDAB058-398A-B15E-2696-6700D087F058}"/>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8" name="Straight Connector 47">
              <a:extLst>
                <a:ext uri="{FF2B5EF4-FFF2-40B4-BE49-F238E27FC236}">
                  <a16:creationId xmlns:a16="http://schemas.microsoft.com/office/drawing/2014/main" id="{12D24151-F4FE-787F-9B42-39A8EB351BD9}"/>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1DF47DA0-A06D-99AB-5E5D-514DEACFB8B5}"/>
              </a:ext>
            </a:extLst>
          </p:cNvPr>
          <p:cNvGrpSpPr/>
          <p:nvPr/>
        </p:nvGrpSpPr>
        <p:grpSpPr>
          <a:xfrm rot="15273638" flipV="1">
            <a:off x="7278360" y="2399863"/>
            <a:ext cx="211483" cy="205201"/>
            <a:chOff x="6787242" y="2111827"/>
            <a:chExt cx="1144333" cy="1110343"/>
          </a:xfrm>
        </p:grpSpPr>
        <p:sp>
          <p:nvSpPr>
            <p:cNvPr id="50" name="Regular Pentagon 49">
              <a:extLst>
                <a:ext uri="{FF2B5EF4-FFF2-40B4-BE49-F238E27FC236}">
                  <a16:creationId xmlns:a16="http://schemas.microsoft.com/office/drawing/2014/main" id="{79487205-2B43-9E69-7E46-D33E0D206E85}"/>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51" name="Straight Connector 50">
              <a:extLst>
                <a:ext uri="{FF2B5EF4-FFF2-40B4-BE49-F238E27FC236}">
                  <a16:creationId xmlns:a16="http://schemas.microsoft.com/office/drawing/2014/main" id="{CA619309-08A0-1CA9-A664-755150EE7366}"/>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D7925BD0-BB98-BD1B-245F-C9410C11C3D6}"/>
              </a:ext>
            </a:extLst>
          </p:cNvPr>
          <p:cNvGrpSpPr/>
          <p:nvPr/>
        </p:nvGrpSpPr>
        <p:grpSpPr>
          <a:xfrm rot="8650442" flipH="1" flipV="1">
            <a:off x="6521746" y="1937172"/>
            <a:ext cx="211483" cy="205201"/>
            <a:chOff x="6787242" y="2111827"/>
            <a:chExt cx="1144333" cy="1110343"/>
          </a:xfrm>
        </p:grpSpPr>
        <p:sp>
          <p:nvSpPr>
            <p:cNvPr id="53" name="Regular Pentagon 52">
              <a:extLst>
                <a:ext uri="{FF2B5EF4-FFF2-40B4-BE49-F238E27FC236}">
                  <a16:creationId xmlns:a16="http://schemas.microsoft.com/office/drawing/2014/main" id="{427CA4AD-A834-208E-1B58-94C061A3DB6C}"/>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54" name="Straight Connector 53">
              <a:extLst>
                <a:ext uri="{FF2B5EF4-FFF2-40B4-BE49-F238E27FC236}">
                  <a16:creationId xmlns:a16="http://schemas.microsoft.com/office/drawing/2014/main" id="{DCD5921C-F9C0-5051-C95A-09BA0C0500DD}"/>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541DBD69-6ECC-8FC3-449C-0BC02B926ADB}"/>
              </a:ext>
            </a:extLst>
          </p:cNvPr>
          <p:cNvGrpSpPr/>
          <p:nvPr/>
        </p:nvGrpSpPr>
        <p:grpSpPr>
          <a:xfrm rot="5400000" flipV="1">
            <a:off x="8184552" y="2313136"/>
            <a:ext cx="211483" cy="205201"/>
            <a:chOff x="6787242" y="2111827"/>
            <a:chExt cx="1144333" cy="1110343"/>
          </a:xfrm>
        </p:grpSpPr>
        <p:sp>
          <p:nvSpPr>
            <p:cNvPr id="56" name="Regular Pentagon 55">
              <a:extLst>
                <a:ext uri="{FF2B5EF4-FFF2-40B4-BE49-F238E27FC236}">
                  <a16:creationId xmlns:a16="http://schemas.microsoft.com/office/drawing/2014/main" id="{31BB8AA3-8485-BE91-FFFC-CFAD1169AFA9}"/>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57" name="Straight Connector 56">
              <a:extLst>
                <a:ext uri="{FF2B5EF4-FFF2-40B4-BE49-F238E27FC236}">
                  <a16:creationId xmlns:a16="http://schemas.microsoft.com/office/drawing/2014/main" id="{3D6116BC-E512-25EA-927C-A7191CA0E328}"/>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58" name="Footer Placeholder 3">
            <a:extLst>
              <a:ext uri="{FF2B5EF4-FFF2-40B4-BE49-F238E27FC236}">
                <a16:creationId xmlns:a16="http://schemas.microsoft.com/office/drawing/2014/main" id="{55DCD961-EE4B-EF62-6382-B2010E87671C}"/>
              </a:ext>
            </a:extLst>
          </p:cNvPr>
          <p:cNvSpPr txBox="1">
            <a:spLocks/>
          </p:cNvSpPr>
          <p:nvPr/>
        </p:nvSpPr>
        <p:spPr>
          <a:xfrm>
            <a:off x="5786891" y="1161266"/>
            <a:ext cx="2730427" cy="256032"/>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600" dirty="0">
                <a:solidFill>
                  <a:schemeClr val="tx1">
                    <a:lumMod val="75000"/>
                    <a:lumOff val="25000"/>
                  </a:schemeClr>
                </a:solidFill>
                <a:latin typeface="Calibri" panose="020F0502020204030204" pitchFamily="34" charset="0"/>
                <a:cs typeface="Calibri" panose="020F0502020204030204" pitchFamily="34" charset="0"/>
              </a:rPr>
              <a:t>Host Cell Nucleotides</a:t>
            </a:r>
          </a:p>
        </p:txBody>
      </p:sp>
      <p:grpSp>
        <p:nvGrpSpPr>
          <p:cNvPr id="59" name="Group 58">
            <a:extLst>
              <a:ext uri="{FF2B5EF4-FFF2-40B4-BE49-F238E27FC236}">
                <a16:creationId xmlns:a16="http://schemas.microsoft.com/office/drawing/2014/main" id="{A0CE71D7-39B7-2BFB-0AE7-A7641266CBDC}"/>
              </a:ext>
            </a:extLst>
          </p:cNvPr>
          <p:cNvGrpSpPr/>
          <p:nvPr/>
        </p:nvGrpSpPr>
        <p:grpSpPr>
          <a:xfrm rot="20269972">
            <a:off x="8172977" y="1902828"/>
            <a:ext cx="211483" cy="205201"/>
            <a:chOff x="6787242" y="2111827"/>
            <a:chExt cx="1144333" cy="1110343"/>
          </a:xfrm>
        </p:grpSpPr>
        <p:sp>
          <p:nvSpPr>
            <p:cNvPr id="60" name="Regular Pentagon 59">
              <a:extLst>
                <a:ext uri="{FF2B5EF4-FFF2-40B4-BE49-F238E27FC236}">
                  <a16:creationId xmlns:a16="http://schemas.microsoft.com/office/drawing/2014/main" id="{B6547EAE-D8BE-D2C4-BD1C-C4B8037AA1DF}"/>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61" name="Straight Connector 60">
              <a:extLst>
                <a:ext uri="{FF2B5EF4-FFF2-40B4-BE49-F238E27FC236}">
                  <a16:creationId xmlns:a16="http://schemas.microsoft.com/office/drawing/2014/main" id="{B64C9C5C-3FC9-C49A-53CA-010AD4766AF5}"/>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A452E87E-276D-3E1A-619C-1ABDB466C082}"/>
              </a:ext>
            </a:extLst>
          </p:cNvPr>
          <p:cNvGrpSpPr/>
          <p:nvPr/>
        </p:nvGrpSpPr>
        <p:grpSpPr>
          <a:xfrm rot="20269972">
            <a:off x="5889785" y="2549808"/>
            <a:ext cx="211483" cy="205201"/>
            <a:chOff x="6787242" y="2111827"/>
            <a:chExt cx="1144333" cy="1110343"/>
          </a:xfrm>
        </p:grpSpPr>
        <p:sp>
          <p:nvSpPr>
            <p:cNvPr id="63" name="Regular Pentagon 62">
              <a:extLst>
                <a:ext uri="{FF2B5EF4-FFF2-40B4-BE49-F238E27FC236}">
                  <a16:creationId xmlns:a16="http://schemas.microsoft.com/office/drawing/2014/main" id="{3EE1F433-7B55-8DA9-F80D-4C58E3CED557}"/>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64" name="Straight Connector 63">
              <a:extLst>
                <a:ext uri="{FF2B5EF4-FFF2-40B4-BE49-F238E27FC236}">
                  <a16:creationId xmlns:a16="http://schemas.microsoft.com/office/drawing/2014/main" id="{874B6DC2-6686-3EF6-6EA5-48FD50B03F60}"/>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85BC83CB-F5EF-B79A-E324-D7845FC78197}"/>
              </a:ext>
            </a:extLst>
          </p:cNvPr>
          <p:cNvGrpSpPr/>
          <p:nvPr/>
        </p:nvGrpSpPr>
        <p:grpSpPr>
          <a:xfrm rot="20269972">
            <a:off x="7104160" y="2836372"/>
            <a:ext cx="211483" cy="205201"/>
            <a:chOff x="6787242" y="2111827"/>
            <a:chExt cx="1144333" cy="1110343"/>
          </a:xfrm>
        </p:grpSpPr>
        <p:sp>
          <p:nvSpPr>
            <p:cNvPr id="66" name="Regular Pentagon 65">
              <a:extLst>
                <a:ext uri="{FF2B5EF4-FFF2-40B4-BE49-F238E27FC236}">
                  <a16:creationId xmlns:a16="http://schemas.microsoft.com/office/drawing/2014/main" id="{6F68A327-71ED-85F5-B19B-A87433F907C3}"/>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67" name="Straight Connector 66">
              <a:extLst>
                <a:ext uri="{FF2B5EF4-FFF2-40B4-BE49-F238E27FC236}">
                  <a16:creationId xmlns:a16="http://schemas.microsoft.com/office/drawing/2014/main" id="{EBB5F479-711A-2B1C-D61E-D39EDA0F5C25}"/>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349DB7AD-7C80-6D5C-E87C-7A8E5D4196E8}"/>
              </a:ext>
            </a:extLst>
          </p:cNvPr>
          <p:cNvGrpSpPr/>
          <p:nvPr/>
        </p:nvGrpSpPr>
        <p:grpSpPr>
          <a:xfrm rot="5400000" flipV="1">
            <a:off x="7549500" y="2671246"/>
            <a:ext cx="211483" cy="205201"/>
            <a:chOff x="6787242" y="2111827"/>
            <a:chExt cx="1144333" cy="1110343"/>
          </a:xfrm>
        </p:grpSpPr>
        <p:sp>
          <p:nvSpPr>
            <p:cNvPr id="69" name="Regular Pentagon 68">
              <a:extLst>
                <a:ext uri="{FF2B5EF4-FFF2-40B4-BE49-F238E27FC236}">
                  <a16:creationId xmlns:a16="http://schemas.microsoft.com/office/drawing/2014/main" id="{08176733-571A-698C-93B9-F3D7D445B3F1}"/>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70" name="Straight Connector 69">
              <a:extLst>
                <a:ext uri="{FF2B5EF4-FFF2-40B4-BE49-F238E27FC236}">
                  <a16:creationId xmlns:a16="http://schemas.microsoft.com/office/drawing/2014/main" id="{DE2F1678-8CB5-3DE1-D554-59ABF79A3F05}"/>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9CD0FFDC-EB4D-D74B-9E53-F794820309C7}"/>
              </a:ext>
            </a:extLst>
          </p:cNvPr>
          <p:cNvGrpSpPr/>
          <p:nvPr/>
        </p:nvGrpSpPr>
        <p:grpSpPr>
          <a:xfrm flipV="1">
            <a:off x="6651133" y="3020879"/>
            <a:ext cx="211483" cy="205201"/>
            <a:chOff x="6787242" y="2111827"/>
            <a:chExt cx="1144333" cy="1110343"/>
          </a:xfrm>
        </p:grpSpPr>
        <p:sp>
          <p:nvSpPr>
            <p:cNvPr id="72" name="Regular Pentagon 71">
              <a:extLst>
                <a:ext uri="{FF2B5EF4-FFF2-40B4-BE49-F238E27FC236}">
                  <a16:creationId xmlns:a16="http://schemas.microsoft.com/office/drawing/2014/main" id="{913AE3EB-C531-BC51-BF3D-51A2E876DFDF}"/>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73" name="Straight Connector 72">
              <a:extLst>
                <a:ext uri="{FF2B5EF4-FFF2-40B4-BE49-F238E27FC236}">
                  <a16:creationId xmlns:a16="http://schemas.microsoft.com/office/drawing/2014/main" id="{C969E993-9D80-2F5E-0DB0-FD586C1589A9}"/>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B950A5DD-5D0A-E809-CBAC-9249DA5438DA}"/>
              </a:ext>
            </a:extLst>
          </p:cNvPr>
          <p:cNvGrpSpPr/>
          <p:nvPr/>
        </p:nvGrpSpPr>
        <p:grpSpPr>
          <a:xfrm rot="13222071" flipV="1">
            <a:off x="8049348" y="2731559"/>
            <a:ext cx="211483" cy="205201"/>
            <a:chOff x="6787242" y="2111827"/>
            <a:chExt cx="1144333" cy="1110343"/>
          </a:xfrm>
        </p:grpSpPr>
        <p:sp>
          <p:nvSpPr>
            <p:cNvPr id="76" name="Regular Pentagon 75">
              <a:extLst>
                <a:ext uri="{FF2B5EF4-FFF2-40B4-BE49-F238E27FC236}">
                  <a16:creationId xmlns:a16="http://schemas.microsoft.com/office/drawing/2014/main" id="{087483ED-30BB-DAE3-D30B-F66BBBAEBD91}"/>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77" name="Straight Connector 76">
              <a:extLst>
                <a:ext uri="{FF2B5EF4-FFF2-40B4-BE49-F238E27FC236}">
                  <a16:creationId xmlns:a16="http://schemas.microsoft.com/office/drawing/2014/main" id="{D919AFA3-41C4-D334-EDD6-1F9355D98C09}"/>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20055328"/>
      </p:ext>
    </p:extLst>
  </p:cSld>
  <p:clrMapOvr>
    <a:masterClrMapping/>
  </p:clrMapOvr>
  <mc:AlternateContent xmlns:mc="http://schemas.openxmlformats.org/markup-compatibility/2006" xmlns:p14="http://schemas.microsoft.com/office/powerpoint/2010/main">
    <mc:Choice Requires="p14">
      <p:transition spd="slow" p14:dur="1250" advTm="14346">
        <p:fade/>
      </p:transition>
    </mc:Choice>
    <mc:Fallback xmlns="">
      <p:transition spd="slow" advTm="14346">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5B39A4-ED9B-B230-9639-2714719A3B5C}"/>
              </a:ext>
            </a:extLst>
          </p:cNvPr>
          <p:cNvPicPr>
            <a:picLocks noChangeAspect="1"/>
          </p:cNvPicPr>
          <p:nvPr/>
        </p:nvPicPr>
        <p:blipFill>
          <a:blip r:embed="rId3"/>
          <a:stretch>
            <a:fillRect/>
          </a:stretch>
        </p:blipFill>
        <p:spPr>
          <a:xfrm>
            <a:off x="457200" y="1048244"/>
            <a:ext cx="8229600" cy="3657600"/>
          </a:xfrm>
          <a:prstGeom prst="rect">
            <a:avLst/>
          </a:prstGeom>
        </p:spPr>
      </p:pic>
      <p:sp>
        <p:nvSpPr>
          <p:cNvPr id="2" name="Title 1">
            <a:extLst>
              <a:ext uri="{FF2B5EF4-FFF2-40B4-BE49-F238E27FC236}">
                <a16:creationId xmlns:a16="http://schemas.microsoft.com/office/drawing/2014/main" id="{454191E3-263B-DA06-FD1B-06310AB92002}"/>
              </a:ext>
            </a:extLst>
          </p:cNvPr>
          <p:cNvSpPr>
            <a:spLocks noGrp="1"/>
          </p:cNvSpPr>
          <p:nvPr>
            <p:ph type="title"/>
          </p:nvPr>
        </p:nvSpPr>
        <p:spPr/>
        <p:txBody>
          <a:bodyPr/>
          <a:lstStyle/>
          <a:p>
            <a:r>
              <a:rPr lang="en-US" dirty="0"/>
              <a:t>Transcription</a:t>
            </a:r>
          </a:p>
        </p:txBody>
      </p:sp>
      <p:sp>
        <p:nvSpPr>
          <p:cNvPr id="3" name="Text Placeholder 2">
            <a:extLst>
              <a:ext uri="{FF2B5EF4-FFF2-40B4-BE49-F238E27FC236}">
                <a16:creationId xmlns:a16="http://schemas.microsoft.com/office/drawing/2014/main" id="{F92FBAE3-891F-72DE-21D4-FE081C54E97F}"/>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4" name="Rectangle 13">
            <a:extLst>
              <a:ext uri="{FF2B5EF4-FFF2-40B4-BE49-F238E27FC236}">
                <a16:creationId xmlns:a16="http://schemas.microsoft.com/office/drawing/2014/main" id="{EBB11A8A-8AC3-92FA-EEA8-712E594503E8}"/>
              </a:ext>
            </a:extLst>
          </p:cNvPr>
          <p:cNvSpPr>
            <a:spLocks noChangeArrowheads="1"/>
          </p:cNvSpPr>
          <p:nvPr/>
        </p:nvSpPr>
        <p:spPr bwMode="auto">
          <a:xfrm>
            <a:off x="7772985" y="4420720"/>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Nucleus</a:t>
            </a:r>
          </a:p>
        </p:txBody>
      </p:sp>
      <p:cxnSp>
        <p:nvCxnSpPr>
          <p:cNvPr id="12" name="Straight Arrow Connector 11">
            <a:extLst>
              <a:ext uri="{FF2B5EF4-FFF2-40B4-BE49-F238E27FC236}">
                <a16:creationId xmlns:a16="http://schemas.microsoft.com/office/drawing/2014/main" id="{BBAD58ED-5512-6EDB-BB41-E86ECEEC956A}"/>
              </a:ext>
            </a:extLst>
          </p:cNvPr>
          <p:cNvCxnSpPr>
            <a:cxnSpLocks/>
          </p:cNvCxnSpPr>
          <p:nvPr/>
        </p:nvCxnSpPr>
        <p:spPr>
          <a:xfrm flipH="1">
            <a:off x="3961727" y="2744908"/>
            <a:ext cx="487107" cy="0"/>
          </a:xfrm>
          <a:prstGeom prst="straightConnector1">
            <a:avLst/>
          </a:prstGeom>
          <a:ln w="9525" cap="rnd">
            <a:solidFill>
              <a:schemeClr val="tx1">
                <a:lumMod val="65000"/>
                <a:lumOff val="35000"/>
              </a:schemeClr>
            </a:solidFill>
            <a:miter lim="800000"/>
            <a:headEnd type="none" w="med" len="med"/>
            <a:tailEnd type="none" w="med" len="med"/>
          </a:ln>
          <a:effectLst>
            <a:glow rad="12700">
              <a:schemeClr val="bg1">
                <a:alpha val="65000"/>
              </a:schemeClr>
            </a:glow>
          </a:effectLst>
        </p:spPr>
        <p:style>
          <a:lnRef idx="1">
            <a:schemeClr val="accent1"/>
          </a:lnRef>
          <a:fillRef idx="0">
            <a:schemeClr val="accent1"/>
          </a:fillRef>
          <a:effectRef idx="0">
            <a:schemeClr val="accent1"/>
          </a:effectRef>
          <a:fontRef idx="minor">
            <a:schemeClr val="tx1"/>
          </a:fontRef>
        </p:style>
      </p:cxnSp>
      <p:sp>
        <p:nvSpPr>
          <p:cNvPr id="13" name="Rectangle 13">
            <a:extLst>
              <a:ext uri="{FF2B5EF4-FFF2-40B4-BE49-F238E27FC236}">
                <a16:creationId xmlns:a16="http://schemas.microsoft.com/office/drawing/2014/main" id="{6F278C81-8B6F-50D6-34CE-E652F40B4C84}"/>
              </a:ext>
            </a:extLst>
          </p:cNvPr>
          <p:cNvSpPr>
            <a:spLocks noChangeArrowheads="1"/>
          </p:cNvSpPr>
          <p:nvPr/>
        </p:nvSpPr>
        <p:spPr bwMode="auto">
          <a:xfrm>
            <a:off x="3145340" y="2451293"/>
            <a:ext cx="954065" cy="577186"/>
          </a:xfrm>
          <a:prstGeom prst="rect">
            <a:avLst/>
          </a:prstGeom>
          <a:noFill/>
          <a:ln w="12700">
            <a:noFill/>
            <a:miter lim="800000"/>
            <a:headEnd/>
            <a:tailEnd/>
          </a:ln>
          <a:effectLst>
            <a:outerShdw blurRad="50800" dist="12700" algn="ctr" rotWithShape="0">
              <a:schemeClr val="bg1"/>
            </a:outerShdw>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HIV DNA</a:t>
            </a:r>
          </a:p>
        </p:txBody>
      </p:sp>
      <p:sp>
        <p:nvSpPr>
          <p:cNvPr id="18" name="Rectangle 13">
            <a:extLst>
              <a:ext uri="{FF2B5EF4-FFF2-40B4-BE49-F238E27FC236}">
                <a16:creationId xmlns:a16="http://schemas.microsoft.com/office/drawing/2014/main" id="{144CC7C3-069F-C2F8-0613-DF16905D052D}"/>
              </a:ext>
            </a:extLst>
          </p:cNvPr>
          <p:cNvSpPr>
            <a:spLocks noChangeArrowheads="1"/>
          </p:cNvSpPr>
          <p:nvPr/>
        </p:nvSpPr>
        <p:spPr bwMode="auto">
          <a:xfrm>
            <a:off x="457200" y="4420720"/>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Nucleus</a:t>
            </a:r>
          </a:p>
        </p:txBody>
      </p:sp>
      <p:sp>
        <p:nvSpPr>
          <p:cNvPr id="8" name="Rectangle 7">
            <a:extLst>
              <a:ext uri="{FF2B5EF4-FFF2-40B4-BE49-F238E27FC236}">
                <a16:creationId xmlns:a16="http://schemas.microsoft.com/office/drawing/2014/main" id="{EFB7D5D7-CAA4-9951-7F1E-81A8D69CCA9D}"/>
              </a:ext>
            </a:extLst>
          </p:cNvPr>
          <p:cNvSpPr>
            <a:spLocks noChangeArrowheads="1"/>
          </p:cNvSpPr>
          <p:nvPr/>
        </p:nvSpPr>
        <p:spPr bwMode="auto">
          <a:xfrm>
            <a:off x="5071185" y="1669305"/>
            <a:ext cx="1720807" cy="471552"/>
          </a:xfrm>
          <a:prstGeom prst="rect">
            <a:avLst/>
          </a:prstGeom>
          <a:solidFill>
            <a:srgbClr val="C0B2A8"/>
          </a:solidFill>
          <a:ln w="12700">
            <a:noFill/>
            <a:miter lim="800000"/>
            <a:headEnd/>
            <a:tailEnd/>
          </a:ln>
          <a:effectLst>
            <a:softEdge rad="101600"/>
          </a:effectLst>
        </p:spPr>
        <p:txBody>
          <a:bodyPr wrap="none" anchor="ctr">
            <a:prstTxWarp prst="textNoShape">
              <a:avLst/>
            </a:prstTxWarp>
          </a:bodyPr>
          <a:lstStyle/>
          <a:p>
            <a:pPr algn="ct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FA875DDC-D885-76BF-2D32-B015180A27B7}"/>
              </a:ext>
            </a:extLst>
          </p:cNvPr>
          <p:cNvSpPr>
            <a:spLocks noChangeArrowheads="1"/>
          </p:cNvSpPr>
          <p:nvPr/>
        </p:nvSpPr>
        <p:spPr bwMode="auto">
          <a:xfrm>
            <a:off x="5000172" y="1561982"/>
            <a:ext cx="1791236" cy="561355"/>
          </a:xfrm>
          <a:prstGeom prst="rect">
            <a:avLst/>
          </a:prstGeom>
          <a:solidFill>
            <a:schemeClr val="bg1">
              <a:alpha val="50000"/>
            </a:schemeClr>
          </a:solidFill>
          <a:ln w="12700">
            <a:noFill/>
            <a:miter lim="800000"/>
            <a:headEnd/>
            <a:tailEnd/>
          </a:ln>
          <a:effectLst>
            <a:outerShdw blurRad="76200" dist="25400" algn="ctr" rotWithShape="0">
              <a:schemeClr val="bg1"/>
            </a:outerShdw>
            <a:softEdge rad="177800"/>
          </a:effectLst>
        </p:spPr>
        <p:txBody>
          <a:bodyPr wrap="none" anchor="ctr">
            <a:prstTxWarp prst="textNoShape">
              <a:avLst/>
            </a:prstTxWarp>
          </a:bodyPr>
          <a:lstStyle/>
          <a:p>
            <a:pPr algn="ctr"/>
            <a:r>
              <a:rPr lang="en-US" sz="1600" dirty="0">
                <a:solidFill>
                  <a:schemeClr val="tx1">
                    <a:lumMod val="65000"/>
                    <a:lumOff val="35000"/>
                  </a:schemeClr>
                </a:solidFill>
                <a:latin typeface="Calibri" panose="020F0502020204030204" pitchFamily="34" charset="0"/>
                <a:cs typeface="Calibri" panose="020F0502020204030204" pitchFamily="34" charset="0"/>
              </a:rPr>
              <a:t>HIV genomic RNA</a:t>
            </a:r>
          </a:p>
        </p:txBody>
      </p:sp>
      <p:sp>
        <p:nvSpPr>
          <p:cNvPr id="10" name="Rectangle 9">
            <a:extLst>
              <a:ext uri="{FF2B5EF4-FFF2-40B4-BE49-F238E27FC236}">
                <a16:creationId xmlns:a16="http://schemas.microsoft.com/office/drawing/2014/main" id="{1E1347B5-7F64-7B36-E13E-C2A3F6A3C290}"/>
              </a:ext>
            </a:extLst>
          </p:cNvPr>
          <p:cNvSpPr>
            <a:spLocks noChangeArrowheads="1"/>
          </p:cNvSpPr>
          <p:nvPr/>
        </p:nvSpPr>
        <p:spPr bwMode="auto">
          <a:xfrm>
            <a:off x="4592831" y="3496395"/>
            <a:ext cx="1720807" cy="471552"/>
          </a:xfrm>
          <a:prstGeom prst="rect">
            <a:avLst/>
          </a:prstGeom>
          <a:solidFill>
            <a:srgbClr val="C3B4AA"/>
          </a:solidFill>
          <a:ln w="12700">
            <a:noFill/>
            <a:miter lim="800000"/>
            <a:headEnd/>
            <a:tailEnd/>
          </a:ln>
          <a:effectLst>
            <a:softEdge rad="101600"/>
          </a:effectLst>
        </p:spPr>
        <p:txBody>
          <a:bodyPr wrap="none" anchor="ctr">
            <a:prstTxWarp prst="textNoShape">
              <a:avLst/>
            </a:prstTxWarp>
          </a:bodyPr>
          <a:lstStyle/>
          <a:p>
            <a:pPr algn="ct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86C10480-2D53-9218-5599-C6EF256C5442}"/>
              </a:ext>
            </a:extLst>
          </p:cNvPr>
          <p:cNvSpPr>
            <a:spLocks noChangeArrowheads="1"/>
          </p:cNvSpPr>
          <p:nvPr/>
        </p:nvSpPr>
        <p:spPr bwMode="auto">
          <a:xfrm>
            <a:off x="4876800" y="3408842"/>
            <a:ext cx="1324454" cy="561355"/>
          </a:xfrm>
          <a:prstGeom prst="rect">
            <a:avLst/>
          </a:prstGeom>
          <a:solidFill>
            <a:schemeClr val="bg1">
              <a:alpha val="50000"/>
            </a:schemeClr>
          </a:solidFill>
          <a:ln w="12700">
            <a:noFill/>
            <a:miter lim="800000"/>
            <a:headEnd/>
            <a:tailEnd/>
          </a:ln>
          <a:effectLst>
            <a:outerShdw blurRad="76200" dist="25400" algn="ctr" rotWithShape="0">
              <a:schemeClr val="bg1"/>
            </a:outerShdw>
            <a:softEdge rad="177800"/>
          </a:effectLst>
        </p:spPr>
        <p:txBody>
          <a:bodyPr wrap="none" anchor="ctr">
            <a:prstTxWarp prst="textNoShape">
              <a:avLst/>
            </a:prstTxWarp>
          </a:bodyPr>
          <a:lstStyle/>
          <a:p>
            <a:pPr algn="ctr"/>
            <a:r>
              <a:rPr lang="en-US" sz="1600" dirty="0">
                <a:solidFill>
                  <a:schemeClr val="tx1">
                    <a:lumMod val="65000"/>
                    <a:lumOff val="35000"/>
                  </a:schemeClr>
                </a:solidFill>
                <a:latin typeface="Calibri" panose="020F0502020204030204" pitchFamily="34" charset="0"/>
                <a:cs typeface="Calibri" panose="020F0502020204030204" pitchFamily="34" charset="0"/>
              </a:rPr>
              <a:t>HIV mRNA</a:t>
            </a:r>
          </a:p>
        </p:txBody>
      </p:sp>
    </p:spTree>
    <p:extLst>
      <p:ext uri="{BB962C8B-B14F-4D97-AF65-F5344CB8AC3E}">
        <p14:creationId xmlns:p14="http://schemas.microsoft.com/office/powerpoint/2010/main" val="3066369267"/>
      </p:ext>
    </p:extLst>
  </p:cSld>
  <p:clrMapOvr>
    <a:masterClrMapping/>
  </p:clrMapOvr>
  <mc:AlternateContent xmlns:mc="http://schemas.openxmlformats.org/markup-compatibility/2006" xmlns:p14="http://schemas.microsoft.com/office/powerpoint/2010/main">
    <mc:Choice Requires="p14">
      <p:transition spd="slow" p14:dur="1250" advTm="16597">
        <p:fade/>
      </p:transition>
    </mc:Choice>
    <mc:Fallback xmlns="">
      <p:transition spd="slow" advTm="16597">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86DA001-82F8-F490-1989-43BD1F0C943B}"/>
              </a:ext>
            </a:extLst>
          </p:cNvPr>
          <p:cNvPicPr>
            <a:picLocks noChangeAspect="1"/>
          </p:cNvPicPr>
          <p:nvPr/>
        </p:nvPicPr>
        <p:blipFill>
          <a:blip r:embed="rId2"/>
          <a:stretch>
            <a:fillRect/>
          </a:stretch>
        </p:blipFill>
        <p:spPr>
          <a:xfrm>
            <a:off x="457200" y="1048244"/>
            <a:ext cx="8229600" cy="3657600"/>
          </a:xfrm>
          <a:prstGeom prst="rect">
            <a:avLst/>
          </a:prstGeom>
        </p:spPr>
      </p:pic>
      <p:sp>
        <p:nvSpPr>
          <p:cNvPr id="2" name="Title 1">
            <a:extLst>
              <a:ext uri="{FF2B5EF4-FFF2-40B4-BE49-F238E27FC236}">
                <a16:creationId xmlns:a16="http://schemas.microsoft.com/office/drawing/2014/main" id="{E4F2A06D-C3B4-6DCF-357C-88EF1741110C}"/>
              </a:ext>
            </a:extLst>
          </p:cNvPr>
          <p:cNvSpPr>
            <a:spLocks noGrp="1"/>
          </p:cNvSpPr>
          <p:nvPr>
            <p:ph type="title"/>
          </p:nvPr>
        </p:nvSpPr>
        <p:spPr/>
        <p:txBody>
          <a:bodyPr/>
          <a:lstStyle/>
          <a:p>
            <a:r>
              <a:rPr lang="en-US" dirty="0"/>
              <a:t>Transcription</a:t>
            </a:r>
          </a:p>
        </p:txBody>
      </p:sp>
      <p:sp>
        <p:nvSpPr>
          <p:cNvPr id="3" name="Text Placeholder 2">
            <a:extLst>
              <a:ext uri="{FF2B5EF4-FFF2-40B4-BE49-F238E27FC236}">
                <a16:creationId xmlns:a16="http://schemas.microsoft.com/office/drawing/2014/main" id="{923C8005-4E6D-AAC0-BCE9-4FA43E5B6E29}"/>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18" name="Rectangle 13">
            <a:extLst>
              <a:ext uri="{FF2B5EF4-FFF2-40B4-BE49-F238E27FC236}">
                <a16:creationId xmlns:a16="http://schemas.microsoft.com/office/drawing/2014/main" id="{F8203532-6EB8-8B4A-458D-E59101E84B58}"/>
              </a:ext>
            </a:extLst>
          </p:cNvPr>
          <p:cNvSpPr>
            <a:spLocks noChangeArrowheads="1"/>
          </p:cNvSpPr>
          <p:nvPr/>
        </p:nvSpPr>
        <p:spPr bwMode="auto">
          <a:xfrm>
            <a:off x="5136280" y="1691297"/>
            <a:ext cx="1532652" cy="378133"/>
          </a:xfrm>
          <a:prstGeom prst="rect">
            <a:avLst/>
          </a:prstGeom>
          <a:solidFill>
            <a:srgbClr val="C2B4A9"/>
          </a:solidFill>
          <a:ln w="12700">
            <a:noFill/>
            <a:miter lim="800000"/>
            <a:headEnd/>
            <a:tailEnd/>
          </a:ln>
          <a:effectLst>
            <a:softEdge rad="25400"/>
          </a:effectLst>
        </p:spPr>
        <p:txBody>
          <a:bodyPr wrap="none" anchor="ctr">
            <a:prstTxWarp prst="textNoShape">
              <a:avLst/>
            </a:prstTxWarp>
          </a:bodyPr>
          <a:lstStyle/>
          <a:p>
            <a:pPr>
              <a:lnSpc>
                <a:spcPts val="1800"/>
              </a:lnSpc>
            </a:pPr>
            <a:endParaRPr lang="en-US"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9" name="Rectangle 13">
            <a:extLst>
              <a:ext uri="{FF2B5EF4-FFF2-40B4-BE49-F238E27FC236}">
                <a16:creationId xmlns:a16="http://schemas.microsoft.com/office/drawing/2014/main" id="{A923A9D6-A227-F731-8062-A5FEC17E329C}"/>
              </a:ext>
            </a:extLst>
          </p:cNvPr>
          <p:cNvSpPr>
            <a:spLocks noChangeArrowheads="1"/>
          </p:cNvSpPr>
          <p:nvPr/>
        </p:nvSpPr>
        <p:spPr bwMode="auto">
          <a:xfrm>
            <a:off x="4761404" y="3536588"/>
            <a:ext cx="1532652" cy="378133"/>
          </a:xfrm>
          <a:prstGeom prst="rect">
            <a:avLst/>
          </a:prstGeom>
          <a:solidFill>
            <a:srgbClr val="C4B6AA"/>
          </a:solidFill>
          <a:ln w="12700">
            <a:noFill/>
            <a:miter lim="800000"/>
            <a:headEnd/>
            <a:tailEnd/>
          </a:ln>
          <a:effectLst>
            <a:softEdge rad="25400"/>
          </a:effectLst>
        </p:spPr>
        <p:txBody>
          <a:bodyPr wrap="none" anchor="ctr">
            <a:prstTxWarp prst="textNoShape">
              <a:avLst/>
            </a:prstTxWarp>
          </a:bodyPr>
          <a:lstStyle/>
          <a:p>
            <a:pPr>
              <a:lnSpc>
                <a:spcPts val="1800"/>
              </a:lnSpc>
            </a:pPr>
            <a:endParaRPr lang="en-US" sz="12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5" name="Rectangle 13">
            <a:extLst>
              <a:ext uri="{FF2B5EF4-FFF2-40B4-BE49-F238E27FC236}">
                <a16:creationId xmlns:a16="http://schemas.microsoft.com/office/drawing/2014/main" id="{97B38960-EFE6-BCBF-6765-DB808BDADAD6}"/>
              </a:ext>
            </a:extLst>
          </p:cNvPr>
          <p:cNvSpPr>
            <a:spLocks noChangeArrowheads="1"/>
          </p:cNvSpPr>
          <p:nvPr/>
        </p:nvSpPr>
        <p:spPr bwMode="auto">
          <a:xfrm>
            <a:off x="4921624" y="2028177"/>
            <a:ext cx="2426838" cy="550447"/>
          </a:xfrm>
          <a:prstGeom prst="rect">
            <a:avLst/>
          </a:prstGeom>
          <a:solidFill>
            <a:srgbClr val="C2B3AA"/>
          </a:solidFill>
          <a:ln w="12700">
            <a:noFill/>
            <a:miter lim="800000"/>
            <a:headEnd/>
            <a:tailEnd/>
          </a:ln>
          <a:effectLst>
            <a:softEdge rad="25400"/>
          </a:effectLst>
        </p:spPr>
        <p:txBody>
          <a:bodyPr wrap="none" anchor="ctr">
            <a:prstTxWarp prst="textNoShape">
              <a:avLst/>
            </a:prstTxWarp>
          </a:bodyPr>
          <a:lstStyle/>
          <a:p>
            <a:pPr algn="r">
              <a:lnSpc>
                <a:spcPts val="1800"/>
              </a:lnSpc>
            </a:pPr>
            <a:endParaRPr lang="en-US" sz="12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6" name="Rectangle 13">
            <a:extLst>
              <a:ext uri="{FF2B5EF4-FFF2-40B4-BE49-F238E27FC236}">
                <a16:creationId xmlns:a16="http://schemas.microsoft.com/office/drawing/2014/main" id="{02FDF9E8-B997-0A9E-25F8-578BEE7CBF9F}"/>
              </a:ext>
            </a:extLst>
          </p:cNvPr>
          <p:cNvSpPr>
            <a:spLocks noChangeArrowheads="1"/>
          </p:cNvSpPr>
          <p:nvPr/>
        </p:nvSpPr>
        <p:spPr bwMode="auto">
          <a:xfrm>
            <a:off x="4761404" y="2936129"/>
            <a:ext cx="2706205" cy="803156"/>
          </a:xfrm>
          <a:prstGeom prst="rect">
            <a:avLst/>
          </a:prstGeom>
          <a:solidFill>
            <a:srgbClr val="C2B3AA"/>
          </a:solidFill>
          <a:ln w="12700">
            <a:noFill/>
            <a:miter lim="800000"/>
            <a:headEnd/>
            <a:tailEnd/>
          </a:ln>
          <a:effectLst>
            <a:softEdge rad="63500"/>
          </a:effectLst>
        </p:spPr>
        <p:txBody>
          <a:bodyPr wrap="none" anchor="ctr">
            <a:prstTxWarp prst="textNoShape">
              <a:avLst/>
            </a:prstTxWarp>
          </a:bodyPr>
          <a:lstStyle/>
          <a:p>
            <a:pPr algn="r">
              <a:lnSpc>
                <a:spcPts val="1800"/>
              </a:lnSpc>
            </a:pPr>
            <a:endParaRPr lang="en-US" sz="12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4" name="Rectangle 13">
            <a:extLst>
              <a:ext uri="{FF2B5EF4-FFF2-40B4-BE49-F238E27FC236}">
                <a16:creationId xmlns:a16="http://schemas.microsoft.com/office/drawing/2014/main" id="{ACD6292C-EC2C-09EA-DDA3-2372E781EE93}"/>
              </a:ext>
            </a:extLst>
          </p:cNvPr>
          <p:cNvSpPr>
            <a:spLocks noChangeArrowheads="1"/>
          </p:cNvSpPr>
          <p:nvPr/>
        </p:nvSpPr>
        <p:spPr bwMode="auto">
          <a:xfrm>
            <a:off x="5186749" y="2936129"/>
            <a:ext cx="1532652" cy="378133"/>
          </a:xfrm>
          <a:prstGeom prst="rect">
            <a:avLst/>
          </a:prstGeom>
          <a:noFill/>
          <a:ln w="12700">
            <a:noFill/>
            <a:miter lim="800000"/>
            <a:headEnd/>
            <a:tailEnd/>
          </a:ln>
          <a:effectLst>
            <a:softEdge rad="25400"/>
          </a:effectLst>
        </p:spPr>
        <p:txBody>
          <a:bodyPr wrap="none" anchor="ctr">
            <a:prstTxWarp prst="textNoShape">
              <a:avLst/>
            </a:prstTxWarp>
          </a:bodyPr>
          <a:lstStyle/>
          <a:p>
            <a:pPr>
              <a:lnSpc>
                <a:spcPts val="1800"/>
              </a:lnSpc>
            </a:pPr>
            <a:endParaRPr lang="en-US" sz="12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27" name="Rectangle 13">
            <a:extLst>
              <a:ext uri="{FF2B5EF4-FFF2-40B4-BE49-F238E27FC236}">
                <a16:creationId xmlns:a16="http://schemas.microsoft.com/office/drawing/2014/main" id="{A947C596-7691-D6DF-008C-B0CB9FF2CC47}"/>
              </a:ext>
            </a:extLst>
          </p:cNvPr>
          <p:cNvSpPr>
            <a:spLocks noChangeArrowheads="1"/>
          </p:cNvSpPr>
          <p:nvPr/>
        </p:nvSpPr>
        <p:spPr bwMode="auto">
          <a:xfrm>
            <a:off x="3145340" y="2451293"/>
            <a:ext cx="954065" cy="577186"/>
          </a:xfrm>
          <a:prstGeom prst="rect">
            <a:avLst/>
          </a:prstGeom>
          <a:noFill/>
          <a:ln w="12700">
            <a:noFill/>
            <a:miter lim="800000"/>
            <a:headEnd/>
            <a:tailEnd/>
          </a:ln>
          <a:effectLst>
            <a:outerShdw blurRad="50800" dist="12700" algn="ctr" rotWithShape="0">
              <a:schemeClr val="bg1"/>
            </a:outerShdw>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HIV DNA</a:t>
            </a:r>
          </a:p>
        </p:txBody>
      </p:sp>
      <p:cxnSp>
        <p:nvCxnSpPr>
          <p:cNvPr id="29" name="Straight Arrow Connector 28">
            <a:extLst>
              <a:ext uri="{FF2B5EF4-FFF2-40B4-BE49-F238E27FC236}">
                <a16:creationId xmlns:a16="http://schemas.microsoft.com/office/drawing/2014/main" id="{A7AE636E-61BC-4D32-9813-E1DF9806CF37}"/>
              </a:ext>
            </a:extLst>
          </p:cNvPr>
          <p:cNvCxnSpPr>
            <a:cxnSpLocks/>
          </p:cNvCxnSpPr>
          <p:nvPr/>
        </p:nvCxnSpPr>
        <p:spPr>
          <a:xfrm flipH="1">
            <a:off x="3961727" y="2744908"/>
            <a:ext cx="487107" cy="0"/>
          </a:xfrm>
          <a:prstGeom prst="straightConnector1">
            <a:avLst/>
          </a:prstGeom>
          <a:ln w="9525" cap="rnd">
            <a:solidFill>
              <a:schemeClr val="tx1">
                <a:lumMod val="65000"/>
                <a:lumOff val="35000"/>
              </a:schemeClr>
            </a:solidFill>
            <a:miter lim="800000"/>
            <a:headEnd type="none" w="med" len="med"/>
            <a:tailEnd type="none" w="med" len="med"/>
          </a:ln>
          <a:effectLst>
            <a:glow rad="12700">
              <a:schemeClr val="bg1">
                <a:alpha val="65000"/>
              </a:schemeClr>
            </a:glow>
          </a:effectLst>
        </p:spPr>
        <p:style>
          <a:lnRef idx="1">
            <a:schemeClr val="accent1"/>
          </a:lnRef>
          <a:fillRef idx="0">
            <a:schemeClr val="accent1"/>
          </a:fillRef>
          <a:effectRef idx="0">
            <a:schemeClr val="accent1"/>
          </a:effectRef>
          <a:fontRef idx="minor">
            <a:schemeClr val="tx1"/>
          </a:fontRef>
        </p:style>
      </p:cxnSp>
      <p:sp>
        <p:nvSpPr>
          <p:cNvPr id="31" name="Rectangle 13">
            <a:extLst>
              <a:ext uri="{FF2B5EF4-FFF2-40B4-BE49-F238E27FC236}">
                <a16:creationId xmlns:a16="http://schemas.microsoft.com/office/drawing/2014/main" id="{DF0B562D-44C3-4FF5-992C-B24ED194E0CA}"/>
              </a:ext>
            </a:extLst>
          </p:cNvPr>
          <p:cNvSpPr>
            <a:spLocks noChangeArrowheads="1"/>
          </p:cNvSpPr>
          <p:nvPr/>
        </p:nvSpPr>
        <p:spPr bwMode="auto">
          <a:xfrm>
            <a:off x="457200" y="4420720"/>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Nucleus</a:t>
            </a:r>
          </a:p>
        </p:txBody>
      </p:sp>
      <p:sp>
        <p:nvSpPr>
          <p:cNvPr id="32" name="Rectangle 31">
            <a:extLst>
              <a:ext uri="{FF2B5EF4-FFF2-40B4-BE49-F238E27FC236}">
                <a16:creationId xmlns:a16="http://schemas.microsoft.com/office/drawing/2014/main" id="{41E5CE21-8B24-478E-D3D7-BD66953D1C0A}"/>
              </a:ext>
            </a:extLst>
          </p:cNvPr>
          <p:cNvSpPr>
            <a:spLocks noChangeArrowheads="1"/>
          </p:cNvSpPr>
          <p:nvPr/>
        </p:nvSpPr>
        <p:spPr bwMode="auto">
          <a:xfrm>
            <a:off x="4813336" y="2296250"/>
            <a:ext cx="1653530" cy="577186"/>
          </a:xfrm>
          <a:prstGeom prst="rect">
            <a:avLst/>
          </a:prstGeom>
          <a:noFill/>
          <a:ln w="12700">
            <a:noFill/>
            <a:miter lim="800000"/>
            <a:headEnd/>
            <a:tailEnd/>
          </a:ln>
          <a:effectLst>
            <a:outerShdw blurRad="76200" dist="25400" algn="ctr" rotWithShape="0">
              <a:schemeClr val="bg1"/>
            </a:outerShdw>
          </a:effectLst>
        </p:spPr>
        <p:txBody>
          <a:bodyPr wrap="none" anchor="ctr">
            <a:prstTxWarp prst="textNoShape">
              <a:avLst/>
            </a:prstTxWarp>
          </a:bodyPr>
          <a:lstStyle/>
          <a:p>
            <a:pPr algn="ctr"/>
            <a:r>
              <a:rPr lang="en-US" sz="1500" dirty="0">
                <a:solidFill>
                  <a:schemeClr val="tx1">
                    <a:lumMod val="65000"/>
                    <a:lumOff val="35000"/>
                  </a:schemeClr>
                </a:solidFill>
                <a:latin typeface="Calibri" panose="020F0502020204030204" pitchFamily="34" charset="0"/>
                <a:cs typeface="Calibri" panose="020F0502020204030204" pitchFamily="34" charset="0"/>
              </a:rPr>
              <a:t>HIV genomic RNA</a:t>
            </a:r>
          </a:p>
        </p:txBody>
      </p:sp>
      <p:sp>
        <p:nvSpPr>
          <p:cNvPr id="33" name="Rectangle 32">
            <a:extLst>
              <a:ext uri="{FF2B5EF4-FFF2-40B4-BE49-F238E27FC236}">
                <a16:creationId xmlns:a16="http://schemas.microsoft.com/office/drawing/2014/main" id="{DF7FC5BD-BB5C-51CF-1DC1-E7FB6436891B}"/>
              </a:ext>
            </a:extLst>
          </p:cNvPr>
          <p:cNvSpPr>
            <a:spLocks noChangeArrowheads="1"/>
          </p:cNvSpPr>
          <p:nvPr/>
        </p:nvSpPr>
        <p:spPr bwMode="auto">
          <a:xfrm>
            <a:off x="4461470" y="3359478"/>
            <a:ext cx="1653530" cy="577186"/>
          </a:xfrm>
          <a:prstGeom prst="rect">
            <a:avLst/>
          </a:prstGeom>
          <a:noFill/>
          <a:ln w="12700">
            <a:noFill/>
            <a:miter lim="800000"/>
            <a:headEnd/>
            <a:tailEnd/>
          </a:ln>
          <a:effectLst>
            <a:outerShdw blurRad="76200" dist="25400" algn="ctr" rotWithShape="0">
              <a:schemeClr val="bg1"/>
            </a:outerShdw>
          </a:effectLst>
        </p:spPr>
        <p:txBody>
          <a:bodyPr wrap="none" anchor="ctr">
            <a:prstTxWarp prst="textNoShape">
              <a:avLst/>
            </a:prstTxWarp>
          </a:bodyPr>
          <a:lstStyle/>
          <a:p>
            <a:pPr algn="ctr"/>
            <a:r>
              <a:rPr lang="en-US" sz="1500" dirty="0">
                <a:solidFill>
                  <a:schemeClr val="tx1">
                    <a:lumMod val="65000"/>
                    <a:lumOff val="35000"/>
                  </a:schemeClr>
                </a:solidFill>
                <a:latin typeface="Calibri" panose="020F0502020204030204" pitchFamily="34" charset="0"/>
                <a:cs typeface="Calibri" panose="020F0502020204030204" pitchFamily="34" charset="0"/>
              </a:rPr>
              <a:t>HIV mRNA</a:t>
            </a:r>
          </a:p>
        </p:txBody>
      </p:sp>
      <p:sp>
        <p:nvSpPr>
          <p:cNvPr id="7" name="Rectangle 6">
            <a:extLst>
              <a:ext uri="{FF2B5EF4-FFF2-40B4-BE49-F238E27FC236}">
                <a16:creationId xmlns:a16="http://schemas.microsoft.com/office/drawing/2014/main" id="{5334E740-E42A-34F4-A918-52814720B17B}"/>
              </a:ext>
            </a:extLst>
          </p:cNvPr>
          <p:cNvSpPr/>
          <p:nvPr/>
        </p:nvSpPr>
        <p:spPr>
          <a:xfrm rot="889550">
            <a:off x="4559646" y="1987312"/>
            <a:ext cx="228600" cy="228600"/>
          </a:xfrm>
          <a:prstGeom prst="rect">
            <a:avLst/>
          </a:prstGeom>
          <a:solidFill>
            <a:srgbClr val="FFFF00">
              <a:alpha val="61000"/>
            </a:srgb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93DF6C2-F2CD-A590-EE64-56EC2CC4081C}"/>
              </a:ext>
            </a:extLst>
          </p:cNvPr>
          <p:cNvSpPr>
            <a:spLocks noChangeArrowheads="1"/>
          </p:cNvSpPr>
          <p:nvPr/>
        </p:nvSpPr>
        <p:spPr bwMode="auto">
          <a:xfrm>
            <a:off x="2735943" y="1545771"/>
            <a:ext cx="1720807" cy="561355"/>
          </a:xfrm>
          <a:prstGeom prst="rect">
            <a:avLst/>
          </a:prstGeom>
          <a:solidFill>
            <a:schemeClr val="bg1">
              <a:alpha val="50000"/>
            </a:schemeClr>
          </a:solidFill>
          <a:ln w="12700">
            <a:noFill/>
            <a:miter lim="800000"/>
            <a:headEnd/>
            <a:tailEnd/>
          </a:ln>
          <a:effectLst>
            <a:outerShdw blurRad="76200" dist="25400" algn="ctr" rotWithShape="0">
              <a:schemeClr val="bg1"/>
            </a:outerShdw>
            <a:softEdge rad="177800"/>
          </a:effectLst>
        </p:spPr>
        <p:txBody>
          <a:bodyPr wrap="none" anchor="ctr">
            <a:prstTxWarp prst="textNoShape">
              <a:avLst/>
            </a:prstTxWarp>
          </a:bodyPr>
          <a:lstStyle/>
          <a:p>
            <a:pPr algn="ctr"/>
            <a:r>
              <a:rPr lang="en-US" sz="1600" dirty="0">
                <a:solidFill>
                  <a:schemeClr val="tx1">
                    <a:lumMod val="65000"/>
                    <a:lumOff val="35000"/>
                  </a:schemeClr>
                </a:solidFill>
                <a:latin typeface="Calibri" panose="020F0502020204030204" pitchFamily="34" charset="0"/>
                <a:cs typeface="Calibri" panose="020F0502020204030204" pitchFamily="34" charset="0"/>
              </a:rPr>
              <a:t>Promoter region</a:t>
            </a:r>
          </a:p>
        </p:txBody>
      </p:sp>
      <p:cxnSp>
        <p:nvCxnSpPr>
          <p:cNvPr id="9" name="Straight Arrow Connector 8">
            <a:extLst>
              <a:ext uri="{FF2B5EF4-FFF2-40B4-BE49-F238E27FC236}">
                <a16:creationId xmlns:a16="http://schemas.microsoft.com/office/drawing/2014/main" id="{BB1E3346-7C4A-7C9F-7850-FFE21A3B17AE}"/>
              </a:ext>
            </a:extLst>
          </p:cNvPr>
          <p:cNvCxnSpPr>
            <a:cxnSpLocks/>
            <a:stCxn id="7" idx="1"/>
          </p:cNvCxnSpPr>
          <p:nvPr/>
        </p:nvCxnSpPr>
        <p:spPr>
          <a:xfrm flipH="1" flipV="1">
            <a:off x="4285716" y="1880363"/>
            <a:ext cx="277735" cy="192002"/>
          </a:xfrm>
          <a:prstGeom prst="straightConnector1">
            <a:avLst/>
          </a:prstGeom>
          <a:ln w="9525" cap="rnd">
            <a:solidFill>
              <a:schemeClr val="tx1">
                <a:lumMod val="65000"/>
                <a:lumOff val="35000"/>
              </a:schemeClr>
            </a:solidFill>
            <a:miter lim="800000"/>
            <a:headEnd type="none" w="med" len="med"/>
            <a:tailEnd type="none" w="med" len="med"/>
          </a:ln>
          <a:effectLst>
            <a:glow rad="12700">
              <a:schemeClr val="bg1">
                <a:alpha val="65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5044163"/>
      </p:ext>
    </p:extLst>
  </p:cSld>
  <p:clrMapOvr>
    <a:masterClrMapping/>
  </p:clrMapOvr>
  <mc:AlternateContent xmlns:mc="http://schemas.openxmlformats.org/markup-compatibility/2006" xmlns:p14="http://schemas.microsoft.com/office/powerpoint/2010/main">
    <mc:Choice Requires="p14">
      <p:transition spd="slow" p14:dur="1250" advTm="10005">
        <p:circle/>
      </p:transition>
    </mc:Choice>
    <mc:Fallback xmlns="">
      <p:transition spd="slow" advTm="10005">
        <p:circl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034BF8-26EA-759D-2A35-53BACCDA232B}"/>
              </a:ext>
            </a:extLst>
          </p:cNvPr>
          <p:cNvPicPr>
            <a:picLocks noChangeAspect="1"/>
          </p:cNvPicPr>
          <p:nvPr/>
        </p:nvPicPr>
        <p:blipFill>
          <a:blip r:embed="rId2"/>
          <a:stretch>
            <a:fillRect/>
          </a:stretch>
        </p:blipFill>
        <p:spPr>
          <a:xfrm>
            <a:off x="457200" y="1048244"/>
            <a:ext cx="8229600" cy="3657600"/>
          </a:xfrm>
          <a:prstGeom prst="rect">
            <a:avLst/>
          </a:prstGeom>
        </p:spPr>
      </p:pic>
      <p:sp>
        <p:nvSpPr>
          <p:cNvPr id="2" name="Title 1">
            <a:extLst>
              <a:ext uri="{FF2B5EF4-FFF2-40B4-BE49-F238E27FC236}">
                <a16:creationId xmlns:a16="http://schemas.microsoft.com/office/drawing/2014/main" id="{E4F2A06D-C3B4-6DCF-357C-88EF1741110C}"/>
              </a:ext>
            </a:extLst>
          </p:cNvPr>
          <p:cNvSpPr>
            <a:spLocks noGrp="1"/>
          </p:cNvSpPr>
          <p:nvPr>
            <p:ph type="title"/>
          </p:nvPr>
        </p:nvSpPr>
        <p:spPr/>
        <p:txBody>
          <a:bodyPr/>
          <a:lstStyle/>
          <a:p>
            <a:r>
              <a:rPr lang="en-US" dirty="0"/>
              <a:t>Transcription</a:t>
            </a:r>
          </a:p>
        </p:txBody>
      </p:sp>
      <p:sp>
        <p:nvSpPr>
          <p:cNvPr id="3" name="Text Placeholder 2">
            <a:extLst>
              <a:ext uri="{FF2B5EF4-FFF2-40B4-BE49-F238E27FC236}">
                <a16:creationId xmlns:a16="http://schemas.microsoft.com/office/drawing/2014/main" id="{923C8005-4E6D-AAC0-BCE9-4FA43E5B6E29}"/>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18" name="Rectangle 13">
            <a:extLst>
              <a:ext uri="{FF2B5EF4-FFF2-40B4-BE49-F238E27FC236}">
                <a16:creationId xmlns:a16="http://schemas.microsoft.com/office/drawing/2014/main" id="{F8203532-6EB8-8B4A-458D-E59101E84B58}"/>
              </a:ext>
            </a:extLst>
          </p:cNvPr>
          <p:cNvSpPr>
            <a:spLocks noChangeArrowheads="1"/>
          </p:cNvSpPr>
          <p:nvPr/>
        </p:nvSpPr>
        <p:spPr bwMode="auto">
          <a:xfrm>
            <a:off x="5136280" y="1691297"/>
            <a:ext cx="1532652" cy="378133"/>
          </a:xfrm>
          <a:prstGeom prst="rect">
            <a:avLst/>
          </a:prstGeom>
          <a:solidFill>
            <a:srgbClr val="C2B4A9"/>
          </a:solidFill>
          <a:ln w="12700">
            <a:noFill/>
            <a:miter lim="800000"/>
            <a:headEnd/>
            <a:tailEnd/>
          </a:ln>
          <a:effectLst>
            <a:softEdge rad="25400"/>
          </a:effectLst>
        </p:spPr>
        <p:txBody>
          <a:bodyPr wrap="none" anchor="ctr">
            <a:prstTxWarp prst="textNoShape">
              <a:avLst/>
            </a:prstTxWarp>
          </a:bodyPr>
          <a:lstStyle/>
          <a:p>
            <a:pPr>
              <a:lnSpc>
                <a:spcPts val="1800"/>
              </a:lnSpc>
            </a:pPr>
            <a:endParaRPr lang="en-US"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9" name="Rectangle 13">
            <a:extLst>
              <a:ext uri="{FF2B5EF4-FFF2-40B4-BE49-F238E27FC236}">
                <a16:creationId xmlns:a16="http://schemas.microsoft.com/office/drawing/2014/main" id="{A923A9D6-A227-F731-8062-A5FEC17E329C}"/>
              </a:ext>
            </a:extLst>
          </p:cNvPr>
          <p:cNvSpPr>
            <a:spLocks noChangeArrowheads="1"/>
          </p:cNvSpPr>
          <p:nvPr/>
        </p:nvSpPr>
        <p:spPr bwMode="auto">
          <a:xfrm>
            <a:off x="4761404" y="3536588"/>
            <a:ext cx="1532652" cy="378133"/>
          </a:xfrm>
          <a:prstGeom prst="rect">
            <a:avLst/>
          </a:prstGeom>
          <a:solidFill>
            <a:srgbClr val="C4B6AA"/>
          </a:solidFill>
          <a:ln w="12700">
            <a:noFill/>
            <a:miter lim="800000"/>
            <a:headEnd/>
            <a:tailEnd/>
          </a:ln>
          <a:effectLst>
            <a:softEdge rad="25400"/>
          </a:effectLst>
        </p:spPr>
        <p:txBody>
          <a:bodyPr wrap="none" anchor="ctr">
            <a:prstTxWarp prst="textNoShape">
              <a:avLst/>
            </a:prstTxWarp>
          </a:bodyPr>
          <a:lstStyle/>
          <a:p>
            <a:pPr>
              <a:lnSpc>
                <a:spcPts val="1800"/>
              </a:lnSpc>
            </a:pPr>
            <a:endParaRPr lang="en-US" sz="12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5" name="Rectangle 13">
            <a:extLst>
              <a:ext uri="{FF2B5EF4-FFF2-40B4-BE49-F238E27FC236}">
                <a16:creationId xmlns:a16="http://schemas.microsoft.com/office/drawing/2014/main" id="{97B38960-EFE6-BCBF-6765-DB808BDADAD6}"/>
              </a:ext>
            </a:extLst>
          </p:cNvPr>
          <p:cNvSpPr>
            <a:spLocks noChangeArrowheads="1"/>
          </p:cNvSpPr>
          <p:nvPr/>
        </p:nvSpPr>
        <p:spPr bwMode="auto">
          <a:xfrm>
            <a:off x="5120502" y="2028177"/>
            <a:ext cx="2347107" cy="550447"/>
          </a:xfrm>
          <a:prstGeom prst="rect">
            <a:avLst/>
          </a:prstGeom>
          <a:solidFill>
            <a:srgbClr val="C2B3AA"/>
          </a:solidFill>
          <a:ln w="12700">
            <a:noFill/>
            <a:miter lim="800000"/>
            <a:headEnd/>
            <a:tailEnd/>
          </a:ln>
          <a:effectLst>
            <a:softEdge rad="25400"/>
          </a:effectLst>
        </p:spPr>
        <p:txBody>
          <a:bodyPr wrap="none" anchor="ctr">
            <a:prstTxWarp prst="textNoShape">
              <a:avLst/>
            </a:prstTxWarp>
          </a:bodyPr>
          <a:lstStyle/>
          <a:p>
            <a:pPr algn="r">
              <a:lnSpc>
                <a:spcPts val="1800"/>
              </a:lnSpc>
            </a:pPr>
            <a:endParaRPr lang="en-US" sz="12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6" name="Rectangle 13">
            <a:extLst>
              <a:ext uri="{FF2B5EF4-FFF2-40B4-BE49-F238E27FC236}">
                <a16:creationId xmlns:a16="http://schemas.microsoft.com/office/drawing/2014/main" id="{02FDF9E8-B997-0A9E-25F8-578BEE7CBF9F}"/>
              </a:ext>
            </a:extLst>
          </p:cNvPr>
          <p:cNvSpPr>
            <a:spLocks noChangeArrowheads="1"/>
          </p:cNvSpPr>
          <p:nvPr/>
        </p:nvSpPr>
        <p:spPr bwMode="auto">
          <a:xfrm>
            <a:off x="5120502" y="2936129"/>
            <a:ext cx="2347107" cy="691333"/>
          </a:xfrm>
          <a:prstGeom prst="rect">
            <a:avLst/>
          </a:prstGeom>
          <a:solidFill>
            <a:srgbClr val="C2B3AA"/>
          </a:solidFill>
          <a:ln w="12700">
            <a:noFill/>
            <a:miter lim="800000"/>
            <a:headEnd/>
            <a:tailEnd/>
          </a:ln>
          <a:effectLst>
            <a:softEdge rad="25400"/>
          </a:effectLst>
        </p:spPr>
        <p:txBody>
          <a:bodyPr wrap="none" anchor="ctr">
            <a:prstTxWarp prst="textNoShape">
              <a:avLst/>
            </a:prstTxWarp>
          </a:bodyPr>
          <a:lstStyle/>
          <a:p>
            <a:pPr algn="r">
              <a:lnSpc>
                <a:spcPts val="1800"/>
              </a:lnSpc>
            </a:pPr>
            <a:endParaRPr lang="en-US" sz="12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54590AE6-FC14-6544-AE13-3E285306766D}"/>
              </a:ext>
            </a:extLst>
          </p:cNvPr>
          <p:cNvSpPr>
            <a:spLocks noChangeArrowheads="1"/>
          </p:cNvSpPr>
          <p:nvPr/>
        </p:nvSpPr>
        <p:spPr bwMode="auto">
          <a:xfrm>
            <a:off x="4813336" y="2296250"/>
            <a:ext cx="1653530" cy="577186"/>
          </a:xfrm>
          <a:prstGeom prst="rect">
            <a:avLst/>
          </a:prstGeom>
          <a:noFill/>
          <a:ln w="12700">
            <a:noFill/>
            <a:miter lim="800000"/>
            <a:headEnd/>
            <a:tailEnd/>
          </a:ln>
          <a:effectLst>
            <a:outerShdw blurRad="76200" dist="25400" algn="ctr" rotWithShape="0">
              <a:schemeClr val="bg1"/>
            </a:outerShdw>
          </a:effectLst>
        </p:spPr>
        <p:txBody>
          <a:bodyPr wrap="none" anchor="ctr">
            <a:prstTxWarp prst="textNoShape">
              <a:avLst/>
            </a:prstTxWarp>
          </a:bodyPr>
          <a:lstStyle/>
          <a:p>
            <a:pPr algn="ctr"/>
            <a:r>
              <a:rPr lang="en-US" sz="1500" dirty="0">
                <a:solidFill>
                  <a:schemeClr val="tx1">
                    <a:lumMod val="65000"/>
                    <a:lumOff val="35000"/>
                  </a:schemeClr>
                </a:solidFill>
                <a:latin typeface="Calibri" panose="020F0502020204030204" pitchFamily="34" charset="0"/>
                <a:cs typeface="Calibri" panose="020F0502020204030204" pitchFamily="34" charset="0"/>
              </a:rPr>
              <a:t>HIV genomic RNA</a:t>
            </a:r>
          </a:p>
        </p:txBody>
      </p:sp>
      <p:sp>
        <p:nvSpPr>
          <p:cNvPr id="12" name="Rectangle 11">
            <a:extLst>
              <a:ext uri="{FF2B5EF4-FFF2-40B4-BE49-F238E27FC236}">
                <a16:creationId xmlns:a16="http://schemas.microsoft.com/office/drawing/2014/main" id="{56773145-9B7E-82EA-640B-ED1279513276}"/>
              </a:ext>
            </a:extLst>
          </p:cNvPr>
          <p:cNvSpPr>
            <a:spLocks noChangeArrowheads="1"/>
          </p:cNvSpPr>
          <p:nvPr/>
        </p:nvSpPr>
        <p:spPr bwMode="auto">
          <a:xfrm>
            <a:off x="4461470" y="3359478"/>
            <a:ext cx="1653530" cy="577186"/>
          </a:xfrm>
          <a:prstGeom prst="rect">
            <a:avLst/>
          </a:prstGeom>
          <a:noFill/>
          <a:ln w="12700">
            <a:noFill/>
            <a:miter lim="800000"/>
            <a:headEnd/>
            <a:tailEnd/>
          </a:ln>
          <a:effectLst>
            <a:outerShdw blurRad="76200" dist="25400" algn="ctr" rotWithShape="0">
              <a:schemeClr val="bg1"/>
            </a:outerShdw>
          </a:effectLst>
        </p:spPr>
        <p:txBody>
          <a:bodyPr wrap="none" anchor="ctr">
            <a:prstTxWarp prst="textNoShape">
              <a:avLst/>
            </a:prstTxWarp>
          </a:bodyPr>
          <a:lstStyle/>
          <a:p>
            <a:pPr algn="ctr"/>
            <a:r>
              <a:rPr lang="en-US" sz="1500" dirty="0">
                <a:solidFill>
                  <a:schemeClr val="tx1">
                    <a:lumMod val="65000"/>
                    <a:lumOff val="35000"/>
                  </a:schemeClr>
                </a:solidFill>
                <a:latin typeface="Calibri" panose="020F0502020204030204" pitchFamily="34" charset="0"/>
                <a:cs typeface="Calibri" panose="020F0502020204030204" pitchFamily="34" charset="0"/>
              </a:rPr>
              <a:t>HIV mRNA</a:t>
            </a:r>
          </a:p>
        </p:txBody>
      </p:sp>
      <p:cxnSp>
        <p:nvCxnSpPr>
          <p:cNvPr id="24" name="Straight Arrow Connector 23">
            <a:extLst>
              <a:ext uri="{FF2B5EF4-FFF2-40B4-BE49-F238E27FC236}">
                <a16:creationId xmlns:a16="http://schemas.microsoft.com/office/drawing/2014/main" id="{AE12A7E9-8E5E-BEF2-0F90-78602DB3178F}"/>
              </a:ext>
            </a:extLst>
          </p:cNvPr>
          <p:cNvCxnSpPr>
            <a:cxnSpLocks/>
          </p:cNvCxnSpPr>
          <p:nvPr/>
        </p:nvCxnSpPr>
        <p:spPr>
          <a:xfrm flipH="1">
            <a:off x="3961727" y="2744908"/>
            <a:ext cx="487107" cy="0"/>
          </a:xfrm>
          <a:prstGeom prst="straightConnector1">
            <a:avLst/>
          </a:prstGeom>
          <a:ln w="9525" cap="rnd">
            <a:solidFill>
              <a:schemeClr val="tx1">
                <a:lumMod val="65000"/>
                <a:lumOff val="35000"/>
              </a:schemeClr>
            </a:solidFill>
            <a:miter lim="800000"/>
            <a:headEnd type="none" w="med" len="med"/>
            <a:tailEnd type="none" w="med" len="med"/>
          </a:ln>
          <a:effectLst>
            <a:glow rad="12700">
              <a:schemeClr val="bg1">
                <a:alpha val="65000"/>
              </a:schemeClr>
            </a:glow>
          </a:effectLst>
        </p:spPr>
        <p:style>
          <a:lnRef idx="1">
            <a:schemeClr val="accent1"/>
          </a:lnRef>
          <a:fillRef idx="0">
            <a:schemeClr val="accent1"/>
          </a:fillRef>
          <a:effectRef idx="0">
            <a:schemeClr val="accent1"/>
          </a:effectRef>
          <a:fontRef idx="minor">
            <a:schemeClr val="tx1"/>
          </a:fontRef>
        </p:style>
      </p:cxnSp>
      <p:sp>
        <p:nvSpPr>
          <p:cNvPr id="26" name="Rectangle 13">
            <a:extLst>
              <a:ext uri="{FF2B5EF4-FFF2-40B4-BE49-F238E27FC236}">
                <a16:creationId xmlns:a16="http://schemas.microsoft.com/office/drawing/2014/main" id="{4C50B1ED-086C-A8CE-85E4-8688BD91C4DE}"/>
              </a:ext>
            </a:extLst>
          </p:cNvPr>
          <p:cNvSpPr>
            <a:spLocks noChangeArrowheads="1"/>
          </p:cNvSpPr>
          <p:nvPr/>
        </p:nvSpPr>
        <p:spPr bwMode="auto">
          <a:xfrm>
            <a:off x="3145340" y="2451293"/>
            <a:ext cx="954065" cy="577186"/>
          </a:xfrm>
          <a:prstGeom prst="rect">
            <a:avLst/>
          </a:prstGeom>
          <a:noFill/>
          <a:ln w="12700">
            <a:noFill/>
            <a:miter lim="800000"/>
            <a:headEnd/>
            <a:tailEnd/>
          </a:ln>
          <a:effectLst>
            <a:outerShdw blurRad="50800" dist="12700" algn="ctr" rotWithShape="0">
              <a:schemeClr val="bg1"/>
            </a:outerShdw>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HIV DNA</a:t>
            </a:r>
          </a:p>
        </p:txBody>
      </p:sp>
      <p:sp>
        <p:nvSpPr>
          <p:cNvPr id="27" name="Rectangle 13">
            <a:extLst>
              <a:ext uri="{FF2B5EF4-FFF2-40B4-BE49-F238E27FC236}">
                <a16:creationId xmlns:a16="http://schemas.microsoft.com/office/drawing/2014/main" id="{823E56F4-A933-9DBE-5B21-A1AF5D7A6F80}"/>
              </a:ext>
            </a:extLst>
          </p:cNvPr>
          <p:cNvSpPr>
            <a:spLocks noChangeArrowheads="1"/>
          </p:cNvSpPr>
          <p:nvPr/>
        </p:nvSpPr>
        <p:spPr bwMode="auto">
          <a:xfrm>
            <a:off x="457200" y="4420720"/>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Nucleus</a:t>
            </a:r>
          </a:p>
        </p:txBody>
      </p:sp>
    </p:spTree>
    <p:extLst>
      <p:ext uri="{BB962C8B-B14F-4D97-AF65-F5344CB8AC3E}">
        <p14:creationId xmlns:p14="http://schemas.microsoft.com/office/powerpoint/2010/main" val="1398888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advTm="4874">
        <p159:morph option="byObject"/>
      </p:transition>
    </mc:Choice>
    <mc:Fallback xmlns="">
      <p:transition spd="slow" advTm="4874">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94561936-74C7-9848-0557-55A2ED99CCA4}"/>
              </a:ext>
            </a:extLst>
          </p:cNvPr>
          <p:cNvPicPr>
            <a:picLocks noChangeAspect="1"/>
          </p:cNvPicPr>
          <p:nvPr/>
        </p:nvPicPr>
        <p:blipFill>
          <a:blip r:embed="rId2"/>
          <a:stretch>
            <a:fillRect/>
          </a:stretch>
        </p:blipFill>
        <p:spPr>
          <a:xfrm>
            <a:off x="457201" y="1053849"/>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normAutofit/>
          </a:bodyPr>
          <a:lstStyle/>
          <a:p>
            <a:r>
              <a:rPr lang="en-US" dirty="0"/>
              <a:t>Entry</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16" name="Rectangle 15">
            <a:extLst>
              <a:ext uri="{FF2B5EF4-FFF2-40B4-BE49-F238E27FC236}">
                <a16:creationId xmlns:a16="http://schemas.microsoft.com/office/drawing/2014/main" id="{172BA517-0A6A-1E2A-34A8-800A01A92C6A}"/>
              </a:ext>
            </a:extLst>
          </p:cNvPr>
          <p:cNvSpPr/>
          <p:nvPr/>
        </p:nvSpPr>
        <p:spPr>
          <a:xfrm>
            <a:off x="1822255" y="1629698"/>
            <a:ext cx="804672" cy="283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50000"/>
                    <a:lumOff val="50000"/>
                  </a:schemeClr>
                </a:solidFill>
                <a:latin typeface="Corbel" panose="020B0503020204020204" pitchFamily="34" charset="0"/>
                <a:cs typeface="Arial" panose="020B0604020202020204" pitchFamily="34" charset="0"/>
              </a:rPr>
              <a:t>HIV</a:t>
            </a:r>
          </a:p>
        </p:txBody>
      </p:sp>
      <p:sp>
        <p:nvSpPr>
          <p:cNvPr id="22" name="Rectangle 13">
            <a:extLst>
              <a:ext uri="{FF2B5EF4-FFF2-40B4-BE49-F238E27FC236}">
                <a16:creationId xmlns:a16="http://schemas.microsoft.com/office/drawing/2014/main" id="{6FB1CE19-47FF-53B4-3E53-C534AA9140D1}"/>
              </a:ext>
            </a:extLst>
          </p:cNvPr>
          <p:cNvSpPr>
            <a:spLocks noChangeArrowheads="1"/>
          </p:cNvSpPr>
          <p:nvPr/>
        </p:nvSpPr>
        <p:spPr bwMode="auto">
          <a:xfrm>
            <a:off x="457201" y="4398212"/>
            <a:ext cx="1012365" cy="290484"/>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Host cell</a:t>
            </a:r>
          </a:p>
        </p:txBody>
      </p:sp>
      <p:sp>
        <p:nvSpPr>
          <p:cNvPr id="34" name="Rectangle 33">
            <a:extLst>
              <a:ext uri="{FF2B5EF4-FFF2-40B4-BE49-F238E27FC236}">
                <a16:creationId xmlns:a16="http://schemas.microsoft.com/office/drawing/2014/main" id="{23052589-5F80-3CCA-0F07-3CEBF9151309}"/>
              </a:ext>
            </a:extLst>
          </p:cNvPr>
          <p:cNvSpPr/>
          <p:nvPr/>
        </p:nvSpPr>
        <p:spPr>
          <a:xfrm>
            <a:off x="5464411" y="1999978"/>
            <a:ext cx="1916528" cy="283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9E574E"/>
                </a:solidFill>
                <a:latin typeface="Calibri" panose="020F0502020204030204" pitchFamily="34" charset="0"/>
                <a:cs typeface="Calibri" panose="020F0502020204030204" pitchFamily="34" charset="0"/>
              </a:rPr>
              <a:t>Envelope glycoprotein</a:t>
            </a:r>
          </a:p>
        </p:txBody>
      </p:sp>
      <p:sp>
        <p:nvSpPr>
          <p:cNvPr id="35" name="Rectangle 34">
            <a:extLst>
              <a:ext uri="{FF2B5EF4-FFF2-40B4-BE49-F238E27FC236}">
                <a16:creationId xmlns:a16="http://schemas.microsoft.com/office/drawing/2014/main" id="{EB48A824-270D-9E8F-FDEF-122A7B9EA220}"/>
              </a:ext>
            </a:extLst>
          </p:cNvPr>
          <p:cNvSpPr/>
          <p:nvPr/>
        </p:nvSpPr>
        <p:spPr>
          <a:xfrm>
            <a:off x="5525813" y="2151013"/>
            <a:ext cx="869011" cy="3555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BA675B"/>
                </a:solidFill>
                <a:latin typeface="Calibri" panose="020F0502020204030204" pitchFamily="34" charset="0"/>
                <a:cs typeface="Calibri" panose="020F0502020204030204" pitchFamily="34" charset="0"/>
              </a:rPr>
              <a:t>gp41</a:t>
            </a:r>
          </a:p>
        </p:txBody>
      </p:sp>
      <p:sp>
        <p:nvSpPr>
          <p:cNvPr id="36" name="Rectangle 35">
            <a:extLst>
              <a:ext uri="{FF2B5EF4-FFF2-40B4-BE49-F238E27FC236}">
                <a16:creationId xmlns:a16="http://schemas.microsoft.com/office/drawing/2014/main" id="{96C0AC36-517F-45B8-FAC1-ECA8D2BB5F4B}"/>
              </a:ext>
            </a:extLst>
          </p:cNvPr>
          <p:cNvSpPr/>
          <p:nvPr/>
        </p:nvSpPr>
        <p:spPr>
          <a:xfrm>
            <a:off x="5525813" y="2373710"/>
            <a:ext cx="869011" cy="323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BA675B"/>
                </a:solidFill>
                <a:latin typeface="Calibri" panose="020F0502020204030204" pitchFamily="34" charset="0"/>
                <a:cs typeface="Calibri" panose="020F0502020204030204" pitchFamily="34" charset="0"/>
              </a:rPr>
              <a:t>gp120</a:t>
            </a:r>
          </a:p>
        </p:txBody>
      </p:sp>
      <p:cxnSp>
        <p:nvCxnSpPr>
          <p:cNvPr id="38" name="Straight Connector 37">
            <a:extLst>
              <a:ext uri="{FF2B5EF4-FFF2-40B4-BE49-F238E27FC236}">
                <a16:creationId xmlns:a16="http://schemas.microsoft.com/office/drawing/2014/main" id="{2BD88C31-87D2-1A1A-A659-A55F490FC714}"/>
              </a:ext>
            </a:extLst>
          </p:cNvPr>
          <p:cNvCxnSpPr>
            <a:cxnSpLocks/>
          </p:cNvCxnSpPr>
          <p:nvPr/>
        </p:nvCxnSpPr>
        <p:spPr>
          <a:xfrm>
            <a:off x="4824248" y="2370599"/>
            <a:ext cx="701563" cy="160764"/>
          </a:xfrm>
          <a:prstGeom prst="line">
            <a:avLst/>
          </a:prstGeom>
          <a:ln w="6350" cap="rnd">
            <a:solidFill>
              <a:schemeClr val="tx1">
                <a:lumMod val="65000"/>
                <a:lumOff val="35000"/>
              </a:schemeClr>
            </a:solidFill>
          </a:ln>
          <a:effectLst>
            <a:glow rad="19050">
              <a:schemeClr val="bg1">
                <a:lumMod val="95000"/>
                <a:alpha val="60000"/>
              </a:schemeClr>
            </a:glow>
          </a:effectLst>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63FE3EC6-6B07-6ABE-D187-680B0A62B6ED}"/>
              </a:ext>
            </a:extLst>
          </p:cNvPr>
          <p:cNvSpPr/>
          <p:nvPr/>
        </p:nvSpPr>
        <p:spPr>
          <a:xfrm>
            <a:off x="3758519" y="4030816"/>
            <a:ext cx="1626961" cy="283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US" sz="1300" dirty="0">
                <a:solidFill>
                  <a:schemeClr val="tx1">
                    <a:lumMod val="65000"/>
                    <a:lumOff val="35000"/>
                  </a:schemeClr>
                </a:solidFill>
                <a:latin typeface="Calibri" panose="020F0502020204030204" pitchFamily="34" charset="0"/>
                <a:cs typeface="Calibri" panose="020F0502020204030204" pitchFamily="34" charset="0"/>
              </a:rPr>
              <a:t>Surface Receptors</a:t>
            </a:r>
          </a:p>
        </p:txBody>
      </p:sp>
      <p:cxnSp>
        <p:nvCxnSpPr>
          <p:cNvPr id="44" name="Straight Connector 43">
            <a:extLst>
              <a:ext uri="{FF2B5EF4-FFF2-40B4-BE49-F238E27FC236}">
                <a16:creationId xmlns:a16="http://schemas.microsoft.com/office/drawing/2014/main" id="{09EBE438-B75E-01EA-6CDB-CDBD034E24F6}"/>
              </a:ext>
            </a:extLst>
          </p:cNvPr>
          <p:cNvCxnSpPr>
            <a:cxnSpLocks/>
          </p:cNvCxnSpPr>
          <p:nvPr/>
        </p:nvCxnSpPr>
        <p:spPr>
          <a:xfrm>
            <a:off x="4513665" y="2110182"/>
            <a:ext cx="1034195" cy="236987"/>
          </a:xfrm>
          <a:prstGeom prst="line">
            <a:avLst/>
          </a:prstGeom>
          <a:ln w="6350" cap="rnd">
            <a:solidFill>
              <a:schemeClr val="tx1">
                <a:lumMod val="65000"/>
                <a:lumOff val="35000"/>
              </a:schemeClr>
            </a:solidFill>
          </a:ln>
          <a:effectLst>
            <a:glow rad="19050">
              <a:schemeClr val="bg1">
                <a:lumMod val="95000"/>
                <a:alpha val="60000"/>
              </a:schemeClr>
            </a:glow>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70D0022-5060-CFB2-FE00-A7BFB5B2EC05}"/>
              </a:ext>
            </a:extLst>
          </p:cNvPr>
          <p:cNvCxnSpPr>
            <a:cxnSpLocks/>
          </p:cNvCxnSpPr>
          <p:nvPr/>
        </p:nvCxnSpPr>
        <p:spPr>
          <a:xfrm>
            <a:off x="2449642" y="1771430"/>
            <a:ext cx="738058" cy="0"/>
          </a:xfrm>
          <a:prstGeom prst="line">
            <a:avLst/>
          </a:prstGeom>
          <a:ln w="635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3063705"/>
      </p:ext>
    </p:extLst>
  </p:cSld>
  <p:clrMapOvr>
    <a:masterClrMapping/>
  </p:clrMapOvr>
  <mc:AlternateContent xmlns:mc="http://schemas.openxmlformats.org/markup-compatibility/2006" xmlns:p14="http://schemas.microsoft.com/office/powerpoint/2010/main">
    <mc:Choice Requires="p14">
      <p:transition spd="slow" p14:dur="1250" advTm="13994">
        <p:fade/>
      </p:transition>
    </mc:Choice>
    <mc:Fallback xmlns="">
      <p:transition spd="slow" advTm="13994">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034BF8-26EA-759D-2A35-53BACCDA232B}"/>
              </a:ext>
            </a:extLst>
          </p:cNvPr>
          <p:cNvPicPr>
            <a:picLocks noChangeAspect="1"/>
          </p:cNvPicPr>
          <p:nvPr/>
        </p:nvPicPr>
        <p:blipFill>
          <a:blip r:embed="rId2"/>
          <a:stretch>
            <a:fillRect/>
          </a:stretch>
        </p:blipFill>
        <p:spPr>
          <a:xfrm>
            <a:off x="457200" y="1048244"/>
            <a:ext cx="8229600" cy="3657600"/>
          </a:xfrm>
          <a:prstGeom prst="rect">
            <a:avLst/>
          </a:prstGeom>
        </p:spPr>
      </p:pic>
      <p:sp>
        <p:nvSpPr>
          <p:cNvPr id="2" name="Title 1">
            <a:extLst>
              <a:ext uri="{FF2B5EF4-FFF2-40B4-BE49-F238E27FC236}">
                <a16:creationId xmlns:a16="http://schemas.microsoft.com/office/drawing/2014/main" id="{E4F2A06D-C3B4-6DCF-357C-88EF1741110C}"/>
              </a:ext>
            </a:extLst>
          </p:cNvPr>
          <p:cNvSpPr>
            <a:spLocks noGrp="1"/>
          </p:cNvSpPr>
          <p:nvPr>
            <p:ph type="title"/>
          </p:nvPr>
        </p:nvSpPr>
        <p:spPr/>
        <p:txBody>
          <a:bodyPr/>
          <a:lstStyle/>
          <a:p>
            <a:r>
              <a:rPr lang="en-US" dirty="0"/>
              <a:t>Transcription</a:t>
            </a:r>
          </a:p>
        </p:txBody>
      </p:sp>
      <p:sp>
        <p:nvSpPr>
          <p:cNvPr id="3" name="Text Placeholder 2">
            <a:extLst>
              <a:ext uri="{FF2B5EF4-FFF2-40B4-BE49-F238E27FC236}">
                <a16:creationId xmlns:a16="http://schemas.microsoft.com/office/drawing/2014/main" id="{923C8005-4E6D-AAC0-BCE9-4FA43E5B6E29}"/>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18" name="Rectangle 13">
            <a:extLst>
              <a:ext uri="{FF2B5EF4-FFF2-40B4-BE49-F238E27FC236}">
                <a16:creationId xmlns:a16="http://schemas.microsoft.com/office/drawing/2014/main" id="{F8203532-6EB8-8B4A-458D-E59101E84B58}"/>
              </a:ext>
            </a:extLst>
          </p:cNvPr>
          <p:cNvSpPr>
            <a:spLocks noChangeArrowheads="1"/>
          </p:cNvSpPr>
          <p:nvPr/>
        </p:nvSpPr>
        <p:spPr bwMode="auto">
          <a:xfrm>
            <a:off x="5136280" y="1691297"/>
            <a:ext cx="1532652" cy="378133"/>
          </a:xfrm>
          <a:prstGeom prst="rect">
            <a:avLst/>
          </a:prstGeom>
          <a:solidFill>
            <a:srgbClr val="C2B4A9"/>
          </a:solidFill>
          <a:ln w="12700">
            <a:noFill/>
            <a:miter lim="800000"/>
            <a:headEnd/>
            <a:tailEnd/>
          </a:ln>
          <a:effectLst>
            <a:softEdge rad="25400"/>
          </a:effectLst>
        </p:spPr>
        <p:txBody>
          <a:bodyPr wrap="none" anchor="ctr">
            <a:prstTxWarp prst="textNoShape">
              <a:avLst/>
            </a:prstTxWarp>
          </a:bodyPr>
          <a:lstStyle/>
          <a:p>
            <a:pPr>
              <a:lnSpc>
                <a:spcPts val="1800"/>
              </a:lnSpc>
            </a:pPr>
            <a:endParaRPr lang="en-US"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9" name="Rectangle 13">
            <a:extLst>
              <a:ext uri="{FF2B5EF4-FFF2-40B4-BE49-F238E27FC236}">
                <a16:creationId xmlns:a16="http://schemas.microsoft.com/office/drawing/2014/main" id="{A923A9D6-A227-F731-8062-A5FEC17E329C}"/>
              </a:ext>
            </a:extLst>
          </p:cNvPr>
          <p:cNvSpPr>
            <a:spLocks noChangeArrowheads="1"/>
          </p:cNvSpPr>
          <p:nvPr/>
        </p:nvSpPr>
        <p:spPr bwMode="auto">
          <a:xfrm>
            <a:off x="4761404" y="3536588"/>
            <a:ext cx="1532652" cy="378133"/>
          </a:xfrm>
          <a:prstGeom prst="rect">
            <a:avLst/>
          </a:prstGeom>
          <a:solidFill>
            <a:srgbClr val="C4B6AA"/>
          </a:solidFill>
          <a:ln w="12700">
            <a:noFill/>
            <a:miter lim="800000"/>
            <a:headEnd/>
            <a:tailEnd/>
          </a:ln>
          <a:effectLst>
            <a:softEdge rad="25400"/>
          </a:effectLst>
        </p:spPr>
        <p:txBody>
          <a:bodyPr wrap="none" anchor="ctr">
            <a:prstTxWarp prst="textNoShape">
              <a:avLst/>
            </a:prstTxWarp>
          </a:bodyPr>
          <a:lstStyle/>
          <a:p>
            <a:pPr>
              <a:lnSpc>
                <a:spcPts val="1800"/>
              </a:lnSpc>
            </a:pPr>
            <a:endParaRPr lang="en-US" sz="12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5" name="Rectangle 13">
            <a:extLst>
              <a:ext uri="{FF2B5EF4-FFF2-40B4-BE49-F238E27FC236}">
                <a16:creationId xmlns:a16="http://schemas.microsoft.com/office/drawing/2014/main" id="{97B38960-EFE6-BCBF-6765-DB808BDADAD6}"/>
              </a:ext>
            </a:extLst>
          </p:cNvPr>
          <p:cNvSpPr>
            <a:spLocks noChangeArrowheads="1"/>
          </p:cNvSpPr>
          <p:nvPr/>
        </p:nvSpPr>
        <p:spPr bwMode="auto">
          <a:xfrm>
            <a:off x="5120503" y="2028177"/>
            <a:ext cx="1940316" cy="550447"/>
          </a:xfrm>
          <a:prstGeom prst="rect">
            <a:avLst/>
          </a:prstGeom>
          <a:solidFill>
            <a:srgbClr val="C2B3AA"/>
          </a:solidFill>
          <a:ln w="12700">
            <a:noFill/>
            <a:miter lim="800000"/>
            <a:headEnd/>
            <a:tailEnd/>
          </a:ln>
          <a:effectLst>
            <a:softEdge rad="25400"/>
          </a:effectLst>
        </p:spPr>
        <p:txBody>
          <a:bodyPr wrap="none" anchor="ctr">
            <a:prstTxWarp prst="textNoShape">
              <a:avLst/>
            </a:prstTxWarp>
          </a:bodyPr>
          <a:lstStyle/>
          <a:p>
            <a:pPr algn="r">
              <a:lnSpc>
                <a:spcPts val="1800"/>
              </a:lnSpc>
            </a:pPr>
            <a:endParaRPr lang="en-US" sz="12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6" name="Rectangle 13">
            <a:extLst>
              <a:ext uri="{FF2B5EF4-FFF2-40B4-BE49-F238E27FC236}">
                <a16:creationId xmlns:a16="http://schemas.microsoft.com/office/drawing/2014/main" id="{02FDF9E8-B997-0A9E-25F8-578BEE7CBF9F}"/>
              </a:ext>
            </a:extLst>
          </p:cNvPr>
          <p:cNvSpPr>
            <a:spLocks noChangeArrowheads="1"/>
          </p:cNvSpPr>
          <p:nvPr/>
        </p:nvSpPr>
        <p:spPr bwMode="auto">
          <a:xfrm>
            <a:off x="5120502" y="2936129"/>
            <a:ext cx="2347107" cy="691333"/>
          </a:xfrm>
          <a:prstGeom prst="rect">
            <a:avLst/>
          </a:prstGeom>
          <a:solidFill>
            <a:srgbClr val="C2B3AA"/>
          </a:solidFill>
          <a:ln w="12700">
            <a:noFill/>
            <a:miter lim="800000"/>
            <a:headEnd/>
            <a:tailEnd/>
          </a:ln>
          <a:effectLst>
            <a:softEdge rad="25400"/>
          </a:effectLst>
        </p:spPr>
        <p:txBody>
          <a:bodyPr wrap="none" anchor="ctr">
            <a:prstTxWarp prst="textNoShape">
              <a:avLst/>
            </a:prstTxWarp>
          </a:bodyPr>
          <a:lstStyle/>
          <a:p>
            <a:pPr algn="r">
              <a:lnSpc>
                <a:spcPts val="1800"/>
              </a:lnSpc>
            </a:pPr>
            <a:endParaRPr lang="en-US" sz="1200"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E00737C-533A-EC24-9E4E-91E5BDB5C655}"/>
              </a:ext>
            </a:extLst>
          </p:cNvPr>
          <p:cNvPicPr>
            <a:picLocks noChangeAspect="1"/>
          </p:cNvPicPr>
          <p:nvPr/>
        </p:nvPicPr>
        <p:blipFill>
          <a:blip r:embed="rId3"/>
          <a:stretch>
            <a:fillRect/>
          </a:stretch>
        </p:blipFill>
        <p:spPr>
          <a:xfrm>
            <a:off x="4594842" y="2222175"/>
            <a:ext cx="269687" cy="302049"/>
          </a:xfrm>
          <a:prstGeom prst="rect">
            <a:avLst/>
          </a:prstGeom>
          <a:effectLst>
            <a:glow rad="76200">
              <a:srgbClr val="FFFF00">
                <a:alpha val="69738"/>
              </a:srgbClr>
            </a:glow>
            <a:softEdge rad="12700"/>
          </a:effectLst>
        </p:spPr>
      </p:pic>
      <p:pic>
        <p:nvPicPr>
          <p:cNvPr id="6" name="Picture 5">
            <a:extLst>
              <a:ext uri="{FF2B5EF4-FFF2-40B4-BE49-F238E27FC236}">
                <a16:creationId xmlns:a16="http://schemas.microsoft.com/office/drawing/2014/main" id="{446C28E2-3B98-F075-F55C-72748E651021}"/>
              </a:ext>
            </a:extLst>
          </p:cNvPr>
          <p:cNvPicPr>
            <a:picLocks noChangeAspect="1"/>
          </p:cNvPicPr>
          <p:nvPr/>
        </p:nvPicPr>
        <p:blipFill>
          <a:blip r:embed="rId3"/>
          <a:stretch>
            <a:fillRect/>
          </a:stretch>
        </p:blipFill>
        <p:spPr>
          <a:xfrm>
            <a:off x="4405438" y="3189513"/>
            <a:ext cx="269687" cy="302049"/>
          </a:xfrm>
          <a:prstGeom prst="rect">
            <a:avLst/>
          </a:prstGeom>
          <a:effectLst>
            <a:glow rad="76200">
              <a:srgbClr val="FFFF00">
                <a:alpha val="69738"/>
              </a:srgbClr>
            </a:glow>
            <a:softEdge rad="12700"/>
          </a:effectLst>
        </p:spPr>
      </p:pic>
      <p:cxnSp>
        <p:nvCxnSpPr>
          <p:cNvPr id="20" name="Straight Arrow Connector 19">
            <a:extLst>
              <a:ext uri="{FF2B5EF4-FFF2-40B4-BE49-F238E27FC236}">
                <a16:creationId xmlns:a16="http://schemas.microsoft.com/office/drawing/2014/main" id="{A19273F3-36A3-F3A1-52B8-E3B6D3BA18E4}"/>
              </a:ext>
            </a:extLst>
          </p:cNvPr>
          <p:cNvCxnSpPr>
            <a:cxnSpLocks/>
          </p:cNvCxnSpPr>
          <p:nvPr/>
        </p:nvCxnSpPr>
        <p:spPr>
          <a:xfrm flipH="1">
            <a:off x="3961727" y="2744908"/>
            <a:ext cx="487107" cy="0"/>
          </a:xfrm>
          <a:prstGeom prst="straightConnector1">
            <a:avLst/>
          </a:prstGeom>
          <a:ln w="9525" cap="rnd">
            <a:solidFill>
              <a:schemeClr val="tx1">
                <a:lumMod val="65000"/>
                <a:lumOff val="35000"/>
              </a:schemeClr>
            </a:solidFill>
            <a:miter lim="800000"/>
            <a:headEnd type="none" w="med" len="med"/>
            <a:tailEnd type="none" w="med" len="med"/>
          </a:ln>
          <a:effectLst>
            <a:glow rad="12700">
              <a:schemeClr val="bg1">
                <a:alpha val="65000"/>
              </a:schemeClr>
            </a:glow>
          </a:effectLst>
        </p:spPr>
        <p:style>
          <a:lnRef idx="1">
            <a:schemeClr val="accent1"/>
          </a:lnRef>
          <a:fillRef idx="0">
            <a:schemeClr val="accent1"/>
          </a:fillRef>
          <a:effectRef idx="0">
            <a:schemeClr val="accent1"/>
          </a:effectRef>
          <a:fontRef idx="minor">
            <a:schemeClr val="tx1"/>
          </a:fontRef>
        </p:style>
      </p:cxnSp>
      <p:sp>
        <p:nvSpPr>
          <p:cNvPr id="23" name="Rectangle 13">
            <a:extLst>
              <a:ext uri="{FF2B5EF4-FFF2-40B4-BE49-F238E27FC236}">
                <a16:creationId xmlns:a16="http://schemas.microsoft.com/office/drawing/2014/main" id="{1C8C1297-8296-A100-A289-A302009DD309}"/>
              </a:ext>
            </a:extLst>
          </p:cNvPr>
          <p:cNvSpPr>
            <a:spLocks noChangeArrowheads="1"/>
          </p:cNvSpPr>
          <p:nvPr/>
        </p:nvSpPr>
        <p:spPr bwMode="auto">
          <a:xfrm>
            <a:off x="3145340" y="2451293"/>
            <a:ext cx="954065" cy="577186"/>
          </a:xfrm>
          <a:prstGeom prst="rect">
            <a:avLst/>
          </a:prstGeom>
          <a:noFill/>
          <a:ln w="12700">
            <a:noFill/>
            <a:miter lim="800000"/>
            <a:headEnd/>
            <a:tailEnd/>
          </a:ln>
          <a:effectLst>
            <a:outerShdw blurRad="50800" dist="12700" algn="ctr" rotWithShape="0">
              <a:schemeClr val="bg1"/>
            </a:outerShdw>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HIV DNA</a:t>
            </a:r>
          </a:p>
        </p:txBody>
      </p:sp>
      <p:cxnSp>
        <p:nvCxnSpPr>
          <p:cNvPr id="26" name="Straight Arrow Connector 25">
            <a:extLst>
              <a:ext uri="{FF2B5EF4-FFF2-40B4-BE49-F238E27FC236}">
                <a16:creationId xmlns:a16="http://schemas.microsoft.com/office/drawing/2014/main" id="{E6E1F4C0-E08B-84A0-20CE-B0CABE0B74F4}"/>
              </a:ext>
            </a:extLst>
          </p:cNvPr>
          <p:cNvCxnSpPr>
            <a:cxnSpLocks/>
          </p:cNvCxnSpPr>
          <p:nvPr/>
        </p:nvCxnSpPr>
        <p:spPr>
          <a:xfrm flipH="1">
            <a:off x="3890682" y="3340537"/>
            <a:ext cx="558152" cy="0"/>
          </a:xfrm>
          <a:prstGeom prst="straightConnector1">
            <a:avLst/>
          </a:prstGeom>
          <a:ln w="9525" cap="rnd">
            <a:solidFill>
              <a:schemeClr val="tx1">
                <a:lumMod val="65000"/>
                <a:lumOff val="35000"/>
              </a:schemeClr>
            </a:solidFill>
            <a:miter lim="800000"/>
            <a:headEnd type="none" w="med" len="med"/>
            <a:tailEnd type="none" w="med" len="med"/>
          </a:ln>
          <a:effectLst>
            <a:glow rad="12700">
              <a:schemeClr val="bg1">
                <a:alpha val="65000"/>
              </a:schemeClr>
            </a:glow>
          </a:effectLst>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8035A20E-ED1D-0D44-91F7-FDB75570D452}"/>
              </a:ext>
            </a:extLst>
          </p:cNvPr>
          <p:cNvSpPr>
            <a:spLocks noChangeArrowheads="1"/>
          </p:cNvSpPr>
          <p:nvPr/>
        </p:nvSpPr>
        <p:spPr bwMode="auto">
          <a:xfrm>
            <a:off x="4813336" y="2296250"/>
            <a:ext cx="1653530" cy="577186"/>
          </a:xfrm>
          <a:prstGeom prst="rect">
            <a:avLst/>
          </a:prstGeom>
          <a:noFill/>
          <a:ln w="12700">
            <a:noFill/>
            <a:miter lim="800000"/>
            <a:headEnd/>
            <a:tailEnd/>
          </a:ln>
          <a:effectLst>
            <a:outerShdw blurRad="76200" dist="25400" algn="ctr" rotWithShape="0">
              <a:schemeClr val="bg1"/>
            </a:outerShdw>
          </a:effectLst>
        </p:spPr>
        <p:txBody>
          <a:bodyPr wrap="none" anchor="ctr">
            <a:prstTxWarp prst="textNoShape">
              <a:avLst/>
            </a:prstTxWarp>
          </a:bodyPr>
          <a:lstStyle/>
          <a:p>
            <a:pPr algn="ctr"/>
            <a:r>
              <a:rPr lang="en-US" sz="1500" dirty="0">
                <a:solidFill>
                  <a:schemeClr val="tx1">
                    <a:lumMod val="65000"/>
                    <a:lumOff val="35000"/>
                  </a:schemeClr>
                </a:solidFill>
                <a:latin typeface="Calibri" panose="020F0502020204030204" pitchFamily="34" charset="0"/>
                <a:cs typeface="Calibri" panose="020F0502020204030204" pitchFamily="34" charset="0"/>
              </a:rPr>
              <a:t>HIV genomic RNA</a:t>
            </a:r>
          </a:p>
        </p:txBody>
      </p:sp>
      <p:sp>
        <p:nvSpPr>
          <p:cNvPr id="30" name="Rectangle 29">
            <a:extLst>
              <a:ext uri="{FF2B5EF4-FFF2-40B4-BE49-F238E27FC236}">
                <a16:creationId xmlns:a16="http://schemas.microsoft.com/office/drawing/2014/main" id="{6CE12D95-D500-ECBB-4A0A-65E31BBFA750}"/>
              </a:ext>
            </a:extLst>
          </p:cNvPr>
          <p:cNvSpPr>
            <a:spLocks noChangeArrowheads="1"/>
          </p:cNvSpPr>
          <p:nvPr/>
        </p:nvSpPr>
        <p:spPr bwMode="auto">
          <a:xfrm>
            <a:off x="4461470" y="3359478"/>
            <a:ext cx="1653530" cy="577186"/>
          </a:xfrm>
          <a:prstGeom prst="rect">
            <a:avLst/>
          </a:prstGeom>
          <a:noFill/>
          <a:ln w="12700">
            <a:noFill/>
            <a:miter lim="800000"/>
            <a:headEnd/>
            <a:tailEnd/>
          </a:ln>
          <a:effectLst>
            <a:outerShdw blurRad="76200" dist="25400" algn="ctr" rotWithShape="0">
              <a:schemeClr val="bg1"/>
            </a:outerShdw>
          </a:effectLst>
        </p:spPr>
        <p:txBody>
          <a:bodyPr wrap="none" anchor="ctr">
            <a:prstTxWarp prst="textNoShape">
              <a:avLst/>
            </a:prstTxWarp>
          </a:bodyPr>
          <a:lstStyle/>
          <a:p>
            <a:pPr algn="ctr"/>
            <a:r>
              <a:rPr lang="en-US" sz="1500" dirty="0">
                <a:solidFill>
                  <a:schemeClr val="tx1">
                    <a:lumMod val="65000"/>
                    <a:lumOff val="35000"/>
                  </a:schemeClr>
                </a:solidFill>
                <a:latin typeface="Calibri" panose="020F0502020204030204" pitchFamily="34" charset="0"/>
                <a:cs typeface="Calibri" panose="020F0502020204030204" pitchFamily="34" charset="0"/>
              </a:rPr>
              <a:t>HIV mRNA</a:t>
            </a:r>
          </a:p>
        </p:txBody>
      </p:sp>
      <p:sp>
        <p:nvSpPr>
          <p:cNvPr id="33" name="Rectangle 13">
            <a:extLst>
              <a:ext uri="{FF2B5EF4-FFF2-40B4-BE49-F238E27FC236}">
                <a16:creationId xmlns:a16="http://schemas.microsoft.com/office/drawing/2014/main" id="{2993C5D5-64F2-9D62-2A2E-CBB28EB8B166}"/>
              </a:ext>
            </a:extLst>
          </p:cNvPr>
          <p:cNvSpPr>
            <a:spLocks noChangeArrowheads="1"/>
          </p:cNvSpPr>
          <p:nvPr/>
        </p:nvSpPr>
        <p:spPr bwMode="auto">
          <a:xfrm>
            <a:off x="457200" y="4420720"/>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Nucleus</a:t>
            </a:r>
          </a:p>
        </p:txBody>
      </p:sp>
      <p:sp>
        <p:nvSpPr>
          <p:cNvPr id="5" name="Rectangle 13">
            <a:extLst>
              <a:ext uri="{FF2B5EF4-FFF2-40B4-BE49-F238E27FC236}">
                <a16:creationId xmlns:a16="http://schemas.microsoft.com/office/drawing/2014/main" id="{2C66DF2C-E99F-469A-3EDD-DFE87852F4BF}"/>
              </a:ext>
            </a:extLst>
          </p:cNvPr>
          <p:cNvSpPr>
            <a:spLocks noChangeArrowheads="1"/>
          </p:cNvSpPr>
          <p:nvPr/>
        </p:nvSpPr>
        <p:spPr bwMode="auto">
          <a:xfrm>
            <a:off x="3116118" y="3104950"/>
            <a:ext cx="867195" cy="457200"/>
          </a:xfrm>
          <a:prstGeom prst="rect">
            <a:avLst/>
          </a:prstGeom>
          <a:solidFill>
            <a:schemeClr val="bg1">
              <a:alpha val="44000"/>
            </a:schemeClr>
          </a:solidFill>
          <a:ln w="12700">
            <a:noFill/>
            <a:miter lim="800000"/>
            <a:headEnd/>
            <a:tailEnd/>
          </a:ln>
          <a:effectLst>
            <a:outerShdw blurRad="50800" dist="12700" algn="ctr" rotWithShape="0">
              <a:schemeClr val="bg1"/>
            </a:outerShdw>
            <a:softEdge rad="139700"/>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HIV Tat</a:t>
            </a:r>
          </a:p>
        </p:txBody>
      </p:sp>
    </p:spTree>
    <p:extLst>
      <p:ext uri="{BB962C8B-B14F-4D97-AF65-F5344CB8AC3E}">
        <p14:creationId xmlns:p14="http://schemas.microsoft.com/office/powerpoint/2010/main" val="4264596501"/>
      </p:ext>
    </p:extLst>
  </p:cSld>
  <p:clrMapOvr>
    <a:masterClrMapping/>
  </p:clrMapOvr>
  <mc:AlternateContent xmlns:mc="http://schemas.openxmlformats.org/markup-compatibility/2006" xmlns:p14="http://schemas.microsoft.com/office/powerpoint/2010/main">
    <mc:Choice Requires="p14">
      <p:transition spd="slow" p14:dur="1250" advTm="9792">
        <p:fade/>
      </p:transition>
    </mc:Choice>
    <mc:Fallback xmlns="">
      <p:transition spd="slow" advTm="9792">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034BF8-26EA-759D-2A35-53BACCDA232B}"/>
              </a:ext>
            </a:extLst>
          </p:cNvPr>
          <p:cNvPicPr>
            <a:picLocks noChangeAspect="1"/>
          </p:cNvPicPr>
          <p:nvPr/>
        </p:nvPicPr>
        <p:blipFill>
          <a:blip r:embed="rId2"/>
          <a:stretch>
            <a:fillRect/>
          </a:stretch>
        </p:blipFill>
        <p:spPr>
          <a:xfrm>
            <a:off x="457200" y="1048244"/>
            <a:ext cx="8229600" cy="3657600"/>
          </a:xfrm>
          <a:prstGeom prst="rect">
            <a:avLst/>
          </a:prstGeom>
        </p:spPr>
      </p:pic>
      <p:sp>
        <p:nvSpPr>
          <p:cNvPr id="2" name="Title 1">
            <a:extLst>
              <a:ext uri="{FF2B5EF4-FFF2-40B4-BE49-F238E27FC236}">
                <a16:creationId xmlns:a16="http://schemas.microsoft.com/office/drawing/2014/main" id="{E4F2A06D-C3B4-6DCF-357C-88EF1741110C}"/>
              </a:ext>
            </a:extLst>
          </p:cNvPr>
          <p:cNvSpPr>
            <a:spLocks noGrp="1"/>
          </p:cNvSpPr>
          <p:nvPr>
            <p:ph type="title"/>
          </p:nvPr>
        </p:nvSpPr>
        <p:spPr/>
        <p:txBody>
          <a:bodyPr/>
          <a:lstStyle/>
          <a:p>
            <a:r>
              <a:rPr lang="en-US" dirty="0"/>
              <a:t>Transcription</a:t>
            </a:r>
          </a:p>
        </p:txBody>
      </p:sp>
      <p:sp>
        <p:nvSpPr>
          <p:cNvPr id="3" name="Text Placeholder 2">
            <a:extLst>
              <a:ext uri="{FF2B5EF4-FFF2-40B4-BE49-F238E27FC236}">
                <a16:creationId xmlns:a16="http://schemas.microsoft.com/office/drawing/2014/main" id="{923C8005-4E6D-AAC0-BCE9-4FA43E5B6E29}"/>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18" name="Rectangle 13">
            <a:extLst>
              <a:ext uri="{FF2B5EF4-FFF2-40B4-BE49-F238E27FC236}">
                <a16:creationId xmlns:a16="http://schemas.microsoft.com/office/drawing/2014/main" id="{F8203532-6EB8-8B4A-458D-E59101E84B58}"/>
              </a:ext>
            </a:extLst>
          </p:cNvPr>
          <p:cNvSpPr>
            <a:spLocks noChangeArrowheads="1"/>
          </p:cNvSpPr>
          <p:nvPr/>
        </p:nvSpPr>
        <p:spPr bwMode="auto">
          <a:xfrm>
            <a:off x="5136280" y="1691297"/>
            <a:ext cx="1532652" cy="378133"/>
          </a:xfrm>
          <a:prstGeom prst="rect">
            <a:avLst/>
          </a:prstGeom>
          <a:solidFill>
            <a:srgbClr val="C2B4A9"/>
          </a:solidFill>
          <a:ln w="12700">
            <a:noFill/>
            <a:miter lim="800000"/>
            <a:headEnd/>
            <a:tailEnd/>
          </a:ln>
          <a:effectLst>
            <a:softEdge rad="25400"/>
          </a:effectLst>
        </p:spPr>
        <p:txBody>
          <a:bodyPr wrap="none" anchor="ctr">
            <a:prstTxWarp prst="textNoShape">
              <a:avLst/>
            </a:prstTxWarp>
          </a:bodyPr>
          <a:lstStyle/>
          <a:p>
            <a:pPr>
              <a:lnSpc>
                <a:spcPts val="1800"/>
              </a:lnSpc>
            </a:pPr>
            <a:endParaRPr lang="en-US" sz="1400"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75899008-B4E1-5DA1-7A7C-8A27E29B1DB0}"/>
              </a:ext>
            </a:extLst>
          </p:cNvPr>
          <p:cNvPicPr>
            <a:picLocks noChangeAspect="1"/>
          </p:cNvPicPr>
          <p:nvPr/>
        </p:nvPicPr>
        <p:blipFill>
          <a:blip r:embed="rId3"/>
          <a:stretch>
            <a:fillRect/>
          </a:stretch>
        </p:blipFill>
        <p:spPr>
          <a:xfrm>
            <a:off x="4594842" y="2222175"/>
            <a:ext cx="269687" cy="302049"/>
          </a:xfrm>
          <a:prstGeom prst="rect">
            <a:avLst/>
          </a:prstGeom>
          <a:effectLst>
            <a:glow rad="190500">
              <a:srgbClr val="FFFF00">
                <a:alpha val="88000"/>
              </a:srgbClr>
            </a:glow>
            <a:softEdge rad="12700"/>
          </a:effectLst>
        </p:spPr>
      </p:pic>
      <p:pic>
        <p:nvPicPr>
          <p:cNvPr id="6" name="Picture 5">
            <a:extLst>
              <a:ext uri="{FF2B5EF4-FFF2-40B4-BE49-F238E27FC236}">
                <a16:creationId xmlns:a16="http://schemas.microsoft.com/office/drawing/2014/main" id="{B709F7C0-3FAF-FC77-16EB-03F0B6EBE0BE}"/>
              </a:ext>
            </a:extLst>
          </p:cNvPr>
          <p:cNvPicPr>
            <a:picLocks noChangeAspect="1"/>
          </p:cNvPicPr>
          <p:nvPr/>
        </p:nvPicPr>
        <p:blipFill>
          <a:blip r:embed="rId3"/>
          <a:stretch>
            <a:fillRect/>
          </a:stretch>
        </p:blipFill>
        <p:spPr>
          <a:xfrm>
            <a:off x="4405438" y="3189513"/>
            <a:ext cx="269687" cy="302049"/>
          </a:xfrm>
          <a:prstGeom prst="rect">
            <a:avLst/>
          </a:prstGeom>
          <a:effectLst>
            <a:glow rad="76200">
              <a:srgbClr val="FFFF00">
                <a:alpha val="88000"/>
              </a:srgbClr>
            </a:glow>
            <a:softEdge rad="12700"/>
          </a:effectLst>
        </p:spPr>
      </p:pic>
      <p:sp>
        <p:nvSpPr>
          <p:cNvPr id="24" name="Rectangle 13">
            <a:extLst>
              <a:ext uri="{FF2B5EF4-FFF2-40B4-BE49-F238E27FC236}">
                <a16:creationId xmlns:a16="http://schemas.microsoft.com/office/drawing/2014/main" id="{D0694437-2DBB-E081-7A64-5409D0DC1F70}"/>
              </a:ext>
            </a:extLst>
          </p:cNvPr>
          <p:cNvSpPr>
            <a:spLocks noChangeArrowheads="1"/>
          </p:cNvSpPr>
          <p:nvPr/>
        </p:nvSpPr>
        <p:spPr bwMode="auto">
          <a:xfrm>
            <a:off x="5394740" y="2881896"/>
            <a:ext cx="2347107" cy="791215"/>
          </a:xfrm>
          <a:prstGeom prst="rect">
            <a:avLst/>
          </a:prstGeom>
          <a:solidFill>
            <a:srgbClr val="C2B3AA"/>
          </a:solidFill>
          <a:ln w="12700">
            <a:noFill/>
            <a:miter lim="800000"/>
            <a:headEnd/>
            <a:tailEnd/>
          </a:ln>
          <a:effectLst>
            <a:softEdge rad="25400"/>
          </a:effectLst>
        </p:spPr>
        <p:txBody>
          <a:bodyPr wrap="none" anchor="ctr">
            <a:prstTxWarp prst="textNoShape">
              <a:avLst/>
            </a:prstTxWarp>
          </a:bodyPr>
          <a:lstStyle/>
          <a:p>
            <a:pPr algn="r">
              <a:lnSpc>
                <a:spcPts val="1800"/>
              </a:lnSpc>
            </a:pPr>
            <a:endParaRPr lang="en-US" sz="12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29" name="Rectangle 13">
            <a:extLst>
              <a:ext uri="{FF2B5EF4-FFF2-40B4-BE49-F238E27FC236}">
                <a16:creationId xmlns:a16="http://schemas.microsoft.com/office/drawing/2014/main" id="{64603D05-838C-D63D-D8AF-DB747105AA55}"/>
              </a:ext>
            </a:extLst>
          </p:cNvPr>
          <p:cNvSpPr>
            <a:spLocks noChangeArrowheads="1"/>
          </p:cNvSpPr>
          <p:nvPr/>
        </p:nvSpPr>
        <p:spPr bwMode="auto">
          <a:xfrm>
            <a:off x="6668932" y="2028177"/>
            <a:ext cx="1821644" cy="550447"/>
          </a:xfrm>
          <a:prstGeom prst="rect">
            <a:avLst/>
          </a:prstGeom>
          <a:solidFill>
            <a:srgbClr val="C2B3AA"/>
          </a:solidFill>
          <a:ln w="12700">
            <a:noFill/>
            <a:miter lim="800000"/>
            <a:headEnd/>
            <a:tailEnd/>
          </a:ln>
          <a:effectLst>
            <a:softEdge rad="25400"/>
          </a:effectLst>
        </p:spPr>
        <p:txBody>
          <a:bodyPr wrap="none" anchor="ctr">
            <a:prstTxWarp prst="textNoShape">
              <a:avLst/>
            </a:prstTxWarp>
          </a:bodyPr>
          <a:lstStyle/>
          <a:p>
            <a:pPr algn="r">
              <a:lnSpc>
                <a:spcPts val="1800"/>
              </a:lnSpc>
            </a:pPr>
            <a:endParaRPr lang="en-US" sz="1200" dirty="0">
              <a:solidFill>
                <a:schemeClr val="tx1">
                  <a:lumMod val="65000"/>
                  <a:lumOff val="35000"/>
                </a:schemeClr>
              </a:solidFill>
              <a:latin typeface="Calibri" panose="020F0502020204030204" pitchFamily="34" charset="0"/>
              <a:cs typeface="Calibri" panose="020F0502020204030204" pitchFamily="34" charset="0"/>
            </a:endParaRPr>
          </a:p>
        </p:txBody>
      </p:sp>
      <p:cxnSp>
        <p:nvCxnSpPr>
          <p:cNvPr id="17" name="Straight Arrow Connector 16">
            <a:extLst>
              <a:ext uri="{FF2B5EF4-FFF2-40B4-BE49-F238E27FC236}">
                <a16:creationId xmlns:a16="http://schemas.microsoft.com/office/drawing/2014/main" id="{F88FF38A-CF0B-01CD-635F-F4BFF6687A21}"/>
              </a:ext>
            </a:extLst>
          </p:cNvPr>
          <p:cNvCxnSpPr>
            <a:cxnSpLocks/>
          </p:cNvCxnSpPr>
          <p:nvPr/>
        </p:nvCxnSpPr>
        <p:spPr>
          <a:xfrm flipH="1">
            <a:off x="3961727" y="2744908"/>
            <a:ext cx="487107" cy="0"/>
          </a:xfrm>
          <a:prstGeom prst="straightConnector1">
            <a:avLst/>
          </a:prstGeom>
          <a:ln w="9525" cap="rnd">
            <a:solidFill>
              <a:schemeClr val="tx1">
                <a:lumMod val="65000"/>
                <a:lumOff val="35000"/>
              </a:schemeClr>
            </a:solidFill>
            <a:miter lim="800000"/>
            <a:headEnd type="none" w="med" len="med"/>
            <a:tailEnd type="none" w="med" len="med"/>
          </a:ln>
          <a:effectLst>
            <a:glow rad="12700">
              <a:schemeClr val="bg1">
                <a:alpha val="65000"/>
              </a:schemeClr>
            </a:glow>
          </a:effectLst>
        </p:spPr>
        <p:style>
          <a:lnRef idx="1">
            <a:schemeClr val="accent1"/>
          </a:lnRef>
          <a:fillRef idx="0">
            <a:schemeClr val="accent1"/>
          </a:fillRef>
          <a:effectRef idx="0">
            <a:schemeClr val="accent1"/>
          </a:effectRef>
          <a:fontRef idx="minor">
            <a:schemeClr val="tx1"/>
          </a:fontRef>
        </p:style>
      </p:cxnSp>
      <p:sp>
        <p:nvSpPr>
          <p:cNvPr id="20" name="Rectangle 13">
            <a:extLst>
              <a:ext uri="{FF2B5EF4-FFF2-40B4-BE49-F238E27FC236}">
                <a16:creationId xmlns:a16="http://schemas.microsoft.com/office/drawing/2014/main" id="{EC947C88-6126-46B9-84E3-88B7C0DA2E8C}"/>
              </a:ext>
            </a:extLst>
          </p:cNvPr>
          <p:cNvSpPr>
            <a:spLocks noChangeArrowheads="1"/>
          </p:cNvSpPr>
          <p:nvPr/>
        </p:nvSpPr>
        <p:spPr bwMode="auto">
          <a:xfrm>
            <a:off x="3145340" y="2451293"/>
            <a:ext cx="954065" cy="577186"/>
          </a:xfrm>
          <a:prstGeom prst="rect">
            <a:avLst/>
          </a:prstGeom>
          <a:noFill/>
          <a:ln w="12700">
            <a:noFill/>
            <a:miter lim="800000"/>
            <a:headEnd/>
            <a:tailEnd/>
          </a:ln>
          <a:effectLst>
            <a:outerShdw blurRad="50800" dist="12700" algn="ctr" rotWithShape="0">
              <a:schemeClr val="bg1"/>
            </a:outerShdw>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HIV DNA</a:t>
            </a:r>
          </a:p>
        </p:txBody>
      </p:sp>
      <p:cxnSp>
        <p:nvCxnSpPr>
          <p:cNvPr id="22" name="Straight Arrow Connector 21">
            <a:extLst>
              <a:ext uri="{FF2B5EF4-FFF2-40B4-BE49-F238E27FC236}">
                <a16:creationId xmlns:a16="http://schemas.microsoft.com/office/drawing/2014/main" id="{7AAB55EE-2ED8-9AA7-1CA3-01AE372DCB77}"/>
              </a:ext>
            </a:extLst>
          </p:cNvPr>
          <p:cNvCxnSpPr>
            <a:cxnSpLocks/>
          </p:cNvCxnSpPr>
          <p:nvPr/>
        </p:nvCxnSpPr>
        <p:spPr>
          <a:xfrm flipH="1">
            <a:off x="3890682" y="3340537"/>
            <a:ext cx="558152" cy="0"/>
          </a:xfrm>
          <a:prstGeom prst="straightConnector1">
            <a:avLst/>
          </a:prstGeom>
          <a:ln w="9525" cap="rnd">
            <a:solidFill>
              <a:schemeClr val="tx1">
                <a:lumMod val="65000"/>
                <a:lumOff val="35000"/>
              </a:schemeClr>
            </a:solidFill>
            <a:miter lim="800000"/>
            <a:headEnd type="none" w="med" len="med"/>
            <a:tailEnd type="none" w="med" len="med"/>
          </a:ln>
          <a:effectLst>
            <a:glow rad="12700">
              <a:schemeClr val="bg1">
                <a:alpha val="65000"/>
              </a:schemeClr>
            </a:glow>
          </a:effectLst>
        </p:spPr>
        <p:style>
          <a:lnRef idx="1">
            <a:schemeClr val="accent1"/>
          </a:lnRef>
          <a:fillRef idx="0">
            <a:schemeClr val="accent1"/>
          </a:fillRef>
          <a:effectRef idx="0">
            <a:schemeClr val="accent1"/>
          </a:effectRef>
          <a:fontRef idx="minor">
            <a:schemeClr val="tx1"/>
          </a:fontRef>
        </p:style>
      </p:cxnSp>
      <p:sp>
        <p:nvSpPr>
          <p:cNvPr id="25" name="Rectangle 13">
            <a:extLst>
              <a:ext uri="{FF2B5EF4-FFF2-40B4-BE49-F238E27FC236}">
                <a16:creationId xmlns:a16="http://schemas.microsoft.com/office/drawing/2014/main" id="{EEB4D980-0933-A3B9-8B2A-B6571B26A1E9}"/>
              </a:ext>
            </a:extLst>
          </p:cNvPr>
          <p:cNvSpPr>
            <a:spLocks noChangeArrowheads="1"/>
          </p:cNvSpPr>
          <p:nvPr/>
        </p:nvSpPr>
        <p:spPr bwMode="auto">
          <a:xfrm>
            <a:off x="3117644" y="3046665"/>
            <a:ext cx="867195" cy="577186"/>
          </a:xfrm>
          <a:prstGeom prst="rect">
            <a:avLst/>
          </a:prstGeom>
          <a:noFill/>
          <a:ln w="12700">
            <a:noFill/>
            <a:miter lim="800000"/>
            <a:headEnd/>
            <a:tailEnd/>
          </a:ln>
          <a:effectLst>
            <a:outerShdw blurRad="50800" dist="12700" algn="ctr" rotWithShape="0">
              <a:schemeClr val="bg1"/>
            </a:outerShdw>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HIV Tat</a:t>
            </a:r>
          </a:p>
        </p:txBody>
      </p:sp>
      <p:sp>
        <p:nvSpPr>
          <p:cNvPr id="27" name="Rectangle 26">
            <a:extLst>
              <a:ext uri="{FF2B5EF4-FFF2-40B4-BE49-F238E27FC236}">
                <a16:creationId xmlns:a16="http://schemas.microsoft.com/office/drawing/2014/main" id="{F4B576C7-439F-EB27-1B0D-1DC4EE314752}"/>
              </a:ext>
            </a:extLst>
          </p:cNvPr>
          <p:cNvSpPr>
            <a:spLocks noChangeArrowheads="1"/>
          </p:cNvSpPr>
          <p:nvPr/>
        </p:nvSpPr>
        <p:spPr bwMode="auto">
          <a:xfrm>
            <a:off x="4813336" y="2296250"/>
            <a:ext cx="1653530" cy="577186"/>
          </a:xfrm>
          <a:prstGeom prst="rect">
            <a:avLst/>
          </a:prstGeom>
          <a:noFill/>
          <a:ln w="12700">
            <a:noFill/>
            <a:miter lim="800000"/>
            <a:headEnd/>
            <a:tailEnd/>
          </a:ln>
          <a:effectLst>
            <a:outerShdw blurRad="76200" dist="25400" algn="ctr" rotWithShape="0">
              <a:schemeClr val="bg1"/>
            </a:outerShdw>
          </a:effectLst>
        </p:spPr>
        <p:txBody>
          <a:bodyPr wrap="none" anchor="ctr">
            <a:prstTxWarp prst="textNoShape">
              <a:avLst/>
            </a:prstTxWarp>
          </a:bodyPr>
          <a:lstStyle/>
          <a:p>
            <a:pPr algn="ctr"/>
            <a:r>
              <a:rPr lang="en-US" sz="1500" dirty="0">
                <a:solidFill>
                  <a:schemeClr val="tx1">
                    <a:lumMod val="65000"/>
                    <a:lumOff val="35000"/>
                  </a:schemeClr>
                </a:solidFill>
                <a:latin typeface="Calibri" panose="020F0502020204030204" pitchFamily="34" charset="0"/>
                <a:cs typeface="Calibri" panose="020F0502020204030204" pitchFamily="34" charset="0"/>
              </a:rPr>
              <a:t>HIV genomic RNA</a:t>
            </a:r>
          </a:p>
        </p:txBody>
      </p:sp>
      <p:sp>
        <p:nvSpPr>
          <p:cNvPr id="32" name="Rectangle 13">
            <a:extLst>
              <a:ext uri="{FF2B5EF4-FFF2-40B4-BE49-F238E27FC236}">
                <a16:creationId xmlns:a16="http://schemas.microsoft.com/office/drawing/2014/main" id="{BDD7F422-C006-F07B-1990-64F67CD1A298}"/>
              </a:ext>
            </a:extLst>
          </p:cNvPr>
          <p:cNvSpPr>
            <a:spLocks noChangeArrowheads="1"/>
          </p:cNvSpPr>
          <p:nvPr/>
        </p:nvSpPr>
        <p:spPr bwMode="auto">
          <a:xfrm>
            <a:off x="457200" y="4420720"/>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Nucleus</a:t>
            </a:r>
          </a:p>
        </p:txBody>
      </p:sp>
      <p:sp>
        <p:nvSpPr>
          <p:cNvPr id="7" name="Rectangle 13">
            <a:extLst>
              <a:ext uri="{FF2B5EF4-FFF2-40B4-BE49-F238E27FC236}">
                <a16:creationId xmlns:a16="http://schemas.microsoft.com/office/drawing/2014/main" id="{660AA7E7-992A-4EE3-AC27-FBC06D620611}"/>
              </a:ext>
            </a:extLst>
          </p:cNvPr>
          <p:cNvSpPr>
            <a:spLocks noChangeArrowheads="1"/>
          </p:cNvSpPr>
          <p:nvPr/>
        </p:nvSpPr>
        <p:spPr bwMode="auto">
          <a:xfrm>
            <a:off x="4761404" y="3536588"/>
            <a:ext cx="1532652" cy="378133"/>
          </a:xfrm>
          <a:prstGeom prst="rect">
            <a:avLst/>
          </a:prstGeom>
          <a:solidFill>
            <a:srgbClr val="C4B6AA"/>
          </a:solidFill>
          <a:ln w="12700">
            <a:noFill/>
            <a:miter lim="800000"/>
            <a:headEnd/>
            <a:tailEnd/>
          </a:ln>
          <a:effectLst>
            <a:softEdge rad="25400"/>
          </a:effectLst>
        </p:spPr>
        <p:txBody>
          <a:bodyPr wrap="none" anchor="ctr">
            <a:prstTxWarp prst="textNoShape">
              <a:avLst/>
            </a:prstTxWarp>
          </a:bodyPr>
          <a:lstStyle/>
          <a:p>
            <a:pPr>
              <a:lnSpc>
                <a:spcPts val="1800"/>
              </a:lnSpc>
            </a:pPr>
            <a:endParaRPr lang="en-US" sz="12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F5C3730F-8FD2-8608-E73E-674F7ABC9732}"/>
              </a:ext>
            </a:extLst>
          </p:cNvPr>
          <p:cNvSpPr>
            <a:spLocks noChangeArrowheads="1"/>
          </p:cNvSpPr>
          <p:nvPr/>
        </p:nvSpPr>
        <p:spPr bwMode="auto">
          <a:xfrm>
            <a:off x="4461470" y="3359478"/>
            <a:ext cx="1653530" cy="577186"/>
          </a:xfrm>
          <a:prstGeom prst="rect">
            <a:avLst/>
          </a:prstGeom>
          <a:noFill/>
          <a:ln w="12700">
            <a:noFill/>
            <a:miter lim="800000"/>
            <a:headEnd/>
            <a:tailEnd/>
          </a:ln>
          <a:effectLst>
            <a:outerShdw blurRad="76200" dist="25400" algn="ctr" rotWithShape="0">
              <a:schemeClr val="bg1"/>
            </a:outerShdw>
          </a:effectLst>
        </p:spPr>
        <p:txBody>
          <a:bodyPr wrap="none" anchor="ctr">
            <a:prstTxWarp prst="textNoShape">
              <a:avLst/>
            </a:prstTxWarp>
          </a:bodyPr>
          <a:lstStyle/>
          <a:p>
            <a:pPr algn="ctr"/>
            <a:r>
              <a:rPr lang="en-US" sz="1500" dirty="0">
                <a:solidFill>
                  <a:schemeClr val="tx1">
                    <a:lumMod val="65000"/>
                    <a:lumOff val="35000"/>
                  </a:schemeClr>
                </a:solidFill>
                <a:latin typeface="Calibri" panose="020F0502020204030204" pitchFamily="34" charset="0"/>
                <a:cs typeface="Calibri" panose="020F0502020204030204" pitchFamily="34" charset="0"/>
              </a:rPr>
              <a:t>HIV mRNA</a:t>
            </a:r>
          </a:p>
        </p:txBody>
      </p:sp>
    </p:spTree>
    <p:extLst>
      <p:ext uri="{BB962C8B-B14F-4D97-AF65-F5344CB8AC3E}">
        <p14:creationId xmlns:p14="http://schemas.microsoft.com/office/powerpoint/2010/main" val="3338226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8981">
        <p159:morph option="byObject"/>
      </p:transition>
    </mc:Choice>
    <mc:Fallback xmlns="">
      <p:transition spd="slow" advTm="8981">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B72EE4-3372-61C9-251A-FB5BFD9586B5}"/>
              </a:ext>
            </a:extLst>
          </p:cNvPr>
          <p:cNvPicPr>
            <a:picLocks noChangeAspect="1"/>
          </p:cNvPicPr>
          <p:nvPr/>
        </p:nvPicPr>
        <p:blipFill>
          <a:blip r:embed="rId2"/>
          <a:stretch>
            <a:fillRect/>
          </a:stretch>
        </p:blipFill>
        <p:spPr>
          <a:xfrm>
            <a:off x="457200" y="1068088"/>
            <a:ext cx="8229600" cy="3657600"/>
          </a:xfrm>
          <a:prstGeom prst="rect">
            <a:avLst/>
          </a:prstGeom>
        </p:spPr>
      </p:pic>
      <p:sp>
        <p:nvSpPr>
          <p:cNvPr id="2" name="Title 1">
            <a:extLst>
              <a:ext uri="{FF2B5EF4-FFF2-40B4-BE49-F238E27FC236}">
                <a16:creationId xmlns:a16="http://schemas.microsoft.com/office/drawing/2014/main" id="{454191E3-263B-DA06-FD1B-06310AB92002}"/>
              </a:ext>
            </a:extLst>
          </p:cNvPr>
          <p:cNvSpPr>
            <a:spLocks noGrp="1"/>
          </p:cNvSpPr>
          <p:nvPr>
            <p:ph type="title"/>
          </p:nvPr>
        </p:nvSpPr>
        <p:spPr/>
        <p:txBody>
          <a:bodyPr/>
          <a:lstStyle/>
          <a:p>
            <a:r>
              <a:rPr lang="en-US" dirty="0"/>
              <a:t>Transcription</a:t>
            </a:r>
          </a:p>
        </p:txBody>
      </p:sp>
      <p:sp>
        <p:nvSpPr>
          <p:cNvPr id="3" name="Text Placeholder 2">
            <a:extLst>
              <a:ext uri="{FF2B5EF4-FFF2-40B4-BE49-F238E27FC236}">
                <a16:creationId xmlns:a16="http://schemas.microsoft.com/office/drawing/2014/main" id="{F92FBAE3-891F-72DE-21D4-FE081C54E97F}"/>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4" name="Rectangle 13">
            <a:extLst>
              <a:ext uri="{FF2B5EF4-FFF2-40B4-BE49-F238E27FC236}">
                <a16:creationId xmlns:a16="http://schemas.microsoft.com/office/drawing/2014/main" id="{4AB2EF98-E282-566A-B52A-DD74B36F2C5E}"/>
              </a:ext>
            </a:extLst>
          </p:cNvPr>
          <p:cNvSpPr>
            <a:spLocks noChangeArrowheads="1"/>
          </p:cNvSpPr>
          <p:nvPr/>
        </p:nvSpPr>
        <p:spPr bwMode="auto">
          <a:xfrm>
            <a:off x="457200" y="4420720"/>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Nucleus</a:t>
            </a:r>
          </a:p>
        </p:txBody>
      </p:sp>
      <p:sp>
        <p:nvSpPr>
          <p:cNvPr id="6" name="Right Bracket 5">
            <a:extLst>
              <a:ext uri="{FF2B5EF4-FFF2-40B4-BE49-F238E27FC236}">
                <a16:creationId xmlns:a16="http://schemas.microsoft.com/office/drawing/2014/main" id="{E15F2E6C-A33C-08FC-30FA-7D6FA733F565}"/>
              </a:ext>
            </a:extLst>
          </p:cNvPr>
          <p:cNvSpPr/>
          <p:nvPr/>
        </p:nvSpPr>
        <p:spPr>
          <a:xfrm>
            <a:off x="5905142" y="1426511"/>
            <a:ext cx="199812" cy="1521151"/>
          </a:xfrm>
          <a:prstGeom prst="rightBracket">
            <a:avLst/>
          </a:prstGeom>
          <a:ln w="12700">
            <a:solidFill>
              <a:schemeClr val="tx1">
                <a:lumMod val="65000"/>
                <a:lumOff val="35000"/>
              </a:schemeClr>
            </a:solidFill>
          </a:ln>
          <a:effectLst>
            <a:outerShdw blurRad="508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lumMod val="65000"/>
                  <a:lumOff val="35000"/>
                </a:schemeClr>
              </a:solidFill>
            </a:endParaRPr>
          </a:p>
        </p:txBody>
      </p:sp>
      <p:sp>
        <p:nvSpPr>
          <p:cNvPr id="7" name="Rectangle 13">
            <a:extLst>
              <a:ext uri="{FF2B5EF4-FFF2-40B4-BE49-F238E27FC236}">
                <a16:creationId xmlns:a16="http://schemas.microsoft.com/office/drawing/2014/main" id="{4E9B122A-67FA-32B0-7214-68D1FCA1F8D7}"/>
              </a:ext>
            </a:extLst>
          </p:cNvPr>
          <p:cNvSpPr>
            <a:spLocks noChangeArrowheads="1"/>
          </p:cNvSpPr>
          <p:nvPr/>
        </p:nvSpPr>
        <p:spPr bwMode="auto">
          <a:xfrm>
            <a:off x="5996502" y="1898493"/>
            <a:ext cx="2377726" cy="577186"/>
          </a:xfrm>
          <a:prstGeom prst="rect">
            <a:avLst/>
          </a:prstGeom>
          <a:noFill/>
          <a:ln w="12700">
            <a:noFill/>
            <a:miter lim="800000"/>
            <a:headEnd/>
            <a:tailEnd/>
          </a:ln>
          <a:effectLst>
            <a:outerShdw blurRad="50800" dist="12700" algn="ctr" rotWithShape="0">
              <a:schemeClr val="bg1"/>
            </a:outerShdw>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Full-Length RNA transcript</a:t>
            </a:r>
          </a:p>
        </p:txBody>
      </p:sp>
      <p:sp>
        <p:nvSpPr>
          <p:cNvPr id="8" name="Oval 7">
            <a:extLst>
              <a:ext uri="{FF2B5EF4-FFF2-40B4-BE49-F238E27FC236}">
                <a16:creationId xmlns:a16="http://schemas.microsoft.com/office/drawing/2014/main" id="{250C0588-6935-E5F3-FBD9-D8F5366C0A0B}"/>
              </a:ext>
            </a:extLst>
          </p:cNvPr>
          <p:cNvSpPr>
            <a:spLocks noChangeAspect="1"/>
          </p:cNvSpPr>
          <p:nvPr/>
        </p:nvSpPr>
        <p:spPr>
          <a:xfrm>
            <a:off x="8256194" y="2049926"/>
            <a:ext cx="274320" cy="274320"/>
          </a:xfrm>
          <a:prstGeom prst="ellipse">
            <a:avLst/>
          </a:prstGeom>
          <a:solidFill>
            <a:srgbClr val="80E7ED">
              <a:alpha val="85000"/>
            </a:srgbClr>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75000"/>
                    <a:lumOff val="25000"/>
                  </a:schemeClr>
                </a:solidFill>
                <a:latin typeface="Calibri" panose="020F0502020204030204" pitchFamily="34" charset="0"/>
                <a:cs typeface="Calibri" panose="020F0502020204030204" pitchFamily="34" charset="0"/>
              </a:rPr>
              <a:t>1</a:t>
            </a:r>
          </a:p>
        </p:txBody>
      </p:sp>
      <p:sp>
        <p:nvSpPr>
          <p:cNvPr id="10" name="Oval 9">
            <a:extLst>
              <a:ext uri="{FF2B5EF4-FFF2-40B4-BE49-F238E27FC236}">
                <a16:creationId xmlns:a16="http://schemas.microsoft.com/office/drawing/2014/main" id="{F067A052-CDD5-20C9-1E9A-E185B15B687F}"/>
              </a:ext>
            </a:extLst>
          </p:cNvPr>
          <p:cNvSpPr>
            <a:spLocks noChangeAspect="1"/>
          </p:cNvSpPr>
          <p:nvPr/>
        </p:nvSpPr>
        <p:spPr>
          <a:xfrm>
            <a:off x="6911045" y="3306084"/>
            <a:ext cx="274320" cy="274320"/>
          </a:xfrm>
          <a:prstGeom prst="ellipse">
            <a:avLst/>
          </a:prstGeom>
          <a:solidFill>
            <a:srgbClr val="80E7ED">
              <a:alpha val="85000"/>
            </a:srgbClr>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75000"/>
                    <a:lumOff val="25000"/>
                  </a:schemeClr>
                </a:solidFill>
                <a:latin typeface="Calibri" panose="020F0502020204030204" pitchFamily="34" charset="0"/>
                <a:cs typeface="Calibri" panose="020F0502020204030204" pitchFamily="34" charset="0"/>
              </a:rPr>
              <a:t>2</a:t>
            </a:r>
          </a:p>
        </p:txBody>
      </p:sp>
      <p:sp>
        <p:nvSpPr>
          <p:cNvPr id="11" name="Oval 10">
            <a:extLst>
              <a:ext uri="{FF2B5EF4-FFF2-40B4-BE49-F238E27FC236}">
                <a16:creationId xmlns:a16="http://schemas.microsoft.com/office/drawing/2014/main" id="{6AB071AB-FE82-CE23-151B-D3A6BE5DE2AF}"/>
              </a:ext>
            </a:extLst>
          </p:cNvPr>
          <p:cNvSpPr>
            <a:spLocks noChangeAspect="1"/>
          </p:cNvSpPr>
          <p:nvPr/>
        </p:nvSpPr>
        <p:spPr>
          <a:xfrm>
            <a:off x="7681688" y="4051465"/>
            <a:ext cx="274320" cy="274320"/>
          </a:xfrm>
          <a:prstGeom prst="ellipse">
            <a:avLst/>
          </a:prstGeom>
          <a:solidFill>
            <a:srgbClr val="80E7ED">
              <a:alpha val="85000"/>
            </a:srgbClr>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75000"/>
                    <a:lumOff val="25000"/>
                  </a:schemeClr>
                </a:solidFill>
                <a:latin typeface="Calibri" panose="020F0502020204030204" pitchFamily="34" charset="0"/>
                <a:cs typeface="Calibri" panose="020F0502020204030204" pitchFamily="34" charset="0"/>
              </a:rPr>
              <a:t>3</a:t>
            </a:r>
          </a:p>
        </p:txBody>
      </p:sp>
    </p:spTree>
    <p:extLst>
      <p:ext uri="{BB962C8B-B14F-4D97-AF65-F5344CB8AC3E}">
        <p14:creationId xmlns:p14="http://schemas.microsoft.com/office/powerpoint/2010/main" val="1684302392"/>
      </p:ext>
    </p:extLst>
  </p:cSld>
  <p:clrMapOvr>
    <a:masterClrMapping/>
  </p:clrMapOvr>
  <mc:AlternateContent xmlns:mc="http://schemas.openxmlformats.org/markup-compatibility/2006" xmlns:p14="http://schemas.microsoft.com/office/powerpoint/2010/main">
    <mc:Choice Requires="p14">
      <p:transition spd="slow" p14:dur="1250" advTm="14784">
        <p:fade/>
      </p:transition>
    </mc:Choice>
    <mc:Fallback xmlns="">
      <p:transition spd="slow" advTm="14784">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191E3-263B-DA06-FD1B-06310AB92002}"/>
              </a:ext>
            </a:extLst>
          </p:cNvPr>
          <p:cNvSpPr>
            <a:spLocks noGrp="1"/>
          </p:cNvSpPr>
          <p:nvPr>
            <p:ph type="title"/>
          </p:nvPr>
        </p:nvSpPr>
        <p:spPr/>
        <p:txBody>
          <a:bodyPr/>
          <a:lstStyle/>
          <a:p>
            <a:r>
              <a:rPr lang="en-US" dirty="0"/>
              <a:t>Transcription</a:t>
            </a:r>
          </a:p>
        </p:txBody>
      </p:sp>
      <p:pic>
        <p:nvPicPr>
          <p:cNvPr id="6" name="Picture 5">
            <a:extLst>
              <a:ext uri="{FF2B5EF4-FFF2-40B4-BE49-F238E27FC236}">
                <a16:creationId xmlns:a16="http://schemas.microsoft.com/office/drawing/2014/main" id="{84C9E82E-4120-A8F9-6235-EB8C24A6176A}"/>
              </a:ext>
            </a:extLst>
          </p:cNvPr>
          <p:cNvPicPr>
            <a:picLocks noChangeAspect="1"/>
          </p:cNvPicPr>
          <p:nvPr/>
        </p:nvPicPr>
        <p:blipFill>
          <a:blip r:embed="rId2"/>
          <a:stretch>
            <a:fillRect/>
          </a:stretch>
        </p:blipFill>
        <p:spPr>
          <a:xfrm>
            <a:off x="457200" y="1068088"/>
            <a:ext cx="8229600" cy="3657600"/>
          </a:xfrm>
          <a:prstGeom prst="rect">
            <a:avLst/>
          </a:prstGeom>
        </p:spPr>
      </p:pic>
      <p:sp>
        <p:nvSpPr>
          <p:cNvPr id="3" name="Text Placeholder 2">
            <a:extLst>
              <a:ext uri="{FF2B5EF4-FFF2-40B4-BE49-F238E27FC236}">
                <a16:creationId xmlns:a16="http://schemas.microsoft.com/office/drawing/2014/main" id="{F92FBAE3-891F-72DE-21D4-FE081C54E97F}"/>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Tree>
    <p:extLst>
      <p:ext uri="{BB962C8B-B14F-4D97-AF65-F5344CB8AC3E}">
        <p14:creationId xmlns:p14="http://schemas.microsoft.com/office/powerpoint/2010/main" val="2295768201"/>
      </p:ext>
    </p:extLst>
  </p:cSld>
  <p:clrMapOvr>
    <a:masterClrMapping/>
  </p:clrMapOvr>
  <mc:AlternateContent xmlns:mc="http://schemas.openxmlformats.org/markup-compatibility/2006" xmlns:p14="http://schemas.microsoft.com/office/powerpoint/2010/main">
    <mc:Choice Requires="p14">
      <p:transition spd="slow" p14:dur="1250" advTm="26826">
        <p:fade/>
      </p:transition>
    </mc:Choice>
    <mc:Fallback xmlns="">
      <p:transition spd="slow" advTm="26826">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007ED-6E02-8D4D-954D-4A6AD80DF9D1}"/>
              </a:ext>
            </a:extLst>
          </p:cNvPr>
          <p:cNvSpPr>
            <a:spLocks noGrp="1"/>
          </p:cNvSpPr>
          <p:nvPr>
            <p:ph type="title"/>
          </p:nvPr>
        </p:nvSpPr>
        <p:spPr/>
        <p:txBody>
          <a:bodyPr>
            <a:normAutofit/>
          </a:bodyPr>
          <a:lstStyle/>
          <a:p>
            <a:r>
              <a:rPr lang="en-US" sz="1800" i="1" dirty="0"/>
              <a:t>HIV Life Cycle</a:t>
            </a:r>
            <a:br>
              <a:rPr lang="en-US" sz="1800" i="1" dirty="0"/>
            </a:br>
            <a:r>
              <a:rPr lang="en-US" dirty="0"/>
              <a:t>Translation</a:t>
            </a:r>
          </a:p>
        </p:txBody>
      </p:sp>
      <p:sp>
        <p:nvSpPr>
          <p:cNvPr id="3" name="Text Placeholder 2">
            <a:extLst>
              <a:ext uri="{FF2B5EF4-FFF2-40B4-BE49-F238E27FC236}">
                <a16:creationId xmlns:a16="http://schemas.microsoft.com/office/drawing/2014/main" id="{E1AD2C38-1F21-EA41-B92B-3EE5E429A72B}"/>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4" name="Rectangle 3">
            <a:extLst>
              <a:ext uri="{FF2B5EF4-FFF2-40B4-BE49-F238E27FC236}">
                <a16:creationId xmlns:a16="http://schemas.microsoft.com/office/drawing/2014/main" id="{2A24E00A-B739-2B70-532F-AB345D5C3D1B}"/>
              </a:ext>
            </a:extLst>
          </p:cNvPr>
          <p:cNvSpPr/>
          <p:nvPr/>
        </p:nvSpPr>
        <p:spPr>
          <a:xfrm>
            <a:off x="6545580" y="3421380"/>
            <a:ext cx="2134480" cy="1337831"/>
          </a:xfrm>
          <a:prstGeom prst="rect">
            <a:avLst/>
          </a:prstGeom>
          <a:solidFill>
            <a:srgbClr val="00B0F0">
              <a:alpha val="5000"/>
            </a:srgbClr>
          </a:solidFill>
          <a:ln w="412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9687DDCF-314B-8D72-2740-E1E4A9AE9CE6}"/>
              </a:ext>
            </a:extLst>
          </p:cNvPr>
          <p:cNvSpPr>
            <a:spLocks noChangeAspect="1"/>
          </p:cNvSpPr>
          <p:nvPr/>
        </p:nvSpPr>
        <p:spPr>
          <a:xfrm>
            <a:off x="6113426" y="3555473"/>
            <a:ext cx="365760" cy="365760"/>
          </a:xfrm>
          <a:prstGeom prst="ellipse">
            <a:avLst/>
          </a:prstGeom>
          <a:solidFill>
            <a:srgbClr val="008EC3"/>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cs typeface="Calibri" panose="020F0502020204030204" pitchFamily="34" charset="0"/>
              </a:rPr>
              <a:t>6</a:t>
            </a:r>
          </a:p>
        </p:txBody>
      </p:sp>
    </p:spTree>
    <p:extLst>
      <p:ext uri="{BB962C8B-B14F-4D97-AF65-F5344CB8AC3E}">
        <p14:creationId xmlns:p14="http://schemas.microsoft.com/office/powerpoint/2010/main" val="1224074618"/>
      </p:ext>
    </p:extLst>
  </p:cSld>
  <p:clrMapOvr>
    <a:masterClrMapping/>
  </p:clrMapOvr>
  <mc:AlternateContent xmlns:mc="http://schemas.openxmlformats.org/markup-compatibility/2006" xmlns:p14="http://schemas.microsoft.com/office/powerpoint/2010/main">
    <mc:Choice Requires="p14">
      <p:transition spd="slow" p14:dur="1250" advTm="16245">
        <p:circle/>
      </p:transition>
    </mc:Choice>
    <mc:Fallback xmlns="">
      <p:transition spd="slow" advTm="16245">
        <p:circl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Translation</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pic>
        <p:nvPicPr>
          <p:cNvPr id="7" name="Picture 6">
            <a:extLst>
              <a:ext uri="{FF2B5EF4-FFF2-40B4-BE49-F238E27FC236}">
                <a16:creationId xmlns:a16="http://schemas.microsoft.com/office/drawing/2014/main" id="{7859FD6A-007B-BE2C-EAE5-EC8D374A67BD}"/>
              </a:ext>
            </a:extLst>
          </p:cNvPr>
          <p:cNvPicPr>
            <a:picLocks noChangeAspect="1"/>
          </p:cNvPicPr>
          <p:nvPr/>
        </p:nvPicPr>
        <p:blipFill>
          <a:blip r:embed="rId3"/>
          <a:stretch>
            <a:fillRect/>
          </a:stretch>
        </p:blipFill>
        <p:spPr>
          <a:xfrm>
            <a:off x="457200" y="1068088"/>
            <a:ext cx="8229600" cy="3657600"/>
          </a:xfrm>
          <a:prstGeom prst="rect">
            <a:avLst/>
          </a:prstGeom>
        </p:spPr>
      </p:pic>
      <p:sp>
        <p:nvSpPr>
          <p:cNvPr id="8" name="Rectangle 7">
            <a:extLst>
              <a:ext uri="{FF2B5EF4-FFF2-40B4-BE49-F238E27FC236}">
                <a16:creationId xmlns:a16="http://schemas.microsoft.com/office/drawing/2014/main" id="{81DADF64-E9BA-1C0F-4F45-A50F7ED2F0F2}"/>
              </a:ext>
            </a:extLst>
          </p:cNvPr>
          <p:cNvSpPr/>
          <p:nvPr/>
        </p:nvSpPr>
        <p:spPr>
          <a:xfrm>
            <a:off x="465437" y="1063185"/>
            <a:ext cx="8201871" cy="3657600"/>
          </a:xfrm>
          <a:prstGeom prst="rect">
            <a:avLst/>
          </a:prstGeom>
          <a:noFill/>
          <a:ln w="412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13">
            <a:extLst>
              <a:ext uri="{FF2B5EF4-FFF2-40B4-BE49-F238E27FC236}">
                <a16:creationId xmlns:a16="http://schemas.microsoft.com/office/drawing/2014/main" id="{356922B5-9DC2-5B04-260D-0E7F28753663}"/>
              </a:ext>
            </a:extLst>
          </p:cNvPr>
          <p:cNvSpPr>
            <a:spLocks noChangeArrowheads="1"/>
          </p:cNvSpPr>
          <p:nvPr/>
        </p:nvSpPr>
        <p:spPr bwMode="auto">
          <a:xfrm>
            <a:off x="2971888" y="2490204"/>
            <a:ext cx="1248956" cy="329164"/>
          </a:xfrm>
          <a:prstGeom prst="rect">
            <a:avLst/>
          </a:prstGeom>
          <a:noFill/>
          <a:ln w="12700">
            <a:noFill/>
            <a:miter lim="800000"/>
            <a:headEnd/>
            <a:tailEnd/>
          </a:ln>
          <a:effectLst>
            <a:outerShdw blurRad="50800" dist="12700" algn="ctr" rotWithShape="0">
              <a:schemeClr val="bg1"/>
            </a:outerShdw>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Ribosome</a:t>
            </a:r>
          </a:p>
        </p:txBody>
      </p:sp>
      <p:sp>
        <p:nvSpPr>
          <p:cNvPr id="10" name="Rectangle 13">
            <a:extLst>
              <a:ext uri="{FF2B5EF4-FFF2-40B4-BE49-F238E27FC236}">
                <a16:creationId xmlns:a16="http://schemas.microsoft.com/office/drawing/2014/main" id="{B48A5A4E-BCEC-145C-639E-828CC6DB6917}"/>
              </a:ext>
            </a:extLst>
          </p:cNvPr>
          <p:cNvSpPr>
            <a:spLocks noChangeArrowheads="1"/>
          </p:cNvSpPr>
          <p:nvPr/>
        </p:nvSpPr>
        <p:spPr bwMode="auto">
          <a:xfrm>
            <a:off x="6929006" y="4244928"/>
            <a:ext cx="1773292" cy="512676"/>
          </a:xfrm>
          <a:prstGeom prst="rect">
            <a:avLst/>
          </a:prstGeom>
          <a:noFill/>
          <a:ln w="12700">
            <a:noFill/>
            <a:miter lim="800000"/>
            <a:headEnd/>
            <a:tailEnd/>
          </a:ln>
          <a:effectLst>
            <a:outerShdw blurRad="50800" dist="12700" algn="ctr" rotWithShape="0">
              <a:schemeClr val="bg1"/>
            </a:outerShdw>
          </a:effectLst>
        </p:spPr>
        <p:txBody>
          <a:bodyPr wrap="none" anchor="ctr">
            <a:prstTxWarp prst="textNoShape">
              <a:avLst/>
            </a:prstTxWarp>
          </a:bodyPr>
          <a:lstStyle/>
          <a:p>
            <a:pPr algn="ctr"/>
            <a:r>
              <a:rPr lang="en-US" sz="1500" dirty="0">
                <a:solidFill>
                  <a:schemeClr val="tx1">
                    <a:lumMod val="65000"/>
                    <a:lumOff val="35000"/>
                  </a:schemeClr>
                </a:solidFill>
                <a:latin typeface="Calibri" panose="020F0502020204030204" pitchFamily="34" charset="0"/>
                <a:cs typeface="Calibri" panose="020F0502020204030204" pitchFamily="34" charset="0"/>
              </a:rPr>
              <a:t>Host cell cytosol</a:t>
            </a:r>
          </a:p>
        </p:txBody>
      </p:sp>
      <p:sp>
        <p:nvSpPr>
          <p:cNvPr id="11" name="Rectangle 13">
            <a:extLst>
              <a:ext uri="{FF2B5EF4-FFF2-40B4-BE49-F238E27FC236}">
                <a16:creationId xmlns:a16="http://schemas.microsoft.com/office/drawing/2014/main" id="{1435E530-2754-6E2F-2022-36DA7923DD60}"/>
              </a:ext>
            </a:extLst>
          </p:cNvPr>
          <p:cNvSpPr>
            <a:spLocks noChangeArrowheads="1"/>
          </p:cNvSpPr>
          <p:nvPr/>
        </p:nvSpPr>
        <p:spPr bwMode="auto">
          <a:xfrm>
            <a:off x="465437" y="4244928"/>
            <a:ext cx="1053397" cy="512676"/>
          </a:xfrm>
          <a:prstGeom prst="rect">
            <a:avLst/>
          </a:prstGeom>
          <a:noFill/>
          <a:ln w="12700">
            <a:noFill/>
            <a:miter lim="800000"/>
            <a:headEnd/>
            <a:tailEnd/>
          </a:ln>
          <a:effectLst>
            <a:outerShdw blurRad="50800" dist="12700" algn="ctr" rotWithShape="0">
              <a:schemeClr val="bg1"/>
            </a:outerShdw>
          </a:effectLst>
        </p:spPr>
        <p:txBody>
          <a:bodyPr wrap="none" anchor="ctr">
            <a:prstTxWarp prst="textNoShape">
              <a:avLst/>
            </a:prstTxWarp>
          </a:bodyPr>
          <a:lstStyle/>
          <a:p>
            <a:pPr algn="ctr"/>
            <a:r>
              <a:rPr lang="en-US" sz="1500" dirty="0">
                <a:solidFill>
                  <a:schemeClr val="tx1">
                    <a:lumMod val="65000"/>
                    <a:lumOff val="35000"/>
                  </a:schemeClr>
                </a:solidFill>
                <a:latin typeface="Calibri" panose="020F0502020204030204" pitchFamily="34" charset="0"/>
                <a:cs typeface="Calibri" panose="020F0502020204030204" pitchFamily="34" charset="0"/>
              </a:rPr>
              <a:t>Nucleus</a:t>
            </a:r>
          </a:p>
        </p:txBody>
      </p:sp>
      <p:pic>
        <p:nvPicPr>
          <p:cNvPr id="13" name="Picture 12">
            <a:extLst>
              <a:ext uri="{FF2B5EF4-FFF2-40B4-BE49-F238E27FC236}">
                <a16:creationId xmlns:a16="http://schemas.microsoft.com/office/drawing/2014/main" id="{201AC63D-105A-D1D2-1AFE-7E949F7B8853}"/>
              </a:ext>
            </a:extLst>
          </p:cNvPr>
          <p:cNvPicPr>
            <a:picLocks noChangeAspect="1"/>
          </p:cNvPicPr>
          <p:nvPr/>
        </p:nvPicPr>
        <p:blipFill>
          <a:blip r:embed="rId4"/>
          <a:stretch>
            <a:fillRect/>
          </a:stretch>
        </p:blipFill>
        <p:spPr>
          <a:xfrm>
            <a:off x="3330567" y="1983328"/>
            <a:ext cx="402817" cy="512676"/>
          </a:xfrm>
          <a:prstGeom prst="rect">
            <a:avLst/>
          </a:prstGeom>
        </p:spPr>
      </p:pic>
      <p:pic>
        <p:nvPicPr>
          <p:cNvPr id="14" name="Picture 13">
            <a:extLst>
              <a:ext uri="{FF2B5EF4-FFF2-40B4-BE49-F238E27FC236}">
                <a16:creationId xmlns:a16="http://schemas.microsoft.com/office/drawing/2014/main" id="{70E7B8B2-50B6-E1AF-2C23-1E153CDDFA8A}"/>
              </a:ext>
            </a:extLst>
          </p:cNvPr>
          <p:cNvPicPr>
            <a:picLocks noChangeAspect="1"/>
          </p:cNvPicPr>
          <p:nvPr/>
        </p:nvPicPr>
        <p:blipFill>
          <a:blip r:embed="rId4">
            <a:alphaModFix amt="35000"/>
          </a:blip>
          <a:stretch>
            <a:fillRect/>
          </a:stretch>
        </p:blipFill>
        <p:spPr>
          <a:xfrm>
            <a:off x="6991774" y="3580973"/>
            <a:ext cx="303926" cy="386815"/>
          </a:xfrm>
          <a:prstGeom prst="rect">
            <a:avLst/>
          </a:prstGeom>
        </p:spPr>
      </p:pic>
      <p:pic>
        <p:nvPicPr>
          <p:cNvPr id="15" name="Picture 14">
            <a:extLst>
              <a:ext uri="{FF2B5EF4-FFF2-40B4-BE49-F238E27FC236}">
                <a16:creationId xmlns:a16="http://schemas.microsoft.com/office/drawing/2014/main" id="{6352182D-1497-343C-EF64-D8D1B123B31C}"/>
              </a:ext>
            </a:extLst>
          </p:cNvPr>
          <p:cNvPicPr>
            <a:picLocks noChangeAspect="1"/>
          </p:cNvPicPr>
          <p:nvPr/>
        </p:nvPicPr>
        <p:blipFill>
          <a:blip r:embed="rId4">
            <a:alphaModFix amt="50000"/>
          </a:blip>
          <a:stretch>
            <a:fillRect/>
          </a:stretch>
        </p:blipFill>
        <p:spPr>
          <a:xfrm>
            <a:off x="5059089" y="3809157"/>
            <a:ext cx="303926" cy="386815"/>
          </a:xfrm>
          <a:prstGeom prst="rect">
            <a:avLst/>
          </a:prstGeom>
        </p:spPr>
      </p:pic>
      <p:pic>
        <p:nvPicPr>
          <p:cNvPr id="16" name="Picture 15">
            <a:extLst>
              <a:ext uri="{FF2B5EF4-FFF2-40B4-BE49-F238E27FC236}">
                <a16:creationId xmlns:a16="http://schemas.microsoft.com/office/drawing/2014/main" id="{0D6B1E73-C17B-B781-6D92-AF2E95567A64}"/>
              </a:ext>
            </a:extLst>
          </p:cNvPr>
          <p:cNvPicPr>
            <a:picLocks noChangeAspect="1"/>
          </p:cNvPicPr>
          <p:nvPr/>
        </p:nvPicPr>
        <p:blipFill>
          <a:blip r:embed="rId4">
            <a:alphaModFix amt="35000"/>
          </a:blip>
          <a:stretch>
            <a:fillRect/>
          </a:stretch>
        </p:blipFill>
        <p:spPr>
          <a:xfrm>
            <a:off x="7753190" y="1525549"/>
            <a:ext cx="221879" cy="282392"/>
          </a:xfrm>
          <a:prstGeom prst="rect">
            <a:avLst/>
          </a:prstGeom>
        </p:spPr>
      </p:pic>
      <p:pic>
        <p:nvPicPr>
          <p:cNvPr id="17" name="Picture 16">
            <a:extLst>
              <a:ext uri="{FF2B5EF4-FFF2-40B4-BE49-F238E27FC236}">
                <a16:creationId xmlns:a16="http://schemas.microsoft.com/office/drawing/2014/main" id="{FD097D26-DAEC-A7D9-DFA6-766B00FDBEDC}"/>
              </a:ext>
            </a:extLst>
          </p:cNvPr>
          <p:cNvPicPr>
            <a:picLocks noChangeAspect="1"/>
          </p:cNvPicPr>
          <p:nvPr/>
        </p:nvPicPr>
        <p:blipFill>
          <a:blip r:embed="rId4">
            <a:alphaModFix amt="20000"/>
          </a:blip>
          <a:stretch>
            <a:fillRect/>
          </a:stretch>
        </p:blipFill>
        <p:spPr>
          <a:xfrm>
            <a:off x="7849437" y="3116051"/>
            <a:ext cx="183842" cy="233981"/>
          </a:xfrm>
          <a:prstGeom prst="rect">
            <a:avLst/>
          </a:prstGeom>
        </p:spPr>
      </p:pic>
      <p:pic>
        <p:nvPicPr>
          <p:cNvPr id="19" name="Picture 18">
            <a:extLst>
              <a:ext uri="{FF2B5EF4-FFF2-40B4-BE49-F238E27FC236}">
                <a16:creationId xmlns:a16="http://schemas.microsoft.com/office/drawing/2014/main" id="{8DB4CFBA-050F-4668-54FF-B62864E8F721}"/>
              </a:ext>
            </a:extLst>
          </p:cNvPr>
          <p:cNvPicPr>
            <a:picLocks noChangeAspect="1"/>
          </p:cNvPicPr>
          <p:nvPr/>
        </p:nvPicPr>
        <p: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backgroundRemoval t="9222" b="95389" l="9350" r="89431">
                        <a14:foregroundMark x1="42481" y1="83691" x2="44889" y2="85819"/>
                        <a14:foregroundMark x1="54946" y1="90354" x2="55285" y2="90490"/>
                        <a14:foregroundMark x1="47129" y1="87223" x2="47953" y2="87553"/>
                        <a14:foregroundMark x1="41991" y1="93758" x2="40451" y2="93976"/>
                        <a14:foregroundMark x1="50813" y1="92507" x2="50644" y2="92531"/>
                        <a14:foregroundMark x1="41463" y1="93660" x2="42683" y2="94524"/>
                        <a14:foregroundMark x1="48374" y1="95389" x2="48374" y2="95389"/>
                        <a14:backgroundMark x1="27236" y1="45533" x2="27236" y2="50720"/>
                        <a14:backgroundMark x1="35366" y1="36888" x2="33333" y2="40922"/>
                        <a14:backgroundMark x1="35366" y1="33141" x2="36992" y2="37176"/>
                        <a14:backgroundMark x1="29675" y1="42939" x2="19106" y2="51297"/>
                        <a14:backgroundMark x1="33333" y1="40922" x2="16260" y2="52450"/>
                        <a14:backgroundMark x1="35366" y1="74928" x2="33333" y2="75793"/>
                        <a14:backgroundMark x1="37805" y1="78963" x2="36179" y2="82133"/>
                        <a14:backgroundMark x1="28049" y1="72334" x2="25203" y2="73775"/>
                        <a14:backgroundMark x1="30488" y1="75793" x2="33333" y2="80115"/>
                        <a14:backgroundMark x1="28862" y1="72334" x2="24390" y2="73199"/>
                        <a14:backgroundMark x1="15041" y1="66571" x2="11382" y2="65994"/>
                        <a14:backgroundMark x1="15447" y1="56484" x2="16260" y2="57061"/>
                        <a14:backgroundMark x1="15447" y1="55620" x2="11382" y2="56484"/>
                        <a14:backgroundMark x1="23171" y1="54467" x2="15447" y2="55043"/>
                        <a14:backgroundMark x1="13008" y1="55908" x2="15854" y2="55908"/>
                        <a14:backgroundMark x1="27236" y1="70605" x2="29268" y2="70605"/>
                        <a14:backgroundMark x1="27236" y1="71182" x2="29675" y2="72046"/>
                        <a14:backgroundMark x1="24797" y1="70317" x2="26423" y2="70317"/>
                        <a14:backgroundMark x1="23984" y1="69741" x2="26423" y2="69741"/>
                        <a14:backgroundMark x1="22764" y1="64841" x2="15447" y2="62536"/>
                        <a14:backgroundMark x1="28455" y1="70317" x2="26423" y2="70317"/>
                        <a14:backgroundMark x1="47154" y1="90812" x2="47154" y2="87320"/>
                        <a14:backgroundMark x1="47154" y1="88761" x2="49593" y2="91931"/>
                        <a14:backgroundMark x1="47154" y1="85303" x2="47967" y2="87032"/>
                        <a14:backgroundMark x1="47561" y1="87608" x2="48374" y2="90490"/>
                        <a14:backgroundMark x1="50407" y1="93084" x2="45650" y2="92873"/>
                        <a14:backgroundMark x1="45892" y1="91195" x2="45528" y2="91066"/>
                        <a14:backgroundMark x1="49593" y1="92507" x2="47585" y2="91795"/>
                        <a14:backgroundMark x1="45935" y1="87896" x2="45935" y2="87896"/>
                        <a14:backgroundMark x1="37805" y1="91643" x2="38618" y2="93948"/>
                        <a14:backgroundMark x1="38618" y1="94524" x2="36992" y2="95389"/>
                        <a14:backgroundMark x1="48780" y1="92795" x2="50407" y2="92795"/>
                        <a14:backgroundMark x1="47154" y1="87896" x2="46748" y2="87032"/>
                        <a14:backgroundMark x1="47154" y1="90490" x2="49593" y2="92795"/>
                        <a14:backgroundMark x1="49593" y1="91931" x2="50813" y2="91931"/>
                        <a14:backgroundMark x1="37398" y1="93660" x2="38618" y2="94813"/>
                      </a14:backgroundRemoval>
                    </a14:imgEffect>
                    <a14:imgEffect>
                      <a14:brightnessContrast bright="20000"/>
                    </a14:imgEffect>
                  </a14:imgLayer>
                </a14:imgProps>
              </a:ext>
            </a:extLst>
          </a:blip>
          <a:stretch>
            <a:fillRect/>
          </a:stretch>
        </p:blipFill>
        <p:spPr>
          <a:xfrm rot="669940">
            <a:off x="3384443" y="2947728"/>
            <a:ext cx="423846" cy="597865"/>
          </a:xfrm>
          <a:prstGeom prst="rect">
            <a:avLst/>
          </a:prstGeom>
        </p:spPr>
      </p:pic>
      <p:pic>
        <p:nvPicPr>
          <p:cNvPr id="20" name="Picture 19">
            <a:extLst>
              <a:ext uri="{FF2B5EF4-FFF2-40B4-BE49-F238E27FC236}">
                <a16:creationId xmlns:a16="http://schemas.microsoft.com/office/drawing/2014/main" id="{41CA92CF-AFB9-04CA-0415-AA1044D8DDF4}"/>
              </a:ext>
            </a:extLst>
          </p:cNvPr>
          <p:cNvPicPr>
            <a:picLocks noChangeAspect="1"/>
          </p:cNvPicPr>
          <p:nvPr/>
        </p:nvPicPr>
        <p:blipFill>
          <a:blip r:embed="rId5">
            <a:duotone>
              <a:prstClr val="black"/>
              <a:schemeClr val="accent6">
                <a:tint val="45000"/>
                <a:satMod val="400000"/>
              </a:schemeClr>
            </a:duotone>
            <a:extLst>
              <a:ext uri="{BEBA8EAE-BF5A-486C-A8C5-ECC9F3942E4B}">
                <a14:imgProps xmlns:a14="http://schemas.microsoft.com/office/drawing/2010/main">
                  <a14:imgLayer r:embed="rId7">
                    <a14:imgEffect>
                      <a14:backgroundRemoval t="9222" b="95389" l="9350" r="89431">
                        <a14:foregroundMark x1="42481" y1="83691" x2="44889" y2="85819"/>
                        <a14:foregroundMark x1="54946" y1="90354" x2="55285" y2="90490"/>
                        <a14:foregroundMark x1="47129" y1="87223" x2="47953" y2="87553"/>
                        <a14:foregroundMark x1="41991" y1="93758" x2="40451" y2="93976"/>
                        <a14:foregroundMark x1="50813" y1="92507" x2="50644" y2="92531"/>
                        <a14:foregroundMark x1="41463" y1="93660" x2="42683" y2="94524"/>
                        <a14:foregroundMark x1="48374" y1="95389" x2="48374" y2="95389"/>
                        <a14:backgroundMark x1="27236" y1="45533" x2="27236" y2="50720"/>
                        <a14:backgroundMark x1="35366" y1="36888" x2="33333" y2="40922"/>
                        <a14:backgroundMark x1="35366" y1="33141" x2="36992" y2="37176"/>
                        <a14:backgroundMark x1="29675" y1="42939" x2="19106" y2="51297"/>
                        <a14:backgroundMark x1="33333" y1="40922" x2="16260" y2="52450"/>
                        <a14:backgroundMark x1="35366" y1="74928" x2="33333" y2="75793"/>
                        <a14:backgroundMark x1="37805" y1="78963" x2="36179" y2="82133"/>
                        <a14:backgroundMark x1="28049" y1="72334" x2="25203" y2="73775"/>
                        <a14:backgroundMark x1="30488" y1="75793" x2="33333" y2="80115"/>
                        <a14:backgroundMark x1="28862" y1="72334" x2="24390" y2="73199"/>
                        <a14:backgroundMark x1="15041" y1="66571" x2="11382" y2="65994"/>
                        <a14:backgroundMark x1="15447" y1="56484" x2="16260" y2="57061"/>
                        <a14:backgroundMark x1="15447" y1="55620" x2="11382" y2="56484"/>
                        <a14:backgroundMark x1="23171" y1="54467" x2="15447" y2="55043"/>
                        <a14:backgroundMark x1="13008" y1="55908" x2="15854" y2="55908"/>
                        <a14:backgroundMark x1="27236" y1="70605" x2="29268" y2="70605"/>
                        <a14:backgroundMark x1="27236" y1="71182" x2="29675" y2="72046"/>
                        <a14:backgroundMark x1="24797" y1="70317" x2="26423" y2="70317"/>
                        <a14:backgroundMark x1="23984" y1="69741" x2="26423" y2="69741"/>
                        <a14:backgroundMark x1="22764" y1="64841" x2="15447" y2="62536"/>
                        <a14:backgroundMark x1="28455" y1="70317" x2="26423" y2="70317"/>
                        <a14:backgroundMark x1="47154" y1="90812" x2="47154" y2="87320"/>
                        <a14:backgroundMark x1="47154" y1="88761" x2="49593" y2="91931"/>
                        <a14:backgroundMark x1="47154" y1="85303" x2="47967" y2="87032"/>
                        <a14:backgroundMark x1="47561" y1="87608" x2="48374" y2="90490"/>
                        <a14:backgroundMark x1="50407" y1="93084" x2="45650" y2="92873"/>
                        <a14:backgroundMark x1="45892" y1="91195" x2="45528" y2="91066"/>
                        <a14:backgroundMark x1="49593" y1="92507" x2="47585" y2="91795"/>
                        <a14:backgroundMark x1="45935" y1="87896" x2="45935" y2="87896"/>
                        <a14:backgroundMark x1="37805" y1="91643" x2="38618" y2="93948"/>
                        <a14:backgroundMark x1="38618" y1="94524" x2="36992" y2="95389"/>
                        <a14:backgroundMark x1="48780" y1="92795" x2="50407" y2="92795"/>
                        <a14:backgroundMark x1="47154" y1="87896" x2="46748" y2="87032"/>
                        <a14:backgroundMark x1="47154" y1="90490" x2="49593" y2="92795"/>
                        <a14:backgroundMark x1="49593" y1="91931" x2="50813" y2="91931"/>
                        <a14:backgroundMark x1="37398" y1="93660" x2="38618" y2="94813"/>
                      </a14:backgroundRemoval>
                    </a14:imgEffect>
                    <a14:imgEffect>
                      <a14:brightnessContrast bright="20000"/>
                    </a14:imgEffect>
                  </a14:imgLayer>
                </a14:imgProps>
              </a:ext>
            </a:extLst>
          </a:blip>
          <a:stretch>
            <a:fillRect/>
          </a:stretch>
        </p:blipFill>
        <p:spPr>
          <a:xfrm rot="20404387">
            <a:off x="4209749" y="4077145"/>
            <a:ext cx="291994" cy="411878"/>
          </a:xfrm>
          <a:prstGeom prst="rect">
            <a:avLst/>
          </a:prstGeom>
        </p:spPr>
      </p:pic>
      <p:sp>
        <p:nvSpPr>
          <p:cNvPr id="21" name="Rectangle 13">
            <a:extLst>
              <a:ext uri="{FF2B5EF4-FFF2-40B4-BE49-F238E27FC236}">
                <a16:creationId xmlns:a16="http://schemas.microsoft.com/office/drawing/2014/main" id="{344B00E2-47C7-5E7F-6264-4271DF2609A5}"/>
              </a:ext>
            </a:extLst>
          </p:cNvPr>
          <p:cNvSpPr>
            <a:spLocks noChangeArrowheads="1"/>
          </p:cNvSpPr>
          <p:nvPr/>
        </p:nvSpPr>
        <p:spPr bwMode="auto">
          <a:xfrm>
            <a:off x="2951983" y="3520662"/>
            <a:ext cx="1078333" cy="329164"/>
          </a:xfrm>
          <a:prstGeom prst="rect">
            <a:avLst/>
          </a:prstGeom>
          <a:noFill/>
          <a:ln w="12700">
            <a:noFill/>
            <a:miter lim="800000"/>
            <a:headEnd/>
            <a:tailEnd/>
          </a:ln>
          <a:effectLst>
            <a:outerShdw blurRad="50800" dist="12700" algn="ctr" rotWithShape="0">
              <a:schemeClr val="bg1"/>
            </a:outerShdw>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tRNA</a:t>
            </a:r>
          </a:p>
        </p:txBody>
      </p:sp>
      <p:pic>
        <p:nvPicPr>
          <p:cNvPr id="22" name="Picture 21">
            <a:extLst>
              <a:ext uri="{FF2B5EF4-FFF2-40B4-BE49-F238E27FC236}">
                <a16:creationId xmlns:a16="http://schemas.microsoft.com/office/drawing/2014/main" id="{386156F8-43F9-CB21-E018-69FBBAF2F855}"/>
              </a:ext>
            </a:extLst>
          </p:cNvPr>
          <p:cNvPicPr>
            <a:picLocks noChangeAspect="1"/>
          </p:cNvPicPr>
          <p:nvPr/>
        </p:nvPicPr>
        <p:blipFill>
          <a:blip r:embed="rId5">
            <a:duotone>
              <a:prstClr val="black"/>
              <a:schemeClr val="accent6">
                <a:tint val="45000"/>
                <a:satMod val="400000"/>
              </a:schemeClr>
            </a:duotone>
            <a:extLst>
              <a:ext uri="{BEBA8EAE-BF5A-486C-A8C5-ECC9F3942E4B}">
                <a14:imgProps xmlns:a14="http://schemas.microsoft.com/office/drawing/2010/main">
                  <a14:imgLayer r:embed="rId8">
                    <a14:imgEffect>
                      <a14:backgroundRemoval t="9222" b="95389" l="9350" r="89431">
                        <a14:foregroundMark x1="42481" y1="83691" x2="44889" y2="85819"/>
                        <a14:foregroundMark x1="54946" y1="90354" x2="55285" y2="90490"/>
                        <a14:foregroundMark x1="47129" y1="87223" x2="47953" y2="87553"/>
                        <a14:foregroundMark x1="41991" y1="93758" x2="40451" y2="93976"/>
                        <a14:foregroundMark x1="50813" y1="92507" x2="50644" y2="92531"/>
                        <a14:foregroundMark x1="41463" y1="93660" x2="42683" y2="94524"/>
                        <a14:foregroundMark x1="48374" y1="95389" x2="48374" y2="95389"/>
                        <a14:backgroundMark x1="27236" y1="45533" x2="27236" y2="50720"/>
                        <a14:backgroundMark x1="35366" y1="36888" x2="33333" y2="40922"/>
                        <a14:backgroundMark x1="35366" y1="33141" x2="36992" y2="37176"/>
                        <a14:backgroundMark x1="29675" y1="42939" x2="19106" y2="51297"/>
                        <a14:backgroundMark x1="33333" y1="40922" x2="16260" y2="52450"/>
                        <a14:backgroundMark x1="35366" y1="74928" x2="33333" y2="75793"/>
                        <a14:backgroundMark x1="37805" y1="78963" x2="36179" y2="82133"/>
                        <a14:backgroundMark x1="28049" y1="72334" x2="25203" y2="73775"/>
                        <a14:backgroundMark x1="30488" y1="75793" x2="33333" y2="80115"/>
                        <a14:backgroundMark x1="28862" y1="72334" x2="24390" y2="73199"/>
                        <a14:backgroundMark x1="15041" y1="66571" x2="11382" y2="65994"/>
                        <a14:backgroundMark x1="15447" y1="56484" x2="16260" y2="57061"/>
                        <a14:backgroundMark x1="15447" y1="55620" x2="11382" y2="56484"/>
                        <a14:backgroundMark x1="23171" y1="54467" x2="15447" y2="55043"/>
                        <a14:backgroundMark x1="13008" y1="55908" x2="15854" y2="55908"/>
                        <a14:backgroundMark x1="27236" y1="70605" x2="29268" y2="70605"/>
                        <a14:backgroundMark x1="27236" y1="71182" x2="29675" y2="72046"/>
                        <a14:backgroundMark x1="24797" y1="70317" x2="26423" y2="70317"/>
                        <a14:backgroundMark x1="23984" y1="69741" x2="26423" y2="69741"/>
                        <a14:backgroundMark x1="22764" y1="64841" x2="15447" y2="62536"/>
                        <a14:backgroundMark x1="28455" y1="70317" x2="26423" y2="70317"/>
                        <a14:backgroundMark x1="47154" y1="90812" x2="47154" y2="87320"/>
                        <a14:backgroundMark x1="47154" y1="88761" x2="49593" y2="91931"/>
                        <a14:backgroundMark x1="47154" y1="85303" x2="47967" y2="87032"/>
                        <a14:backgroundMark x1="47561" y1="87608" x2="48374" y2="90490"/>
                        <a14:backgroundMark x1="50407" y1="93084" x2="45650" y2="92873"/>
                        <a14:backgroundMark x1="45892" y1="91195" x2="45528" y2="91066"/>
                        <a14:backgroundMark x1="49593" y1="92507" x2="47585" y2="91795"/>
                        <a14:backgroundMark x1="45935" y1="87896" x2="45935" y2="87896"/>
                        <a14:backgroundMark x1="37805" y1="91643" x2="38618" y2="93948"/>
                        <a14:backgroundMark x1="38618" y1="94524" x2="36992" y2="95389"/>
                        <a14:backgroundMark x1="48780" y1="92795" x2="50407" y2="92795"/>
                        <a14:backgroundMark x1="47154" y1="87896" x2="46748" y2="87032"/>
                        <a14:backgroundMark x1="47154" y1="90490" x2="49593" y2="92795"/>
                        <a14:backgroundMark x1="49593" y1="91931" x2="50813" y2="91931"/>
                        <a14:backgroundMark x1="37398" y1="93660" x2="38618" y2="94813"/>
                      </a14:backgroundRemoval>
                    </a14:imgEffect>
                    <a14:imgEffect>
                      <a14:brightnessContrast bright="20000"/>
                    </a14:imgEffect>
                  </a14:imgLayer>
                </a14:imgProps>
              </a:ext>
            </a:extLst>
          </a:blip>
          <a:stretch>
            <a:fillRect/>
          </a:stretch>
        </p:blipFill>
        <p:spPr>
          <a:xfrm rot="21310968">
            <a:off x="5077782" y="2829712"/>
            <a:ext cx="343587" cy="484654"/>
          </a:xfrm>
          <a:prstGeom prst="rect">
            <a:avLst/>
          </a:prstGeom>
        </p:spPr>
      </p:pic>
      <p:pic>
        <p:nvPicPr>
          <p:cNvPr id="26" name="Picture 25">
            <a:extLst>
              <a:ext uri="{FF2B5EF4-FFF2-40B4-BE49-F238E27FC236}">
                <a16:creationId xmlns:a16="http://schemas.microsoft.com/office/drawing/2014/main" id="{C930CC90-CAEB-8520-7D14-1006915FA291}"/>
              </a:ext>
            </a:extLst>
          </p:cNvPr>
          <p:cNvPicPr>
            <a:picLocks noChangeAspect="1"/>
          </p:cNvPicPr>
          <p:nvPr/>
        </p:nvPicPr>
        <p:blipFill>
          <a:blip r:embed="rId5">
            <a:duotone>
              <a:prstClr val="black"/>
              <a:schemeClr val="accent6">
                <a:tint val="45000"/>
                <a:satMod val="400000"/>
              </a:schemeClr>
            </a:duotone>
            <a:alphaModFix amt="35000"/>
            <a:extLst>
              <a:ext uri="{BEBA8EAE-BF5A-486C-A8C5-ECC9F3942E4B}">
                <a14:imgProps xmlns:a14="http://schemas.microsoft.com/office/drawing/2010/main">
                  <a14:imgLayer r:embed="rId9">
                    <a14:imgEffect>
                      <a14:backgroundRemoval t="9222" b="95389" l="9350" r="89431">
                        <a14:foregroundMark x1="42481" y1="83691" x2="44889" y2="85819"/>
                        <a14:foregroundMark x1="54946" y1="90354" x2="55285" y2="90490"/>
                        <a14:foregroundMark x1="47129" y1="87223" x2="47953" y2="87553"/>
                        <a14:foregroundMark x1="41991" y1="93758" x2="40451" y2="93976"/>
                        <a14:foregroundMark x1="50813" y1="92507" x2="50644" y2="92531"/>
                        <a14:foregroundMark x1="41463" y1="93660" x2="42683" y2="94524"/>
                        <a14:foregroundMark x1="48374" y1="95389" x2="48374" y2="95389"/>
                        <a14:backgroundMark x1="27236" y1="45533" x2="27236" y2="50720"/>
                        <a14:backgroundMark x1="35366" y1="36888" x2="33333" y2="40922"/>
                        <a14:backgroundMark x1="35366" y1="33141" x2="36992" y2="37176"/>
                        <a14:backgroundMark x1="29675" y1="42939" x2="19106" y2="51297"/>
                        <a14:backgroundMark x1="33333" y1="40922" x2="16260" y2="52450"/>
                        <a14:backgroundMark x1="35366" y1="74928" x2="33333" y2="75793"/>
                        <a14:backgroundMark x1="37805" y1="78963" x2="36179" y2="82133"/>
                        <a14:backgroundMark x1="28049" y1="72334" x2="25203" y2="73775"/>
                        <a14:backgroundMark x1="30488" y1="75793" x2="33333" y2="80115"/>
                        <a14:backgroundMark x1="28862" y1="72334" x2="24390" y2="73199"/>
                        <a14:backgroundMark x1="15041" y1="66571" x2="11382" y2="65994"/>
                        <a14:backgroundMark x1="15447" y1="56484" x2="16260" y2="57061"/>
                        <a14:backgroundMark x1="15447" y1="55620" x2="11382" y2="56484"/>
                        <a14:backgroundMark x1="23171" y1="54467" x2="15447" y2="55043"/>
                        <a14:backgroundMark x1="13008" y1="55908" x2="15854" y2="55908"/>
                        <a14:backgroundMark x1="27236" y1="70605" x2="29268" y2="70605"/>
                        <a14:backgroundMark x1="27236" y1="71182" x2="29675" y2="72046"/>
                        <a14:backgroundMark x1="24797" y1="70317" x2="26423" y2="70317"/>
                        <a14:backgroundMark x1="23984" y1="69741" x2="26423" y2="69741"/>
                        <a14:backgroundMark x1="22764" y1="64841" x2="15447" y2="62536"/>
                        <a14:backgroundMark x1="28455" y1="70317" x2="26423" y2="70317"/>
                        <a14:backgroundMark x1="47154" y1="90812" x2="47154" y2="87320"/>
                        <a14:backgroundMark x1="47154" y1="88761" x2="49593" y2="91931"/>
                        <a14:backgroundMark x1="47154" y1="85303" x2="47967" y2="87032"/>
                        <a14:backgroundMark x1="47561" y1="87608" x2="48374" y2="90490"/>
                        <a14:backgroundMark x1="50407" y1="93084" x2="45650" y2="92873"/>
                        <a14:backgroundMark x1="45892" y1="91195" x2="45528" y2="91066"/>
                        <a14:backgroundMark x1="49593" y1="92507" x2="47585" y2="91795"/>
                        <a14:backgroundMark x1="45935" y1="87896" x2="45935" y2="87896"/>
                        <a14:backgroundMark x1="37805" y1="91643" x2="38618" y2="93948"/>
                        <a14:backgroundMark x1="38618" y1="94524" x2="36992" y2="95389"/>
                        <a14:backgroundMark x1="48780" y1="92795" x2="50407" y2="92795"/>
                        <a14:backgroundMark x1="47154" y1="87896" x2="46748" y2="87032"/>
                        <a14:backgroundMark x1="47154" y1="90490" x2="49593" y2="92795"/>
                        <a14:backgroundMark x1="49593" y1="91931" x2="50813" y2="91931"/>
                        <a14:backgroundMark x1="37398" y1="93660" x2="38618" y2="94813"/>
                      </a14:backgroundRemoval>
                    </a14:imgEffect>
                    <a14:imgEffect>
                      <a14:brightnessContrast bright="20000"/>
                    </a14:imgEffect>
                  </a14:imgLayer>
                </a14:imgProps>
              </a:ext>
            </a:extLst>
          </a:blip>
          <a:stretch>
            <a:fillRect/>
          </a:stretch>
        </p:blipFill>
        <p:spPr>
          <a:xfrm rot="20042379">
            <a:off x="6735817" y="1807673"/>
            <a:ext cx="366798" cy="517395"/>
          </a:xfrm>
          <a:prstGeom prst="rect">
            <a:avLst/>
          </a:prstGeom>
        </p:spPr>
      </p:pic>
      <p:sp>
        <p:nvSpPr>
          <p:cNvPr id="43" name="Rectangle 13">
            <a:extLst>
              <a:ext uri="{FF2B5EF4-FFF2-40B4-BE49-F238E27FC236}">
                <a16:creationId xmlns:a16="http://schemas.microsoft.com/office/drawing/2014/main" id="{1A840571-812D-7F22-04D1-8C1A01DC0632}"/>
              </a:ext>
            </a:extLst>
          </p:cNvPr>
          <p:cNvSpPr>
            <a:spLocks noChangeArrowheads="1"/>
          </p:cNvSpPr>
          <p:nvPr/>
        </p:nvSpPr>
        <p:spPr bwMode="auto">
          <a:xfrm>
            <a:off x="5011727" y="1489207"/>
            <a:ext cx="1248956" cy="329164"/>
          </a:xfrm>
          <a:prstGeom prst="rect">
            <a:avLst/>
          </a:prstGeom>
          <a:noFill/>
          <a:ln w="12700">
            <a:noFill/>
            <a:miter lim="800000"/>
            <a:headEnd/>
            <a:tailEnd/>
          </a:ln>
          <a:effectLst>
            <a:outerShdw blurRad="50800" dist="12700" algn="ctr" rotWithShape="0">
              <a:schemeClr val="bg1"/>
            </a:outerShdw>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Amino Acids</a:t>
            </a:r>
          </a:p>
        </p:txBody>
      </p:sp>
      <p:grpSp>
        <p:nvGrpSpPr>
          <p:cNvPr id="53" name="Group 52">
            <a:extLst>
              <a:ext uri="{FF2B5EF4-FFF2-40B4-BE49-F238E27FC236}">
                <a16:creationId xmlns:a16="http://schemas.microsoft.com/office/drawing/2014/main" id="{680CD626-811A-9C47-76BE-2EECD08159D7}"/>
              </a:ext>
            </a:extLst>
          </p:cNvPr>
          <p:cNvGrpSpPr/>
          <p:nvPr/>
        </p:nvGrpSpPr>
        <p:grpSpPr>
          <a:xfrm>
            <a:off x="2771376" y="4209949"/>
            <a:ext cx="794860" cy="265119"/>
            <a:chOff x="2771376" y="4209949"/>
            <a:chExt cx="794860" cy="265119"/>
          </a:xfrm>
        </p:grpSpPr>
        <p:pic>
          <p:nvPicPr>
            <p:cNvPr id="45" name="Picture 44">
              <a:extLst>
                <a:ext uri="{FF2B5EF4-FFF2-40B4-BE49-F238E27FC236}">
                  <a16:creationId xmlns:a16="http://schemas.microsoft.com/office/drawing/2014/main" id="{9DBDF829-1408-7A11-EB75-7C56160E57FD}"/>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7200"/>
                      </a14:imgEffect>
                    </a14:imgLayer>
                  </a14:imgProps>
                </a:ext>
              </a:extLst>
            </a:blip>
            <a:stretch>
              <a:fillRect/>
            </a:stretch>
          </p:blipFill>
          <p:spPr>
            <a:xfrm rot="20935341">
              <a:off x="2771376" y="4285337"/>
              <a:ext cx="401023" cy="189731"/>
            </a:xfrm>
            <a:prstGeom prst="rect">
              <a:avLst/>
            </a:prstGeom>
            <a:effectLst>
              <a:glow rad="12700">
                <a:schemeClr val="tx1">
                  <a:alpha val="8000"/>
                </a:schemeClr>
              </a:glow>
            </a:effectLst>
          </p:spPr>
        </p:pic>
        <p:pic>
          <p:nvPicPr>
            <p:cNvPr id="46" name="Picture 45">
              <a:extLst>
                <a:ext uri="{FF2B5EF4-FFF2-40B4-BE49-F238E27FC236}">
                  <a16:creationId xmlns:a16="http://schemas.microsoft.com/office/drawing/2014/main" id="{AFD9F3FA-63D3-452E-8C0A-00A835C80B81}"/>
                </a:ext>
              </a:extLst>
            </p:cNvPr>
            <p:cNvPicPr>
              <a:picLocks noChangeAspect="1"/>
            </p:cNvPicPr>
            <p:nvPr/>
          </p:nvPicPr>
          <p:blipFill>
            <a:blip r:embed="rId10">
              <a:extLst>
                <a:ext uri="{BEBA8EAE-BF5A-486C-A8C5-ECC9F3942E4B}">
                  <a14:imgProps xmlns:a14="http://schemas.microsoft.com/office/drawing/2010/main">
                    <a14:imgLayer r:embed="rId12">
                      <a14:imgEffect>
                        <a14:colorTemperature colorTemp="7200"/>
                      </a14:imgEffect>
                    </a14:imgLayer>
                  </a14:imgProps>
                </a:ext>
              </a:extLst>
            </a:blip>
            <a:stretch>
              <a:fillRect/>
            </a:stretch>
          </p:blipFill>
          <p:spPr>
            <a:xfrm rot="20935341">
              <a:off x="3165213" y="4209949"/>
              <a:ext cx="401023" cy="189731"/>
            </a:xfrm>
            <a:prstGeom prst="rect">
              <a:avLst/>
            </a:prstGeom>
            <a:effectLst>
              <a:glow rad="12700">
                <a:schemeClr val="tx1">
                  <a:alpha val="9000"/>
                </a:schemeClr>
              </a:glow>
            </a:effectLst>
          </p:spPr>
        </p:pic>
      </p:grpSp>
      <p:sp>
        <p:nvSpPr>
          <p:cNvPr id="47" name="Rectangle 13">
            <a:extLst>
              <a:ext uri="{FF2B5EF4-FFF2-40B4-BE49-F238E27FC236}">
                <a16:creationId xmlns:a16="http://schemas.microsoft.com/office/drawing/2014/main" id="{48F38DE7-7D3E-A38B-B2AF-BC8A80758A8E}"/>
              </a:ext>
            </a:extLst>
          </p:cNvPr>
          <p:cNvSpPr>
            <a:spLocks noChangeArrowheads="1"/>
          </p:cNvSpPr>
          <p:nvPr/>
        </p:nvSpPr>
        <p:spPr bwMode="auto">
          <a:xfrm>
            <a:off x="2664640" y="4466316"/>
            <a:ext cx="932362" cy="245725"/>
          </a:xfrm>
          <a:prstGeom prst="rect">
            <a:avLst/>
          </a:prstGeom>
          <a:noFill/>
          <a:ln w="12700">
            <a:noFill/>
            <a:miter lim="800000"/>
            <a:headEnd/>
            <a:tailEnd/>
          </a:ln>
          <a:effectLst>
            <a:outerShdw blurRad="50800" dist="12700" algn="ctr" rotWithShape="0">
              <a:schemeClr val="bg1"/>
            </a:outerShdw>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mRNA</a:t>
            </a:r>
          </a:p>
        </p:txBody>
      </p:sp>
      <p:pic>
        <p:nvPicPr>
          <p:cNvPr id="55" name="Picture 54">
            <a:extLst>
              <a:ext uri="{FF2B5EF4-FFF2-40B4-BE49-F238E27FC236}">
                <a16:creationId xmlns:a16="http://schemas.microsoft.com/office/drawing/2014/main" id="{D5D9CE9F-B86A-66D6-893D-52302EFB7452}"/>
              </a:ext>
            </a:extLst>
          </p:cNvPr>
          <p:cNvPicPr>
            <a:picLocks noChangeAspect="1"/>
          </p:cNvPicPr>
          <p:nvPr/>
        </p:nvPicPr>
        <p:blipFill>
          <a:blip r:embed="rId13">
            <a:alphaModFix amt="35000"/>
          </a:blip>
          <a:stretch>
            <a:fillRect/>
          </a:stretch>
        </p:blipFill>
        <p:spPr>
          <a:xfrm rot="21235722">
            <a:off x="7789735" y="3801059"/>
            <a:ext cx="584780" cy="292390"/>
          </a:xfrm>
          <a:prstGeom prst="rect">
            <a:avLst/>
          </a:prstGeom>
        </p:spPr>
      </p:pic>
      <p:grpSp>
        <p:nvGrpSpPr>
          <p:cNvPr id="5" name="Group 4">
            <a:extLst>
              <a:ext uri="{FF2B5EF4-FFF2-40B4-BE49-F238E27FC236}">
                <a16:creationId xmlns:a16="http://schemas.microsoft.com/office/drawing/2014/main" id="{68656421-8456-812C-4A27-B42EDB54F6E9}"/>
              </a:ext>
            </a:extLst>
          </p:cNvPr>
          <p:cNvGrpSpPr/>
          <p:nvPr/>
        </p:nvGrpSpPr>
        <p:grpSpPr>
          <a:xfrm>
            <a:off x="4195876" y="3051739"/>
            <a:ext cx="86434" cy="326173"/>
            <a:chOff x="4195876" y="3051739"/>
            <a:chExt cx="86434" cy="326173"/>
          </a:xfrm>
        </p:grpSpPr>
        <p:sp>
          <p:nvSpPr>
            <p:cNvPr id="57" name="Oval 56">
              <a:extLst>
                <a:ext uri="{FF2B5EF4-FFF2-40B4-BE49-F238E27FC236}">
                  <a16:creationId xmlns:a16="http://schemas.microsoft.com/office/drawing/2014/main" id="{44F19251-C360-77D9-979B-8752736E5ABC}"/>
                </a:ext>
              </a:extLst>
            </p:cNvPr>
            <p:cNvSpPr/>
            <p:nvPr/>
          </p:nvSpPr>
          <p:spPr>
            <a:xfrm rot="17027763">
              <a:off x="4236141" y="3331743"/>
              <a:ext cx="46169" cy="46169"/>
            </a:xfrm>
            <a:prstGeom prst="ellipse">
              <a:avLst/>
            </a:prstGeom>
            <a:solidFill>
              <a:srgbClr val="E9D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ACB4EB55-EEBF-7D06-73D4-A4F9A65C0AFE}"/>
                </a:ext>
              </a:extLst>
            </p:cNvPr>
            <p:cNvSpPr/>
            <p:nvPr/>
          </p:nvSpPr>
          <p:spPr>
            <a:xfrm rot="17027763">
              <a:off x="4228333" y="3292313"/>
              <a:ext cx="46169" cy="46169"/>
            </a:xfrm>
            <a:prstGeom prst="ellipse">
              <a:avLst/>
            </a:prstGeom>
            <a:solidFill>
              <a:srgbClr val="CF9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A04694C8-61DA-B683-A231-6E3B85503436}"/>
                </a:ext>
              </a:extLst>
            </p:cNvPr>
            <p:cNvSpPr/>
            <p:nvPr/>
          </p:nvSpPr>
          <p:spPr>
            <a:xfrm rot="17027763">
              <a:off x="4224700" y="3251586"/>
              <a:ext cx="46169" cy="46169"/>
            </a:xfrm>
            <a:prstGeom prst="ellipse">
              <a:avLst/>
            </a:prstGeom>
            <a:solidFill>
              <a:srgbClr val="C07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C599C71C-8339-2404-C747-B59D679FE8A2}"/>
                </a:ext>
              </a:extLst>
            </p:cNvPr>
            <p:cNvSpPr/>
            <p:nvPr/>
          </p:nvSpPr>
          <p:spPr>
            <a:xfrm rot="17027763">
              <a:off x="4222321" y="3210948"/>
              <a:ext cx="46169" cy="46169"/>
            </a:xfrm>
            <a:prstGeom prst="ellipse">
              <a:avLst/>
            </a:prstGeom>
            <a:solidFill>
              <a:srgbClr val="FFD7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CB55F259-0A2D-EA81-0442-8FBE1EF4F046}"/>
                </a:ext>
              </a:extLst>
            </p:cNvPr>
            <p:cNvSpPr/>
            <p:nvPr/>
          </p:nvSpPr>
          <p:spPr>
            <a:xfrm rot="17027763">
              <a:off x="4213964" y="3171688"/>
              <a:ext cx="46169" cy="46169"/>
            </a:xfrm>
            <a:prstGeom prst="ellipse">
              <a:avLst/>
            </a:prstGeom>
            <a:solidFill>
              <a:srgbClr val="E8A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7C0FA601-7AB0-06D1-0B81-53CC18B79954}"/>
                </a:ext>
              </a:extLst>
            </p:cNvPr>
            <p:cNvSpPr/>
            <p:nvPr/>
          </p:nvSpPr>
          <p:spPr>
            <a:xfrm rot="17027763">
              <a:off x="4207317" y="3131897"/>
              <a:ext cx="46169" cy="46169"/>
            </a:xfrm>
            <a:prstGeom prst="ellipse">
              <a:avLst/>
            </a:prstGeom>
            <a:solidFill>
              <a:srgbClr val="DFE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4081025E-EB88-D70A-077B-B32E698B81BC}"/>
                </a:ext>
              </a:extLst>
            </p:cNvPr>
            <p:cNvSpPr/>
            <p:nvPr/>
          </p:nvSpPr>
          <p:spPr>
            <a:xfrm rot="17027763">
              <a:off x="4203333" y="3091279"/>
              <a:ext cx="46169" cy="46169"/>
            </a:xfrm>
            <a:prstGeom prst="ellipse">
              <a:avLst/>
            </a:prstGeom>
            <a:solidFill>
              <a:srgbClr val="CF9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A93FF26B-B8BD-50FF-9970-0CA1003CD65E}"/>
                </a:ext>
              </a:extLst>
            </p:cNvPr>
            <p:cNvSpPr/>
            <p:nvPr/>
          </p:nvSpPr>
          <p:spPr>
            <a:xfrm rot="17027763">
              <a:off x="4195876" y="3051739"/>
              <a:ext cx="46169" cy="46169"/>
            </a:xfrm>
            <a:prstGeom prst="ellipse">
              <a:avLst/>
            </a:prstGeom>
            <a:solidFill>
              <a:srgbClr val="FFD7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a:extLst>
              <a:ext uri="{FF2B5EF4-FFF2-40B4-BE49-F238E27FC236}">
                <a16:creationId xmlns:a16="http://schemas.microsoft.com/office/drawing/2014/main" id="{D10961F1-36A4-C48F-4DE6-AE41CB053DC6}"/>
              </a:ext>
            </a:extLst>
          </p:cNvPr>
          <p:cNvGrpSpPr/>
          <p:nvPr/>
        </p:nvGrpSpPr>
        <p:grpSpPr>
          <a:xfrm rot="10487076">
            <a:off x="5848418" y="2957304"/>
            <a:ext cx="72056" cy="246039"/>
            <a:chOff x="4317390" y="2833230"/>
            <a:chExt cx="72056" cy="246039"/>
          </a:xfrm>
        </p:grpSpPr>
        <p:sp>
          <p:nvSpPr>
            <p:cNvPr id="81" name="Oval 80">
              <a:extLst>
                <a:ext uri="{FF2B5EF4-FFF2-40B4-BE49-F238E27FC236}">
                  <a16:creationId xmlns:a16="http://schemas.microsoft.com/office/drawing/2014/main" id="{5CEDA0FC-2737-E64A-2D2A-C2C04766AEEB}"/>
                </a:ext>
              </a:extLst>
            </p:cNvPr>
            <p:cNvSpPr/>
            <p:nvPr/>
          </p:nvSpPr>
          <p:spPr>
            <a:xfrm rot="18061842">
              <a:off x="4317390" y="3033100"/>
              <a:ext cx="46169" cy="4616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a:extLst>
                <a:ext uri="{FF2B5EF4-FFF2-40B4-BE49-F238E27FC236}">
                  <a16:creationId xmlns:a16="http://schemas.microsoft.com/office/drawing/2014/main" id="{CF18EF79-EAC3-0A3C-5A4A-AAEF87195643}"/>
                </a:ext>
              </a:extLst>
            </p:cNvPr>
            <p:cNvSpPr/>
            <p:nvPr/>
          </p:nvSpPr>
          <p:spPr>
            <a:xfrm rot="18061842">
              <a:off x="4321040" y="2993126"/>
              <a:ext cx="46169" cy="46169"/>
            </a:xfrm>
            <a:prstGeom prst="ellipse">
              <a:avLst/>
            </a:prstGeom>
            <a:solidFill>
              <a:srgbClr val="E8A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31576DB9-4CA8-FBB0-965F-371106ACC77C}"/>
                </a:ext>
              </a:extLst>
            </p:cNvPr>
            <p:cNvSpPr/>
            <p:nvPr/>
          </p:nvSpPr>
          <p:spPr>
            <a:xfrm rot="18061842">
              <a:off x="4326481" y="2953152"/>
              <a:ext cx="46169" cy="4616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1DDF4F50-B8D8-5BCD-E7FD-73D1B1406706}"/>
                </a:ext>
              </a:extLst>
            </p:cNvPr>
            <p:cNvSpPr/>
            <p:nvPr/>
          </p:nvSpPr>
          <p:spPr>
            <a:xfrm rot="18061842">
              <a:off x="4334710" y="2913178"/>
              <a:ext cx="46169" cy="46169"/>
            </a:xfrm>
            <a:prstGeom prst="ellipse">
              <a:avLst/>
            </a:prstGeom>
            <a:solidFill>
              <a:srgbClr val="88A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0D495EC4-9857-6A98-2E7A-1A9912F33FB3}"/>
                </a:ext>
              </a:extLst>
            </p:cNvPr>
            <p:cNvSpPr/>
            <p:nvPr/>
          </p:nvSpPr>
          <p:spPr>
            <a:xfrm rot="18061842">
              <a:off x="4339303" y="2873204"/>
              <a:ext cx="46169" cy="4616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B0F839BF-DE6A-A808-3BBF-BEC8A340B839}"/>
                </a:ext>
              </a:extLst>
            </p:cNvPr>
            <p:cNvSpPr/>
            <p:nvPr/>
          </p:nvSpPr>
          <p:spPr>
            <a:xfrm rot="18061842">
              <a:off x="4343277" y="2833230"/>
              <a:ext cx="46169" cy="4616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Freeform 5">
            <a:extLst>
              <a:ext uri="{FF2B5EF4-FFF2-40B4-BE49-F238E27FC236}">
                <a16:creationId xmlns:a16="http://schemas.microsoft.com/office/drawing/2014/main" id="{D432599E-AEA0-BD5B-54D7-3DB8E0C4B59E}"/>
              </a:ext>
            </a:extLst>
          </p:cNvPr>
          <p:cNvSpPr/>
          <p:nvPr/>
        </p:nvSpPr>
        <p:spPr>
          <a:xfrm>
            <a:off x="5852128" y="2559593"/>
            <a:ext cx="148576" cy="439933"/>
          </a:xfrm>
          <a:custGeom>
            <a:avLst/>
            <a:gdLst>
              <a:gd name="connsiteX0" fmla="*/ 149516 w 149516"/>
              <a:gd name="connsiteY0" fmla="*/ 0 h 535651"/>
              <a:gd name="connsiteX1" fmla="*/ 133641 w 149516"/>
              <a:gd name="connsiteY1" fmla="*/ 50800 h 535651"/>
              <a:gd name="connsiteX2" fmla="*/ 105066 w 149516"/>
              <a:gd name="connsiteY2" fmla="*/ 107950 h 535651"/>
              <a:gd name="connsiteX3" fmla="*/ 82841 w 149516"/>
              <a:gd name="connsiteY3" fmla="*/ 165100 h 535651"/>
              <a:gd name="connsiteX4" fmla="*/ 44741 w 149516"/>
              <a:gd name="connsiteY4" fmla="*/ 238125 h 535651"/>
              <a:gd name="connsiteX5" fmla="*/ 35216 w 149516"/>
              <a:gd name="connsiteY5" fmla="*/ 298450 h 535651"/>
              <a:gd name="connsiteX6" fmla="*/ 16166 w 149516"/>
              <a:gd name="connsiteY6" fmla="*/ 368300 h 535651"/>
              <a:gd name="connsiteX7" fmla="*/ 6641 w 149516"/>
              <a:gd name="connsiteY7" fmla="*/ 434975 h 535651"/>
              <a:gd name="connsiteX8" fmla="*/ 291 w 149516"/>
              <a:gd name="connsiteY8" fmla="*/ 530225 h 535651"/>
              <a:gd name="connsiteX9" fmla="*/ 16166 w 149516"/>
              <a:gd name="connsiteY9" fmla="*/ 523875 h 535651"/>
              <a:gd name="connsiteX10" fmla="*/ 6641 w 149516"/>
              <a:gd name="connsiteY10" fmla="*/ 523875 h 535651"/>
              <a:gd name="connsiteX0" fmla="*/ 149516 w 149516"/>
              <a:gd name="connsiteY0" fmla="*/ 0 h 535651"/>
              <a:gd name="connsiteX1" fmla="*/ 133641 w 149516"/>
              <a:gd name="connsiteY1" fmla="*/ 50800 h 535651"/>
              <a:gd name="connsiteX2" fmla="*/ 105066 w 149516"/>
              <a:gd name="connsiteY2" fmla="*/ 107950 h 535651"/>
              <a:gd name="connsiteX3" fmla="*/ 82841 w 149516"/>
              <a:gd name="connsiteY3" fmla="*/ 165100 h 535651"/>
              <a:gd name="connsiteX4" fmla="*/ 54266 w 149516"/>
              <a:gd name="connsiteY4" fmla="*/ 241300 h 535651"/>
              <a:gd name="connsiteX5" fmla="*/ 35216 w 149516"/>
              <a:gd name="connsiteY5" fmla="*/ 298450 h 535651"/>
              <a:gd name="connsiteX6" fmla="*/ 16166 w 149516"/>
              <a:gd name="connsiteY6" fmla="*/ 368300 h 535651"/>
              <a:gd name="connsiteX7" fmla="*/ 6641 w 149516"/>
              <a:gd name="connsiteY7" fmla="*/ 434975 h 535651"/>
              <a:gd name="connsiteX8" fmla="*/ 291 w 149516"/>
              <a:gd name="connsiteY8" fmla="*/ 530225 h 535651"/>
              <a:gd name="connsiteX9" fmla="*/ 16166 w 149516"/>
              <a:gd name="connsiteY9" fmla="*/ 523875 h 535651"/>
              <a:gd name="connsiteX10" fmla="*/ 6641 w 149516"/>
              <a:gd name="connsiteY10" fmla="*/ 523875 h 535651"/>
              <a:gd name="connsiteX0" fmla="*/ 149516 w 149516"/>
              <a:gd name="connsiteY0" fmla="*/ 0 h 535651"/>
              <a:gd name="connsiteX1" fmla="*/ 133641 w 149516"/>
              <a:gd name="connsiteY1" fmla="*/ 50800 h 535651"/>
              <a:gd name="connsiteX2" fmla="*/ 105066 w 149516"/>
              <a:gd name="connsiteY2" fmla="*/ 107950 h 535651"/>
              <a:gd name="connsiteX3" fmla="*/ 82841 w 149516"/>
              <a:gd name="connsiteY3" fmla="*/ 165100 h 535651"/>
              <a:gd name="connsiteX4" fmla="*/ 54266 w 149516"/>
              <a:gd name="connsiteY4" fmla="*/ 241300 h 535651"/>
              <a:gd name="connsiteX5" fmla="*/ 35216 w 149516"/>
              <a:gd name="connsiteY5" fmla="*/ 298450 h 535651"/>
              <a:gd name="connsiteX6" fmla="*/ 16166 w 149516"/>
              <a:gd name="connsiteY6" fmla="*/ 368300 h 535651"/>
              <a:gd name="connsiteX7" fmla="*/ 6641 w 149516"/>
              <a:gd name="connsiteY7" fmla="*/ 434975 h 535651"/>
              <a:gd name="connsiteX8" fmla="*/ 291 w 149516"/>
              <a:gd name="connsiteY8" fmla="*/ 530225 h 535651"/>
              <a:gd name="connsiteX9" fmla="*/ 16166 w 149516"/>
              <a:gd name="connsiteY9" fmla="*/ 523875 h 535651"/>
              <a:gd name="connsiteX10" fmla="*/ 6641 w 149516"/>
              <a:gd name="connsiteY10" fmla="*/ 523875 h 535651"/>
              <a:gd name="connsiteX0" fmla="*/ 149225 w 149225"/>
              <a:gd name="connsiteY0" fmla="*/ 0 h 535423"/>
              <a:gd name="connsiteX1" fmla="*/ 133350 w 149225"/>
              <a:gd name="connsiteY1" fmla="*/ 50800 h 535423"/>
              <a:gd name="connsiteX2" fmla="*/ 104775 w 149225"/>
              <a:gd name="connsiteY2" fmla="*/ 107950 h 535423"/>
              <a:gd name="connsiteX3" fmla="*/ 82550 w 149225"/>
              <a:gd name="connsiteY3" fmla="*/ 165100 h 535423"/>
              <a:gd name="connsiteX4" fmla="*/ 53975 w 149225"/>
              <a:gd name="connsiteY4" fmla="*/ 241300 h 535423"/>
              <a:gd name="connsiteX5" fmla="*/ 34925 w 149225"/>
              <a:gd name="connsiteY5" fmla="*/ 298450 h 535423"/>
              <a:gd name="connsiteX6" fmla="*/ 15875 w 149225"/>
              <a:gd name="connsiteY6" fmla="*/ 368300 h 535423"/>
              <a:gd name="connsiteX7" fmla="*/ 15875 w 149225"/>
              <a:gd name="connsiteY7" fmla="*/ 438150 h 535423"/>
              <a:gd name="connsiteX8" fmla="*/ 0 w 149225"/>
              <a:gd name="connsiteY8" fmla="*/ 530225 h 535423"/>
              <a:gd name="connsiteX9" fmla="*/ 15875 w 149225"/>
              <a:gd name="connsiteY9" fmla="*/ 523875 h 535423"/>
              <a:gd name="connsiteX10" fmla="*/ 6350 w 149225"/>
              <a:gd name="connsiteY10" fmla="*/ 523875 h 535423"/>
              <a:gd name="connsiteX0" fmla="*/ 149225 w 149225"/>
              <a:gd name="connsiteY0" fmla="*/ 0 h 535423"/>
              <a:gd name="connsiteX1" fmla="*/ 133350 w 149225"/>
              <a:gd name="connsiteY1" fmla="*/ 50800 h 535423"/>
              <a:gd name="connsiteX2" fmla="*/ 104775 w 149225"/>
              <a:gd name="connsiteY2" fmla="*/ 107950 h 535423"/>
              <a:gd name="connsiteX3" fmla="*/ 82550 w 149225"/>
              <a:gd name="connsiteY3" fmla="*/ 165100 h 535423"/>
              <a:gd name="connsiteX4" fmla="*/ 53975 w 149225"/>
              <a:gd name="connsiteY4" fmla="*/ 241300 h 535423"/>
              <a:gd name="connsiteX5" fmla="*/ 34925 w 149225"/>
              <a:gd name="connsiteY5" fmla="*/ 298450 h 535423"/>
              <a:gd name="connsiteX6" fmla="*/ 22225 w 149225"/>
              <a:gd name="connsiteY6" fmla="*/ 374650 h 535423"/>
              <a:gd name="connsiteX7" fmla="*/ 15875 w 149225"/>
              <a:gd name="connsiteY7" fmla="*/ 438150 h 535423"/>
              <a:gd name="connsiteX8" fmla="*/ 0 w 149225"/>
              <a:gd name="connsiteY8" fmla="*/ 530225 h 535423"/>
              <a:gd name="connsiteX9" fmla="*/ 15875 w 149225"/>
              <a:gd name="connsiteY9" fmla="*/ 523875 h 535423"/>
              <a:gd name="connsiteX10" fmla="*/ 6350 w 149225"/>
              <a:gd name="connsiteY10" fmla="*/ 523875 h 535423"/>
              <a:gd name="connsiteX0" fmla="*/ 149225 w 149225"/>
              <a:gd name="connsiteY0" fmla="*/ 0 h 535423"/>
              <a:gd name="connsiteX1" fmla="*/ 133350 w 149225"/>
              <a:gd name="connsiteY1" fmla="*/ 50800 h 535423"/>
              <a:gd name="connsiteX2" fmla="*/ 104775 w 149225"/>
              <a:gd name="connsiteY2" fmla="*/ 107950 h 535423"/>
              <a:gd name="connsiteX3" fmla="*/ 82550 w 149225"/>
              <a:gd name="connsiteY3" fmla="*/ 165100 h 535423"/>
              <a:gd name="connsiteX4" fmla="*/ 53975 w 149225"/>
              <a:gd name="connsiteY4" fmla="*/ 241300 h 535423"/>
              <a:gd name="connsiteX5" fmla="*/ 34925 w 149225"/>
              <a:gd name="connsiteY5" fmla="*/ 298450 h 535423"/>
              <a:gd name="connsiteX6" fmla="*/ 22225 w 149225"/>
              <a:gd name="connsiteY6" fmla="*/ 374650 h 535423"/>
              <a:gd name="connsiteX7" fmla="*/ 15875 w 149225"/>
              <a:gd name="connsiteY7" fmla="*/ 438150 h 535423"/>
              <a:gd name="connsiteX8" fmla="*/ 0 w 149225"/>
              <a:gd name="connsiteY8" fmla="*/ 530225 h 535423"/>
              <a:gd name="connsiteX9" fmla="*/ 15875 w 149225"/>
              <a:gd name="connsiteY9" fmla="*/ 523875 h 535423"/>
              <a:gd name="connsiteX10" fmla="*/ 28575 w 149225"/>
              <a:gd name="connsiteY10" fmla="*/ 530225 h 535423"/>
              <a:gd name="connsiteX0" fmla="*/ 149600 w 149600"/>
              <a:gd name="connsiteY0" fmla="*/ 0 h 535423"/>
              <a:gd name="connsiteX1" fmla="*/ 133725 w 149600"/>
              <a:gd name="connsiteY1" fmla="*/ 50800 h 535423"/>
              <a:gd name="connsiteX2" fmla="*/ 105150 w 149600"/>
              <a:gd name="connsiteY2" fmla="*/ 107950 h 535423"/>
              <a:gd name="connsiteX3" fmla="*/ 82925 w 149600"/>
              <a:gd name="connsiteY3" fmla="*/ 165100 h 535423"/>
              <a:gd name="connsiteX4" fmla="*/ 54350 w 149600"/>
              <a:gd name="connsiteY4" fmla="*/ 241300 h 535423"/>
              <a:gd name="connsiteX5" fmla="*/ 35300 w 149600"/>
              <a:gd name="connsiteY5" fmla="*/ 298450 h 535423"/>
              <a:gd name="connsiteX6" fmla="*/ 22600 w 149600"/>
              <a:gd name="connsiteY6" fmla="*/ 374650 h 535423"/>
              <a:gd name="connsiteX7" fmla="*/ 35300 w 149600"/>
              <a:gd name="connsiteY7" fmla="*/ 438150 h 535423"/>
              <a:gd name="connsiteX8" fmla="*/ 375 w 149600"/>
              <a:gd name="connsiteY8" fmla="*/ 530225 h 535423"/>
              <a:gd name="connsiteX9" fmla="*/ 16250 w 149600"/>
              <a:gd name="connsiteY9" fmla="*/ 523875 h 535423"/>
              <a:gd name="connsiteX10" fmla="*/ 28950 w 149600"/>
              <a:gd name="connsiteY10" fmla="*/ 530225 h 535423"/>
              <a:gd name="connsiteX0" fmla="*/ 149225 w 149225"/>
              <a:gd name="connsiteY0" fmla="*/ 0 h 535196"/>
              <a:gd name="connsiteX1" fmla="*/ 133350 w 149225"/>
              <a:gd name="connsiteY1" fmla="*/ 50800 h 535196"/>
              <a:gd name="connsiteX2" fmla="*/ 104775 w 149225"/>
              <a:gd name="connsiteY2" fmla="*/ 107950 h 535196"/>
              <a:gd name="connsiteX3" fmla="*/ 82550 w 149225"/>
              <a:gd name="connsiteY3" fmla="*/ 165100 h 535196"/>
              <a:gd name="connsiteX4" fmla="*/ 53975 w 149225"/>
              <a:gd name="connsiteY4" fmla="*/ 241300 h 535196"/>
              <a:gd name="connsiteX5" fmla="*/ 34925 w 149225"/>
              <a:gd name="connsiteY5" fmla="*/ 298450 h 535196"/>
              <a:gd name="connsiteX6" fmla="*/ 22225 w 149225"/>
              <a:gd name="connsiteY6" fmla="*/ 374650 h 535196"/>
              <a:gd name="connsiteX7" fmla="*/ 15875 w 149225"/>
              <a:gd name="connsiteY7" fmla="*/ 441325 h 535196"/>
              <a:gd name="connsiteX8" fmla="*/ 0 w 149225"/>
              <a:gd name="connsiteY8" fmla="*/ 530225 h 535196"/>
              <a:gd name="connsiteX9" fmla="*/ 15875 w 149225"/>
              <a:gd name="connsiteY9" fmla="*/ 523875 h 535196"/>
              <a:gd name="connsiteX10" fmla="*/ 28575 w 149225"/>
              <a:gd name="connsiteY10" fmla="*/ 530225 h 535196"/>
              <a:gd name="connsiteX0" fmla="*/ 149225 w 149225"/>
              <a:gd name="connsiteY0" fmla="*/ 0 h 535196"/>
              <a:gd name="connsiteX1" fmla="*/ 133350 w 149225"/>
              <a:gd name="connsiteY1" fmla="*/ 50800 h 535196"/>
              <a:gd name="connsiteX2" fmla="*/ 104775 w 149225"/>
              <a:gd name="connsiteY2" fmla="*/ 107950 h 535196"/>
              <a:gd name="connsiteX3" fmla="*/ 82550 w 149225"/>
              <a:gd name="connsiteY3" fmla="*/ 165100 h 535196"/>
              <a:gd name="connsiteX4" fmla="*/ 44450 w 149225"/>
              <a:gd name="connsiteY4" fmla="*/ 244475 h 535196"/>
              <a:gd name="connsiteX5" fmla="*/ 34925 w 149225"/>
              <a:gd name="connsiteY5" fmla="*/ 298450 h 535196"/>
              <a:gd name="connsiteX6" fmla="*/ 22225 w 149225"/>
              <a:gd name="connsiteY6" fmla="*/ 374650 h 535196"/>
              <a:gd name="connsiteX7" fmla="*/ 15875 w 149225"/>
              <a:gd name="connsiteY7" fmla="*/ 441325 h 535196"/>
              <a:gd name="connsiteX8" fmla="*/ 0 w 149225"/>
              <a:gd name="connsiteY8" fmla="*/ 530225 h 535196"/>
              <a:gd name="connsiteX9" fmla="*/ 15875 w 149225"/>
              <a:gd name="connsiteY9" fmla="*/ 523875 h 535196"/>
              <a:gd name="connsiteX10" fmla="*/ 28575 w 149225"/>
              <a:gd name="connsiteY10" fmla="*/ 530225 h 535196"/>
              <a:gd name="connsiteX0" fmla="*/ 171450 w 171450"/>
              <a:gd name="connsiteY0" fmla="*/ 0 h 535196"/>
              <a:gd name="connsiteX1" fmla="*/ 133350 w 171450"/>
              <a:gd name="connsiteY1" fmla="*/ 50800 h 535196"/>
              <a:gd name="connsiteX2" fmla="*/ 104775 w 171450"/>
              <a:gd name="connsiteY2" fmla="*/ 107950 h 535196"/>
              <a:gd name="connsiteX3" fmla="*/ 82550 w 171450"/>
              <a:gd name="connsiteY3" fmla="*/ 165100 h 535196"/>
              <a:gd name="connsiteX4" fmla="*/ 44450 w 171450"/>
              <a:gd name="connsiteY4" fmla="*/ 244475 h 535196"/>
              <a:gd name="connsiteX5" fmla="*/ 34925 w 171450"/>
              <a:gd name="connsiteY5" fmla="*/ 298450 h 535196"/>
              <a:gd name="connsiteX6" fmla="*/ 22225 w 171450"/>
              <a:gd name="connsiteY6" fmla="*/ 374650 h 535196"/>
              <a:gd name="connsiteX7" fmla="*/ 15875 w 171450"/>
              <a:gd name="connsiteY7" fmla="*/ 441325 h 535196"/>
              <a:gd name="connsiteX8" fmla="*/ 0 w 171450"/>
              <a:gd name="connsiteY8" fmla="*/ 530225 h 535196"/>
              <a:gd name="connsiteX9" fmla="*/ 15875 w 171450"/>
              <a:gd name="connsiteY9" fmla="*/ 523875 h 535196"/>
              <a:gd name="connsiteX10" fmla="*/ 28575 w 171450"/>
              <a:gd name="connsiteY10" fmla="*/ 530225 h 535196"/>
              <a:gd name="connsiteX0" fmla="*/ 158750 w 158750"/>
              <a:gd name="connsiteY0" fmla="*/ 0 h 541546"/>
              <a:gd name="connsiteX1" fmla="*/ 133350 w 158750"/>
              <a:gd name="connsiteY1" fmla="*/ 57150 h 541546"/>
              <a:gd name="connsiteX2" fmla="*/ 104775 w 158750"/>
              <a:gd name="connsiteY2" fmla="*/ 114300 h 541546"/>
              <a:gd name="connsiteX3" fmla="*/ 82550 w 158750"/>
              <a:gd name="connsiteY3" fmla="*/ 171450 h 541546"/>
              <a:gd name="connsiteX4" fmla="*/ 44450 w 158750"/>
              <a:gd name="connsiteY4" fmla="*/ 250825 h 541546"/>
              <a:gd name="connsiteX5" fmla="*/ 34925 w 158750"/>
              <a:gd name="connsiteY5" fmla="*/ 304800 h 541546"/>
              <a:gd name="connsiteX6" fmla="*/ 22225 w 158750"/>
              <a:gd name="connsiteY6" fmla="*/ 381000 h 541546"/>
              <a:gd name="connsiteX7" fmla="*/ 15875 w 158750"/>
              <a:gd name="connsiteY7" fmla="*/ 447675 h 541546"/>
              <a:gd name="connsiteX8" fmla="*/ 0 w 158750"/>
              <a:gd name="connsiteY8" fmla="*/ 536575 h 541546"/>
              <a:gd name="connsiteX9" fmla="*/ 15875 w 158750"/>
              <a:gd name="connsiteY9" fmla="*/ 530225 h 541546"/>
              <a:gd name="connsiteX10" fmla="*/ 28575 w 158750"/>
              <a:gd name="connsiteY10" fmla="*/ 536575 h 541546"/>
              <a:gd name="connsiteX0" fmla="*/ 158750 w 158750"/>
              <a:gd name="connsiteY0" fmla="*/ 0 h 541546"/>
              <a:gd name="connsiteX1" fmla="*/ 133350 w 158750"/>
              <a:gd name="connsiteY1" fmla="*/ 57150 h 541546"/>
              <a:gd name="connsiteX2" fmla="*/ 104775 w 158750"/>
              <a:gd name="connsiteY2" fmla="*/ 114300 h 541546"/>
              <a:gd name="connsiteX3" fmla="*/ 82550 w 158750"/>
              <a:gd name="connsiteY3" fmla="*/ 171450 h 541546"/>
              <a:gd name="connsiteX4" fmla="*/ 44450 w 158750"/>
              <a:gd name="connsiteY4" fmla="*/ 250825 h 541546"/>
              <a:gd name="connsiteX5" fmla="*/ 34925 w 158750"/>
              <a:gd name="connsiteY5" fmla="*/ 304800 h 541546"/>
              <a:gd name="connsiteX6" fmla="*/ 22225 w 158750"/>
              <a:gd name="connsiteY6" fmla="*/ 381000 h 541546"/>
              <a:gd name="connsiteX7" fmla="*/ 15875 w 158750"/>
              <a:gd name="connsiteY7" fmla="*/ 447675 h 541546"/>
              <a:gd name="connsiteX8" fmla="*/ 0 w 158750"/>
              <a:gd name="connsiteY8" fmla="*/ 536575 h 541546"/>
              <a:gd name="connsiteX9" fmla="*/ 15875 w 158750"/>
              <a:gd name="connsiteY9" fmla="*/ 530225 h 541546"/>
              <a:gd name="connsiteX0" fmla="*/ 158750 w 158750"/>
              <a:gd name="connsiteY0" fmla="*/ 0 h 536575"/>
              <a:gd name="connsiteX1" fmla="*/ 133350 w 158750"/>
              <a:gd name="connsiteY1" fmla="*/ 57150 h 536575"/>
              <a:gd name="connsiteX2" fmla="*/ 104775 w 158750"/>
              <a:gd name="connsiteY2" fmla="*/ 114300 h 536575"/>
              <a:gd name="connsiteX3" fmla="*/ 82550 w 158750"/>
              <a:gd name="connsiteY3" fmla="*/ 171450 h 536575"/>
              <a:gd name="connsiteX4" fmla="*/ 44450 w 158750"/>
              <a:gd name="connsiteY4" fmla="*/ 250825 h 536575"/>
              <a:gd name="connsiteX5" fmla="*/ 34925 w 158750"/>
              <a:gd name="connsiteY5" fmla="*/ 304800 h 536575"/>
              <a:gd name="connsiteX6" fmla="*/ 22225 w 158750"/>
              <a:gd name="connsiteY6" fmla="*/ 381000 h 536575"/>
              <a:gd name="connsiteX7" fmla="*/ 15875 w 158750"/>
              <a:gd name="connsiteY7" fmla="*/ 447675 h 536575"/>
              <a:gd name="connsiteX8" fmla="*/ 0 w 158750"/>
              <a:gd name="connsiteY8" fmla="*/ 536575 h 536575"/>
              <a:gd name="connsiteX0" fmla="*/ 161925 w 161925"/>
              <a:gd name="connsiteY0" fmla="*/ 0 h 555625"/>
              <a:gd name="connsiteX1" fmla="*/ 136525 w 161925"/>
              <a:gd name="connsiteY1" fmla="*/ 57150 h 555625"/>
              <a:gd name="connsiteX2" fmla="*/ 107950 w 161925"/>
              <a:gd name="connsiteY2" fmla="*/ 114300 h 555625"/>
              <a:gd name="connsiteX3" fmla="*/ 85725 w 161925"/>
              <a:gd name="connsiteY3" fmla="*/ 171450 h 555625"/>
              <a:gd name="connsiteX4" fmla="*/ 47625 w 161925"/>
              <a:gd name="connsiteY4" fmla="*/ 250825 h 555625"/>
              <a:gd name="connsiteX5" fmla="*/ 38100 w 161925"/>
              <a:gd name="connsiteY5" fmla="*/ 304800 h 555625"/>
              <a:gd name="connsiteX6" fmla="*/ 25400 w 161925"/>
              <a:gd name="connsiteY6" fmla="*/ 381000 h 555625"/>
              <a:gd name="connsiteX7" fmla="*/ 19050 w 161925"/>
              <a:gd name="connsiteY7" fmla="*/ 447675 h 555625"/>
              <a:gd name="connsiteX8" fmla="*/ 0 w 161925"/>
              <a:gd name="connsiteY8" fmla="*/ 555625 h 555625"/>
              <a:gd name="connsiteX0" fmla="*/ 161925 w 161925"/>
              <a:gd name="connsiteY0" fmla="*/ 0 h 555625"/>
              <a:gd name="connsiteX1" fmla="*/ 136525 w 161925"/>
              <a:gd name="connsiteY1" fmla="*/ 57150 h 555625"/>
              <a:gd name="connsiteX2" fmla="*/ 107950 w 161925"/>
              <a:gd name="connsiteY2" fmla="*/ 114300 h 555625"/>
              <a:gd name="connsiteX3" fmla="*/ 47625 w 161925"/>
              <a:gd name="connsiteY3" fmla="*/ 250825 h 555625"/>
              <a:gd name="connsiteX4" fmla="*/ 38100 w 161925"/>
              <a:gd name="connsiteY4" fmla="*/ 304800 h 555625"/>
              <a:gd name="connsiteX5" fmla="*/ 25400 w 161925"/>
              <a:gd name="connsiteY5" fmla="*/ 381000 h 555625"/>
              <a:gd name="connsiteX6" fmla="*/ 19050 w 161925"/>
              <a:gd name="connsiteY6" fmla="*/ 447675 h 555625"/>
              <a:gd name="connsiteX7" fmla="*/ 0 w 161925"/>
              <a:gd name="connsiteY7" fmla="*/ 555625 h 555625"/>
              <a:gd name="connsiteX0" fmla="*/ 161925 w 161925"/>
              <a:gd name="connsiteY0" fmla="*/ 0 h 555625"/>
              <a:gd name="connsiteX1" fmla="*/ 136525 w 161925"/>
              <a:gd name="connsiteY1" fmla="*/ 57150 h 555625"/>
              <a:gd name="connsiteX2" fmla="*/ 107950 w 161925"/>
              <a:gd name="connsiteY2" fmla="*/ 114300 h 555625"/>
              <a:gd name="connsiteX3" fmla="*/ 38100 w 161925"/>
              <a:gd name="connsiteY3" fmla="*/ 304800 h 555625"/>
              <a:gd name="connsiteX4" fmla="*/ 25400 w 161925"/>
              <a:gd name="connsiteY4" fmla="*/ 381000 h 555625"/>
              <a:gd name="connsiteX5" fmla="*/ 19050 w 161925"/>
              <a:gd name="connsiteY5" fmla="*/ 447675 h 555625"/>
              <a:gd name="connsiteX6" fmla="*/ 0 w 161925"/>
              <a:gd name="connsiteY6" fmla="*/ 555625 h 555625"/>
              <a:gd name="connsiteX0" fmla="*/ 161925 w 161925"/>
              <a:gd name="connsiteY0" fmla="*/ 0 h 555625"/>
              <a:gd name="connsiteX1" fmla="*/ 107950 w 161925"/>
              <a:gd name="connsiteY1" fmla="*/ 114300 h 555625"/>
              <a:gd name="connsiteX2" fmla="*/ 38100 w 161925"/>
              <a:gd name="connsiteY2" fmla="*/ 304800 h 555625"/>
              <a:gd name="connsiteX3" fmla="*/ 25400 w 161925"/>
              <a:gd name="connsiteY3" fmla="*/ 381000 h 555625"/>
              <a:gd name="connsiteX4" fmla="*/ 19050 w 161925"/>
              <a:gd name="connsiteY4" fmla="*/ 447675 h 555625"/>
              <a:gd name="connsiteX5" fmla="*/ 0 w 161925"/>
              <a:gd name="connsiteY5" fmla="*/ 555625 h 555625"/>
              <a:gd name="connsiteX0" fmla="*/ 161925 w 161925"/>
              <a:gd name="connsiteY0" fmla="*/ 0 h 555625"/>
              <a:gd name="connsiteX1" fmla="*/ 107950 w 161925"/>
              <a:gd name="connsiteY1" fmla="*/ 114300 h 555625"/>
              <a:gd name="connsiteX2" fmla="*/ 38100 w 161925"/>
              <a:gd name="connsiteY2" fmla="*/ 304800 h 555625"/>
              <a:gd name="connsiteX3" fmla="*/ 19050 w 161925"/>
              <a:gd name="connsiteY3" fmla="*/ 447675 h 555625"/>
              <a:gd name="connsiteX4" fmla="*/ 0 w 161925"/>
              <a:gd name="connsiteY4" fmla="*/ 555625 h 555625"/>
              <a:gd name="connsiteX0" fmla="*/ 161925 w 161925"/>
              <a:gd name="connsiteY0" fmla="*/ 0 h 555625"/>
              <a:gd name="connsiteX1" fmla="*/ 107950 w 161925"/>
              <a:gd name="connsiteY1" fmla="*/ 114300 h 555625"/>
              <a:gd name="connsiteX2" fmla="*/ 38100 w 161925"/>
              <a:gd name="connsiteY2" fmla="*/ 304800 h 555625"/>
              <a:gd name="connsiteX3" fmla="*/ 0 w 161925"/>
              <a:gd name="connsiteY3" fmla="*/ 555625 h 555625"/>
              <a:gd name="connsiteX0" fmla="*/ 152400 w 152400"/>
              <a:gd name="connsiteY0" fmla="*/ 0 h 563900"/>
              <a:gd name="connsiteX1" fmla="*/ 98425 w 152400"/>
              <a:gd name="connsiteY1" fmla="*/ 114300 h 563900"/>
              <a:gd name="connsiteX2" fmla="*/ 28575 w 152400"/>
              <a:gd name="connsiteY2" fmla="*/ 304800 h 563900"/>
              <a:gd name="connsiteX3" fmla="*/ 0 w 152400"/>
              <a:gd name="connsiteY3" fmla="*/ 563900 h 563900"/>
              <a:gd name="connsiteX0" fmla="*/ 184576 w 184576"/>
              <a:gd name="connsiteY0" fmla="*/ 0 h 563900"/>
              <a:gd name="connsiteX1" fmla="*/ 130601 w 184576"/>
              <a:gd name="connsiteY1" fmla="*/ 114300 h 563900"/>
              <a:gd name="connsiteX2" fmla="*/ 3151 w 184576"/>
              <a:gd name="connsiteY2" fmla="*/ 295417 h 563900"/>
              <a:gd name="connsiteX3" fmla="*/ 32176 w 184576"/>
              <a:gd name="connsiteY3" fmla="*/ 563900 h 563900"/>
              <a:gd name="connsiteX0" fmla="*/ 148576 w 148576"/>
              <a:gd name="connsiteY0" fmla="*/ 0 h 573282"/>
              <a:gd name="connsiteX1" fmla="*/ 130601 w 148576"/>
              <a:gd name="connsiteY1" fmla="*/ 123682 h 573282"/>
              <a:gd name="connsiteX2" fmla="*/ 3151 w 148576"/>
              <a:gd name="connsiteY2" fmla="*/ 304799 h 573282"/>
              <a:gd name="connsiteX3" fmla="*/ 32176 w 148576"/>
              <a:gd name="connsiteY3" fmla="*/ 573282 h 573282"/>
            </a:gdLst>
            <a:ahLst/>
            <a:cxnLst>
              <a:cxn ang="0">
                <a:pos x="connsiteX0" y="connsiteY0"/>
              </a:cxn>
              <a:cxn ang="0">
                <a:pos x="connsiteX1" y="connsiteY1"/>
              </a:cxn>
              <a:cxn ang="0">
                <a:pos x="connsiteX2" y="connsiteY2"/>
              </a:cxn>
              <a:cxn ang="0">
                <a:pos x="connsiteX3" y="connsiteY3"/>
              </a:cxn>
            </a:cxnLst>
            <a:rect l="l" t="t" r="r" b="b"/>
            <a:pathLst>
              <a:path w="148576" h="573282">
                <a:moveTo>
                  <a:pt x="148576" y="0"/>
                </a:moveTo>
                <a:cubicBezTo>
                  <a:pt x="137331" y="23813"/>
                  <a:pt x="154839" y="72882"/>
                  <a:pt x="130601" y="123682"/>
                </a:cubicBezTo>
                <a:cubicBezTo>
                  <a:pt x="106364" y="174482"/>
                  <a:pt x="19555" y="229866"/>
                  <a:pt x="3151" y="304799"/>
                </a:cubicBezTo>
                <a:cubicBezTo>
                  <a:pt x="-13253" y="379732"/>
                  <a:pt x="40114" y="521027"/>
                  <a:pt x="32176" y="573282"/>
                </a:cubicBezTo>
              </a:path>
            </a:pathLst>
          </a:custGeom>
          <a:noFill/>
          <a:ln w="44450">
            <a:gradFill>
              <a:gsLst>
                <a:gs pos="0">
                  <a:srgbClr val="7FA2AD">
                    <a:alpha val="6000"/>
                  </a:srgbClr>
                </a:gs>
                <a:gs pos="18000">
                  <a:srgbClr val="7FA2AD"/>
                </a:gs>
                <a:gs pos="54000">
                  <a:srgbClr val="92A079"/>
                </a:gs>
                <a:gs pos="70000">
                  <a:srgbClr val="00B050"/>
                </a:gs>
                <a:gs pos="100000">
                  <a:srgbClr val="F8AF46">
                    <a:alpha val="18234"/>
                  </a:srgbClr>
                </a:gs>
                <a:gs pos="83000">
                  <a:srgbClr val="FFC000"/>
                </a:gs>
              </a:gsLst>
              <a:lin ang="5400000" scaled="1"/>
            </a:gra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482D5D48-7725-5540-A83C-85DD35627C36}"/>
              </a:ext>
            </a:extLst>
          </p:cNvPr>
          <p:cNvSpPr/>
          <p:nvPr/>
        </p:nvSpPr>
        <p:spPr>
          <a:xfrm rot="21222785">
            <a:off x="4199943" y="2697833"/>
            <a:ext cx="149261" cy="378628"/>
          </a:xfrm>
          <a:custGeom>
            <a:avLst/>
            <a:gdLst>
              <a:gd name="connsiteX0" fmla="*/ 149516 w 149516"/>
              <a:gd name="connsiteY0" fmla="*/ 0 h 535651"/>
              <a:gd name="connsiteX1" fmla="*/ 133641 w 149516"/>
              <a:gd name="connsiteY1" fmla="*/ 50800 h 535651"/>
              <a:gd name="connsiteX2" fmla="*/ 105066 w 149516"/>
              <a:gd name="connsiteY2" fmla="*/ 107950 h 535651"/>
              <a:gd name="connsiteX3" fmla="*/ 82841 w 149516"/>
              <a:gd name="connsiteY3" fmla="*/ 165100 h 535651"/>
              <a:gd name="connsiteX4" fmla="*/ 44741 w 149516"/>
              <a:gd name="connsiteY4" fmla="*/ 238125 h 535651"/>
              <a:gd name="connsiteX5" fmla="*/ 35216 w 149516"/>
              <a:gd name="connsiteY5" fmla="*/ 298450 h 535651"/>
              <a:gd name="connsiteX6" fmla="*/ 16166 w 149516"/>
              <a:gd name="connsiteY6" fmla="*/ 368300 h 535651"/>
              <a:gd name="connsiteX7" fmla="*/ 6641 w 149516"/>
              <a:gd name="connsiteY7" fmla="*/ 434975 h 535651"/>
              <a:gd name="connsiteX8" fmla="*/ 291 w 149516"/>
              <a:gd name="connsiteY8" fmla="*/ 530225 h 535651"/>
              <a:gd name="connsiteX9" fmla="*/ 16166 w 149516"/>
              <a:gd name="connsiteY9" fmla="*/ 523875 h 535651"/>
              <a:gd name="connsiteX10" fmla="*/ 6641 w 149516"/>
              <a:gd name="connsiteY10" fmla="*/ 523875 h 535651"/>
              <a:gd name="connsiteX0" fmla="*/ 149516 w 149516"/>
              <a:gd name="connsiteY0" fmla="*/ 0 h 535651"/>
              <a:gd name="connsiteX1" fmla="*/ 133641 w 149516"/>
              <a:gd name="connsiteY1" fmla="*/ 50800 h 535651"/>
              <a:gd name="connsiteX2" fmla="*/ 105066 w 149516"/>
              <a:gd name="connsiteY2" fmla="*/ 107950 h 535651"/>
              <a:gd name="connsiteX3" fmla="*/ 82841 w 149516"/>
              <a:gd name="connsiteY3" fmla="*/ 165100 h 535651"/>
              <a:gd name="connsiteX4" fmla="*/ 54266 w 149516"/>
              <a:gd name="connsiteY4" fmla="*/ 241300 h 535651"/>
              <a:gd name="connsiteX5" fmla="*/ 35216 w 149516"/>
              <a:gd name="connsiteY5" fmla="*/ 298450 h 535651"/>
              <a:gd name="connsiteX6" fmla="*/ 16166 w 149516"/>
              <a:gd name="connsiteY6" fmla="*/ 368300 h 535651"/>
              <a:gd name="connsiteX7" fmla="*/ 6641 w 149516"/>
              <a:gd name="connsiteY7" fmla="*/ 434975 h 535651"/>
              <a:gd name="connsiteX8" fmla="*/ 291 w 149516"/>
              <a:gd name="connsiteY8" fmla="*/ 530225 h 535651"/>
              <a:gd name="connsiteX9" fmla="*/ 16166 w 149516"/>
              <a:gd name="connsiteY9" fmla="*/ 523875 h 535651"/>
              <a:gd name="connsiteX10" fmla="*/ 6641 w 149516"/>
              <a:gd name="connsiteY10" fmla="*/ 523875 h 535651"/>
              <a:gd name="connsiteX0" fmla="*/ 149516 w 149516"/>
              <a:gd name="connsiteY0" fmla="*/ 0 h 535651"/>
              <a:gd name="connsiteX1" fmla="*/ 133641 w 149516"/>
              <a:gd name="connsiteY1" fmla="*/ 50800 h 535651"/>
              <a:gd name="connsiteX2" fmla="*/ 105066 w 149516"/>
              <a:gd name="connsiteY2" fmla="*/ 107950 h 535651"/>
              <a:gd name="connsiteX3" fmla="*/ 82841 w 149516"/>
              <a:gd name="connsiteY3" fmla="*/ 165100 h 535651"/>
              <a:gd name="connsiteX4" fmla="*/ 54266 w 149516"/>
              <a:gd name="connsiteY4" fmla="*/ 241300 h 535651"/>
              <a:gd name="connsiteX5" fmla="*/ 35216 w 149516"/>
              <a:gd name="connsiteY5" fmla="*/ 298450 h 535651"/>
              <a:gd name="connsiteX6" fmla="*/ 16166 w 149516"/>
              <a:gd name="connsiteY6" fmla="*/ 368300 h 535651"/>
              <a:gd name="connsiteX7" fmla="*/ 6641 w 149516"/>
              <a:gd name="connsiteY7" fmla="*/ 434975 h 535651"/>
              <a:gd name="connsiteX8" fmla="*/ 291 w 149516"/>
              <a:gd name="connsiteY8" fmla="*/ 530225 h 535651"/>
              <a:gd name="connsiteX9" fmla="*/ 16166 w 149516"/>
              <a:gd name="connsiteY9" fmla="*/ 523875 h 535651"/>
              <a:gd name="connsiteX10" fmla="*/ 6641 w 149516"/>
              <a:gd name="connsiteY10" fmla="*/ 523875 h 535651"/>
              <a:gd name="connsiteX0" fmla="*/ 149225 w 149225"/>
              <a:gd name="connsiteY0" fmla="*/ 0 h 535423"/>
              <a:gd name="connsiteX1" fmla="*/ 133350 w 149225"/>
              <a:gd name="connsiteY1" fmla="*/ 50800 h 535423"/>
              <a:gd name="connsiteX2" fmla="*/ 104775 w 149225"/>
              <a:gd name="connsiteY2" fmla="*/ 107950 h 535423"/>
              <a:gd name="connsiteX3" fmla="*/ 82550 w 149225"/>
              <a:gd name="connsiteY3" fmla="*/ 165100 h 535423"/>
              <a:gd name="connsiteX4" fmla="*/ 53975 w 149225"/>
              <a:gd name="connsiteY4" fmla="*/ 241300 h 535423"/>
              <a:gd name="connsiteX5" fmla="*/ 34925 w 149225"/>
              <a:gd name="connsiteY5" fmla="*/ 298450 h 535423"/>
              <a:gd name="connsiteX6" fmla="*/ 15875 w 149225"/>
              <a:gd name="connsiteY6" fmla="*/ 368300 h 535423"/>
              <a:gd name="connsiteX7" fmla="*/ 15875 w 149225"/>
              <a:gd name="connsiteY7" fmla="*/ 438150 h 535423"/>
              <a:gd name="connsiteX8" fmla="*/ 0 w 149225"/>
              <a:gd name="connsiteY8" fmla="*/ 530225 h 535423"/>
              <a:gd name="connsiteX9" fmla="*/ 15875 w 149225"/>
              <a:gd name="connsiteY9" fmla="*/ 523875 h 535423"/>
              <a:gd name="connsiteX10" fmla="*/ 6350 w 149225"/>
              <a:gd name="connsiteY10" fmla="*/ 523875 h 535423"/>
              <a:gd name="connsiteX0" fmla="*/ 149225 w 149225"/>
              <a:gd name="connsiteY0" fmla="*/ 0 h 535423"/>
              <a:gd name="connsiteX1" fmla="*/ 133350 w 149225"/>
              <a:gd name="connsiteY1" fmla="*/ 50800 h 535423"/>
              <a:gd name="connsiteX2" fmla="*/ 104775 w 149225"/>
              <a:gd name="connsiteY2" fmla="*/ 107950 h 535423"/>
              <a:gd name="connsiteX3" fmla="*/ 82550 w 149225"/>
              <a:gd name="connsiteY3" fmla="*/ 165100 h 535423"/>
              <a:gd name="connsiteX4" fmla="*/ 53975 w 149225"/>
              <a:gd name="connsiteY4" fmla="*/ 241300 h 535423"/>
              <a:gd name="connsiteX5" fmla="*/ 34925 w 149225"/>
              <a:gd name="connsiteY5" fmla="*/ 298450 h 535423"/>
              <a:gd name="connsiteX6" fmla="*/ 22225 w 149225"/>
              <a:gd name="connsiteY6" fmla="*/ 374650 h 535423"/>
              <a:gd name="connsiteX7" fmla="*/ 15875 w 149225"/>
              <a:gd name="connsiteY7" fmla="*/ 438150 h 535423"/>
              <a:gd name="connsiteX8" fmla="*/ 0 w 149225"/>
              <a:gd name="connsiteY8" fmla="*/ 530225 h 535423"/>
              <a:gd name="connsiteX9" fmla="*/ 15875 w 149225"/>
              <a:gd name="connsiteY9" fmla="*/ 523875 h 535423"/>
              <a:gd name="connsiteX10" fmla="*/ 6350 w 149225"/>
              <a:gd name="connsiteY10" fmla="*/ 523875 h 535423"/>
              <a:gd name="connsiteX0" fmla="*/ 149225 w 149225"/>
              <a:gd name="connsiteY0" fmla="*/ 0 h 535423"/>
              <a:gd name="connsiteX1" fmla="*/ 133350 w 149225"/>
              <a:gd name="connsiteY1" fmla="*/ 50800 h 535423"/>
              <a:gd name="connsiteX2" fmla="*/ 104775 w 149225"/>
              <a:gd name="connsiteY2" fmla="*/ 107950 h 535423"/>
              <a:gd name="connsiteX3" fmla="*/ 82550 w 149225"/>
              <a:gd name="connsiteY3" fmla="*/ 165100 h 535423"/>
              <a:gd name="connsiteX4" fmla="*/ 53975 w 149225"/>
              <a:gd name="connsiteY4" fmla="*/ 241300 h 535423"/>
              <a:gd name="connsiteX5" fmla="*/ 34925 w 149225"/>
              <a:gd name="connsiteY5" fmla="*/ 298450 h 535423"/>
              <a:gd name="connsiteX6" fmla="*/ 22225 w 149225"/>
              <a:gd name="connsiteY6" fmla="*/ 374650 h 535423"/>
              <a:gd name="connsiteX7" fmla="*/ 15875 w 149225"/>
              <a:gd name="connsiteY7" fmla="*/ 438150 h 535423"/>
              <a:gd name="connsiteX8" fmla="*/ 0 w 149225"/>
              <a:gd name="connsiteY8" fmla="*/ 530225 h 535423"/>
              <a:gd name="connsiteX9" fmla="*/ 15875 w 149225"/>
              <a:gd name="connsiteY9" fmla="*/ 523875 h 535423"/>
              <a:gd name="connsiteX10" fmla="*/ 28575 w 149225"/>
              <a:gd name="connsiteY10" fmla="*/ 530225 h 535423"/>
              <a:gd name="connsiteX0" fmla="*/ 149600 w 149600"/>
              <a:gd name="connsiteY0" fmla="*/ 0 h 535423"/>
              <a:gd name="connsiteX1" fmla="*/ 133725 w 149600"/>
              <a:gd name="connsiteY1" fmla="*/ 50800 h 535423"/>
              <a:gd name="connsiteX2" fmla="*/ 105150 w 149600"/>
              <a:gd name="connsiteY2" fmla="*/ 107950 h 535423"/>
              <a:gd name="connsiteX3" fmla="*/ 82925 w 149600"/>
              <a:gd name="connsiteY3" fmla="*/ 165100 h 535423"/>
              <a:gd name="connsiteX4" fmla="*/ 54350 w 149600"/>
              <a:gd name="connsiteY4" fmla="*/ 241300 h 535423"/>
              <a:gd name="connsiteX5" fmla="*/ 35300 w 149600"/>
              <a:gd name="connsiteY5" fmla="*/ 298450 h 535423"/>
              <a:gd name="connsiteX6" fmla="*/ 22600 w 149600"/>
              <a:gd name="connsiteY6" fmla="*/ 374650 h 535423"/>
              <a:gd name="connsiteX7" fmla="*/ 35300 w 149600"/>
              <a:gd name="connsiteY7" fmla="*/ 438150 h 535423"/>
              <a:gd name="connsiteX8" fmla="*/ 375 w 149600"/>
              <a:gd name="connsiteY8" fmla="*/ 530225 h 535423"/>
              <a:gd name="connsiteX9" fmla="*/ 16250 w 149600"/>
              <a:gd name="connsiteY9" fmla="*/ 523875 h 535423"/>
              <a:gd name="connsiteX10" fmla="*/ 28950 w 149600"/>
              <a:gd name="connsiteY10" fmla="*/ 530225 h 535423"/>
              <a:gd name="connsiteX0" fmla="*/ 149225 w 149225"/>
              <a:gd name="connsiteY0" fmla="*/ 0 h 535196"/>
              <a:gd name="connsiteX1" fmla="*/ 133350 w 149225"/>
              <a:gd name="connsiteY1" fmla="*/ 50800 h 535196"/>
              <a:gd name="connsiteX2" fmla="*/ 104775 w 149225"/>
              <a:gd name="connsiteY2" fmla="*/ 107950 h 535196"/>
              <a:gd name="connsiteX3" fmla="*/ 82550 w 149225"/>
              <a:gd name="connsiteY3" fmla="*/ 165100 h 535196"/>
              <a:gd name="connsiteX4" fmla="*/ 53975 w 149225"/>
              <a:gd name="connsiteY4" fmla="*/ 241300 h 535196"/>
              <a:gd name="connsiteX5" fmla="*/ 34925 w 149225"/>
              <a:gd name="connsiteY5" fmla="*/ 298450 h 535196"/>
              <a:gd name="connsiteX6" fmla="*/ 22225 w 149225"/>
              <a:gd name="connsiteY6" fmla="*/ 374650 h 535196"/>
              <a:gd name="connsiteX7" fmla="*/ 15875 w 149225"/>
              <a:gd name="connsiteY7" fmla="*/ 441325 h 535196"/>
              <a:gd name="connsiteX8" fmla="*/ 0 w 149225"/>
              <a:gd name="connsiteY8" fmla="*/ 530225 h 535196"/>
              <a:gd name="connsiteX9" fmla="*/ 15875 w 149225"/>
              <a:gd name="connsiteY9" fmla="*/ 523875 h 535196"/>
              <a:gd name="connsiteX10" fmla="*/ 28575 w 149225"/>
              <a:gd name="connsiteY10" fmla="*/ 530225 h 535196"/>
              <a:gd name="connsiteX0" fmla="*/ 149225 w 149225"/>
              <a:gd name="connsiteY0" fmla="*/ 0 h 535196"/>
              <a:gd name="connsiteX1" fmla="*/ 133350 w 149225"/>
              <a:gd name="connsiteY1" fmla="*/ 50800 h 535196"/>
              <a:gd name="connsiteX2" fmla="*/ 104775 w 149225"/>
              <a:gd name="connsiteY2" fmla="*/ 107950 h 535196"/>
              <a:gd name="connsiteX3" fmla="*/ 82550 w 149225"/>
              <a:gd name="connsiteY3" fmla="*/ 165100 h 535196"/>
              <a:gd name="connsiteX4" fmla="*/ 44450 w 149225"/>
              <a:gd name="connsiteY4" fmla="*/ 244475 h 535196"/>
              <a:gd name="connsiteX5" fmla="*/ 34925 w 149225"/>
              <a:gd name="connsiteY5" fmla="*/ 298450 h 535196"/>
              <a:gd name="connsiteX6" fmla="*/ 22225 w 149225"/>
              <a:gd name="connsiteY6" fmla="*/ 374650 h 535196"/>
              <a:gd name="connsiteX7" fmla="*/ 15875 w 149225"/>
              <a:gd name="connsiteY7" fmla="*/ 441325 h 535196"/>
              <a:gd name="connsiteX8" fmla="*/ 0 w 149225"/>
              <a:gd name="connsiteY8" fmla="*/ 530225 h 535196"/>
              <a:gd name="connsiteX9" fmla="*/ 15875 w 149225"/>
              <a:gd name="connsiteY9" fmla="*/ 523875 h 535196"/>
              <a:gd name="connsiteX10" fmla="*/ 28575 w 149225"/>
              <a:gd name="connsiteY10" fmla="*/ 530225 h 535196"/>
              <a:gd name="connsiteX0" fmla="*/ 171450 w 171450"/>
              <a:gd name="connsiteY0" fmla="*/ 0 h 535196"/>
              <a:gd name="connsiteX1" fmla="*/ 133350 w 171450"/>
              <a:gd name="connsiteY1" fmla="*/ 50800 h 535196"/>
              <a:gd name="connsiteX2" fmla="*/ 104775 w 171450"/>
              <a:gd name="connsiteY2" fmla="*/ 107950 h 535196"/>
              <a:gd name="connsiteX3" fmla="*/ 82550 w 171450"/>
              <a:gd name="connsiteY3" fmla="*/ 165100 h 535196"/>
              <a:gd name="connsiteX4" fmla="*/ 44450 w 171450"/>
              <a:gd name="connsiteY4" fmla="*/ 244475 h 535196"/>
              <a:gd name="connsiteX5" fmla="*/ 34925 w 171450"/>
              <a:gd name="connsiteY5" fmla="*/ 298450 h 535196"/>
              <a:gd name="connsiteX6" fmla="*/ 22225 w 171450"/>
              <a:gd name="connsiteY6" fmla="*/ 374650 h 535196"/>
              <a:gd name="connsiteX7" fmla="*/ 15875 w 171450"/>
              <a:gd name="connsiteY7" fmla="*/ 441325 h 535196"/>
              <a:gd name="connsiteX8" fmla="*/ 0 w 171450"/>
              <a:gd name="connsiteY8" fmla="*/ 530225 h 535196"/>
              <a:gd name="connsiteX9" fmla="*/ 15875 w 171450"/>
              <a:gd name="connsiteY9" fmla="*/ 523875 h 535196"/>
              <a:gd name="connsiteX10" fmla="*/ 28575 w 171450"/>
              <a:gd name="connsiteY10" fmla="*/ 530225 h 535196"/>
              <a:gd name="connsiteX0" fmla="*/ 158750 w 158750"/>
              <a:gd name="connsiteY0" fmla="*/ 0 h 541546"/>
              <a:gd name="connsiteX1" fmla="*/ 133350 w 158750"/>
              <a:gd name="connsiteY1" fmla="*/ 57150 h 541546"/>
              <a:gd name="connsiteX2" fmla="*/ 104775 w 158750"/>
              <a:gd name="connsiteY2" fmla="*/ 114300 h 541546"/>
              <a:gd name="connsiteX3" fmla="*/ 82550 w 158750"/>
              <a:gd name="connsiteY3" fmla="*/ 171450 h 541546"/>
              <a:gd name="connsiteX4" fmla="*/ 44450 w 158750"/>
              <a:gd name="connsiteY4" fmla="*/ 250825 h 541546"/>
              <a:gd name="connsiteX5" fmla="*/ 34925 w 158750"/>
              <a:gd name="connsiteY5" fmla="*/ 304800 h 541546"/>
              <a:gd name="connsiteX6" fmla="*/ 22225 w 158750"/>
              <a:gd name="connsiteY6" fmla="*/ 381000 h 541546"/>
              <a:gd name="connsiteX7" fmla="*/ 15875 w 158750"/>
              <a:gd name="connsiteY7" fmla="*/ 447675 h 541546"/>
              <a:gd name="connsiteX8" fmla="*/ 0 w 158750"/>
              <a:gd name="connsiteY8" fmla="*/ 536575 h 541546"/>
              <a:gd name="connsiteX9" fmla="*/ 15875 w 158750"/>
              <a:gd name="connsiteY9" fmla="*/ 530225 h 541546"/>
              <a:gd name="connsiteX10" fmla="*/ 28575 w 158750"/>
              <a:gd name="connsiteY10" fmla="*/ 536575 h 541546"/>
              <a:gd name="connsiteX0" fmla="*/ 158750 w 158750"/>
              <a:gd name="connsiteY0" fmla="*/ 0 h 541546"/>
              <a:gd name="connsiteX1" fmla="*/ 133350 w 158750"/>
              <a:gd name="connsiteY1" fmla="*/ 57150 h 541546"/>
              <a:gd name="connsiteX2" fmla="*/ 104775 w 158750"/>
              <a:gd name="connsiteY2" fmla="*/ 114300 h 541546"/>
              <a:gd name="connsiteX3" fmla="*/ 82550 w 158750"/>
              <a:gd name="connsiteY3" fmla="*/ 171450 h 541546"/>
              <a:gd name="connsiteX4" fmla="*/ 44450 w 158750"/>
              <a:gd name="connsiteY4" fmla="*/ 250825 h 541546"/>
              <a:gd name="connsiteX5" fmla="*/ 34925 w 158750"/>
              <a:gd name="connsiteY5" fmla="*/ 304800 h 541546"/>
              <a:gd name="connsiteX6" fmla="*/ 22225 w 158750"/>
              <a:gd name="connsiteY6" fmla="*/ 381000 h 541546"/>
              <a:gd name="connsiteX7" fmla="*/ 15875 w 158750"/>
              <a:gd name="connsiteY7" fmla="*/ 447675 h 541546"/>
              <a:gd name="connsiteX8" fmla="*/ 0 w 158750"/>
              <a:gd name="connsiteY8" fmla="*/ 536575 h 541546"/>
              <a:gd name="connsiteX9" fmla="*/ 15875 w 158750"/>
              <a:gd name="connsiteY9" fmla="*/ 530225 h 541546"/>
              <a:gd name="connsiteX0" fmla="*/ 158750 w 158750"/>
              <a:gd name="connsiteY0" fmla="*/ 0 h 536575"/>
              <a:gd name="connsiteX1" fmla="*/ 133350 w 158750"/>
              <a:gd name="connsiteY1" fmla="*/ 57150 h 536575"/>
              <a:gd name="connsiteX2" fmla="*/ 104775 w 158750"/>
              <a:gd name="connsiteY2" fmla="*/ 114300 h 536575"/>
              <a:gd name="connsiteX3" fmla="*/ 82550 w 158750"/>
              <a:gd name="connsiteY3" fmla="*/ 171450 h 536575"/>
              <a:gd name="connsiteX4" fmla="*/ 44450 w 158750"/>
              <a:gd name="connsiteY4" fmla="*/ 250825 h 536575"/>
              <a:gd name="connsiteX5" fmla="*/ 34925 w 158750"/>
              <a:gd name="connsiteY5" fmla="*/ 304800 h 536575"/>
              <a:gd name="connsiteX6" fmla="*/ 22225 w 158750"/>
              <a:gd name="connsiteY6" fmla="*/ 381000 h 536575"/>
              <a:gd name="connsiteX7" fmla="*/ 15875 w 158750"/>
              <a:gd name="connsiteY7" fmla="*/ 447675 h 536575"/>
              <a:gd name="connsiteX8" fmla="*/ 0 w 158750"/>
              <a:gd name="connsiteY8" fmla="*/ 536575 h 536575"/>
              <a:gd name="connsiteX0" fmla="*/ 161925 w 161925"/>
              <a:gd name="connsiteY0" fmla="*/ 0 h 555625"/>
              <a:gd name="connsiteX1" fmla="*/ 136525 w 161925"/>
              <a:gd name="connsiteY1" fmla="*/ 57150 h 555625"/>
              <a:gd name="connsiteX2" fmla="*/ 107950 w 161925"/>
              <a:gd name="connsiteY2" fmla="*/ 114300 h 555625"/>
              <a:gd name="connsiteX3" fmla="*/ 85725 w 161925"/>
              <a:gd name="connsiteY3" fmla="*/ 171450 h 555625"/>
              <a:gd name="connsiteX4" fmla="*/ 47625 w 161925"/>
              <a:gd name="connsiteY4" fmla="*/ 250825 h 555625"/>
              <a:gd name="connsiteX5" fmla="*/ 38100 w 161925"/>
              <a:gd name="connsiteY5" fmla="*/ 304800 h 555625"/>
              <a:gd name="connsiteX6" fmla="*/ 25400 w 161925"/>
              <a:gd name="connsiteY6" fmla="*/ 381000 h 555625"/>
              <a:gd name="connsiteX7" fmla="*/ 19050 w 161925"/>
              <a:gd name="connsiteY7" fmla="*/ 447675 h 555625"/>
              <a:gd name="connsiteX8" fmla="*/ 0 w 161925"/>
              <a:gd name="connsiteY8" fmla="*/ 555625 h 555625"/>
              <a:gd name="connsiteX0" fmla="*/ 161925 w 161925"/>
              <a:gd name="connsiteY0" fmla="*/ 0 h 555625"/>
              <a:gd name="connsiteX1" fmla="*/ 136525 w 161925"/>
              <a:gd name="connsiteY1" fmla="*/ 57150 h 555625"/>
              <a:gd name="connsiteX2" fmla="*/ 107950 w 161925"/>
              <a:gd name="connsiteY2" fmla="*/ 114300 h 555625"/>
              <a:gd name="connsiteX3" fmla="*/ 47625 w 161925"/>
              <a:gd name="connsiteY3" fmla="*/ 250825 h 555625"/>
              <a:gd name="connsiteX4" fmla="*/ 38100 w 161925"/>
              <a:gd name="connsiteY4" fmla="*/ 304800 h 555625"/>
              <a:gd name="connsiteX5" fmla="*/ 25400 w 161925"/>
              <a:gd name="connsiteY5" fmla="*/ 381000 h 555625"/>
              <a:gd name="connsiteX6" fmla="*/ 19050 w 161925"/>
              <a:gd name="connsiteY6" fmla="*/ 447675 h 555625"/>
              <a:gd name="connsiteX7" fmla="*/ 0 w 161925"/>
              <a:gd name="connsiteY7" fmla="*/ 555625 h 555625"/>
              <a:gd name="connsiteX0" fmla="*/ 161925 w 161925"/>
              <a:gd name="connsiteY0" fmla="*/ 0 h 555625"/>
              <a:gd name="connsiteX1" fmla="*/ 136525 w 161925"/>
              <a:gd name="connsiteY1" fmla="*/ 57150 h 555625"/>
              <a:gd name="connsiteX2" fmla="*/ 107950 w 161925"/>
              <a:gd name="connsiteY2" fmla="*/ 114300 h 555625"/>
              <a:gd name="connsiteX3" fmla="*/ 38100 w 161925"/>
              <a:gd name="connsiteY3" fmla="*/ 304800 h 555625"/>
              <a:gd name="connsiteX4" fmla="*/ 25400 w 161925"/>
              <a:gd name="connsiteY4" fmla="*/ 381000 h 555625"/>
              <a:gd name="connsiteX5" fmla="*/ 19050 w 161925"/>
              <a:gd name="connsiteY5" fmla="*/ 447675 h 555625"/>
              <a:gd name="connsiteX6" fmla="*/ 0 w 161925"/>
              <a:gd name="connsiteY6" fmla="*/ 555625 h 555625"/>
              <a:gd name="connsiteX0" fmla="*/ 161925 w 161925"/>
              <a:gd name="connsiteY0" fmla="*/ 0 h 555625"/>
              <a:gd name="connsiteX1" fmla="*/ 107950 w 161925"/>
              <a:gd name="connsiteY1" fmla="*/ 114300 h 555625"/>
              <a:gd name="connsiteX2" fmla="*/ 38100 w 161925"/>
              <a:gd name="connsiteY2" fmla="*/ 304800 h 555625"/>
              <a:gd name="connsiteX3" fmla="*/ 25400 w 161925"/>
              <a:gd name="connsiteY3" fmla="*/ 381000 h 555625"/>
              <a:gd name="connsiteX4" fmla="*/ 19050 w 161925"/>
              <a:gd name="connsiteY4" fmla="*/ 447675 h 555625"/>
              <a:gd name="connsiteX5" fmla="*/ 0 w 161925"/>
              <a:gd name="connsiteY5" fmla="*/ 555625 h 555625"/>
              <a:gd name="connsiteX0" fmla="*/ 161925 w 161925"/>
              <a:gd name="connsiteY0" fmla="*/ 0 h 555625"/>
              <a:gd name="connsiteX1" fmla="*/ 107950 w 161925"/>
              <a:gd name="connsiteY1" fmla="*/ 114300 h 555625"/>
              <a:gd name="connsiteX2" fmla="*/ 38100 w 161925"/>
              <a:gd name="connsiteY2" fmla="*/ 304800 h 555625"/>
              <a:gd name="connsiteX3" fmla="*/ 19050 w 161925"/>
              <a:gd name="connsiteY3" fmla="*/ 447675 h 555625"/>
              <a:gd name="connsiteX4" fmla="*/ 0 w 161925"/>
              <a:gd name="connsiteY4" fmla="*/ 555625 h 555625"/>
              <a:gd name="connsiteX0" fmla="*/ 161925 w 161925"/>
              <a:gd name="connsiteY0" fmla="*/ 0 h 555625"/>
              <a:gd name="connsiteX1" fmla="*/ 107950 w 161925"/>
              <a:gd name="connsiteY1" fmla="*/ 114300 h 555625"/>
              <a:gd name="connsiteX2" fmla="*/ 38100 w 161925"/>
              <a:gd name="connsiteY2" fmla="*/ 304800 h 555625"/>
              <a:gd name="connsiteX3" fmla="*/ 0 w 161925"/>
              <a:gd name="connsiteY3" fmla="*/ 555625 h 555625"/>
              <a:gd name="connsiteX0" fmla="*/ 152400 w 152400"/>
              <a:gd name="connsiteY0" fmla="*/ 0 h 563900"/>
              <a:gd name="connsiteX1" fmla="*/ 98425 w 152400"/>
              <a:gd name="connsiteY1" fmla="*/ 114300 h 563900"/>
              <a:gd name="connsiteX2" fmla="*/ 28575 w 152400"/>
              <a:gd name="connsiteY2" fmla="*/ 304800 h 563900"/>
              <a:gd name="connsiteX3" fmla="*/ 0 w 152400"/>
              <a:gd name="connsiteY3" fmla="*/ 563900 h 563900"/>
              <a:gd name="connsiteX0" fmla="*/ 152400 w 152400"/>
              <a:gd name="connsiteY0" fmla="*/ 0 h 563900"/>
              <a:gd name="connsiteX1" fmla="*/ 98425 w 152400"/>
              <a:gd name="connsiteY1" fmla="*/ 114300 h 563900"/>
              <a:gd name="connsiteX2" fmla="*/ 109960 w 152400"/>
              <a:gd name="connsiteY2" fmla="*/ 374690 h 563900"/>
              <a:gd name="connsiteX3" fmla="*/ 0 w 152400"/>
              <a:gd name="connsiteY3" fmla="*/ 563900 h 563900"/>
              <a:gd name="connsiteX0" fmla="*/ 149939 w 149939"/>
              <a:gd name="connsiteY0" fmla="*/ 0 h 574454"/>
              <a:gd name="connsiteX1" fmla="*/ 95964 w 149939"/>
              <a:gd name="connsiteY1" fmla="*/ 114300 h 574454"/>
              <a:gd name="connsiteX2" fmla="*/ 107499 w 149939"/>
              <a:gd name="connsiteY2" fmla="*/ 374690 h 574454"/>
              <a:gd name="connsiteX3" fmla="*/ 0 w 149939"/>
              <a:gd name="connsiteY3" fmla="*/ 574454 h 574454"/>
              <a:gd name="connsiteX0" fmla="*/ 149978 w 149978"/>
              <a:gd name="connsiteY0" fmla="*/ 0 h 574454"/>
              <a:gd name="connsiteX1" fmla="*/ 96003 w 149978"/>
              <a:gd name="connsiteY1" fmla="*/ 114300 h 574454"/>
              <a:gd name="connsiteX2" fmla="*/ 107538 w 149978"/>
              <a:gd name="connsiteY2" fmla="*/ 374690 h 574454"/>
              <a:gd name="connsiteX3" fmla="*/ 39 w 149978"/>
              <a:gd name="connsiteY3" fmla="*/ 574454 h 574454"/>
              <a:gd name="connsiteX0" fmla="*/ 150669 w 150669"/>
              <a:gd name="connsiteY0" fmla="*/ 0 h 574454"/>
              <a:gd name="connsiteX1" fmla="*/ 96694 w 150669"/>
              <a:gd name="connsiteY1" fmla="*/ 114300 h 574454"/>
              <a:gd name="connsiteX2" fmla="*/ 108229 w 150669"/>
              <a:gd name="connsiteY2" fmla="*/ 374690 h 574454"/>
              <a:gd name="connsiteX3" fmla="*/ 730 w 150669"/>
              <a:gd name="connsiteY3" fmla="*/ 574454 h 574454"/>
              <a:gd name="connsiteX0" fmla="*/ 149261 w 149261"/>
              <a:gd name="connsiteY0" fmla="*/ 0 h 600010"/>
              <a:gd name="connsiteX1" fmla="*/ 95286 w 149261"/>
              <a:gd name="connsiteY1" fmla="*/ 114300 h 600010"/>
              <a:gd name="connsiteX2" fmla="*/ 106821 w 149261"/>
              <a:gd name="connsiteY2" fmla="*/ 374690 h 600010"/>
              <a:gd name="connsiteX3" fmla="*/ 739 w 149261"/>
              <a:gd name="connsiteY3" fmla="*/ 600011 h 600010"/>
            </a:gdLst>
            <a:ahLst/>
            <a:cxnLst>
              <a:cxn ang="0">
                <a:pos x="connsiteX0" y="connsiteY0"/>
              </a:cxn>
              <a:cxn ang="0">
                <a:pos x="connsiteX1" y="connsiteY1"/>
              </a:cxn>
              <a:cxn ang="0">
                <a:pos x="connsiteX2" y="connsiteY2"/>
              </a:cxn>
              <a:cxn ang="0">
                <a:pos x="connsiteX3" y="connsiteY3"/>
              </a:cxn>
            </a:cxnLst>
            <a:rect l="l" t="t" r="r" b="b"/>
            <a:pathLst>
              <a:path w="149261" h="600010">
                <a:moveTo>
                  <a:pt x="149261" y="0"/>
                </a:moveTo>
                <a:cubicBezTo>
                  <a:pt x="138016" y="23813"/>
                  <a:pt x="102359" y="51852"/>
                  <a:pt x="95286" y="114300"/>
                </a:cubicBezTo>
                <a:cubicBezTo>
                  <a:pt x="88213" y="176748"/>
                  <a:pt x="122579" y="293738"/>
                  <a:pt x="106821" y="374690"/>
                </a:cubicBezTo>
                <a:cubicBezTo>
                  <a:pt x="91063" y="455642"/>
                  <a:pt x="-9564" y="534448"/>
                  <a:pt x="739" y="600011"/>
                </a:cubicBezTo>
              </a:path>
            </a:pathLst>
          </a:custGeom>
          <a:noFill/>
          <a:ln w="44450">
            <a:gradFill>
              <a:gsLst>
                <a:gs pos="0">
                  <a:srgbClr val="C00000">
                    <a:alpha val="3000"/>
                  </a:srgbClr>
                </a:gs>
                <a:gs pos="11000">
                  <a:srgbClr val="F87671"/>
                </a:gs>
                <a:gs pos="42000">
                  <a:srgbClr val="FFC000"/>
                </a:gs>
                <a:gs pos="64000">
                  <a:srgbClr val="E56C68"/>
                </a:gs>
                <a:gs pos="100000">
                  <a:srgbClr val="F8AF46">
                    <a:alpha val="18234"/>
                  </a:srgbClr>
                </a:gs>
                <a:gs pos="83000">
                  <a:srgbClr val="B3A574"/>
                </a:gs>
              </a:gsLst>
              <a:lin ang="5400000" scaled="1"/>
            </a:gra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3AE83341-7D6D-788F-B570-5A04A229D876}"/>
              </a:ext>
            </a:extLst>
          </p:cNvPr>
          <p:cNvGrpSpPr/>
          <p:nvPr/>
        </p:nvGrpSpPr>
        <p:grpSpPr>
          <a:xfrm>
            <a:off x="6451850" y="3646385"/>
            <a:ext cx="905824" cy="302130"/>
            <a:chOff x="2771376" y="4209949"/>
            <a:chExt cx="794860" cy="265119"/>
          </a:xfrm>
        </p:grpSpPr>
        <p:pic>
          <p:nvPicPr>
            <p:cNvPr id="44" name="Picture 43">
              <a:extLst>
                <a:ext uri="{FF2B5EF4-FFF2-40B4-BE49-F238E27FC236}">
                  <a16:creationId xmlns:a16="http://schemas.microsoft.com/office/drawing/2014/main" id="{6F799519-A332-B849-DAD5-ED15D5D7B9F8}"/>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7200"/>
                      </a14:imgEffect>
                    </a14:imgLayer>
                  </a14:imgProps>
                </a:ext>
              </a:extLst>
            </a:blip>
            <a:stretch>
              <a:fillRect/>
            </a:stretch>
          </p:blipFill>
          <p:spPr>
            <a:xfrm rot="20935341">
              <a:off x="2771376" y="4285337"/>
              <a:ext cx="401023" cy="189731"/>
            </a:xfrm>
            <a:prstGeom prst="rect">
              <a:avLst/>
            </a:prstGeom>
            <a:effectLst>
              <a:glow rad="12700">
                <a:schemeClr val="tx1">
                  <a:alpha val="8000"/>
                </a:schemeClr>
              </a:glow>
            </a:effectLst>
          </p:spPr>
        </p:pic>
        <p:pic>
          <p:nvPicPr>
            <p:cNvPr id="49" name="Picture 48">
              <a:extLst>
                <a:ext uri="{FF2B5EF4-FFF2-40B4-BE49-F238E27FC236}">
                  <a16:creationId xmlns:a16="http://schemas.microsoft.com/office/drawing/2014/main" id="{0466E0D3-AD77-9D34-C9A9-496318A1DB80}"/>
                </a:ext>
              </a:extLst>
            </p:cNvPr>
            <p:cNvPicPr>
              <a:picLocks noChangeAspect="1"/>
            </p:cNvPicPr>
            <p:nvPr/>
          </p:nvPicPr>
          <p:blipFill>
            <a:blip r:embed="rId10">
              <a:extLst>
                <a:ext uri="{BEBA8EAE-BF5A-486C-A8C5-ECC9F3942E4B}">
                  <a14:imgProps xmlns:a14="http://schemas.microsoft.com/office/drawing/2010/main">
                    <a14:imgLayer r:embed="rId12">
                      <a14:imgEffect>
                        <a14:colorTemperature colorTemp="7200"/>
                      </a14:imgEffect>
                    </a14:imgLayer>
                  </a14:imgProps>
                </a:ext>
              </a:extLst>
            </a:blip>
            <a:stretch>
              <a:fillRect/>
            </a:stretch>
          </p:blipFill>
          <p:spPr>
            <a:xfrm rot="20935341">
              <a:off x="3165213" y="4209949"/>
              <a:ext cx="401023" cy="189731"/>
            </a:xfrm>
            <a:prstGeom prst="rect">
              <a:avLst/>
            </a:prstGeom>
            <a:effectLst>
              <a:glow rad="12700">
                <a:schemeClr val="tx1">
                  <a:alpha val="9000"/>
                </a:schemeClr>
              </a:glow>
            </a:effectLst>
          </p:spPr>
        </p:pic>
      </p:grpSp>
      <p:sp>
        <p:nvSpPr>
          <p:cNvPr id="54" name="Freeform 53">
            <a:extLst>
              <a:ext uri="{FF2B5EF4-FFF2-40B4-BE49-F238E27FC236}">
                <a16:creationId xmlns:a16="http://schemas.microsoft.com/office/drawing/2014/main" id="{0DC6E371-C44A-C9A8-E4FB-640E828C3317}"/>
              </a:ext>
            </a:extLst>
          </p:cNvPr>
          <p:cNvSpPr/>
          <p:nvPr/>
        </p:nvSpPr>
        <p:spPr>
          <a:xfrm>
            <a:off x="7127778" y="3400473"/>
            <a:ext cx="148576" cy="439933"/>
          </a:xfrm>
          <a:custGeom>
            <a:avLst/>
            <a:gdLst>
              <a:gd name="connsiteX0" fmla="*/ 149516 w 149516"/>
              <a:gd name="connsiteY0" fmla="*/ 0 h 535651"/>
              <a:gd name="connsiteX1" fmla="*/ 133641 w 149516"/>
              <a:gd name="connsiteY1" fmla="*/ 50800 h 535651"/>
              <a:gd name="connsiteX2" fmla="*/ 105066 w 149516"/>
              <a:gd name="connsiteY2" fmla="*/ 107950 h 535651"/>
              <a:gd name="connsiteX3" fmla="*/ 82841 w 149516"/>
              <a:gd name="connsiteY3" fmla="*/ 165100 h 535651"/>
              <a:gd name="connsiteX4" fmla="*/ 44741 w 149516"/>
              <a:gd name="connsiteY4" fmla="*/ 238125 h 535651"/>
              <a:gd name="connsiteX5" fmla="*/ 35216 w 149516"/>
              <a:gd name="connsiteY5" fmla="*/ 298450 h 535651"/>
              <a:gd name="connsiteX6" fmla="*/ 16166 w 149516"/>
              <a:gd name="connsiteY6" fmla="*/ 368300 h 535651"/>
              <a:gd name="connsiteX7" fmla="*/ 6641 w 149516"/>
              <a:gd name="connsiteY7" fmla="*/ 434975 h 535651"/>
              <a:gd name="connsiteX8" fmla="*/ 291 w 149516"/>
              <a:gd name="connsiteY8" fmla="*/ 530225 h 535651"/>
              <a:gd name="connsiteX9" fmla="*/ 16166 w 149516"/>
              <a:gd name="connsiteY9" fmla="*/ 523875 h 535651"/>
              <a:gd name="connsiteX10" fmla="*/ 6641 w 149516"/>
              <a:gd name="connsiteY10" fmla="*/ 523875 h 535651"/>
              <a:gd name="connsiteX0" fmla="*/ 149516 w 149516"/>
              <a:gd name="connsiteY0" fmla="*/ 0 h 535651"/>
              <a:gd name="connsiteX1" fmla="*/ 133641 w 149516"/>
              <a:gd name="connsiteY1" fmla="*/ 50800 h 535651"/>
              <a:gd name="connsiteX2" fmla="*/ 105066 w 149516"/>
              <a:gd name="connsiteY2" fmla="*/ 107950 h 535651"/>
              <a:gd name="connsiteX3" fmla="*/ 82841 w 149516"/>
              <a:gd name="connsiteY3" fmla="*/ 165100 h 535651"/>
              <a:gd name="connsiteX4" fmla="*/ 54266 w 149516"/>
              <a:gd name="connsiteY4" fmla="*/ 241300 h 535651"/>
              <a:gd name="connsiteX5" fmla="*/ 35216 w 149516"/>
              <a:gd name="connsiteY5" fmla="*/ 298450 h 535651"/>
              <a:gd name="connsiteX6" fmla="*/ 16166 w 149516"/>
              <a:gd name="connsiteY6" fmla="*/ 368300 h 535651"/>
              <a:gd name="connsiteX7" fmla="*/ 6641 w 149516"/>
              <a:gd name="connsiteY7" fmla="*/ 434975 h 535651"/>
              <a:gd name="connsiteX8" fmla="*/ 291 w 149516"/>
              <a:gd name="connsiteY8" fmla="*/ 530225 h 535651"/>
              <a:gd name="connsiteX9" fmla="*/ 16166 w 149516"/>
              <a:gd name="connsiteY9" fmla="*/ 523875 h 535651"/>
              <a:gd name="connsiteX10" fmla="*/ 6641 w 149516"/>
              <a:gd name="connsiteY10" fmla="*/ 523875 h 535651"/>
              <a:gd name="connsiteX0" fmla="*/ 149516 w 149516"/>
              <a:gd name="connsiteY0" fmla="*/ 0 h 535651"/>
              <a:gd name="connsiteX1" fmla="*/ 133641 w 149516"/>
              <a:gd name="connsiteY1" fmla="*/ 50800 h 535651"/>
              <a:gd name="connsiteX2" fmla="*/ 105066 w 149516"/>
              <a:gd name="connsiteY2" fmla="*/ 107950 h 535651"/>
              <a:gd name="connsiteX3" fmla="*/ 82841 w 149516"/>
              <a:gd name="connsiteY3" fmla="*/ 165100 h 535651"/>
              <a:gd name="connsiteX4" fmla="*/ 54266 w 149516"/>
              <a:gd name="connsiteY4" fmla="*/ 241300 h 535651"/>
              <a:gd name="connsiteX5" fmla="*/ 35216 w 149516"/>
              <a:gd name="connsiteY5" fmla="*/ 298450 h 535651"/>
              <a:gd name="connsiteX6" fmla="*/ 16166 w 149516"/>
              <a:gd name="connsiteY6" fmla="*/ 368300 h 535651"/>
              <a:gd name="connsiteX7" fmla="*/ 6641 w 149516"/>
              <a:gd name="connsiteY7" fmla="*/ 434975 h 535651"/>
              <a:gd name="connsiteX8" fmla="*/ 291 w 149516"/>
              <a:gd name="connsiteY8" fmla="*/ 530225 h 535651"/>
              <a:gd name="connsiteX9" fmla="*/ 16166 w 149516"/>
              <a:gd name="connsiteY9" fmla="*/ 523875 h 535651"/>
              <a:gd name="connsiteX10" fmla="*/ 6641 w 149516"/>
              <a:gd name="connsiteY10" fmla="*/ 523875 h 535651"/>
              <a:gd name="connsiteX0" fmla="*/ 149225 w 149225"/>
              <a:gd name="connsiteY0" fmla="*/ 0 h 535423"/>
              <a:gd name="connsiteX1" fmla="*/ 133350 w 149225"/>
              <a:gd name="connsiteY1" fmla="*/ 50800 h 535423"/>
              <a:gd name="connsiteX2" fmla="*/ 104775 w 149225"/>
              <a:gd name="connsiteY2" fmla="*/ 107950 h 535423"/>
              <a:gd name="connsiteX3" fmla="*/ 82550 w 149225"/>
              <a:gd name="connsiteY3" fmla="*/ 165100 h 535423"/>
              <a:gd name="connsiteX4" fmla="*/ 53975 w 149225"/>
              <a:gd name="connsiteY4" fmla="*/ 241300 h 535423"/>
              <a:gd name="connsiteX5" fmla="*/ 34925 w 149225"/>
              <a:gd name="connsiteY5" fmla="*/ 298450 h 535423"/>
              <a:gd name="connsiteX6" fmla="*/ 15875 w 149225"/>
              <a:gd name="connsiteY6" fmla="*/ 368300 h 535423"/>
              <a:gd name="connsiteX7" fmla="*/ 15875 w 149225"/>
              <a:gd name="connsiteY7" fmla="*/ 438150 h 535423"/>
              <a:gd name="connsiteX8" fmla="*/ 0 w 149225"/>
              <a:gd name="connsiteY8" fmla="*/ 530225 h 535423"/>
              <a:gd name="connsiteX9" fmla="*/ 15875 w 149225"/>
              <a:gd name="connsiteY9" fmla="*/ 523875 h 535423"/>
              <a:gd name="connsiteX10" fmla="*/ 6350 w 149225"/>
              <a:gd name="connsiteY10" fmla="*/ 523875 h 535423"/>
              <a:gd name="connsiteX0" fmla="*/ 149225 w 149225"/>
              <a:gd name="connsiteY0" fmla="*/ 0 h 535423"/>
              <a:gd name="connsiteX1" fmla="*/ 133350 w 149225"/>
              <a:gd name="connsiteY1" fmla="*/ 50800 h 535423"/>
              <a:gd name="connsiteX2" fmla="*/ 104775 w 149225"/>
              <a:gd name="connsiteY2" fmla="*/ 107950 h 535423"/>
              <a:gd name="connsiteX3" fmla="*/ 82550 w 149225"/>
              <a:gd name="connsiteY3" fmla="*/ 165100 h 535423"/>
              <a:gd name="connsiteX4" fmla="*/ 53975 w 149225"/>
              <a:gd name="connsiteY4" fmla="*/ 241300 h 535423"/>
              <a:gd name="connsiteX5" fmla="*/ 34925 w 149225"/>
              <a:gd name="connsiteY5" fmla="*/ 298450 h 535423"/>
              <a:gd name="connsiteX6" fmla="*/ 22225 w 149225"/>
              <a:gd name="connsiteY6" fmla="*/ 374650 h 535423"/>
              <a:gd name="connsiteX7" fmla="*/ 15875 w 149225"/>
              <a:gd name="connsiteY7" fmla="*/ 438150 h 535423"/>
              <a:gd name="connsiteX8" fmla="*/ 0 w 149225"/>
              <a:gd name="connsiteY8" fmla="*/ 530225 h 535423"/>
              <a:gd name="connsiteX9" fmla="*/ 15875 w 149225"/>
              <a:gd name="connsiteY9" fmla="*/ 523875 h 535423"/>
              <a:gd name="connsiteX10" fmla="*/ 6350 w 149225"/>
              <a:gd name="connsiteY10" fmla="*/ 523875 h 535423"/>
              <a:gd name="connsiteX0" fmla="*/ 149225 w 149225"/>
              <a:gd name="connsiteY0" fmla="*/ 0 h 535423"/>
              <a:gd name="connsiteX1" fmla="*/ 133350 w 149225"/>
              <a:gd name="connsiteY1" fmla="*/ 50800 h 535423"/>
              <a:gd name="connsiteX2" fmla="*/ 104775 w 149225"/>
              <a:gd name="connsiteY2" fmla="*/ 107950 h 535423"/>
              <a:gd name="connsiteX3" fmla="*/ 82550 w 149225"/>
              <a:gd name="connsiteY3" fmla="*/ 165100 h 535423"/>
              <a:gd name="connsiteX4" fmla="*/ 53975 w 149225"/>
              <a:gd name="connsiteY4" fmla="*/ 241300 h 535423"/>
              <a:gd name="connsiteX5" fmla="*/ 34925 w 149225"/>
              <a:gd name="connsiteY5" fmla="*/ 298450 h 535423"/>
              <a:gd name="connsiteX6" fmla="*/ 22225 w 149225"/>
              <a:gd name="connsiteY6" fmla="*/ 374650 h 535423"/>
              <a:gd name="connsiteX7" fmla="*/ 15875 w 149225"/>
              <a:gd name="connsiteY7" fmla="*/ 438150 h 535423"/>
              <a:gd name="connsiteX8" fmla="*/ 0 w 149225"/>
              <a:gd name="connsiteY8" fmla="*/ 530225 h 535423"/>
              <a:gd name="connsiteX9" fmla="*/ 15875 w 149225"/>
              <a:gd name="connsiteY9" fmla="*/ 523875 h 535423"/>
              <a:gd name="connsiteX10" fmla="*/ 28575 w 149225"/>
              <a:gd name="connsiteY10" fmla="*/ 530225 h 535423"/>
              <a:gd name="connsiteX0" fmla="*/ 149600 w 149600"/>
              <a:gd name="connsiteY0" fmla="*/ 0 h 535423"/>
              <a:gd name="connsiteX1" fmla="*/ 133725 w 149600"/>
              <a:gd name="connsiteY1" fmla="*/ 50800 h 535423"/>
              <a:gd name="connsiteX2" fmla="*/ 105150 w 149600"/>
              <a:gd name="connsiteY2" fmla="*/ 107950 h 535423"/>
              <a:gd name="connsiteX3" fmla="*/ 82925 w 149600"/>
              <a:gd name="connsiteY3" fmla="*/ 165100 h 535423"/>
              <a:gd name="connsiteX4" fmla="*/ 54350 w 149600"/>
              <a:gd name="connsiteY4" fmla="*/ 241300 h 535423"/>
              <a:gd name="connsiteX5" fmla="*/ 35300 w 149600"/>
              <a:gd name="connsiteY5" fmla="*/ 298450 h 535423"/>
              <a:gd name="connsiteX6" fmla="*/ 22600 w 149600"/>
              <a:gd name="connsiteY6" fmla="*/ 374650 h 535423"/>
              <a:gd name="connsiteX7" fmla="*/ 35300 w 149600"/>
              <a:gd name="connsiteY7" fmla="*/ 438150 h 535423"/>
              <a:gd name="connsiteX8" fmla="*/ 375 w 149600"/>
              <a:gd name="connsiteY8" fmla="*/ 530225 h 535423"/>
              <a:gd name="connsiteX9" fmla="*/ 16250 w 149600"/>
              <a:gd name="connsiteY9" fmla="*/ 523875 h 535423"/>
              <a:gd name="connsiteX10" fmla="*/ 28950 w 149600"/>
              <a:gd name="connsiteY10" fmla="*/ 530225 h 535423"/>
              <a:gd name="connsiteX0" fmla="*/ 149225 w 149225"/>
              <a:gd name="connsiteY0" fmla="*/ 0 h 535196"/>
              <a:gd name="connsiteX1" fmla="*/ 133350 w 149225"/>
              <a:gd name="connsiteY1" fmla="*/ 50800 h 535196"/>
              <a:gd name="connsiteX2" fmla="*/ 104775 w 149225"/>
              <a:gd name="connsiteY2" fmla="*/ 107950 h 535196"/>
              <a:gd name="connsiteX3" fmla="*/ 82550 w 149225"/>
              <a:gd name="connsiteY3" fmla="*/ 165100 h 535196"/>
              <a:gd name="connsiteX4" fmla="*/ 53975 w 149225"/>
              <a:gd name="connsiteY4" fmla="*/ 241300 h 535196"/>
              <a:gd name="connsiteX5" fmla="*/ 34925 w 149225"/>
              <a:gd name="connsiteY5" fmla="*/ 298450 h 535196"/>
              <a:gd name="connsiteX6" fmla="*/ 22225 w 149225"/>
              <a:gd name="connsiteY6" fmla="*/ 374650 h 535196"/>
              <a:gd name="connsiteX7" fmla="*/ 15875 w 149225"/>
              <a:gd name="connsiteY7" fmla="*/ 441325 h 535196"/>
              <a:gd name="connsiteX8" fmla="*/ 0 w 149225"/>
              <a:gd name="connsiteY8" fmla="*/ 530225 h 535196"/>
              <a:gd name="connsiteX9" fmla="*/ 15875 w 149225"/>
              <a:gd name="connsiteY9" fmla="*/ 523875 h 535196"/>
              <a:gd name="connsiteX10" fmla="*/ 28575 w 149225"/>
              <a:gd name="connsiteY10" fmla="*/ 530225 h 535196"/>
              <a:gd name="connsiteX0" fmla="*/ 149225 w 149225"/>
              <a:gd name="connsiteY0" fmla="*/ 0 h 535196"/>
              <a:gd name="connsiteX1" fmla="*/ 133350 w 149225"/>
              <a:gd name="connsiteY1" fmla="*/ 50800 h 535196"/>
              <a:gd name="connsiteX2" fmla="*/ 104775 w 149225"/>
              <a:gd name="connsiteY2" fmla="*/ 107950 h 535196"/>
              <a:gd name="connsiteX3" fmla="*/ 82550 w 149225"/>
              <a:gd name="connsiteY3" fmla="*/ 165100 h 535196"/>
              <a:gd name="connsiteX4" fmla="*/ 44450 w 149225"/>
              <a:gd name="connsiteY4" fmla="*/ 244475 h 535196"/>
              <a:gd name="connsiteX5" fmla="*/ 34925 w 149225"/>
              <a:gd name="connsiteY5" fmla="*/ 298450 h 535196"/>
              <a:gd name="connsiteX6" fmla="*/ 22225 w 149225"/>
              <a:gd name="connsiteY6" fmla="*/ 374650 h 535196"/>
              <a:gd name="connsiteX7" fmla="*/ 15875 w 149225"/>
              <a:gd name="connsiteY7" fmla="*/ 441325 h 535196"/>
              <a:gd name="connsiteX8" fmla="*/ 0 w 149225"/>
              <a:gd name="connsiteY8" fmla="*/ 530225 h 535196"/>
              <a:gd name="connsiteX9" fmla="*/ 15875 w 149225"/>
              <a:gd name="connsiteY9" fmla="*/ 523875 h 535196"/>
              <a:gd name="connsiteX10" fmla="*/ 28575 w 149225"/>
              <a:gd name="connsiteY10" fmla="*/ 530225 h 535196"/>
              <a:gd name="connsiteX0" fmla="*/ 171450 w 171450"/>
              <a:gd name="connsiteY0" fmla="*/ 0 h 535196"/>
              <a:gd name="connsiteX1" fmla="*/ 133350 w 171450"/>
              <a:gd name="connsiteY1" fmla="*/ 50800 h 535196"/>
              <a:gd name="connsiteX2" fmla="*/ 104775 w 171450"/>
              <a:gd name="connsiteY2" fmla="*/ 107950 h 535196"/>
              <a:gd name="connsiteX3" fmla="*/ 82550 w 171450"/>
              <a:gd name="connsiteY3" fmla="*/ 165100 h 535196"/>
              <a:gd name="connsiteX4" fmla="*/ 44450 w 171450"/>
              <a:gd name="connsiteY4" fmla="*/ 244475 h 535196"/>
              <a:gd name="connsiteX5" fmla="*/ 34925 w 171450"/>
              <a:gd name="connsiteY5" fmla="*/ 298450 h 535196"/>
              <a:gd name="connsiteX6" fmla="*/ 22225 w 171450"/>
              <a:gd name="connsiteY6" fmla="*/ 374650 h 535196"/>
              <a:gd name="connsiteX7" fmla="*/ 15875 w 171450"/>
              <a:gd name="connsiteY7" fmla="*/ 441325 h 535196"/>
              <a:gd name="connsiteX8" fmla="*/ 0 w 171450"/>
              <a:gd name="connsiteY8" fmla="*/ 530225 h 535196"/>
              <a:gd name="connsiteX9" fmla="*/ 15875 w 171450"/>
              <a:gd name="connsiteY9" fmla="*/ 523875 h 535196"/>
              <a:gd name="connsiteX10" fmla="*/ 28575 w 171450"/>
              <a:gd name="connsiteY10" fmla="*/ 530225 h 535196"/>
              <a:gd name="connsiteX0" fmla="*/ 158750 w 158750"/>
              <a:gd name="connsiteY0" fmla="*/ 0 h 541546"/>
              <a:gd name="connsiteX1" fmla="*/ 133350 w 158750"/>
              <a:gd name="connsiteY1" fmla="*/ 57150 h 541546"/>
              <a:gd name="connsiteX2" fmla="*/ 104775 w 158750"/>
              <a:gd name="connsiteY2" fmla="*/ 114300 h 541546"/>
              <a:gd name="connsiteX3" fmla="*/ 82550 w 158750"/>
              <a:gd name="connsiteY3" fmla="*/ 171450 h 541546"/>
              <a:gd name="connsiteX4" fmla="*/ 44450 w 158750"/>
              <a:gd name="connsiteY4" fmla="*/ 250825 h 541546"/>
              <a:gd name="connsiteX5" fmla="*/ 34925 w 158750"/>
              <a:gd name="connsiteY5" fmla="*/ 304800 h 541546"/>
              <a:gd name="connsiteX6" fmla="*/ 22225 w 158750"/>
              <a:gd name="connsiteY6" fmla="*/ 381000 h 541546"/>
              <a:gd name="connsiteX7" fmla="*/ 15875 w 158750"/>
              <a:gd name="connsiteY7" fmla="*/ 447675 h 541546"/>
              <a:gd name="connsiteX8" fmla="*/ 0 w 158750"/>
              <a:gd name="connsiteY8" fmla="*/ 536575 h 541546"/>
              <a:gd name="connsiteX9" fmla="*/ 15875 w 158750"/>
              <a:gd name="connsiteY9" fmla="*/ 530225 h 541546"/>
              <a:gd name="connsiteX10" fmla="*/ 28575 w 158750"/>
              <a:gd name="connsiteY10" fmla="*/ 536575 h 541546"/>
              <a:gd name="connsiteX0" fmla="*/ 158750 w 158750"/>
              <a:gd name="connsiteY0" fmla="*/ 0 h 541546"/>
              <a:gd name="connsiteX1" fmla="*/ 133350 w 158750"/>
              <a:gd name="connsiteY1" fmla="*/ 57150 h 541546"/>
              <a:gd name="connsiteX2" fmla="*/ 104775 w 158750"/>
              <a:gd name="connsiteY2" fmla="*/ 114300 h 541546"/>
              <a:gd name="connsiteX3" fmla="*/ 82550 w 158750"/>
              <a:gd name="connsiteY3" fmla="*/ 171450 h 541546"/>
              <a:gd name="connsiteX4" fmla="*/ 44450 w 158750"/>
              <a:gd name="connsiteY4" fmla="*/ 250825 h 541546"/>
              <a:gd name="connsiteX5" fmla="*/ 34925 w 158750"/>
              <a:gd name="connsiteY5" fmla="*/ 304800 h 541546"/>
              <a:gd name="connsiteX6" fmla="*/ 22225 w 158750"/>
              <a:gd name="connsiteY6" fmla="*/ 381000 h 541546"/>
              <a:gd name="connsiteX7" fmla="*/ 15875 w 158750"/>
              <a:gd name="connsiteY7" fmla="*/ 447675 h 541546"/>
              <a:gd name="connsiteX8" fmla="*/ 0 w 158750"/>
              <a:gd name="connsiteY8" fmla="*/ 536575 h 541546"/>
              <a:gd name="connsiteX9" fmla="*/ 15875 w 158750"/>
              <a:gd name="connsiteY9" fmla="*/ 530225 h 541546"/>
              <a:gd name="connsiteX0" fmla="*/ 158750 w 158750"/>
              <a:gd name="connsiteY0" fmla="*/ 0 h 536575"/>
              <a:gd name="connsiteX1" fmla="*/ 133350 w 158750"/>
              <a:gd name="connsiteY1" fmla="*/ 57150 h 536575"/>
              <a:gd name="connsiteX2" fmla="*/ 104775 w 158750"/>
              <a:gd name="connsiteY2" fmla="*/ 114300 h 536575"/>
              <a:gd name="connsiteX3" fmla="*/ 82550 w 158750"/>
              <a:gd name="connsiteY3" fmla="*/ 171450 h 536575"/>
              <a:gd name="connsiteX4" fmla="*/ 44450 w 158750"/>
              <a:gd name="connsiteY4" fmla="*/ 250825 h 536575"/>
              <a:gd name="connsiteX5" fmla="*/ 34925 w 158750"/>
              <a:gd name="connsiteY5" fmla="*/ 304800 h 536575"/>
              <a:gd name="connsiteX6" fmla="*/ 22225 w 158750"/>
              <a:gd name="connsiteY6" fmla="*/ 381000 h 536575"/>
              <a:gd name="connsiteX7" fmla="*/ 15875 w 158750"/>
              <a:gd name="connsiteY7" fmla="*/ 447675 h 536575"/>
              <a:gd name="connsiteX8" fmla="*/ 0 w 158750"/>
              <a:gd name="connsiteY8" fmla="*/ 536575 h 536575"/>
              <a:gd name="connsiteX0" fmla="*/ 161925 w 161925"/>
              <a:gd name="connsiteY0" fmla="*/ 0 h 555625"/>
              <a:gd name="connsiteX1" fmla="*/ 136525 w 161925"/>
              <a:gd name="connsiteY1" fmla="*/ 57150 h 555625"/>
              <a:gd name="connsiteX2" fmla="*/ 107950 w 161925"/>
              <a:gd name="connsiteY2" fmla="*/ 114300 h 555625"/>
              <a:gd name="connsiteX3" fmla="*/ 85725 w 161925"/>
              <a:gd name="connsiteY3" fmla="*/ 171450 h 555625"/>
              <a:gd name="connsiteX4" fmla="*/ 47625 w 161925"/>
              <a:gd name="connsiteY4" fmla="*/ 250825 h 555625"/>
              <a:gd name="connsiteX5" fmla="*/ 38100 w 161925"/>
              <a:gd name="connsiteY5" fmla="*/ 304800 h 555625"/>
              <a:gd name="connsiteX6" fmla="*/ 25400 w 161925"/>
              <a:gd name="connsiteY6" fmla="*/ 381000 h 555625"/>
              <a:gd name="connsiteX7" fmla="*/ 19050 w 161925"/>
              <a:gd name="connsiteY7" fmla="*/ 447675 h 555625"/>
              <a:gd name="connsiteX8" fmla="*/ 0 w 161925"/>
              <a:gd name="connsiteY8" fmla="*/ 555625 h 555625"/>
              <a:gd name="connsiteX0" fmla="*/ 161925 w 161925"/>
              <a:gd name="connsiteY0" fmla="*/ 0 h 555625"/>
              <a:gd name="connsiteX1" fmla="*/ 136525 w 161925"/>
              <a:gd name="connsiteY1" fmla="*/ 57150 h 555625"/>
              <a:gd name="connsiteX2" fmla="*/ 107950 w 161925"/>
              <a:gd name="connsiteY2" fmla="*/ 114300 h 555625"/>
              <a:gd name="connsiteX3" fmla="*/ 47625 w 161925"/>
              <a:gd name="connsiteY3" fmla="*/ 250825 h 555625"/>
              <a:gd name="connsiteX4" fmla="*/ 38100 w 161925"/>
              <a:gd name="connsiteY4" fmla="*/ 304800 h 555625"/>
              <a:gd name="connsiteX5" fmla="*/ 25400 w 161925"/>
              <a:gd name="connsiteY5" fmla="*/ 381000 h 555625"/>
              <a:gd name="connsiteX6" fmla="*/ 19050 w 161925"/>
              <a:gd name="connsiteY6" fmla="*/ 447675 h 555625"/>
              <a:gd name="connsiteX7" fmla="*/ 0 w 161925"/>
              <a:gd name="connsiteY7" fmla="*/ 555625 h 555625"/>
              <a:gd name="connsiteX0" fmla="*/ 161925 w 161925"/>
              <a:gd name="connsiteY0" fmla="*/ 0 h 555625"/>
              <a:gd name="connsiteX1" fmla="*/ 136525 w 161925"/>
              <a:gd name="connsiteY1" fmla="*/ 57150 h 555625"/>
              <a:gd name="connsiteX2" fmla="*/ 107950 w 161925"/>
              <a:gd name="connsiteY2" fmla="*/ 114300 h 555625"/>
              <a:gd name="connsiteX3" fmla="*/ 38100 w 161925"/>
              <a:gd name="connsiteY3" fmla="*/ 304800 h 555625"/>
              <a:gd name="connsiteX4" fmla="*/ 25400 w 161925"/>
              <a:gd name="connsiteY4" fmla="*/ 381000 h 555625"/>
              <a:gd name="connsiteX5" fmla="*/ 19050 w 161925"/>
              <a:gd name="connsiteY5" fmla="*/ 447675 h 555625"/>
              <a:gd name="connsiteX6" fmla="*/ 0 w 161925"/>
              <a:gd name="connsiteY6" fmla="*/ 555625 h 555625"/>
              <a:gd name="connsiteX0" fmla="*/ 161925 w 161925"/>
              <a:gd name="connsiteY0" fmla="*/ 0 h 555625"/>
              <a:gd name="connsiteX1" fmla="*/ 107950 w 161925"/>
              <a:gd name="connsiteY1" fmla="*/ 114300 h 555625"/>
              <a:gd name="connsiteX2" fmla="*/ 38100 w 161925"/>
              <a:gd name="connsiteY2" fmla="*/ 304800 h 555625"/>
              <a:gd name="connsiteX3" fmla="*/ 25400 w 161925"/>
              <a:gd name="connsiteY3" fmla="*/ 381000 h 555625"/>
              <a:gd name="connsiteX4" fmla="*/ 19050 w 161925"/>
              <a:gd name="connsiteY4" fmla="*/ 447675 h 555625"/>
              <a:gd name="connsiteX5" fmla="*/ 0 w 161925"/>
              <a:gd name="connsiteY5" fmla="*/ 555625 h 555625"/>
              <a:gd name="connsiteX0" fmla="*/ 161925 w 161925"/>
              <a:gd name="connsiteY0" fmla="*/ 0 h 555625"/>
              <a:gd name="connsiteX1" fmla="*/ 107950 w 161925"/>
              <a:gd name="connsiteY1" fmla="*/ 114300 h 555625"/>
              <a:gd name="connsiteX2" fmla="*/ 38100 w 161925"/>
              <a:gd name="connsiteY2" fmla="*/ 304800 h 555625"/>
              <a:gd name="connsiteX3" fmla="*/ 19050 w 161925"/>
              <a:gd name="connsiteY3" fmla="*/ 447675 h 555625"/>
              <a:gd name="connsiteX4" fmla="*/ 0 w 161925"/>
              <a:gd name="connsiteY4" fmla="*/ 555625 h 555625"/>
              <a:gd name="connsiteX0" fmla="*/ 161925 w 161925"/>
              <a:gd name="connsiteY0" fmla="*/ 0 h 555625"/>
              <a:gd name="connsiteX1" fmla="*/ 107950 w 161925"/>
              <a:gd name="connsiteY1" fmla="*/ 114300 h 555625"/>
              <a:gd name="connsiteX2" fmla="*/ 38100 w 161925"/>
              <a:gd name="connsiteY2" fmla="*/ 304800 h 555625"/>
              <a:gd name="connsiteX3" fmla="*/ 0 w 161925"/>
              <a:gd name="connsiteY3" fmla="*/ 555625 h 555625"/>
              <a:gd name="connsiteX0" fmla="*/ 152400 w 152400"/>
              <a:gd name="connsiteY0" fmla="*/ 0 h 563900"/>
              <a:gd name="connsiteX1" fmla="*/ 98425 w 152400"/>
              <a:gd name="connsiteY1" fmla="*/ 114300 h 563900"/>
              <a:gd name="connsiteX2" fmla="*/ 28575 w 152400"/>
              <a:gd name="connsiteY2" fmla="*/ 304800 h 563900"/>
              <a:gd name="connsiteX3" fmla="*/ 0 w 152400"/>
              <a:gd name="connsiteY3" fmla="*/ 563900 h 563900"/>
              <a:gd name="connsiteX0" fmla="*/ 184576 w 184576"/>
              <a:gd name="connsiteY0" fmla="*/ 0 h 563900"/>
              <a:gd name="connsiteX1" fmla="*/ 130601 w 184576"/>
              <a:gd name="connsiteY1" fmla="*/ 114300 h 563900"/>
              <a:gd name="connsiteX2" fmla="*/ 3151 w 184576"/>
              <a:gd name="connsiteY2" fmla="*/ 295417 h 563900"/>
              <a:gd name="connsiteX3" fmla="*/ 32176 w 184576"/>
              <a:gd name="connsiteY3" fmla="*/ 563900 h 563900"/>
              <a:gd name="connsiteX0" fmla="*/ 148576 w 148576"/>
              <a:gd name="connsiteY0" fmla="*/ 0 h 573282"/>
              <a:gd name="connsiteX1" fmla="*/ 130601 w 148576"/>
              <a:gd name="connsiteY1" fmla="*/ 123682 h 573282"/>
              <a:gd name="connsiteX2" fmla="*/ 3151 w 148576"/>
              <a:gd name="connsiteY2" fmla="*/ 304799 h 573282"/>
              <a:gd name="connsiteX3" fmla="*/ 32176 w 148576"/>
              <a:gd name="connsiteY3" fmla="*/ 573282 h 573282"/>
            </a:gdLst>
            <a:ahLst/>
            <a:cxnLst>
              <a:cxn ang="0">
                <a:pos x="connsiteX0" y="connsiteY0"/>
              </a:cxn>
              <a:cxn ang="0">
                <a:pos x="connsiteX1" y="connsiteY1"/>
              </a:cxn>
              <a:cxn ang="0">
                <a:pos x="connsiteX2" y="connsiteY2"/>
              </a:cxn>
              <a:cxn ang="0">
                <a:pos x="connsiteX3" y="connsiteY3"/>
              </a:cxn>
            </a:cxnLst>
            <a:rect l="l" t="t" r="r" b="b"/>
            <a:pathLst>
              <a:path w="148576" h="573282">
                <a:moveTo>
                  <a:pt x="148576" y="0"/>
                </a:moveTo>
                <a:cubicBezTo>
                  <a:pt x="137331" y="23813"/>
                  <a:pt x="154839" y="72882"/>
                  <a:pt x="130601" y="123682"/>
                </a:cubicBezTo>
                <a:cubicBezTo>
                  <a:pt x="106364" y="174482"/>
                  <a:pt x="19555" y="229866"/>
                  <a:pt x="3151" y="304799"/>
                </a:cubicBezTo>
                <a:cubicBezTo>
                  <a:pt x="-13253" y="379732"/>
                  <a:pt x="40114" y="521027"/>
                  <a:pt x="32176" y="573282"/>
                </a:cubicBezTo>
              </a:path>
            </a:pathLst>
          </a:custGeom>
          <a:noFill/>
          <a:ln w="44450">
            <a:gradFill>
              <a:gsLst>
                <a:gs pos="0">
                  <a:srgbClr val="0070C0">
                    <a:alpha val="22684"/>
                  </a:srgbClr>
                </a:gs>
                <a:gs pos="17000">
                  <a:srgbClr val="00B0F0">
                    <a:alpha val="40000"/>
                  </a:srgbClr>
                </a:gs>
                <a:gs pos="63000">
                  <a:srgbClr val="816100">
                    <a:alpha val="40000"/>
                  </a:srgbClr>
                </a:gs>
                <a:gs pos="29000">
                  <a:srgbClr val="816100">
                    <a:alpha val="40000"/>
                  </a:srgbClr>
                </a:gs>
                <a:gs pos="100000">
                  <a:srgbClr val="7030A0">
                    <a:alpha val="40000"/>
                  </a:srgbClr>
                </a:gs>
                <a:gs pos="80000">
                  <a:srgbClr val="956B97">
                    <a:alpha val="40000"/>
                  </a:srgbClr>
                </a:gs>
              </a:gsLst>
              <a:lin ang="5400000" scaled="1"/>
            </a:gra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12368CBA-79F2-B3BA-8E83-863247AF998D}"/>
              </a:ext>
            </a:extLst>
          </p:cNvPr>
          <p:cNvPicPr>
            <a:picLocks noChangeAspect="1"/>
          </p:cNvPicPr>
          <p:nvPr/>
        </p:nvPicPr>
        <p:blipFill>
          <a:blip r:embed="rId14">
            <a:alphaModFix amt="50000"/>
          </a:blip>
          <a:stretch>
            <a:fillRect/>
          </a:stretch>
        </p:blipFill>
        <p:spPr>
          <a:xfrm rot="242038">
            <a:off x="7046082" y="2422156"/>
            <a:ext cx="404427" cy="1061623"/>
          </a:xfrm>
          <a:prstGeom prst="rect">
            <a:avLst/>
          </a:prstGeom>
        </p:spPr>
      </p:pic>
      <p:sp>
        <p:nvSpPr>
          <p:cNvPr id="12" name="Freeform 11">
            <a:extLst>
              <a:ext uri="{FF2B5EF4-FFF2-40B4-BE49-F238E27FC236}">
                <a16:creationId xmlns:a16="http://schemas.microsoft.com/office/drawing/2014/main" id="{501CCB48-0FB9-CA30-4004-B062378978DA}"/>
              </a:ext>
            </a:extLst>
          </p:cNvPr>
          <p:cNvSpPr/>
          <p:nvPr/>
        </p:nvSpPr>
        <p:spPr>
          <a:xfrm>
            <a:off x="5132614" y="1452842"/>
            <a:ext cx="1447800" cy="778329"/>
          </a:xfrm>
          <a:custGeom>
            <a:avLst/>
            <a:gdLst>
              <a:gd name="connsiteX0" fmla="*/ 0 w 1447800"/>
              <a:gd name="connsiteY0" fmla="*/ 778329 h 778329"/>
              <a:gd name="connsiteX1" fmla="*/ 201386 w 1447800"/>
              <a:gd name="connsiteY1" fmla="*/ 691243 h 778329"/>
              <a:gd name="connsiteX2" fmla="*/ 408215 w 1447800"/>
              <a:gd name="connsiteY2" fmla="*/ 647700 h 778329"/>
              <a:gd name="connsiteX3" fmla="*/ 615043 w 1447800"/>
              <a:gd name="connsiteY3" fmla="*/ 653143 h 778329"/>
              <a:gd name="connsiteX4" fmla="*/ 821872 w 1447800"/>
              <a:gd name="connsiteY4" fmla="*/ 615043 h 778329"/>
              <a:gd name="connsiteX5" fmla="*/ 996043 w 1447800"/>
              <a:gd name="connsiteY5" fmla="*/ 484414 h 778329"/>
              <a:gd name="connsiteX6" fmla="*/ 1143000 w 1447800"/>
              <a:gd name="connsiteY6" fmla="*/ 321129 h 778329"/>
              <a:gd name="connsiteX7" fmla="*/ 1306286 w 1447800"/>
              <a:gd name="connsiteY7" fmla="*/ 163286 h 778329"/>
              <a:gd name="connsiteX8" fmla="*/ 1447800 w 1447800"/>
              <a:gd name="connsiteY8" fmla="*/ 0 h 778329"/>
              <a:gd name="connsiteX9" fmla="*/ 1447800 w 1447800"/>
              <a:gd name="connsiteY9" fmla="*/ 0 h 77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800" h="778329">
                <a:moveTo>
                  <a:pt x="0" y="778329"/>
                </a:moveTo>
                <a:cubicBezTo>
                  <a:pt x="66675" y="745672"/>
                  <a:pt x="133350" y="713015"/>
                  <a:pt x="201386" y="691243"/>
                </a:cubicBezTo>
                <a:cubicBezTo>
                  <a:pt x="269422" y="669471"/>
                  <a:pt x="339272" y="654050"/>
                  <a:pt x="408215" y="647700"/>
                </a:cubicBezTo>
                <a:cubicBezTo>
                  <a:pt x="477158" y="641350"/>
                  <a:pt x="546100" y="658586"/>
                  <a:pt x="615043" y="653143"/>
                </a:cubicBezTo>
                <a:cubicBezTo>
                  <a:pt x="683986" y="647700"/>
                  <a:pt x="758372" y="643164"/>
                  <a:pt x="821872" y="615043"/>
                </a:cubicBezTo>
                <a:cubicBezTo>
                  <a:pt x="885372" y="586922"/>
                  <a:pt x="942522" y="533400"/>
                  <a:pt x="996043" y="484414"/>
                </a:cubicBezTo>
                <a:cubicBezTo>
                  <a:pt x="1049564" y="435428"/>
                  <a:pt x="1091293" y="374650"/>
                  <a:pt x="1143000" y="321129"/>
                </a:cubicBezTo>
                <a:cubicBezTo>
                  <a:pt x="1194707" y="267608"/>
                  <a:pt x="1255486" y="216807"/>
                  <a:pt x="1306286" y="163286"/>
                </a:cubicBezTo>
                <a:cubicBezTo>
                  <a:pt x="1357086" y="109764"/>
                  <a:pt x="1447800" y="0"/>
                  <a:pt x="1447800" y="0"/>
                </a:cubicBezTo>
                <a:lnTo>
                  <a:pt x="1447800" y="0"/>
                </a:lnTo>
              </a:path>
            </a:pathLst>
          </a:cu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8" name="Group 47">
            <a:extLst>
              <a:ext uri="{FF2B5EF4-FFF2-40B4-BE49-F238E27FC236}">
                <a16:creationId xmlns:a16="http://schemas.microsoft.com/office/drawing/2014/main" id="{989ECAE4-9CCC-9B5E-5920-0F5AA5271105}"/>
              </a:ext>
            </a:extLst>
          </p:cNvPr>
          <p:cNvGrpSpPr/>
          <p:nvPr/>
        </p:nvGrpSpPr>
        <p:grpSpPr>
          <a:xfrm>
            <a:off x="5025511" y="1352320"/>
            <a:ext cx="1621582" cy="964752"/>
            <a:chOff x="5025511" y="1352320"/>
            <a:chExt cx="1621582" cy="964752"/>
          </a:xfrm>
        </p:grpSpPr>
        <p:sp>
          <p:nvSpPr>
            <p:cNvPr id="23" name="Oval 22">
              <a:extLst>
                <a:ext uri="{FF2B5EF4-FFF2-40B4-BE49-F238E27FC236}">
                  <a16:creationId xmlns:a16="http://schemas.microsoft.com/office/drawing/2014/main" id="{F917DEC6-FFBD-C8DC-886B-EB9CC961B3A1}"/>
                </a:ext>
              </a:extLst>
            </p:cNvPr>
            <p:cNvSpPr/>
            <p:nvPr/>
          </p:nvSpPr>
          <p:spPr>
            <a:xfrm>
              <a:off x="5051353" y="2161497"/>
              <a:ext cx="155575" cy="155575"/>
            </a:xfrm>
            <a:prstGeom prst="ellipse">
              <a:avLst/>
            </a:prstGeom>
            <a:solidFill>
              <a:srgbClr val="DA6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350ADC4-8204-DEA0-8799-9EBC82BA3998}"/>
                </a:ext>
              </a:extLst>
            </p:cNvPr>
            <p:cNvSpPr/>
            <p:nvPr/>
          </p:nvSpPr>
          <p:spPr>
            <a:xfrm>
              <a:off x="5025511" y="2131351"/>
              <a:ext cx="169123" cy="171293"/>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B1D0080-177F-A727-4B62-B26E591230B6}"/>
                </a:ext>
              </a:extLst>
            </p:cNvPr>
            <p:cNvSpPr/>
            <p:nvPr/>
          </p:nvSpPr>
          <p:spPr>
            <a:xfrm>
              <a:off x="5241755" y="2063569"/>
              <a:ext cx="155575" cy="15557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E6D3894-2577-700E-9FB2-3D49303FBC50}"/>
                </a:ext>
              </a:extLst>
            </p:cNvPr>
            <p:cNvSpPr/>
            <p:nvPr/>
          </p:nvSpPr>
          <p:spPr>
            <a:xfrm>
              <a:off x="5215913" y="2033423"/>
              <a:ext cx="169123" cy="171293"/>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39D8F340-993F-1317-0C61-67482B7E6A02}"/>
                </a:ext>
              </a:extLst>
            </p:cNvPr>
            <p:cNvSpPr/>
            <p:nvPr/>
          </p:nvSpPr>
          <p:spPr>
            <a:xfrm>
              <a:off x="5453415" y="2019985"/>
              <a:ext cx="155575" cy="15557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088E009-1EDC-A42B-C921-AD40F8998BFE}"/>
                </a:ext>
              </a:extLst>
            </p:cNvPr>
            <p:cNvSpPr/>
            <p:nvPr/>
          </p:nvSpPr>
          <p:spPr>
            <a:xfrm>
              <a:off x="5427573" y="1989839"/>
              <a:ext cx="169123" cy="171293"/>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72B62D7B-7784-DE5E-1BF8-60D49762345A}"/>
                </a:ext>
              </a:extLst>
            </p:cNvPr>
            <p:cNvSpPr/>
            <p:nvPr/>
          </p:nvSpPr>
          <p:spPr>
            <a:xfrm>
              <a:off x="5661887" y="2004437"/>
              <a:ext cx="155575" cy="15557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E6BEC74-912B-C6EE-C7E4-C1DBF65BBB0B}"/>
                </a:ext>
              </a:extLst>
            </p:cNvPr>
            <p:cNvSpPr/>
            <p:nvPr/>
          </p:nvSpPr>
          <p:spPr>
            <a:xfrm>
              <a:off x="5636045" y="1974291"/>
              <a:ext cx="169123" cy="171293"/>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CCD01355-532E-A1DE-55A0-3FA655EAB4DC}"/>
                </a:ext>
              </a:extLst>
            </p:cNvPr>
            <p:cNvSpPr/>
            <p:nvPr/>
          </p:nvSpPr>
          <p:spPr>
            <a:xfrm>
              <a:off x="5863715" y="1975601"/>
              <a:ext cx="155575" cy="155575"/>
            </a:xfrm>
            <a:prstGeom prst="ellipse">
              <a:avLst/>
            </a:prstGeom>
            <a:solidFill>
              <a:srgbClr val="E8A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85FC934-9B5E-2284-1151-4647E21BA43E}"/>
                </a:ext>
              </a:extLst>
            </p:cNvPr>
            <p:cNvSpPr/>
            <p:nvPr/>
          </p:nvSpPr>
          <p:spPr>
            <a:xfrm>
              <a:off x="5837873" y="1945455"/>
              <a:ext cx="169123" cy="171293"/>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F0612250-CAC0-7C9F-CB7D-43936A293A3C}"/>
                </a:ext>
              </a:extLst>
            </p:cNvPr>
            <p:cNvSpPr/>
            <p:nvPr/>
          </p:nvSpPr>
          <p:spPr>
            <a:xfrm>
              <a:off x="6032591" y="1847912"/>
              <a:ext cx="155575" cy="15557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8A64D3F2-6C93-E16B-5240-4C8AD9274629}"/>
                </a:ext>
              </a:extLst>
            </p:cNvPr>
            <p:cNvSpPr/>
            <p:nvPr/>
          </p:nvSpPr>
          <p:spPr>
            <a:xfrm>
              <a:off x="6017635" y="1817766"/>
              <a:ext cx="169123" cy="171293"/>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6AD26955-D5CE-6E9F-E9BA-9573F2C00984}"/>
                </a:ext>
              </a:extLst>
            </p:cNvPr>
            <p:cNvSpPr/>
            <p:nvPr/>
          </p:nvSpPr>
          <p:spPr>
            <a:xfrm>
              <a:off x="6201467" y="1695509"/>
              <a:ext cx="155575" cy="155575"/>
            </a:xfrm>
            <a:prstGeom prst="ellipse">
              <a:avLst/>
            </a:prstGeom>
            <a:solidFill>
              <a:srgbClr val="88A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FA7EA32-BB9A-0C72-E0DF-7F4E719DD7C7}"/>
                </a:ext>
              </a:extLst>
            </p:cNvPr>
            <p:cNvSpPr/>
            <p:nvPr/>
          </p:nvSpPr>
          <p:spPr>
            <a:xfrm>
              <a:off x="6175625" y="1665363"/>
              <a:ext cx="169123" cy="171293"/>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73FA5BB-C173-767C-5CE8-993D3179A685}"/>
                </a:ext>
              </a:extLst>
            </p:cNvPr>
            <p:cNvSpPr/>
            <p:nvPr/>
          </p:nvSpPr>
          <p:spPr>
            <a:xfrm>
              <a:off x="6353867" y="1534869"/>
              <a:ext cx="155575" cy="155575"/>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06B1CAED-0B81-4963-A043-B94FB3ED8B1D}"/>
                </a:ext>
              </a:extLst>
            </p:cNvPr>
            <p:cNvSpPr/>
            <p:nvPr/>
          </p:nvSpPr>
          <p:spPr>
            <a:xfrm>
              <a:off x="6328025" y="1504723"/>
              <a:ext cx="169123" cy="171293"/>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353EA2B7-643A-96F8-4B38-18C3FE971F01}"/>
                </a:ext>
              </a:extLst>
            </p:cNvPr>
            <p:cNvSpPr/>
            <p:nvPr/>
          </p:nvSpPr>
          <p:spPr>
            <a:xfrm>
              <a:off x="6491518" y="1382466"/>
              <a:ext cx="155575" cy="15557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ECE2DF73-2D38-BC33-36F1-206E20F8EDA8}"/>
                </a:ext>
              </a:extLst>
            </p:cNvPr>
            <p:cNvSpPr/>
            <p:nvPr/>
          </p:nvSpPr>
          <p:spPr>
            <a:xfrm>
              <a:off x="6465676" y="1352320"/>
              <a:ext cx="169123" cy="171293"/>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F496F1EB-1F8A-699C-3904-3FFAAEFDFFD0}"/>
              </a:ext>
            </a:extLst>
          </p:cNvPr>
          <p:cNvGrpSpPr/>
          <p:nvPr/>
        </p:nvGrpSpPr>
        <p:grpSpPr>
          <a:xfrm>
            <a:off x="5854700" y="3729385"/>
            <a:ext cx="555625" cy="787621"/>
            <a:chOff x="5854700" y="3729385"/>
            <a:chExt cx="555625" cy="787621"/>
          </a:xfrm>
        </p:grpSpPr>
        <p:sp>
          <p:nvSpPr>
            <p:cNvPr id="56" name="Freeform 55">
              <a:extLst>
                <a:ext uri="{FF2B5EF4-FFF2-40B4-BE49-F238E27FC236}">
                  <a16:creationId xmlns:a16="http://schemas.microsoft.com/office/drawing/2014/main" id="{D009ACDA-D5F0-7B51-124E-6C0B4DEC04C3}"/>
                </a:ext>
              </a:extLst>
            </p:cNvPr>
            <p:cNvSpPr/>
            <p:nvPr/>
          </p:nvSpPr>
          <p:spPr>
            <a:xfrm>
              <a:off x="5854700" y="3844925"/>
              <a:ext cx="555625" cy="565150"/>
            </a:xfrm>
            <a:custGeom>
              <a:avLst/>
              <a:gdLst>
                <a:gd name="connsiteX0" fmla="*/ 555625 w 555625"/>
                <a:gd name="connsiteY0" fmla="*/ 565150 h 565150"/>
                <a:gd name="connsiteX1" fmla="*/ 469900 w 555625"/>
                <a:gd name="connsiteY1" fmla="*/ 523875 h 565150"/>
                <a:gd name="connsiteX2" fmla="*/ 371475 w 555625"/>
                <a:gd name="connsiteY2" fmla="*/ 479425 h 565150"/>
                <a:gd name="connsiteX3" fmla="*/ 276225 w 555625"/>
                <a:gd name="connsiteY3" fmla="*/ 415925 h 565150"/>
                <a:gd name="connsiteX4" fmla="*/ 203200 w 555625"/>
                <a:gd name="connsiteY4" fmla="*/ 355600 h 565150"/>
                <a:gd name="connsiteX5" fmla="*/ 161925 w 555625"/>
                <a:gd name="connsiteY5" fmla="*/ 260350 h 565150"/>
                <a:gd name="connsiteX6" fmla="*/ 123825 w 555625"/>
                <a:gd name="connsiteY6" fmla="*/ 161925 h 565150"/>
                <a:gd name="connsiteX7" fmla="*/ 79375 w 555625"/>
                <a:gd name="connsiteY7" fmla="*/ 66675 h 565150"/>
                <a:gd name="connsiteX8" fmla="*/ 0 w 555625"/>
                <a:gd name="connsiteY8" fmla="*/ 0 h 565150"/>
                <a:gd name="connsiteX9" fmla="*/ 0 w 555625"/>
                <a:gd name="connsiteY9" fmla="*/ 0 h 565150"/>
                <a:gd name="connsiteX10" fmla="*/ 9525 w 555625"/>
                <a:gd name="connsiteY10" fmla="*/ 0 h 56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625" h="565150">
                  <a:moveTo>
                    <a:pt x="555625" y="565150"/>
                  </a:moveTo>
                  <a:lnTo>
                    <a:pt x="469900" y="523875"/>
                  </a:lnTo>
                  <a:cubicBezTo>
                    <a:pt x="439208" y="509588"/>
                    <a:pt x="403754" y="497417"/>
                    <a:pt x="371475" y="479425"/>
                  </a:cubicBezTo>
                  <a:cubicBezTo>
                    <a:pt x="339196" y="461433"/>
                    <a:pt x="304271" y="436562"/>
                    <a:pt x="276225" y="415925"/>
                  </a:cubicBezTo>
                  <a:cubicBezTo>
                    <a:pt x="248179" y="395287"/>
                    <a:pt x="222250" y="381529"/>
                    <a:pt x="203200" y="355600"/>
                  </a:cubicBezTo>
                  <a:cubicBezTo>
                    <a:pt x="184150" y="329671"/>
                    <a:pt x="175154" y="292629"/>
                    <a:pt x="161925" y="260350"/>
                  </a:cubicBezTo>
                  <a:cubicBezTo>
                    <a:pt x="148696" y="228071"/>
                    <a:pt x="137583" y="194204"/>
                    <a:pt x="123825" y="161925"/>
                  </a:cubicBezTo>
                  <a:cubicBezTo>
                    <a:pt x="110067" y="129646"/>
                    <a:pt x="100013" y="93663"/>
                    <a:pt x="79375" y="66675"/>
                  </a:cubicBezTo>
                  <a:cubicBezTo>
                    <a:pt x="58737" y="39687"/>
                    <a:pt x="0" y="0"/>
                    <a:pt x="0" y="0"/>
                  </a:cubicBezTo>
                  <a:lnTo>
                    <a:pt x="0" y="0"/>
                  </a:lnTo>
                  <a:lnTo>
                    <a:pt x="9525" y="0"/>
                  </a:lnTo>
                </a:path>
              </a:pathLst>
            </a:cu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id="{9CFB5C16-BF7A-EFCE-C10C-9BB689E4E4A1}"/>
                </a:ext>
              </a:extLst>
            </p:cNvPr>
            <p:cNvPicPr>
              <a:picLocks noChangeAspect="1"/>
            </p:cNvPicPr>
            <p:nvPr/>
          </p:nvPicPr>
          <p:blipFill>
            <a:blip r:embed="rId15">
              <a:alphaModFix amt="85000"/>
            </a:blip>
            <a:stretch>
              <a:fillRect/>
            </a:stretch>
          </p:blipFill>
          <p:spPr>
            <a:xfrm rot="4455808">
              <a:off x="5749096" y="3889371"/>
              <a:ext cx="787621" cy="467650"/>
            </a:xfrm>
            <a:prstGeom prst="rect">
              <a:avLst/>
            </a:prstGeom>
          </p:spPr>
        </p:pic>
      </p:grpSp>
      <p:grpSp>
        <p:nvGrpSpPr>
          <p:cNvPr id="62" name="Group 61">
            <a:extLst>
              <a:ext uri="{FF2B5EF4-FFF2-40B4-BE49-F238E27FC236}">
                <a16:creationId xmlns:a16="http://schemas.microsoft.com/office/drawing/2014/main" id="{F01A7FEC-8F81-16A2-25EB-ED92AA38D877}"/>
              </a:ext>
            </a:extLst>
          </p:cNvPr>
          <p:cNvGrpSpPr/>
          <p:nvPr/>
        </p:nvGrpSpPr>
        <p:grpSpPr>
          <a:xfrm rot="5994239">
            <a:off x="7727224" y="2046100"/>
            <a:ext cx="555625" cy="787621"/>
            <a:chOff x="5854700" y="3729731"/>
            <a:chExt cx="555625" cy="787621"/>
          </a:xfrm>
        </p:grpSpPr>
        <p:sp>
          <p:nvSpPr>
            <p:cNvPr id="64" name="Freeform 63">
              <a:extLst>
                <a:ext uri="{FF2B5EF4-FFF2-40B4-BE49-F238E27FC236}">
                  <a16:creationId xmlns:a16="http://schemas.microsoft.com/office/drawing/2014/main" id="{EA054AC3-BF05-6CF5-0D54-52C53AE23801}"/>
                </a:ext>
              </a:extLst>
            </p:cNvPr>
            <p:cNvSpPr/>
            <p:nvPr/>
          </p:nvSpPr>
          <p:spPr>
            <a:xfrm>
              <a:off x="5854700" y="3844925"/>
              <a:ext cx="555625" cy="565150"/>
            </a:xfrm>
            <a:custGeom>
              <a:avLst/>
              <a:gdLst>
                <a:gd name="connsiteX0" fmla="*/ 555625 w 555625"/>
                <a:gd name="connsiteY0" fmla="*/ 565150 h 565150"/>
                <a:gd name="connsiteX1" fmla="*/ 469900 w 555625"/>
                <a:gd name="connsiteY1" fmla="*/ 523875 h 565150"/>
                <a:gd name="connsiteX2" fmla="*/ 371475 w 555625"/>
                <a:gd name="connsiteY2" fmla="*/ 479425 h 565150"/>
                <a:gd name="connsiteX3" fmla="*/ 276225 w 555625"/>
                <a:gd name="connsiteY3" fmla="*/ 415925 h 565150"/>
                <a:gd name="connsiteX4" fmla="*/ 203200 w 555625"/>
                <a:gd name="connsiteY4" fmla="*/ 355600 h 565150"/>
                <a:gd name="connsiteX5" fmla="*/ 161925 w 555625"/>
                <a:gd name="connsiteY5" fmla="*/ 260350 h 565150"/>
                <a:gd name="connsiteX6" fmla="*/ 123825 w 555625"/>
                <a:gd name="connsiteY6" fmla="*/ 161925 h 565150"/>
                <a:gd name="connsiteX7" fmla="*/ 79375 w 555625"/>
                <a:gd name="connsiteY7" fmla="*/ 66675 h 565150"/>
                <a:gd name="connsiteX8" fmla="*/ 0 w 555625"/>
                <a:gd name="connsiteY8" fmla="*/ 0 h 565150"/>
                <a:gd name="connsiteX9" fmla="*/ 0 w 555625"/>
                <a:gd name="connsiteY9" fmla="*/ 0 h 565150"/>
                <a:gd name="connsiteX10" fmla="*/ 9525 w 555625"/>
                <a:gd name="connsiteY10" fmla="*/ 0 h 56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625" h="565150">
                  <a:moveTo>
                    <a:pt x="555625" y="565150"/>
                  </a:moveTo>
                  <a:lnTo>
                    <a:pt x="469900" y="523875"/>
                  </a:lnTo>
                  <a:cubicBezTo>
                    <a:pt x="439208" y="509588"/>
                    <a:pt x="403754" y="497417"/>
                    <a:pt x="371475" y="479425"/>
                  </a:cubicBezTo>
                  <a:cubicBezTo>
                    <a:pt x="339196" y="461433"/>
                    <a:pt x="304271" y="436562"/>
                    <a:pt x="276225" y="415925"/>
                  </a:cubicBezTo>
                  <a:cubicBezTo>
                    <a:pt x="248179" y="395287"/>
                    <a:pt x="222250" y="381529"/>
                    <a:pt x="203200" y="355600"/>
                  </a:cubicBezTo>
                  <a:cubicBezTo>
                    <a:pt x="184150" y="329671"/>
                    <a:pt x="175154" y="292629"/>
                    <a:pt x="161925" y="260350"/>
                  </a:cubicBezTo>
                  <a:cubicBezTo>
                    <a:pt x="148696" y="228071"/>
                    <a:pt x="137583" y="194204"/>
                    <a:pt x="123825" y="161925"/>
                  </a:cubicBezTo>
                  <a:cubicBezTo>
                    <a:pt x="110067" y="129646"/>
                    <a:pt x="100013" y="93663"/>
                    <a:pt x="79375" y="66675"/>
                  </a:cubicBezTo>
                  <a:cubicBezTo>
                    <a:pt x="58737" y="39687"/>
                    <a:pt x="0" y="0"/>
                    <a:pt x="0" y="0"/>
                  </a:cubicBezTo>
                  <a:lnTo>
                    <a:pt x="0" y="0"/>
                  </a:lnTo>
                  <a:lnTo>
                    <a:pt x="9525" y="0"/>
                  </a:lnTo>
                </a:path>
              </a:pathLst>
            </a:custGeom>
            <a:noFill/>
            <a:ln w="19050">
              <a:solidFill>
                <a:schemeClr val="tx1">
                  <a:lumMod val="50000"/>
                  <a:lumOff val="50000"/>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pic>
          <p:nvPicPr>
            <p:cNvPr id="66" name="Picture 65">
              <a:extLst>
                <a:ext uri="{FF2B5EF4-FFF2-40B4-BE49-F238E27FC236}">
                  <a16:creationId xmlns:a16="http://schemas.microsoft.com/office/drawing/2014/main" id="{457DE198-35AE-985B-5C7B-0EF71FB25293}"/>
                </a:ext>
              </a:extLst>
            </p:cNvPr>
            <p:cNvPicPr>
              <a:picLocks noChangeAspect="1"/>
            </p:cNvPicPr>
            <p:nvPr/>
          </p:nvPicPr>
          <p:blipFill>
            <a:blip r:embed="rId15">
              <a:alphaModFix amt="35000"/>
            </a:blip>
            <a:stretch>
              <a:fillRect/>
            </a:stretch>
          </p:blipFill>
          <p:spPr>
            <a:xfrm rot="4455808">
              <a:off x="5747110" y="3889717"/>
              <a:ext cx="787621" cy="467650"/>
            </a:xfrm>
            <a:prstGeom prst="rect">
              <a:avLst/>
            </a:prstGeom>
          </p:spPr>
        </p:pic>
      </p:grpSp>
    </p:spTree>
    <p:extLst>
      <p:ext uri="{BB962C8B-B14F-4D97-AF65-F5344CB8AC3E}">
        <p14:creationId xmlns:p14="http://schemas.microsoft.com/office/powerpoint/2010/main" val="3325860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9178">
        <p159:morph option="byObject"/>
      </p:transition>
    </mc:Choice>
    <mc:Fallback xmlns="">
      <p:transition spd="slow" advTm="19178">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1B8BA7-690D-AB88-3B65-354D48684005}"/>
              </a:ext>
            </a:extLst>
          </p:cNvPr>
          <p:cNvPicPr>
            <a:picLocks noChangeAspect="1"/>
          </p:cNvPicPr>
          <p:nvPr/>
        </p:nvPicPr>
        <p:blipFill>
          <a:blip r:embed="rId3"/>
          <a:stretch>
            <a:fillRect/>
          </a:stretch>
        </p:blipFill>
        <p:spPr>
          <a:xfrm>
            <a:off x="457200" y="1068088"/>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Translation</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pic>
        <p:nvPicPr>
          <p:cNvPr id="3" name="Picture 2">
            <a:extLst>
              <a:ext uri="{FF2B5EF4-FFF2-40B4-BE49-F238E27FC236}">
                <a16:creationId xmlns:a16="http://schemas.microsoft.com/office/drawing/2014/main" id="{94D1F40E-C703-33F7-E640-8E4E9A34C950}"/>
              </a:ext>
            </a:extLst>
          </p:cNvPr>
          <p:cNvPicPr>
            <a:picLocks noChangeAspect="1"/>
          </p:cNvPicPr>
          <p:nvPr/>
        </p:nvPicPr>
        <p:blipFill>
          <a:blip r:embed="rId4"/>
          <a:stretch>
            <a:fillRect/>
          </a:stretch>
        </p:blipFill>
        <p:spPr>
          <a:xfrm>
            <a:off x="7094948" y="1601470"/>
            <a:ext cx="673100" cy="939800"/>
          </a:xfrm>
          <a:prstGeom prst="rect">
            <a:avLst/>
          </a:prstGeom>
        </p:spPr>
      </p:pic>
      <p:sp>
        <p:nvSpPr>
          <p:cNvPr id="8" name="Rectangle 13">
            <a:extLst>
              <a:ext uri="{FF2B5EF4-FFF2-40B4-BE49-F238E27FC236}">
                <a16:creationId xmlns:a16="http://schemas.microsoft.com/office/drawing/2014/main" id="{94119A8F-0D18-3CC4-2002-3598E01783B0}"/>
              </a:ext>
            </a:extLst>
          </p:cNvPr>
          <p:cNvSpPr>
            <a:spLocks noChangeArrowheads="1"/>
          </p:cNvSpPr>
          <p:nvPr/>
        </p:nvSpPr>
        <p:spPr bwMode="auto">
          <a:xfrm>
            <a:off x="465437" y="4244928"/>
            <a:ext cx="1053397" cy="512676"/>
          </a:xfrm>
          <a:prstGeom prst="rect">
            <a:avLst/>
          </a:prstGeom>
          <a:noFill/>
          <a:ln w="12700">
            <a:noFill/>
            <a:miter lim="800000"/>
            <a:headEnd/>
            <a:tailEnd/>
          </a:ln>
          <a:effectLst>
            <a:outerShdw blurRad="50800" dist="12700" algn="ctr" rotWithShape="0">
              <a:schemeClr val="bg1"/>
            </a:outerShdw>
          </a:effectLst>
        </p:spPr>
        <p:txBody>
          <a:bodyPr wrap="none" anchor="ctr">
            <a:prstTxWarp prst="textNoShape">
              <a:avLst/>
            </a:prstTxWarp>
          </a:bodyPr>
          <a:lstStyle/>
          <a:p>
            <a:pPr algn="ctr"/>
            <a:r>
              <a:rPr lang="en-US" sz="1500" dirty="0">
                <a:solidFill>
                  <a:schemeClr val="tx1">
                    <a:lumMod val="65000"/>
                    <a:lumOff val="35000"/>
                  </a:schemeClr>
                </a:solidFill>
                <a:latin typeface="Calibri" panose="020F0502020204030204" pitchFamily="34" charset="0"/>
                <a:cs typeface="Calibri" panose="020F0502020204030204" pitchFamily="34" charset="0"/>
              </a:rPr>
              <a:t>Nucleus</a:t>
            </a:r>
          </a:p>
        </p:txBody>
      </p:sp>
    </p:spTree>
    <p:extLst>
      <p:ext uri="{BB962C8B-B14F-4D97-AF65-F5344CB8AC3E}">
        <p14:creationId xmlns:p14="http://schemas.microsoft.com/office/powerpoint/2010/main" val="3604556681"/>
      </p:ext>
    </p:extLst>
  </p:cSld>
  <p:clrMapOvr>
    <a:masterClrMapping/>
  </p:clrMapOvr>
  <mc:AlternateContent xmlns:mc="http://schemas.openxmlformats.org/markup-compatibility/2006" xmlns:p14="http://schemas.microsoft.com/office/powerpoint/2010/main">
    <mc:Choice Requires="p14">
      <p:transition spd="slow" p14:dur="1250" advTm="13290">
        <p:circle/>
      </p:transition>
    </mc:Choice>
    <mc:Fallback xmlns="">
      <p:transition spd="slow" advTm="13290">
        <p:circl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2A06D-C3B4-6DCF-357C-88EF1741110C}"/>
              </a:ext>
            </a:extLst>
          </p:cNvPr>
          <p:cNvSpPr>
            <a:spLocks noGrp="1"/>
          </p:cNvSpPr>
          <p:nvPr>
            <p:ph type="title"/>
          </p:nvPr>
        </p:nvSpPr>
        <p:spPr/>
        <p:txBody>
          <a:bodyPr/>
          <a:lstStyle/>
          <a:p>
            <a:r>
              <a:rPr lang="en-US" dirty="0"/>
              <a:t>Translation</a:t>
            </a:r>
          </a:p>
        </p:txBody>
      </p:sp>
      <p:sp>
        <p:nvSpPr>
          <p:cNvPr id="3" name="Text Placeholder 2">
            <a:extLst>
              <a:ext uri="{FF2B5EF4-FFF2-40B4-BE49-F238E27FC236}">
                <a16:creationId xmlns:a16="http://schemas.microsoft.com/office/drawing/2014/main" id="{923C8005-4E6D-AAC0-BCE9-4FA43E5B6E29}"/>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grpSp>
        <p:nvGrpSpPr>
          <p:cNvPr id="13" name="Group 12">
            <a:extLst>
              <a:ext uri="{FF2B5EF4-FFF2-40B4-BE49-F238E27FC236}">
                <a16:creationId xmlns:a16="http://schemas.microsoft.com/office/drawing/2014/main" id="{97ECC22E-48D6-2900-DA5B-8035CFB0B0F0}"/>
              </a:ext>
            </a:extLst>
          </p:cNvPr>
          <p:cNvGrpSpPr/>
          <p:nvPr/>
        </p:nvGrpSpPr>
        <p:grpSpPr>
          <a:xfrm>
            <a:off x="457200" y="1063012"/>
            <a:ext cx="8229600" cy="3694592"/>
            <a:chOff x="457200" y="1063012"/>
            <a:chExt cx="8229600" cy="3694592"/>
          </a:xfrm>
        </p:grpSpPr>
        <p:pic>
          <p:nvPicPr>
            <p:cNvPr id="17" name="Picture 16">
              <a:extLst>
                <a:ext uri="{FF2B5EF4-FFF2-40B4-BE49-F238E27FC236}">
                  <a16:creationId xmlns:a16="http://schemas.microsoft.com/office/drawing/2014/main" id="{51FEA969-C19D-EB98-47F4-7EB00DC2605D}"/>
                </a:ext>
              </a:extLst>
            </p:cNvPr>
            <p:cNvPicPr>
              <a:picLocks noChangeAspect="1"/>
            </p:cNvPicPr>
            <p:nvPr/>
          </p:nvPicPr>
          <p:blipFill>
            <a:blip r:embed="rId2"/>
            <a:stretch>
              <a:fillRect/>
            </a:stretch>
          </p:blipFill>
          <p:spPr>
            <a:xfrm>
              <a:off x="457200" y="1063012"/>
              <a:ext cx="8229600" cy="3657600"/>
            </a:xfrm>
            <a:prstGeom prst="rect">
              <a:avLst/>
            </a:prstGeom>
          </p:spPr>
        </p:pic>
        <p:pic>
          <p:nvPicPr>
            <p:cNvPr id="5" name="Picture 4">
              <a:extLst>
                <a:ext uri="{FF2B5EF4-FFF2-40B4-BE49-F238E27FC236}">
                  <a16:creationId xmlns:a16="http://schemas.microsoft.com/office/drawing/2014/main" id="{F3708D9C-3E90-06E8-821A-6C485EA62970}"/>
                </a:ext>
              </a:extLst>
            </p:cNvPr>
            <p:cNvPicPr>
              <a:picLocks noChangeAspect="1"/>
            </p:cNvPicPr>
            <p:nvPr/>
          </p:nvPicPr>
          <p:blipFill>
            <a:blip r:embed="rId3">
              <a:alphaModFix/>
            </a:blip>
            <a:stretch>
              <a:fillRect/>
            </a:stretch>
          </p:blipFill>
          <p:spPr>
            <a:xfrm rot="16458067">
              <a:off x="3313781" y="1260083"/>
              <a:ext cx="208259" cy="599785"/>
            </a:xfrm>
            <a:prstGeom prst="rect">
              <a:avLst/>
            </a:prstGeom>
          </p:spPr>
        </p:pic>
        <p:pic>
          <p:nvPicPr>
            <p:cNvPr id="6" name="Picture 5">
              <a:extLst>
                <a:ext uri="{FF2B5EF4-FFF2-40B4-BE49-F238E27FC236}">
                  <a16:creationId xmlns:a16="http://schemas.microsoft.com/office/drawing/2014/main" id="{0BA0308F-C15C-42E0-A812-A6781888F437}"/>
                </a:ext>
              </a:extLst>
            </p:cNvPr>
            <p:cNvPicPr>
              <a:picLocks noChangeAspect="1"/>
            </p:cNvPicPr>
            <p:nvPr/>
          </p:nvPicPr>
          <p:blipFill>
            <a:blip r:embed="rId3">
              <a:alphaModFix/>
            </a:blip>
            <a:stretch>
              <a:fillRect/>
            </a:stretch>
          </p:blipFill>
          <p:spPr>
            <a:xfrm rot="19827683" flipH="1">
              <a:off x="1657730" y="1711892"/>
              <a:ext cx="98033" cy="282333"/>
            </a:xfrm>
            <a:prstGeom prst="rect">
              <a:avLst/>
            </a:prstGeom>
          </p:spPr>
        </p:pic>
        <p:pic>
          <p:nvPicPr>
            <p:cNvPr id="7" name="Picture 6">
              <a:extLst>
                <a:ext uri="{FF2B5EF4-FFF2-40B4-BE49-F238E27FC236}">
                  <a16:creationId xmlns:a16="http://schemas.microsoft.com/office/drawing/2014/main" id="{569E9924-EFEA-7DCA-9BBD-099261AA3139}"/>
                </a:ext>
              </a:extLst>
            </p:cNvPr>
            <p:cNvPicPr>
              <a:picLocks noChangeAspect="1"/>
            </p:cNvPicPr>
            <p:nvPr/>
          </p:nvPicPr>
          <p:blipFill>
            <a:blip r:embed="rId3">
              <a:alphaModFix/>
            </a:blip>
            <a:stretch>
              <a:fillRect/>
            </a:stretch>
          </p:blipFill>
          <p:spPr>
            <a:xfrm rot="18742041" flipH="1">
              <a:off x="1498794" y="2456310"/>
              <a:ext cx="98033" cy="282333"/>
            </a:xfrm>
            <a:prstGeom prst="rect">
              <a:avLst/>
            </a:prstGeom>
          </p:spPr>
        </p:pic>
        <p:pic>
          <p:nvPicPr>
            <p:cNvPr id="8" name="Picture 7">
              <a:extLst>
                <a:ext uri="{FF2B5EF4-FFF2-40B4-BE49-F238E27FC236}">
                  <a16:creationId xmlns:a16="http://schemas.microsoft.com/office/drawing/2014/main" id="{53D90020-C377-8921-EC1D-84E69599C115}"/>
                </a:ext>
              </a:extLst>
            </p:cNvPr>
            <p:cNvPicPr>
              <a:picLocks noChangeAspect="1"/>
            </p:cNvPicPr>
            <p:nvPr/>
          </p:nvPicPr>
          <p:blipFill>
            <a:blip r:embed="rId3">
              <a:alphaModFix/>
            </a:blip>
            <a:stretch>
              <a:fillRect/>
            </a:stretch>
          </p:blipFill>
          <p:spPr>
            <a:xfrm rot="18247532" flipH="1">
              <a:off x="1176805" y="3218352"/>
              <a:ext cx="98033" cy="282333"/>
            </a:xfrm>
            <a:prstGeom prst="rect">
              <a:avLst/>
            </a:prstGeom>
          </p:spPr>
        </p:pic>
        <p:pic>
          <p:nvPicPr>
            <p:cNvPr id="9" name="Picture 8">
              <a:extLst>
                <a:ext uri="{FF2B5EF4-FFF2-40B4-BE49-F238E27FC236}">
                  <a16:creationId xmlns:a16="http://schemas.microsoft.com/office/drawing/2014/main" id="{99325520-F65D-1897-0AF9-0E448CF5E43A}"/>
                </a:ext>
              </a:extLst>
            </p:cNvPr>
            <p:cNvPicPr>
              <a:picLocks noChangeAspect="1"/>
            </p:cNvPicPr>
            <p:nvPr/>
          </p:nvPicPr>
          <p:blipFill>
            <a:blip r:embed="rId3">
              <a:alphaModFix/>
            </a:blip>
            <a:stretch>
              <a:fillRect/>
            </a:stretch>
          </p:blipFill>
          <p:spPr>
            <a:xfrm rot="18247532" flipH="1">
              <a:off x="1321163" y="4004711"/>
              <a:ext cx="98033" cy="282333"/>
            </a:xfrm>
            <a:prstGeom prst="rect">
              <a:avLst/>
            </a:prstGeom>
          </p:spPr>
        </p:pic>
        <p:pic>
          <p:nvPicPr>
            <p:cNvPr id="10" name="Picture 9">
              <a:extLst>
                <a:ext uri="{FF2B5EF4-FFF2-40B4-BE49-F238E27FC236}">
                  <a16:creationId xmlns:a16="http://schemas.microsoft.com/office/drawing/2014/main" id="{ACB8704D-D036-23F1-567D-C30ADFE20233}"/>
                </a:ext>
              </a:extLst>
            </p:cNvPr>
            <p:cNvPicPr>
              <a:picLocks noChangeAspect="1"/>
            </p:cNvPicPr>
            <p:nvPr/>
          </p:nvPicPr>
          <p:blipFill>
            <a:blip r:embed="rId3">
              <a:alphaModFix/>
            </a:blip>
            <a:stretch>
              <a:fillRect/>
            </a:stretch>
          </p:blipFill>
          <p:spPr>
            <a:xfrm rot="5070670" flipH="1">
              <a:off x="2465757" y="1346810"/>
              <a:ext cx="138043" cy="397561"/>
            </a:xfrm>
            <a:prstGeom prst="rect">
              <a:avLst/>
            </a:prstGeom>
          </p:spPr>
        </p:pic>
        <p:pic>
          <p:nvPicPr>
            <p:cNvPr id="11" name="Picture 10">
              <a:extLst>
                <a:ext uri="{FF2B5EF4-FFF2-40B4-BE49-F238E27FC236}">
                  <a16:creationId xmlns:a16="http://schemas.microsoft.com/office/drawing/2014/main" id="{0024FEC7-A07A-1CF0-9C49-11C42A82B0B3}"/>
                </a:ext>
              </a:extLst>
            </p:cNvPr>
            <p:cNvPicPr>
              <a:picLocks noChangeAspect="1"/>
            </p:cNvPicPr>
            <p:nvPr/>
          </p:nvPicPr>
          <p:blipFill>
            <a:blip r:embed="rId3">
              <a:alphaModFix amt="50000"/>
            </a:blip>
            <a:stretch>
              <a:fillRect/>
            </a:stretch>
          </p:blipFill>
          <p:spPr>
            <a:xfrm rot="2198076">
              <a:off x="5615761" y="1682444"/>
              <a:ext cx="224866" cy="647614"/>
            </a:xfrm>
            <a:prstGeom prst="rect">
              <a:avLst/>
            </a:prstGeom>
          </p:spPr>
        </p:pic>
        <p:pic>
          <p:nvPicPr>
            <p:cNvPr id="12" name="Picture 11">
              <a:extLst>
                <a:ext uri="{FF2B5EF4-FFF2-40B4-BE49-F238E27FC236}">
                  <a16:creationId xmlns:a16="http://schemas.microsoft.com/office/drawing/2014/main" id="{3456795B-CFF7-DDFC-32AC-99269D83CDE3}"/>
                </a:ext>
              </a:extLst>
            </p:cNvPr>
            <p:cNvPicPr>
              <a:picLocks noChangeAspect="1"/>
            </p:cNvPicPr>
            <p:nvPr/>
          </p:nvPicPr>
          <p:blipFill>
            <a:blip r:embed="rId3">
              <a:alphaModFix amt="20000"/>
            </a:blip>
            <a:stretch>
              <a:fillRect/>
            </a:stretch>
          </p:blipFill>
          <p:spPr>
            <a:xfrm rot="2482060">
              <a:off x="6618196" y="2195028"/>
              <a:ext cx="180620" cy="520186"/>
            </a:xfrm>
            <a:prstGeom prst="rect">
              <a:avLst/>
            </a:prstGeom>
          </p:spPr>
        </p:pic>
        <p:sp>
          <p:nvSpPr>
            <p:cNvPr id="15" name="Rectangle 14">
              <a:extLst>
                <a:ext uri="{FF2B5EF4-FFF2-40B4-BE49-F238E27FC236}">
                  <a16:creationId xmlns:a16="http://schemas.microsoft.com/office/drawing/2014/main" id="{1DF25987-1B53-1F28-01CC-2FCC0957E324}"/>
                </a:ext>
              </a:extLst>
            </p:cNvPr>
            <p:cNvSpPr/>
            <p:nvPr/>
          </p:nvSpPr>
          <p:spPr>
            <a:xfrm>
              <a:off x="4534982" y="1063013"/>
              <a:ext cx="2133953" cy="595878"/>
            </a:xfrm>
            <a:prstGeom prst="rect">
              <a:avLst/>
            </a:prstGeom>
            <a:gradFill>
              <a:gsLst>
                <a:gs pos="0">
                  <a:srgbClr val="D4C3B6"/>
                </a:gs>
                <a:gs pos="100000">
                  <a:srgbClr val="DFD2CA"/>
                </a:gs>
              </a:gsLst>
              <a:lin ang="0" scaled="0"/>
            </a:gra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1544CF9D-D4FC-7789-B567-7F39EDBFE67F}"/>
                </a:ext>
              </a:extLst>
            </p:cNvPr>
            <p:cNvSpPr/>
            <p:nvPr/>
          </p:nvSpPr>
          <p:spPr>
            <a:xfrm>
              <a:off x="3837600" y="1571516"/>
              <a:ext cx="252000" cy="178085"/>
            </a:xfrm>
            <a:custGeom>
              <a:avLst/>
              <a:gdLst>
                <a:gd name="connsiteX0" fmla="*/ 252000 w 252000"/>
                <a:gd name="connsiteY0" fmla="*/ 116291 h 116291"/>
                <a:gd name="connsiteX1" fmla="*/ 122400 w 252000"/>
                <a:gd name="connsiteY1" fmla="*/ 8291 h 116291"/>
                <a:gd name="connsiteX2" fmla="*/ 0 w 252000"/>
                <a:gd name="connsiteY2" fmla="*/ 15491 h 116291"/>
              </a:gdLst>
              <a:ahLst/>
              <a:cxnLst>
                <a:cxn ang="0">
                  <a:pos x="connsiteX0" y="connsiteY0"/>
                </a:cxn>
                <a:cxn ang="0">
                  <a:pos x="connsiteX1" y="connsiteY1"/>
                </a:cxn>
                <a:cxn ang="0">
                  <a:pos x="connsiteX2" y="connsiteY2"/>
                </a:cxn>
              </a:cxnLst>
              <a:rect l="l" t="t" r="r" b="b"/>
              <a:pathLst>
                <a:path w="252000" h="116291">
                  <a:moveTo>
                    <a:pt x="252000" y="116291"/>
                  </a:moveTo>
                  <a:cubicBezTo>
                    <a:pt x="208200" y="70691"/>
                    <a:pt x="164400" y="25091"/>
                    <a:pt x="122400" y="8291"/>
                  </a:cubicBezTo>
                  <a:cubicBezTo>
                    <a:pt x="80400" y="-8509"/>
                    <a:pt x="40200" y="3491"/>
                    <a:pt x="0" y="15491"/>
                  </a:cubicBezTo>
                </a:path>
              </a:pathLst>
            </a:custGeom>
            <a:noFill/>
            <a:ln w="12700">
              <a:gradFill>
                <a:gsLst>
                  <a:gs pos="0">
                    <a:schemeClr val="tx1">
                      <a:lumMod val="75000"/>
                      <a:lumOff val="25000"/>
                    </a:schemeClr>
                  </a:gs>
                  <a:gs pos="100000">
                    <a:schemeClr val="tx1">
                      <a:lumMod val="65000"/>
                      <a:lumOff val="35000"/>
                      <a:alpha val="27820"/>
                    </a:schemeClr>
                  </a:gs>
                </a:gsLst>
                <a:lin ang="5400000" scaled="1"/>
              </a:gradFill>
              <a:tailEnd type="stealth"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962A6ABF-5715-29C4-9141-647E52891734}"/>
                </a:ext>
              </a:extLst>
            </p:cNvPr>
            <p:cNvSpPr/>
            <p:nvPr/>
          </p:nvSpPr>
          <p:spPr>
            <a:xfrm rot="18934269">
              <a:off x="1787075" y="1612234"/>
              <a:ext cx="264169" cy="103877"/>
            </a:xfrm>
            <a:custGeom>
              <a:avLst/>
              <a:gdLst>
                <a:gd name="connsiteX0" fmla="*/ 252000 w 252000"/>
                <a:gd name="connsiteY0" fmla="*/ 116291 h 116291"/>
                <a:gd name="connsiteX1" fmla="*/ 122400 w 252000"/>
                <a:gd name="connsiteY1" fmla="*/ 8291 h 116291"/>
                <a:gd name="connsiteX2" fmla="*/ 0 w 252000"/>
                <a:gd name="connsiteY2" fmla="*/ 15491 h 116291"/>
                <a:gd name="connsiteX0" fmla="*/ 264169 w 264169"/>
                <a:gd name="connsiteY0" fmla="*/ 103877 h 103877"/>
                <a:gd name="connsiteX1" fmla="*/ 122400 w 264169"/>
                <a:gd name="connsiteY1" fmla="*/ 8291 h 103877"/>
                <a:gd name="connsiteX2" fmla="*/ 0 w 264169"/>
                <a:gd name="connsiteY2" fmla="*/ 15491 h 103877"/>
                <a:gd name="connsiteX0" fmla="*/ 264169 w 264169"/>
                <a:gd name="connsiteY0" fmla="*/ 103877 h 103877"/>
                <a:gd name="connsiteX1" fmla="*/ 122400 w 264169"/>
                <a:gd name="connsiteY1" fmla="*/ 8291 h 103877"/>
                <a:gd name="connsiteX2" fmla="*/ 0 w 264169"/>
                <a:gd name="connsiteY2" fmla="*/ 15491 h 103877"/>
              </a:gdLst>
              <a:ahLst/>
              <a:cxnLst>
                <a:cxn ang="0">
                  <a:pos x="connsiteX0" y="connsiteY0"/>
                </a:cxn>
                <a:cxn ang="0">
                  <a:pos x="connsiteX1" y="connsiteY1"/>
                </a:cxn>
                <a:cxn ang="0">
                  <a:pos x="connsiteX2" y="connsiteY2"/>
                </a:cxn>
              </a:cxnLst>
              <a:rect l="l" t="t" r="r" b="b"/>
              <a:pathLst>
                <a:path w="264169" h="103877">
                  <a:moveTo>
                    <a:pt x="264169" y="103877"/>
                  </a:moveTo>
                  <a:cubicBezTo>
                    <a:pt x="208249" y="75607"/>
                    <a:pt x="164400" y="25091"/>
                    <a:pt x="122400" y="8291"/>
                  </a:cubicBezTo>
                  <a:cubicBezTo>
                    <a:pt x="80400" y="-8509"/>
                    <a:pt x="40200" y="3491"/>
                    <a:pt x="0" y="15491"/>
                  </a:cubicBezTo>
                </a:path>
              </a:pathLst>
            </a:custGeom>
            <a:noFill/>
            <a:ln w="12700">
              <a:gradFill>
                <a:gsLst>
                  <a:gs pos="0">
                    <a:schemeClr val="tx1">
                      <a:lumMod val="75000"/>
                      <a:lumOff val="25000"/>
                    </a:schemeClr>
                  </a:gs>
                  <a:gs pos="100000">
                    <a:schemeClr val="tx1">
                      <a:lumMod val="65000"/>
                      <a:lumOff val="35000"/>
                      <a:alpha val="27820"/>
                    </a:schemeClr>
                  </a:gs>
                </a:gsLst>
                <a:lin ang="5400000" scaled="1"/>
              </a:gradFill>
              <a:tailEnd type="stealth"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B81D56B2-90B2-2FC6-680B-0580B854D5B3}"/>
                </a:ext>
              </a:extLst>
            </p:cNvPr>
            <p:cNvSpPr/>
            <p:nvPr/>
          </p:nvSpPr>
          <p:spPr>
            <a:xfrm rot="20315202">
              <a:off x="2780518" y="1444377"/>
              <a:ext cx="277894" cy="110955"/>
            </a:xfrm>
            <a:custGeom>
              <a:avLst/>
              <a:gdLst>
                <a:gd name="connsiteX0" fmla="*/ 252000 w 252000"/>
                <a:gd name="connsiteY0" fmla="*/ 116291 h 116291"/>
                <a:gd name="connsiteX1" fmla="*/ 122400 w 252000"/>
                <a:gd name="connsiteY1" fmla="*/ 8291 h 116291"/>
                <a:gd name="connsiteX2" fmla="*/ 0 w 252000"/>
                <a:gd name="connsiteY2" fmla="*/ 15491 h 116291"/>
                <a:gd name="connsiteX0" fmla="*/ 252000 w 252000"/>
                <a:gd name="connsiteY0" fmla="*/ 104916 h 104916"/>
                <a:gd name="connsiteX1" fmla="*/ 118718 w 252000"/>
                <a:gd name="connsiteY1" fmla="*/ 25347 h 104916"/>
                <a:gd name="connsiteX2" fmla="*/ 0 w 252000"/>
                <a:gd name="connsiteY2" fmla="*/ 4116 h 104916"/>
                <a:gd name="connsiteX0" fmla="*/ 269580 w 269580"/>
                <a:gd name="connsiteY0" fmla="*/ 124921 h 124921"/>
                <a:gd name="connsiteX1" fmla="*/ 136298 w 269580"/>
                <a:gd name="connsiteY1" fmla="*/ 45352 h 124921"/>
                <a:gd name="connsiteX2" fmla="*/ 0 w 269580"/>
                <a:gd name="connsiteY2" fmla="*/ 2289 h 124921"/>
                <a:gd name="connsiteX0" fmla="*/ 269580 w 269580"/>
                <a:gd name="connsiteY0" fmla="*/ 124921 h 124921"/>
                <a:gd name="connsiteX1" fmla="*/ 136298 w 269580"/>
                <a:gd name="connsiteY1" fmla="*/ 45352 h 124921"/>
                <a:gd name="connsiteX2" fmla="*/ 0 w 269580"/>
                <a:gd name="connsiteY2" fmla="*/ 2289 h 124921"/>
                <a:gd name="connsiteX0" fmla="*/ 277894 w 277894"/>
                <a:gd name="connsiteY0" fmla="*/ 114102 h 114102"/>
                <a:gd name="connsiteX1" fmla="*/ 144612 w 277894"/>
                <a:gd name="connsiteY1" fmla="*/ 34533 h 114102"/>
                <a:gd name="connsiteX2" fmla="*/ 0 w 277894"/>
                <a:gd name="connsiteY2" fmla="*/ 3147 h 114102"/>
                <a:gd name="connsiteX0" fmla="*/ 277894 w 277894"/>
                <a:gd name="connsiteY0" fmla="*/ 117881 h 117881"/>
                <a:gd name="connsiteX1" fmla="*/ 144612 w 277894"/>
                <a:gd name="connsiteY1" fmla="*/ 38312 h 117881"/>
                <a:gd name="connsiteX2" fmla="*/ 0 w 277894"/>
                <a:gd name="connsiteY2" fmla="*/ 6926 h 117881"/>
                <a:gd name="connsiteX0" fmla="*/ 277894 w 277894"/>
                <a:gd name="connsiteY0" fmla="*/ 110955 h 110955"/>
                <a:gd name="connsiteX1" fmla="*/ 0 w 277894"/>
                <a:gd name="connsiteY1" fmla="*/ 0 h 110955"/>
                <a:gd name="connsiteX0" fmla="*/ 277894 w 277894"/>
                <a:gd name="connsiteY0" fmla="*/ 110955 h 115660"/>
                <a:gd name="connsiteX1" fmla="*/ 277064 w 277894"/>
                <a:gd name="connsiteY1" fmla="*/ 115660 h 115660"/>
                <a:gd name="connsiteX2" fmla="*/ 0 w 277894"/>
                <a:gd name="connsiteY2" fmla="*/ 0 h 115660"/>
                <a:gd name="connsiteX0" fmla="*/ 277894 w 282713"/>
                <a:gd name="connsiteY0" fmla="*/ 110955 h 110955"/>
                <a:gd name="connsiteX1" fmla="*/ 282713 w 282713"/>
                <a:gd name="connsiteY1" fmla="*/ 91734 h 110955"/>
                <a:gd name="connsiteX2" fmla="*/ 0 w 282713"/>
                <a:gd name="connsiteY2" fmla="*/ 0 h 110955"/>
                <a:gd name="connsiteX0" fmla="*/ 277894 w 282713"/>
                <a:gd name="connsiteY0" fmla="*/ 110955 h 110955"/>
                <a:gd name="connsiteX1" fmla="*/ 282713 w 282713"/>
                <a:gd name="connsiteY1" fmla="*/ 91734 h 110955"/>
                <a:gd name="connsiteX2" fmla="*/ 0 w 282713"/>
                <a:gd name="connsiteY2" fmla="*/ 0 h 110955"/>
                <a:gd name="connsiteX0" fmla="*/ 277894 w 277894"/>
                <a:gd name="connsiteY0" fmla="*/ 110955 h 110955"/>
                <a:gd name="connsiteX1" fmla="*/ 0 w 277894"/>
                <a:gd name="connsiteY1" fmla="*/ 0 h 110955"/>
              </a:gdLst>
              <a:ahLst/>
              <a:cxnLst>
                <a:cxn ang="0">
                  <a:pos x="connsiteX0" y="connsiteY0"/>
                </a:cxn>
                <a:cxn ang="0">
                  <a:pos x="connsiteX1" y="connsiteY1"/>
                </a:cxn>
              </a:cxnLst>
              <a:rect l="l" t="t" r="r" b="b"/>
              <a:pathLst>
                <a:path w="277894" h="110955">
                  <a:moveTo>
                    <a:pt x="277894" y="110955"/>
                  </a:moveTo>
                  <a:lnTo>
                    <a:pt x="0" y="0"/>
                  </a:lnTo>
                </a:path>
              </a:pathLst>
            </a:custGeom>
            <a:noFill/>
            <a:ln w="12700">
              <a:gradFill>
                <a:gsLst>
                  <a:gs pos="0">
                    <a:schemeClr val="tx1">
                      <a:lumMod val="75000"/>
                      <a:lumOff val="25000"/>
                    </a:schemeClr>
                  </a:gs>
                  <a:gs pos="100000">
                    <a:schemeClr val="tx1">
                      <a:lumMod val="65000"/>
                      <a:lumOff val="35000"/>
                      <a:alpha val="27820"/>
                    </a:schemeClr>
                  </a:gs>
                </a:gsLst>
                <a:lin ang="5400000" scaled="1"/>
              </a:gradFill>
              <a:tailEnd type="stealth"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1" name="Rectangle 13">
              <a:extLst>
                <a:ext uri="{FF2B5EF4-FFF2-40B4-BE49-F238E27FC236}">
                  <a16:creationId xmlns:a16="http://schemas.microsoft.com/office/drawing/2014/main" id="{30974BB5-6B6F-9EC8-8930-426384CDC373}"/>
                </a:ext>
              </a:extLst>
            </p:cNvPr>
            <p:cNvSpPr>
              <a:spLocks noChangeArrowheads="1"/>
            </p:cNvSpPr>
            <p:nvPr/>
          </p:nvSpPr>
          <p:spPr bwMode="auto">
            <a:xfrm>
              <a:off x="465437" y="4244928"/>
              <a:ext cx="1053397" cy="512676"/>
            </a:xfrm>
            <a:prstGeom prst="rect">
              <a:avLst/>
            </a:prstGeom>
            <a:noFill/>
            <a:ln w="12700">
              <a:noFill/>
              <a:miter lim="800000"/>
              <a:headEnd/>
              <a:tailEnd/>
            </a:ln>
            <a:effectLst>
              <a:outerShdw blurRad="50800" dist="12700" algn="ctr" rotWithShape="0">
                <a:schemeClr val="bg1"/>
              </a:outerShdw>
            </a:effectLst>
          </p:spPr>
          <p:txBody>
            <a:bodyPr wrap="none" anchor="ctr">
              <a:prstTxWarp prst="textNoShape">
                <a:avLst/>
              </a:prstTxWarp>
            </a:bodyPr>
            <a:lstStyle/>
            <a:p>
              <a:pPr algn="ctr"/>
              <a:r>
                <a:rPr lang="en-US" sz="1500" dirty="0">
                  <a:solidFill>
                    <a:schemeClr val="tx1">
                      <a:lumMod val="65000"/>
                      <a:lumOff val="35000"/>
                    </a:schemeClr>
                  </a:solidFill>
                  <a:latin typeface="Calibri" panose="020F0502020204030204" pitchFamily="34" charset="0"/>
                  <a:cs typeface="Calibri" panose="020F0502020204030204" pitchFamily="34" charset="0"/>
                </a:rPr>
                <a:t>Nucleus</a:t>
              </a:r>
            </a:p>
          </p:txBody>
        </p:sp>
      </p:grpSp>
    </p:spTree>
    <p:extLst>
      <p:ext uri="{BB962C8B-B14F-4D97-AF65-F5344CB8AC3E}">
        <p14:creationId xmlns:p14="http://schemas.microsoft.com/office/powerpoint/2010/main" val="194422111"/>
      </p:ext>
    </p:extLst>
  </p:cSld>
  <p:clrMapOvr>
    <a:masterClrMapping/>
  </p:clrMapOvr>
  <mc:AlternateContent xmlns:mc="http://schemas.openxmlformats.org/markup-compatibility/2006" xmlns:p14="http://schemas.microsoft.com/office/powerpoint/2010/main">
    <mc:Choice Requires="p14">
      <p:transition spd="med" p14:dur="700" advTm="8053">
        <p:fade/>
      </p:transition>
    </mc:Choice>
    <mc:Fallback xmlns="">
      <p:transition spd="med" advTm="8053">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2A06D-C3B4-6DCF-357C-88EF1741110C}"/>
              </a:ext>
            </a:extLst>
          </p:cNvPr>
          <p:cNvSpPr>
            <a:spLocks noGrp="1"/>
          </p:cNvSpPr>
          <p:nvPr>
            <p:ph type="title"/>
          </p:nvPr>
        </p:nvSpPr>
        <p:spPr/>
        <p:txBody>
          <a:bodyPr/>
          <a:lstStyle/>
          <a:p>
            <a:r>
              <a:rPr lang="en-US" dirty="0"/>
              <a:t>Translation</a:t>
            </a:r>
          </a:p>
        </p:txBody>
      </p:sp>
      <p:sp>
        <p:nvSpPr>
          <p:cNvPr id="3" name="Text Placeholder 2">
            <a:extLst>
              <a:ext uri="{FF2B5EF4-FFF2-40B4-BE49-F238E27FC236}">
                <a16:creationId xmlns:a16="http://schemas.microsoft.com/office/drawing/2014/main" id="{923C8005-4E6D-AAC0-BCE9-4FA43E5B6E29}"/>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pic>
        <p:nvPicPr>
          <p:cNvPr id="11" name="Picture 10">
            <a:extLst>
              <a:ext uri="{FF2B5EF4-FFF2-40B4-BE49-F238E27FC236}">
                <a16:creationId xmlns:a16="http://schemas.microsoft.com/office/drawing/2014/main" id="{B7080429-7B21-166A-5D4A-EEFD76437695}"/>
              </a:ext>
            </a:extLst>
          </p:cNvPr>
          <p:cNvPicPr>
            <a:picLocks noChangeAspect="1"/>
          </p:cNvPicPr>
          <p:nvPr/>
        </p:nvPicPr>
        <p:blipFill>
          <a:blip r:embed="rId2"/>
          <a:stretch>
            <a:fillRect/>
          </a:stretch>
        </p:blipFill>
        <p:spPr>
          <a:xfrm>
            <a:off x="457200" y="1066102"/>
            <a:ext cx="8229600" cy="3657600"/>
          </a:xfrm>
          <a:prstGeom prst="rect">
            <a:avLst/>
          </a:prstGeom>
        </p:spPr>
      </p:pic>
      <p:pic>
        <p:nvPicPr>
          <p:cNvPr id="13" name="Picture 12">
            <a:extLst>
              <a:ext uri="{FF2B5EF4-FFF2-40B4-BE49-F238E27FC236}">
                <a16:creationId xmlns:a16="http://schemas.microsoft.com/office/drawing/2014/main" id="{1FFCBBC3-84C2-736E-25A6-F1678CA2F2F6}"/>
              </a:ext>
            </a:extLst>
          </p:cNvPr>
          <p:cNvPicPr>
            <a:picLocks noChangeAspect="1"/>
          </p:cNvPicPr>
          <p:nvPr/>
        </p:nvPicPr>
        <p:blipFill>
          <a:blip r:embed="rId3">
            <a:alphaModFix amt="70000"/>
          </a:blip>
          <a:stretch>
            <a:fillRect/>
          </a:stretch>
        </p:blipFill>
        <p:spPr>
          <a:xfrm rot="2482060">
            <a:off x="6049734" y="1918763"/>
            <a:ext cx="224866" cy="647614"/>
          </a:xfrm>
          <a:prstGeom prst="rect">
            <a:avLst/>
          </a:prstGeom>
        </p:spPr>
      </p:pic>
      <p:pic>
        <p:nvPicPr>
          <p:cNvPr id="14" name="Picture 13">
            <a:extLst>
              <a:ext uri="{FF2B5EF4-FFF2-40B4-BE49-F238E27FC236}">
                <a16:creationId xmlns:a16="http://schemas.microsoft.com/office/drawing/2014/main" id="{CC8DD8BE-21F5-8366-5175-AADDBA32AC4B}"/>
              </a:ext>
            </a:extLst>
          </p:cNvPr>
          <p:cNvPicPr>
            <a:picLocks noChangeAspect="1"/>
          </p:cNvPicPr>
          <p:nvPr/>
        </p:nvPicPr>
        <p:blipFill>
          <a:blip r:embed="rId3">
            <a:alphaModFix amt="35000"/>
          </a:blip>
          <a:stretch>
            <a:fillRect/>
          </a:stretch>
        </p:blipFill>
        <p:spPr>
          <a:xfrm rot="2482060">
            <a:off x="6729311" y="2318356"/>
            <a:ext cx="180620" cy="520186"/>
          </a:xfrm>
          <a:prstGeom prst="rect">
            <a:avLst/>
          </a:prstGeom>
        </p:spPr>
      </p:pic>
      <p:pic>
        <p:nvPicPr>
          <p:cNvPr id="16" name="Picture 15">
            <a:extLst>
              <a:ext uri="{FF2B5EF4-FFF2-40B4-BE49-F238E27FC236}">
                <a16:creationId xmlns:a16="http://schemas.microsoft.com/office/drawing/2014/main" id="{7BD7539F-5E8A-0795-22C4-8143E3BBB6FE}"/>
              </a:ext>
            </a:extLst>
          </p:cNvPr>
          <p:cNvPicPr>
            <a:picLocks noChangeAspect="1"/>
          </p:cNvPicPr>
          <p:nvPr/>
        </p:nvPicPr>
        <p:blipFill>
          <a:blip r:embed="rId3">
            <a:alphaModFix/>
          </a:blip>
          <a:stretch>
            <a:fillRect/>
          </a:stretch>
        </p:blipFill>
        <p:spPr>
          <a:xfrm rot="16458067">
            <a:off x="3323932" y="1380210"/>
            <a:ext cx="147155" cy="423806"/>
          </a:xfrm>
          <a:prstGeom prst="rect">
            <a:avLst/>
          </a:prstGeom>
        </p:spPr>
      </p:pic>
      <p:sp>
        <p:nvSpPr>
          <p:cNvPr id="5" name="Rectangle 4">
            <a:extLst>
              <a:ext uri="{FF2B5EF4-FFF2-40B4-BE49-F238E27FC236}">
                <a16:creationId xmlns:a16="http://schemas.microsoft.com/office/drawing/2014/main" id="{1E8CDEC0-9C9C-83E3-F6B7-DD5020AA6ACB}"/>
              </a:ext>
            </a:extLst>
          </p:cNvPr>
          <p:cNvSpPr>
            <a:spLocks noChangeArrowheads="1"/>
          </p:cNvSpPr>
          <p:nvPr/>
        </p:nvSpPr>
        <p:spPr bwMode="auto">
          <a:xfrm>
            <a:off x="1278355" y="1633679"/>
            <a:ext cx="552090" cy="274320"/>
          </a:xfrm>
          <a:prstGeom prst="rect">
            <a:avLst/>
          </a:prstGeom>
          <a:noFill/>
          <a:ln w="12700">
            <a:noFill/>
            <a:miter lim="800000"/>
            <a:headEnd/>
            <a:tailEnd/>
          </a:ln>
          <a:effectLst/>
        </p:spPr>
        <p:txBody>
          <a:bodyPr wrap="none" anchor="ctr">
            <a:prstTxWarp prst="textNoShape">
              <a:avLst/>
            </a:prstTxWarp>
          </a:bodyPr>
          <a:lstStyle/>
          <a:p>
            <a:pPr algn="r">
              <a:lnSpc>
                <a:spcPts val="1800"/>
              </a:lnSpc>
            </a:pPr>
            <a:r>
              <a:rPr lang="en-US" sz="1600" dirty="0">
                <a:solidFill>
                  <a:schemeClr val="tx1">
                    <a:lumMod val="65000"/>
                    <a:lumOff val="35000"/>
                  </a:schemeClr>
                </a:solidFill>
                <a:latin typeface="Calibri" panose="020F0502020204030204" pitchFamily="34" charset="0"/>
                <a:cs typeface="Calibri" panose="020F0502020204030204" pitchFamily="34" charset="0"/>
              </a:rPr>
              <a:t>Rev</a:t>
            </a:r>
          </a:p>
        </p:txBody>
      </p:sp>
      <p:sp>
        <p:nvSpPr>
          <p:cNvPr id="6" name="Rectangle 5">
            <a:extLst>
              <a:ext uri="{FF2B5EF4-FFF2-40B4-BE49-F238E27FC236}">
                <a16:creationId xmlns:a16="http://schemas.microsoft.com/office/drawing/2014/main" id="{8AA1B7A3-A3FD-6FFA-2C0D-83E0ACEC94F2}"/>
              </a:ext>
            </a:extLst>
          </p:cNvPr>
          <p:cNvSpPr>
            <a:spLocks noChangeArrowheads="1"/>
          </p:cNvSpPr>
          <p:nvPr/>
        </p:nvSpPr>
        <p:spPr bwMode="auto">
          <a:xfrm>
            <a:off x="6997262" y="4368713"/>
            <a:ext cx="1541571" cy="274320"/>
          </a:xfrm>
          <a:prstGeom prst="rect">
            <a:avLst/>
          </a:prstGeom>
          <a:noFill/>
          <a:ln w="12700">
            <a:noFill/>
            <a:miter lim="800000"/>
            <a:headEnd/>
            <a:tailEnd/>
          </a:ln>
          <a:effectLst/>
        </p:spPr>
        <p:txBody>
          <a:bodyPr wrap="none" anchor="ctr">
            <a:prstTxWarp prst="textNoShape">
              <a:avLst/>
            </a:prstTxWarp>
          </a:bodyPr>
          <a:lstStyle/>
          <a:p>
            <a:pPr algn="r">
              <a:lnSpc>
                <a:spcPts val="1800"/>
              </a:lnSpc>
            </a:pPr>
            <a:r>
              <a:rPr lang="en-US" sz="1500" dirty="0">
                <a:solidFill>
                  <a:schemeClr val="tx1">
                    <a:lumMod val="65000"/>
                    <a:lumOff val="35000"/>
                  </a:schemeClr>
                </a:solidFill>
                <a:latin typeface="Calibri" panose="020F0502020204030204" pitchFamily="34" charset="0"/>
                <a:cs typeface="Calibri" panose="020F0502020204030204" pitchFamily="34" charset="0"/>
              </a:rPr>
              <a:t>Host cell cytosol</a:t>
            </a:r>
          </a:p>
        </p:txBody>
      </p:sp>
      <p:sp>
        <p:nvSpPr>
          <p:cNvPr id="7" name="Rectangle 13">
            <a:extLst>
              <a:ext uri="{FF2B5EF4-FFF2-40B4-BE49-F238E27FC236}">
                <a16:creationId xmlns:a16="http://schemas.microsoft.com/office/drawing/2014/main" id="{F3360CE1-7EEA-75B4-1B53-85CF4AA2A936}"/>
              </a:ext>
            </a:extLst>
          </p:cNvPr>
          <p:cNvSpPr>
            <a:spLocks noChangeArrowheads="1"/>
          </p:cNvSpPr>
          <p:nvPr/>
        </p:nvSpPr>
        <p:spPr bwMode="auto">
          <a:xfrm>
            <a:off x="465437" y="4244928"/>
            <a:ext cx="1053397" cy="512676"/>
          </a:xfrm>
          <a:prstGeom prst="rect">
            <a:avLst/>
          </a:prstGeom>
          <a:noFill/>
          <a:ln w="12700">
            <a:noFill/>
            <a:miter lim="800000"/>
            <a:headEnd/>
            <a:tailEnd/>
          </a:ln>
          <a:effectLst>
            <a:outerShdw blurRad="50800" dist="12700" algn="ctr" rotWithShape="0">
              <a:schemeClr val="bg1"/>
            </a:outerShdw>
          </a:effectLst>
        </p:spPr>
        <p:txBody>
          <a:bodyPr wrap="none" anchor="ctr">
            <a:prstTxWarp prst="textNoShape">
              <a:avLst/>
            </a:prstTxWarp>
          </a:bodyPr>
          <a:lstStyle/>
          <a:p>
            <a:pPr algn="ctr"/>
            <a:r>
              <a:rPr lang="en-US" sz="1500" dirty="0">
                <a:solidFill>
                  <a:schemeClr val="tx1">
                    <a:lumMod val="65000"/>
                    <a:lumOff val="35000"/>
                  </a:schemeClr>
                </a:solidFill>
                <a:latin typeface="Calibri" panose="020F0502020204030204" pitchFamily="34" charset="0"/>
                <a:cs typeface="Calibri" panose="020F0502020204030204" pitchFamily="34" charset="0"/>
              </a:rPr>
              <a:t>Nucleus</a:t>
            </a:r>
          </a:p>
        </p:txBody>
      </p:sp>
    </p:spTree>
    <p:extLst>
      <p:ext uri="{BB962C8B-B14F-4D97-AF65-F5344CB8AC3E}">
        <p14:creationId xmlns:p14="http://schemas.microsoft.com/office/powerpoint/2010/main" val="1403526326"/>
      </p:ext>
    </p:extLst>
  </p:cSld>
  <p:clrMapOvr>
    <a:masterClrMapping/>
  </p:clrMapOvr>
  <mc:AlternateContent xmlns:mc="http://schemas.openxmlformats.org/markup-compatibility/2006" xmlns:p14="http://schemas.microsoft.com/office/powerpoint/2010/main">
    <mc:Choice Requires="p14">
      <p:transition spd="slow" p14:dur="1250" advTm="7690">
        <p:fade/>
      </p:transition>
    </mc:Choice>
    <mc:Fallback xmlns="">
      <p:transition spd="slow" advTm="7690">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286926E-45C1-B1D2-61F7-04D5866ED62D}"/>
              </a:ext>
            </a:extLst>
          </p:cNvPr>
          <p:cNvPicPr>
            <a:picLocks noChangeAspect="1"/>
          </p:cNvPicPr>
          <p:nvPr/>
        </p:nvPicPr>
        <p:blipFill>
          <a:blip r:embed="rId3"/>
          <a:stretch>
            <a:fillRect/>
          </a:stretch>
        </p:blipFill>
        <p:spPr>
          <a:xfrm>
            <a:off x="457200" y="1073937"/>
            <a:ext cx="8229600" cy="3657600"/>
          </a:xfrm>
          <a:prstGeom prst="rect">
            <a:avLst/>
          </a:prstGeom>
        </p:spPr>
      </p:pic>
      <p:pic>
        <p:nvPicPr>
          <p:cNvPr id="24" name="Picture 23">
            <a:extLst>
              <a:ext uri="{FF2B5EF4-FFF2-40B4-BE49-F238E27FC236}">
                <a16:creationId xmlns:a16="http://schemas.microsoft.com/office/drawing/2014/main" id="{5A62D46B-0E24-E9F1-733D-31864D94138E}"/>
              </a:ext>
            </a:extLst>
          </p:cNvPr>
          <p:cNvPicPr>
            <a:picLocks noChangeAspect="1"/>
          </p:cNvPicPr>
          <p:nvPr/>
        </p:nvPicPr>
        <p:blipFill>
          <a:blip r:embed="rId4"/>
          <a:stretch>
            <a:fillRect/>
          </a:stretch>
        </p:blipFill>
        <p:spPr>
          <a:xfrm>
            <a:off x="450037" y="1075360"/>
            <a:ext cx="1079500" cy="3644900"/>
          </a:xfrm>
          <a:prstGeom prst="rect">
            <a:avLst/>
          </a:prstGeom>
          <a:effectLst>
            <a:softEdge rad="152400"/>
          </a:effectLst>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Translation</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pic>
        <p:nvPicPr>
          <p:cNvPr id="8" name="Picture 7">
            <a:extLst>
              <a:ext uri="{FF2B5EF4-FFF2-40B4-BE49-F238E27FC236}">
                <a16:creationId xmlns:a16="http://schemas.microsoft.com/office/drawing/2014/main" id="{CE8010FE-BA14-F3ED-7FA8-7EC0855D4E42}"/>
              </a:ext>
            </a:extLst>
          </p:cNvPr>
          <p:cNvPicPr>
            <a:picLocks noChangeAspect="1"/>
          </p:cNvPicPr>
          <p:nvPr/>
        </p:nvPicPr>
        <p:blipFill>
          <a:blip r:embed="rId5"/>
          <a:stretch>
            <a:fillRect/>
          </a:stretch>
        </p:blipFill>
        <p:spPr>
          <a:xfrm>
            <a:off x="3417428" y="1230351"/>
            <a:ext cx="277586" cy="310896"/>
          </a:xfrm>
          <a:prstGeom prst="rect">
            <a:avLst/>
          </a:prstGeom>
        </p:spPr>
      </p:pic>
      <p:pic>
        <p:nvPicPr>
          <p:cNvPr id="14" name="Picture 13">
            <a:extLst>
              <a:ext uri="{FF2B5EF4-FFF2-40B4-BE49-F238E27FC236}">
                <a16:creationId xmlns:a16="http://schemas.microsoft.com/office/drawing/2014/main" id="{C9C2DA7C-6ACA-A895-59A7-6BB7C4078996}"/>
              </a:ext>
            </a:extLst>
          </p:cNvPr>
          <p:cNvPicPr>
            <a:picLocks noChangeAspect="1"/>
          </p:cNvPicPr>
          <p:nvPr/>
        </p:nvPicPr>
        <p:blipFill>
          <a:blip r:embed="rId5"/>
          <a:stretch>
            <a:fillRect/>
          </a:stretch>
        </p:blipFill>
        <p:spPr>
          <a:xfrm>
            <a:off x="4649322" y="1169942"/>
            <a:ext cx="292972" cy="328129"/>
          </a:xfrm>
          <a:prstGeom prst="rect">
            <a:avLst/>
          </a:prstGeom>
        </p:spPr>
      </p:pic>
      <p:pic>
        <p:nvPicPr>
          <p:cNvPr id="15" name="Picture 14">
            <a:extLst>
              <a:ext uri="{FF2B5EF4-FFF2-40B4-BE49-F238E27FC236}">
                <a16:creationId xmlns:a16="http://schemas.microsoft.com/office/drawing/2014/main" id="{156853B1-8853-BE94-3D55-2F0A74E8F2F3}"/>
              </a:ext>
            </a:extLst>
          </p:cNvPr>
          <p:cNvPicPr>
            <a:picLocks noChangeAspect="1"/>
          </p:cNvPicPr>
          <p:nvPr/>
        </p:nvPicPr>
        <p:blipFill>
          <a:blip r:embed="rId5"/>
          <a:stretch>
            <a:fillRect/>
          </a:stretch>
        </p:blipFill>
        <p:spPr>
          <a:xfrm>
            <a:off x="1546869" y="1668156"/>
            <a:ext cx="284883" cy="319069"/>
          </a:xfrm>
          <a:prstGeom prst="rect">
            <a:avLst/>
          </a:prstGeom>
        </p:spPr>
      </p:pic>
      <p:pic>
        <p:nvPicPr>
          <p:cNvPr id="16" name="Picture 15">
            <a:extLst>
              <a:ext uri="{FF2B5EF4-FFF2-40B4-BE49-F238E27FC236}">
                <a16:creationId xmlns:a16="http://schemas.microsoft.com/office/drawing/2014/main" id="{E941BD43-0ADE-61DD-5875-0CA8A93D4A21}"/>
              </a:ext>
            </a:extLst>
          </p:cNvPr>
          <p:cNvPicPr>
            <a:picLocks noChangeAspect="1"/>
          </p:cNvPicPr>
          <p:nvPr/>
        </p:nvPicPr>
        <p:blipFill>
          <a:blip r:embed="rId5">
            <a:alphaModFix amt="70000"/>
          </a:blip>
          <a:stretch>
            <a:fillRect/>
          </a:stretch>
        </p:blipFill>
        <p:spPr>
          <a:xfrm>
            <a:off x="1545825" y="2477063"/>
            <a:ext cx="274169" cy="307069"/>
          </a:xfrm>
          <a:prstGeom prst="rect">
            <a:avLst/>
          </a:prstGeom>
        </p:spPr>
      </p:pic>
      <p:sp>
        <p:nvSpPr>
          <p:cNvPr id="17" name="Freeform 16">
            <a:extLst>
              <a:ext uri="{FF2B5EF4-FFF2-40B4-BE49-F238E27FC236}">
                <a16:creationId xmlns:a16="http://schemas.microsoft.com/office/drawing/2014/main" id="{4753B6E3-A29F-F6D1-8053-D05878F065B2}"/>
              </a:ext>
            </a:extLst>
          </p:cNvPr>
          <p:cNvSpPr/>
          <p:nvPr/>
        </p:nvSpPr>
        <p:spPr>
          <a:xfrm rot="646209">
            <a:off x="5115370" y="1430400"/>
            <a:ext cx="543682" cy="145943"/>
          </a:xfrm>
          <a:custGeom>
            <a:avLst/>
            <a:gdLst>
              <a:gd name="connsiteX0" fmla="*/ 252000 w 252000"/>
              <a:gd name="connsiteY0" fmla="*/ 116291 h 116291"/>
              <a:gd name="connsiteX1" fmla="*/ 122400 w 252000"/>
              <a:gd name="connsiteY1" fmla="*/ 8291 h 116291"/>
              <a:gd name="connsiteX2" fmla="*/ 0 w 252000"/>
              <a:gd name="connsiteY2" fmla="*/ 15491 h 116291"/>
            </a:gdLst>
            <a:ahLst/>
            <a:cxnLst>
              <a:cxn ang="0">
                <a:pos x="connsiteX0" y="connsiteY0"/>
              </a:cxn>
              <a:cxn ang="0">
                <a:pos x="connsiteX1" y="connsiteY1"/>
              </a:cxn>
              <a:cxn ang="0">
                <a:pos x="connsiteX2" y="connsiteY2"/>
              </a:cxn>
            </a:cxnLst>
            <a:rect l="l" t="t" r="r" b="b"/>
            <a:pathLst>
              <a:path w="252000" h="116291">
                <a:moveTo>
                  <a:pt x="252000" y="116291"/>
                </a:moveTo>
                <a:cubicBezTo>
                  <a:pt x="208200" y="70691"/>
                  <a:pt x="164400" y="25091"/>
                  <a:pt x="122400" y="8291"/>
                </a:cubicBezTo>
                <a:cubicBezTo>
                  <a:pt x="80400" y="-8509"/>
                  <a:pt x="40200" y="3491"/>
                  <a:pt x="0" y="15491"/>
                </a:cubicBezTo>
              </a:path>
            </a:pathLst>
          </a:custGeom>
          <a:noFill/>
          <a:ln w="12700">
            <a:gradFill>
              <a:gsLst>
                <a:gs pos="0">
                  <a:schemeClr val="tx1">
                    <a:lumMod val="75000"/>
                    <a:lumOff val="25000"/>
                  </a:schemeClr>
                </a:gs>
                <a:gs pos="100000">
                  <a:schemeClr val="tx1">
                    <a:lumMod val="65000"/>
                    <a:lumOff val="35000"/>
                    <a:alpha val="27820"/>
                  </a:schemeClr>
                </a:gs>
              </a:gsLst>
              <a:lin ang="5400000" scaled="1"/>
            </a:gradFill>
            <a:tailEnd type="stealth"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62E0CC9B-34A8-31C9-9D61-9DA63FE44FD9}"/>
              </a:ext>
            </a:extLst>
          </p:cNvPr>
          <p:cNvSpPr/>
          <p:nvPr/>
        </p:nvSpPr>
        <p:spPr>
          <a:xfrm rot="20097773">
            <a:off x="3850779" y="1204943"/>
            <a:ext cx="650337" cy="244999"/>
          </a:xfrm>
          <a:custGeom>
            <a:avLst/>
            <a:gdLst>
              <a:gd name="connsiteX0" fmla="*/ 252000 w 252000"/>
              <a:gd name="connsiteY0" fmla="*/ 116291 h 116291"/>
              <a:gd name="connsiteX1" fmla="*/ 122400 w 252000"/>
              <a:gd name="connsiteY1" fmla="*/ 8291 h 116291"/>
              <a:gd name="connsiteX2" fmla="*/ 0 w 252000"/>
              <a:gd name="connsiteY2" fmla="*/ 15491 h 116291"/>
              <a:gd name="connsiteX0" fmla="*/ 252000 w 252000"/>
              <a:gd name="connsiteY0" fmla="*/ 105524 h 105524"/>
              <a:gd name="connsiteX1" fmla="*/ 156926 w 252000"/>
              <a:gd name="connsiteY1" fmla="*/ 22232 h 105524"/>
              <a:gd name="connsiteX2" fmla="*/ 0 w 252000"/>
              <a:gd name="connsiteY2" fmla="*/ 4724 h 105524"/>
              <a:gd name="connsiteX0" fmla="*/ 258693 w 258693"/>
              <a:gd name="connsiteY0" fmla="*/ 112472 h 112472"/>
              <a:gd name="connsiteX1" fmla="*/ 156926 w 258693"/>
              <a:gd name="connsiteY1" fmla="*/ 22232 h 112472"/>
              <a:gd name="connsiteX2" fmla="*/ 0 w 258693"/>
              <a:gd name="connsiteY2" fmla="*/ 4724 h 112472"/>
              <a:gd name="connsiteX0" fmla="*/ 271731 w 271731"/>
              <a:gd name="connsiteY0" fmla="*/ 112091 h 112091"/>
              <a:gd name="connsiteX1" fmla="*/ 156926 w 271731"/>
              <a:gd name="connsiteY1" fmla="*/ 22232 h 112091"/>
              <a:gd name="connsiteX2" fmla="*/ 0 w 271731"/>
              <a:gd name="connsiteY2" fmla="*/ 4724 h 112091"/>
            </a:gdLst>
            <a:ahLst/>
            <a:cxnLst>
              <a:cxn ang="0">
                <a:pos x="connsiteX0" y="connsiteY0"/>
              </a:cxn>
              <a:cxn ang="0">
                <a:pos x="connsiteX1" y="connsiteY1"/>
              </a:cxn>
              <a:cxn ang="0">
                <a:pos x="connsiteX2" y="connsiteY2"/>
              </a:cxn>
            </a:cxnLst>
            <a:rect l="l" t="t" r="r" b="b"/>
            <a:pathLst>
              <a:path w="271731" h="112091">
                <a:moveTo>
                  <a:pt x="271731" y="112091"/>
                </a:moveTo>
                <a:cubicBezTo>
                  <a:pt x="227931" y="66491"/>
                  <a:pt x="198926" y="39032"/>
                  <a:pt x="156926" y="22232"/>
                </a:cubicBezTo>
                <a:cubicBezTo>
                  <a:pt x="114926" y="5432"/>
                  <a:pt x="40200" y="-7276"/>
                  <a:pt x="0" y="4724"/>
                </a:cubicBezTo>
              </a:path>
            </a:pathLst>
          </a:custGeom>
          <a:noFill/>
          <a:ln w="12700">
            <a:gradFill>
              <a:gsLst>
                <a:gs pos="0">
                  <a:schemeClr val="tx1">
                    <a:lumMod val="75000"/>
                    <a:lumOff val="25000"/>
                  </a:schemeClr>
                </a:gs>
                <a:gs pos="100000">
                  <a:schemeClr val="tx1">
                    <a:lumMod val="65000"/>
                    <a:lumOff val="35000"/>
                    <a:alpha val="27820"/>
                  </a:schemeClr>
                </a:gs>
              </a:gsLst>
              <a:lin ang="5400000" scaled="1"/>
            </a:gradFill>
            <a:tailEnd type="stealth"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8CEF085B-0848-D491-4673-54D888484463}"/>
              </a:ext>
            </a:extLst>
          </p:cNvPr>
          <p:cNvSpPr/>
          <p:nvPr/>
        </p:nvSpPr>
        <p:spPr>
          <a:xfrm rot="20065785">
            <a:off x="1908724" y="1371769"/>
            <a:ext cx="1374412" cy="335264"/>
          </a:xfrm>
          <a:custGeom>
            <a:avLst/>
            <a:gdLst>
              <a:gd name="connsiteX0" fmla="*/ 252000 w 252000"/>
              <a:gd name="connsiteY0" fmla="*/ 116291 h 116291"/>
              <a:gd name="connsiteX1" fmla="*/ 122400 w 252000"/>
              <a:gd name="connsiteY1" fmla="*/ 8291 h 116291"/>
              <a:gd name="connsiteX2" fmla="*/ 0 w 252000"/>
              <a:gd name="connsiteY2" fmla="*/ 15491 h 116291"/>
              <a:gd name="connsiteX0" fmla="*/ 252000 w 252000"/>
              <a:gd name="connsiteY0" fmla="*/ 106538 h 106538"/>
              <a:gd name="connsiteX1" fmla="*/ 121521 w 252000"/>
              <a:gd name="connsiteY1" fmla="*/ 18580 h 106538"/>
              <a:gd name="connsiteX2" fmla="*/ 0 w 252000"/>
              <a:gd name="connsiteY2" fmla="*/ 5738 h 106538"/>
              <a:gd name="connsiteX0" fmla="*/ 251208 w 251208"/>
              <a:gd name="connsiteY0" fmla="*/ 137229 h 137229"/>
              <a:gd name="connsiteX1" fmla="*/ 120729 w 251208"/>
              <a:gd name="connsiteY1" fmla="*/ 49271 h 137229"/>
              <a:gd name="connsiteX2" fmla="*/ 0 w 251208"/>
              <a:gd name="connsiteY2" fmla="*/ 2109 h 137229"/>
              <a:gd name="connsiteX0" fmla="*/ 253795 w 253795"/>
              <a:gd name="connsiteY0" fmla="*/ 150933 h 150933"/>
              <a:gd name="connsiteX1" fmla="*/ 123316 w 253795"/>
              <a:gd name="connsiteY1" fmla="*/ 62975 h 150933"/>
              <a:gd name="connsiteX2" fmla="*/ 0 w 253795"/>
              <a:gd name="connsiteY2" fmla="*/ 1657 h 150933"/>
              <a:gd name="connsiteX0" fmla="*/ 253795 w 253795"/>
              <a:gd name="connsiteY0" fmla="*/ 162781 h 162781"/>
              <a:gd name="connsiteX1" fmla="*/ 123316 w 253795"/>
              <a:gd name="connsiteY1" fmla="*/ 74823 h 162781"/>
              <a:gd name="connsiteX2" fmla="*/ 0 w 253795"/>
              <a:gd name="connsiteY2" fmla="*/ 13505 h 162781"/>
              <a:gd name="connsiteX0" fmla="*/ 253795 w 253795"/>
              <a:gd name="connsiteY0" fmla="*/ 161800 h 161800"/>
              <a:gd name="connsiteX1" fmla="*/ 122877 w 253795"/>
              <a:gd name="connsiteY1" fmla="*/ 83862 h 161800"/>
              <a:gd name="connsiteX2" fmla="*/ 0 w 253795"/>
              <a:gd name="connsiteY2" fmla="*/ 12524 h 161800"/>
              <a:gd name="connsiteX0" fmla="*/ 253795 w 253795"/>
              <a:gd name="connsiteY0" fmla="*/ 161800 h 161800"/>
              <a:gd name="connsiteX1" fmla="*/ 122877 w 253795"/>
              <a:gd name="connsiteY1" fmla="*/ 83862 h 161800"/>
              <a:gd name="connsiteX2" fmla="*/ 0 w 253795"/>
              <a:gd name="connsiteY2" fmla="*/ 12524 h 161800"/>
              <a:gd name="connsiteX0" fmla="*/ 253795 w 253795"/>
              <a:gd name="connsiteY0" fmla="*/ 166457 h 166457"/>
              <a:gd name="connsiteX1" fmla="*/ 132246 w 253795"/>
              <a:gd name="connsiteY1" fmla="*/ 50946 h 166457"/>
              <a:gd name="connsiteX2" fmla="*/ 0 w 253795"/>
              <a:gd name="connsiteY2" fmla="*/ 17181 h 166457"/>
              <a:gd name="connsiteX0" fmla="*/ 253795 w 253795"/>
              <a:gd name="connsiteY0" fmla="*/ 162497 h 162497"/>
              <a:gd name="connsiteX1" fmla="*/ 125500 w 253795"/>
              <a:gd name="connsiteY1" fmla="*/ 77296 h 162497"/>
              <a:gd name="connsiteX2" fmla="*/ 0 w 253795"/>
              <a:gd name="connsiteY2" fmla="*/ 13221 h 162497"/>
              <a:gd name="connsiteX0" fmla="*/ 253795 w 253795"/>
              <a:gd name="connsiteY0" fmla="*/ 162497 h 162497"/>
              <a:gd name="connsiteX1" fmla="*/ 125500 w 253795"/>
              <a:gd name="connsiteY1" fmla="*/ 77296 h 162497"/>
              <a:gd name="connsiteX2" fmla="*/ 0 w 253795"/>
              <a:gd name="connsiteY2" fmla="*/ 13221 h 162497"/>
              <a:gd name="connsiteX0" fmla="*/ 248925 w 248925"/>
              <a:gd name="connsiteY0" fmla="*/ 152724 h 152724"/>
              <a:gd name="connsiteX1" fmla="*/ 125500 w 248925"/>
              <a:gd name="connsiteY1" fmla="*/ 77296 h 152724"/>
              <a:gd name="connsiteX2" fmla="*/ 0 w 248925"/>
              <a:gd name="connsiteY2" fmla="*/ 13221 h 152724"/>
              <a:gd name="connsiteX0" fmla="*/ 248925 w 248925"/>
              <a:gd name="connsiteY0" fmla="*/ 152724 h 152724"/>
              <a:gd name="connsiteX1" fmla="*/ 125500 w 248925"/>
              <a:gd name="connsiteY1" fmla="*/ 77296 h 152724"/>
              <a:gd name="connsiteX2" fmla="*/ 0 w 248925"/>
              <a:gd name="connsiteY2" fmla="*/ 13221 h 152724"/>
              <a:gd name="connsiteX0" fmla="*/ 248925 w 248925"/>
              <a:gd name="connsiteY0" fmla="*/ 152724 h 153388"/>
              <a:gd name="connsiteX1" fmla="*/ 125500 w 248925"/>
              <a:gd name="connsiteY1" fmla="*/ 77296 h 153388"/>
              <a:gd name="connsiteX2" fmla="*/ 0 w 248925"/>
              <a:gd name="connsiteY2" fmla="*/ 13221 h 153388"/>
            </a:gdLst>
            <a:ahLst/>
            <a:cxnLst>
              <a:cxn ang="0">
                <a:pos x="connsiteX0" y="connsiteY0"/>
              </a:cxn>
              <a:cxn ang="0">
                <a:pos x="connsiteX1" y="connsiteY1"/>
              </a:cxn>
              <a:cxn ang="0">
                <a:pos x="connsiteX2" y="connsiteY2"/>
              </a:cxn>
            </a:cxnLst>
            <a:rect l="l" t="t" r="r" b="b"/>
            <a:pathLst>
              <a:path w="248925" h="153388">
                <a:moveTo>
                  <a:pt x="248925" y="152724"/>
                </a:moveTo>
                <a:cubicBezTo>
                  <a:pt x="204418" y="162865"/>
                  <a:pt x="157526" y="53130"/>
                  <a:pt x="125500" y="77296"/>
                </a:cubicBezTo>
                <a:cubicBezTo>
                  <a:pt x="83500" y="60496"/>
                  <a:pt x="37483" y="-34354"/>
                  <a:pt x="0" y="13221"/>
                </a:cubicBezTo>
              </a:path>
            </a:pathLst>
          </a:custGeom>
          <a:noFill/>
          <a:ln w="12700">
            <a:gradFill>
              <a:gsLst>
                <a:gs pos="0">
                  <a:schemeClr val="tx1">
                    <a:lumMod val="75000"/>
                    <a:lumOff val="25000"/>
                  </a:schemeClr>
                </a:gs>
                <a:gs pos="100000">
                  <a:schemeClr val="tx1">
                    <a:lumMod val="65000"/>
                    <a:lumOff val="35000"/>
                    <a:alpha val="27820"/>
                  </a:schemeClr>
                </a:gs>
              </a:gsLst>
              <a:lin ang="5400000" scaled="1"/>
            </a:gradFill>
            <a:tailEnd type="stealth"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8FEC0A8D-2D9C-8F95-7BE3-8E63926D603B}"/>
              </a:ext>
            </a:extLst>
          </p:cNvPr>
          <p:cNvPicPr>
            <a:picLocks noChangeAspect="1"/>
          </p:cNvPicPr>
          <p:nvPr/>
        </p:nvPicPr>
        <p:blipFill>
          <a:blip r:embed="rId5"/>
          <a:stretch>
            <a:fillRect/>
          </a:stretch>
        </p:blipFill>
        <p:spPr>
          <a:xfrm>
            <a:off x="5783092" y="1625857"/>
            <a:ext cx="270085" cy="302495"/>
          </a:xfrm>
          <a:prstGeom prst="rect">
            <a:avLst/>
          </a:prstGeom>
          <a:effectLst>
            <a:glow rad="101600">
              <a:schemeClr val="bg1">
                <a:alpha val="86000"/>
              </a:schemeClr>
            </a:glow>
            <a:outerShdw blurRad="50800" dist="63500" dir="3000000" algn="ctr" rotWithShape="0">
              <a:srgbClr val="00B0F0">
                <a:alpha val="40915"/>
              </a:srgbClr>
            </a:outerShdw>
          </a:effectLst>
        </p:spPr>
      </p:pic>
      <p:sp>
        <p:nvSpPr>
          <p:cNvPr id="25" name="Freeform 24">
            <a:extLst>
              <a:ext uri="{FF2B5EF4-FFF2-40B4-BE49-F238E27FC236}">
                <a16:creationId xmlns:a16="http://schemas.microsoft.com/office/drawing/2014/main" id="{1292FB62-AED2-67EE-887A-A2203D819780}"/>
              </a:ext>
            </a:extLst>
          </p:cNvPr>
          <p:cNvSpPr/>
          <p:nvPr/>
        </p:nvSpPr>
        <p:spPr>
          <a:xfrm rot="18185587">
            <a:off x="1314125" y="2011215"/>
            <a:ext cx="308965" cy="124501"/>
          </a:xfrm>
          <a:custGeom>
            <a:avLst/>
            <a:gdLst>
              <a:gd name="connsiteX0" fmla="*/ 252000 w 252000"/>
              <a:gd name="connsiteY0" fmla="*/ 116291 h 116291"/>
              <a:gd name="connsiteX1" fmla="*/ 122400 w 252000"/>
              <a:gd name="connsiteY1" fmla="*/ 8291 h 116291"/>
              <a:gd name="connsiteX2" fmla="*/ 0 w 252000"/>
              <a:gd name="connsiteY2" fmla="*/ 15491 h 116291"/>
              <a:gd name="connsiteX0" fmla="*/ 252000 w 252000"/>
              <a:gd name="connsiteY0" fmla="*/ 105524 h 105524"/>
              <a:gd name="connsiteX1" fmla="*/ 156926 w 252000"/>
              <a:gd name="connsiteY1" fmla="*/ 22232 h 105524"/>
              <a:gd name="connsiteX2" fmla="*/ 0 w 252000"/>
              <a:gd name="connsiteY2" fmla="*/ 4724 h 105524"/>
              <a:gd name="connsiteX0" fmla="*/ 258693 w 258693"/>
              <a:gd name="connsiteY0" fmla="*/ 112472 h 112472"/>
              <a:gd name="connsiteX1" fmla="*/ 156926 w 258693"/>
              <a:gd name="connsiteY1" fmla="*/ 22232 h 112472"/>
              <a:gd name="connsiteX2" fmla="*/ 0 w 258693"/>
              <a:gd name="connsiteY2" fmla="*/ 4724 h 112472"/>
              <a:gd name="connsiteX0" fmla="*/ 271731 w 271731"/>
              <a:gd name="connsiteY0" fmla="*/ 112091 h 112091"/>
              <a:gd name="connsiteX1" fmla="*/ 156926 w 271731"/>
              <a:gd name="connsiteY1" fmla="*/ 22232 h 112091"/>
              <a:gd name="connsiteX2" fmla="*/ 0 w 271731"/>
              <a:gd name="connsiteY2" fmla="*/ 4724 h 112091"/>
              <a:gd name="connsiteX0" fmla="*/ 271731 w 271731"/>
              <a:gd name="connsiteY0" fmla="*/ 109634 h 109634"/>
              <a:gd name="connsiteX1" fmla="*/ 145818 w 271731"/>
              <a:gd name="connsiteY1" fmla="*/ 45816 h 109634"/>
              <a:gd name="connsiteX2" fmla="*/ 0 w 271731"/>
              <a:gd name="connsiteY2" fmla="*/ 2267 h 109634"/>
              <a:gd name="connsiteX0" fmla="*/ 281780 w 281780"/>
              <a:gd name="connsiteY0" fmla="*/ 93625 h 93625"/>
              <a:gd name="connsiteX1" fmla="*/ 145818 w 281780"/>
              <a:gd name="connsiteY1" fmla="*/ 45816 h 93625"/>
              <a:gd name="connsiteX2" fmla="*/ 0 w 281780"/>
              <a:gd name="connsiteY2" fmla="*/ 2267 h 93625"/>
              <a:gd name="connsiteX0" fmla="*/ 281780 w 281780"/>
              <a:gd name="connsiteY0" fmla="*/ 93767 h 93767"/>
              <a:gd name="connsiteX1" fmla="*/ 147052 w 281780"/>
              <a:gd name="connsiteY1" fmla="*/ 43065 h 93767"/>
              <a:gd name="connsiteX2" fmla="*/ 0 w 281780"/>
              <a:gd name="connsiteY2" fmla="*/ 2409 h 93767"/>
              <a:gd name="connsiteX0" fmla="*/ 286004 w 286004"/>
              <a:gd name="connsiteY0" fmla="*/ 105977 h 105977"/>
              <a:gd name="connsiteX1" fmla="*/ 151276 w 286004"/>
              <a:gd name="connsiteY1" fmla="*/ 55275 h 105977"/>
              <a:gd name="connsiteX2" fmla="*/ 0 w 286004"/>
              <a:gd name="connsiteY2" fmla="*/ 1884 h 105977"/>
              <a:gd name="connsiteX0" fmla="*/ 286004 w 286004"/>
              <a:gd name="connsiteY0" fmla="*/ 105593 h 105593"/>
              <a:gd name="connsiteX1" fmla="*/ 142060 w 286004"/>
              <a:gd name="connsiteY1" fmla="*/ 69762 h 105593"/>
              <a:gd name="connsiteX2" fmla="*/ 0 w 286004"/>
              <a:gd name="connsiteY2" fmla="*/ 1500 h 105593"/>
              <a:gd name="connsiteX0" fmla="*/ 289043 w 289043"/>
              <a:gd name="connsiteY0" fmla="*/ 88157 h 88157"/>
              <a:gd name="connsiteX1" fmla="*/ 142060 w 289043"/>
              <a:gd name="connsiteY1" fmla="*/ 69762 h 88157"/>
              <a:gd name="connsiteX2" fmla="*/ 0 w 289043"/>
              <a:gd name="connsiteY2" fmla="*/ 1500 h 88157"/>
              <a:gd name="connsiteX0" fmla="*/ 289043 w 289043"/>
              <a:gd name="connsiteY0" fmla="*/ 88157 h 99454"/>
              <a:gd name="connsiteX1" fmla="*/ 142060 w 289043"/>
              <a:gd name="connsiteY1" fmla="*/ 69762 h 99454"/>
              <a:gd name="connsiteX2" fmla="*/ 0 w 289043"/>
              <a:gd name="connsiteY2" fmla="*/ 1500 h 99454"/>
            </a:gdLst>
            <a:ahLst/>
            <a:cxnLst>
              <a:cxn ang="0">
                <a:pos x="connsiteX0" y="connsiteY0"/>
              </a:cxn>
              <a:cxn ang="0">
                <a:pos x="connsiteX1" y="connsiteY1"/>
              </a:cxn>
              <a:cxn ang="0">
                <a:pos x="connsiteX2" y="connsiteY2"/>
              </a:cxn>
            </a:cxnLst>
            <a:rect l="l" t="t" r="r" b="b"/>
            <a:pathLst>
              <a:path w="289043" h="99454">
                <a:moveTo>
                  <a:pt x="289043" y="88157"/>
                </a:moveTo>
                <a:cubicBezTo>
                  <a:pt x="213968" y="115581"/>
                  <a:pt x="184060" y="86562"/>
                  <a:pt x="142060" y="69762"/>
                </a:cubicBezTo>
                <a:cubicBezTo>
                  <a:pt x="100060" y="52962"/>
                  <a:pt x="40200" y="-10500"/>
                  <a:pt x="0" y="1500"/>
                </a:cubicBezTo>
              </a:path>
            </a:pathLst>
          </a:custGeom>
          <a:noFill/>
          <a:ln w="12700">
            <a:gradFill>
              <a:gsLst>
                <a:gs pos="0">
                  <a:schemeClr val="tx1">
                    <a:lumMod val="75000"/>
                    <a:lumOff val="25000"/>
                  </a:schemeClr>
                </a:gs>
                <a:gs pos="100000">
                  <a:schemeClr val="tx1">
                    <a:lumMod val="65000"/>
                    <a:lumOff val="35000"/>
                    <a:alpha val="27820"/>
                  </a:schemeClr>
                </a:gs>
              </a:gsLst>
              <a:lin ang="5400000" scaled="1"/>
            </a:gradFill>
            <a:tailEnd type="stealth"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279C523C-1DE0-2DBF-CAE5-6191DCD08826}"/>
              </a:ext>
            </a:extLst>
          </p:cNvPr>
          <p:cNvSpPr/>
          <p:nvPr/>
        </p:nvSpPr>
        <p:spPr>
          <a:xfrm rot="18617450">
            <a:off x="1287272" y="2760466"/>
            <a:ext cx="250818" cy="93757"/>
          </a:xfrm>
          <a:custGeom>
            <a:avLst/>
            <a:gdLst>
              <a:gd name="connsiteX0" fmla="*/ 252000 w 252000"/>
              <a:gd name="connsiteY0" fmla="*/ 116291 h 116291"/>
              <a:gd name="connsiteX1" fmla="*/ 122400 w 252000"/>
              <a:gd name="connsiteY1" fmla="*/ 8291 h 116291"/>
              <a:gd name="connsiteX2" fmla="*/ 0 w 252000"/>
              <a:gd name="connsiteY2" fmla="*/ 15491 h 116291"/>
              <a:gd name="connsiteX0" fmla="*/ 252000 w 252000"/>
              <a:gd name="connsiteY0" fmla="*/ 105524 h 105524"/>
              <a:gd name="connsiteX1" fmla="*/ 156926 w 252000"/>
              <a:gd name="connsiteY1" fmla="*/ 22232 h 105524"/>
              <a:gd name="connsiteX2" fmla="*/ 0 w 252000"/>
              <a:gd name="connsiteY2" fmla="*/ 4724 h 105524"/>
              <a:gd name="connsiteX0" fmla="*/ 258693 w 258693"/>
              <a:gd name="connsiteY0" fmla="*/ 112472 h 112472"/>
              <a:gd name="connsiteX1" fmla="*/ 156926 w 258693"/>
              <a:gd name="connsiteY1" fmla="*/ 22232 h 112472"/>
              <a:gd name="connsiteX2" fmla="*/ 0 w 258693"/>
              <a:gd name="connsiteY2" fmla="*/ 4724 h 112472"/>
              <a:gd name="connsiteX0" fmla="*/ 271731 w 271731"/>
              <a:gd name="connsiteY0" fmla="*/ 112091 h 112091"/>
              <a:gd name="connsiteX1" fmla="*/ 156926 w 271731"/>
              <a:gd name="connsiteY1" fmla="*/ 22232 h 112091"/>
              <a:gd name="connsiteX2" fmla="*/ 0 w 271731"/>
              <a:gd name="connsiteY2" fmla="*/ 4724 h 112091"/>
              <a:gd name="connsiteX0" fmla="*/ 271731 w 271731"/>
              <a:gd name="connsiteY0" fmla="*/ 109634 h 109634"/>
              <a:gd name="connsiteX1" fmla="*/ 145818 w 271731"/>
              <a:gd name="connsiteY1" fmla="*/ 45816 h 109634"/>
              <a:gd name="connsiteX2" fmla="*/ 0 w 271731"/>
              <a:gd name="connsiteY2" fmla="*/ 2267 h 109634"/>
              <a:gd name="connsiteX0" fmla="*/ 281780 w 281780"/>
              <a:gd name="connsiteY0" fmla="*/ 93625 h 93625"/>
              <a:gd name="connsiteX1" fmla="*/ 145818 w 281780"/>
              <a:gd name="connsiteY1" fmla="*/ 45816 h 93625"/>
              <a:gd name="connsiteX2" fmla="*/ 0 w 281780"/>
              <a:gd name="connsiteY2" fmla="*/ 2267 h 93625"/>
              <a:gd name="connsiteX0" fmla="*/ 281780 w 281780"/>
              <a:gd name="connsiteY0" fmla="*/ 93767 h 93767"/>
              <a:gd name="connsiteX1" fmla="*/ 147052 w 281780"/>
              <a:gd name="connsiteY1" fmla="*/ 43065 h 93767"/>
              <a:gd name="connsiteX2" fmla="*/ 0 w 281780"/>
              <a:gd name="connsiteY2" fmla="*/ 2409 h 93767"/>
              <a:gd name="connsiteX0" fmla="*/ 286004 w 286004"/>
              <a:gd name="connsiteY0" fmla="*/ 105977 h 105977"/>
              <a:gd name="connsiteX1" fmla="*/ 151276 w 286004"/>
              <a:gd name="connsiteY1" fmla="*/ 55275 h 105977"/>
              <a:gd name="connsiteX2" fmla="*/ 0 w 286004"/>
              <a:gd name="connsiteY2" fmla="*/ 1884 h 105977"/>
              <a:gd name="connsiteX0" fmla="*/ 286004 w 286004"/>
              <a:gd name="connsiteY0" fmla="*/ 105593 h 105593"/>
              <a:gd name="connsiteX1" fmla="*/ 142060 w 286004"/>
              <a:gd name="connsiteY1" fmla="*/ 69762 h 105593"/>
              <a:gd name="connsiteX2" fmla="*/ 0 w 286004"/>
              <a:gd name="connsiteY2" fmla="*/ 1500 h 105593"/>
              <a:gd name="connsiteX0" fmla="*/ 289043 w 289043"/>
              <a:gd name="connsiteY0" fmla="*/ 88157 h 88157"/>
              <a:gd name="connsiteX1" fmla="*/ 142060 w 289043"/>
              <a:gd name="connsiteY1" fmla="*/ 69762 h 88157"/>
              <a:gd name="connsiteX2" fmla="*/ 0 w 289043"/>
              <a:gd name="connsiteY2" fmla="*/ 1500 h 88157"/>
              <a:gd name="connsiteX0" fmla="*/ 289043 w 289043"/>
              <a:gd name="connsiteY0" fmla="*/ 88157 h 99454"/>
              <a:gd name="connsiteX1" fmla="*/ 142060 w 289043"/>
              <a:gd name="connsiteY1" fmla="*/ 69762 h 99454"/>
              <a:gd name="connsiteX2" fmla="*/ 0 w 289043"/>
              <a:gd name="connsiteY2" fmla="*/ 1500 h 99454"/>
            </a:gdLst>
            <a:ahLst/>
            <a:cxnLst>
              <a:cxn ang="0">
                <a:pos x="connsiteX0" y="connsiteY0"/>
              </a:cxn>
              <a:cxn ang="0">
                <a:pos x="connsiteX1" y="connsiteY1"/>
              </a:cxn>
              <a:cxn ang="0">
                <a:pos x="connsiteX2" y="connsiteY2"/>
              </a:cxn>
            </a:cxnLst>
            <a:rect l="l" t="t" r="r" b="b"/>
            <a:pathLst>
              <a:path w="289043" h="99454">
                <a:moveTo>
                  <a:pt x="289043" y="88157"/>
                </a:moveTo>
                <a:cubicBezTo>
                  <a:pt x="213968" y="115581"/>
                  <a:pt x="184060" y="86562"/>
                  <a:pt x="142060" y="69762"/>
                </a:cubicBezTo>
                <a:cubicBezTo>
                  <a:pt x="100060" y="52962"/>
                  <a:pt x="40200" y="-10500"/>
                  <a:pt x="0" y="1500"/>
                </a:cubicBezTo>
              </a:path>
            </a:pathLst>
          </a:custGeom>
          <a:noFill/>
          <a:ln w="12700">
            <a:gradFill>
              <a:gsLst>
                <a:gs pos="0">
                  <a:schemeClr val="tx1">
                    <a:lumMod val="75000"/>
                    <a:lumOff val="25000"/>
                  </a:schemeClr>
                </a:gs>
                <a:gs pos="100000">
                  <a:schemeClr val="tx1">
                    <a:lumMod val="65000"/>
                    <a:lumOff val="35000"/>
                    <a:alpha val="27820"/>
                  </a:schemeClr>
                </a:gs>
              </a:gsLst>
              <a:lin ang="5400000" scaled="1"/>
            </a:gradFill>
            <a:tailEnd type="stealth"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77A8FED6-C079-D363-5415-810726F68A50}"/>
              </a:ext>
            </a:extLst>
          </p:cNvPr>
          <p:cNvSpPr/>
          <p:nvPr/>
        </p:nvSpPr>
        <p:spPr>
          <a:xfrm rot="6417667" flipH="1">
            <a:off x="1563571" y="2215079"/>
            <a:ext cx="430563" cy="129686"/>
          </a:xfrm>
          <a:custGeom>
            <a:avLst/>
            <a:gdLst>
              <a:gd name="connsiteX0" fmla="*/ 252000 w 252000"/>
              <a:gd name="connsiteY0" fmla="*/ 116291 h 116291"/>
              <a:gd name="connsiteX1" fmla="*/ 122400 w 252000"/>
              <a:gd name="connsiteY1" fmla="*/ 8291 h 116291"/>
              <a:gd name="connsiteX2" fmla="*/ 0 w 252000"/>
              <a:gd name="connsiteY2" fmla="*/ 15491 h 116291"/>
            </a:gdLst>
            <a:ahLst/>
            <a:cxnLst>
              <a:cxn ang="0">
                <a:pos x="connsiteX0" y="connsiteY0"/>
              </a:cxn>
              <a:cxn ang="0">
                <a:pos x="connsiteX1" y="connsiteY1"/>
              </a:cxn>
              <a:cxn ang="0">
                <a:pos x="connsiteX2" y="connsiteY2"/>
              </a:cxn>
            </a:cxnLst>
            <a:rect l="l" t="t" r="r" b="b"/>
            <a:pathLst>
              <a:path w="252000" h="116291">
                <a:moveTo>
                  <a:pt x="252000" y="116291"/>
                </a:moveTo>
                <a:cubicBezTo>
                  <a:pt x="208200" y="70691"/>
                  <a:pt x="164400" y="25091"/>
                  <a:pt x="122400" y="8291"/>
                </a:cubicBezTo>
                <a:cubicBezTo>
                  <a:pt x="80400" y="-8509"/>
                  <a:pt x="40200" y="3491"/>
                  <a:pt x="0" y="15491"/>
                </a:cubicBezTo>
              </a:path>
            </a:pathLst>
          </a:custGeom>
          <a:noFill/>
          <a:ln w="12700">
            <a:gradFill>
              <a:gsLst>
                <a:gs pos="0">
                  <a:schemeClr val="tx1">
                    <a:lumMod val="75000"/>
                    <a:lumOff val="25000"/>
                  </a:schemeClr>
                </a:gs>
                <a:gs pos="100000">
                  <a:schemeClr val="tx1">
                    <a:lumMod val="65000"/>
                    <a:lumOff val="35000"/>
                    <a:alpha val="27820"/>
                  </a:schemeClr>
                </a:gs>
              </a:gsLst>
              <a:lin ang="5400000" scaled="1"/>
            </a:gradFill>
            <a:tailEnd type="stealth"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67114380-4B21-CD3B-4992-2F1C00561325}"/>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Layer>
                </a14:imgProps>
              </a:ext>
            </a:extLst>
          </a:blip>
          <a:stretch>
            <a:fillRect/>
          </a:stretch>
        </p:blipFill>
        <p:spPr>
          <a:xfrm rot="21024171">
            <a:off x="1162939" y="2407899"/>
            <a:ext cx="274320" cy="129786"/>
          </a:xfrm>
          <a:prstGeom prst="rect">
            <a:avLst/>
          </a:prstGeom>
          <a:effectLst>
            <a:outerShdw blurRad="38100" dist="25400" dir="5400000" sx="84000" sy="84000" algn="ctr" rotWithShape="0">
              <a:schemeClr val="tx1">
                <a:alpha val="51500"/>
              </a:schemeClr>
            </a:outerShdw>
          </a:effectLst>
        </p:spPr>
      </p:pic>
      <p:pic>
        <p:nvPicPr>
          <p:cNvPr id="30" name="Picture 29">
            <a:extLst>
              <a:ext uri="{FF2B5EF4-FFF2-40B4-BE49-F238E27FC236}">
                <a16:creationId xmlns:a16="http://schemas.microsoft.com/office/drawing/2014/main" id="{30EF50BA-1911-8D45-140C-54FDA61BCE5C}"/>
              </a:ext>
            </a:extLst>
          </p:cNvPr>
          <p:cNvPicPr>
            <a:picLocks noChangeAspect="1"/>
          </p:cNvPicPr>
          <p:nvPr/>
        </p:nvPicPr>
        <p:blipFill>
          <a:blip r:embed="rId5"/>
          <a:stretch>
            <a:fillRect/>
          </a:stretch>
        </p:blipFill>
        <p:spPr>
          <a:xfrm>
            <a:off x="1045522" y="2331090"/>
            <a:ext cx="146957" cy="164592"/>
          </a:xfrm>
          <a:prstGeom prst="rect">
            <a:avLst/>
          </a:prstGeom>
          <a:effectLst>
            <a:glow rad="76200">
              <a:srgbClr val="FFFF00">
                <a:alpha val="88000"/>
              </a:srgbClr>
            </a:glow>
            <a:softEdge rad="12700"/>
          </a:effectLst>
        </p:spPr>
      </p:pic>
      <p:sp>
        <p:nvSpPr>
          <p:cNvPr id="32" name="Rectangle 13">
            <a:extLst>
              <a:ext uri="{FF2B5EF4-FFF2-40B4-BE49-F238E27FC236}">
                <a16:creationId xmlns:a16="http://schemas.microsoft.com/office/drawing/2014/main" id="{160D9E7D-C8C2-29C5-975B-58E1E6BBE06E}"/>
              </a:ext>
            </a:extLst>
          </p:cNvPr>
          <p:cNvSpPr>
            <a:spLocks noChangeArrowheads="1"/>
          </p:cNvSpPr>
          <p:nvPr/>
        </p:nvSpPr>
        <p:spPr bwMode="auto">
          <a:xfrm>
            <a:off x="403221" y="2260618"/>
            <a:ext cx="610485"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orbel" panose="020B0503020204020204" pitchFamily="34" charset="0"/>
              </a:rPr>
              <a:t>Tat</a:t>
            </a:r>
          </a:p>
        </p:txBody>
      </p:sp>
      <p:cxnSp>
        <p:nvCxnSpPr>
          <p:cNvPr id="33" name="Straight Arrow Connector 32">
            <a:extLst>
              <a:ext uri="{FF2B5EF4-FFF2-40B4-BE49-F238E27FC236}">
                <a16:creationId xmlns:a16="http://schemas.microsoft.com/office/drawing/2014/main" id="{06C417A6-019F-0CBE-8241-5E31887F7FAA}"/>
              </a:ext>
            </a:extLst>
          </p:cNvPr>
          <p:cNvCxnSpPr>
            <a:cxnSpLocks/>
            <a:stCxn id="30" idx="1"/>
          </p:cNvCxnSpPr>
          <p:nvPr/>
        </p:nvCxnSpPr>
        <p:spPr>
          <a:xfrm flipH="1">
            <a:off x="872397" y="2413386"/>
            <a:ext cx="173125" cy="63677"/>
          </a:xfrm>
          <a:prstGeom prst="straightConnector1">
            <a:avLst/>
          </a:prstGeom>
          <a:ln w="9525">
            <a:solidFill>
              <a:schemeClr val="tx1"/>
            </a:solidFill>
            <a:miter lim="800000"/>
            <a:headEnd type="none" w="med" len="med"/>
            <a:tailEnd type="none" w="med" len="med"/>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9976DC39-32AA-DE6B-B4B7-7BF2719184D0}"/>
              </a:ext>
            </a:extLst>
          </p:cNvPr>
          <p:cNvGrpSpPr>
            <a:grpSpLocks noChangeAspect="1"/>
          </p:cNvGrpSpPr>
          <p:nvPr/>
        </p:nvGrpSpPr>
        <p:grpSpPr>
          <a:xfrm>
            <a:off x="1088833" y="2968378"/>
            <a:ext cx="545465" cy="232297"/>
            <a:chOff x="1088832" y="2951849"/>
            <a:chExt cx="791541" cy="337094"/>
          </a:xfrm>
        </p:grpSpPr>
        <p:pic>
          <p:nvPicPr>
            <p:cNvPr id="5" name="Picture 4">
              <a:extLst>
                <a:ext uri="{FF2B5EF4-FFF2-40B4-BE49-F238E27FC236}">
                  <a16:creationId xmlns:a16="http://schemas.microsoft.com/office/drawing/2014/main" id="{A43BA337-642B-09E0-030D-90AA7387B537}"/>
                </a:ext>
              </a:extLst>
            </p:cNvPr>
            <p:cNvPicPr>
              <a:picLocks noChangeAspect="1"/>
            </p:cNvPicPr>
            <p:nvPr/>
          </p:nvPicPr>
          <p:blipFill>
            <a:blip r:embed="rId6">
              <a:extLst>
                <a:ext uri="{BEBA8EAE-BF5A-486C-A8C5-ECC9F3942E4B}">
                  <a14:imgProps xmlns:a14="http://schemas.microsoft.com/office/drawing/2010/main">
                    <a14:imgLayer r:embed="rId8">
                      <a14:imgEffect>
                        <a14:colorTemperature colorTemp="8800"/>
                      </a14:imgEffect>
                    </a14:imgLayer>
                  </a14:imgProps>
                </a:ext>
              </a:extLst>
            </a:blip>
            <a:stretch>
              <a:fillRect/>
            </a:stretch>
          </p:blipFill>
          <p:spPr>
            <a:xfrm rot="1212393">
              <a:off x="1088832" y="2951849"/>
              <a:ext cx="416046" cy="196839"/>
            </a:xfrm>
            <a:prstGeom prst="rect">
              <a:avLst/>
            </a:prstGeom>
            <a:effectLst>
              <a:outerShdw blurRad="38100" dist="25400" dir="5400000" sx="84000" sy="84000" algn="ctr" rotWithShape="0">
                <a:schemeClr val="tx1">
                  <a:alpha val="51500"/>
                </a:schemeClr>
              </a:outerShdw>
            </a:effectLst>
          </p:spPr>
        </p:pic>
        <p:pic>
          <p:nvPicPr>
            <p:cNvPr id="10" name="Picture 9">
              <a:extLst>
                <a:ext uri="{FF2B5EF4-FFF2-40B4-BE49-F238E27FC236}">
                  <a16:creationId xmlns:a16="http://schemas.microsoft.com/office/drawing/2014/main" id="{3A6BC4DB-DE5B-8FC5-1E0F-F920192EF27E}"/>
                </a:ext>
              </a:extLst>
            </p:cNvPr>
            <p:cNvPicPr>
              <a:picLocks noChangeAspect="1"/>
            </p:cNvPicPr>
            <p:nvPr/>
          </p:nvPicPr>
          <p:blipFill>
            <a:blip r:embed="rId6">
              <a:extLst>
                <a:ext uri="{BEBA8EAE-BF5A-486C-A8C5-ECC9F3942E4B}">
                  <a14:imgProps xmlns:a14="http://schemas.microsoft.com/office/drawing/2010/main">
                    <a14:imgLayer r:embed="rId9">
                      <a14:imgEffect>
                        <a14:colorTemperature colorTemp="8800"/>
                      </a14:imgEffect>
                    </a14:imgLayer>
                  </a14:imgProps>
                </a:ext>
              </a:extLst>
            </a:blip>
            <a:stretch>
              <a:fillRect/>
            </a:stretch>
          </p:blipFill>
          <p:spPr>
            <a:xfrm rot="1212393">
              <a:off x="1464328" y="3092104"/>
              <a:ext cx="416045" cy="196839"/>
            </a:xfrm>
            <a:prstGeom prst="rect">
              <a:avLst/>
            </a:prstGeom>
            <a:effectLst>
              <a:outerShdw blurRad="38100" dist="25400" dir="5400000" sx="84000" sy="84000" algn="ctr" rotWithShape="0">
                <a:schemeClr val="tx1">
                  <a:alpha val="51500"/>
                </a:schemeClr>
              </a:outerShdw>
            </a:effectLst>
          </p:spPr>
        </p:pic>
      </p:grpSp>
      <p:pic>
        <p:nvPicPr>
          <p:cNvPr id="31" name="Picture 30">
            <a:extLst>
              <a:ext uri="{FF2B5EF4-FFF2-40B4-BE49-F238E27FC236}">
                <a16:creationId xmlns:a16="http://schemas.microsoft.com/office/drawing/2014/main" id="{0CB064A7-B061-44DB-6674-4455C56C927E}"/>
              </a:ext>
            </a:extLst>
          </p:cNvPr>
          <p:cNvPicPr>
            <a:picLocks noChangeAspect="1"/>
          </p:cNvPicPr>
          <p:nvPr/>
        </p:nvPicPr>
        <p:blipFill>
          <a:blip r:embed="rId5"/>
          <a:stretch>
            <a:fillRect/>
          </a:stretch>
        </p:blipFill>
        <p:spPr>
          <a:xfrm>
            <a:off x="1038525" y="2828284"/>
            <a:ext cx="146957" cy="164592"/>
          </a:xfrm>
          <a:prstGeom prst="rect">
            <a:avLst/>
          </a:prstGeom>
          <a:effectLst>
            <a:glow rad="76200">
              <a:srgbClr val="FFFF00">
                <a:alpha val="88000"/>
              </a:srgbClr>
            </a:glow>
            <a:softEdge rad="12700"/>
          </a:effectLst>
        </p:spPr>
      </p:pic>
      <p:sp>
        <p:nvSpPr>
          <p:cNvPr id="3" name="Rectangle 13">
            <a:extLst>
              <a:ext uri="{FF2B5EF4-FFF2-40B4-BE49-F238E27FC236}">
                <a16:creationId xmlns:a16="http://schemas.microsoft.com/office/drawing/2014/main" id="{3EB5C57D-27A4-627C-617E-1EA82BD0B6E6}"/>
              </a:ext>
            </a:extLst>
          </p:cNvPr>
          <p:cNvSpPr>
            <a:spLocks noChangeArrowheads="1"/>
          </p:cNvSpPr>
          <p:nvPr/>
        </p:nvSpPr>
        <p:spPr bwMode="auto">
          <a:xfrm>
            <a:off x="359284" y="4360352"/>
            <a:ext cx="1053397" cy="512676"/>
          </a:xfrm>
          <a:prstGeom prst="rect">
            <a:avLst/>
          </a:prstGeom>
          <a:noFill/>
          <a:ln w="12700">
            <a:noFill/>
            <a:miter lim="800000"/>
            <a:headEnd/>
            <a:tailEnd/>
          </a:ln>
          <a:effectLst>
            <a:outerShdw blurRad="50800" dist="12700" algn="ctr" rotWithShape="0">
              <a:schemeClr val="bg1"/>
            </a:outerShdw>
          </a:effectLst>
        </p:spPr>
        <p:txBody>
          <a:bodyPr wrap="none" anchor="ctr">
            <a:prstTxWarp prst="textNoShape">
              <a:avLst/>
            </a:prstTxWarp>
          </a:bodyPr>
          <a:lstStyle/>
          <a:p>
            <a:pPr algn="ctr"/>
            <a:r>
              <a:rPr lang="en-US" sz="1500" dirty="0">
                <a:solidFill>
                  <a:schemeClr val="tx1">
                    <a:lumMod val="65000"/>
                    <a:lumOff val="35000"/>
                  </a:schemeClr>
                </a:solidFill>
                <a:latin typeface="Calibri" panose="020F0502020204030204" pitchFamily="34" charset="0"/>
                <a:cs typeface="Calibri" panose="020F0502020204030204" pitchFamily="34" charset="0"/>
              </a:rPr>
              <a:t>Nucleus</a:t>
            </a:r>
          </a:p>
        </p:txBody>
      </p:sp>
    </p:spTree>
    <p:extLst>
      <p:ext uri="{BB962C8B-B14F-4D97-AF65-F5344CB8AC3E}">
        <p14:creationId xmlns:p14="http://schemas.microsoft.com/office/powerpoint/2010/main" val="3590155589"/>
      </p:ext>
    </p:extLst>
  </p:cSld>
  <p:clrMapOvr>
    <a:masterClrMapping/>
  </p:clrMapOvr>
  <mc:AlternateContent xmlns:mc="http://schemas.openxmlformats.org/markup-compatibility/2006" xmlns:p14="http://schemas.microsoft.com/office/powerpoint/2010/main">
    <mc:Choice Requires="p14">
      <p:transition spd="med" p14:dur="700" advTm="13984">
        <p:fade/>
      </p:transition>
    </mc:Choice>
    <mc:Fallback xmlns="">
      <p:transition spd="med" advTm="13984">
        <p:fade/>
      </p:transition>
    </mc:Fallback>
  </mc:AlternateContent>
</p:sld>
</file>

<file path=ppt/theme/theme1.xml><?xml version="1.0" encoding="utf-8"?>
<a:theme xmlns:a="http://schemas.openxmlformats.org/drawingml/2006/main" name="NCRC">
  <a:themeElements>
    <a:clrScheme name="Custom 14">
      <a:dk1>
        <a:srgbClr val="000000"/>
      </a:dk1>
      <a:lt1>
        <a:sysClr val="window" lastClr="FFFFFF"/>
      </a:lt1>
      <a:dk2>
        <a:srgbClr val="001D48"/>
      </a:dk2>
      <a:lt2>
        <a:srgbClr val="003A78"/>
      </a:lt2>
      <a:accent1>
        <a:srgbClr val="326496"/>
      </a:accent1>
      <a:accent2>
        <a:srgbClr val="718E25"/>
      </a:accent2>
      <a:accent3>
        <a:srgbClr val="D8D8D8"/>
      </a:accent3>
      <a:accent4>
        <a:srgbClr val="6E4B7D"/>
      </a:accent4>
      <a:accent5>
        <a:srgbClr val="967C4A"/>
      </a:accent5>
      <a:accent6>
        <a:srgbClr val="963232"/>
      </a:accent6>
      <a:hlink>
        <a:srgbClr val="3973AD"/>
      </a:hlink>
      <a:folHlink>
        <a:srgbClr val="81AE2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Arial"/>
          </a:defRPr>
        </a:defPPr>
      </a:lstStyle>
    </a:tx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6C46A81A49D94F9009685E4B23D186" ma:contentTypeVersion="17" ma:contentTypeDescription="Create a new document." ma:contentTypeScope="" ma:versionID="6b04e90d94d79223b5d968c1a839709d">
  <xsd:schema xmlns:xsd="http://www.w3.org/2001/XMLSchema" xmlns:xs="http://www.w3.org/2001/XMLSchema" xmlns:p="http://schemas.microsoft.com/office/2006/metadata/properties" xmlns:ns2="b7aca33b-70f7-4b35-941e-ee6681619fcd" xmlns:ns3="f0143cca-387b-4f25-9ae9-1df784fffe76" xmlns:ns4="ab06a5aa-8e31-4bdb-9b13-38c58a92ec8a" targetNamespace="http://schemas.microsoft.com/office/2006/metadata/properties" ma:root="true" ma:fieldsID="515bedb4d9c13cae191552054c754455" ns2:_="" ns3:_="" ns4:_="">
    <xsd:import namespace="b7aca33b-70f7-4b35-941e-ee6681619fcd"/>
    <xsd:import namespace="f0143cca-387b-4f25-9ae9-1df784fffe76"/>
    <xsd:import namespace="ab06a5aa-8e31-4bdb-9b13-38c58a92ec8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aca33b-70f7-4b35-941e-ee6681619f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20148b9-20a4-48a0-acba-ba52d68a37a3"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143cca-387b-4f25-9ae9-1df784fffe7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b06a5aa-8e31-4bdb-9b13-38c58a92ec8a"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d1604607-135b-4839-a647-a8ae1577f103}" ma:internalName="TaxCatchAll" ma:showField="CatchAllData" ma:web="f0143cca-387b-4f25-9ae9-1df784fffe7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83895A7-D35D-435D-82FB-2B0B326F5E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aca33b-70f7-4b35-941e-ee6681619fcd"/>
    <ds:schemaRef ds:uri="f0143cca-387b-4f25-9ae9-1df784fffe76"/>
    <ds:schemaRef ds:uri="ab06a5aa-8e31-4bdb-9b13-38c58a92ec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481898C-56CD-44A0-8EE3-DCEE792508A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NCRC.thmx</Template>
  <TotalTime>88577</TotalTime>
  <Words>3554</Words>
  <Application>Microsoft Macintosh PowerPoint</Application>
  <PresentationFormat>On-screen Show (16:9)</PresentationFormat>
  <Paragraphs>892</Paragraphs>
  <Slides>162</Slides>
  <Notes>64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162</vt:i4>
      </vt:variant>
    </vt:vector>
  </HeadingPairs>
  <TitlesOfParts>
    <vt:vector size="169" baseType="lpstr">
      <vt:lpstr>Arial</vt:lpstr>
      <vt:lpstr>Calibri</vt:lpstr>
      <vt:lpstr>Corbel</vt:lpstr>
      <vt:lpstr>Geneva</vt:lpstr>
      <vt:lpstr>Lucida Grande</vt:lpstr>
      <vt:lpstr>Times New Roman</vt:lpstr>
      <vt:lpstr>NCRC</vt:lpstr>
      <vt:lpstr>Overview of the HIV Life Cycle</vt:lpstr>
      <vt:lpstr>Dr. Spach does not have any disclosures. </vt:lpstr>
      <vt:lpstr>HIV Life Cycle</vt:lpstr>
      <vt:lpstr>HIV Life Cycle</vt:lpstr>
      <vt:lpstr>HIV Life Cycle Entry</vt:lpstr>
      <vt:lpstr>Entry</vt:lpstr>
      <vt:lpstr>Entry</vt:lpstr>
      <vt:lpstr>Entry</vt:lpstr>
      <vt:lpstr>Entry</vt:lpstr>
      <vt:lpstr>Entry</vt:lpstr>
      <vt:lpstr>Entry</vt:lpstr>
      <vt:lpstr>Entry: Attachment</vt:lpstr>
      <vt:lpstr>Entry</vt:lpstr>
      <vt:lpstr>Entry: Coreceptor Binding</vt:lpstr>
      <vt:lpstr>Entry</vt:lpstr>
      <vt:lpstr>Entry</vt:lpstr>
      <vt:lpstr>Entry</vt:lpstr>
      <vt:lpstr>Entry</vt:lpstr>
      <vt:lpstr>Entry</vt:lpstr>
      <vt:lpstr>Entry</vt:lpstr>
      <vt:lpstr>Entry</vt:lpstr>
      <vt:lpstr>Entry</vt:lpstr>
      <vt:lpstr>Entry: Fusion</vt:lpstr>
      <vt:lpstr>HIV Life Cycle Cytoplasmic Transport and Nuclear Import</vt:lpstr>
      <vt:lpstr>Cytoplasmic Transport and Nuclear Import</vt:lpstr>
      <vt:lpstr>Cytoplasmic Transport and Nuclear Import</vt:lpstr>
      <vt:lpstr>Cytoplasmic Transport and Nuclear Import</vt:lpstr>
      <vt:lpstr>Cytoplasmic Transport and Nuclear Import</vt:lpstr>
      <vt:lpstr>Cytoplasmic Transport and Nuclear Import</vt:lpstr>
      <vt:lpstr>Cytoplasmic Transport and Nuclear Import</vt:lpstr>
      <vt:lpstr>Cytoplasmic Transport and Nuclear Import</vt:lpstr>
      <vt:lpstr>Cytoplasmic Transport and Nuclear Import</vt:lpstr>
      <vt:lpstr>Cytoplasmic Transport and Nuclear Import</vt:lpstr>
      <vt:lpstr>Cytoplasmic Transport and Nuclear Import</vt:lpstr>
      <vt:lpstr>Cytoplasmic Transport and Nuclear Import</vt:lpstr>
      <vt:lpstr>Cytoplasmic Transport and Nuclear Import</vt:lpstr>
      <vt:lpstr>Cytoplasmic Transport and Nuclear Import</vt:lpstr>
      <vt:lpstr>Cytoplasmic Transport and Nuclear Import</vt:lpstr>
      <vt:lpstr>Cytoplasmic Transport and Nuclear Import</vt:lpstr>
      <vt:lpstr>Cytoplasmic Transport and Nuclear Import</vt:lpstr>
      <vt:lpstr>Cytoplasmic Transport and Nuclear Import</vt:lpstr>
      <vt:lpstr>Cytoplasmic Transport and Nuclear Import</vt:lpstr>
      <vt:lpstr>HIV Life Cycle Reverse Transcription</vt:lpstr>
      <vt:lpstr>Reverse Transcription</vt:lpstr>
      <vt:lpstr>Reverse Transcription</vt:lpstr>
      <vt:lpstr>Reverse Transcription</vt:lpstr>
      <vt:lpstr>Reverse Transcription</vt:lpstr>
      <vt:lpstr>Reverse Transcription</vt:lpstr>
      <vt:lpstr>Reverse Transcription</vt:lpstr>
      <vt:lpstr>Reverse Transcription</vt:lpstr>
      <vt:lpstr>Reverse Transcription</vt:lpstr>
      <vt:lpstr>Reverse Transcription</vt:lpstr>
      <vt:lpstr>Reverse Transcription</vt:lpstr>
      <vt:lpstr>Reverse Transcription</vt:lpstr>
      <vt:lpstr>Reverse Transcription</vt:lpstr>
      <vt:lpstr>Reverse Transcription</vt:lpstr>
      <vt:lpstr>Reverse Transcription</vt:lpstr>
      <vt:lpstr>Reverse Transcription</vt:lpstr>
      <vt:lpstr>Reverse Transcription</vt:lpstr>
      <vt:lpstr>Reverse Transcription</vt:lpstr>
      <vt:lpstr>Reverse Transcription</vt:lpstr>
      <vt:lpstr>Reverse Transcription</vt:lpstr>
      <vt:lpstr>Reverse Transcription</vt:lpstr>
      <vt:lpstr>Reverse Transcription </vt:lpstr>
      <vt:lpstr>Reverse Transcription </vt:lpstr>
      <vt:lpstr>  Nuclear Transport and Reverse Transcription </vt:lpstr>
      <vt:lpstr>HIV Life Cycle Integration</vt:lpstr>
      <vt:lpstr>Integration</vt:lpstr>
      <vt:lpstr>Integration</vt:lpstr>
      <vt:lpstr>Integration</vt:lpstr>
      <vt:lpstr>Integration</vt:lpstr>
      <vt:lpstr>Integration</vt:lpstr>
      <vt:lpstr>Integration</vt:lpstr>
      <vt:lpstr>Integration</vt:lpstr>
      <vt:lpstr>Integration</vt:lpstr>
      <vt:lpstr>Integration</vt:lpstr>
      <vt:lpstr>Integration</vt:lpstr>
      <vt:lpstr>Integration</vt:lpstr>
      <vt:lpstr>Integration</vt:lpstr>
      <vt:lpstr>Integration</vt:lpstr>
      <vt:lpstr>Integration</vt:lpstr>
      <vt:lpstr>Integration</vt:lpstr>
      <vt:lpstr>Integration</vt:lpstr>
      <vt:lpstr>HIV Life Cycle Transcription</vt:lpstr>
      <vt:lpstr>Transcription</vt:lpstr>
      <vt:lpstr>Transcription</vt:lpstr>
      <vt:lpstr>Transcription</vt:lpstr>
      <vt:lpstr>Transcription</vt:lpstr>
      <vt:lpstr>Transcription</vt:lpstr>
      <vt:lpstr>Transcription</vt:lpstr>
      <vt:lpstr>Transcription</vt:lpstr>
      <vt:lpstr>Transcription</vt:lpstr>
      <vt:lpstr>Transcription</vt:lpstr>
      <vt:lpstr>HIV Life Cycle Translation</vt:lpstr>
      <vt:lpstr>Translation</vt:lpstr>
      <vt:lpstr>Translation</vt:lpstr>
      <vt:lpstr>Translation</vt:lpstr>
      <vt:lpstr>Translation</vt:lpstr>
      <vt:lpstr>Translation</vt:lpstr>
      <vt:lpstr>Translation</vt:lpstr>
      <vt:lpstr>Translation</vt:lpstr>
      <vt:lpstr>Translation</vt:lpstr>
      <vt:lpstr>Translation</vt:lpstr>
      <vt:lpstr>Translation</vt:lpstr>
      <vt:lpstr>Translation</vt:lpstr>
      <vt:lpstr>Translation</vt:lpstr>
      <vt:lpstr>Translation</vt:lpstr>
      <vt:lpstr>Translation</vt:lpstr>
      <vt:lpstr>Translation</vt:lpstr>
      <vt:lpstr>Translation</vt:lpstr>
      <vt:lpstr>Translation</vt:lpstr>
      <vt:lpstr>Translation</vt:lpstr>
      <vt:lpstr>Translation</vt:lpstr>
      <vt:lpstr>Translation</vt:lpstr>
      <vt:lpstr>Translation</vt:lpstr>
      <vt:lpstr>HIV Life Cycle Assembly</vt:lpstr>
      <vt:lpstr>Assembly</vt:lpstr>
      <vt:lpstr>Assembly</vt:lpstr>
      <vt:lpstr>Assembly</vt:lpstr>
      <vt:lpstr>Assembly</vt:lpstr>
      <vt:lpstr>Assembly</vt:lpstr>
      <vt:lpstr>Assembly</vt:lpstr>
      <vt:lpstr>Assembly</vt:lpstr>
      <vt:lpstr>Assembly</vt:lpstr>
      <vt:lpstr>Assembly</vt:lpstr>
      <vt:lpstr>Assembly</vt:lpstr>
      <vt:lpstr>Assembly</vt:lpstr>
      <vt:lpstr>Assembly</vt:lpstr>
      <vt:lpstr>Assembly</vt:lpstr>
      <vt:lpstr>Assembly</vt:lpstr>
      <vt:lpstr>Assembly</vt:lpstr>
      <vt:lpstr>Assembly</vt:lpstr>
      <vt:lpstr>Assembly</vt:lpstr>
      <vt:lpstr>Assembly</vt:lpstr>
      <vt:lpstr>HIV Life Cycle Budding and Maturation</vt:lpstr>
      <vt:lpstr>Budding and Maturation</vt:lpstr>
      <vt:lpstr>Budding and Maturation</vt:lpstr>
      <vt:lpstr>Budding and Maturation</vt:lpstr>
      <vt:lpstr>Budding and Maturation</vt:lpstr>
      <vt:lpstr>Budding and Maturation</vt:lpstr>
      <vt:lpstr>Budding and Maturation</vt:lpstr>
      <vt:lpstr>Budding and Maturation</vt:lpstr>
      <vt:lpstr>Budding and Maturation</vt:lpstr>
      <vt:lpstr>Budding and Maturation</vt:lpstr>
      <vt:lpstr>Budding and Maturation</vt:lpstr>
      <vt:lpstr>Budding and Maturation</vt:lpstr>
      <vt:lpstr>Budding and Maturation</vt:lpstr>
      <vt:lpstr>Budding and Maturation</vt:lpstr>
      <vt:lpstr>Budding and Maturation</vt:lpstr>
      <vt:lpstr>Budding and Maturation</vt:lpstr>
      <vt:lpstr>HIV Capsid and Core Formation</vt:lpstr>
      <vt:lpstr>HIV Capsid and Core Formation</vt:lpstr>
      <vt:lpstr>HIV Capsid and Core Formation</vt:lpstr>
      <vt:lpstr>Budding and Maturation</vt:lpstr>
      <vt:lpstr>HIV</vt:lpstr>
      <vt:lpstr>Summary</vt:lpstr>
      <vt:lpstr>HIV Life Cycle</vt:lpstr>
      <vt:lpstr>HIV Life Cycle</vt:lpstr>
      <vt:lpstr>HIV Life Cycle</vt:lpstr>
      <vt:lpstr>HIV Life Cycle</vt:lpstr>
      <vt:lpstr>HIV Life Cycle</vt:lpstr>
      <vt:lpstr>PowerPoint Presentation</vt:lpstr>
    </vt:vector>
  </TitlesOfParts>
  <Company>HMC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Spach</dc:creator>
  <cp:lastModifiedBy>John F. Young</cp:lastModifiedBy>
  <cp:revision>2451</cp:revision>
  <cp:lastPrinted>2008-02-05T14:34:24Z</cp:lastPrinted>
  <dcterms:created xsi:type="dcterms:W3CDTF">2010-11-28T05:36:22Z</dcterms:created>
  <dcterms:modified xsi:type="dcterms:W3CDTF">2022-12-15T21:26:49Z</dcterms:modified>
</cp:coreProperties>
</file>