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 id="2147483760" r:id="rId5"/>
  </p:sldMasterIdLst>
  <p:notesMasterIdLst>
    <p:notesMasterId r:id="rId28"/>
  </p:notesMasterIdLst>
  <p:handoutMasterIdLst>
    <p:handoutMasterId r:id="rId29"/>
  </p:handoutMasterIdLst>
  <p:sldIdLst>
    <p:sldId id="1114" r:id="rId6"/>
    <p:sldId id="1119" r:id="rId7"/>
    <p:sldId id="1305" r:id="rId8"/>
    <p:sldId id="1317" r:id="rId9"/>
    <p:sldId id="1319" r:id="rId10"/>
    <p:sldId id="1318" r:id="rId11"/>
    <p:sldId id="1536" r:id="rId12"/>
    <p:sldId id="1141" r:id="rId13"/>
    <p:sldId id="999" r:id="rId14"/>
    <p:sldId id="1322" r:id="rId15"/>
    <p:sldId id="275" r:id="rId16"/>
    <p:sldId id="1111" r:id="rId17"/>
    <p:sldId id="1145" r:id="rId18"/>
    <p:sldId id="1307" r:id="rId19"/>
    <p:sldId id="1309" r:id="rId20"/>
    <p:sldId id="1310" r:id="rId21"/>
    <p:sldId id="1311" r:id="rId22"/>
    <p:sldId id="1326" r:id="rId23"/>
    <p:sldId id="1321" r:id="rId24"/>
    <p:sldId id="1323" r:id="rId25"/>
    <p:sldId id="1312" r:id="rId26"/>
    <p:sldId id="1551" r:id="rId27"/>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600"/>
    <a:srgbClr val="C7B28E"/>
    <a:srgbClr val="A89878"/>
    <a:srgbClr val="0070C0"/>
    <a:srgbClr val="003297"/>
    <a:srgbClr val="00497F"/>
    <a:srgbClr val="314663"/>
    <a:srgbClr val="0089BB"/>
    <a:srgbClr val="A0BEE7"/>
    <a:srgbClr val="788E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67" autoAdjust="0"/>
    <p:restoredTop sz="94807" autoAdjust="0"/>
  </p:normalViewPr>
  <p:slideViewPr>
    <p:cSldViewPr snapToGrid="0" showGuides="1">
      <p:cViewPr varScale="1">
        <p:scale>
          <a:sx n="165" d="100"/>
          <a:sy n="165" d="100"/>
        </p:scale>
        <p:origin x="1056" y="192"/>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7387471566054247"/>
          <c:y val="0.11346343560503212"/>
          <c:w val="0.81686590842811324"/>
          <c:h val="0.86407254050140281"/>
        </c:manualLayout>
      </c:layout>
      <c:barChart>
        <c:barDir val="col"/>
        <c:grouping val="clustered"/>
        <c:varyColors val="0"/>
        <c:ser>
          <c:idx val="0"/>
          <c:order val="0"/>
          <c:tx>
            <c:v>Series 1</c:v>
          </c:tx>
          <c:spPr>
            <a:solidFill>
              <a:schemeClr val="accent1"/>
            </a:solidFill>
            <a:ln w="12700">
              <a:noFill/>
            </a:ln>
            <a:effectLst/>
            <a:scene3d>
              <a:camera prst="orthographicFront"/>
              <a:lightRig rig="threePt" dir="t"/>
            </a:scene3d>
            <a:sp3d>
              <a:bevelT/>
            </a:sp3d>
          </c:spPr>
          <c:invertIfNegative val="0"/>
          <c:dPt>
            <c:idx val="0"/>
            <c:invertIfNegative val="0"/>
            <c:bubble3D val="0"/>
            <c:spPr>
              <a:gradFill>
                <a:gsLst>
                  <a:gs pos="0">
                    <a:srgbClr val="7E5F00"/>
                  </a:gs>
                  <a:gs pos="99000">
                    <a:srgbClr val="DDA600"/>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0-FB70-2940-9767-393AFF061A6E}"/>
              </c:ext>
            </c:extLst>
          </c:dPt>
          <c:dPt>
            <c:idx val="1"/>
            <c:invertIfNegative val="0"/>
            <c:bubble3D val="0"/>
            <c:spPr>
              <a:gradFill>
                <a:gsLst>
                  <a:gs pos="0">
                    <a:schemeClr val="tx1">
                      <a:lumMod val="65000"/>
                      <a:lumOff val="35000"/>
                    </a:schemeClr>
                  </a:gs>
                  <a:gs pos="99000">
                    <a:schemeClr val="bg1">
                      <a:lumMod val="75000"/>
                    </a:schemeClr>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2-FB70-2940-9767-393AFF061A6E}"/>
              </c:ext>
            </c:extLst>
          </c:dPt>
          <c:dPt>
            <c:idx val="2"/>
            <c:invertIfNegative val="0"/>
            <c:bubble3D val="0"/>
            <c:spPr>
              <a:solidFill>
                <a:schemeClr val="accent2"/>
              </a:solidFill>
              <a:ln w="12700">
                <a:noFill/>
              </a:ln>
              <a:effectLst/>
              <a:scene3d>
                <a:camera prst="orthographicFront"/>
                <a:lightRig rig="threePt" dir="t"/>
              </a:scene3d>
              <a:sp3d>
                <a:bevelT/>
              </a:sp3d>
            </c:spPr>
            <c:extLst>
              <c:ext xmlns:c16="http://schemas.microsoft.com/office/drawing/2014/chart" uri="{C3380CC4-5D6E-409C-BE32-E72D297353CC}">
                <c16:uniqueId val="{00000004-FB70-2940-9767-393AFF061A6E}"/>
              </c:ext>
            </c:extLst>
          </c:dPt>
          <c:dPt>
            <c:idx val="3"/>
            <c:invertIfNegative val="0"/>
            <c:bubble3D val="0"/>
            <c:spPr>
              <a:solidFill>
                <a:srgbClr val="963232"/>
              </a:solidFill>
              <a:ln w="12700">
                <a:noFill/>
              </a:ln>
              <a:effectLst/>
              <a:scene3d>
                <a:camera prst="orthographicFront"/>
                <a:lightRig rig="threePt" dir="t"/>
              </a:scene3d>
              <a:sp3d>
                <a:bevelT/>
              </a:sp3d>
            </c:spPr>
            <c:extLst>
              <c:ext xmlns:c16="http://schemas.microsoft.com/office/drawing/2014/chart" uri="{C3380CC4-5D6E-409C-BE32-E72D297353CC}">
                <c16:uniqueId val="{00000006-FB70-2940-9767-393AFF061A6E}"/>
              </c:ext>
            </c:extLst>
          </c:dPt>
          <c:dPt>
            <c:idx val="4"/>
            <c:invertIfNegative val="0"/>
            <c:bubble3D val="0"/>
            <c:spPr>
              <a:solidFill>
                <a:srgbClr val="5C8C84"/>
              </a:solidFill>
              <a:ln w="12700">
                <a:noFill/>
              </a:ln>
              <a:effectLst/>
              <a:scene3d>
                <a:camera prst="orthographicFront"/>
                <a:lightRig rig="threePt" dir="t"/>
              </a:scene3d>
              <a:sp3d>
                <a:bevelT/>
              </a:sp3d>
            </c:spPr>
            <c:extLst>
              <c:ext xmlns:c16="http://schemas.microsoft.com/office/drawing/2014/chart" uri="{C3380CC4-5D6E-409C-BE32-E72D297353CC}">
                <c16:uniqueId val="{00000008-FB70-2940-9767-393AFF061A6E}"/>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70-2940-9767-393AFF061A6E}"/>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70-2940-9767-393AFF061A6E}"/>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70-2940-9767-393AFF061A6E}"/>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70-2940-9767-393AFF061A6E}"/>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70-2940-9767-393AFF061A6E}"/>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70-2940-9767-393AFF061A6E}"/>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70-2940-9767-393AFF061A6E}"/>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70-2940-9767-393AFF061A6E}"/>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70-2940-9767-393AFF061A6E}"/>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70-2940-9767-393AFF061A6E}"/>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B70-2940-9767-393AFF061A6E}"/>
                </c:ext>
              </c:extLst>
            </c:dLbl>
            <c:numFmt formatCode="0.00" sourceLinked="0"/>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Fostemsavir</c:v>
                </c:pt>
                <c:pt idx="1">
                  <c:v>Placebo</c:v>
                </c:pt>
              </c:strCache>
            </c:strRef>
          </c:cat>
          <c:val>
            <c:numRef>
              <c:f>Sheet1!$B$2:$B$3</c:f>
              <c:numCache>
                <c:formatCode>0.00</c:formatCode>
                <c:ptCount val="2"/>
                <c:pt idx="0">
                  <c:v>-0.79</c:v>
                </c:pt>
                <c:pt idx="1">
                  <c:v>-0.17</c:v>
                </c:pt>
              </c:numCache>
            </c:numRef>
          </c:val>
          <c:extLst>
            <c:ext xmlns:c16="http://schemas.microsoft.com/office/drawing/2014/chart" uri="{C3380CC4-5D6E-409C-BE32-E72D297353CC}">
              <c16:uniqueId val="{0000000F-FB70-2940-9767-393AFF061A6E}"/>
            </c:ext>
          </c:extLst>
        </c:ser>
        <c:dLbls>
          <c:showLegendKey val="0"/>
          <c:showVal val="1"/>
          <c:showCatName val="0"/>
          <c:showSerName val="0"/>
          <c:showPercent val="0"/>
          <c:showBubbleSize val="0"/>
        </c:dLbls>
        <c:gapWidth val="150"/>
        <c:axId val="1785264632"/>
        <c:axId val="1785105192"/>
      </c:barChart>
      <c:catAx>
        <c:axId val="1785264632"/>
        <c:scaling>
          <c:orientation val="minMax"/>
        </c:scaling>
        <c:delete val="0"/>
        <c:axPos val="b"/>
        <c:numFmt formatCode="General" sourceLinked="1"/>
        <c:majorTickMark val="out"/>
        <c:minorTickMark val="none"/>
        <c:tickLblPos val="high"/>
        <c:spPr>
          <a:ln w="6350" cap="flat" cmpd="sng" algn="ctr">
            <a:solidFill>
              <a:prstClr val="black"/>
            </a:solidFill>
            <a:prstDash val="solid"/>
            <a:round/>
            <a:headEnd type="none" w="med" len="med"/>
            <a:tailEnd type="none" w="med" len="med"/>
          </a:ln>
        </c:spPr>
        <c:txPr>
          <a:bodyPr/>
          <a:lstStyle/>
          <a:p>
            <a:pPr>
              <a:defRPr sz="1600"/>
            </a:pPr>
            <a:endParaRPr lang="en-US"/>
          </a:p>
        </c:txPr>
        <c:crossAx val="1785105192"/>
        <c:crosses val="autoZero"/>
        <c:auto val="1"/>
        <c:lblAlgn val="ctr"/>
        <c:lblOffset val="1"/>
        <c:tickLblSkip val="1"/>
        <c:tickMarkSkip val="1"/>
        <c:noMultiLvlLbl val="0"/>
      </c:catAx>
      <c:valAx>
        <c:axId val="1785105192"/>
        <c:scaling>
          <c:orientation val="minMax"/>
          <c:max val="0"/>
          <c:min val="-1"/>
        </c:scaling>
        <c:delete val="0"/>
        <c:axPos val="l"/>
        <c:title>
          <c:tx>
            <c:rich>
              <a:bodyPr/>
              <a:lstStyle/>
              <a:p>
                <a:pPr>
                  <a:defRPr sz="1200">
                    <a:latin typeface="Arial" panose="020B0604020202020204" pitchFamily="34" charset="0"/>
                    <a:cs typeface="Arial" panose="020B0604020202020204" pitchFamily="34" charset="0"/>
                  </a:defRPr>
                </a:pPr>
                <a:r>
                  <a:rPr lang="en-US" sz="1200" dirty="0">
                    <a:latin typeface="Arial" panose="020B0604020202020204" pitchFamily="34" charset="0"/>
                    <a:cs typeface="Arial" panose="020B0604020202020204" pitchFamily="34" charset="0"/>
                  </a:rPr>
                  <a:t>Median change in HIV RNA from baseline (log</a:t>
                </a:r>
                <a:r>
                  <a:rPr lang="en-US" sz="1200" baseline="-25000"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copies/mL)</a:t>
                </a:r>
              </a:p>
            </c:rich>
          </c:tx>
          <c:layout>
            <c:manualLayout>
              <c:xMode val="edge"/>
              <c:yMode val="edge"/>
              <c:x val="7.7422284239786485E-3"/>
              <c:y val="0.13450417835701572"/>
            </c:manualLayout>
          </c:layout>
          <c:overlay val="0"/>
        </c:title>
        <c:numFmt formatCode="0.00" sourceLinked="0"/>
        <c:majorTickMark val="out"/>
        <c:minorTickMark val="none"/>
        <c:tickLblPos val="nextTo"/>
        <c:spPr>
          <a:ln w="6350">
            <a:solidFill>
              <a:schemeClr val="tx1"/>
            </a:solidFill>
          </a:ln>
        </c:spPr>
        <c:txPr>
          <a:bodyPr/>
          <a:lstStyle/>
          <a:p>
            <a:pPr>
              <a:defRPr sz="1200"/>
            </a:pPr>
            <a:endParaRPr lang="en-US"/>
          </a:p>
        </c:txPr>
        <c:crossAx val="1785264632"/>
        <c:crosses val="autoZero"/>
        <c:crossBetween val="between"/>
        <c:majorUnit val="0.25"/>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41269091597852"/>
          <c:y val="0.12939861467539063"/>
          <c:w val="0.81322667375106683"/>
          <c:h val="0.77972373435115649"/>
        </c:manualLayout>
      </c:layout>
      <c:lineChart>
        <c:grouping val="standard"/>
        <c:varyColors val="0"/>
        <c:ser>
          <c:idx val="0"/>
          <c:order val="0"/>
          <c:tx>
            <c:strRef>
              <c:f>Sheet1!$B$1</c:f>
              <c:strCache>
                <c:ptCount val="1"/>
                <c:pt idx="0">
                  <c:v>Fostemsavir: Randomized</c:v>
                </c:pt>
              </c:strCache>
            </c:strRef>
          </c:tx>
          <c:spPr>
            <a:ln w="22225">
              <a:solidFill>
                <a:srgbClr val="7E5F00"/>
              </a:solidFill>
            </a:ln>
            <a:effectLst/>
          </c:spPr>
          <c:marker>
            <c:symbol val="circle"/>
            <c:size val="8"/>
            <c:spPr>
              <a:solidFill>
                <a:srgbClr val="D6CFBC"/>
              </a:solidFill>
              <a:ln w="15875">
                <a:solidFill>
                  <a:srgbClr val="7E5F00"/>
                </a:solidFill>
              </a:ln>
              <a:effectLst/>
            </c:spPr>
          </c:marker>
          <c:dPt>
            <c:idx val="3"/>
            <c:bubble3D val="0"/>
            <c:extLst>
              <c:ext xmlns:c16="http://schemas.microsoft.com/office/drawing/2014/chart" uri="{C3380CC4-5D6E-409C-BE32-E72D297353CC}">
                <c16:uniqueId val="{00000000-D914-3141-BC64-6D77BC0F73BD}"/>
              </c:ext>
            </c:extLst>
          </c:dPt>
          <c:dLbls>
            <c:dLbl>
              <c:idx val="0"/>
              <c:delete val="1"/>
              <c:extLst>
                <c:ext xmlns:c15="http://schemas.microsoft.com/office/drawing/2012/chart" uri="{CE6537A1-D6FC-4f65-9D91-7224C49458BB}"/>
                <c:ext xmlns:c16="http://schemas.microsoft.com/office/drawing/2014/chart" uri="{C3380CC4-5D6E-409C-BE32-E72D297353CC}">
                  <c16:uniqueId val="{0000000F-D914-3141-BC64-6D77BC0F73BD}"/>
                </c:ext>
              </c:extLst>
            </c:dLbl>
            <c:dLbl>
              <c:idx val="4"/>
              <c:layout>
                <c:manualLayout>
                  <c:x val="-5.341350486238311E-2"/>
                  <c:y val="-5.18127165097901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55-CC4B-A332-0A4F7157F298}"/>
                </c:ext>
              </c:extLst>
            </c:dLbl>
            <c:spPr>
              <a:noFill/>
              <a:ln>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Sheet1!$A$2:$A$6</c:f>
              <c:strCache>
                <c:ptCount val="5"/>
                <c:pt idx="0">
                  <c:v>Baseline</c:v>
                </c:pt>
                <c:pt idx="1">
                  <c:v>Week 12</c:v>
                </c:pt>
                <c:pt idx="2">
                  <c:v>Week 24</c:v>
                </c:pt>
                <c:pt idx="3">
                  <c:v>Week 36</c:v>
                </c:pt>
                <c:pt idx="4">
                  <c:v>Week 48</c:v>
                </c:pt>
              </c:strCache>
            </c:strRef>
          </c:cat>
          <c:val>
            <c:numRef>
              <c:f>Sheet1!$B$2:$B$6</c:f>
              <c:numCache>
                <c:formatCode>0</c:formatCode>
                <c:ptCount val="5"/>
                <c:pt idx="0">
                  <c:v>0</c:v>
                </c:pt>
                <c:pt idx="1">
                  <c:v>51</c:v>
                </c:pt>
                <c:pt idx="2">
                  <c:v>57</c:v>
                </c:pt>
                <c:pt idx="3">
                  <c:v>61</c:v>
                </c:pt>
                <c:pt idx="4">
                  <c:v>62</c:v>
                </c:pt>
              </c:numCache>
            </c:numRef>
          </c:val>
          <c:smooth val="0"/>
          <c:extLst>
            <c:ext xmlns:c16="http://schemas.microsoft.com/office/drawing/2014/chart" uri="{C3380CC4-5D6E-409C-BE32-E72D297353CC}">
              <c16:uniqueId val="{00000005-D914-3141-BC64-6D77BC0F73BD}"/>
            </c:ext>
          </c:extLst>
        </c:ser>
        <c:ser>
          <c:idx val="1"/>
          <c:order val="1"/>
          <c:tx>
            <c:strRef>
              <c:f>Sheet1!$C$1</c:f>
              <c:strCache>
                <c:ptCount val="1"/>
                <c:pt idx="0">
                  <c:v>Fostemsavir: Nonrandomized</c:v>
                </c:pt>
              </c:strCache>
            </c:strRef>
          </c:tx>
          <c:spPr>
            <a:ln w="22225">
              <a:solidFill>
                <a:srgbClr val="004A7F"/>
              </a:solidFill>
            </a:ln>
            <a:effectLst/>
          </c:spPr>
          <c:marker>
            <c:symbol val="circle"/>
            <c:size val="8"/>
            <c:spPr>
              <a:solidFill>
                <a:srgbClr val="B8C4DC"/>
              </a:solidFill>
              <a:ln w="15875">
                <a:solidFill>
                  <a:srgbClr val="004A7F"/>
                </a:solidFill>
              </a:ln>
              <a:effectLst/>
            </c:spPr>
          </c:marker>
          <c:dPt>
            <c:idx val="0"/>
            <c:marker>
              <c:spPr>
                <a:solidFill>
                  <a:sysClr val="window" lastClr="FFFFFF">
                    <a:lumMod val="75000"/>
                  </a:sysClr>
                </a:solidFill>
                <a:ln w="15875">
                  <a:solidFill>
                    <a:srgbClr val="000000"/>
                  </a:solidFill>
                </a:ln>
                <a:effectLst/>
              </c:spPr>
            </c:marker>
            <c:bubble3D val="0"/>
            <c:extLst>
              <c:ext xmlns:c16="http://schemas.microsoft.com/office/drawing/2014/chart" uri="{C3380CC4-5D6E-409C-BE32-E72D297353CC}">
                <c16:uniqueId val="{00000006-D914-3141-BC64-6D77BC0F73BD}"/>
              </c:ext>
            </c:extLst>
          </c:dPt>
          <c:dPt>
            <c:idx val="8"/>
            <c:bubble3D val="0"/>
            <c:extLst>
              <c:ext xmlns:c16="http://schemas.microsoft.com/office/drawing/2014/chart" uri="{C3380CC4-5D6E-409C-BE32-E72D297353CC}">
                <c16:uniqueId val="{00000007-D914-3141-BC64-6D77BC0F73BD}"/>
              </c:ext>
            </c:extLst>
          </c:dPt>
          <c:dLbls>
            <c:dLbl>
              <c:idx val="0"/>
              <c:delete val="1"/>
              <c:extLst>
                <c:ext xmlns:c15="http://schemas.microsoft.com/office/drawing/2012/chart" uri="{CE6537A1-D6FC-4f65-9D91-7224C49458BB}"/>
                <c:ext xmlns:c16="http://schemas.microsoft.com/office/drawing/2014/chart" uri="{C3380CC4-5D6E-409C-BE32-E72D297353CC}">
                  <c16:uniqueId val="{00000006-D914-3141-BC64-6D77BC0F73BD}"/>
                </c:ext>
              </c:extLst>
            </c:dLbl>
            <c:dLbl>
              <c:idx val="4"/>
              <c:layout>
                <c:manualLayout>
                  <c:x val="-5.341350486238311E-2"/>
                  <c:y val="5.76691586307070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55-CC4B-A332-0A4F7157F298}"/>
                </c:ext>
              </c:extLst>
            </c:dLbl>
            <c:spPr>
              <a:noFill/>
              <a:ln>
                <a:noFill/>
              </a:ln>
              <a:effectLst/>
            </c:spPr>
            <c:txPr>
              <a:bodyPr wrap="square" lIns="38100" tIns="19050" rIns="38100" bIns="19050" anchor="ctr">
                <a:spAutoFit/>
              </a:bodyPr>
              <a:lstStyle/>
              <a:p>
                <a:pPr>
                  <a:defRPr sz="12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Sheet1!$A$2:$A$6</c:f>
              <c:strCache>
                <c:ptCount val="5"/>
                <c:pt idx="0">
                  <c:v>Baseline</c:v>
                </c:pt>
                <c:pt idx="1">
                  <c:v>Week 12</c:v>
                </c:pt>
                <c:pt idx="2">
                  <c:v>Week 24</c:v>
                </c:pt>
                <c:pt idx="3">
                  <c:v>Week 36</c:v>
                </c:pt>
                <c:pt idx="4">
                  <c:v>Week 48</c:v>
                </c:pt>
              </c:strCache>
            </c:strRef>
          </c:cat>
          <c:val>
            <c:numRef>
              <c:f>Sheet1!$C$2:$C$6</c:f>
              <c:numCache>
                <c:formatCode>0</c:formatCode>
                <c:ptCount val="5"/>
                <c:pt idx="0">
                  <c:v>0</c:v>
                </c:pt>
                <c:pt idx="1">
                  <c:v>38</c:v>
                </c:pt>
                <c:pt idx="2">
                  <c:v>42</c:v>
                </c:pt>
                <c:pt idx="3">
                  <c:v>42</c:v>
                </c:pt>
                <c:pt idx="4">
                  <c:v>48</c:v>
                </c:pt>
              </c:numCache>
            </c:numRef>
          </c:val>
          <c:smooth val="0"/>
          <c:extLst>
            <c:ext xmlns:c16="http://schemas.microsoft.com/office/drawing/2014/chart" uri="{C3380CC4-5D6E-409C-BE32-E72D297353CC}">
              <c16:uniqueId val="{0000000E-D914-3141-BC64-6D77BC0F73BD}"/>
            </c:ext>
          </c:extLst>
        </c:ser>
        <c:dLbls>
          <c:showLegendKey val="0"/>
          <c:showVal val="1"/>
          <c:showCatName val="0"/>
          <c:showSerName val="0"/>
          <c:showPercent val="0"/>
          <c:showBubbleSize val="0"/>
        </c:dLbls>
        <c:marker val="1"/>
        <c:smooth val="0"/>
        <c:axId val="-2054491608"/>
        <c:axId val="-2054588424"/>
      </c:lineChart>
      <c:catAx>
        <c:axId val="-2054491608"/>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54588424"/>
        <c:crosses val="autoZero"/>
        <c:auto val="1"/>
        <c:lblAlgn val="ctr"/>
        <c:lblOffset val="100"/>
        <c:tickLblSkip val="1"/>
        <c:tickMarkSkip val="1"/>
        <c:noMultiLvlLbl val="0"/>
      </c:catAx>
      <c:valAx>
        <c:axId val="-2054588424"/>
        <c:scaling>
          <c:orientation val="minMax"/>
          <c:max val="80"/>
          <c:min val="0"/>
        </c:scaling>
        <c:delete val="0"/>
        <c:axPos val="l"/>
        <c:title>
          <c:tx>
            <c:rich>
              <a:bodyPr/>
              <a:lstStyle/>
              <a:p>
                <a:pPr>
                  <a:defRPr sz="1200"/>
                </a:pPr>
                <a:r>
                  <a:rPr lang="en-US" sz="1200"/>
                  <a:t>Participants with </a:t>
                </a:r>
                <a:br>
                  <a:rPr lang="en-US" sz="1200"/>
                </a:br>
                <a:r>
                  <a:rPr lang="en-US" sz="1200"/>
                  <a:t>HIV RNA &lt;40 copies/mL (%)</a:t>
                </a:r>
              </a:p>
            </c:rich>
          </c:tx>
          <c:layout>
            <c:manualLayout>
              <c:xMode val="edge"/>
              <c:yMode val="edge"/>
              <c:x val="0"/>
              <c:y val="0.13490314655347321"/>
            </c:manualLayout>
          </c:layout>
          <c:overlay val="0"/>
        </c:title>
        <c:numFmt formatCode="0" sourceLinked="0"/>
        <c:majorTickMark val="out"/>
        <c:minorTickMark val="none"/>
        <c:tickLblPos val="nextTo"/>
        <c:spPr>
          <a:ln w="6350" cmpd="sng">
            <a:solidFill>
              <a:srgbClr val="000000"/>
            </a:solidFill>
          </a:ln>
        </c:spPr>
        <c:crossAx val="-2054491608"/>
        <c:crosses val="autoZero"/>
        <c:crossBetween val="midCat"/>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6944704779756325"/>
          <c:y val="1.1712424022950203E-2"/>
          <c:w val="0.78641283358792902"/>
          <c:h val="0.10706815585578164"/>
        </c:manualLayout>
      </c:layout>
      <c:overlay val="0"/>
      <c:spPr>
        <a:noFill/>
      </c:spPr>
      <c:txPr>
        <a:bodyPr/>
        <a:lstStyle/>
        <a:p>
          <a:pPr>
            <a:defRPr sz="1600"/>
          </a:pPr>
          <a:endParaRPr lang="en-US"/>
        </a:p>
      </c:txPr>
    </c:legend>
    <c:plotVisOnly val="1"/>
    <c:dispBlanksAs val="span"/>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08063916214777"/>
          <c:y val="0.12354240266391553"/>
          <c:w val="0.82065699483032883"/>
          <c:h val="0.775819593010173"/>
        </c:manualLayout>
      </c:layout>
      <c:lineChart>
        <c:grouping val="standard"/>
        <c:varyColors val="0"/>
        <c:ser>
          <c:idx val="0"/>
          <c:order val="0"/>
          <c:tx>
            <c:strRef>
              <c:f>Sheet1!$B$1</c:f>
              <c:strCache>
                <c:ptCount val="1"/>
                <c:pt idx="0">
                  <c:v>Fostemsavir: Randomized</c:v>
                </c:pt>
              </c:strCache>
            </c:strRef>
          </c:tx>
          <c:spPr>
            <a:ln w="22225">
              <a:solidFill>
                <a:srgbClr val="7E5F00"/>
              </a:solidFill>
            </a:ln>
            <a:effectLst/>
          </c:spPr>
          <c:marker>
            <c:symbol val="circle"/>
            <c:size val="8"/>
            <c:spPr>
              <a:solidFill>
                <a:srgbClr val="D6CFBC"/>
              </a:solidFill>
              <a:ln w="15875">
                <a:solidFill>
                  <a:srgbClr val="7E5F00"/>
                </a:solidFill>
              </a:ln>
              <a:effectLst/>
            </c:spPr>
          </c:marker>
          <c:dPt>
            <c:idx val="3"/>
            <c:bubble3D val="0"/>
            <c:extLst>
              <c:ext xmlns:c16="http://schemas.microsoft.com/office/drawing/2014/chart" uri="{C3380CC4-5D6E-409C-BE32-E72D297353CC}">
                <c16:uniqueId val="{00000000-D914-3141-BC64-6D77BC0F73BD}"/>
              </c:ext>
            </c:extLst>
          </c:dPt>
          <c:dLbls>
            <c:dLbl>
              <c:idx val="0"/>
              <c:delete val="1"/>
              <c:extLst>
                <c:ext xmlns:c15="http://schemas.microsoft.com/office/drawing/2012/chart" uri="{CE6537A1-D6FC-4f65-9D91-7224C49458BB}"/>
                <c:ext xmlns:c16="http://schemas.microsoft.com/office/drawing/2014/chart" uri="{C3380CC4-5D6E-409C-BE32-E72D297353CC}">
                  <c16:uniqueId val="{0000000F-D914-3141-BC64-6D77BC0F73BD}"/>
                </c:ext>
              </c:extLst>
            </c:dLbl>
            <c:dLbl>
              <c:idx val="4"/>
              <c:layout>
                <c:manualLayout>
                  <c:x val="-4.890899929275716E-2"/>
                  <c:y val="-5.47408222904934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55-CC4B-A332-0A4F7157F298}"/>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Sheet1!$A$2:$A$6</c:f>
              <c:strCache>
                <c:ptCount val="5"/>
                <c:pt idx="0">
                  <c:v>Baseline</c:v>
                </c:pt>
                <c:pt idx="1">
                  <c:v>Week 24</c:v>
                </c:pt>
                <c:pt idx="2">
                  <c:v>Week 48</c:v>
                </c:pt>
                <c:pt idx="3">
                  <c:v>Week 72</c:v>
                </c:pt>
                <c:pt idx="4">
                  <c:v>Week 96</c:v>
                </c:pt>
              </c:strCache>
            </c:strRef>
          </c:cat>
          <c:val>
            <c:numRef>
              <c:f>Sheet1!$B$2:$B$6</c:f>
              <c:numCache>
                <c:formatCode>0</c:formatCode>
                <c:ptCount val="5"/>
                <c:pt idx="0">
                  <c:v>0</c:v>
                </c:pt>
                <c:pt idx="1">
                  <c:v>53</c:v>
                </c:pt>
                <c:pt idx="2">
                  <c:v>54</c:v>
                </c:pt>
                <c:pt idx="3">
                  <c:v>53</c:v>
                </c:pt>
                <c:pt idx="4">
                  <c:v>60</c:v>
                </c:pt>
              </c:numCache>
            </c:numRef>
          </c:val>
          <c:smooth val="0"/>
          <c:extLst>
            <c:ext xmlns:c16="http://schemas.microsoft.com/office/drawing/2014/chart" uri="{C3380CC4-5D6E-409C-BE32-E72D297353CC}">
              <c16:uniqueId val="{00000005-D914-3141-BC64-6D77BC0F73BD}"/>
            </c:ext>
          </c:extLst>
        </c:ser>
        <c:ser>
          <c:idx val="1"/>
          <c:order val="1"/>
          <c:tx>
            <c:strRef>
              <c:f>Sheet1!$C$1</c:f>
              <c:strCache>
                <c:ptCount val="1"/>
                <c:pt idx="0">
                  <c:v>Fostemsavir: Nonrandomized</c:v>
                </c:pt>
              </c:strCache>
            </c:strRef>
          </c:tx>
          <c:spPr>
            <a:ln w="22225">
              <a:solidFill>
                <a:srgbClr val="004A7F"/>
              </a:solidFill>
            </a:ln>
            <a:effectLst/>
          </c:spPr>
          <c:marker>
            <c:symbol val="circle"/>
            <c:size val="8"/>
            <c:spPr>
              <a:solidFill>
                <a:srgbClr val="B8C4DC"/>
              </a:solidFill>
              <a:ln w="15875">
                <a:solidFill>
                  <a:srgbClr val="004A7F"/>
                </a:solidFill>
              </a:ln>
              <a:effectLst/>
            </c:spPr>
          </c:marker>
          <c:dPt>
            <c:idx val="0"/>
            <c:marker>
              <c:spPr>
                <a:solidFill>
                  <a:sysClr val="window" lastClr="FFFFFF">
                    <a:lumMod val="75000"/>
                  </a:sysClr>
                </a:solidFill>
                <a:ln w="15875">
                  <a:solidFill>
                    <a:srgbClr val="000000"/>
                  </a:solidFill>
                </a:ln>
                <a:effectLst/>
              </c:spPr>
            </c:marker>
            <c:bubble3D val="0"/>
            <c:extLst>
              <c:ext xmlns:c16="http://schemas.microsoft.com/office/drawing/2014/chart" uri="{C3380CC4-5D6E-409C-BE32-E72D297353CC}">
                <c16:uniqueId val="{00000006-D914-3141-BC64-6D77BC0F73BD}"/>
              </c:ext>
            </c:extLst>
          </c:dPt>
          <c:dPt>
            <c:idx val="8"/>
            <c:bubble3D val="0"/>
            <c:extLst>
              <c:ext xmlns:c16="http://schemas.microsoft.com/office/drawing/2014/chart" uri="{C3380CC4-5D6E-409C-BE32-E72D297353CC}">
                <c16:uniqueId val="{00000007-D914-3141-BC64-6D77BC0F73BD}"/>
              </c:ext>
            </c:extLst>
          </c:dPt>
          <c:dLbls>
            <c:dLbl>
              <c:idx val="0"/>
              <c:delete val="1"/>
              <c:extLst>
                <c:ext xmlns:c15="http://schemas.microsoft.com/office/drawing/2012/chart" uri="{CE6537A1-D6FC-4f65-9D91-7224C49458BB}"/>
                <c:ext xmlns:c16="http://schemas.microsoft.com/office/drawing/2014/chart" uri="{C3380CC4-5D6E-409C-BE32-E72D297353CC}">
                  <c16:uniqueId val="{00000006-D914-3141-BC64-6D77BC0F73BD}"/>
                </c:ext>
              </c:extLst>
            </c:dLbl>
            <c:dLbl>
              <c:idx val="4"/>
              <c:layout>
                <c:manualLayout>
                  <c:x val="-4.590599557967312E-2"/>
                  <c:y val="4.8884841288597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55-CC4B-A332-0A4F7157F298}"/>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Sheet1!$A$2:$A$6</c:f>
              <c:strCache>
                <c:ptCount val="5"/>
                <c:pt idx="0">
                  <c:v>Baseline</c:v>
                </c:pt>
                <c:pt idx="1">
                  <c:v>Week 24</c:v>
                </c:pt>
                <c:pt idx="2">
                  <c:v>Week 48</c:v>
                </c:pt>
                <c:pt idx="3">
                  <c:v>Week 72</c:v>
                </c:pt>
                <c:pt idx="4">
                  <c:v>Week 96</c:v>
                </c:pt>
              </c:strCache>
            </c:strRef>
          </c:cat>
          <c:val>
            <c:numRef>
              <c:f>Sheet1!$C$2:$C$6</c:f>
              <c:numCache>
                <c:formatCode>0</c:formatCode>
                <c:ptCount val="5"/>
                <c:pt idx="0">
                  <c:v>0</c:v>
                </c:pt>
                <c:pt idx="1">
                  <c:v>37</c:v>
                </c:pt>
                <c:pt idx="2">
                  <c:v>38</c:v>
                </c:pt>
                <c:pt idx="3">
                  <c:v>35</c:v>
                </c:pt>
                <c:pt idx="4">
                  <c:v>37</c:v>
                </c:pt>
              </c:numCache>
            </c:numRef>
          </c:val>
          <c:smooth val="0"/>
          <c:extLst>
            <c:ext xmlns:c16="http://schemas.microsoft.com/office/drawing/2014/chart" uri="{C3380CC4-5D6E-409C-BE32-E72D297353CC}">
              <c16:uniqueId val="{0000000E-D914-3141-BC64-6D77BC0F73BD}"/>
            </c:ext>
          </c:extLst>
        </c:ser>
        <c:dLbls>
          <c:showLegendKey val="0"/>
          <c:showVal val="1"/>
          <c:showCatName val="0"/>
          <c:showSerName val="0"/>
          <c:showPercent val="0"/>
          <c:showBubbleSize val="0"/>
        </c:dLbls>
        <c:marker val="1"/>
        <c:smooth val="0"/>
        <c:axId val="-2054491608"/>
        <c:axId val="-2054588424"/>
      </c:lineChart>
      <c:catAx>
        <c:axId val="-2054491608"/>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54588424"/>
        <c:crosses val="autoZero"/>
        <c:auto val="1"/>
        <c:lblAlgn val="ctr"/>
        <c:lblOffset val="100"/>
        <c:tickLblSkip val="1"/>
        <c:tickMarkSkip val="1"/>
        <c:noMultiLvlLbl val="0"/>
      </c:catAx>
      <c:valAx>
        <c:axId val="-2054588424"/>
        <c:scaling>
          <c:orientation val="minMax"/>
          <c:max val="80"/>
          <c:min val="0"/>
        </c:scaling>
        <c:delete val="0"/>
        <c:axPos val="l"/>
        <c:title>
          <c:tx>
            <c:rich>
              <a:bodyPr/>
              <a:lstStyle/>
              <a:p>
                <a:pPr>
                  <a:defRPr/>
                </a:pPr>
                <a:r>
                  <a:rPr lang="en-US"/>
                  <a:t>Participants with </a:t>
                </a:r>
                <a:br>
                  <a:rPr lang="en-US"/>
                </a:br>
                <a:r>
                  <a:rPr lang="en-US"/>
                  <a:t>HIV RNA &lt;40 copies/mL (%)</a:t>
                </a:r>
              </a:p>
            </c:rich>
          </c:tx>
          <c:layout>
            <c:manualLayout>
              <c:xMode val="edge"/>
              <c:yMode val="edge"/>
              <c:x val="6.162095360816822E-3"/>
              <c:y val="0.1270948638715064"/>
            </c:manualLayout>
          </c:layout>
          <c:overlay val="0"/>
        </c:title>
        <c:numFmt formatCode="0" sourceLinked="0"/>
        <c:majorTickMark val="out"/>
        <c:minorTickMark val="none"/>
        <c:tickLblPos val="nextTo"/>
        <c:spPr>
          <a:ln w="6350" cmpd="sng">
            <a:solidFill>
              <a:srgbClr val="000000"/>
            </a:solidFill>
          </a:ln>
        </c:spPr>
        <c:crossAx val="-2054491608"/>
        <c:crosses val="autoZero"/>
        <c:crossBetween val="midCat"/>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9489695996296111"/>
          <c:y val="1.8544671369671153E-2"/>
          <c:w val="0.75719497967265237"/>
          <c:h val="8.7547365569395505E-2"/>
        </c:manualLayout>
      </c:layout>
      <c:overlay val="0"/>
      <c:spPr>
        <a:noFill/>
      </c:spPr>
      <c:txPr>
        <a:bodyPr/>
        <a:lstStyle/>
        <a:p>
          <a:pPr>
            <a:defRPr sz="1400"/>
          </a:pPr>
          <a:endParaRPr lang="en-US"/>
        </a:p>
      </c:txPr>
    </c:legend>
    <c:plotVisOnly val="1"/>
    <c:dispBlanksAs val="span"/>
    <c:showDLblsOverMax val="0"/>
  </c:chart>
  <c:spPr>
    <a:noFill/>
    <a:ln w="25400" cap="flat" cmpd="sng" algn="ctr">
      <a:noFill/>
      <a:prstDash val="solid"/>
      <a:round/>
      <a:headEnd type="none" w="med" len="med"/>
      <a:tailEnd type="none" w="med" len="me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59715958410999"/>
          <c:y val="0.11182997864096532"/>
          <c:w val="0.79924494609852303"/>
          <c:h val="0.78753201703312314"/>
        </c:manualLayout>
      </c:layout>
      <c:lineChart>
        <c:grouping val="standard"/>
        <c:varyColors val="0"/>
        <c:ser>
          <c:idx val="0"/>
          <c:order val="0"/>
          <c:tx>
            <c:strRef>
              <c:f>Sheet1!$B$1</c:f>
              <c:strCache>
                <c:ptCount val="1"/>
                <c:pt idx="0">
                  <c:v>Fostemsavir: Randomized</c:v>
                </c:pt>
              </c:strCache>
            </c:strRef>
          </c:tx>
          <c:spPr>
            <a:ln w="22225">
              <a:solidFill>
                <a:srgbClr val="7E5F00"/>
              </a:solidFill>
            </a:ln>
            <a:effectLst/>
          </c:spPr>
          <c:marker>
            <c:symbol val="circle"/>
            <c:size val="8"/>
            <c:spPr>
              <a:solidFill>
                <a:srgbClr val="D6CFBC"/>
              </a:solidFill>
              <a:ln w="15875">
                <a:solidFill>
                  <a:srgbClr val="7E5F00"/>
                </a:solidFill>
              </a:ln>
              <a:effectLst/>
            </c:spPr>
          </c:marker>
          <c:dPt>
            <c:idx val="3"/>
            <c:bubble3D val="0"/>
            <c:extLst>
              <c:ext xmlns:c16="http://schemas.microsoft.com/office/drawing/2014/chart" uri="{C3380CC4-5D6E-409C-BE32-E72D297353CC}">
                <c16:uniqueId val="{00000000-D914-3141-BC64-6D77BC0F73BD}"/>
              </c:ext>
            </c:extLst>
          </c:dPt>
          <c:dLbls>
            <c:dLbl>
              <c:idx val="0"/>
              <c:delete val="1"/>
              <c:extLst>
                <c:ext xmlns:c15="http://schemas.microsoft.com/office/drawing/2012/chart" uri="{CE6537A1-D6FC-4f65-9D91-7224C49458BB}"/>
                <c:ext xmlns:c16="http://schemas.microsoft.com/office/drawing/2014/chart" uri="{C3380CC4-5D6E-409C-BE32-E72D297353CC}">
                  <c16:uniqueId val="{0000000F-D914-3141-BC64-6D77BC0F73BD}"/>
                </c:ext>
              </c:extLst>
            </c:dLbl>
            <c:dLbl>
              <c:idx val="4"/>
              <c:layout>
                <c:manualLayout>
                  <c:x val="-5.9419512288551517E-2"/>
                  <c:y val="-5.47408222904934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55-CC4B-A332-0A4F7157F298}"/>
                </c:ext>
              </c:extLst>
            </c:dLbl>
            <c:spPr>
              <a:noFill/>
              <a:ln>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Sheet1!$A$2:$A$6</c:f>
              <c:strCache>
                <c:ptCount val="5"/>
                <c:pt idx="0">
                  <c:v>Baseline</c:v>
                </c:pt>
                <c:pt idx="1">
                  <c:v>Week 24</c:v>
                </c:pt>
                <c:pt idx="2">
                  <c:v>Week 48</c:v>
                </c:pt>
                <c:pt idx="3">
                  <c:v>Week 72</c:v>
                </c:pt>
                <c:pt idx="4">
                  <c:v>Week 96</c:v>
                </c:pt>
              </c:strCache>
            </c:strRef>
          </c:cat>
          <c:val>
            <c:numRef>
              <c:f>Sheet1!$B$2:$B$6</c:f>
              <c:numCache>
                <c:formatCode>0</c:formatCode>
                <c:ptCount val="5"/>
                <c:pt idx="0">
                  <c:v>0</c:v>
                </c:pt>
                <c:pt idx="1">
                  <c:v>90</c:v>
                </c:pt>
                <c:pt idx="2">
                  <c:v>139</c:v>
                </c:pt>
                <c:pt idx="3">
                  <c:v>172</c:v>
                </c:pt>
                <c:pt idx="4">
                  <c:v>205</c:v>
                </c:pt>
              </c:numCache>
            </c:numRef>
          </c:val>
          <c:smooth val="0"/>
          <c:extLst>
            <c:ext xmlns:c16="http://schemas.microsoft.com/office/drawing/2014/chart" uri="{C3380CC4-5D6E-409C-BE32-E72D297353CC}">
              <c16:uniqueId val="{00000005-D914-3141-BC64-6D77BC0F73BD}"/>
            </c:ext>
          </c:extLst>
        </c:ser>
        <c:ser>
          <c:idx val="1"/>
          <c:order val="1"/>
          <c:tx>
            <c:strRef>
              <c:f>Sheet1!$C$1</c:f>
              <c:strCache>
                <c:ptCount val="1"/>
                <c:pt idx="0">
                  <c:v>Fostemsavir: Nonrandomized</c:v>
                </c:pt>
              </c:strCache>
            </c:strRef>
          </c:tx>
          <c:spPr>
            <a:ln w="22225">
              <a:solidFill>
                <a:srgbClr val="004A7F"/>
              </a:solidFill>
            </a:ln>
            <a:effectLst/>
          </c:spPr>
          <c:marker>
            <c:symbol val="circle"/>
            <c:size val="8"/>
            <c:spPr>
              <a:solidFill>
                <a:srgbClr val="B8C4DC"/>
              </a:solidFill>
              <a:ln w="15875">
                <a:solidFill>
                  <a:srgbClr val="004A7F"/>
                </a:solidFill>
              </a:ln>
              <a:effectLst/>
            </c:spPr>
          </c:marker>
          <c:dPt>
            <c:idx val="0"/>
            <c:marker>
              <c:spPr>
                <a:solidFill>
                  <a:sysClr val="window" lastClr="FFFFFF">
                    <a:lumMod val="75000"/>
                  </a:sysClr>
                </a:solidFill>
                <a:ln w="15875">
                  <a:solidFill>
                    <a:srgbClr val="000000"/>
                  </a:solidFill>
                </a:ln>
                <a:effectLst/>
              </c:spPr>
            </c:marker>
            <c:bubble3D val="0"/>
            <c:extLst>
              <c:ext xmlns:c16="http://schemas.microsoft.com/office/drawing/2014/chart" uri="{C3380CC4-5D6E-409C-BE32-E72D297353CC}">
                <c16:uniqueId val="{00000006-D914-3141-BC64-6D77BC0F73BD}"/>
              </c:ext>
            </c:extLst>
          </c:dPt>
          <c:dPt>
            <c:idx val="8"/>
            <c:bubble3D val="0"/>
            <c:extLst>
              <c:ext xmlns:c16="http://schemas.microsoft.com/office/drawing/2014/chart" uri="{C3380CC4-5D6E-409C-BE32-E72D297353CC}">
                <c16:uniqueId val="{00000007-D914-3141-BC64-6D77BC0F73BD}"/>
              </c:ext>
            </c:extLst>
          </c:dPt>
          <c:dLbls>
            <c:dLbl>
              <c:idx val="0"/>
              <c:delete val="1"/>
              <c:extLst>
                <c:ext xmlns:c15="http://schemas.microsoft.com/office/drawing/2012/chart" uri="{CE6537A1-D6FC-4f65-9D91-7224C49458BB}"/>
                <c:ext xmlns:c16="http://schemas.microsoft.com/office/drawing/2014/chart" uri="{C3380CC4-5D6E-409C-BE32-E72D297353CC}">
                  <c16:uniqueId val="{00000006-D914-3141-BC64-6D77BC0F73BD}"/>
                </c:ext>
              </c:extLst>
            </c:dLbl>
            <c:dLbl>
              <c:idx val="4"/>
              <c:layout>
                <c:manualLayout>
                  <c:x val="-5.9419512288551406E-2"/>
                  <c:y val="6.0597264411410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55-CC4B-A332-0A4F7157F298}"/>
                </c:ext>
              </c:extLst>
            </c:dLbl>
            <c:spPr>
              <a:noFill/>
              <a:ln>
                <a:noFill/>
              </a:ln>
              <a:effectLst/>
            </c:spPr>
            <c:txPr>
              <a:bodyPr wrap="square" lIns="38100" tIns="19050" rIns="38100" bIns="19050" anchor="ctr">
                <a:spAutoFit/>
              </a:bodyPr>
              <a:lstStyle/>
              <a:p>
                <a:pPr>
                  <a:defRPr sz="12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Sheet1!$A$2:$A$6</c:f>
              <c:strCache>
                <c:ptCount val="5"/>
                <c:pt idx="0">
                  <c:v>Baseline</c:v>
                </c:pt>
                <c:pt idx="1">
                  <c:v>Week 24</c:v>
                </c:pt>
                <c:pt idx="2">
                  <c:v>Week 48</c:v>
                </c:pt>
                <c:pt idx="3">
                  <c:v>Week 72</c:v>
                </c:pt>
                <c:pt idx="4">
                  <c:v>Week 96</c:v>
                </c:pt>
              </c:strCache>
            </c:strRef>
          </c:cat>
          <c:val>
            <c:numRef>
              <c:f>Sheet1!$C$2:$C$6</c:f>
              <c:numCache>
                <c:formatCode>0</c:formatCode>
                <c:ptCount val="5"/>
                <c:pt idx="0">
                  <c:v>0</c:v>
                </c:pt>
                <c:pt idx="1">
                  <c:v>41</c:v>
                </c:pt>
                <c:pt idx="2">
                  <c:v>64</c:v>
                </c:pt>
                <c:pt idx="3">
                  <c:v>96</c:v>
                </c:pt>
                <c:pt idx="4">
                  <c:v>119</c:v>
                </c:pt>
              </c:numCache>
            </c:numRef>
          </c:val>
          <c:smooth val="0"/>
          <c:extLst>
            <c:ext xmlns:c16="http://schemas.microsoft.com/office/drawing/2014/chart" uri="{C3380CC4-5D6E-409C-BE32-E72D297353CC}">
              <c16:uniqueId val="{0000000E-D914-3141-BC64-6D77BC0F73BD}"/>
            </c:ext>
          </c:extLst>
        </c:ser>
        <c:dLbls>
          <c:showLegendKey val="0"/>
          <c:showVal val="1"/>
          <c:showCatName val="0"/>
          <c:showSerName val="0"/>
          <c:showPercent val="0"/>
          <c:showBubbleSize val="0"/>
        </c:dLbls>
        <c:marker val="1"/>
        <c:smooth val="0"/>
        <c:axId val="-2054491608"/>
        <c:axId val="-2054588424"/>
      </c:lineChart>
      <c:catAx>
        <c:axId val="-2054491608"/>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54588424"/>
        <c:crosses val="autoZero"/>
        <c:auto val="1"/>
        <c:lblAlgn val="ctr"/>
        <c:lblOffset val="100"/>
        <c:tickLblSkip val="1"/>
        <c:tickMarkSkip val="1"/>
        <c:noMultiLvlLbl val="0"/>
      </c:catAx>
      <c:valAx>
        <c:axId val="-2054588424"/>
        <c:scaling>
          <c:orientation val="minMax"/>
          <c:max val="250"/>
          <c:min val="0"/>
        </c:scaling>
        <c:delete val="0"/>
        <c:axPos val="l"/>
        <c:title>
          <c:tx>
            <c:rich>
              <a:bodyPr/>
              <a:lstStyle/>
              <a:p>
                <a:pPr>
                  <a:defRPr sz="1200"/>
                </a:pPr>
                <a:r>
                  <a:rPr lang="en-US" sz="1200" dirty="0"/>
                  <a:t>Mean increase in CD4 Count (cells/mm</a:t>
                </a:r>
                <a:r>
                  <a:rPr lang="en-US" sz="1200" baseline="30000" dirty="0"/>
                  <a:t>3</a:t>
                </a:r>
                <a:r>
                  <a:rPr lang="en-US" sz="1200" dirty="0"/>
                  <a:t>)</a:t>
                </a:r>
              </a:p>
            </c:rich>
          </c:tx>
          <c:layout>
            <c:manualLayout>
              <c:xMode val="edge"/>
              <c:yMode val="edge"/>
              <c:x val="6.1621072791020418E-3"/>
              <c:y val="0.13099900521248981"/>
            </c:manualLayout>
          </c:layout>
          <c:overlay val="0"/>
        </c:title>
        <c:numFmt formatCode="0" sourceLinked="0"/>
        <c:majorTickMark val="out"/>
        <c:minorTickMark val="none"/>
        <c:tickLblPos val="nextTo"/>
        <c:spPr>
          <a:ln w="6350" cmpd="sng">
            <a:solidFill>
              <a:srgbClr val="000000"/>
            </a:solidFill>
          </a:ln>
        </c:spPr>
        <c:crossAx val="-2054491608"/>
        <c:crosses val="autoZero"/>
        <c:crossBetween val="midCat"/>
        <c:majorUnit val="5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4038156539111374"/>
          <c:y val="2.9281057807033217E-3"/>
          <c:w val="0.70520605258139002"/>
          <c:h val="0.10316401451479823"/>
        </c:manualLayout>
      </c:layout>
      <c:overlay val="0"/>
      <c:spPr>
        <a:noFill/>
      </c:spPr>
    </c:legend>
    <c:plotVisOnly val="1"/>
    <c:dispBlanksAs val="span"/>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5420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Times New Roman" pitchFamily="-108"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68917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C33FE33-7927-0442-9A2D-F7BB0DE6D3A9}"/>
              </a:ext>
            </a:extLst>
          </p:cNvPr>
          <p:cNvSpPr>
            <a:spLocks noGrp="1" noRot="1" noChangeAspect="1" noChangeArrowheads="1" noTextEdit="1"/>
          </p:cNvSpPr>
          <p:nvPr>
            <p:ph type="sldImg"/>
          </p:nvPr>
        </p:nvSpPr>
        <p:spPr>
          <a:xfrm>
            <a:off x="80963" y="857250"/>
            <a:ext cx="6697662" cy="3768725"/>
          </a:xfrm>
          <a:ln/>
        </p:spPr>
      </p:sp>
      <p:sp>
        <p:nvSpPr>
          <p:cNvPr id="46082" name="Notes Placeholder 2">
            <a:extLst>
              <a:ext uri="{FF2B5EF4-FFF2-40B4-BE49-F238E27FC236}">
                <a16:creationId xmlns:a16="http://schemas.microsoft.com/office/drawing/2014/main" id="{9E703758-6639-2548-9DB4-E44EBBBA6A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84030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59D51E8B-8D4F-9646-9299-3503C3335ECD}"/>
              </a:ext>
            </a:extLst>
          </p:cNvPr>
          <p:cNvSpPr>
            <a:spLocks noGrp="1" noRot="1" noChangeAspect="1" noChangeArrowheads="1" noTextEdit="1"/>
          </p:cNvSpPr>
          <p:nvPr>
            <p:ph type="sldImg"/>
          </p:nvPr>
        </p:nvSpPr>
        <p:spPr>
          <a:xfrm>
            <a:off x="80963" y="857250"/>
            <a:ext cx="6697662" cy="3768725"/>
          </a:xfrm>
          <a:ln/>
        </p:spPr>
      </p:sp>
      <p:sp>
        <p:nvSpPr>
          <p:cNvPr id="48130" name="Notes Placeholder 2">
            <a:extLst>
              <a:ext uri="{FF2B5EF4-FFF2-40B4-BE49-F238E27FC236}">
                <a16:creationId xmlns:a16="http://schemas.microsoft.com/office/drawing/2014/main" id="{6C5E1B4D-DF2F-0E4D-85AF-A403AB82615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9866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857250"/>
            <a:ext cx="6697662" cy="3768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12</a:t>
            </a:fld>
            <a:endParaRPr lang="en-US"/>
          </a:p>
        </p:txBody>
      </p:sp>
    </p:spTree>
    <p:extLst>
      <p:ext uri="{BB962C8B-B14F-4D97-AF65-F5344CB8AC3E}">
        <p14:creationId xmlns:p14="http://schemas.microsoft.com/office/powerpoint/2010/main" val="2507330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1C486732-4023-2744-BD4A-B952C9E3089E}"/>
              </a:ext>
            </a:extLst>
          </p:cNvPr>
          <p:cNvSpPr>
            <a:spLocks noGrp="1" noRot="1" noChangeAspect="1" noChangeArrowheads="1" noTextEdit="1"/>
          </p:cNvSpPr>
          <p:nvPr>
            <p:ph type="sldImg"/>
          </p:nvPr>
        </p:nvSpPr>
        <p:spPr>
          <a:xfrm>
            <a:off x="80963" y="857250"/>
            <a:ext cx="6697662" cy="3768725"/>
          </a:xfrm>
          <a:ln/>
        </p:spPr>
      </p:sp>
      <p:sp>
        <p:nvSpPr>
          <p:cNvPr id="50178" name="Notes Placeholder 2">
            <a:extLst>
              <a:ext uri="{FF2B5EF4-FFF2-40B4-BE49-F238E27FC236}">
                <a16:creationId xmlns:a16="http://schemas.microsoft.com/office/drawing/2014/main" id="{2B4F2008-0E0C-1549-8CC3-18259F7C13C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041113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1C486732-4023-2744-BD4A-B952C9E3089E}"/>
              </a:ext>
            </a:extLst>
          </p:cNvPr>
          <p:cNvSpPr>
            <a:spLocks noGrp="1" noRot="1" noChangeAspect="1" noChangeArrowheads="1" noTextEdit="1"/>
          </p:cNvSpPr>
          <p:nvPr>
            <p:ph type="sldImg"/>
          </p:nvPr>
        </p:nvSpPr>
        <p:spPr>
          <a:xfrm>
            <a:off x="80963" y="857250"/>
            <a:ext cx="6697662" cy="3768725"/>
          </a:xfrm>
          <a:ln/>
        </p:spPr>
      </p:sp>
      <p:sp>
        <p:nvSpPr>
          <p:cNvPr id="50178" name="Notes Placeholder 2">
            <a:extLst>
              <a:ext uri="{FF2B5EF4-FFF2-40B4-BE49-F238E27FC236}">
                <a16:creationId xmlns:a16="http://schemas.microsoft.com/office/drawing/2014/main" id="{2B4F2008-0E0C-1549-8CC3-18259F7C13C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7579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1C486732-4023-2744-BD4A-B952C9E3089E}"/>
              </a:ext>
            </a:extLst>
          </p:cNvPr>
          <p:cNvSpPr>
            <a:spLocks noGrp="1" noRot="1" noChangeAspect="1" noChangeArrowheads="1" noTextEdit="1"/>
          </p:cNvSpPr>
          <p:nvPr>
            <p:ph type="sldImg"/>
          </p:nvPr>
        </p:nvSpPr>
        <p:spPr>
          <a:xfrm>
            <a:off x="80963" y="857250"/>
            <a:ext cx="6697662" cy="3768725"/>
          </a:xfrm>
          <a:ln/>
        </p:spPr>
      </p:sp>
      <p:sp>
        <p:nvSpPr>
          <p:cNvPr id="50178" name="Notes Placeholder 2">
            <a:extLst>
              <a:ext uri="{FF2B5EF4-FFF2-40B4-BE49-F238E27FC236}">
                <a16:creationId xmlns:a16="http://schemas.microsoft.com/office/drawing/2014/main" id="{2B4F2008-0E0C-1549-8CC3-18259F7C13C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818950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1C486732-4023-2744-BD4A-B952C9E3089E}"/>
              </a:ext>
            </a:extLst>
          </p:cNvPr>
          <p:cNvSpPr>
            <a:spLocks noGrp="1" noRot="1" noChangeAspect="1" noChangeArrowheads="1" noTextEdit="1"/>
          </p:cNvSpPr>
          <p:nvPr>
            <p:ph type="sldImg"/>
          </p:nvPr>
        </p:nvSpPr>
        <p:spPr>
          <a:xfrm>
            <a:off x="80963" y="857250"/>
            <a:ext cx="6697662" cy="3768725"/>
          </a:xfrm>
          <a:ln/>
        </p:spPr>
      </p:sp>
      <p:sp>
        <p:nvSpPr>
          <p:cNvPr id="50178" name="Notes Placeholder 2">
            <a:extLst>
              <a:ext uri="{FF2B5EF4-FFF2-40B4-BE49-F238E27FC236}">
                <a16:creationId xmlns:a16="http://schemas.microsoft.com/office/drawing/2014/main" id="{2B4F2008-0E0C-1549-8CC3-18259F7C13C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5979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1C486732-4023-2744-BD4A-B952C9E3089E}"/>
              </a:ext>
            </a:extLst>
          </p:cNvPr>
          <p:cNvSpPr>
            <a:spLocks noGrp="1" noRot="1" noChangeAspect="1" noChangeArrowheads="1" noTextEdit="1"/>
          </p:cNvSpPr>
          <p:nvPr>
            <p:ph type="sldImg"/>
          </p:nvPr>
        </p:nvSpPr>
        <p:spPr>
          <a:xfrm>
            <a:off x="80963" y="857250"/>
            <a:ext cx="6697662" cy="3768725"/>
          </a:xfrm>
          <a:ln/>
        </p:spPr>
      </p:sp>
      <p:sp>
        <p:nvSpPr>
          <p:cNvPr id="50178" name="Notes Placeholder 2">
            <a:extLst>
              <a:ext uri="{FF2B5EF4-FFF2-40B4-BE49-F238E27FC236}">
                <a16:creationId xmlns:a16="http://schemas.microsoft.com/office/drawing/2014/main" id="{2B4F2008-0E0C-1549-8CC3-18259F7C13C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11576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DE2130A8-E03F-611E-9D7E-05BAB2C2059C}"/>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U1OHA33252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64" name="Picture 63" descr="AETC_Program-color-outline-01.png">
            <a:extLst>
              <a:ext uri="{FF2B5EF4-FFF2-40B4-BE49-F238E27FC236}">
                <a16:creationId xmlns:a16="http://schemas.microsoft.com/office/drawing/2014/main" id="{09071D42-BF3F-9C42-ABF9-21D75E0675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65" name="Logo Stacked V2">
            <a:extLst>
              <a:ext uri="{FF2B5EF4-FFF2-40B4-BE49-F238E27FC236}">
                <a16:creationId xmlns:a16="http://schemas.microsoft.com/office/drawing/2014/main" id="{B1032EAD-83C6-BA66-2749-6F6BB7D5887E}"/>
              </a:ext>
            </a:extLst>
          </p:cNvPr>
          <p:cNvGrpSpPr>
            <a:grpSpLocks noChangeAspect="1"/>
          </p:cNvGrpSpPr>
          <p:nvPr userDrawn="1"/>
        </p:nvGrpSpPr>
        <p:grpSpPr>
          <a:xfrm>
            <a:off x="3376350" y="3803044"/>
            <a:ext cx="2404630" cy="563949"/>
            <a:chOff x="680865" y="3439338"/>
            <a:chExt cx="4686473" cy="1068091"/>
          </a:xfrm>
        </p:grpSpPr>
        <p:pic>
          <p:nvPicPr>
            <p:cNvPr id="66" name="Logomark V2">
              <a:extLst>
                <a:ext uri="{FF2B5EF4-FFF2-40B4-BE49-F238E27FC236}">
                  <a16:creationId xmlns:a16="http://schemas.microsoft.com/office/drawing/2014/main" id="{682A2C8C-762C-F0AD-8AA9-4FCFD9B14E96}"/>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67" name="Nat HIV Cur logo type stacked">
              <a:extLst>
                <a:ext uri="{FF2B5EF4-FFF2-40B4-BE49-F238E27FC236}">
                  <a16:creationId xmlns:a16="http://schemas.microsoft.com/office/drawing/2014/main" id="{0ED3134B-F5C9-DE4F-D727-743F09F53187}"/>
                </a:ext>
              </a:extLst>
            </p:cNvPr>
            <p:cNvGrpSpPr>
              <a:grpSpLocks noChangeAspect="1"/>
            </p:cNvGrpSpPr>
            <p:nvPr/>
          </p:nvGrpSpPr>
          <p:grpSpPr bwMode="auto">
            <a:xfrm>
              <a:off x="1898650" y="3455065"/>
              <a:ext cx="3468688" cy="1036638"/>
              <a:chOff x="1196" y="1585"/>
              <a:chExt cx="2185" cy="653"/>
            </a:xfrm>
          </p:grpSpPr>
          <p:sp>
            <p:nvSpPr>
              <p:cNvPr id="68" name="Freeform 5">
                <a:extLst>
                  <a:ext uri="{FF2B5EF4-FFF2-40B4-BE49-F238E27FC236}">
                    <a16:creationId xmlns:a16="http://schemas.microsoft.com/office/drawing/2014/main" id="{7C17250A-E704-8ECA-4B29-98B16C1FE3C2}"/>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9" name="Freeform 6">
                <a:extLst>
                  <a:ext uri="{FF2B5EF4-FFF2-40B4-BE49-F238E27FC236}">
                    <a16:creationId xmlns:a16="http://schemas.microsoft.com/office/drawing/2014/main" id="{AA6417CF-45F6-E0CA-E1EB-A1CFDCBCF3E3}"/>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0" name="Freeform 7">
                <a:extLst>
                  <a:ext uri="{FF2B5EF4-FFF2-40B4-BE49-F238E27FC236}">
                    <a16:creationId xmlns:a16="http://schemas.microsoft.com/office/drawing/2014/main" id="{F655E414-4599-8C7C-7B21-40FF0CFCA31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1" name="Freeform 8">
                <a:extLst>
                  <a:ext uri="{FF2B5EF4-FFF2-40B4-BE49-F238E27FC236}">
                    <a16:creationId xmlns:a16="http://schemas.microsoft.com/office/drawing/2014/main" id="{94842F71-7439-225F-52BB-0CC3DCBFFF78}"/>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2" name="Freeform 9">
                <a:extLst>
                  <a:ext uri="{FF2B5EF4-FFF2-40B4-BE49-F238E27FC236}">
                    <a16:creationId xmlns:a16="http://schemas.microsoft.com/office/drawing/2014/main" id="{1948771C-D633-3433-CBBC-B02095C5286F}"/>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3" name="Freeform 10">
                <a:extLst>
                  <a:ext uri="{FF2B5EF4-FFF2-40B4-BE49-F238E27FC236}">
                    <a16:creationId xmlns:a16="http://schemas.microsoft.com/office/drawing/2014/main" id="{124F0DF2-87B0-9E3C-3FA9-3898A10BB6E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4" name="Freeform 11">
                <a:extLst>
                  <a:ext uri="{FF2B5EF4-FFF2-40B4-BE49-F238E27FC236}">
                    <a16:creationId xmlns:a16="http://schemas.microsoft.com/office/drawing/2014/main" id="{DE96A994-74D2-7EAF-EF5A-AFB3AD46D3B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5" name="Freeform 12">
                <a:extLst>
                  <a:ext uri="{FF2B5EF4-FFF2-40B4-BE49-F238E27FC236}">
                    <a16:creationId xmlns:a16="http://schemas.microsoft.com/office/drawing/2014/main" id="{8373AAA1-622E-1445-9EE3-8275F055311C}"/>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6" name="Freeform 13">
                <a:extLst>
                  <a:ext uri="{FF2B5EF4-FFF2-40B4-BE49-F238E27FC236}">
                    <a16:creationId xmlns:a16="http://schemas.microsoft.com/office/drawing/2014/main" id="{CD6866DD-C000-BAC5-07B5-9BC19BD69790}"/>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7" name="Freeform 14">
                <a:extLst>
                  <a:ext uri="{FF2B5EF4-FFF2-40B4-BE49-F238E27FC236}">
                    <a16:creationId xmlns:a16="http://schemas.microsoft.com/office/drawing/2014/main" id="{9CAA8DC5-AFDA-6C0D-1F26-E0C1E16C71E0}"/>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8" name="Freeform 15">
                <a:extLst>
                  <a:ext uri="{FF2B5EF4-FFF2-40B4-BE49-F238E27FC236}">
                    <a16:creationId xmlns:a16="http://schemas.microsoft.com/office/drawing/2014/main" id="{EC395626-B82A-0508-49FB-4119B815272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9" name="Freeform 16">
                <a:extLst>
                  <a:ext uri="{FF2B5EF4-FFF2-40B4-BE49-F238E27FC236}">
                    <a16:creationId xmlns:a16="http://schemas.microsoft.com/office/drawing/2014/main" id="{9670DBD8-0CA5-FADC-870F-CC9136D12D0F}"/>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0" name="Freeform 17">
                <a:extLst>
                  <a:ext uri="{FF2B5EF4-FFF2-40B4-BE49-F238E27FC236}">
                    <a16:creationId xmlns:a16="http://schemas.microsoft.com/office/drawing/2014/main" id="{9F8DA999-143F-E9C9-8EF7-F4EAC444B66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1" name="Freeform 18">
                <a:extLst>
                  <a:ext uri="{FF2B5EF4-FFF2-40B4-BE49-F238E27FC236}">
                    <a16:creationId xmlns:a16="http://schemas.microsoft.com/office/drawing/2014/main" id="{1DD4C4C9-61CC-7E93-50FA-87DAC31E400F}"/>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2" name="Freeform 19">
                <a:extLst>
                  <a:ext uri="{FF2B5EF4-FFF2-40B4-BE49-F238E27FC236}">
                    <a16:creationId xmlns:a16="http://schemas.microsoft.com/office/drawing/2014/main" id="{909FBBBC-6380-4730-42B5-2A966D6FDCB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3" name="Freeform 20">
                <a:extLst>
                  <a:ext uri="{FF2B5EF4-FFF2-40B4-BE49-F238E27FC236}">
                    <a16:creationId xmlns:a16="http://schemas.microsoft.com/office/drawing/2014/main" id="{B1EB74CA-E262-F94E-04B6-8C0E4F1E96A3}"/>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4" name="Freeform 21">
                <a:extLst>
                  <a:ext uri="{FF2B5EF4-FFF2-40B4-BE49-F238E27FC236}">
                    <a16:creationId xmlns:a16="http://schemas.microsoft.com/office/drawing/2014/main" id="{A3E116B2-21CE-E285-8184-879CAF359C2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5" name="Freeform 22">
                <a:extLst>
                  <a:ext uri="{FF2B5EF4-FFF2-40B4-BE49-F238E27FC236}">
                    <a16:creationId xmlns:a16="http://schemas.microsoft.com/office/drawing/2014/main" id="{0CA9DF65-E14A-40E0-A872-0E32C722F7D2}"/>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6" name="Freeform 23">
                <a:extLst>
                  <a:ext uri="{FF2B5EF4-FFF2-40B4-BE49-F238E27FC236}">
                    <a16:creationId xmlns:a16="http://schemas.microsoft.com/office/drawing/2014/main" id="{AFCD0481-DEE1-595D-5C3A-1C3AE1115D76}"/>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7" name="Freeform 24">
                <a:extLst>
                  <a:ext uri="{FF2B5EF4-FFF2-40B4-BE49-F238E27FC236}">
                    <a16:creationId xmlns:a16="http://schemas.microsoft.com/office/drawing/2014/main" id="{C068D554-F4F3-F123-0356-B58FDB17D4BB}"/>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8" name="Freeform 25">
                <a:extLst>
                  <a:ext uri="{FF2B5EF4-FFF2-40B4-BE49-F238E27FC236}">
                    <a16:creationId xmlns:a16="http://schemas.microsoft.com/office/drawing/2014/main" id="{A414554D-92C2-B6A3-3646-012970FC63EF}"/>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89" name="Picture 88">
            <a:extLst>
              <a:ext uri="{FF2B5EF4-FFF2-40B4-BE49-F238E27FC236}">
                <a16:creationId xmlns:a16="http://schemas.microsoft.com/office/drawing/2014/main" id="{D1FED897-1DFF-B1E3-940B-2EA3BFE8BCFC}"/>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755506858"/>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Viral_High_Middle_Membrane_Host">
    <p:spTree>
      <p:nvGrpSpPr>
        <p:cNvPr id="1" name=""/>
        <p:cNvGrpSpPr/>
        <p:nvPr/>
      </p:nvGrpSpPr>
      <p:grpSpPr>
        <a:xfrm>
          <a:off x="0" y="0"/>
          <a:ext cx="0" cy="0"/>
          <a:chOff x="0" y="0"/>
          <a:chExt cx="0" cy="0"/>
        </a:xfrm>
      </p:grpSpPr>
      <p:sp>
        <p:nvSpPr>
          <p:cNvPr id="477" name="Rectangle 3">
            <a:extLst>
              <a:ext uri="{FF2B5EF4-FFF2-40B4-BE49-F238E27FC236}">
                <a16:creationId xmlns:a16="http://schemas.microsoft.com/office/drawing/2014/main" id="{AA57C9A0-574D-374C-8D37-7E174C86990E}"/>
              </a:ext>
            </a:extLst>
          </p:cNvPr>
          <p:cNvSpPr>
            <a:spLocks noChangeArrowheads="1"/>
          </p:cNvSpPr>
          <p:nvPr userDrawn="1"/>
        </p:nvSpPr>
        <p:spPr bwMode="ltGray">
          <a:xfrm>
            <a:off x="-5857" y="4343401"/>
            <a:ext cx="9162288" cy="809617"/>
          </a:xfrm>
          <a:prstGeom prst="rect">
            <a:avLst/>
          </a:prstGeom>
          <a:gradFill flip="none" rotWithShape="1">
            <a:gsLst>
              <a:gs pos="55000">
                <a:srgbClr val="A1ACB4"/>
              </a:gs>
              <a:gs pos="96000">
                <a:srgbClr val="949FAA"/>
              </a:gs>
              <a:gs pos="0">
                <a:srgbClr val="C6D6E3"/>
              </a:gs>
              <a:gs pos="100000">
                <a:srgbClr val="DEE0E3"/>
              </a:gs>
            </a:gsLst>
            <a:lin ang="16200000" scaled="0"/>
            <a:tileRect/>
          </a:gradFill>
          <a:ln w="25400">
            <a:noFill/>
            <a:miter lim="800000"/>
            <a:headEnd/>
            <a:tailEnd/>
          </a:ln>
        </p:spPr>
        <p:txBody>
          <a:bodyPr>
            <a:prstTxWarp prst="textNoShape">
              <a:avLst/>
            </a:prstTxWarp>
          </a:bodyPr>
          <a:lstStyle/>
          <a:p>
            <a:r>
              <a:rPr lang="en-US" sz="1800"/>
              <a:t> </a:t>
            </a:r>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grpSp>
        <p:nvGrpSpPr>
          <p:cNvPr id="452" name="Logo Stacked V2">
            <a:extLst>
              <a:ext uri="{FF2B5EF4-FFF2-40B4-BE49-F238E27FC236}">
                <a16:creationId xmlns:a16="http://schemas.microsoft.com/office/drawing/2014/main" id="{7FC6CDE1-AAB7-3C4E-BD91-DEC337CED066}"/>
              </a:ext>
            </a:extLst>
          </p:cNvPr>
          <p:cNvGrpSpPr>
            <a:grpSpLocks noChangeAspect="1"/>
          </p:cNvGrpSpPr>
          <p:nvPr userDrawn="1"/>
        </p:nvGrpSpPr>
        <p:grpSpPr>
          <a:xfrm>
            <a:off x="8071600" y="4860986"/>
            <a:ext cx="993262" cy="226314"/>
            <a:chOff x="680865" y="3439338"/>
            <a:chExt cx="4686473" cy="1068091"/>
          </a:xfrm>
        </p:grpSpPr>
        <p:pic>
          <p:nvPicPr>
            <p:cNvPr id="453" name="Logomark V2">
              <a:extLst>
                <a:ext uri="{FF2B5EF4-FFF2-40B4-BE49-F238E27FC236}">
                  <a16:creationId xmlns:a16="http://schemas.microsoft.com/office/drawing/2014/main" id="{E5491DEB-DCAA-D54F-AA68-8AA67E097D6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454" name="Nat HIV Cur logo type stacked">
              <a:extLst>
                <a:ext uri="{FF2B5EF4-FFF2-40B4-BE49-F238E27FC236}">
                  <a16:creationId xmlns:a16="http://schemas.microsoft.com/office/drawing/2014/main" id="{B2D6C9C0-163D-504B-ADAC-58B9077E1A0F}"/>
                </a:ext>
              </a:extLst>
            </p:cNvPr>
            <p:cNvGrpSpPr>
              <a:grpSpLocks noChangeAspect="1"/>
            </p:cNvGrpSpPr>
            <p:nvPr/>
          </p:nvGrpSpPr>
          <p:grpSpPr bwMode="auto">
            <a:xfrm>
              <a:off x="1898650" y="3455065"/>
              <a:ext cx="3468688" cy="1036638"/>
              <a:chOff x="1196" y="1585"/>
              <a:chExt cx="2185" cy="653"/>
            </a:xfrm>
          </p:grpSpPr>
          <p:sp>
            <p:nvSpPr>
              <p:cNvPr id="455" name="Freeform 5">
                <a:extLst>
                  <a:ext uri="{FF2B5EF4-FFF2-40B4-BE49-F238E27FC236}">
                    <a16:creationId xmlns:a16="http://schemas.microsoft.com/office/drawing/2014/main" id="{BA943F86-E28C-3D4B-9CE0-D3C39EE02F6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6">
                <a:extLst>
                  <a:ext uri="{FF2B5EF4-FFF2-40B4-BE49-F238E27FC236}">
                    <a16:creationId xmlns:a16="http://schemas.microsoft.com/office/drawing/2014/main" id="{7B4FF1DA-D455-964C-80B2-9149E13AB854}"/>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7">
                <a:extLst>
                  <a:ext uri="{FF2B5EF4-FFF2-40B4-BE49-F238E27FC236}">
                    <a16:creationId xmlns:a16="http://schemas.microsoft.com/office/drawing/2014/main" id="{DCDE1CED-92D7-1F4A-BD0C-E519EFF39138}"/>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8">
                <a:extLst>
                  <a:ext uri="{FF2B5EF4-FFF2-40B4-BE49-F238E27FC236}">
                    <a16:creationId xmlns:a16="http://schemas.microsoft.com/office/drawing/2014/main" id="{69E255C6-98D0-EA49-A2BB-A1CFEC46FBB6}"/>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9">
                <a:extLst>
                  <a:ext uri="{FF2B5EF4-FFF2-40B4-BE49-F238E27FC236}">
                    <a16:creationId xmlns:a16="http://schemas.microsoft.com/office/drawing/2014/main" id="{1EF5C886-56E3-FB48-9138-D64413C0CF17}"/>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10">
                <a:extLst>
                  <a:ext uri="{FF2B5EF4-FFF2-40B4-BE49-F238E27FC236}">
                    <a16:creationId xmlns:a16="http://schemas.microsoft.com/office/drawing/2014/main" id="{B1E39C06-01BF-1F4C-A467-D4A6F1E4227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11">
                <a:extLst>
                  <a:ext uri="{FF2B5EF4-FFF2-40B4-BE49-F238E27FC236}">
                    <a16:creationId xmlns:a16="http://schemas.microsoft.com/office/drawing/2014/main" id="{ED5BB646-624A-9149-845F-AFB715719345}"/>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12">
                <a:extLst>
                  <a:ext uri="{FF2B5EF4-FFF2-40B4-BE49-F238E27FC236}">
                    <a16:creationId xmlns:a16="http://schemas.microsoft.com/office/drawing/2014/main" id="{CEFADF03-3045-0747-A896-21685A655861}"/>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13">
                <a:extLst>
                  <a:ext uri="{FF2B5EF4-FFF2-40B4-BE49-F238E27FC236}">
                    <a16:creationId xmlns:a16="http://schemas.microsoft.com/office/drawing/2014/main" id="{BE1E725B-A21C-B146-866F-56534100DD89}"/>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14">
                <a:extLst>
                  <a:ext uri="{FF2B5EF4-FFF2-40B4-BE49-F238E27FC236}">
                    <a16:creationId xmlns:a16="http://schemas.microsoft.com/office/drawing/2014/main" id="{0B167233-AFAF-B74E-AB3C-3DDAB0995782}"/>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15">
                <a:extLst>
                  <a:ext uri="{FF2B5EF4-FFF2-40B4-BE49-F238E27FC236}">
                    <a16:creationId xmlns:a16="http://schemas.microsoft.com/office/drawing/2014/main" id="{42F4295B-66A8-1E4E-B237-406FF9F1B5F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16">
                <a:extLst>
                  <a:ext uri="{FF2B5EF4-FFF2-40B4-BE49-F238E27FC236}">
                    <a16:creationId xmlns:a16="http://schemas.microsoft.com/office/drawing/2014/main" id="{7003EFB2-467B-394D-B94A-537CCDF81348}"/>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17">
                <a:extLst>
                  <a:ext uri="{FF2B5EF4-FFF2-40B4-BE49-F238E27FC236}">
                    <a16:creationId xmlns:a16="http://schemas.microsoft.com/office/drawing/2014/main" id="{A0AFCB90-1D6D-AD42-AA57-E66FF713C71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Freeform 18">
                <a:extLst>
                  <a:ext uri="{FF2B5EF4-FFF2-40B4-BE49-F238E27FC236}">
                    <a16:creationId xmlns:a16="http://schemas.microsoft.com/office/drawing/2014/main" id="{6E31E626-519B-1545-B1BC-A4E191E6D6C8}"/>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19">
                <a:extLst>
                  <a:ext uri="{FF2B5EF4-FFF2-40B4-BE49-F238E27FC236}">
                    <a16:creationId xmlns:a16="http://schemas.microsoft.com/office/drawing/2014/main" id="{90E04D8F-9A1F-914B-85DD-2DF818688F9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20">
                <a:extLst>
                  <a:ext uri="{FF2B5EF4-FFF2-40B4-BE49-F238E27FC236}">
                    <a16:creationId xmlns:a16="http://schemas.microsoft.com/office/drawing/2014/main" id="{814B17AC-53C8-1843-9BCE-FC16A36C71B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21">
                <a:extLst>
                  <a:ext uri="{FF2B5EF4-FFF2-40B4-BE49-F238E27FC236}">
                    <a16:creationId xmlns:a16="http://schemas.microsoft.com/office/drawing/2014/main" id="{5B763F7C-87BB-BD43-8B63-57362798A6D9}"/>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Freeform 22">
                <a:extLst>
                  <a:ext uri="{FF2B5EF4-FFF2-40B4-BE49-F238E27FC236}">
                    <a16:creationId xmlns:a16="http://schemas.microsoft.com/office/drawing/2014/main" id="{EFE8012E-3301-464A-8B4B-BAC4E5D6EFA0}"/>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23">
                <a:extLst>
                  <a:ext uri="{FF2B5EF4-FFF2-40B4-BE49-F238E27FC236}">
                    <a16:creationId xmlns:a16="http://schemas.microsoft.com/office/drawing/2014/main" id="{BE8F2FB9-02B8-DA43-BCDB-FE3AECC20F3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Freeform 24">
                <a:extLst>
                  <a:ext uri="{FF2B5EF4-FFF2-40B4-BE49-F238E27FC236}">
                    <a16:creationId xmlns:a16="http://schemas.microsoft.com/office/drawing/2014/main" id="{6DC0E2D8-7CBF-4147-8F21-1F3C5BBDDC9C}"/>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25">
                <a:extLst>
                  <a:ext uri="{FF2B5EF4-FFF2-40B4-BE49-F238E27FC236}">
                    <a16:creationId xmlns:a16="http://schemas.microsoft.com/office/drawing/2014/main" id="{F07C37C2-14FD-5F49-BE56-C27585FFA1EF}"/>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478" name="Picture 477" descr="Membrane_Light.png">
            <a:extLst>
              <a:ext uri="{FF2B5EF4-FFF2-40B4-BE49-F238E27FC236}">
                <a16:creationId xmlns:a16="http://schemas.microsoft.com/office/drawing/2014/main" id="{3E7BFC7C-0A66-8349-941A-ED2AEF7432B8}"/>
              </a:ext>
            </a:extLst>
          </p:cNvPr>
          <p:cNvPicPr>
            <a:picLocks noChangeAspect="1"/>
          </p:cNvPicPr>
          <p:nvPr userDrawn="1"/>
        </p:nvPicPr>
        <p:blipFill>
          <a:blip r:embed="rId4">
            <a:alphaModFix amt="61000"/>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tretch>
            <a:fillRect/>
          </a:stretch>
        </p:blipFill>
        <p:spPr>
          <a:xfrm>
            <a:off x="-38100" y="3973951"/>
            <a:ext cx="9235441" cy="398024"/>
          </a:xfrm>
          <a:prstGeom prst="rect">
            <a:avLst/>
          </a:prstGeom>
        </p:spPr>
      </p:pic>
      <p:cxnSp>
        <p:nvCxnSpPr>
          <p:cNvPr id="446" name="Straight Connector 445">
            <a:extLst>
              <a:ext uri="{FF2B5EF4-FFF2-40B4-BE49-F238E27FC236}">
                <a16:creationId xmlns:a16="http://schemas.microsoft.com/office/drawing/2014/main" id="{9F460A54-8F70-AD43-8AFA-EA63BF68A34F}"/>
              </a:ext>
            </a:extLst>
          </p:cNvPr>
          <p:cNvCxnSpPr/>
          <p:nvPr userDrawn="1"/>
        </p:nvCxnSpPr>
        <p:spPr>
          <a:xfrm>
            <a:off x="-7494"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447" name="Text Placeholder 5">
            <a:extLst>
              <a:ext uri="{FF2B5EF4-FFF2-40B4-BE49-F238E27FC236}">
                <a16:creationId xmlns:a16="http://schemas.microsoft.com/office/drawing/2014/main" id="{6CE89C53-C935-E246-9CAF-405B9C3C8813}"/>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
        <p:nvSpPr>
          <p:cNvPr id="449" name="Rectangle 25">
            <a:extLst>
              <a:ext uri="{FF2B5EF4-FFF2-40B4-BE49-F238E27FC236}">
                <a16:creationId xmlns:a16="http://schemas.microsoft.com/office/drawing/2014/main" id="{05A24564-90CB-E74B-92EE-5707DBEFD7FB}"/>
              </a:ext>
            </a:extLst>
          </p:cNvPr>
          <p:cNvSpPr>
            <a:spLocks noChangeArrowheads="1"/>
          </p:cNvSpPr>
          <p:nvPr userDrawn="1"/>
        </p:nvSpPr>
        <p:spPr bwMode="auto">
          <a:xfrm>
            <a:off x="111915" y="4387635"/>
            <a:ext cx="1408005" cy="443710"/>
          </a:xfrm>
          <a:prstGeom prst="rect">
            <a:avLst/>
          </a:prstGeom>
          <a:noFill/>
          <a:ln w="12700">
            <a:noFill/>
            <a:miter lim="800000"/>
            <a:headEnd/>
            <a:tailEnd/>
          </a:ln>
        </p:spPr>
        <p:txBody>
          <a:bodyPr lIns="70247" tIns="35719" rIns="70247" bIns="35719" anchor="ctr">
            <a:prstTxWarp prst="textNoShape">
              <a:avLst/>
            </a:prstTxWarp>
          </a:bodyPr>
          <a:lstStyle/>
          <a:p>
            <a:pPr defTabSz="701279">
              <a:lnSpc>
                <a:spcPts val="1400"/>
              </a:lnSpc>
              <a:spcBef>
                <a:spcPct val="2000"/>
              </a:spcBef>
            </a:pPr>
            <a:r>
              <a:rPr lang="en-US" sz="1000" dirty="0">
                <a:solidFill>
                  <a:schemeClr val="tx1">
                    <a:lumMod val="75000"/>
                    <a:lumOff val="25000"/>
                  </a:schemeClr>
                </a:solidFill>
                <a:latin typeface="Arial" charset="0"/>
              </a:rPr>
              <a:t>Intracellular Space</a:t>
            </a:r>
          </a:p>
          <a:p>
            <a:pPr defTabSz="701279">
              <a:lnSpc>
                <a:spcPts val="1400"/>
              </a:lnSpc>
              <a:spcBef>
                <a:spcPct val="2000"/>
              </a:spcBef>
            </a:pPr>
            <a:r>
              <a:rPr lang="en-US" sz="1400" dirty="0">
                <a:solidFill>
                  <a:srgbClr val="404040"/>
                </a:solidFill>
                <a:latin typeface="Arial" charset="0"/>
              </a:rPr>
              <a:t>Host Cell</a:t>
            </a:r>
          </a:p>
        </p:txBody>
      </p:sp>
      <p:sp>
        <p:nvSpPr>
          <p:cNvPr id="476" name="Oval 1">
            <a:extLst>
              <a:ext uri="{FF2B5EF4-FFF2-40B4-BE49-F238E27FC236}">
                <a16:creationId xmlns:a16="http://schemas.microsoft.com/office/drawing/2014/main" id="{0CAC405A-C181-C545-B07D-585FD2345985}"/>
              </a:ext>
            </a:extLst>
          </p:cNvPr>
          <p:cNvSpPr/>
          <p:nvPr userDrawn="1"/>
        </p:nvSpPr>
        <p:spPr>
          <a:xfrm>
            <a:off x="-5857" y="927589"/>
            <a:ext cx="9153144" cy="1528070"/>
          </a:xfrm>
          <a:custGeom>
            <a:avLst/>
            <a:gdLst>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9790113 w 9790114"/>
              <a:gd name="connsiteY5" fmla="*/ 1371600 h 1664494"/>
              <a:gd name="connsiteX6" fmla="*/ 4895057 w 9790114"/>
              <a:gd name="connsiteY6" fmla="*/ 1664494 h 1664494"/>
              <a:gd name="connsiteX7" fmla="*/ 33274 w 9790114"/>
              <a:gd name="connsiteY7" fmla="*/ 1371600 h 1664494"/>
              <a:gd name="connsiteX8" fmla="*/ 0 w 9790114"/>
              <a:gd name="connsiteY8" fmla="*/ 1371600 h 1664494"/>
              <a:gd name="connsiteX9" fmla="*/ 0 w 9790114"/>
              <a:gd name="connsiteY9" fmla="*/ 1333500 h 1664494"/>
              <a:gd name="connsiteX10" fmla="*/ 0 w 9790114"/>
              <a:gd name="connsiteY10"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33274 w 9790114"/>
              <a:gd name="connsiteY6" fmla="*/ 1371600 h 1664494"/>
              <a:gd name="connsiteX7" fmla="*/ 0 w 9790114"/>
              <a:gd name="connsiteY7" fmla="*/ 1371600 h 1664494"/>
              <a:gd name="connsiteX8" fmla="*/ 0 w 9790114"/>
              <a:gd name="connsiteY8" fmla="*/ 1333500 h 1664494"/>
              <a:gd name="connsiteX9" fmla="*/ 0 w 9790114"/>
              <a:gd name="connsiteY9"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33274 w 9790114"/>
              <a:gd name="connsiteY6" fmla="*/ 1371600 h 1664494"/>
              <a:gd name="connsiteX7" fmla="*/ 0 w 9790114"/>
              <a:gd name="connsiteY7" fmla="*/ 1333500 h 1664494"/>
              <a:gd name="connsiteX8" fmla="*/ 0 w 9790114"/>
              <a:gd name="connsiteY8"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0 w 9790114"/>
              <a:gd name="connsiteY6" fmla="*/ 1333500 h 1664494"/>
              <a:gd name="connsiteX7" fmla="*/ 0 w 9790114"/>
              <a:gd name="connsiteY7" fmla="*/ 0 h 1664494"/>
              <a:gd name="connsiteX0" fmla="*/ 0 w 9790114"/>
              <a:gd name="connsiteY0" fmla="*/ 0 h 1664699"/>
              <a:gd name="connsiteX1" fmla="*/ 9790113 w 9790114"/>
              <a:gd name="connsiteY1" fmla="*/ 0 h 1664699"/>
              <a:gd name="connsiteX2" fmla="*/ 9790113 w 9790114"/>
              <a:gd name="connsiteY2" fmla="*/ 1333497 h 1664699"/>
              <a:gd name="connsiteX3" fmla="*/ 9790114 w 9790114"/>
              <a:gd name="connsiteY3" fmla="*/ 1333500 h 1664699"/>
              <a:gd name="connsiteX4" fmla="*/ 9790113 w 9790114"/>
              <a:gd name="connsiteY4" fmla="*/ 1333503 h 1664699"/>
              <a:gd name="connsiteX5" fmla="*/ 4895057 w 9790114"/>
              <a:gd name="connsiteY5" fmla="*/ 1664494 h 1664699"/>
              <a:gd name="connsiteX6" fmla="*/ 0 w 9790114"/>
              <a:gd name="connsiteY6" fmla="*/ 1333500 h 1664699"/>
              <a:gd name="connsiteX7" fmla="*/ 0 w 9790114"/>
              <a:gd name="connsiteY7" fmla="*/ 0 h 1664699"/>
              <a:gd name="connsiteX0" fmla="*/ 0 w 9794645"/>
              <a:gd name="connsiteY0" fmla="*/ 0 h 1664699"/>
              <a:gd name="connsiteX1" fmla="*/ 9790113 w 9794645"/>
              <a:gd name="connsiteY1" fmla="*/ 0 h 1664699"/>
              <a:gd name="connsiteX2" fmla="*/ 9790113 w 9794645"/>
              <a:gd name="connsiteY2" fmla="*/ 1333497 h 1664699"/>
              <a:gd name="connsiteX3" fmla="*/ 9790114 w 9794645"/>
              <a:gd name="connsiteY3" fmla="*/ 1333500 h 1664699"/>
              <a:gd name="connsiteX4" fmla="*/ 9790113 w 9794645"/>
              <a:gd name="connsiteY4" fmla="*/ 1333503 h 1664699"/>
              <a:gd name="connsiteX5" fmla="*/ 4895057 w 9794645"/>
              <a:gd name="connsiteY5" fmla="*/ 1664494 h 1664699"/>
              <a:gd name="connsiteX6" fmla="*/ 0 w 9794645"/>
              <a:gd name="connsiteY6" fmla="*/ 1333500 h 1664699"/>
              <a:gd name="connsiteX7" fmla="*/ 0 w 9794645"/>
              <a:gd name="connsiteY7" fmla="*/ 0 h 1664699"/>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4895057 w 9794645"/>
              <a:gd name="connsiteY5" fmla="*/ 1664494 h 1664634"/>
              <a:gd name="connsiteX6" fmla="*/ 0 w 9794645"/>
              <a:gd name="connsiteY6" fmla="*/ 1333500 h 1664634"/>
              <a:gd name="connsiteX7" fmla="*/ 0 w 9794645"/>
              <a:gd name="connsiteY7" fmla="*/ 0 h 1664634"/>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4895057 w 9794645"/>
              <a:gd name="connsiteY5" fmla="*/ 1664494 h 1664634"/>
              <a:gd name="connsiteX6" fmla="*/ 0 w 9794645"/>
              <a:gd name="connsiteY6" fmla="*/ 1333500 h 1664634"/>
              <a:gd name="connsiteX7" fmla="*/ 0 w 9794645"/>
              <a:gd name="connsiteY7" fmla="*/ 0 h 1664634"/>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5017434 w 9794645"/>
              <a:gd name="connsiteY5" fmla="*/ 1664494 h 1664634"/>
              <a:gd name="connsiteX6" fmla="*/ 0 w 9794645"/>
              <a:gd name="connsiteY6" fmla="*/ 1333500 h 1664634"/>
              <a:gd name="connsiteX7" fmla="*/ 0 w 9794645"/>
              <a:gd name="connsiteY7" fmla="*/ 0 h 1664634"/>
              <a:gd name="connsiteX0" fmla="*/ 0 w 9794645"/>
              <a:gd name="connsiteY0" fmla="*/ 0 h 1672660"/>
              <a:gd name="connsiteX1" fmla="*/ 9790113 w 9794645"/>
              <a:gd name="connsiteY1" fmla="*/ 0 h 1672660"/>
              <a:gd name="connsiteX2" fmla="*/ 9790113 w 9794645"/>
              <a:gd name="connsiteY2" fmla="*/ 1333497 h 1672660"/>
              <a:gd name="connsiteX3" fmla="*/ 9790114 w 9794645"/>
              <a:gd name="connsiteY3" fmla="*/ 1333500 h 1672660"/>
              <a:gd name="connsiteX4" fmla="*/ 9790113 w 9794645"/>
              <a:gd name="connsiteY4" fmla="*/ 1105925 h 1672660"/>
              <a:gd name="connsiteX5" fmla="*/ 5017434 w 9794645"/>
              <a:gd name="connsiteY5" fmla="*/ 1664494 h 1672660"/>
              <a:gd name="connsiteX6" fmla="*/ 0 w 9794645"/>
              <a:gd name="connsiteY6" fmla="*/ 1333500 h 1672660"/>
              <a:gd name="connsiteX7" fmla="*/ 0 w 9794645"/>
              <a:gd name="connsiteY7" fmla="*/ 0 h 1672660"/>
              <a:gd name="connsiteX0" fmla="*/ 0 w 10143645"/>
              <a:gd name="connsiteY0" fmla="*/ 0 h 1672660"/>
              <a:gd name="connsiteX1" fmla="*/ 9790113 w 10143645"/>
              <a:gd name="connsiteY1" fmla="*/ 0 h 1672660"/>
              <a:gd name="connsiteX2" fmla="*/ 9790113 w 10143645"/>
              <a:gd name="connsiteY2" fmla="*/ 1333497 h 1672660"/>
              <a:gd name="connsiteX3" fmla="*/ 9790114 w 10143645"/>
              <a:gd name="connsiteY3" fmla="*/ 1333500 h 1672660"/>
              <a:gd name="connsiteX4" fmla="*/ 5017434 w 10143645"/>
              <a:gd name="connsiteY4" fmla="*/ 1664494 h 1672660"/>
              <a:gd name="connsiteX5" fmla="*/ 0 w 10143645"/>
              <a:gd name="connsiteY5" fmla="*/ 1333500 h 1672660"/>
              <a:gd name="connsiteX6" fmla="*/ 0 w 10143645"/>
              <a:gd name="connsiteY6" fmla="*/ 0 h 1672660"/>
              <a:gd name="connsiteX0" fmla="*/ 0 w 9794645"/>
              <a:gd name="connsiteY0" fmla="*/ 0 h 1672660"/>
              <a:gd name="connsiteX1" fmla="*/ 9790113 w 9794645"/>
              <a:gd name="connsiteY1" fmla="*/ 0 h 1672660"/>
              <a:gd name="connsiteX2" fmla="*/ 9790113 w 9794645"/>
              <a:gd name="connsiteY2" fmla="*/ 1333497 h 1672660"/>
              <a:gd name="connsiteX3" fmla="*/ 5017434 w 9794645"/>
              <a:gd name="connsiteY3" fmla="*/ 1664494 h 1672660"/>
              <a:gd name="connsiteX4" fmla="*/ 0 w 9794645"/>
              <a:gd name="connsiteY4" fmla="*/ 1333500 h 1672660"/>
              <a:gd name="connsiteX5" fmla="*/ 0 w 9794645"/>
              <a:gd name="connsiteY5" fmla="*/ 0 h 1672660"/>
              <a:gd name="connsiteX0" fmla="*/ 0 w 9794645"/>
              <a:gd name="connsiteY0" fmla="*/ 0 h 1664494"/>
              <a:gd name="connsiteX1" fmla="*/ 9790113 w 9794645"/>
              <a:gd name="connsiteY1" fmla="*/ 0 h 1664494"/>
              <a:gd name="connsiteX2" fmla="*/ 9790113 w 9794645"/>
              <a:gd name="connsiteY2" fmla="*/ 1333497 h 1664494"/>
              <a:gd name="connsiteX3" fmla="*/ 5017434 w 9794645"/>
              <a:gd name="connsiteY3" fmla="*/ 1664494 h 1664494"/>
              <a:gd name="connsiteX4" fmla="*/ 0 w 9794645"/>
              <a:gd name="connsiteY4" fmla="*/ 1333500 h 1664494"/>
              <a:gd name="connsiteX5" fmla="*/ 0 w 9794645"/>
              <a:gd name="connsiteY5" fmla="*/ 0 h 1664494"/>
              <a:gd name="connsiteX0" fmla="*/ 0 w 9794645"/>
              <a:gd name="connsiteY0" fmla="*/ 0 h 1669079"/>
              <a:gd name="connsiteX1" fmla="*/ 9790113 w 9794645"/>
              <a:gd name="connsiteY1" fmla="*/ 0 h 1669079"/>
              <a:gd name="connsiteX2" fmla="*/ 9790113 w 9794645"/>
              <a:gd name="connsiteY2" fmla="*/ 1178744 h 1669079"/>
              <a:gd name="connsiteX3" fmla="*/ 5017434 w 9794645"/>
              <a:gd name="connsiteY3" fmla="*/ 1664494 h 1669079"/>
              <a:gd name="connsiteX4" fmla="*/ 0 w 9794645"/>
              <a:gd name="connsiteY4" fmla="*/ 1333500 h 1669079"/>
              <a:gd name="connsiteX5" fmla="*/ 0 w 9794645"/>
              <a:gd name="connsiteY5" fmla="*/ 0 h 1669079"/>
              <a:gd name="connsiteX0" fmla="*/ 0 w 9794645"/>
              <a:gd name="connsiteY0" fmla="*/ 0 h 1664529"/>
              <a:gd name="connsiteX1" fmla="*/ 9790113 w 9794645"/>
              <a:gd name="connsiteY1" fmla="*/ 0 h 1664529"/>
              <a:gd name="connsiteX2" fmla="*/ 9790113 w 9794645"/>
              <a:gd name="connsiteY2" fmla="*/ 1178744 h 1664529"/>
              <a:gd name="connsiteX3" fmla="*/ 5017434 w 9794645"/>
              <a:gd name="connsiteY3" fmla="*/ 1664494 h 1664529"/>
              <a:gd name="connsiteX4" fmla="*/ 0 w 9794645"/>
              <a:gd name="connsiteY4" fmla="*/ 1196954 h 1664529"/>
              <a:gd name="connsiteX5" fmla="*/ 0 w 9794645"/>
              <a:gd name="connsiteY5" fmla="*/ 0 h 166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4645" h="1664529">
                <a:moveTo>
                  <a:pt x="0" y="0"/>
                </a:moveTo>
                <a:lnTo>
                  <a:pt x="9790113" y="0"/>
                </a:lnTo>
                <a:cubicBezTo>
                  <a:pt x="9790113" y="444499"/>
                  <a:pt x="9800311" y="1171194"/>
                  <a:pt x="9790113" y="1178744"/>
                </a:cubicBezTo>
                <a:cubicBezTo>
                  <a:pt x="8994667" y="1456160"/>
                  <a:pt x="6649119" y="1661459"/>
                  <a:pt x="5017434" y="1664494"/>
                </a:cubicBezTo>
                <a:cubicBezTo>
                  <a:pt x="3385749" y="1667529"/>
                  <a:pt x="815843" y="1474370"/>
                  <a:pt x="0" y="1196954"/>
                </a:cubicBezTo>
                <a:lnTo>
                  <a:pt x="0" y="0"/>
                </a:lnTo>
                <a:close/>
              </a:path>
            </a:pathLst>
          </a:custGeom>
          <a:gradFill flip="none" rotWithShape="1">
            <a:gsLst>
              <a:gs pos="0">
                <a:srgbClr val="E0DDC4"/>
              </a:gs>
              <a:gs pos="98000">
                <a:schemeClr val="bg1">
                  <a:lumMod val="9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79" name="Group 478">
            <a:extLst>
              <a:ext uri="{FF2B5EF4-FFF2-40B4-BE49-F238E27FC236}">
                <a16:creationId xmlns:a16="http://schemas.microsoft.com/office/drawing/2014/main" id="{2128D4A6-0189-A044-9156-3EFF2D724A0F}"/>
              </a:ext>
            </a:extLst>
          </p:cNvPr>
          <p:cNvGrpSpPr/>
          <p:nvPr userDrawn="1"/>
        </p:nvGrpSpPr>
        <p:grpSpPr>
          <a:xfrm>
            <a:off x="-84372" y="1834250"/>
            <a:ext cx="9318755" cy="680018"/>
            <a:chOff x="-29631" y="2217511"/>
            <a:chExt cx="9245601" cy="906690"/>
          </a:xfrm>
        </p:grpSpPr>
        <p:cxnSp>
          <p:nvCxnSpPr>
            <p:cNvPr id="480" name="Straight Connector 479">
              <a:extLst>
                <a:ext uri="{FF2B5EF4-FFF2-40B4-BE49-F238E27FC236}">
                  <a16:creationId xmlns:a16="http://schemas.microsoft.com/office/drawing/2014/main" id="{29A8FC31-83A8-114D-9A32-79A80425D68E}"/>
                </a:ext>
              </a:extLst>
            </p:cNvPr>
            <p:cNvCxnSpPr/>
            <p:nvPr/>
          </p:nvCxnSpPr>
          <p:spPr bwMode="auto">
            <a:xfrm rot="5400000">
              <a:off x="6466794" y="271349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81" name="Straight Connector 480">
              <a:extLst>
                <a:ext uri="{FF2B5EF4-FFF2-40B4-BE49-F238E27FC236}">
                  <a16:creationId xmlns:a16="http://schemas.microsoft.com/office/drawing/2014/main" id="{105B87A8-17C6-1C45-B9F7-E84A4B825443}"/>
                </a:ext>
              </a:extLst>
            </p:cNvPr>
            <p:cNvCxnSpPr/>
            <p:nvPr/>
          </p:nvCxnSpPr>
          <p:spPr bwMode="auto">
            <a:xfrm rot="16200000" flipH="1">
              <a:off x="6506862" y="27116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82" name="Oval 481">
              <a:extLst>
                <a:ext uri="{FF2B5EF4-FFF2-40B4-BE49-F238E27FC236}">
                  <a16:creationId xmlns:a16="http://schemas.microsoft.com/office/drawing/2014/main" id="{2EC41A51-FA58-294F-8509-B26CC9E0E866}"/>
                </a:ext>
              </a:extLst>
            </p:cNvPr>
            <p:cNvSpPr>
              <a:spLocks noChangeAspect="1"/>
            </p:cNvSpPr>
            <p:nvPr/>
          </p:nvSpPr>
          <p:spPr bwMode="auto">
            <a:xfrm>
              <a:off x="6481231" y="254877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83" name="Straight Connector 482">
              <a:extLst>
                <a:ext uri="{FF2B5EF4-FFF2-40B4-BE49-F238E27FC236}">
                  <a16:creationId xmlns:a16="http://schemas.microsoft.com/office/drawing/2014/main" id="{6B4488AE-395F-664E-9394-ACBCAE00D20B}"/>
                </a:ext>
              </a:extLst>
            </p:cNvPr>
            <p:cNvCxnSpPr/>
            <p:nvPr/>
          </p:nvCxnSpPr>
          <p:spPr bwMode="auto">
            <a:xfrm rot="16200000" flipH="1">
              <a:off x="6469969" y="287571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84" name="Straight Connector 483">
              <a:extLst>
                <a:ext uri="{FF2B5EF4-FFF2-40B4-BE49-F238E27FC236}">
                  <a16:creationId xmlns:a16="http://schemas.microsoft.com/office/drawing/2014/main" id="{0E743616-3C7B-B249-A662-03B900C43308}"/>
                </a:ext>
              </a:extLst>
            </p:cNvPr>
            <p:cNvCxnSpPr/>
            <p:nvPr/>
          </p:nvCxnSpPr>
          <p:spPr bwMode="auto">
            <a:xfrm rot="5400000">
              <a:off x="6506862" y="28738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85" name="Oval 484">
              <a:extLst>
                <a:ext uri="{FF2B5EF4-FFF2-40B4-BE49-F238E27FC236}">
                  <a16:creationId xmlns:a16="http://schemas.microsoft.com/office/drawing/2014/main" id="{B0F6038E-C1B1-F244-8255-BAA3E1210CD6}"/>
                </a:ext>
              </a:extLst>
            </p:cNvPr>
            <p:cNvSpPr>
              <a:spLocks noChangeAspect="1"/>
            </p:cNvSpPr>
            <p:nvPr/>
          </p:nvSpPr>
          <p:spPr bwMode="auto">
            <a:xfrm>
              <a:off x="6490755" y="29181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86" name="Straight Connector 485">
              <a:extLst>
                <a:ext uri="{FF2B5EF4-FFF2-40B4-BE49-F238E27FC236}">
                  <a16:creationId xmlns:a16="http://schemas.microsoft.com/office/drawing/2014/main" id="{5899A55E-F081-4748-BE45-767DAE5CCBEA}"/>
                </a:ext>
              </a:extLst>
            </p:cNvPr>
            <p:cNvCxnSpPr/>
            <p:nvPr/>
          </p:nvCxnSpPr>
          <p:spPr bwMode="auto">
            <a:xfrm rot="5400000">
              <a:off x="6602260" y="270396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87" name="Straight Connector 486">
              <a:extLst>
                <a:ext uri="{FF2B5EF4-FFF2-40B4-BE49-F238E27FC236}">
                  <a16:creationId xmlns:a16="http://schemas.microsoft.com/office/drawing/2014/main" id="{BB0572FE-1816-9946-8EDE-CAC807BF3AEE}"/>
                </a:ext>
              </a:extLst>
            </p:cNvPr>
            <p:cNvCxnSpPr/>
            <p:nvPr/>
          </p:nvCxnSpPr>
          <p:spPr bwMode="auto">
            <a:xfrm rot="16200000" flipH="1">
              <a:off x="6642328" y="270208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88" name="Oval 487">
              <a:extLst>
                <a:ext uri="{FF2B5EF4-FFF2-40B4-BE49-F238E27FC236}">
                  <a16:creationId xmlns:a16="http://schemas.microsoft.com/office/drawing/2014/main" id="{7AD1EE5B-3465-7E48-A4A4-EABBAFC76D99}"/>
                </a:ext>
              </a:extLst>
            </p:cNvPr>
            <p:cNvSpPr>
              <a:spLocks noChangeAspect="1"/>
            </p:cNvSpPr>
            <p:nvPr/>
          </p:nvSpPr>
          <p:spPr bwMode="auto">
            <a:xfrm>
              <a:off x="6616697" y="253924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89" name="Straight Connector 488">
              <a:extLst>
                <a:ext uri="{FF2B5EF4-FFF2-40B4-BE49-F238E27FC236}">
                  <a16:creationId xmlns:a16="http://schemas.microsoft.com/office/drawing/2014/main" id="{45C90616-F347-3245-8CCD-F5E4963CB51A}"/>
                </a:ext>
              </a:extLst>
            </p:cNvPr>
            <p:cNvCxnSpPr/>
            <p:nvPr/>
          </p:nvCxnSpPr>
          <p:spPr bwMode="auto">
            <a:xfrm rot="16200000" flipH="1">
              <a:off x="6605435" y="286619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90" name="Straight Connector 489">
              <a:extLst>
                <a:ext uri="{FF2B5EF4-FFF2-40B4-BE49-F238E27FC236}">
                  <a16:creationId xmlns:a16="http://schemas.microsoft.com/office/drawing/2014/main" id="{07F5BD3A-A821-5143-BDB4-7B660629D558}"/>
                </a:ext>
              </a:extLst>
            </p:cNvPr>
            <p:cNvCxnSpPr/>
            <p:nvPr/>
          </p:nvCxnSpPr>
          <p:spPr bwMode="auto">
            <a:xfrm rot="5400000">
              <a:off x="6642328" y="286430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91" name="Oval 490">
              <a:extLst>
                <a:ext uri="{FF2B5EF4-FFF2-40B4-BE49-F238E27FC236}">
                  <a16:creationId xmlns:a16="http://schemas.microsoft.com/office/drawing/2014/main" id="{CA6D8052-2C43-DA43-9A67-027D9DDDC4BE}"/>
                </a:ext>
              </a:extLst>
            </p:cNvPr>
            <p:cNvSpPr>
              <a:spLocks noChangeAspect="1"/>
            </p:cNvSpPr>
            <p:nvPr/>
          </p:nvSpPr>
          <p:spPr bwMode="auto">
            <a:xfrm>
              <a:off x="6626221" y="290860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92" name="Straight Connector 491">
              <a:extLst>
                <a:ext uri="{FF2B5EF4-FFF2-40B4-BE49-F238E27FC236}">
                  <a16:creationId xmlns:a16="http://schemas.microsoft.com/office/drawing/2014/main" id="{2CD3CE66-CF05-E54F-BEBE-F30AF213110B}"/>
                </a:ext>
              </a:extLst>
            </p:cNvPr>
            <p:cNvCxnSpPr/>
            <p:nvPr/>
          </p:nvCxnSpPr>
          <p:spPr bwMode="auto">
            <a:xfrm rot="5400000">
              <a:off x="6195860" y="272967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93" name="Straight Connector 492">
              <a:extLst>
                <a:ext uri="{FF2B5EF4-FFF2-40B4-BE49-F238E27FC236}">
                  <a16:creationId xmlns:a16="http://schemas.microsoft.com/office/drawing/2014/main" id="{E7FC47D2-8B6F-1E42-A52B-57FFB532D94A}"/>
                </a:ext>
              </a:extLst>
            </p:cNvPr>
            <p:cNvCxnSpPr/>
            <p:nvPr/>
          </p:nvCxnSpPr>
          <p:spPr bwMode="auto">
            <a:xfrm rot="16200000" flipH="1">
              <a:off x="6235928" y="272779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94" name="Oval 493">
              <a:extLst>
                <a:ext uri="{FF2B5EF4-FFF2-40B4-BE49-F238E27FC236}">
                  <a16:creationId xmlns:a16="http://schemas.microsoft.com/office/drawing/2014/main" id="{A9A6D077-9DB4-3540-82C6-FCEC5EE78BE4}"/>
                </a:ext>
              </a:extLst>
            </p:cNvPr>
            <p:cNvSpPr>
              <a:spLocks noChangeAspect="1"/>
            </p:cNvSpPr>
            <p:nvPr/>
          </p:nvSpPr>
          <p:spPr bwMode="auto">
            <a:xfrm>
              <a:off x="6210297" y="256495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95" name="Straight Connector 494">
              <a:extLst>
                <a:ext uri="{FF2B5EF4-FFF2-40B4-BE49-F238E27FC236}">
                  <a16:creationId xmlns:a16="http://schemas.microsoft.com/office/drawing/2014/main" id="{EE8207B5-A120-3847-8FCB-0C1295C9EFD1}"/>
                </a:ext>
              </a:extLst>
            </p:cNvPr>
            <p:cNvCxnSpPr/>
            <p:nvPr/>
          </p:nvCxnSpPr>
          <p:spPr bwMode="auto">
            <a:xfrm rot="16200000" flipH="1">
              <a:off x="6199035" y="289189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96" name="Straight Connector 495">
              <a:extLst>
                <a:ext uri="{FF2B5EF4-FFF2-40B4-BE49-F238E27FC236}">
                  <a16:creationId xmlns:a16="http://schemas.microsoft.com/office/drawing/2014/main" id="{747062DA-0A1C-8F4A-BA4A-63CFB9210309}"/>
                </a:ext>
              </a:extLst>
            </p:cNvPr>
            <p:cNvCxnSpPr/>
            <p:nvPr/>
          </p:nvCxnSpPr>
          <p:spPr bwMode="auto">
            <a:xfrm rot="5400000">
              <a:off x="6235928" y="289001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97" name="Oval 496">
              <a:extLst>
                <a:ext uri="{FF2B5EF4-FFF2-40B4-BE49-F238E27FC236}">
                  <a16:creationId xmlns:a16="http://schemas.microsoft.com/office/drawing/2014/main" id="{2EA16032-8BE3-984F-86E9-01B433D99975}"/>
                </a:ext>
              </a:extLst>
            </p:cNvPr>
            <p:cNvSpPr>
              <a:spLocks noChangeAspect="1"/>
            </p:cNvSpPr>
            <p:nvPr/>
          </p:nvSpPr>
          <p:spPr bwMode="auto">
            <a:xfrm>
              <a:off x="6219821" y="293431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98" name="Straight Connector 497">
              <a:extLst>
                <a:ext uri="{FF2B5EF4-FFF2-40B4-BE49-F238E27FC236}">
                  <a16:creationId xmlns:a16="http://schemas.microsoft.com/office/drawing/2014/main" id="{AA17ED07-9510-A44D-ACC4-C4C9BEBCFD3C}"/>
                </a:ext>
              </a:extLst>
            </p:cNvPr>
            <p:cNvCxnSpPr/>
            <p:nvPr/>
          </p:nvCxnSpPr>
          <p:spPr bwMode="auto">
            <a:xfrm rot="5400000">
              <a:off x="6331326" y="272015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99" name="Straight Connector 498">
              <a:extLst>
                <a:ext uri="{FF2B5EF4-FFF2-40B4-BE49-F238E27FC236}">
                  <a16:creationId xmlns:a16="http://schemas.microsoft.com/office/drawing/2014/main" id="{C7A2DB10-CE1D-CC40-9928-DC77293EE108}"/>
                </a:ext>
              </a:extLst>
            </p:cNvPr>
            <p:cNvCxnSpPr/>
            <p:nvPr/>
          </p:nvCxnSpPr>
          <p:spPr bwMode="auto">
            <a:xfrm rot="16200000" flipH="1">
              <a:off x="6371394" y="271826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00" name="Oval 499">
              <a:extLst>
                <a:ext uri="{FF2B5EF4-FFF2-40B4-BE49-F238E27FC236}">
                  <a16:creationId xmlns:a16="http://schemas.microsoft.com/office/drawing/2014/main" id="{915F0BDD-144C-A749-AE87-570C3CA87EE2}"/>
                </a:ext>
              </a:extLst>
            </p:cNvPr>
            <p:cNvSpPr>
              <a:spLocks noChangeAspect="1"/>
            </p:cNvSpPr>
            <p:nvPr/>
          </p:nvSpPr>
          <p:spPr bwMode="auto">
            <a:xfrm>
              <a:off x="6345763" y="255543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01" name="Straight Connector 500">
              <a:extLst>
                <a:ext uri="{FF2B5EF4-FFF2-40B4-BE49-F238E27FC236}">
                  <a16:creationId xmlns:a16="http://schemas.microsoft.com/office/drawing/2014/main" id="{FB068437-675D-434D-80C0-F3ACA6E8441E}"/>
                </a:ext>
              </a:extLst>
            </p:cNvPr>
            <p:cNvCxnSpPr/>
            <p:nvPr/>
          </p:nvCxnSpPr>
          <p:spPr bwMode="auto">
            <a:xfrm rot="16200000" flipH="1">
              <a:off x="6334501" y="28823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02" name="Straight Connector 501">
              <a:extLst>
                <a:ext uri="{FF2B5EF4-FFF2-40B4-BE49-F238E27FC236}">
                  <a16:creationId xmlns:a16="http://schemas.microsoft.com/office/drawing/2014/main" id="{EADF8812-7C88-AA43-B447-F7DC4A722329}"/>
                </a:ext>
              </a:extLst>
            </p:cNvPr>
            <p:cNvCxnSpPr/>
            <p:nvPr/>
          </p:nvCxnSpPr>
          <p:spPr bwMode="auto">
            <a:xfrm rot="5400000">
              <a:off x="6371394" y="288048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03" name="Oval 502">
              <a:extLst>
                <a:ext uri="{FF2B5EF4-FFF2-40B4-BE49-F238E27FC236}">
                  <a16:creationId xmlns:a16="http://schemas.microsoft.com/office/drawing/2014/main" id="{2378C2F6-7E22-984D-BBF5-90DE7D9B3F74}"/>
                </a:ext>
              </a:extLst>
            </p:cNvPr>
            <p:cNvSpPr>
              <a:spLocks noChangeAspect="1"/>
            </p:cNvSpPr>
            <p:nvPr/>
          </p:nvSpPr>
          <p:spPr bwMode="auto">
            <a:xfrm>
              <a:off x="6355287" y="292478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04" name="Straight Connector 503">
              <a:extLst>
                <a:ext uri="{FF2B5EF4-FFF2-40B4-BE49-F238E27FC236}">
                  <a16:creationId xmlns:a16="http://schemas.microsoft.com/office/drawing/2014/main" id="{113BA414-CF0A-994C-98F0-21EED34B26FD}"/>
                </a:ext>
              </a:extLst>
            </p:cNvPr>
            <p:cNvCxnSpPr/>
            <p:nvPr/>
          </p:nvCxnSpPr>
          <p:spPr bwMode="auto">
            <a:xfrm rot="5400000">
              <a:off x="5924928" y="274101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05" name="Straight Connector 504">
              <a:extLst>
                <a:ext uri="{FF2B5EF4-FFF2-40B4-BE49-F238E27FC236}">
                  <a16:creationId xmlns:a16="http://schemas.microsoft.com/office/drawing/2014/main" id="{0229F861-45AA-8242-8520-E2F2AF69FA5A}"/>
                </a:ext>
              </a:extLst>
            </p:cNvPr>
            <p:cNvCxnSpPr/>
            <p:nvPr/>
          </p:nvCxnSpPr>
          <p:spPr bwMode="auto">
            <a:xfrm rot="16200000" flipH="1">
              <a:off x="5964996" y="273912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06" name="Oval 505">
              <a:extLst>
                <a:ext uri="{FF2B5EF4-FFF2-40B4-BE49-F238E27FC236}">
                  <a16:creationId xmlns:a16="http://schemas.microsoft.com/office/drawing/2014/main" id="{D8C99F1C-E67D-0E43-87C9-8B7D79F741A9}"/>
                </a:ext>
              </a:extLst>
            </p:cNvPr>
            <p:cNvSpPr>
              <a:spLocks noChangeAspect="1"/>
            </p:cNvSpPr>
            <p:nvPr/>
          </p:nvSpPr>
          <p:spPr bwMode="auto">
            <a:xfrm>
              <a:off x="5939365" y="257629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07" name="Straight Connector 506">
              <a:extLst>
                <a:ext uri="{FF2B5EF4-FFF2-40B4-BE49-F238E27FC236}">
                  <a16:creationId xmlns:a16="http://schemas.microsoft.com/office/drawing/2014/main" id="{E625B2FC-E847-9940-A2B9-FF84245C81A7}"/>
                </a:ext>
              </a:extLst>
            </p:cNvPr>
            <p:cNvCxnSpPr/>
            <p:nvPr/>
          </p:nvCxnSpPr>
          <p:spPr bwMode="auto">
            <a:xfrm rot="16200000" flipH="1">
              <a:off x="5928103" y="290323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08" name="Straight Connector 507">
              <a:extLst>
                <a:ext uri="{FF2B5EF4-FFF2-40B4-BE49-F238E27FC236}">
                  <a16:creationId xmlns:a16="http://schemas.microsoft.com/office/drawing/2014/main" id="{905F6C3D-455E-9245-8D10-A7AB9F1262C1}"/>
                </a:ext>
              </a:extLst>
            </p:cNvPr>
            <p:cNvCxnSpPr/>
            <p:nvPr/>
          </p:nvCxnSpPr>
          <p:spPr bwMode="auto">
            <a:xfrm rot="5400000">
              <a:off x="5964996" y="29013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09" name="Oval 508">
              <a:extLst>
                <a:ext uri="{FF2B5EF4-FFF2-40B4-BE49-F238E27FC236}">
                  <a16:creationId xmlns:a16="http://schemas.microsoft.com/office/drawing/2014/main" id="{DCE65484-FDB3-1042-ACCD-8395ECB17E94}"/>
                </a:ext>
              </a:extLst>
            </p:cNvPr>
            <p:cNvSpPr>
              <a:spLocks noChangeAspect="1"/>
            </p:cNvSpPr>
            <p:nvPr/>
          </p:nvSpPr>
          <p:spPr bwMode="auto">
            <a:xfrm>
              <a:off x="5948889" y="294564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10" name="Straight Connector 509">
              <a:extLst>
                <a:ext uri="{FF2B5EF4-FFF2-40B4-BE49-F238E27FC236}">
                  <a16:creationId xmlns:a16="http://schemas.microsoft.com/office/drawing/2014/main" id="{A56A1995-E5E3-AC46-BEB4-FF1890F431D2}"/>
                </a:ext>
              </a:extLst>
            </p:cNvPr>
            <p:cNvCxnSpPr/>
            <p:nvPr/>
          </p:nvCxnSpPr>
          <p:spPr bwMode="auto">
            <a:xfrm rot="5400000">
              <a:off x="6060394" y="273148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11" name="Straight Connector 510">
              <a:extLst>
                <a:ext uri="{FF2B5EF4-FFF2-40B4-BE49-F238E27FC236}">
                  <a16:creationId xmlns:a16="http://schemas.microsoft.com/office/drawing/2014/main" id="{AA8C7290-D8C0-534D-8B4F-2C0EBEE13E09}"/>
                </a:ext>
              </a:extLst>
            </p:cNvPr>
            <p:cNvCxnSpPr/>
            <p:nvPr/>
          </p:nvCxnSpPr>
          <p:spPr bwMode="auto">
            <a:xfrm rot="16200000" flipH="1">
              <a:off x="6100462" y="27296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12" name="Oval 511">
              <a:extLst>
                <a:ext uri="{FF2B5EF4-FFF2-40B4-BE49-F238E27FC236}">
                  <a16:creationId xmlns:a16="http://schemas.microsoft.com/office/drawing/2014/main" id="{4ACDEC92-A72B-D048-9D30-CA34AE147863}"/>
                </a:ext>
              </a:extLst>
            </p:cNvPr>
            <p:cNvSpPr>
              <a:spLocks noChangeAspect="1"/>
            </p:cNvSpPr>
            <p:nvPr/>
          </p:nvSpPr>
          <p:spPr bwMode="auto">
            <a:xfrm>
              <a:off x="6074831" y="256676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13" name="Straight Connector 512">
              <a:extLst>
                <a:ext uri="{FF2B5EF4-FFF2-40B4-BE49-F238E27FC236}">
                  <a16:creationId xmlns:a16="http://schemas.microsoft.com/office/drawing/2014/main" id="{D46192C0-1F98-104A-92D2-6EE1D38A2CAD}"/>
                </a:ext>
              </a:extLst>
            </p:cNvPr>
            <p:cNvCxnSpPr/>
            <p:nvPr/>
          </p:nvCxnSpPr>
          <p:spPr bwMode="auto">
            <a:xfrm rot="16200000" flipH="1">
              <a:off x="6063569" y="289371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14" name="Straight Connector 513">
              <a:extLst>
                <a:ext uri="{FF2B5EF4-FFF2-40B4-BE49-F238E27FC236}">
                  <a16:creationId xmlns:a16="http://schemas.microsoft.com/office/drawing/2014/main" id="{7F9B0AE2-F214-8B4B-AC8B-BE5BE7E811AA}"/>
                </a:ext>
              </a:extLst>
            </p:cNvPr>
            <p:cNvCxnSpPr/>
            <p:nvPr/>
          </p:nvCxnSpPr>
          <p:spPr bwMode="auto">
            <a:xfrm rot="5400000">
              <a:off x="6100462" y="28918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15" name="Oval 514">
              <a:extLst>
                <a:ext uri="{FF2B5EF4-FFF2-40B4-BE49-F238E27FC236}">
                  <a16:creationId xmlns:a16="http://schemas.microsoft.com/office/drawing/2014/main" id="{C1BCF8CC-A1CD-174C-B75D-58DEE037B1D8}"/>
                </a:ext>
              </a:extLst>
            </p:cNvPr>
            <p:cNvSpPr>
              <a:spLocks noChangeAspect="1"/>
            </p:cNvSpPr>
            <p:nvPr/>
          </p:nvSpPr>
          <p:spPr bwMode="auto">
            <a:xfrm>
              <a:off x="6084355" y="29361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16" name="Straight Connector 515">
              <a:extLst>
                <a:ext uri="{FF2B5EF4-FFF2-40B4-BE49-F238E27FC236}">
                  <a16:creationId xmlns:a16="http://schemas.microsoft.com/office/drawing/2014/main" id="{D9BC3643-4B2F-644F-B4F3-99DE0F1BCDB9}"/>
                </a:ext>
              </a:extLst>
            </p:cNvPr>
            <p:cNvCxnSpPr/>
            <p:nvPr/>
          </p:nvCxnSpPr>
          <p:spPr bwMode="auto">
            <a:xfrm rot="5400000">
              <a:off x="5653994" y="275719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17" name="Straight Connector 516">
              <a:extLst>
                <a:ext uri="{FF2B5EF4-FFF2-40B4-BE49-F238E27FC236}">
                  <a16:creationId xmlns:a16="http://schemas.microsoft.com/office/drawing/2014/main" id="{EA2F99DC-17B2-D647-B8C2-412F9095CE34}"/>
                </a:ext>
              </a:extLst>
            </p:cNvPr>
            <p:cNvCxnSpPr/>
            <p:nvPr/>
          </p:nvCxnSpPr>
          <p:spPr bwMode="auto">
            <a:xfrm rot="16200000" flipH="1">
              <a:off x="5694062" y="275531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18" name="Oval 517">
              <a:extLst>
                <a:ext uri="{FF2B5EF4-FFF2-40B4-BE49-F238E27FC236}">
                  <a16:creationId xmlns:a16="http://schemas.microsoft.com/office/drawing/2014/main" id="{D9B84A5C-C839-E64C-AB2B-379DB6C4E6F4}"/>
                </a:ext>
              </a:extLst>
            </p:cNvPr>
            <p:cNvSpPr>
              <a:spLocks noChangeAspect="1"/>
            </p:cNvSpPr>
            <p:nvPr/>
          </p:nvSpPr>
          <p:spPr bwMode="auto">
            <a:xfrm>
              <a:off x="5668431" y="259247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19" name="Straight Connector 518">
              <a:extLst>
                <a:ext uri="{FF2B5EF4-FFF2-40B4-BE49-F238E27FC236}">
                  <a16:creationId xmlns:a16="http://schemas.microsoft.com/office/drawing/2014/main" id="{9B0D1BA7-236B-0146-B2CE-D4BC524E4FB4}"/>
                </a:ext>
              </a:extLst>
            </p:cNvPr>
            <p:cNvCxnSpPr/>
            <p:nvPr/>
          </p:nvCxnSpPr>
          <p:spPr bwMode="auto">
            <a:xfrm rot="16200000" flipH="1">
              <a:off x="5657169" y="2919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20" name="Straight Connector 519">
              <a:extLst>
                <a:ext uri="{FF2B5EF4-FFF2-40B4-BE49-F238E27FC236}">
                  <a16:creationId xmlns:a16="http://schemas.microsoft.com/office/drawing/2014/main" id="{60015C30-EB73-CD4F-A92D-B668C0D47598}"/>
                </a:ext>
              </a:extLst>
            </p:cNvPr>
            <p:cNvCxnSpPr/>
            <p:nvPr/>
          </p:nvCxnSpPr>
          <p:spPr bwMode="auto">
            <a:xfrm rot="5400000">
              <a:off x="5694062" y="291753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21" name="Oval 520">
              <a:extLst>
                <a:ext uri="{FF2B5EF4-FFF2-40B4-BE49-F238E27FC236}">
                  <a16:creationId xmlns:a16="http://schemas.microsoft.com/office/drawing/2014/main" id="{0D8649A6-DA71-EC4E-AEB0-65068DFB97BA}"/>
                </a:ext>
              </a:extLst>
            </p:cNvPr>
            <p:cNvSpPr>
              <a:spLocks noChangeAspect="1"/>
            </p:cNvSpPr>
            <p:nvPr/>
          </p:nvSpPr>
          <p:spPr bwMode="auto">
            <a:xfrm>
              <a:off x="5677955" y="29618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22" name="Straight Connector 521">
              <a:extLst>
                <a:ext uri="{FF2B5EF4-FFF2-40B4-BE49-F238E27FC236}">
                  <a16:creationId xmlns:a16="http://schemas.microsoft.com/office/drawing/2014/main" id="{E255F82E-D050-C14F-B180-55F8566E622C}"/>
                </a:ext>
              </a:extLst>
            </p:cNvPr>
            <p:cNvCxnSpPr/>
            <p:nvPr/>
          </p:nvCxnSpPr>
          <p:spPr bwMode="auto">
            <a:xfrm rot="5400000">
              <a:off x="5789460" y="274767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23" name="Straight Connector 522">
              <a:extLst>
                <a:ext uri="{FF2B5EF4-FFF2-40B4-BE49-F238E27FC236}">
                  <a16:creationId xmlns:a16="http://schemas.microsoft.com/office/drawing/2014/main" id="{470FCA33-345F-8047-8EB2-C79ACAD8D67A}"/>
                </a:ext>
              </a:extLst>
            </p:cNvPr>
            <p:cNvCxnSpPr/>
            <p:nvPr/>
          </p:nvCxnSpPr>
          <p:spPr bwMode="auto">
            <a:xfrm rot="16200000" flipH="1">
              <a:off x="5829528" y="27457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24" name="Oval 523">
              <a:extLst>
                <a:ext uri="{FF2B5EF4-FFF2-40B4-BE49-F238E27FC236}">
                  <a16:creationId xmlns:a16="http://schemas.microsoft.com/office/drawing/2014/main" id="{27E182E6-0488-3141-98D4-98C65DD23913}"/>
                </a:ext>
              </a:extLst>
            </p:cNvPr>
            <p:cNvSpPr>
              <a:spLocks noChangeAspect="1"/>
            </p:cNvSpPr>
            <p:nvPr/>
          </p:nvSpPr>
          <p:spPr bwMode="auto">
            <a:xfrm>
              <a:off x="5803897" y="258295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25" name="Straight Connector 524">
              <a:extLst>
                <a:ext uri="{FF2B5EF4-FFF2-40B4-BE49-F238E27FC236}">
                  <a16:creationId xmlns:a16="http://schemas.microsoft.com/office/drawing/2014/main" id="{4FFFBF11-0775-EB4A-8386-0520E61F2D68}"/>
                </a:ext>
              </a:extLst>
            </p:cNvPr>
            <p:cNvCxnSpPr/>
            <p:nvPr/>
          </p:nvCxnSpPr>
          <p:spPr bwMode="auto">
            <a:xfrm rot="16200000" flipH="1">
              <a:off x="5792635" y="29098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26" name="Straight Connector 525">
              <a:extLst>
                <a:ext uri="{FF2B5EF4-FFF2-40B4-BE49-F238E27FC236}">
                  <a16:creationId xmlns:a16="http://schemas.microsoft.com/office/drawing/2014/main" id="{F4B56803-2945-DE45-9819-E8B79E60C36E}"/>
                </a:ext>
              </a:extLst>
            </p:cNvPr>
            <p:cNvCxnSpPr/>
            <p:nvPr/>
          </p:nvCxnSpPr>
          <p:spPr bwMode="auto">
            <a:xfrm rot="5400000">
              <a:off x="5829528" y="29080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27" name="Oval 526">
              <a:extLst>
                <a:ext uri="{FF2B5EF4-FFF2-40B4-BE49-F238E27FC236}">
                  <a16:creationId xmlns:a16="http://schemas.microsoft.com/office/drawing/2014/main" id="{B8A384A3-135C-5942-B03F-7DDF1762784B}"/>
                </a:ext>
              </a:extLst>
            </p:cNvPr>
            <p:cNvSpPr>
              <a:spLocks noChangeAspect="1"/>
            </p:cNvSpPr>
            <p:nvPr/>
          </p:nvSpPr>
          <p:spPr bwMode="auto">
            <a:xfrm>
              <a:off x="5813421" y="295230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28" name="Straight Connector 527">
              <a:extLst>
                <a:ext uri="{FF2B5EF4-FFF2-40B4-BE49-F238E27FC236}">
                  <a16:creationId xmlns:a16="http://schemas.microsoft.com/office/drawing/2014/main" id="{E6E45BA2-F8AD-7448-9533-3F07F849BCED}"/>
                </a:ext>
              </a:extLst>
            </p:cNvPr>
            <p:cNvCxnSpPr/>
            <p:nvPr/>
          </p:nvCxnSpPr>
          <p:spPr bwMode="auto">
            <a:xfrm rot="5400000">
              <a:off x="7010579" y="267962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29" name="Straight Connector 528">
              <a:extLst>
                <a:ext uri="{FF2B5EF4-FFF2-40B4-BE49-F238E27FC236}">
                  <a16:creationId xmlns:a16="http://schemas.microsoft.com/office/drawing/2014/main" id="{A7D68B2F-3949-174A-BFDD-6F0B4027705F}"/>
                </a:ext>
              </a:extLst>
            </p:cNvPr>
            <p:cNvCxnSpPr/>
            <p:nvPr/>
          </p:nvCxnSpPr>
          <p:spPr bwMode="auto">
            <a:xfrm rot="16200000" flipH="1">
              <a:off x="7050647" y="267773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30" name="Oval 529">
              <a:extLst>
                <a:ext uri="{FF2B5EF4-FFF2-40B4-BE49-F238E27FC236}">
                  <a16:creationId xmlns:a16="http://schemas.microsoft.com/office/drawing/2014/main" id="{022E3778-627B-5F45-B78A-D788FDD4D577}"/>
                </a:ext>
              </a:extLst>
            </p:cNvPr>
            <p:cNvSpPr>
              <a:spLocks noChangeAspect="1"/>
            </p:cNvSpPr>
            <p:nvPr/>
          </p:nvSpPr>
          <p:spPr bwMode="auto">
            <a:xfrm>
              <a:off x="7025016" y="251490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31" name="Straight Connector 530">
              <a:extLst>
                <a:ext uri="{FF2B5EF4-FFF2-40B4-BE49-F238E27FC236}">
                  <a16:creationId xmlns:a16="http://schemas.microsoft.com/office/drawing/2014/main" id="{80188777-2496-F04B-ACE0-66BCC3A83D59}"/>
                </a:ext>
              </a:extLst>
            </p:cNvPr>
            <p:cNvCxnSpPr/>
            <p:nvPr/>
          </p:nvCxnSpPr>
          <p:spPr bwMode="auto">
            <a:xfrm rot="16011323" flipH="1">
              <a:off x="7015151" y="284739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32" name="Straight Connector 531">
              <a:extLst>
                <a:ext uri="{FF2B5EF4-FFF2-40B4-BE49-F238E27FC236}">
                  <a16:creationId xmlns:a16="http://schemas.microsoft.com/office/drawing/2014/main" id="{4C905480-33CE-834A-9200-D87C59116DA4}"/>
                </a:ext>
              </a:extLst>
            </p:cNvPr>
            <p:cNvCxnSpPr/>
            <p:nvPr/>
          </p:nvCxnSpPr>
          <p:spPr bwMode="auto">
            <a:xfrm rot="5211323">
              <a:off x="7051972" y="284349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33" name="Oval 532">
              <a:extLst>
                <a:ext uri="{FF2B5EF4-FFF2-40B4-BE49-F238E27FC236}">
                  <a16:creationId xmlns:a16="http://schemas.microsoft.com/office/drawing/2014/main" id="{F12221A6-F933-2641-82E2-571349D92F95}"/>
                </a:ext>
              </a:extLst>
            </p:cNvPr>
            <p:cNvSpPr>
              <a:spLocks noChangeAspect="1"/>
            </p:cNvSpPr>
            <p:nvPr/>
          </p:nvSpPr>
          <p:spPr bwMode="auto">
            <a:xfrm rot="21411323">
              <a:off x="7041560" y="288841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34" name="Straight Connector 533">
              <a:extLst>
                <a:ext uri="{FF2B5EF4-FFF2-40B4-BE49-F238E27FC236}">
                  <a16:creationId xmlns:a16="http://schemas.microsoft.com/office/drawing/2014/main" id="{9A223BC3-9F25-2F44-97EE-3FE36BCE221C}"/>
                </a:ext>
              </a:extLst>
            </p:cNvPr>
            <p:cNvCxnSpPr/>
            <p:nvPr/>
          </p:nvCxnSpPr>
          <p:spPr bwMode="auto">
            <a:xfrm rot="5400000">
              <a:off x="7146045" y="266586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35" name="Straight Connector 534">
              <a:extLst>
                <a:ext uri="{FF2B5EF4-FFF2-40B4-BE49-F238E27FC236}">
                  <a16:creationId xmlns:a16="http://schemas.microsoft.com/office/drawing/2014/main" id="{A7F0411A-FB3E-444F-8494-05106EC20C21}"/>
                </a:ext>
              </a:extLst>
            </p:cNvPr>
            <p:cNvCxnSpPr/>
            <p:nvPr/>
          </p:nvCxnSpPr>
          <p:spPr bwMode="auto">
            <a:xfrm rot="16200000" flipH="1">
              <a:off x="7186113" y="26639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36" name="Oval 535">
              <a:extLst>
                <a:ext uri="{FF2B5EF4-FFF2-40B4-BE49-F238E27FC236}">
                  <a16:creationId xmlns:a16="http://schemas.microsoft.com/office/drawing/2014/main" id="{5E575AB5-0014-584F-A4FB-1BAF331A6908}"/>
                </a:ext>
              </a:extLst>
            </p:cNvPr>
            <p:cNvSpPr>
              <a:spLocks noChangeAspect="1"/>
            </p:cNvSpPr>
            <p:nvPr/>
          </p:nvSpPr>
          <p:spPr bwMode="auto">
            <a:xfrm>
              <a:off x="7160482" y="250114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37" name="Straight Connector 536">
              <a:extLst>
                <a:ext uri="{FF2B5EF4-FFF2-40B4-BE49-F238E27FC236}">
                  <a16:creationId xmlns:a16="http://schemas.microsoft.com/office/drawing/2014/main" id="{CE3E7DF7-B11E-0744-951D-02061570D5CF}"/>
                </a:ext>
              </a:extLst>
            </p:cNvPr>
            <p:cNvCxnSpPr/>
            <p:nvPr/>
          </p:nvCxnSpPr>
          <p:spPr bwMode="auto">
            <a:xfrm rot="15964251" flipH="1">
              <a:off x="7158387" y="28339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38" name="Straight Connector 537">
              <a:extLst>
                <a:ext uri="{FF2B5EF4-FFF2-40B4-BE49-F238E27FC236}">
                  <a16:creationId xmlns:a16="http://schemas.microsoft.com/office/drawing/2014/main" id="{721D59D9-F90F-E04D-9071-A06464CABE45}"/>
                </a:ext>
              </a:extLst>
            </p:cNvPr>
            <p:cNvCxnSpPr/>
            <p:nvPr/>
          </p:nvCxnSpPr>
          <p:spPr bwMode="auto">
            <a:xfrm rot="5164251">
              <a:off x="7195173" y="282958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39" name="Oval 538">
              <a:extLst>
                <a:ext uri="{FF2B5EF4-FFF2-40B4-BE49-F238E27FC236}">
                  <a16:creationId xmlns:a16="http://schemas.microsoft.com/office/drawing/2014/main" id="{9935353C-740E-284B-94FE-5648BD3F10B2}"/>
                </a:ext>
              </a:extLst>
            </p:cNvPr>
            <p:cNvSpPr>
              <a:spLocks noChangeAspect="1"/>
            </p:cNvSpPr>
            <p:nvPr/>
          </p:nvSpPr>
          <p:spPr bwMode="auto">
            <a:xfrm rot="21364251">
              <a:off x="7186186" y="28746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40" name="Straight Connector 539">
              <a:extLst>
                <a:ext uri="{FF2B5EF4-FFF2-40B4-BE49-F238E27FC236}">
                  <a16:creationId xmlns:a16="http://schemas.microsoft.com/office/drawing/2014/main" id="{1ED48B6C-89C4-DB43-8F3A-385C00AA71B7}"/>
                </a:ext>
              </a:extLst>
            </p:cNvPr>
            <p:cNvCxnSpPr/>
            <p:nvPr/>
          </p:nvCxnSpPr>
          <p:spPr bwMode="auto">
            <a:xfrm rot="5400000">
              <a:off x="6739645" y="26958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41" name="Straight Connector 540">
              <a:extLst>
                <a:ext uri="{FF2B5EF4-FFF2-40B4-BE49-F238E27FC236}">
                  <a16:creationId xmlns:a16="http://schemas.microsoft.com/office/drawing/2014/main" id="{2855FC4A-82E8-1340-835A-AB3D40D3E7B6}"/>
                </a:ext>
              </a:extLst>
            </p:cNvPr>
            <p:cNvCxnSpPr/>
            <p:nvPr/>
          </p:nvCxnSpPr>
          <p:spPr bwMode="auto">
            <a:xfrm rot="16200000" flipH="1">
              <a:off x="6779713" y="26939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42" name="Oval 541">
              <a:extLst>
                <a:ext uri="{FF2B5EF4-FFF2-40B4-BE49-F238E27FC236}">
                  <a16:creationId xmlns:a16="http://schemas.microsoft.com/office/drawing/2014/main" id="{3B02F155-EA0B-E841-B8ED-B31FBE847071}"/>
                </a:ext>
              </a:extLst>
            </p:cNvPr>
            <p:cNvSpPr>
              <a:spLocks noChangeAspect="1"/>
            </p:cNvSpPr>
            <p:nvPr/>
          </p:nvSpPr>
          <p:spPr bwMode="auto">
            <a:xfrm>
              <a:off x="6754082" y="25310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43" name="Straight Connector 542">
              <a:extLst>
                <a:ext uri="{FF2B5EF4-FFF2-40B4-BE49-F238E27FC236}">
                  <a16:creationId xmlns:a16="http://schemas.microsoft.com/office/drawing/2014/main" id="{35EFA0FD-1437-CC4B-9D53-F6E28429A95B}"/>
                </a:ext>
              </a:extLst>
            </p:cNvPr>
            <p:cNvCxnSpPr/>
            <p:nvPr/>
          </p:nvCxnSpPr>
          <p:spPr bwMode="auto">
            <a:xfrm rot="16200000" flipH="1">
              <a:off x="6742820" y="286226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44" name="Straight Connector 543">
              <a:extLst>
                <a:ext uri="{FF2B5EF4-FFF2-40B4-BE49-F238E27FC236}">
                  <a16:creationId xmlns:a16="http://schemas.microsoft.com/office/drawing/2014/main" id="{8AC5BFFE-F14D-284B-B8D7-2FC3C38744C6}"/>
                </a:ext>
              </a:extLst>
            </p:cNvPr>
            <p:cNvCxnSpPr/>
            <p:nvPr/>
          </p:nvCxnSpPr>
          <p:spPr bwMode="auto">
            <a:xfrm rot="5400000">
              <a:off x="6779713" y="286037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45" name="Oval 544">
              <a:extLst>
                <a:ext uri="{FF2B5EF4-FFF2-40B4-BE49-F238E27FC236}">
                  <a16:creationId xmlns:a16="http://schemas.microsoft.com/office/drawing/2014/main" id="{48A29716-7EF6-A24C-B8F7-5965EDFD6288}"/>
                </a:ext>
              </a:extLst>
            </p:cNvPr>
            <p:cNvSpPr>
              <a:spLocks noChangeAspect="1"/>
            </p:cNvSpPr>
            <p:nvPr/>
          </p:nvSpPr>
          <p:spPr bwMode="auto">
            <a:xfrm>
              <a:off x="6763606" y="290467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46" name="Straight Connector 545">
              <a:extLst>
                <a:ext uri="{FF2B5EF4-FFF2-40B4-BE49-F238E27FC236}">
                  <a16:creationId xmlns:a16="http://schemas.microsoft.com/office/drawing/2014/main" id="{1078A4B6-B24E-8C49-BEF5-1CDAAB0D140F}"/>
                </a:ext>
              </a:extLst>
            </p:cNvPr>
            <p:cNvCxnSpPr/>
            <p:nvPr/>
          </p:nvCxnSpPr>
          <p:spPr bwMode="auto">
            <a:xfrm rot="5400000">
              <a:off x="6875111" y="26862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47" name="Straight Connector 546">
              <a:extLst>
                <a:ext uri="{FF2B5EF4-FFF2-40B4-BE49-F238E27FC236}">
                  <a16:creationId xmlns:a16="http://schemas.microsoft.com/office/drawing/2014/main" id="{BC928E9F-8F3F-D64B-A4AF-523955FD94E2}"/>
                </a:ext>
              </a:extLst>
            </p:cNvPr>
            <p:cNvCxnSpPr/>
            <p:nvPr/>
          </p:nvCxnSpPr>
          <p:spPr bwMode="auto">
            <a:xfrm rot="16200000" flipH="1">
              <a:off x="6915179" y="26843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48" name="Oval 547">
              <a:extLst>
                <a:ext uri="{FF2B5EF4-FFF2-40B4-BE49-F238E27FC236}">
                  <a16:creationId xmlns:a16="http://schemas.microsoft.com/office/drawing/2014/main" id="{E390D96A-0402-1249-884C-5D82C24C7D67}"/>
                </a:ext>
              </a:extLst>
            </p:cNvPr>
            <p:cNvSpPr>
              <a:spLocks noChangeAspect="1"/>
            </p:cNvSpPr>
            <p:nvPr/>
          </p:nvSpPr>
          <p:spPr bwMode="auto">
            <a:xfrm>
              <a:off x="6889548" y="252156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49" name="Straight Connector 548">
              <a:extLst>
                <a:ext uri="{FF2B5EF4-FFF2-40B4-BE49-F238E27FC236}">
                  <a16:creationId xmlns:a16="http://schemas.microsoft.com/office/drawing/2014/main" id="{E056D440-2786-1247-AEEF-6C07CB761757}"/>
                </a:ext>
              </a:extLst>
            </p:cNvPr>
            <p:cNvCxnSpPr/>
            <p:nvPr/>
          </p:nvCxnSpPr>
          <p:spPr bwMode="auto">
            <a:xfrm rot="16200000" flipH="1">
              <a:off x="6882519" y="285273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50" name="Straight Connector 549">
              <a:extLst>
                <a:ext uri="{FF2B5EF4-FFF2-40B4-BE49-F238E27FC236}">
                  <a16:creationId xmlns:a16="http://schemas.microsoft.com/office/drawing/2014/main" id="{C180C592-CF62-6845-8183-A700FCD942C3}"/>
                </a:ext>
              </a:extLst>
            </p:cNvPr>
            <p:cNvCxnSpPr/>
            <p:nvPr/>
          </p:nvCxnSpPr>
          <p:spPr bwMode="auto">
            <a:xfrm rot="5400000">
              <a:off x="6919412" y="28508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51" name="Oval 550">
              <a:extLst>
                <a:ext uri="{FF2B5EF4-FFF2-40B4-BE49-F238E27FC236}">
                  <a16:creationId xmlns:a16="http://schemas.microsoft.com/office/drawing/2014/main" id="{8F8EEACB-F693-A04A-8056-BBD75BAF427D}"/>
                </a:ext>
              </a:extLst>
            </p:cNvPr>
            <p:cNvSpPr>
              <a:spLocks noChangeAspect="1"/>
            </p:cNvSpPr>
            <p:nvPr/>
          </p:nvSpPr>
          <p:spPr bwMode="auto">
            <a:xfrm>
              <a:off x="6903305" y="289514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52" name="Straight Connector 551">
              <a:extLst>
                <a:ext uri="{FF2B5EF4-FFF2-40B4-BE49-F238E27FC236}">
                  <a16:creationId xmlns:a16="http://schemas.microsoft.com/office/drawing/2014/main" id="{576AB7E0-DBE2-B745-B641-66B09EB48C3E}"/>
                </a:ext>
              </a:extLst>
            </p:cNvPr>
            <p:cNvCxnSpPr/>
            <p:nvPr/>
          </p:nvCxnSpPr>
          <p:spPr bwMode="auto">
            <a:xfrm rot="5180924">
              <a:off x="7556172" y="262081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53" name="Straight Connector 552">
              <a:extLst>
                <a:ext uri="{FF2B5EF4-FFF2-40B4-BE49-F238E27FC236}">
                  <a16:creationId xmlns:a16="http://schemas.microsoft.com/office/drawing/2014/main" id="{42C1DB88-34F0-5047-9B2D-D3D376FA9A33}"/>
                </a:ext>
              </a:extLst>
            </p:cNvPr>
            <p:cNvCxnSpPr/>
            <p:nvPr/>
          </p:nvCxnSpPr>
          <p:spPr bwMode="auto">
            <a:xfrm rot="15980924" flipH="1">
              <a:off x="7596140" y="261637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54" name="Oval 553">
              <a:extLst>
                <a:ext uri="{FF2B5EF4-FFF2-40B4-BE49-F238E27FC236}">
                  <a16:creationId xmlns:a16="http://schemas.microsoft.com/office/drawing/2014/main" id="{6FF7D6C2-48E0-B641-9C23-515E06206E52}"/>
                </a:ext>
              </a:extLst>
            </p:cNvPr>
            <p:cNvSpPr>
              <a:spLocks noChangeAspect="1"/>
            </p:cNvSpPr>
            <p:nvPr/>
          </p:nvSpPr>
          <p:spPr bwMode="auto">
            <a:xfrm rot="21380924">
              <a:off x="7563952" y="245526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55" name="Straight Connector 554">
              <a:extLst>
                <a:ext uri="{FF2B5EF4-FFF2-40B4-BE49-F238E27FC236}">
                  <a16:creationId xmlns:a16="http://schemas.microsoft.com/office/drawing/2014/main" id="{B6EA22BC-C9A6-0A4A-86DF-AC5D54BF20FB}"/>
                </a:ext>
              </a:extLst>
            </p:cNvPr>
            <p:cNvCxnSpPr/>
            <p:nvPr/>
          </p:nvCxnSpPr>
          <p:spPr bwMode="auto">
            <a:xfrm rot="15980924" flipH="1">
              <a:off x="7569671" y="279308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56" name="Straight Connector 555">
              <a:extLst>
                <a:ext uri="{FF2B5EF4-FFF2-40B4-BE49-F238E27FC236}">
                  <a16:creationId xmlns:a16="http://schemas.microsoft.com/office/drawing/2014/main" id="{1E49EB21-D950-EB4E-9C76-65FFF4E4A701}"/>
                </a:ext>
              </a:extLst>
            </p:cNvPr>
            <p:cNvCxnSpPr/>
            <p:nvPr/>
          </p:nvCxnSpPr>
          <p:spPr bwMode="auto">
            <a:xfrm rot="5180924">
              <a:off x="7606470" y="278885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57" name="Oval 556">
              <a:extLst>
                <a:ext uri="{FF2B5EF4-FFF2-40B4-BE49-F238E27FC236}">
                  <a16:creationId xmlns:a16="http://schemas.microsoft.com/office/drawing/2014/main" id="{0CDD9CC0-578A-434F-80D4-5BF2ECD0483C}"/>
                </a:ext>
              </a:extLst>
            </p:cNvPr>
            <p:cNvSpPr>
              <a:spLocks noChangeAspect="1"/>
            </p:cNvSpPr>
            <p:nvPr/>
          </p:nvSpPr>
          <p:spPr bwMode="auto">
            <a:xfrm rot="21380924">
              <a:off x="7596978" y="283384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58" name="Straight Connector 557">
              <a:extLst>
                <a:ext uri="{FF2B5EF4-FFF2-40B4-BE49-F238E27FC236}">
                  <a16:creationId xmlns:a16="http://schemas.microsoft.com/office/drawing/2014/main" id="{7366BD6F-9AFF-C849-AB5A-9556C4AC4020}"/>
                </a:ext>
              </a:extLst>
            </p:cNvPr>
            <p:cNvCxnSpPr/>
            <p:nvPr/>
          </p:nvCxnSpPr>
          <p:spPr bwMode="auto">
            <a:xfrm rot="5180924">
              <a:off x="7690756" y="260267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59" name="Straight Connector 558">
              <a:extLst>
                <a:ext uri="{FF2B5EF4-FFF2-40B4-BE49-F238E27FC236}">
                  <a16:creationId xmlns:a16="http://schemas.microsoft.com/office/drawing/2014/main" id="{3489CF78-336E-E242-B111-695BBB094A8C}"/>
                </a:ext>
              </a:extLst>
            </p:cNvPr>
            <p:cNvCxnSpPr/>
            <p:nvPr/>
          </p:nvCxnSpPr>
          <p:spPr bwMode="auto">
            <a:xfrm rot="15980924" flipH="1">
              <a:off x="7730724" y="259824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60" name="Oval 559">
              <a:extLst>
                <a:ext uri="{FF2B5EF4-FFF2-40B4-BE49-F238E27FC236}">
                  <a16:creationId xmlns:a16="http://schemas.microsoft.com/office/drawing/2014/main" id="{C4FB95A6-BD17-6B4F-9C88-2C127D262604}"/>
                </a:ext>
              </a:extLst>
            </p:cNvPr>
            <p:cNvSpPr>
              <a:spLocks noChangeAspect="1"/>
            </p:cNvSpPr>
            <p:nvPr/>
          </p:nvSpPr>
          <p:spPr bwMode="auto">
            <a:xfrm rot="21380924">
              <a:off x="7698536" y="24371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61" name="Straight Connector 560">
              <a:extLst>
                <a:ext uri="{FF2B5EF4-FFF2-40B4-BE49-F238E27FC236}">
                  <a16:creationId xmlns:a16="http://schemas.microsoft.com/office/drawing/2014/main" id="{CEF5761C-C17E-EF47-9E4F-EBCB9EBE38B4}"/>
                </a:ext>
              </a:extLst>
            </p:cNvPr>
            <p:cNvCxnSpPr/>
            <p:nvPr/>
          </p:nvCxnSpPr>
          <p:spPr bwMode="auto">
            <a:xfrm rot="15629559" flipH="1">
              <a:off x="7703444" y="277574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62" name="Straight Connector 561">
              <a:extLst>
                <a:ext uri="{FF2B5EF4-FFF2-40B4-BE49-F238E27FC236}">
                  <a16:creationId xmlns:a16="http://schemas.microsoft.com/office/drawing/2014/main" id="{6A3AFEAE-7E35-3648-A271-09D2006CB576}"/>
                </a:ext>
              </a:extLst>
            </p:cNvPr>
            <p:cNvCxnSpPr/>
            <p:nvPr/>
          </p:nvCxnSpPr>
          <p:spPr bwMode="auto">
            <a:xfrm rot="4829559">
              <a:off x="7739781" y="276776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63" name="Oval 562">
              <a:extLst>
                <a:ext uri="{FF2B5EF4-FFF2-40B4-BE49-F238E27FC236}">
                  <a16:creationId xmlns:a16="http://schemas.microsoft.com/office/drawing/2014/main" id="{1922497D-DFC6-FD41-B611-6994D26BBEFD}"/>
                </a:ext>
              </a:extLst>
            </p:cNvPr>
            <p:cNvSpPr>
              <a:spLocks noChangeAspect="1"/>
            </p:cNvSpPr>
            <p:nvPr/>
          </p:nvSpPr>
          <p:spPr bwMode="auto">
            <a:xfrm rot="21029559">
              <a:off x="7740951" y="281300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64" name="Straight Connector 563">
              <a:extLst>
                <a:ext uri="{FF2B5EF4-FFF2-40B4-BE49-F238E27FC236}">
                  <a16:creationId xmlns:a16="http://schemas.microsoft.com/office/drawing/2014/main" id="{ABDBEA21-D872-AF47-BE63-2C1FF6AA8E9B}"/>
                </a:ext>
              </a:extLst>
            </p:cNvPr>
            <p:cNvCxnSpPr/>
            <p:nvPr/>
          </p:nvCxnSpPr>
          <p:spPr bwMode="auto">
            <a:xfrm rot="5180924">
              <a:off x="7286818" y="264998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65" name="Straight Connector 564">
              <a:extLst>
                <a:ext uri="{FF2B5EF4-FFF2-40B4-BE49-F238E27FC236}">
                  <a16:creationId xmlns:a16="http://schemas.microsoft.com/office/drawing/2014/main" id="{88923251-8EA9-D14C-B305-FA5FCAC595C4}"/>
                </a:ext>
              </a:extLst>
            </p:cNvPr>
            <p:cNvCxnSpPr/>
            <p:nvPr/>
          </p:nvCxnSpPr>
          <p:spPr bwMode="auto">
            <a:xfrm rot="15980924" flipH="1">
              <a:off x="7326786" y="26455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66" name="Oval 565">
              <a:extLst>
                <a:ext uri="{FF2B5EF4-FFF2-40B4-BE49-F238E27FC236}">
                  <a16:creationId xmlns:a16="http://schemas.microsoft.com/office/drawing/2014/main" id="{05CF1758-4451-0646-90FB-589BE8D38419}"/>
                </a:ext>
              </a:extLst>
            </p:cNvPr>
            <p:cNvSpPr>
              <a:spLocks noChangeAspect="1"/>
            </p:cNvSpPr>
            <p:nvPr/>
          </p:nvSpPr>
          <p:spPr bwMode="auto">
            <a:xfrm rot="21380924">
              <a:off x="7294598" y="24844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67" name="Straight Connector 566">
              <a:extLst>
                <a:ext uri="{FF2B5EF4-FFF2-40B4-BE49-F238E27FC236}">
                  <a16:creationId xmlns:a16="http://schemas.microsoft.com/office/drawing/2014/main" id="{825977F4-C6C6-A045-AB75-6D7243F5CB2A}"/>
                </a:ext>
              </a:extLst>
            </p:cNvPr>
            <p:cNvCxnSpPr/>
            <p:nvPr/>
          </p:nvCxnSpPr>
          <p:spPr bwMode="auto">
            <a:xfrm rot="15980924" flipH="1">
              <a:off x="7296084" y="282860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68" name="Straight Connector 567">
              <a:extLst>
                <a:ext uri="{FF2B5EF4-FFF2-40B4-BE49-F238E27FC236}">
                  <a16:creationId xmlns:a16="http://schemas.microsoft.com/office/drawing/2014/main" id="{01F579E8-40EB-FB46-B857-211558BFF53D}"/>
                </a:ext>
              </a:extLst>
            </p:cNvPr>
            <p:cNvCxnSpPr/>
            <p:nvPr/>
          </p:nvCxnSpPr>
          <p:spPr bwMode="auto">
            <a:xfrm rot="5180924">
              <a:off x="7332883" y="28243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69" name="Oval 568">
              <a:extLst>
                <a:ext uri="{FF2B5EF4-FFF2-40B4-BE49-F238E27FC236}">
                  <a16:creationId xmlns:a16="http://schemas.microsoft.com/office/drawing/2014/main" id="{D2C6AF8C-6106-5841-9DB4-95686BF9A4E1}"/>
                </a:ext>
              </a:extLst>
            </p:cNvPr>
            <p:cNvSpPr>
              <a:spLocks noChangeAspect="1"/>
            </p:cNvSpPr>
            <p:nvPr/>
          </p:nvSpPr>
          <p:spPr bwMode="auto">
            <a:xfrm rot="21380924">
              <a:off x="7323391" y="286936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70" name="Straight Connector 569">
              <a:extLst>
                <a:ext uri="{FF2B5EF4-FFF2-40B4-BE49-F238E27FC236}">
                  <a16:creationId xmlns:a16="http://schemas.microsoft.com/office/drawing/2014/main" id="{5301722E-CB56-B046-9C3D-BBBF9AFFA2B6}"/>
                </a:ext>
              </a:extLst>
            </p:cNvPr>
            <p:cNvCxnSpPr/>
            <p:nvPr/>
          </p:nvCxnSpPr>
          <p:spPr bwMode="auto">
            <a:xfrm rot="5180924">
              <a:off x="7421402" y="26360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71" name="Straight Connector 570">
              <a:extLst>
                <a:ext uri="{FF2B5EF4-FFF2-40B4-BE49-F238E27FC236}">
                  <a16:creationId xmlns:a16="http://schemas.microsoft.com/office/drawing/2014/main" id="{74E7C3A0-1533-5B4A-A4A2-4D361146C86F}"/>
                </a:ext>
              </a:extLst>
            </p:cNvPr>
            <p:cNvCxnSpPr/>
            <p:nvPr/>
          </p:nvCxnSpPr>
          <p:spPr bwMode="auto">
            <a:xfrm rot="15980924" flipH="1">
              <a:off x="7461370" y="26316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72" name="Oval 571">
              <a:extLst>
                <a:ext uri="{FF2B5EF4-FFF2-40B4-BE49-F238E27FC236}">
                  <a16:creationId xmlns:a16="http://schemas.microsoft.com/office/drawing/2014/main" id="{94787EB6-32BE-C74B-8FA6-B1156A2B6FFD}"/>
                </a:ext>
              </a:extLst>
            </p:cNvPr>
            <p:cNvSpPr>
              <a:spLocks noChangeAspect="1"/>
            </p:cNvSpPr>
            <p:nvPr/>
          </p:nvSpPr>
          <p:spPr bwMode="auto">
            <a:xfrm rot="21380924">
              <a:off x="7429182" y="247053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73" name="Straight Connector 572">
              <a:extLst>
                <a:ext uri="{FF2B5EF4-FFF2-40B4-BE49-F238E27FC236}">
                  <a16:creationId xmlns:a16="http://schemas.microsoft.com/office/drawing/2014/main" id="{3F8B5D0A-3B91-3642-80C4-CD202978816D}"/>
                </a:ext>
              </a:extLst>
            </p:cNvPr>
            <p:cNvCxnSpPr/>
            <p:nvPr/>
          </p:nvCxnSpPr>
          <p:spPr bwMode="auto">
            <a:xfrm rot="15980924" flipH="1">
              <a:off x="7430669" y="28083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74" name="Straight Connector 573">
              <a:extLst>
                <a:ext uri="{FF2B5EF4-FFF2-40B4-BE49-F238E27FC236}">
                  <a16:creationId xmlns:a16="http://schemas.microsoft.com/office/drawing/2014/main" id="{057CFA62-8315-0449-BB9A-B45CFA374FB8}"/>
                </a:ext>
              </a:extLst>
            </p:cNvPr>
            <p:cNvCxnSpPr/>
            <p:nvPr/>
          </p:nvCxnSpPr>
          <p:spPr bwMode="auto">
            <a:xfrm rot="5180924">
              <a:off x="7467468" y="280412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75" name="Oval 574">
              <a:extLst>
                <a:ext uri="{FF2B5EF4-FFF2-40B4-BE49-F238E27FC236}">
                  <a16:creationId xmlns:a16="http://schemas.microsoft.com/office/drawing/2014/main" id="{67545BEE-EEB2-C94A-B692-4E315155BD99}"/>
                </a:ext>
              </a:extLst>
            </p:cNvPr>
            <p:cNvSpPr>
              <a:spLocks noChangeAspect="1"/>
            </p:cNvSpPr>
            <p:nvPr/>
          </p:nvSpPr>
          <p:spPr bwMode="auto">
            <a:xfrm rot="21380924">
              <a:off x="7457976" y="284911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76" name="Straight Connector 575">
              <a:extLst>
                <a:ext uri="{FF2B5EF4-FFF2-40B4-BE49-F238E27FC236}">
                  <a16:creationId xmlns:a16="http://schemas.microsoft.com/office/drawing/2014/main" id="{60770972-E4A5-B04E-96F0-2736A95CFB80}"/>
                </a:ext>
              </a:extLst>
            </p:cNvPr>
            <p:cNvCxnSpPr/>
            <p:nvPr/>
          </p:nvCxnSpPr>
          <p:spPr bwMode="auto">
            <a:xfrm rot="5072678">
              <a:off x="8091855" y="254869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77" name="Straight Connector 576">
              <a:extLst>
                <a:ext uri="{FF2B5EF4-FFF2-40B4-BE49-F238E27FC236}">
                  <a16:creationId xmlns:a16="http://schemas.microsoft.com/office/drawing/2014/main" id="{A9E0A273-0897-E04C-8D0B-8836966C5034}"/>
                </a:ext>
              </a:extLst>
            </p:cNvPr>
            <p:cNvCxnSpPr/>
            <p:nvPr/>
          </p:nvCxnSpPr>
          <p:spPr bwMode="auto">
            <a:xfrm rot="15872678" flipH="1">
              <a:off x="8131714" y="25430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78" name="Oval 577">
              <a:extLst>
                <a:ext uri="{FF2B5EF4-FFF2-40B4-BE49-F238E27FC236}">
                  <a16:creationId xmlns:a16="http://schemas.microsoft.com/office/drawing/2014/main" id="{D4400BD0-5C5A-AE4A-9D12-4972C9D66B42}"/>
                </a:ext>
              </a:extLst>
            </p:cNvPr>
            <p:cNvSpPr>
              <a:spLocks noChangeAspect="1"/>
            </p:cNvSpPr>
            <p:nvPr/>
          </p:nvSpPr>
          <p:spPr bwMode="auto">
            <a:xfrm rot="21272678">
              <a:off x="8096330" y="238290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79" name="Straight Connector 578">
              <a:extLst>
                <a:ext uri="{FF2B5EF4-FFF2-40B4-BE49-F238E27FC236}">
                  <a16:creationId xmlns:a16="http://schemas.microsoft.com/office/drawing/2014/main" id="{22596C95-805D-5547-943A-1E53764F3A23}"/>
                </a:ext>
              </a:extLst>
            </p:cNvPr>
            <p:cNvCxnSpPr/>
            <p:nvPr/>
          </p:nvCxnSpPr>
          <p:spPr bwMode="auto">
            <a:xfrm rot="15872678" flipH="1">
              <a:off x="8110438" y="27225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80" name="Straight Connector 579">
              <a:extLst>
                <a:ext uri="{FF2B5EF4-FFF2-40B4-BE49-F238E27FC236}">
                  <a16:creationId xmlns:a16="http://schemas.microsoft.com/office/drawing/2014/main" id="{50746F07-067F-2943-ADC5-B78976A461DF}"/>
                </a:ext>
              </a:extLst>
            </p:cNvPr>
            <p:cNvCxnSpPr/>
            <p:nvPr/>
          </p:nvCxnSpPr>
          <p:spPr bwMode="auto">
            <a:xfrm rot="5072678">
              <a:off x="8147136" y="271719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81" name="Oval 580">
              <a:extLst>
                <a:ext uri="{FF2B5EF4-FFF2-40B4-BE49-F238E27FC236}">
                  <a16:creationId xmlns:a16="http://schemas.microsoft.com/office/drawing/2014/main" id="{13CABC1D-AA53-404C-A75E-03C58928A76C}"/>
                </a:ext>
              </a:extLst>
            </p:cNvPr>
            <p:cNvSpPr>
              <a:spLocks noChangeAspect="1"/>
            </p:cNvSpPr>
            <p:nvPr/>
          </p:nvSpPr>
          <p:spPr bwMode="auto">
            <a:xfrm rot="21272678">
              <a:off x="8140925" y="27623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82" name="Straight Connector 581">
              <a:extLst>
                <a:ext uri="{FF2B5EF4-FFF2-40B4-BE49-F238E27FC236}">
                  <a16:creationId xmlns:a16="http://schemas.microsoft.com/office/drawing/2014/main" id="{28968951-9C62-CE43-8145-259B1087FB43}"/>
                </a:ext>
              </a:extLst>
            </p:cNvPr>
            <p:cNvCxnSpPr/>
            <p:nvPr/>
          </p:nvCxnSpPr>
          <p:spPr bwMode="auto">
            <a:xfrm rot="5072678">
              <a:off x="8225802" y="25263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83" name="Straight Connector 582">
              <a:extLst>
                <a:ext uri="{FF2B5EF4-FFF2-40B4-BE49-F238E27FC236}">
                  <a16:creationId xmlns:a16="http://schemas.microsoft.com/office/drawing/2014/main" id="{A3FCCF53-D0D7-CB4B-9D39-EC04E090648E}"/>
                </a:ext>
              </a:extLst>
            </p:cNvPr>
            <p:cNvCxnSpPr/>
            <p:nvPr/>
          </p:nvCxnSpPr>
          <p:spPr bwMode="auto">
            <a:xfrm rot="15872678" flipH="1">
              <a:off x="8265661" y="252064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84" name="Oval 583">
              <a:extLst>
                <a:ext uri="{FF2B5EF4-FFF2-40B4-BE49-F238E27FC236}">
                  <a16:creationId xmlns:a16="http://schemas.microsoft.com/office/drawing/2014/main" id="{4BB88771-9583-7F4D-910C-5CD10C31562E}"/>
                </a:ext>
              </a:extLst>
            </p:cNvPr>
            <p:cNvSpPr>
              <a:spLocks noChangeAspect="1"/>
            </p:cNvSpPr>
            <p:nvPr/>
          </p:nvSpPr>
          <p:spPr bwMode="auto">
            <a:xfrm rot="21272678">
              <a:off x="8230277" y="236054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85" name="Straight Connector 584">
              <a:extLst>
                <a:ext uri="{FF2B5EF4-FFF2-40B4-BE49-F238E27FC236}">
                  <a16:creationId xmlns:a16="http://schemas.microsoft.com/office/drawing/2014/main" id="{09459908-8CEE-B940-9639-B0FADB944F5A}"/>
                </a:ext>
              </a:extLst>
            </p:cNvPr>
            <p:cNvCxnSpPr/>
            <p:nvPr/>
          </p:nvCxnSpPr>
          <p:spPr bwMode="auto">
            <a:xfrm rot="15872678" flipH="1">
              <a:off x="8244385" y="269175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86" name="Straight Connector 585">
              <a:extLst>
                <a:ext uri="{FF2B5EF4-FFF2-40B4-BE49-F238E27FC236}">
                  <a16:creationId xmlns:a16="http://schemas.microsoft.com/office/drawing/2014/main" id="{C26F99C8-ADE0-644D-88AA-E467E6D10CFF}"/>
                </a:ext>
              </a:extLst>
            </p:cNvPr>
            <p:cNvCxnSpPr/>
            <p:nvPr/>
          </p:nvCxnSpPr>
          <p:spPr bwMode="auto">
            <a:xfrm rot="5072678">
              <a:off x="8281083" y="268636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87" name="Oval 586">
              <a:extLst>
                <a:ext uri="{FF2B5EF4-FFF2-40B4-BE49-F238E27FC236}">
                  <a16:creationId xmlns:a16="http://schemas.microsoft.com/office/drawing/2014/main" id="{83091FFF-7CEE-1C4E-B8B6-6639A9431165}"/>
                </a:ext>
              </a:extLst>
            </p:cNvPr>
            <p:cNvSpPr>
              <a:spLocks noChangeAspect="1"/>
            </p:cNvSpPr>
            <p:nvPr/>
          </p:nvSpPr>
          <p:spPr bwMode="auto">
            <a:xfrm rot="21272678">
              <a:off x="8274872" y="273155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88" name="Straight Connector 587">
              <a:extLst>
                <a:ext uri="{FF2B5EF4-FFF2-40B4-BE49-F238E27FC236}">
                  <a16:creationId xmlns:a16="http://schemas.microsoft.com/office/drawing/2014/main" id="{92CBFF5C-AA15-004F-A74F-3D3E8B22D1A7}"/>
                </a:ext>
              </a:extLst>
            </p:cNvPr>
            <p:cNvCxnSpPr/>
            <p:nvPr/>
          </p:nvCxnSpPr>
          <p:spPr bwMode="auto">
            <a:xfrm rot="5072678">
              <a:off x="7832153" y="25863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89" name="Straight Connector 588">
              <a:extLst>
                <a:ext uri="{FF2B5EF4-FFF2-40B4-BE49-F238E27FC236}">
                  <a16:creationId xmlns:a16="http://schemas.microsoft.com/office/drawing/2014/main" id="{CFB87BE3-20B6-7543-A38B-DCA3C1338DC6}"/>
                </a:ext>
              </a:extLst>
            </p:cNvPr>
            <p:cNvCxnSpPr/>
            <p:nvPr/>
          </p:nvCxnSpPr>
          <p:spPr bwMode="auto">
            <a:xfrm rot="15872678" flipH="1">
              <a:off x="7872012" y="25806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90" name="Oval 589">
              <a:extLst>
                <a:ext uri="{FF2B5EF4-FFF2-40B4-BE49-F238E27FC236}">
                  <a16:creationId xmlns:a16="http://schemas.microsoft.com/office/drawing/2014/main" id="{3E2EDF0B-CA46-4A49-ABC4-C5C6E821CE8B}"/>
                </a:ext>
              </a:extLst>
            </p:cNvPr>
            <p:cNvSpPr>
              <a:spLocks noChangeAspect="1"/>
            </p:cNvSpPr>
            <p:nvPr/>
          </p:nvSpPr>
          <p:spPr bwMode="auto">
            <a:xfrm rot="21272678">
              <a:off x="7836628" y="24205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91" name="Straight Connector 590">
              <a:extLst>
                <a:ext uri="{FF2B5EF4-FFF2-40B4-BE49-F238E27FC236}">
                  <a16:creationId xmlns:a16="http://schemas.microsoft.com/office/drawing/2014/main" id="{7D3A2514-493F-AA4E-A1F1-85C49A192A51}"/>
                </a:ext>
              </a:extLst>
            </p:cNvPr>
            <p:cNvCxnSpPr/>
            <p:nvPr/>
          </p:nvCxnSpPr>
          <p:spPr bwMode="auto">
            <a:xfrm rot="15872678" flipH="1">
              <a:off x="7846503" y="27559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92" name="Straight Connector 591">
              <a:extLst>
                <a:ext uri="{FF2B5EF4-FFF2-40B4-BE49-F238E27FC236}">
                  <a16:creationId xmlns:a16="http://schemas.microsoft.com/office/drawing/2014/main" id="{C23EFB01-3DCD-5647-8CB4-63143D7AE6D7}"/>
                </a:ext>
              </a:extLst>
            </p:cNvPr>
            <p:cNvCxnSpPr/>
            <p:nvPr/>
          </p:nvCxnSpPr>
          <p:spPr bwMode="auto">
            <a:xfrm rot="5072678">
              <a:off x="7883201" y="275059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93" name="Oval 592">
              <a:extLst>
                <a:ext uri="{FF2B5EF4-FFF2-40B4-BE49-F238E27FC236}">
                  <a16:creationId xmlns:a16="http://schemas.microsoft.com/office/drawing/2014/main" id="{8EAF6B4F-BE66-7742-B8B1-CDB255DF1559}"/>
                </a:ext>
              </a:extLst>
            </p:cNvPr>
            <p:cNvSpPr>
              <a:spLocks noChangeAspect="1"/>
            </p:cNvSpPr>
            <p:nvPr/>
          </p:nvSpPr>
          <p:spPr bwMode="auto">
            <a:xfrm rot="21272678">
              <a:off x="7876990" y="27957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94" name="Straight Connector 593">
              <a:extLst>
                <a:ext uri="{FF2B5EF4-FFF2-40B4-BE49-F238E27FC236}">
                  <a16:creationId xmlns:a16="http://schemas.microsoft.com/office/drawing/2014/main" id="{9FE40046-4E64-CD44-AE88-648F46F9B19F}"/>
                </a:ext>
              </a:extLst>
            </p:cNvPr>
            <p:cNvCxnSpPr/>
            <p:nvPr/>
          </p:nvCxnSpPr>
          <p:spPr bwMode="auto">
            <a:xfrm rot="5072678">
              <a:off x="7961867" y="256820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95" name="Straight Connector 594">
              <a:extLst>
                <a:ext uri="{FF2B5EF4-FFF2-40B4-BE49-F238E27FC236}">
                  <a16:creationId xmlns:a16="http://schemas.microsoft.com/office/drawing/2014/main" id="{EA038901-E47E-B645-BE04-3D1CEF9EB827}"/>
                </a:ext>
              </a:extLst>
            </p:cNvPr>
            <p:cNvCxnSpPr/>
            <p:nvPr/>
          </p:nvCxnSpPr>
          <p:spPr bwMode="auto">
            <a:xfrm rot="15872678" flipH="1">
              <a:off x="8001726" y="25625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96" name="Oval 595">
              <a:extLst>
                <a:ext uri="{FF2B5EF4-FFF2-40B4-BE49-F238E27FC236}">
                  <a16:creationId xmlns:a16="http://schemas.microsoft.com/office/drawing/2014/main" id="{E7CCBE39-05E5-704B-A01D-C845CD60F6F4}"/>
                </a:ext>
              </a:extLst>
            </p:cNvPr>
            <p:cNvSpPr>
              <a:spLocks noChangeAspect="1"/>
            </p:cNvSpPr>
            <p:nvPr/>
          </p:nvSpPr>
          <p:spPr bwMode="auto">
            <a:xfrm rot="21272678">
              <a:off x="7966342" y="240240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97" name="Straight Connector 596">
              <a:extLst>
                <a:ext uri="{FF2B5EF4-FFF2-40B4-BE49-F238E27FC236}">
                  <a16:creationId xmlns:a16="http://schemas.microsoft.com/office/drawing/2014/main" id="{88FBBB32-AE03-B248-A5B2-5E48BF6AD09F}"/>
                </a:ext>
              </a:extLst>
            </p:cNvPr>
            <p:cNvCxnSpPr/>
            <p:nvPr/>
          </p:nvCxnSpPr>
          <p:spPr bwMode="auto">
            <a:xfrm rot="15872678" flipH="1">
              <a:off x="7976217" y="27420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98" name="Straight Connector 597">
              <a:extLst>
                <a:ext uri="{FF2B5EF4-FFF2-40B4-BE49-F238E27FC236}">
                  <a16:creationId xmlns:a16="http://schemas.microsoft.com/office/drawing/2014/main" id="{8B6B5165-F016-6C45-BDA2-289AD2892B87}"/>
                </a:ext>
              </a:extLst>
            </p:cNvPr>
            <p:cNvCxnSpPr/>
            <p:nvPr/>
          </p:nvCxnSpPr>
          <p:spPr bwMode="auto">
            <a:xfrm rot="5072678">
              <a:off x="8012915" y="273669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99" name="Oval 598">
              <a:extLst>
                <a:ext uri="{FF2B5EF4-FFF2-40B4-BE49-F238E27FC236}">
                  <a16:creationId xmlns:a16="http://schemas.microsoft.com/office/drawing/2014/main" id="{7EB3794D-8F0D-C14D-88E2-E1A381B66513}"/>
                </a:ext>
              </a:extLst>
            </p:cNvPr>
            <p:cNvSpPr>
              <a:spLocks noChangeAspect="1"/>
            </p:cNvSpPr>
            <p:nvPr/>
          </p:nvSpPr>
          <p:spPr bwMode="auto">
            <a:xfrm rot="21272678">
              <a:off x="8006704" y="27818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00" name="Straight Connector 599">
              <a:extLst>
                <a:ext uri="{FF2B5EF4-FFF2-40B4-BE49-F238E27FC236}">
                  <a16:creationId xmlns:a16="http://schemas.microsoft.com/office/drawing/2014/main" id="{B1638AB9-18A2-214F-BF13-0793E6C6FAD8}"/>
                </a:ext>
              </a:extLst>
            </p:cNvPr>
            <p:cNvCxnSpPr/>
            <p:nvPr/>
          </p:nvCxnSpPr>
          <p:spPr bwMode="auto">
            <a:xfrm rot="4933897">
              <a:off x="8627642" y="24534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01" name="Straight Connector 600">
              <a:extLst>
                <a:ext uri="{FF2B5EF4-FFF2-40B4-BE49-F238E27FC236}">
                  <a16:creationId xmlns:a16="http://schemas.microsoft.com/office/drawing/2014/main" id="{7AD2BFD2-C9E7-FC41-9F9B-C23BBA0F1D03}"/>
                </a:ext>
              </a:extLst>
            </p:cNvPr>
            <p:cNvCxnSpPr/>
            <p:nvPr/>
          </p:nvCxnSpPr>
          <p:spPr bwMode="auto">
            <a:xfrm rot="15733897" flipH="1">
              <a:off x="8667302" y="24461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02" name="Oval 601">
              <a:extLst>
                <a:ext uri="{FF2B5EF4-FFF2-40B4-BE49-F238E27FC236}">
                  <a16:creationId xmlns:a16="http://schemas.microsoft.com/office/drawing/2014/main" id="{57CE3C3E-A417-384D-B13F-929135755EA7}"/>
                </a:ext>
              </a:extLst>
            </p:cNvPr>
            <p:cNvSpPr>
              <a:spLocks noChangeAspect="1"/>
            </p:cNvSpPr>
            <p:nvPr/>
          </p:nvSpPr>
          <p:spPr bwMode="auto">
            <a:xfrm rot="21133897">
              <a:off x="8627870" y="228753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03" name="Straight Connector 602">
              <a:extLst>
                <a:ext uri="{FF2B5EF4-FFF2-40B4-BE49-F238E27FC236}">
                  <a16:creationId xmlns:a16="http://schemas.microsoft.com/office/drawing/2014/main" id="{F9A12BFC-5BBD-984C-9684-4B25149DE929}"/>
                </a:ext>
              </a:extLst>
            </p:cNvPr>
            <p:cNvCxnSpPr/>
            <p:nvPr/>
          </p:nvCxnSpPr>
          <p:spPr bwMode="auto">
            <a:xfrm rot="15733897" flipH="1">
              <a:off x="8648483" y="261803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04" name="Straight Connector 603">
              <a:extLst>
                <a:ext uri="{FF2B5EF4-FFF2-40B4-BE49-F238E27FC236}">
                  <a16:creationId xmlns:a16="http://schemas.microsoft.com/office/drawing/2014/main" id="{4D7398A9-7072-D343-AAF6-BACE1C1F370C}"/>
                </a:ext>
              </a:extLst>
            </p:cNvPr>
            <p:cNvCxnSpPr/>
            <p:nvPr/>
          </p:nvCxnSpPr>
          <p:spPr bwMode="auto">
            <a:xfrm rot="4933897">
              <a:off x="8684997" y="261116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05" name="Oval 604">
              <a:extLst>
                <a:ext uri="{FF2B5EF4-FFF2-40B4-BE49-F238E27FC236}">
                  <a16:creationId xmlns:a16="http://schemas.microsoft.com/office/drawing/2014/main" id="{2703FED0-AC2F-7543-AA5A-5E9C9292BDDA}"/>
                </a:ext>
              </a:extLst>
            </p:cNvPr>
            <p:cNvSpPr>
              <a:spLocks noChangeAspect="1"/>
            </p:cNvSpPr>
            <p:nvPr/>
          </p:nvSpPr>
          <p:spPr bwMode="auto">
            <a:xfrm rot="21133897">
              <a:off x="8682999" y="265644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06" name="Straight Connector 605">
              <a:extLst>
                <a:ext uri="{FF2B5EF4-FFF2-40B4-BE49-F238E27FC236}">
                  <a16:creationId xmlns:a16="http://schemas.microsoft.com/office/drawing/2014/main" id="{1B2B12C1-9B34-DD49-91C1-D7980D5DE438}"/>
                </a:ext>
              </a:extLst>
            </p:cNvPr>
            <p:cNvCxnSpPr/>
            <p:nvPr/>
          </p:nvCxnSpPr>
          <p:spPr bwMode="auto">
            <a:xfrm rot="4933897">
              <a:off x="8760575" y="24299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07" name="Straight Connector 606">
              <a:extLst>
                <a:ext uri="{FF2B5EF4-FFF2-40B4-BE49-F238E27FC236}">
                  <a16:creationId xmlns:a16="http://schemas.microsoft.com/office/drawing/2014/main" id="{3BA5D9D4-8B62-E446-8346-1E876AE878F2}"/>
                </a:ext>
              </a:extLst>
            </p:cNvPr>
            <p:cNvCxnSpPr/>
            <p:nvPr/>
          </p:nvCxnSpPr>
          <p:spPr bwMode="auto">
            <a:xfrm rot="15733897" flipH="1">
              <a:off x="8800235" y="24226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08" name="Oval 607">
              <a:extLst>
                <a:ext uri="{FF2B5EF4-FFF2-40B4-BE49-F238E27FC236}">
                  <a16:creationId xmlns:a16="http://schemas.microsoft.com/office/drawing/2014/main" id="{76F0FF86-C284-F44A-8624-4AF4D1CD4991}"/>
                </a:ext>
              </a:extLst>
            </p:cNvPr>
            <p:cNvSpPr>
              <a:spLocks noChangeAspect="1"/>
            </p:cNvSpPr>
            <p:nvPr/>
          </p:nvSpPr>
          <p:spPr bwMode="auto">
            <a:xfrm rot="21133897">
              <a:off x="8760803" y="226401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09" name="Straight Connector 608">
              <a:extLst>
                <a:ext uri="{FF2B5EF4-FFF2-40B4-BE49-F238E27FC236}">
                  <a16:creationId xmlns:a16="http://schemas.microsoft.com/office/drawing/2014/main" id="{4DBD1783-B3FA-A44C-BEC2-FFFBACA8C586}"/>
                </a:ext>
              </a:extLst>
            </p:cNvPr>
            <p:cNvCxnSpPr/>
            <p:nvPr/>
          </p:nvCxnSpPr>
          <p:spPr bwMode="auto">
            <a:xfrm rot="15733897" flipH="1">
              <a:off x="8785649" y="25902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10" name="Straight Connector 609">
              <a:extLst>
                <a:ext uri="{FF2B5EF4-FFF2-40B4-BE49-F238E27FC236}">
                  <a16:creationId xmlns:a16="http://schemas.microsoft.com/office/drawing/2014/main" id="{56F65AD5-7E6A-974B-A24C-3ACC3EBDC604}"/>
                </a:ext>
              </a:extLst>
            </p:cNvPr>
            <p:cNvCxnSpPr/>
            <p:nvPr/>
          </p:nvCxnSpPr>
          <p:spPr bwMode="auto">
            <a:xfrm rot="4933897">
              <a:off x="8822163" y="25834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11" name="Oval 610">
              <a:extLst>
                <a:ext uri="{FF2B5EF4-FFF2-40B4-BE49-F238E27FC236}">
                  <a16:creationId xmlns:a16="http://schemas.microsoft.com/office/drawing/2014/main" id="{EDF56F11-09CD-6746-A5F2-57A86F4D5446}"/>
                </a:ext>
              </a:extLst>
            </p:cNvPr>
            <p:cNvSpPr>
              <a:spLocks noChangeAspect="1"/>
            </p:cNvSpPr>
            <p:nvPr/>
          </p:nvSpPr>
          <p:spPr bwMode="auto">
            <a:xfrm rot="21133897">
              <a:off x="8820165" y="262869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12" name="Straight Connector 611">
              <a:extLst>
                <a:ext uri="{FF2B5EF4-FFF2-40B4-BE49-F238E27FC236}">
                  <a16:creationId xmlns:a16="http://schemas.microsoft.com/office/drawing/2014/main" id="{9D12F847-3773-CE49-ACD6-99FEE087F30A}"/>
                </a:ext>
              </a:extLst>
            </p:cNvPr>
            <p:cNvCxnSpPr/>
            <p:nvPr/>
          </p:nvCxnSpPr>
          <p:spPr bwMode="auto">
            <a:xfrm rot="4933897">
              <a:off x="8361382" y="250191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13" name="Straight Connector 612">
              <a:extLst>
                <a:ext uri="{FF2B5EF4-FFF2-40B4-BE49-F238E27FC236}">
                  <a16:creationId xmlns:a16="http://schemas.microsoft.com/office/drawing/2014/main" id="{9F78DFB6-5905-8745-8112-A07E7AA0D9E8}"/>
                </a:ext>
              </a:extLst>
            </p:cNvPr>
            <p:cNvCxnSpPr/>
            <p:nvPr/>
          </p:nvCxnSpPr>
          <p:spPr bwMode="auto">
            <a:xfrm rot="15733897" flipH="1">
              <a:off x="8401042" y="24946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14" name="Oval 613">
              <a:extLst>
                <a:ext uri="{FF2B5EF4-FFF2-40B4-BE49-F238E27FC236}">
                  <a16:creationId xmlns:a16="http://schemas.microsoft.com/office/drawing/2014/main" id="{6A64D2EB-420C-6B4C-9760-D3A0ED20293D}"/>
                </a:ext>
              </a:extLst>
            </p:cNvPr>
            <p:cNvSpPr>
              <a:spLocks noChangeAspect="1"/>
            </p:cNvSpPr>
            <p:nvPr/>
          </p:nvSpPr>
          <p:spPr bwMode="auto">
            <a:xfrm rot="21133897">
              <a:off x="8361610" y="233595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15" name="Straight Connector 614">
              <a:extLst>
                <a:ext uri="{FF2B5EF4-FFF2-40B4-BE49-F238E27FC236}">
                  <a16:creationId xmlns:a16="http://schemas.microsoft.com/office/drawing/2014/main" id="{AD90BEB8-4379-5249-ADD8-C0DA7A218DC8}"/>
                </a:ext>
              </a:extLst>
            </p:cNvPr>
            <p:cNvCxnSpPr/>
            <p:nvPr/>
          </p:nvCxnSpPr>
          <p:spPr bwMode="auto">
            <a:xfrm rot="15733897" flipH="1">
              <a:off x="8382223" y="267068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16" name="Straight Connector 615">
              <a:extLst>
                <a:ext uri="{FF2B5EF4-FFF2-40B4-BE49-F238E27FC236}">
                  <a16:creationId xmlns:a16="http://schemas.microsoft.com/office/drawing/2014/main" id="{85A0F3CA-1ACB-194D-A586-0C43B57FF38C}"/>
                </a:ext>
              </a:extLst>
            </p:cNvPr>
            <p:cNvCxnSpPr/>
            <p:nvPr/>
          </p:nvCxnSpPr>
          <p:spPr bwMode="auto">
            <a:xfrm rot="4933897">
              <a:off x="8418737" y="26638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17" name="Oval 616">
              <a:extLst>
                <a:ext uri="{FF2B5EF4-FFF2-40B4-BE49-F238E27FC236}">
                  <a16:creationId xmlns:a16="http://schemas.microsoft.com/office/drawing/2014/main" id="{BCC4F671-FD9C-F749-85FE-C6C247AC926E}"/>
                </a:ext>
              </a:extLst>
            </p:cNvPr>
            <p:cNvSpPr>
              <a:spLocks noChangeAspect="1"/>
            </p:cNvSpPr>
            <p:nvPr/>
          </p:nvSpPr>
          <p:spPr bwMode="auto">
            <a:xfrm rot="21133897">
              <a:off x="8416739" y="27090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18" name="Straight Connector 617">
              <a:extLst>
                <a:ext uri="{FF2B5EF4-FFF2-40B4-BE49-F238E27FC236}">
                  <a16:creationId xmlns:a16="http://schemas.microsoft.com/office/drawing/2014/main" id="{2BC52256-BFA0-AD4F-9A9D-C642B7C88945}"/>
                </a:ext>
              </a:extLst>
            </p:cNvPr>
            <p:cNvCxnSpPr/>
            <p:nvPr/>
          </p:nvCxnSpPr>
          <p:spPr bwMode="auto">
            <a:xfrm rot="4933897">
              <a:off x="8494317" y="247840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19" name="Straight Connector 618">
              <a:extLst>
                <a:ext uri="{FF2B5EF4-FFF2-40B4-BE49-F238E27FC236}">
                  <a16:creationId xmlns:a16="http://schemas.microsoft.com/office/drawing/2014/main" id="{23865FB7-8F7C-5C45-B176-81E20B5AD13D}"/>
                </a:ext>
              </a:extLst>
            </p:cNvPr>
            <p:cNvCxnSpPr/>
            <p:nvPr/>
          </p:nvCxnSpPr>
          <p:spPr bwMode="auto">
            <a:xfrm rot="15733897" flipH="1">
              <a:off x="8533977" y="24711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20" name="Oval 619">
              <a:extLst>
                <a:ext uri="{FF2B5EF4-FFF2-40B4-BE49-F238E27FC236}">
                  <a16:creationId xmlns:a16="http://schemas.microsoft.com/office/drawing/2014/main" id="{C7ACCE4E-AC42-4243-8A8D-50711B9D5E5F}"/>
                </a:ext>
              </a:extLst>
            </p:cNvPr>
            <p:cNvSpPr>
              <a:spLocks noChangeAspect="1"/>
            </p:cNvSpPr>
            <p:nvPr/>
          </p:nvSpPr>
          <p:spPr bwMode="auto">
            <a:xfrm rot="21133897">
              <a:off x="8494545" y="231243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21" name="Straight Connector 620">
              <a:extLst>
                <a:ext uri="{FF2B5EF4-FFF2-40B4-BE49-F238E27FC236}">
                  <a16:creationId xmlns:a16="http://schemas.microsoft.com/office/drawing/2014/main" id="{A2FD72AE-0AC5-C945-840F-AAD73792D476}"/>
                </a:ext>
              </a:extLst>
            </p:cNvPr>
            <p:cNvCxnSpPr/>
            <p:nvPr/>
          </p:nvCxnSpPr>
          <p:spPr bwMode="auto">
            <a:xfrm rot="15733897" flipH="1">
              <a:off x="8515158" y="264294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22" name="Straight Connector 621">
              <a:extLst>
                <a:ext uri="{FF2B5EF4-FFF2-40B4-BE49-F238E27FC236}">
                  <a16:creationId xmlns:a16="http://schemas.microsoft.com/office/drawing/2014/main" id="{3658BD2C-C19D-2A40-90A7-E58E278A97AD}"/>
                </a:ext>
              </a:extLst>
            </p:cNvPr>
            <p:cNvCxnSpPr/>
            <p:nvPr/>
          </p:nvCxnSpPr>
          <p:spPr bwMode="auto">
            <a:xfrm rot="4933897">
              <a:off x="8551672" y="26360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23" name="Oval 622">
              <a:extLst>
                <a:ext uri="{FF2B5EF4-FFF2-40B4-BE49-F238E27FC236}">
                  <a16:creationId xmlns:a16="http://schemas.microsoft.com/office/drawing/2014/main" id="{E841BDF9-225B-CA41-A23B-006D59CED8E6}"/>
                </a:ext>
              </a:extLst>
            </p:cNvPr>
            <p:cNvSpPr>
              <a:spLocks noChangeAspect="1"/>
            </p:cNvSpPr>
            <p:nvPr/>
          </p:nvSpPr>
          <p:spPr bwMode="auto">
            <a:xfrm rot="21133897">
              <a:off x="8549674" y="268135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24" name="Straight Connector 623">
              <a:extLst>
                <a:ext uri="{FF2B5EF4-FFF2-40B4-BE49-F238E27FC236}">
                  <a16:creationId xmlns:a16="http://schemas.microsoft.com/office/drawing/2014/main" id="{77FC19A2-0B63-644D-9BF3-80F81A413043}"/>
                </a:ext>
              </a:extLst>
            </p:cNvPr>
            <p:cNvCxnSpPr/>
            <p:nvPr/>
          </p:nvCxnSpPr>
          <p:spPr bwMode="auto">
            <a:xfrm rot="4933897">
              <a:off x="8886802" y="240402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25" name="Straight Connector 624">
              <a:extLst>
                <a:ext uri="{FF2B5EF4-FFF2-40B4-BE49-F238E27FC236}">
                  <a16:creationId xmlns:a16="http://schemas.microsoft.com/office/drawing/2014/main" id="{D4CCA4E9-B602-6D45-988B-AA54F0F1DCE5}"/>
                </a:ext>
              </a:extLst>
            </p:cNvPr>
            <p:cNvCxnSpPr/>
            <p:nvPr/>
          </p:nvCxnSpPr>
          <p:spPr bwMode="auto">
            <a:xfrm rot="15733897" flipH="1">
              <a:off x="8926462" y="23967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26" name="Oval 625">
              <a:extLst>
                <a:ext uri="{FF2B5EF4-FFF2-40B4-BE49-F238E27FC236}">
                  <a16:creationId xmlns:a16="http://schemas.microsoft.com/office/drawing/2014/main" id="{652B79F5-723B-B94C-A8F4-8288DFFA7BF9}"/>
                </a:ext>
              </a:extLst>
            </p:cNvPr>
            <p:cNvSpPr>
              <a:spLocks noChangeAspect="1"/>
            </p:cNvSpPr>
            <p:nvPr/>
          </p:nvSpPr>
          <p:spPr bwMode="auto">
            <a:xfrm rot="21133897">
              <a:off x="8887030" y="223806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nvGrpSpPr>
            <p:cNvPr id="627" name="Group 670">
              <a:extLst>
                <a:ext uri="{FF2B5EF4-FFF2-40B4-BE49-F238E27FC236}">
                  <a16:creationId xmlns:a16="http://schemas.microsoft.com/office/drawing/2014/main" id="{696E350B-E483-BE46-8EB0-01C300F3B62D}"/>
                </a:ext>
              </a:extLst>
            </p:cNvPr>
            <p:cNvGrpSpPr/>
            <p:nvPr/>
          </p:nvGrpSpPr>
          <p:grpSpPr>
            <a:xfrm>
              <a:off x="8950624" y="2500164"/>
              <a:ext cx="134111" cy="236688"/>
              <a:chOff x="8912531" y="2670251"/>
              <a:chExt cx="134111" cy="236688"/>
            </a:xfrm>
          </p:grpSpPr>
          <p:cxnSp>
            <p:nvCxnSpPr>
              <p:cNvPr id="889" name="Straight Connector 888">
                <a:extLst>
                  <a:ext uri="{FF2B5EF4-FFF2-40B4-BE49-F238E27FC236}">
                    <a16:creationId xmlns:a16="http://schemas.microsoft.com/office/drawing/2014/main" id="{46F04BB3-8243-9443-B9B5-EBAC1A7F3AF9}"/>
                  </a:ext>
                </a:extLst>
              </p:cNvPr>
              <p:cNvCxnSpPr/>
              <p:nvPr/>
            </p:nvCxnSpPr>
            <p:spPr bwMode="auto">
              <a:xfrm rot="15733897" flipH="1">
                <a:off x="8878015" y="2734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90" name="Straight Connector 889">
                <a:extLst>
                  <a:ext uri="{FF2B5EF4-FFF2-40B4-BE49-F238E27FC236}">
                    <a16:creationId xmlns:a16="http://schemas.microsoft.com/office/drawing/2014/main" id="{C7B95763-CC9F-4C4A-816B-3E10601E33EC}"/>
                  </a:ext>
                </a:extLst>
              </p:cNvPr>
              <p:cNvCxnSpPr/>
              <p:nvPr/>
            </p:nvCxnSpPr>
            <p:spPr bwMode="auto">
              <a:xfrm rot="4933897">
                <a:off x="8914529" y="27275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91" name="Oval 890">
                <a:extLst>
                  <a:ext uri="{FF2B5EF4-FFF2-40B4-BE49-F238E27FC236}">
                    <a16:creationId xmlns:a16="http://schemas.microsoft.com/office/drawing/2014/main" id="{CFDA27D9-9A00-004B-901E-3E1E5053F9FC}"/>
                  </a:ext>
                </a:extLst>
              </p:cNvPr>
              <p:cNvSpPr>
                <a:spLocks noChangeAspect="1"/>
              </p:cNvSpPr>
              <p:nvPr/>
            </p:nvSpPr>
            <p:spPr bwMode="auto">
              <a:xfrm rot="21133897">
                <a:off x="8912531" y="27728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cxnSp>
          <p:nvCxnSpPr>
            <p:cNvPr id="628" name="Straight Connector 627">
              <a:extLst>
                <a:ext uri="{FF2B5EF4-FFF2-40B4-BE49-F238E27FC236}">
                  <a16:creationId xmlns:a16="http://schemas.microsoft.com/office/drawing/2014/main" id="{B5A15436-BC85-7D42-BEB4-ECD1263458B2}"/>
                </a:ext>
              </a:extLst>
            </p:cNvPr>
            <p:cNvCxnSpPr/>
            <p:nvPr/>
          </p:nvCxnSpPr>
          <p:spPr bwMode="auto">
            <a:xfrm rot="5400000">
              <a:off x="5380947" y="27685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29" name="Straight Connector 628">
              <a:extLst>
                <a:ext uri="{FF2B5EF4-FFF2-40B4-BE49-F238E27FC236}">
                  <a16:creationId xmlns:a16="http://schemas.microsoft.com/office/drawing/2014/main" id="{ACC5614E-D910-9740-B029-CFD68C989D62}"/>
                </a:ext>
              </a:extLst>
            </p:cNvPr>
            <p:cNvCxnSpPr/>
            <p:nvPr/>
          </p:nvCxnSpPr>
          <p:spPr bwMode="auto">
            <a:xfrm rot="16200000" flipH="1">
              <a:off x="5421015" y="276663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30" name="Oval 629">
              <a:extLst>
                <a:ext uri="{FF2B5EF4-FFF2-40B4-BE49-F238E27FC236}">
                  <a16:creationId xmlns:a16="http://schemas.microsoft.com/office/drawing/2014/main" id="{68FF9FC0-817D-1448-BA03-202B12366B9B}"/>
                </a:ext>
              </a:extLst>
            </p:cNvPr>
            <p:cNvSpPr>
              <a:spLocks noChangeAspect="1"/>
            </p:cNvSpPr>
            <p:nvPr/>
          </p:nvSpPr>
          <p:spPr bwMode="auto">
            <a:xfrm>
              <a:off x="5395384" y="260380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31" name="Straight Connector 630">
              <a:extLst>
                <a:ext uri="{FF2B5EF4-FFF2-40B4-BE49-F238E27FC236}">
                  <a16:creationId xmlns:a16="http://schemas.microsoft.com/office/drawing/2014/main" id="{B42B624E-2416-8F4A-A7C4-E88B3774BBF4}"/>
                </a:ext>
              </a:extLst>
            </p:cNvPr>
            <p:cNvCxnSpPr/>
            <p:nvPr/>
          </p:nvCxnSpPr>
          <p:spPr bwMode="auto">
            <a:xfrm rot="16200000" flipH="1">
              <a:off x="5384122" y="293074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32" name="Straight Connector 631">
              <a:extLst>
                <a:ext uri="{FF2B5EF4-FFF2-40B4-BE49-F238E27FC236}">
                  <a16:creationId xmlns:a16="http://schemas.microsoft.com/office/drawing/2014/main" id="{20EA1EBB-E830-FE42-9C97-32FF7C0CA09C}"/>
                </a:ext>
              </a:extLst>
            </p:cNvPr>
            <p:cNvCxnSpPr/>
            <p:nvPr/>
          </p:nvCxnSpPr>
          <p:spPr bwMode="auto">
            <a:xfrm rot="5400000">
              <a:off x="5421015" y="292886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33" name="Oval 632">
              <a:extLst>
                <a:ext uri="{FF2B5EF4-FFF2-40B4-BE49-F238E27FC236}">
                  <a16:creationId xmlns:a16="http://schemas.microsoft.com/office/drawing/2014/main" id="{2615069F-D780-8B42-A734-AF91F7E72445}"/>
                </a:ext>
              </a:extLst>
            </p:cNvPr>
            <p:cNvSpPr>
              <a:spLocks noChangeAspect="1"/>
            </p:cNvSpPr>
            <p:nvPr/>
          </p:nvSpPr>
          <p:spPr bwMode="auto">
            <a:xfrm>
              <a:off x="5404908" y="297315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34" name="Straight Connector 633">
              <a:extLst>
                <a:ext uri="{FF2B5EF4-FFF2-40B4-BE49-F238E27FC236}">
                  <a16:creationId xmlns:a16="http://schemas.microsoft.com/office/drawing/2014/main" id="{D1DC9D31-571C-934C-82C8-3B34A1E7DD1E}"/>
                </a:ext>
              </a:extLst>
            </p:cNvPr>
            <p:cNvCxnSpPr/>
            <p:nvPr/>
          </p:nvCxnSpPr>
          <p:spPr bwMode="auto">
            <a:xfrm rot="5400000">
              <a:off x="5516413" y="27589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35" name="Straight Connector 634">
              <a:extLst>
                <a:ext uri="{FF2B5EF4-FFF2-40B4-BE49-F238E27FC236}">
                  <a16:creationId xmlns:a16="http://schemas.microsoft.com/office/drawing/2014/main" id="{A4074BBA-8DC1-1F4C-95E8-DB8544DCC099}"/>
                </a:ext>
              </a:extLst>
            </p:cNvPr>
            <p:cNvCxnSpPr/>
            <p:nvPr/>
          </p:nvCxnSpPr>
          <p:spPr bwMode="auto">
            <a:xfrm rot="16200000" flipH="1">
              <a:off x="5556481" y="275711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36" name="Oval 635">
              <a:extLst>
                <a:ext uri="{FF2B5EF4-FFF2-40B4-BE49-F238E27FC236}">
                  <a16:creationId xmlns:a16="http://schemas.microsoft.com/office/drawing/2014/main" id="{656D4C36-1AF3-EE4A-BA5D-DAA81304D2ED}"/>
                </a:ext>
              </a:extLst>
            </p:cNvPr>
            <p:cNvSpPr>
              <a:spLocks noChangeAspect="1"/>
            </p:cNvSpPr>
            <p:nvPr/>
          </p:nvSpPr>
          <p:spPr bwMode="auto">
            <a:xfrm>
              <a:off x="5530850" y="259427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37" name="Straight Connector 636">
              <a:extLst>
                <a:ext uri="{FF2B5EF4-FFF2-40B4-BE49-F238E27FC236}">
                  <a16:creationId xmlns:a16="http://schemas.microsoft.com/office/drawing/2014/main" id="{EB239394-1E02-B748-9AAA-E7780826505A}"/>
                </a:ext>
              </a:extLst>
            </p:cNvPr>
            <p:cNvCxnSpPr/>
            <p:nvPr/>
          </p:nvCxnSpPr>
          <p:spPr bwMode="auto">
            <a:xfrm rot="16200000" flipH="1">
              <a:off x="5519588" y="29212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38" name="Straight Connector 637">
              <a:extLst>
                <a:ext uri="{FF2B5EF4-FFF2-40B4-BE49-F238E27FC236}">
                  <a16:creationId xmlns:a16="http://schemas.microsoft.com/office/drawing/2014/main" id="{03A4BDA3-4850-0A49-996C-65F5A6113416}"/>
                </a:ext>
              </a:extLst>
            </p:cNvPr>
            <p:cNvCxnSpPr/>
            <p:nvPr/>
          </p:nvCxnSpPr>
          <p:spPr bwMode="auto">
            <a:xfrm rot="5400000">
              <a:off x="5556481" y="29193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39" name="Oval 638">
              <a:extLst>
                <a:ext uri="{FF2B5EF4-FFF2-40B4-BE49-F238E27FC236}">
                  <a16:creationId xmlns:a16="http://schemas.microsoft.com/office/drawing/2014/main" id="{9CA2DFE1-CEB9-6449-BCA5-2315E8AA5EFE}"/>
                </a:ext>
              </a:extLst>
            </p:cNvPr>
            <p:cNvSpPr>
              <a:spLocks noChangeAspect="1"/>
            </p:cNvSpPr>
            <p:nvPr/>
          </p:nvSpPr>
          <p:spPr bwMode="auto">
            <a:xfrm>
              <a:off x="5540374" y="296363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40" name="Straight Connector 639">
              <a:extLst>
                <a:ext uri="{FF2B5EF4-FFF2-40B4-BE49-F238E27FC236}">
                  <a16:creationId xmlns:a16="http://schemas.microsoft.com/office/drawing/2014/main" id="{552F7287-AE22-8B4E-B714-24AD6511CD0E}"/>
                </a:ext>
              </a:extLst>
            </p:cNvPr>
            <p:cNvCxnSpPr/>
            <p:nvPr/>
          </p:nvCxnSpPr>
          <p:spPr bwMode="auto">
            <a:xfrm rot="5400000">
              <a:off x="5110013" y="277623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41" name="Straight Connector 640">
              <a:extLst>
                <a:ext uri="{FF2B5EF4-FFF2-40B4-BE49-F238E27FC236}">
                  <a16:creationId xmlns:a16="http://schemas.microsoft.com/office/drawing/2014/main" id="{3E35365A-911E-C941-AF84-2BB09E20130D}"/>
                </a:ext>
              </a:extLst>
            </p:cNvPr>
            <p:cNvCxnSpPr/>
            <p:nvPr/>
          </p:nvCxnSpPr>
          <p:spPr bwMode="auto">
            <a:xfrm rot="16200000" flipH="1">
              <a:off x="5150081" y="277435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42" name="Oval 641">
              <a:extLst>
                <a:ext uri="{FF2B5EF4-FFF2-40B4-BE49-F238E27FC236}">
                  <a16:creationId xmlns:a16="http://schemas.microsoft.com/office/drawing/2014/main" id="{8F56FF4E-8063-3A44-8D2E-AF9CC8C0AA5F}"/>
                </a:ext>
              </a:extLst>
            </p:cNvPr>
            <p:cNvSpPr>
              <a:spLocks noChangeAspect="1"/>
            </p:cNvSpPr>
            <p:nvPr/>
          </p:nvSpPr>
          <p:spPr bwMode="auto">
            <a:xfrm>
              <a:off x="5124450" y="261151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43" name="Straight Connector 642">
              <a:extLst>
                <a:ext uri="{FF2B5EF4-FFF2-40B4-BE49-F238E27FC236}">
                  <a16:creationId xmlns:a16="http://schemas.microsoft.com/office/drawing/2014/main" id="{28A276F5-35BE-0B45-A936-F2D4A7182884}"/>
                </a:ext>
              </a:extLst>
            </p:cNvPr>
            <p:cNvCxnSpPr/>
            <p:nvPr/>
          </p:nvCxnSpPr>
          <p:spPr bwMode="auto">
            <a:xfrm rot="16200000" flipH="1">
              <a:off x="5113188" y="294692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44" name="Straight Connector 643">
              <a:extLst>
                <a:ext uri="{FF2B5EF4-FFF2-40B4-BE49-F238E27FC236}">
                  <a16:creationId xmlns:a16="http://schemas.microsoft.com/office/drawing/2014/main" id="{12DB4CE9-48DB-D04E-BACD-164594C01577}"/>
                </a:ext>
              </a:extLst>
            </p:cNvPr>
            <p:cNvCxnSpPr/>
            <p:nvPr/>
          </p:nvCxnSpPr>
          <p:spPr bwMode="auto">
            <a:xfrm rot="5400000">
              <a:off x="5150081" y="294504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45" name="Oval 644">
              <a:extLst>
                <a:ext uri="{FF2B5EF4-FFF2-40B4-BE49-F238E27FC236}">
                  <a16:creationId xmlns:a16="http://schemas.microsoft.com/office/drawing/2014/main" id="{F70300B7-8B52-2F4C-B39E-B8A360A13EC4}"/>
                </a:ext>
              </a:extLst>
            </p:cNvPr>
            <p:cNvSpPr>
              <a:spLocks noChangeAspect="1"/>
            </p:cNvSpPr>
            <p:nvPr/>
          </p:nvSpPr>
          <p:spPr bwMode="auto">
            <a:xfrm>
              <a:off x="5133974" y="298933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46" name="Straight Connector 645">
              <a:extLst>
                <a:ext uri="{FF2B5EF4-FFF2-40B4-BE49-F238E27FC236}">
                  <a16:creationId xmlns:a16="http://schemas.microsoft.com/office/drawing/2014/main" id="{5E72B885-EFDE-6244-B29E-7B38A5FC42AA}"/>
                </a:ext>
              </a:extLst>
            </p:cNvPr>
            <p:cNvCxnSpPr/>
            <p:nvPr/>
          </p:nvCxnSpPr>
          <p:spPr bwMode="auto">
            <a:xfrm rot="5400000">
              <a:off x="5245479" y="27751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47" name="Straight Connector 646">
              <a:extLst>
                <a:ext uri="{FF2B5EF4-FFF2-40B4-BE49-F238E27FC236}">
                  <a16:creationId xmlns:a16="http://schemas.microsoft.com/office/drawing/2014/main" id="{C0F1ECFB-909D-E147-A235-722E4552CB05}"/>
                </a:ext>
              </a:extLst>
            </p:cNvPr>
            <p:cNvCxnSpPr/>
            <p:nvPr/>
          </p:nvCxnSpPr>
          <p:spPr bwMode="auto">
            <a:xfrm rot="16200000" flipH="1">
              <a:off x="5285547" y="277329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48" name="Oval 647">
              <a:extLst>
                <a:ext uri="{FF2B5EF4-FFF2-40B4-BE49-F238E27FC236}">
                  <a16:creationId xmlns:a16="http://schemas.microsoft.com/office/drawing/2014/main" id="{B35CA6F7-83FA-4D43-9971-8A6C56CE8840}"/>
                </a:ext>
              </a:extLst>
            </p:cNvPr>
            <p:cNvSpPr>
              <a:spLocks noChangeAspect="1"/>
            </p:cNvSpPr>
            <p:nvPr/>
          </p:nvSpPr>
          <p:spPr bwMode="auto">
            <a:xfrm>
              <a:off x="5259916" y="261045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49" name="Straight Connector 648">
              <a:extLst>
                <a:ext uri="{FF2B5EF4-FFF2-40B4-BE49-F238E27FC236}">
                  <a16:creationId xmlns:a16="http://schemas.microsoft.com/office/drawing/2014/main" id="{DBB23D74-6816-D147-82C0-025C07C4D955}"/>
                </a:ext>
              </a:extLst>
            </p:cNvPr>
            <p:cNvCxnSpPr/>
            <p:nvPr/>
          </p:nvCxnSpPr>
          <p:spPr bwMode="auto">
            <a:xfrm rot="16200000" flipH="1">
              <a:off x="5248654" y="293740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50" name="Straight Connector 649">
              <a:extLst>
                <a:ext uri="{FF2B5EF4-FFF2-40B4-BE49-F238E27FC236}">
                  <a16:creationId xmlns:a16="http://schemas.microsoft.com/office/drawing/2014/main" id="{801C3286-33F1-BF47-AC15-147731EEEA87}"/>
                </a:ext>
              </a:extLst>
            </p:cNvPr>
            <p:cNvCxnSpPr/>
            <p:nvPr/>
          </p:nvCxnSpPr>
          <p:spPr bwMode="auto">
            <a:xfrm rot="5400000">
              <a:off x="5285547" y="29355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51" name="Oval 650">
              <a:extLst>
                <a:ext uri="{FF2B5EF4-FFF2-40B4-BE49-F238E27FC236}">
                  <a16:creationId xmlns:a16="http://schemas.microsoft.com/office/drawing/2014/main" id="{B3E6D683-96A4-1542-86B9-23ECFFE26274}"/>
                </a:ext>
              </a:extLst>
            </p:cNvPr>
            <p:cNvSpPr>
              <a:spLocks noChangeAspect="1"/>
            </p:cNvSpPr>
            <p:nvPr/>
          </p:nvSpPr>
          <p:spPr bwMode="auto">
            <a:xfrm>
              <a:off x="5269440" y="29798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52" name="Straight Connector 651">
              <a:extLst>
                <a:ext uri="{FF2B5EF4-FFF2-40B4-BE49-F238E27FC236}">
                  <a16:creationId xmlns:a16="http://schemas.microsoft.com/office/drawing/2014/main" id="{AAABE549-E9AC-6E48-9746-21C9D2F88F5C}"/>
                </a:ext>
              </a:extLst>
            </p:cNvPr>
            <p:cNvCxnSpPr/>
            <p:nvPr/>
          </p:nvCxnSpPr>
          <p:spPr bwMode="auto">
            <a:xfrm rot="16200000" flipH="1">
              <a:off x="4877330" y="277087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53" name="Oval 652">
              <a:extLst>
                <a:ext uri="{FF2B5EF4-FFF2-40B4-BE49-F238E27FC236}">
                  <a16:creationId xmlns:a16="http://schemas.microsoft.com/office/drawing/2014/main" id="{1035A9BA-D56B-C84F-B1F2-4371C5FECEA0}"/>
                </a:ext>
              </a:extLst>
            </p:cNvPr>
            <p:cNvSpPr>
              <a:spLocks noChangeAspect="1"/>
            </p:cNvSpPr>
            <p:nvPr/>
          </p:nvSpPr>
          <p:spPr bwMode="auto">
            <a:xfrm>
              <a:off x="4851699" y="260803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54" name="Straight Connector 653">
              <a:extLst>
                <a:ext uri="{FF2B5EF4-FFF2-40B4-BE49-F238E27FC236}">
                  <a16:creationId xmlns:a16="http://schemas.microsoft.com/office/drawing/2014/main" id="{FC10A46D-14A7-D846-8BEF-841DFB7B21F4}"/>
                </a:ext>
              </a:extLst>
            </p:cNvPr>
            <p:cNvCxnSpPr/>
            <p:nvPr/>
          </p:nvCxnSpPr>
          <p:spPr bwMode="auto">
            <a:xfrm rot="5400000">
              <a:off x="4881563" y="294579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55" name="Oval 654">
              <a:extLst>
                <a:ext uri="{FF2B5EF4-FFF2-40B4-BE49-F238E27FC236}">
                  <a16:creationId xmlns:a16="http://schemas.microsoft.com/office/drawing/2014/main" id="{AAB2D97A-47AE-7645-B59D-430A7766F8FD}"/>
                </a:ext>
              </a:extLst>
            </p:cNvPr>
            <p:cNvSpPr>
              <a:spLocks noChangeAspect="1"/>
            </p:cNvSpPr>
            <p:nvPr/>
          </p:nvSpPr>
          <p:spPr bwMode="auto">
            <a:xfrm>
              <a:off x="4865456" y="299009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56" name="Straight Connector 655">
              <a:extLst>
                <a:ext uri="{FF2B5EF4-FFF2-40B4-BE49-F238E27FC236}">
                  <a16:creationId xmlns:a16="http://schemas.microsoft.com/office/drawing/2014/main" id="{1756D28C-0447-C24E-AB74-D7069FCAC62B}"/>
                </a:ext>
              </a:extLst>
            </p:cNvPr>
            <p:cNvCxnSpPr/>
            <p:nvPr/>
          </p:nvCxnSpPr>
          <p:spPr bwMode="auto">
            <a:xfrm rot="5400000">
              <a:off x="4972728" y="27759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57" name="Straight Connector 656">
              <a:extLst>
                <a:ext uri="{FF2B5EF4-FFF2-40B4-BE49-F238E27FC236}">
                  <a16:creationId xmlns:a16="http://schemas.microsoft.com/office/drawing/2014/main" id="{B1A57D71-D74A-594C-841B-DB1005EF0B24}"/>
                </a:ext>
              </a:extLst>
            </p:cNvPr>
            <p:cNvCxnSpPr/>
            <p:nvPr/>
          </p:nvCxnSpPr>
          <p:spPr bwMode="auto">
            <a:xfrm rot="16200000" flipH="1">
              <a:off x="5012796" y="27740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58" name="Oval 657">
              <a:extLst>
                <a:ext uri="{FF2B5EF4-FFF2-40B4-BE49-F238E27FC236}">
                  <a16:creationId xmlns:a16="http://schemas.microsoft.com/office/drawing/2014/main" id="{321A7500-85DD-9945-937E-8B1678438B80}"/>
                </a:ext>
              </a:extLst>
            </p:cNvPr>
            <p:cNvSpPr>
              <a:spLocks noChangeAspect="1"/>
            </p:cNvSpPr>
            <p:nvPr/>
          </p:nvSpPr>
          <p:spPr bwMode="auto">
            <a:xfrm>
              <a:off x="4987165" y="261121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59" name="Straight Connector 658">
              <a:extLst>
                <a:ext uri="{FF2B5EF4-FFF2-40B4-BE49-F238E27FC236}">
                  <a16:creationId xmlns:a16="http://schemas.microsoft.com/office/drawing/2014/main" id="{ABB72FA6-721D-BE4B-80D1-9B4A0E3E6855}"/>
                </a:ext>
              </a:extLst>
            </p:cNvPr>
            <p:cNvCxnSpPr/>
            <p:nvPr/>
          </p:nvCxnSpPr>
          <p:spPr bwMode="auto">
            <a:xfrm rot="16200000" flipH="1">
              <a:off x="4980136" y="29423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60" name="Straight Connector 659">
              <a:extLst>
                <a:ext uri="{FF2B5EF4-FFF2-40B4-BE49-F238E27FC236}">
                  <a16:creationId xmlns:a16="http://schemas.microsoft.com/office/drawing/2014/main" id="{C62263A4-8A36-8D42-8D0A-BB029A778697}"/>
                </a:ext>
              </a:extLst>
            </p:cNvPr>
            <p:cNvCxnSpPr/>
            <p:nvPr/>
          </p:nvCxnSpPr>
          <p:spPr bwMode="auto">
            <a:xfrm rot="5400000">
              <a:off x="5017029" y="294050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61" name="Oval 660">
              <a:extLst>
                <a:ext uri="{FF2B5EF4-FFF2-40B4-BE49-F238E27FC236}">
                  <a16:creationId xmlns:a16="http://schemas.microsoft.com/office/drawing/2014/main" id="{497B76C1-C124-0F48-80D7-2AA217A5D74D}"/>
                </a:ext>
              </a:extLst>
            </p:cNvPr>
            <p:cNvSpPr>
              <a:spLocks noChangeAspect="1"/>
            </p:cNvSpPr>
            <p:nvPr/>
          </p:nvSpPr>
          <p:spPr bwMode="auto">
            <a:xfrm>
              <a:off x="5000922" y="29847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62" name="Straight Connector 661">
              <a:extLst>
                <a:ext uri="{FF2B5EF4-FFF2-40B4-BE49-F238E27FC236}">
                  <a16:creationId xmlns:a16="http://schemas.microsoft.com/office/drawing/2014/main" id="{8AD249AF-305C-B240-BA49-7F72EBB95CD4}"/>
                </a:ext>
              </a:extLst>
            </p:cNvPr>
            <p:cNvCxnSpPr/>
            <p:nvPr/>
          </p:nvCxnSpPr>
          <p:spPr bwMode="auto">
            <a:xfrm rot="16407357" flipH="1">
              <a:off x="2590280" y="27171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63" name="Straight Connector 662">
              <a:extLst>
                <a:ext uri="{FF2B5EF4-FFF2-40B4-BE49-F238E27FC236}">
                  <a16:creationId xmlns:a16="http://schemas.microsoft.com/office/drawing/2014/main" id="{91C5E601-4090-D449-AD56-946A0A2E9A47}"/>
                </a:ext>
              </a:extLst>
            </p:cNvPr>
            <p:cNvCxnSpPr/>
            <p:nvPr/>
          </p:nvCxnSpPr>
          <p:spPr bwMode="auto">
            <a:xfrm rot="5607357">
              <a:off x="2550300" y="27128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64" name="Oval 663">
              <a:extLst>
                <a:ext uri="{FF2B5EF4-FFF2-40B4-BE49-F238E27FC236}">
                  <a16:creationId xmlns:a16="http://schemas.microsoft.com/office/drawing/2014/main" id="{A6244B92-CBAB-7E4C-83A0-F32A1C76572E}"/>
                </a:ext>
              </a:extLst>
            </p:cNvPr>
            <p:cNvSpPr>
              <a:spLocks noChangeAspect="1"/>
            </p:cNvSpPr>
            <p:nvPr/>
          </p:nvSpPr>
          <p:spPr bwMode="auto">
            <a:xfrm rot="207357" flipH="1">
              <a:off x="2578503" y="255166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65" name="Straight Connector 664">
              <a:extLst>
                <a:ext uri="{FF2B5EF4-FFF2-40B4-BE49-F238E27FC236}">
                  <a16:creationId xmlns:a16="http://schemas.microsoft.com/office/drawing/2014/main" id="{26312352-BFCE-A942-9B32-03328B4FE3EC}"/>
                </a:ext>
              </a:extLst>
            </p:cNvPr>
            <p:cNvCxnSpPr/>
            <p:nvPr/>
          </p:nvCxnSpPr>
          <p:spPr bwMode="auto">
            <a:xfrm rot="5607357">
              <a:off x="2577332" y="288738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66" name="Straight Connector 665">
              <a:extLst>
                <a:ext uri="{FF2B5EF4-FFF2-40B4-BE49-F238E27FC236}">
                  <a16:creationId xmlns:a16="http://schemas.microsoft.com/office/drawing/2014/main" id="{3CCE352B-739F-744E-AA78-8AEFD7484057}"/>
                </a:ext>
              </a:extLst>
            </p:cNvPr>
            <p:cNvCxnSpPr/>
            <p:nvPr/>
          </p:nvCxnSpPr>
          <p:spPr bwMode="auto">
            <a:xfrm rot="16407357" flipH="1">
              <a:off x="2540522" y="288327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67" name="Oval 666">
              <a:extLst>
                <a:ext uri="{FF2B5EF4-FFF2-40B4-BE49-F238E27FC236}">
                  <a16:creationId xmlns:a16="http://schemas.microsoft.com/office/drawing/2014/main" id="{02DCC134-6534-7E47-AA67-CEAA8CEEB56E}"/>
                </a:ext>
              </a:extLst>
            </p:cNvPr>
            <p:cNvSpPr>
              <a:spLocks noChangeAspect="1"/>
            </p:cNvSpPr>
            <p:nvPr/>
          </p:nvSpPr>
          <p:spPr bwMode="auto">
            <a:xfrm rot="207357" flipH="1">
              <a:off x="2546732" y="292824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68" name="Straight Connector 667">
              <a:extLst>
                <a:ext uri="{FF2B5EF4-FFF2-40B4-BE49-F238E27FC236}">
                  <a16:creationId xmlns:a16="http://schemas.microsoft.com/office/drawing/2014/main" id="{0088B3A8-563D-A84F-837F-B2EA974D714F}"/>
                </a:ext>
              </a:extLst>
            </p:cNvPr>
            <p:cNvCxnSpPr/>
            <p:nvPr/>
          </p:nvCxnSpPr>
          <p:spPr bwMode="auto">
            <a:xfrm rot="16407357" flipH="1">
              <a:off x="2455635" y="270374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69" name="Straight Connector 668">
              <a:extLst>
                <a:ext uri="{FF2B5EF4-FFF2-40B4-BE49-F238E27FC236}">
                  <a16:creationId xmlns:a16="http://schemas.microsoft.com/office/drawing/2014/main" id="{FF3D5BCB-D5C4-3C4D-927B-F6E1AE46A701}"/>
                </a:ext>
              </a:extLst>
            </p:cNvPr>
            <p:cNvCxnSpPr/>
            <p:nvPr/>
          </p:nvCxnSpPr>
          <p:spPr bwMode="auto">
            <a:xfrm rot="5607357">
              <a:off x="2415655" y="269944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70" name="Oval 669">
              <a:extLst>
                <a:ext uri="{FF2B5EF4-FFF2-40B4-BE49-F238E27FC236}">
                  <a16:creationId xmlns:a16="http://schemas.microsoft.com/office/drawing/2014/main" id="{AEEE17CB-6DFE-FA4C-9506-BFBB701A892B}"/>
                </a:ext>
              </a:extLst>
            </p:cNvPr>
            <p:cNvSpPr>
              <a:spLocks noChangeAspect="1"/>
            </p:cNvSpPr>
            <p:nvPr/>
          </p:nvSpPr>
          <p:spPr bwMode="auto">
            <a:xfrm rot="207357" flipH="1">
              <a:off x="2443858" y="253822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71" name="Straight Connector 670">
              <a:extLst>
                <a:ext uri="{FF2B5EF4-FFF2-40B4-BE49-F238E27FC236}">
                  <a16:creationId xmlns:a16="http://schemas.microsoft.com/office/drawing/2014/main" id="{80039F2B-1244-7746-8704-EBEDEEC42463}"/>
                </a:ext>
              </a:extLst>
            </p:cNvPr>
            <p:cNvCxnSpPr/>
            <p:nvPr/>
          </p:nvCxnSpPr>
          <p:spPr bwMode="auto">
            <a:xfrm rot="5607357">
              <a:off x="2442686" y="287817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72" name="Straight Connector 671">
              <a:extLst>
                <a:ext uri="{FF2B5EF4-FFF2-40B4-BE49-F238E27FC236}">
                  <a16:creationId xmlns:a16="http://schemas.microsoft.com/office/drawing/2014/main" id="{4E08BE00-9DA0-A145-8C3B-753DDD2BFE31}"/>
                </a:ext>
              </a:extLst>
            </p:cNvPr>
            <p:cNvCxnSpPr/>
            <p:nvPr/>
          </p:nvCxnSpPr>
          <p:spPr bwMode="auto">
            <a:xfrm rot="16407357" flipH="1">
              <a:off x="2405876" y="287406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73" name="Oval 672">
              <a:extLst>
                <a:ext uri="{FF2B5EF4-FFF2-40B4-BE49-F238E27FC236}">
                  <a16:creationId xmlns:a16="http://schemas.microsoft.com/office/drawing/2014/main" id="{70A06C0E-87E1-ED4C-9A0D-C985BF4CFC14}"/>
                </a:ext>
              </a:extLst>
            </p:cNvPr>
            <p:cNvSpPr>
              <a:spLocks noChangeAspect="1"/>
            </p:cNvSpPr>
            <p:nvPr/>
          </p:nvSpPr>
          <p:spPr bwMode="auto">
            <a:xfrm rot="207357" flipH="1">
              <a:off x="2412086" y="291903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74" name="Straight Connector 673">
              <a:extLst>
                <a:ext uri="{FF2B5EF4-FFF2-40B4-BE49-F238E27FC236}">
                  <a16:creationId xmlns:a16="http://schemas.microsoft.com/office/drawing/2014/main" id="{23688354-9DCC-3443-AB55-456817F8ADEB}"/>
                </a:ext>
              </a:extLst>
            </p:cNvPr>
            <p:cNvCxnSpPr/>
            <p:nvPr/>
          </p:nvCxnSpPr>
          <p:spPr bwMode="auto">
            <a:xfrm rot="16407357" flipH="1">
              <a:off x="2859746" y="27327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75" name="Straight Connector 674">
              <a:extLst>
                <a:ext uri="{FF2B5EF4-FFF2-40B4-BE49-F238E27FC236}">
                  <a16:creationId xmlns:a16="http://schemas.microsoft.com/office/drawing/2014/main" id="{AB9A9C6C-9233-5B4A-90A0-DC0791F50868}"/>
                </a:ext>
              </a:extLst>
            </p:cNvPr>
            <p:cNvCxnSpPr/>
            <p:nvPr/>
          </p:nvCxnSpPr>
          <p:spPr bwMode="auto">
            <a:xfrm rot="5607357">
              <a:off x="2819766" y="27284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76" name="Oval 675">
              <a:extLst>
                <a:ext uri="{FF2B5EF4-FFF2-40B4-BE49-F238E27FC236}">
                  <a16:creationId xmlns:a16="http://schemas.microsoft.com/office/drawing/2014/main" id="{830C247D-A4E7-6D4A-9622-07AD6A51B03D}"/>
                </a:ext>
              </a:extLst>
            </p:cNvPr>
            <p:cNvSpPr>
              <a:spLocks noChangeAspect="1"/>
            </p:cNvSpPr>
            <p:nvPr/>
          </p:nvSpPr>
          <p:spPr bwMode="auto">
            <a:xfrm rot="207357" flipH="1">
              <a:off x="2847969" y="256722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77" name="Straight Connector 676">
              <a:extLst>
                <a:ext uri="{FF2B5EF4-FFF2-40B4-BE49-F238E27FC236}">
                  <a16:creationId xmlns:a16="http://schemas.microsoft.com/office/drawing/2014/main" id="{DA93947A-1C3D-BE4C-8E20-933AFB6F038C}"/>
                </a:ext>
              </a:extLst>
            </p:cNvPr>
            <p:cNvCxnSpPr/>
            <p:nvPr/>
          </p:nvCxnSpPr>
          <p:spPr bwMode="auto">
            <a:xfrm rot="5607357">
              <a:off x="2851031" y="290716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78" name="Straight Connector 677">
              <a:extLst>
                <a:ext uri="{FF2B5EF4-FFF2-40B4-BE49-F238E27FC236}">
                  <a16:creationId xmlns:a16="http://schemas.microsoft.com/office/drawing/2014/main" id="{94E3B099-2811-5548-B289-6D55AFBC38D2}"/>
                </a:ext>
              </a:extLst>
            </p:cNvPr>
            <p:cNvCxnSpPr/>
            <p:nvPr/>
          </p:nvCxnSpPr>
          <p:spPr bwMode="auto">
            <a:xfrm rot="16407357" flipH="1">
              <a:off x="2814221" y="290306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79" name="Oval 678">
              <a:extLst>
                <a:ext uri="{FF2B5EF4-FFF2-40B4-BE49-F238E27FC236}">
                  <a16:creationId xmlns:a16="http://schemas.microsoft.com/office/drawing/2014/main" id="{8DCDDFEB-1D84-1D4A-B460-2C1167CCDACC}"/>
                </a:ext>
              </a:extLst>
            </p:cNvPr>
            <p:cNvSpPr>
              <a:spLocks noChangeAspect="1"/>
            </p:cNvSpPr>
            <p:nvPr/>
          </p:nvSpPr>
          <p:spPr bwMode="auto">
            <a:xfrm rot="207357" flipH="1">
              <a:off x="2820431" y="29480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80" name="Straight Connector 679">
              <a:extLst>
                <a:ext uri="{FF2B5EF4-FFF2-40B4-BE49-F238E27FC236}">
                  <a16:creationId xmlns:a16="http://schemas.microsoft.com/office/drawing/2014/main" id="{CB24F3B5-78F2-594A-9BCF-36791FCC3CDB}"/>
                </a:ext>
              </a:extLst>
            </p:cNvPr>
            <p:cNvCxnSpPr/>
            <p:nvPr/>
          </p:nvCxnSpPr>
          <p:spPr bwMode="auto">
            <a:xfrm rot="16407357" flipH="1">
              <a:off x="2725101" y="272352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81" name="Straight Connector 680">
              <a:extLst>
                <a:ext uri="{FF2B5EF4-FFF2-40B4-BE49-F238E27FC236}">
                  <a16:creationId xmlns:a16="http://schemas.microsoft.com/office/drawing/2014/main" id="{37E81B93-EB62-6E4D-A7F3-EC815E54E3AB}"/>
                </a:ext>
              </a:extLst>
            </p:cNvPr>
            <p:cNvCxnSpPr/>
            <p:nvPr/>
          </p:nvCxnSpPr>
          <p:spPr bwMode="auto">
            <a:xfrm rot="5607357">
              <a:off x="2685121" y="271922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82" name="Oval 681">
              <a:extLst>
                <a:ext uri="{FF2B5EF4-FFF2-40B4-BE49-F238E27FC236}">
                  <a16:creationId xmlns:a16="http://schemas.microsoft.com/office/drawing/2014/main" id="{3685808C-B1DD-BC4F-B43B-0732A42028C8}"/>
                </a:ext>
              </a:extLst>
            </p:cNvPr>
            <p:cNvSpPr>
              <a:spLocks noChangeAspect="1"/>
            </p:cNvSpPr>
            <p:nvPr/>
          </p:nvSpPr>
          <p:spPr bwMode="auto">
            <a:xfrm rot="207357" flipH="1">
              <a:off x="2713324" y="255801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83" name="Straight Connector 682">
              <a:extLst>
                <a:ext uri="{FF2B5EF4-FFF2-40B4-BE49-F238E27FC236}">
                  <a16:creationId xmlns:a16="http://schemas.microsoft.com/office/drawing/2014/main" id="{06A478E2-DA1B-5743-9F88-E6863636BD2A}"/>
                </a:ext>
              </a:extLst>
            </p:cNvPr>
            <p:cNvCxnSpPr/>
            <p:nvPr/>
          </p:nvCxnSpPr>
          <p:spPr bwMode="auto">
            <a:xfrm rot="5607357">
              <a:off x="2712152" y="289796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84" name="Straight Connector 683">
              <a:extLst>
                <a:ext uri="{FF2B5EF4-FFF2-40B4-BE49-F238E27FC236}">
                  <a16:creationId xmlns:a16="http://schemas.microsoft.com/office/drawing/2014/main" id="{48785E42-5123-FD44-ACD7-BE8666801F9C}"/>
                </a:ext>
              </a:extLst>
            </p:cNvPr>
            <p:cNvCxnSpPr/>
            <p:nvPr/>
          </p:nvCxnSpPr>
          <p:spPr bwMode="auto">
            <a:xfrm rot="16407357" flipH="1">
              <a:off x="2675342" y="28938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85" name="Oval 684">
              <a:extLst>
                <a:ext uri="{FF2B5EF4-FFF2-40B4-BE49-F238E27FC236}">
                  <a16:creationId xmlns:a16="http://schemas.microsoft.com/office/drawing/2014/main" id="{FDA2EC24-1AB5-CC42-B192-361390639DF9}"/>
                </a:ext>
              </a:extLst>
            </p:cNvPr>
            <p:cNvSpPr>
              <a:spLocks noChangeAspect="1"/>
            </p:cNvSpPr>
            <p:nvPr/>
          </p:nvSpPr>
          <p:spPr bwMode="auto">
            <a:xfrm rot="207357" flipH="1">
              <a:off x="2681552" y="293882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86" name="Straight Connector 685">
              <a:extLst>
                <a:ext uri="{FF2B5EF4-FFF2-40B4-BE49-F238E27FC236}">
                  <a16:creationId xmlns:a16="http://schemas.microsoft.com/office/drawing/2014/main" id="{C311083D-6F31-A94C-B7E9-E5A0266131FF}"/>
                </a:ext>
              </a:extLst>
            </p:cNvPr>
            <p:cNvCxnSpPr/>
            <p:nvPr/>
          </p:nvCxnSpPr>
          <p:spPr bwMode="auto">
            <a:xfrm rot="16200000" flipH="1">
              <a:off x="3131230" y="27515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87" name="Straight Connector 686">
              <a:extLst>
                <a:ext uri="{FF2B5EF4-FFF2-40B4-BE49-F238E27FC236}">
                  <a16:creationId xmlns:a16="http://schemas.microsoft.com/office/drawing/2014/main" id="{0EEACBCB-3DC8-C64A-AE91-8BCD2B21937C}"/>
                </a:ext>
              </a:extLst>
            </p:cNvPr>
            <p:cNvCxnSpPr/>
            <p:nvPr/>
          </p:nvCxnSpPr>
          <p:spPr bwMode="auto">
            <a:xfrm rot="5400000">
              <a:off x="3091160" y="274971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88" name="Oval 687">
              <a:extLst>
                <a:ext uri="{FF2B5EF4-FFF2-40B4-BE49-F238E27FC236}">
                  <a16:creationId xmlns:a16="http://schemas.microsoft.com/office/drawing/2014/main" id="{669E2B78-CA9E-6C47-B376-ADD138FC172E}"/>
                </a:ext>
              </a:extLst>
            </p:cNvPr>
            <p:cNvSpPr>
              <a:spLocks noChangeAspect="1"/>
            </p:cNvSpPr>
            <p:nvPr/>
          </p:nvSpPr>
          <p:spPr bwMode="auto">
            <a:xfrm flipH="1">
              <a:off x="3113154" y="258687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89" name="Straight Connector 688">
              <a:extLst>
                <a:ext uri="{FF2B5EF4-FFF2-40B4-BE49-F238E27FC236}">
                  <a16:creationId xmlns:a16="http://schemas.microsoft.com/office/drawing/2014/main" id="{94DED392-DC6F-2A40-8731-15B204D975FE}"/>
                </a:ext>
              </a:extLst>
            </p:cNvPr>
            <p:cNvCxnSpPr/>
            <p:nvPr/>
          </p:nvCxnSpPr>
          <p:spPr bwMode="auto">
            <a:xfrm rot="5400000">
              <a:off x="3119589" y="291805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90" name="Straight Connector 689">
              <a:extLst>
                <a:ext uri="{FF2B5EF4-FFF2-40B4-BE49-F238E27FC236}">
                  <a16:creationId xmlns:a16="http://schemas.microsoft.com/office/drawing/2014/main" id="{F62EC2D7-97FB-8048-9DA5-F3219A1C1FBD}"/>
                </a:ext>
              </a:extLst>
            </p:cNvPr>
            <p:cNvCxnSpPr/>
            <p:nvPr/>
          </p:nvCxnSpPr>
          <p:spPr bwMode="auto">
            <a:xfrm rot="16200000" flipH="1">
              <a:off x="3082694" y="291616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91" name="Oval 690">
              <a:extLst>
                <a:ext uri="{FF2B5EF4-FFF2-40B4-BE49-F238E27FC236}">
                  <a16:creationId xmlns:a16="http://schemas.microsoft.com/office/drawing/2014/main" id="{FA6A95BF-8221-5E4B-ABAB-36B78393065C}"/>
                </a:ext>
              </a:extLst>
            </p:cNvPr>
            <p:cNvSpPr>
              <a:spLocks noChangeAspect="1"/>
            </p:cNvSpPr>
            <p:nvPr/>
          </p:nvSpPr>
          <p:spPr bwMode="auto">
            <a:xfrm flipH="1">
              <a:off x="3095164" y="296046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92" name="Straight Connector 691">
              <a:extLst>
                <a:ext uri="{FF2B5EF4-FFF2-40B4-BE49-F238E27FC236}">
                  <a16:creationId xmlns:a16="http://schemas.microsoft.com/office/drawing/2014/main" id="{199548B7-0DB9-B441-9C0E-3779EDE81B2E}"/>
                </a:ext>
              </a:extLst>
            </p:cNvPr>
            <p:cNvCxnSpPr/>
            <p:nvPr/>
          </p:nvCxnSpPr>
          <p:spPr bwMode="auto">
            <a:xfrm rot="16200000" flipH="1">
              <a:off x="2995764" y="27463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7BA2ED86-C0EC-504F-8F7C-3C2E476D6D72}"/>
                </a:ext>
              </a:extLst>
            </p:cNvPr>
            <p:cNvCxnSpPr/>
            <p:nvPr/>
          </p:nvCxnSpPr>
          <p:spPr bwMode="auto">
            <a:xfrm rot="5400000">
              <a:off x="2955694" y="27444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94" name="Oval 693">
              <a:extLst>
                <a:ext uri="{FF2B5EF4-FFF2-40B4-BE49-F238E27FC236}">
                  <a16:creationId xmlns:a16="http://schemas.microsoft.com/office/drawing/2014/main" id="{A14D2539-D3A4-C244-A385-1069DC32F502}"/>
                </a:ext>
              </a:extLst>
            </p:cNvPr>
            <p:cNvSpPr>
              <a:spLocks noChangeAspect="1"/>
            </p:cNvSpPr>
            <p:nvPr/>
          </p:nvSpPr>
          <p:spPr bwMode="auto">
            <a:xfrm flipH="1">
              <a:off x="2977688" y="25815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95" name="Straight Connector 694">
              <a:extLst>
                <a:ext uri="{FF2B5EF4-FFF2-40B4-BE49-F238E27FC236}">
                  <a16:creationId xmlns:a16="http://schemas.microsoft.com/office/drawing/2014/main" id="{A8E63D7F-74AC-7240-89C0-7237DD4521C9}"/>
                </a:ext>
              </a:extLst>
            </p:cNvPr>
            <p:cNvCxnSpPr/>
            <p:nvPr/>
          </p:nvCxnSpPr>
          <p:spPr bwMode="auto">
            <a:xfrm rot="5636814">
              <a:off x="2987671" y="291020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D0E96120-8C47-E74E-ACA8-36ADD518C5EB}"/>
                </a:ext>
              </a:extLst>
            </p:cNvPr>
            <p:cNvCxnSpPr/>
            <p:nvPr/>
          </p:nvCxnSpPr>
          <p:spPr bwMode="auto">
            <a:xfrm rot="16436814" flipH="1">
              <a:off x="2950884" y="29057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97" name="Oval 696">
              <a:extLst>
                <a:ext uri="{FF2B5EF4-FFF2-40B4-BE49-F238E27FC236}">
                  <a16:creationId xmlns:a16="http://schemas.microsoft.com/office/drawing/2014/main" id="{68913FDC-24C0-1044-A668-13036E385C5A}"/>
                </a:ext>
              </a:extLst>
            </p:cNvPr>
            <p:cNvSpPr>
              <a:spLocks noChangeAspect="1"/>
            </p:cNvSpPr>
            <p:nvPr/>
          </p:nvSpPr>
          <p:spPr bwMode="auto">
            <a:xfrm rot="236814" flipH="1">
              <a:off x="2956202" y="295082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98" name="Straight Connector 697">
              <a:extLst>
                <a:ext uri="{FF2B5EF4-FFF2-40B4-BE49-F238E27FC236}">
                  <a16:creationId xmlns:a16="http://schemas.microsoft.com/office/drawing/2014/main" id="{56A7C4E1-DF83-AC4E-A603-4CEDB9119F08}"/>
                </a:ext>
              </a:extLst>
            </p:cNvPr>
            <p:cNvCxnSpPr/>
            <p:nvPr/>
          </p:nvCxnSpPr>
          <p:spPr bwMode="auto">
            <a:xfrm rot="16200000" flipH="1">
              <a:off x="3402164" y="275931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C1E5CC5E-3DC1-8743-A1F9-B9AE928E04C3}"/>
                </a:ext>
              </a:extLst>
            </p:cNvPr>
            <p:cNvCxnSpPr/>
            <p:nvPr/>
          </p:nvCxnSpPr>
          <p:spPr bwMode="auto">
            <a:xfrm rot="5400000">
              <a:off x="3362094" y="275742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00" name="Oval 699">
              <a:extLst>
                <a:ext uri="{FF2B5EF4-FFF2-40B4-BE49-F238E27FC236}">
                  <a16:creationId xmlns:a16="http://schemas.microsoft.com/office/drawing/2014/main" id="{107D0AF2-9F6F-7145-B029-BB668B12660F}"/>
                </a:ext>
              </a:extLst>
            </p:cNvPr>
            <p:cNvSpPr>
              <a:spLocks noChangeAspect="1"/>
            </p:cNvSpPr>
            <p:nvPr/>
          </p:nvSpPr>
          <p:spPr bwMode="auto">
            <a:xfrm flipH="1">
              <a:off x="3384088" y="259459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01" name="Straight Connector 700">
              <a:extLst>
                <a:ext uri="{FF2B5EF4-FFF2-40B4-BE49-F238E27FC236}">
                  <a16:creationId xmlns:a16="http://schemas.microsoft.com/office/drawing/2014/main" id="{8C33AE60-D3FE-FE4A-BC00-8164AA444987}"/>
                </a:ext>
              </a:extLst>
            </p:cNvPr>
            <p:cNvCxnSpPr/>
            <p:nvPr/>
          </p:nvCxnSpPr>
          <p:spPr bwMode="auto">
            <a:xfrm rot="5400000">
              <a:off x="3394756" y="293000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02" name="Straight Connector 701">
              <a:extLst>
                <a:ext uri="{FF2B5EF4-FFF2-40B4-BE49-F238E27FC236}">
                  <a16:creationId xmlns:a16="http://schemas.microsoft.com/office/drawing/2014/main" id="{C2CF9F45-4762-D743-A557-76FECBFDA208}"/>
                </a:ext>
              </a:extLst>
            </p:cNvPr>
            <p:cNvCxnSpPr/>
            <p:nvPr/>
          </p:nvCxnSpPr>
          <p:spPr bwMode="auto">
            <a:xfrm rot="16200000" flipH="1">
              <a:off x="3357861" y="29281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03" name="Oval 702">
              <a:extLst>
                <a:ext uri="{FF2B5EF4-FFF2-40B4-BE49-F238E27FC236}">
                  <a16:creationId xmlns:a16="http://schemas.microsoft.com/office/drawing/2014/main" id="{872511B4-007D-A349-9DA4-2698B3A8F269}"/>
                </a:ext>
              </a:extLst>
            </p:cNvPr>
            <p:cNvSpPr>
              <a:spLocks noChangeAspect="1"/>
            </p:cNvSpPr>
            <p:nvPr/>
          </p:nvSpPr>
          <p:spPr bwMode="auto">
            <a:xfrm flipH="1">
              <a:off x="3370331" y="29724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04" name="Straight Connector 703">
              <a:extLst>
                <a:ext uri="{FF2B5EF4-FFF2-40B4-BE49-F238E27FC236}">
                  <a16:creationId xmlns:a16="http://schemas.microsoft.com/office/drawing/2014/main" id="{CF014DC0-664F-284D-97C8-3ADC7F3724C1}"/>
                </a:ext>
              </a:extLst>
            </p:cNvPr>
            <p:cNvCxnSpPr/>
            <p:nvPr/>
          </p:nvCxnSpPr>
          <p:spPr bwMode="auto">
            <a:xfrm rot="16200000" flipH="1">
              <a:off x="3266698" y="27540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05" name="Straight Connector 704">
              <a:extLst>
                <a:ext uri="{FF2B5EF4-FFF2-40B4-BE49-F238E27FC236}">
                  <a16:creationId xmlns:a16="http://schemas.microsoft.com/office/drawing/2014/main" id="{0F2BB099-EA7C-B745-A1D6-20CF18F21F2F}"/>
                </a:ext>
              </a:extLst>
            </p:cNvPr>
            <p:cNvCxnSpPr/>
            <p:nvPr/>
          </p:nvCxnSpPr>
          <p:spPr bwMode="auto">
            <a:xfrm rot="5400000">
              <a:off x="3226628" y="27521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06" name="Oval 705">
              <a:extLst>
                <a:ext uri="{FF2B5EF4-FFF2-40B4-BE49-F238E27FC236}">
                  <a16:creationId xmlns:a16="http://schemas.microsoft.com/office/drawing/2014/main" id="{EE23B304-A580-0543-B33C-B74F2B852ABB}"/>
                </a:ext>
              </a:extLst>
            </p:cNvPr>
            <p:cNvSpPr>
              <a:spLocks noChangeAspect="1"/>
            </p:cNvSpPr>
            <p:nvPr/>
          </p:nvSpPr>
          <p:spPr bwMode="auto">
            <a:xfrm flipH="1">
              <a:off x="3248622" y="258930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07" name="Straight Connector 706">
              <a:extLst>
                <a:ext uri="{FF2B5EF4-FFF2-40B4-BE49-F238E27FC236}">
                  <a16:creationId xmlns:a16="http://schemas.microsoft.com/office/drawing/2014/main" id="{D4A5678E-7EA7-8546-894D-BEDE059A0BE7}"/>
                </a:ext>
              </a:extLst>
            </p:cNvPr>
            <p:cNvCxnSpPr/>
            <p:nvPr/>
          </p:nvCxnSpPr>
          <p:spPr bwMode="auto">
            <a:xfrm rot="5400000">
              <a:off x="3255057" y="292471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08" name="Straight Connector 707">
              <a:extLst>
                <a:ext uri="{FF2B5EF4-FFF2-40B4-BE49-F238E27FC236}">
                  <a16:creationId xmlns:a16="http://schemas.microsoft.com/office/drawing/2014/main" id="{C7C429D1-8F84-4C4E-9D9E-55209DEEE385}"/>
                </a:ext>
              </a:extLst>
            </p:cNvPr>
            <p:cNvCxnSpPr/>
            <p:nvPr/>
          </p:nvCxnSpPr>
          <p:spPr bwMode="auto">
            <a:xfrm rot="16200000" flipH="1">
              <a:off x="3218162" y="292282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09" name="Oval 708">
              <a:extLst>
                <a:ext uri="{FF2B5EF4-FFF2-40B4-BE49-F238E27FC236}">
                  <a16:creationId xmlns:a16="http://schemas.microsoft.com/office/drawing/2014/main" id="{8822B0D2-C9A1-A14D-AE1F-D930C64D1041}"/>
                </a:ext>
              </a:extLst>
            </p:cNvPr>
            <p:cNvSpPr>
              <a:spLocks noChangeAspect="1"/>
            </p:cNvSpPr>
            <p:nvPr/>
          </p:nvSpPr>
          <p:spPr bwMode="auto">
            <a:xfrm flipH="1">
              <a:off x="3230632" y="296712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10" name="Straight Connector 709">
              <a:extLst>
                <a:ext uri="{FF2B5EF4-FFF2-40B4-BE49-F238E27FC236}">
                  <a16:creationId xmlns:a16="http://schemas.microsoft.com/office/drawing/2014/main" id="{3150F17D-AE2A-3F4F-A4A7-54D465C0B255}"/>
                </a:ext>
              </a:extLst>
            </p:cNvPr>
            <p:cNvCxnSpPr/>
            <p:nvPr/>
          </p:nvCxnSpPr>
          <p:spPr bwMode="auto">
            <a:xfrm rot="16382811" flipH="1">
              <a:off x="2052227" y="26793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id="{393E01B2-B94F-B543-92EE-7DF1353BE289}"/>
                </a:ext>
              </a:extLst>
            </p:cNvPr>
            <p:cNvCxnSpPr/>
            <p:nvPr/>
          </p:nvCxnSpPr>
          <p:spPr bwMode="auto">
            <a:xfrm rot="5582811">
              <a:off x="2012230" y="267536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12" name="Oval 711">
              <a:extLst>
                <a:ext uri="{FF2B5EF4-FFF2-40B4-BE49-F238E27FC236}">
                  <a16:creationId xmlns:a16="http://schemas.microsoft.com/office/drawing/2014/main" id="{F6A0ED3D-4964-CA45-A687-E567D811A088}"/>
                </a:ext>
              </a:extLst>
            </p:cNvPr>
            <p:cNvSpPr>
              <a:spLocks noChangeAspect="1"/>
            </p:cNvSpPr>
            <p:nvPr/>
          </p:nvSpPr>
          <p:spPr bwMode="auto">
            <a:xfrm rot="182811" flipH="1">
              <a:off x="2039703" y="25139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13" name="Straight Connector 712">
              <a:extLst>
                <a:ext uri="{FF2B5EF4-FFF2-40B4-BE49-F238E27FC236}">
                  <a16:creationId xmlns:a16="http://schemas.microsoft.com/office/drawing/2014/main" id="{5764E425-FD05-F940-A5F0-C2E1A69CA932}"/>
                </a:ext>
              </a:extLst>
            </p:cNvPr>
            <p:cNvCxnSpPr/>
            <p:nvPr/>
          </p:nvCxnSpPr>
          <p:spPr bwMode="auto">
            <a:xfrm rot="5683260">
              <a:off x="2033449" y="28504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14" name="Straight Connector 713">
              <a:extLst>
                <a:ext uri="{FF2B5EF4-FFF2-40B4-BE49-F238E27FC236}">
                  <a16:creationId xmlns:a16="http://schemas.microsoft.com/office/drawing/2014/main" id="{8A1F4E79-A8F7-194F-AAEE-9A8C583F69A6}"/>
                </a:ext>
              </a:extLst>
            </p:cNvPr>
            <p:cNvCxnSpPr/>
            <p:nvPr/>
          </p:nvCxnSpPr>
          <p:spPr bwMode="auto">
            <a:xfrm rot="16483260" flipH="1">
              <a:off x="1996704" y="28455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15" name="Oval 714">
              <a:extLst>
                <a:ext uri="{FF2B5EF4-FFF2-40B4-BE49-F238E27FC236}">
                  <a16:creationId xmlns:a16="http://schemas.microsoft.com/office/drawing/2014/main" id="{695F3AD8-CB52-9B47-9EF8-35AB6E79FD92}"/>
                </a:ext>
              </a:extLst>
            </p:cNvPr>
            <p:cNvSpPr>
              <a:spLocks noChangeAspect="1"/>
            </p:cNvSpPr>
            <p:nvPr/>
          </p:nvSpPr>
          <p:spPr bwMode="auto">
            <a:xfrm rot="283260" flipH="1">
              <a:off x="2000614" y="28906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16" name="Straight Connector 715">
              <a:extLst>
                <a:ext uri="{FF2B5EF4-FFF2-40B4-BE49-F238E27FC236}">
                  <a16:creationId xmlns:a16="http://schemas.microsoft.com/office/drawing/2014/main" id="{59D270BD-9758-8A46-8A2B-95E7295DFD74}"/>
                </a:ext>
              </a:extLst>
            </p:cNvPr>
            <p:cNvCxnSpPr/>
            <p:nvPr/>
          </p:nvCxnSpPr>
          <p:spPr bwMode="auto">
            <a:xfrm rot="16382811" flipH="1">
              <a:off x="1917459" y="266266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17" name="Straight Connector 716">
              <a:extLst>
                <a:ext uri="{FF2B5EF4-FFF2-40B4-BE49-F238E27FC236}">
                  <a16:creationId xmlns:a16="http://schemas.microsoft.com/office/drawing/2014/main" id="{2AB41D17-B34F-D14A-8CEA-BA7EDD12BA23}"/>
                </a:ext>
              </a:extLst>
            </p:cNvPr>
            <p:cNvCxnSpPr/>
            <p:nvPr/>
          </p:nvCxnSpPr>
          <p:spPr bwMode="auto">
            <a:xfrm rot="5582811">
              <a:off x="1877462" y="265864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18" name="Oval 717">
              <a:extLst>
                <a:ext uri="{FF2B5EF4-FFF2-40B4-BE49-F238E27FC236}">
                  <a16:creationId xmlns:a16="http://schemas.microsoft.com/office/drawing/2014/main" id="{89192E73-B071-E94C-99E3-2BC89A747FE5}"/>
                </a:ext>
              </a:extLst>
            </p:cNvPr>
            <p:cNvSpPr>
              <a:spLocks noChangeAspect="1"/>
            </p:cNvSpPr>
            <p:nvPr/>
          </p:nvSpPr>
          <p:spPr bwMode="auto">
            <a:xfrm rot="182811" flipH="1">
              <a:off x="1904935" y="249722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19" name="Straight Connector 718">
              <a:extLst>
                <a:ext uri="{FF2B5EF4-FFF2-40B4-BE49-F238E27FC236}">
                  <a16:creationId xmlns:a16="http://schemas.microsoft.com/office/drawing/2014/main" id="{B318A2AA-C6AA-3549-BA2B-0E112328B46F}"/>
                </a:ext>
              </a:extLst>
            </p:cNvPr>
            <p:cNvCxnSpPr/>
            <p:nvPr/>
          </p:nvCxnSpPr>
          <p:spPr bwMode="auto">
            <a:xfrm rot="5829631">
              <a:off x="1896564" y="28349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20" name="Straight Connector 719">
              <a:extLst>
                <a:ext uri="{FF2B5EF4-FFF2-40B4-BE49-F238E27FC236}">
                  <a16:creationId xmlns:a16="http://schemas.microsoft.com/office/drawing/2014/main" id="{EA01BDC1-F8FD-594D-95E1-E19256B60F4E}"/>
                </a:ext>
              </a:extLst>
            </p:cNvPr>
            <p:cNvCxnSpPr/>
            <p:nvPr/>
          </p:nvCxnSpPr>
          <p:spPr bwMode="auto">
            <a:xfrm rot="16629631" flipH="1">
              <a:off x="1859994" y="282842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21" name="Oval 720">
              <a:extLst>
                <a:ext uri="{FF2B5EF4-FFF2-40B4-BE49-F238E27FC236}">
                  <a16:creationId xmlns:a16="http://schemas.microsoft.com/office/drawing/2014/main" id="{2A33B7CE-4304-5D4F-A99A-E7793F4C33EE}"/>
                </a:ext>
              </a:extLst>
            </p:cNvPr>
            <p:cNvSpPr>
              <a:spLocks noChangeAspect="1"/>
            </p:cNvSpPr>
            <p:nvPr/>
          </p:nvSpPr>
          <p:spPr bwMode="auto">
            <a:xfrm rot="429631" flipH="1">
              <a:off x="1859462" y="287369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22" name="Straight Connector 721">
              <a:extLst>
                <a:ext uri="{FF2B5EF4-FFF2-40B4-BE49-F238E27FC236}">
                  <a16:creationId xmlns:a16="http://schemas.microsoft.com/office/drawing/2014/main" id="{D65CE225-5E18-4140-9EAA-70CA049B3A26}"/>
                </a:ext>
              </a:extLst>
            </p:cNvPr>
            <p:cNvCxnSpPr/>
            <p:nvPr/>
          </p:nvCxnSpPr>
          <p:spPr bwMode="auto">
            <a:xfrm rot="16382811" flipH="1">
              <a:off x="2321917" y="26972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23" name="Straight Connector 722">
              <a:extLst>
                <a:ext uri="{FF2B5EF4-FFF2-40B4-BE49-F238E27FC236}">
                  <a16:creationId xmlns:a16="http://schemas.microsoft.com/office/drawing/2014/main" id="{E420C83E-B8B3-D743-BC49-FF2D7E163B61}"/>
                </a:ext>
              </a:extLst>
            </p:cNvPr>
            <p:cNvCxnSpPr/>
            <p:nvPr/>
          </p:nvCxnSpPr>
          <p:spPr bwMode="auto">
            <a:xfrm rot="5582811">
              <a:off x="2281920" y="269322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24" name="Oval 723">
              <a:extLst>
                <a:ext uri="{FF2B5EF4-FFF2-40B4-BE49-F238E27FC236}">
                  <a16:creationId xmlns:a16="http://schemas.microsoft.com/office/drawing/2014/main" id="{67CA3910-BBF0-1F44-8153-AD7037B85341}"/>
                </a:ext>
              </a:extLst>
            </p:cNvPr>
            <p:cNvSpPr>
              <a:spLocks noChangeAspect="1"/>
            </p:cNvSpPr>
            <p:nvPr/>
          </p:nvSpPr>
          <p:spPr bwMode="auto">
            <a:xfrm rot="182811" flipH="1">
              <a:off x="2309393" y="253179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25" name="Straight Connector 724">
              <a:extLst>
                <a:ext uri="{FF2B5EF4-FFF2-40B4-BE49-F238E27FC236}">
                  <a16:creationId xmlns:a16="http://schemas.microsoft.com/office/drawing/2014/main" id="{BC05DC5E-7B52-C043-AE50-0FAA196E40BC}"/>
                </a:ext>
              </a:extLst>
            </p:cNvPr>
            <p:cNvCxnSpPr/>
            <p:nvPr/>
          </p:nvCxnSpPr>
          <p:spPr bwMode="auto">
            <a:xfrm rot="5582811">
              <a:off x="2305892" y="286752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26" name="Straight Connector 725">
              <a:extLst>
                <a:ext uri="{FF2B5EF4-FFF2-40B4-BE49-F238E27FC236}">
                  <a16:creationId xmlns:a16="http://schemas.microsoft.com/office/drawing/2014/main" id="{9EB45CA7-E3F3-7944-8B8E-96AF37EC0B2D}"/>
                </a:ext>
              </a:extLst>
            </p:cNvPr>
            <p:cNvCxnSpPr/>
            <p:nvPr/>
          </p:nvCxnSpPr>
          <p:spPr bwMode="auto">
            <a:xfrm rot="16382811" flipH="1">
              <a:off x="2269065" y="286368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27" name="Oval 726">
              <a:extLst>
                <a:ext uri="{FF2B5EF4-FFF2-40B4-BE49-F238E27FC236}">
                  <a16:creationId xmlns:a16="http://schemas.microsoft.com/office/drawing/2014/main" id="{E82818EB-6BA6-D34F-A128-3F50C2E6198E}"/>
                </a:ext>
              </a:extLst>
            </p:cNvPr>
            <p:cNvSpPr>
              <a:spLocks noChangeAspect="1"/>
            </p:cNvSpPr>
            <p:nvPr/>
          </p:nvSpPr>
          <p:spPr bwMode="auto">
            <a:xfrm rot="182811" flipH="1">
              <a:off x="2276018" y="290859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28" name="Straight Connector 727">
              <a:extLst>
                <a:ext uri="{FF2B5EF4-FFF2-40B4-BE49-F238E27FC236}">
                  <a16:creationId xmlns:a16="http://schemas.microsoft.com/office/drawing/2014/main" id="{973E6FC3-A682-9A44-B292-B24865CBCD4B}"/>
                </a:ext>
              </a:extLst>
            </p:cNvPr>
            <p:cNvCxnSpPr/>
            <p:nvPr/>
          </p:nvCxnSpPr>
          <p:spPr bwMode="auto">
            <a:xfrm rot="16382811" flipH="1">
              <a:off x="2187149" y="26932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29" name="Straight Connector 728">
              <a:extLst>
                <a:ext uri="{FF2B5EF4-FFF2-40B4-BE49-F238E27FC236}">
                  <a16:creationId xmlns:a16="http://schemas.microsoft.com/office/drawing/2014/main" id="{2B0E9138-AEA4-CA47-9223-82B2A3FEC88A}"/>
                </a:ext>
              </a:extLst>
            </p:cNvPr>
            <p:cNvCxnSpPr/>
            <p:nvPr/>
          </p:nvCxnSpPr>
          <p:spPr bwMode="auto">
            <a:xfrm rot="5582811">
              <a:off x="2147152" y="26892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30" name="Oval 729">
              <a:extLst>
                <a:ext uri="{FF2B5EF4-FFF2-40B4-BE49-F238E27FC236}">
                  <a16:creationId xmlns:a16="http://schemas.microsoft.com/office/drawing/2014/main" id="{C737B5B8-A070-2141-8B1C-088DF8EDA792}"/>
                </a:ext>
              </a:extLst>
            </p:cNvPr>
            <p:cNvSpPr>
              <a:spLocks noChangeAspect="1"/>
            </p:cNvSpPr>
            <p:nvPr/>
          </p:nvSpPr>
          <p:spPr bwMode="auto">
            <a:xfrm rot="182811" flipH="1">
              <a:off x="2174625" y="25277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31" name="Straight Connector 730">
              <a:extLst>
                <a:ext uri="{FF2B5EF4-FFF2-40B4-BE49-F238E27FC236}">
                  <a16:creationId xmlns:a16="http://schemas.microsoft.com/office/drawing/2014/main" id="{A7F6C2DE-78B3-BF49-9D9A-3CFEBFFDEF79}"/>
                </a:ext>
              </a:extLst>
            </p:cNvPr>
            <p:cNvCxnSpPr/>
            <p:nvPr/>
          </p:nvCxnSpPr>
          <p:spPr bwMode="auto">
            <a:xfrm rot="5766418">
              <a:off x="2173813" y="286070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32" name="Straight Connector 731">
              <a:extLst>
                <a:ext uri="{FF2B5EF4-FFF2-40B4-BE49-F238E27FC236}">
                  <a16:creationId xmlns:a16="http://schemas.microsoft.com/office/drawing/2014/main" id="{DBFAC954-FC52-8048-AA10-55C7C99755B5}"/>
                </a:ext>
              </a:extLst>
            </p:cNvPr>
            <p:cNvCxnSpPr/>
            <p:nvPr/>
          </p:nvCxnSpPr>
          <p:spPr bwMode="auto">
            <a:xfrm rot="16566418" flipH="1">
              <a:off x="2137159" y="285490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33" name="Oval 732">
              <a:extLst>
                <a:ext uri="{FF2B5EF4-FFF2-40B4-BE49-F238E27FC236}">
                  <a16:creationId xmlns:a16="http://schemas.microsoft.com/office/drawing/2014/main" id="{1CE324F0-F39E-9A4A-84CD-86443C729BF2}"/>
                </a:ext>
              </a:extLst>
            </p:cNvPr>
            <p:cNvSpPr>
              <a:spLocks noChangeAspect="1"/>
            </p:cNvSpPr>
            <p:nvPr/>
          </p:nvSpPr>
          <p:spPr bwMode="auto">
            <a:xfrm rot="366418" flipH="1">
              <a:off x="2138546" y="290012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34" name="Straight Connector 733">
              <a:extLst>
                <a:ext uri="{FF2B5EF4-FFF2-40B4-BE49-F238E27FC236}">
                  <a16:creationId xmlns:a16="http://schemas.microsoft.com/office/drawing/2014/main" id="{8C45EF27-E0BF-1849-BB86-C79381F7FE7C}"/>
                </a:ext>
              </a:extLst>
            </p:cNvPr>
            <p:cNvCxnSpPr/>
            <p:nvPr/>
          </p:nvCxnSpPr>
          <p:spPr bwMode="auto">
            <a:xfrm rot="16618690" flipH="1">
              <a:off x="1509326" y="261432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35" name="Straight Connector 734">
              <a:extLst>
                <a:ext uri="{FF2B5EF4-FFF2-40B4-BE49-F238E27FC236}">
                  <a16:creationId xmlns:a16="http://schemas.microsoft.com/office/drawing/2014/main" id="{CB089E80-5105-A84F-BBEA-39E3D6A5B3EC}"/>
                </a:ext>
              </a:extLst>
            </p:cNvPr>
            <p:cNvCxnSpPr/>
            <p:nvPr/>
          </p:nvCxnSpPr>
          <p:spPr bwMode="auto">
            <a:xfrm rot="5818690">
              <a:off x="1469589" y="260757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36" name="Oval 735">
              <a:extLst>
                <a:ext uri="{FF2B5EF4-FFF2-40B4-BE49-F238E27FC236}">
                  <a16:creationId xmlns:a16="http://schemas.microsoft.com/office/drawing/2014/main" id="{BD204155-A788-6C48-B132-DB4CD8CB2668}"/>
                </a:ext>
              </a:extLst>
            </p:cNvPr>
            <p:cNvSpPr>
              <a:spLocks noChangeAspect="1"/>
            </p:cNvSpPr>
            <p:nvPr/>
          </p:nvSpPr>
          <p:spPr bwMode="auto">
            <a:xfrm rot="418690" flipH="1">
              <a:off x="1504007" y="244840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37" name="Straight Connector 736">
              <a:extLst>
                <a:ext uri="{FF2B5EF4-FFF2-40B4-BE49-F238E27FC236}">
                  <a16:creationId xmlns:a16="http://schemas.microsoft.com/office/drawing/2014/main" id="{3A8972A9-BD79-524E-B2C9-DB622979C861}"/>
                </a:ext>
              </a:extLst>
            </p:cNvPr>
            <p:cNvCxnSpPr/>
            <p:nvPr/>
          </p:nvCxnSpPr>
          <p:spPr bwMode="auto">
            <a:xfrm rot="5818690">
              <a:off x="1486466" y="27791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38" name="Straight Connector 737">
              <a:extLst>
                <a:ext uri="{FF2B5EF4-FFF2-40B4-BE49-F238E27FC236}">
                  <a16:creationId xmlns:a16="http://schemas.microsoft.com/office/drawing/2014/main" id="{C31E5F64-ACF9-414C-A42D-61AE9ED7EA60}"/>
                </a:ext>
              </a:extLst>
            </p:cNvPr>
            <p:cNvCxnSpPr/>
            <p:nvPr/>
          </p:nvCxnSpPr>
          <p:spPr bwMode="auto">
            <a:xfrm rot="16618690" flipH="1">
              <a:off x="1449880" y="27728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39" name="Oval 738">
              <a:extLst>
                <a:ext uri="{FF2B5EF4-FFF2-40B4-BE49-F238E27FC236}">
                  <a16:creationId xmlns:a16="http://schemas.microsoft.com/office/drawing/2014/main" id="{13B1C367-8E78-6D4C-8251-E891F60B2A72}"/>
                </a:ext>
              </a:extLst>
            </p:cNvPr>
            <p:cNvSpPr>
              <a:spLocks noChangeAspect="1"/>
            </p:cNvSpPr>
            <p:nvPr/>
          </p:nvSpPr>
          <p:spPr bwMode="auto">
            <a:xfrm rot="418690" flipH="1">
              <a:off x="1449681" y="28180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40" name="Straight Connector 739">
              <a:extLst>
                <a:ext uri="{FF2B5EF4-FFF2-40B4-BE49-F238E27FC236}">
                  <a16:creationId xmlns:a16="http://schemas.microsoft.com/office/drawing/2014/main" id="{8085C83B-6BCD-1A45-A932-052EFAC9E2D3}"/>
                </a:ext>
              </a:extLst>
            </p:cNvPr>
            <p:cNvCxnSpPr/>
            <p:nvPr/>
          </p:nvCxnSpPr>
          <p:spPr bwMode="auto">
            <a:xfrm rot="16618690" flipH="1">
              <a:off x="1376021" y="259688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41" name="Straight Connector 740">
              <a:extLst>
                <a:ext uri="{FF2B5EF4-FFF2-40B4-BE49-F238E27FC236}">
                  <a16:creationId xmlns:a16="http://schemas.microsoft.com/office/drawing/2014/main" id="{52FD8E5B-13FA-EB4E-B5FE-6A8DE76844F6}"/>
                </a:ext>
              </a:extLst>
            </p:cNvPr>
            <p:cNvCxnSpPr/>
            <p:nvPr/>
          </p:nvCxnSpPr>
          <p:spPr bwMode="auto">
            <a:xfrm rot="5818690">
              <a:off x="1336284" y="259013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42" name="Oval 741">
              <a:extLst>
                <a:ext uri="{FF2B5EF4-FFF2-40B4-BE49-F238E27FC236}">
                  <a16:creationId xmlns:a16="http://schemas.microsoft.com/office/drawing/2014/main" id="{7A6E9E08-9402-FC43-8DC3-442C2C6E89BB}"/>
                </a:ext>
              </a:extLst>
            </p:cNvPr>
            <p:cNvSpPr>
              <a:spLocks noChangeAspect="1"/>
            </p:cNvSpPr>
            <p:nvPr/>
          </p:nvSpPr>
          <p:spPr bwMode="auto">
            <a:xfrm rot="418690" flipH="1">
              <a:off x="1370702" y="243095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43" name="Straight Connector 742">
              <a:extLst>
                <a:ext uri="{FF2B5EF4-FFF2-40B4-BE49-F238E27FC236}">
                  <a16:creationId xmlns:a16="http://schemas.microsoft.com/office/drawing/2014/main" id="{B15E0A65-5B18-D24D-BB08-DE889D82A21A}"/>
                </a:ext>
              </a:extLst>
            </p:cNvPr>
            <p:cNvCxnSpPr/>
            <p:nvPr/>
          </p:nvCxnSpPr>
          <p:spPr bwMode="auto">
            <a:xfrm rot="5818690">
              <a:off x="1353160" y="276175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44" name="Straight Connector 743">
              <a:extLst>
                <a:ext uri="{FF2B5EF4-FFF2-40B4-BE49-F238E27FC236}">
                  <a16:creationId xmlns:a16="http://schemas.microsoft.com/office/drawing/2014/main" id="{CDEB1C1A-4E26-A740-B43F-63FBB8B3535D}"/>
                </a:ext>
              </a:extLst>
            </p:cNvPr>
            <p:cNvCxnSpPr/>
            <p:nvPr/>
          </p:nvCxnSpPr>
          <p:spPr bwMode="auto">
            <a:xfrm rot="16618690" flipH="1">
              <a:off x="1316574" y="27553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45" name="Oval 744">
              <a:extLst>
                <a:ext uri="{FF2B5EF4-FFF2-40B4-BE49-F238E27FC236}">
                  <a16:creationId xmlns:a16="http://schemas.microsoft.com/office/drawing/2014/main" id="{2AADB558-850B-CC4D-BD8B-0729603FBBDC}"/>
                </a:ext>
              </a:extLst>
            </p:cNvPr>
            <p:cNvSpPr>
              <a:spLocks noChangeAspect="1"/>
            </p:cNvSpPr>
            <p:nvPr/>
          </p:nvSpPr>
          <p:spPr bwMode="auto">
            <a:xfrm rot="418690" flipH="1">
              <a:off x="1316375" y="280065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46" name="Straight Connector 745">
              <a:extLst>
                <a:ext uri="{FF2B5EF4-FFF2-40B4-BE49-F238E27FC236}">
                  <a16:creationId xmlns:a16="http://schemas.microsoft.com/office/drawing/2014/main" id="{DDF4152F-5E5A-4940-9C52-D0AB3BA6D0D5}"/>
                </a:ext>
              </a:extLst>
            </p:cNvPr>
            <p:cNvCxnSpPr/>
            <p:nvPr/>
          </p:nvCxnSpPr>
          <p:spPr bwMode="auto">
            <a:xfrm rot="16618690" flipH="1">
              <a:off x="1776288" y="265060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47" name="Straight Connector 746">
              <a:extLst>
                <a:ext uri="{FF2B5EF4-FFF2-40B4-BE49-F238E27FC236}">
                  <a16:creationId xmlns:a16="http://schemas.microsoft.com/office/drawing/2014/main" id="{5CEF02A8-34CF-414E-B061-4747CF7A8024}"/>
                </a:ext>
              </a:extLst>
            </p:cNvPr>
            <p:cNvCxnSpPr/>
            <p:nvPr/>
          </p:nvCxnSpPr>
          <p:spPr bwMode="auto">
            <a:xfrm rot="5818690">
              <a:off x="1736551" y="264385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48" name="Oval 747">
              <a:extLst>
                <a:ext uri="{FF2B5EF4-FFF2-40B4-BE49-F238E27FC236}">
                  <a16:creationId xmlns:a16="http://schemas.microsoft.com/office/drawing/2014/main" id="{1B9A985B-0608-9146-A720-4B86CB28BC6F}"/>
                </a:ext>
              </a:extLst>
            </p:cNvPr>
            <p:cNvSpPr>
              <a:spLocks noChangeAspect="1"/>
            </p:cNvSpPr>
            <p:nvPr/>
          </p:nvSpPr>
          <p:spPr bwMode="auto">
            <a:xfrm rot="418690" flipH="1">
              <a:off x="1770969" y="248468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49" name="Straight Connector 748">
              <a:extLst>
                <a:ext uri="{FF2B5EF4-FFF2-40B4-BE49-F238E27FC236}">
                  <a16:creationId xmlns:a16="http://schemas.microsoft.com/office/drawing/2014/main" id="{03B58049-C684-674E-82F2-B5588231D6FA}"/>
                </a:ext>
              </a:extLst>
            </p:cNvPr>
            <p:cNvCxnSpPr/>
            <p:nvPr/>
          </p:nvCxnSpPr>
          <p:spPr bwMode="auto">
            <a:xfrm rot="5818690">
              <a:off x="1757661" y="281547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50" name="Straight Connector 749">
              <a:extLst>
                <a:ext uri="{FF2B5EF4-FFF2-40B4-BE49-F238E27FC236}">
                  <a16:creationId xmlns:a16="http://schemas.microsoft.com/office/drawing/2014/main" id="{76DD0987-F0B9-7C47-B0BD-3846167D4CE0}"/>
                </a:ext>
              </a:extLst>
            </p:cNvPr>
            <p:cNvCxnSpPr/>
            <p:nvPr/>
          </p:nvCxnSpPr>
          <p:spPr bwMode="auto">
            <a:xfrm rot="16618690" flipH="1">
              <a:off x="1721075" y="280911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51" name="Oval 750">
              <a:extLst>
                <a:ext uri="{FF2B5EF4-FFF2-40B4-BE49-F238E27FC236}">
                  <a16:creationId xmlns:a16="http://schemas.microsoft.com/office/drawing/2014/main" id="{0BF71A47-0271-9C4D-9E64-8C0508E25123}"/>
                </a:ext>
              </a:extLst>
            </p:cNvPr>
            <p:cNvSpPr>
              <a:spLocks noChangeAspect="1"/>
            </p:cNvSpPr>
            <p:nvPr/>
          </p:nvSpPr>
          <p:spPr bwMode="auto">
            <a:xfrm rot="418690" flipH="1">
              <a:off x="1720876" y="28543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52" name="Straight Connector 751">
              <a:extLst>
                <a:ext uri="{FF2B5EF4-FFF2-40B4-BE49-F238E27FC236}">
                  <a16:creationId xmlns:a16="http://schemas.microsoft.com/office/drawing/2014/main" id="{536CD685-79C1-EF42-8912-10E12C5A379E}"/>
                </a:ext>
              </a:extLst>
            </p:cNvPr>
            <p:cNvCxnSpPr/>
            <p:nvPr/>
          </p:nvCxnSpPr>
          <p:spPr bwMode="auto">
            <a:xfrm rot="16618690" flipH="1">
              <a:off x="1642983" y="263316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53" name="Straight Connector 752">
              <a:extLst>
                <a:ext uri="{FF2B5EF4-FFF2-40B4-BE49-F238E27FC236}">
                  <a16:creationId xmlns:a16="http://schemas.microsoft.com/office/drawing/2014/main" id="{1776F41F-D9C8-8C4F-8A67-CC303D4993CF}"/>
                </a:ext>
              </a:extLst>
            </p:cNvPr>
            <p:cNvCxnSpPr/>
            <p:nvPr/>
          </p:nvCxnSpPr>
          <p:spPr bwMode="auto">
            <a:xfrm rot="5818690">
              <a:off x="1603246" y="26264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54" name="Oval 753">
              <a:extLst>
                <a:ext uri="{FF2B5EF4-FFF2-40B4-BE49-F238E27FC236}">
                  <a16:creationId xmlns:a16="http://schemas.microsoft.com/office/drawing/2014/main" id="{3B88CA26-BB9F-BC49-B0B8-0D6C2B8771EE}"/>
                </a:ext>
              </a:extLst>
            </p:cNvPr>
            <p:cNvSpPr>
              <a:spLocks noChangeAspect="1"/>
            </p:cNvSpPr>
            <p:nvPr/>
          </p:nvSpPr>
          <p:spPr bwMode="auto">
            <a:xfrm rot="418690" flipH="1">
              <a:off x="1637664" y="246723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55" name="Straight Connector 754">
              <a:extLst>
                <a:ext uri="{FF2B5EF4-FFF2-40B4-BE49-F238E27FC236}">
                  <a16:creationId xmlns:a16="http://schemas.microsoft.com/office/drawing/2014/main" id="{95DB8082-CA32-5545-A9A9-FE161DE148E4}"/>
                </a:ext>
              </a:extLst>
            </p:cNvPr>
            <p:cNvCxnSpPr/>
            <p:nvPr/>
          </p:nvCxnSpPr>
          <p:spPr bwMode="auto">
            <a:xfrm rot="5818690">
              <a:off x="1620122" y="280226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56" name="Straight Connector 755">
              <a:extLst>
                <a:ext uri="{FF2B5EF4-FFF2-40B4-BE49-F238E27FC236}">
                  <a16:creationId xmlns:a16="http://schemas.microsoft.com/office/drawing/2014/main" id="{7A4D5078-027A-464C-A418-D0CDABE4E548}"/>
                </a:ext>
              </a:extLst>
            </p:cNvPr>
            <p:cNvCxnSpPr/>
            <p:nvPr/>
          </p:nvCxnSpPr>
          <p:spPr bwMode="auto">
            <a:xfrm rot="16618690" flipH="1">
              <a:off x="1583536" y="279589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57" name="Oval 756">
              <a:extLst>
                <a:ext uri="{FF2B5EF4-FFF2-40B4-BE49-F238E27FC236}">
                  <a16:creationId xmlns:a16="http://schemas.microsoft.com/office/drawing/2014/main" id="{404E968D-1CB2-E943-9D50-D4E32E190A24}"/>
                </a:ext>
              </a:extLst>
            </p:cNvPr>
            <p:cNvSpPr>
              <a:spLocks noChangeAspect="1"/>
            </p:cNvSpPr>
            <p:nvPr/>
          </p:nvSpPr>
          <p:spPr bwMode="auto">
            <a:xfrm rot="418690" flipH="1">
              <a:off x="1583337" y="284116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58" name="Straight Connector 757">
              <a:extLst>
                <a:ext uri="{FF2B5EF4-FFF2-40B4-BE49-F238E27FC236}">
                  <a16:creationId xmlns:a16="http://schemas.microsoft.com/office/drawing/2014/main" id="{C7D7881B-88E1-0041-BD51-B919D9A97FB8}"/>
                </a:ext>
              </a:extLst>
            </p:cNvPr>
            <p:cNvCxnSpPr/>
            <p:nvPr/>
          </p:nvCxnSpPr>
          <p:spPr bwMode="auto">
            <a:xfrm rot="16553665" flipH="1">
              <a:off x="969214" y="254205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59" name="Straight Connector 758">
              <a:extLst>
                <a:ext uri="{FF2B5EF4-FFF2-40B4-BE49-F238E27FC236}">
                  <a16:creationId xmlns:a16="http://schemas.microsoft.com/office/drawing/2014/main" id="{FE1425AB-E98A-3D42-B1A4-F209339EB3CB}"/>
                </a:ext>
              </a:extLst>
            </p:cNvPr>
            <p:cNvCxnSpPr/>
            <p:nvPr/>
          </p:nvCxnSpPr>
          <p:spPr bwMode="auto">
            <a:xfrm rot="5753665">
              <a:off x="929386" y="253605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60" name="Oval 759">
              <a:extLst>
                <a:ext uri="{FF2B5EF4-FFF2-40B4-BE49-F238E27FC236}">
                  <a16:creationId xmlns:a16="http://schemas.microsoft.com/office/drawing/2014/main" id="{0BF3B0F8-7EE6-844A-8B73-9982DD500756}"/>
                </a:ext>
              </a:extLst>
            </p:cNvPr>
            <p:cNvSpPr>
              <a:spLocks noChangeAspect="1"/>
            </p:cNvSpPr>
            <p:nvPr/>
          </p:nvSpPr>
          <p:spPr bwMode="auto">
            <a:xfrm rot="353665" flipH="1">
              <a:off x="961905" y="237621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61" name="Straight Connector 760">
              <a:extLst>
                <a:ext uri="{FF2B5EF4-FFF2-40B4-BE49-F238E27FC236}">
                  <a16:creationId xmlns:a16="http://schemas.microsoft.com/office/drawing/2014/main" id="{65E5BC96-A283-F749-9B1B-837E895A9AA0}"/>
                </a:ext>
              </a:extLst>
            </p:cNvPr>
            <p:cNvCxnSpPr/>
            <p:nvPr/>
          </p:nvCxnSpPr>
          <p:spPr bwMode="auto">
            <a:xfrm rot="5753665">
              <a:off x="945162" y="270309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62" name="Straight Connector 761">
              <a:extLst>
                <a:ext uri="{FF2B5EF4-FFF2-40B4-BE49-F238E27FC236}">
                  <a16:creationId xmlns:a16="http://schemas.microsoft.com/office/drawing/2014/main" id="{D715ACEF-C1F0-E546-8794-DCF9E1D1D282}"/>
                </a:ext>
              </a:extLst>
            </p:cNvPr>
            <p:cNvCxnSpPr/>
            <p:nvPr/>
          </p:nvCxnSpPr>
          <p:spPr bwMode="auto">
            <a:xfrm rot="16553665" flipH="1">
              <a:off x="908493" y="26974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63" name="Oval 762">
              <a:extLst>
                <a:ext uri="{FF2B5EF4-FFF2-40B4-BE49-F238E27FC236}">
                  <a16:creationId xmlns:a16="http://schemas.microsoft.com/office/drawing/2014/main" id="{75AFBC9C-7653-5A43-AF9C-A241D782EE0B}"/>
                </a:ext>
              </a:extLst>
            </p:cNvPr>
            <p:cNvSpPr>
              <a:spLocks noChangeAspect="1"/>
            </p:cNvSpPr>
            <p:nvPr/>
          </p:nvSpPr>
          <p:spPr bwMode="auto">
            <a:xfrm rot="353665" flipH="1">
              <a:off x="910267" y="274263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64" name="Straight Connector 763">
              <a:extLst>
                <a:ext uri="{FF2B5EF4-FFF2-40B4-BE49-F238E27FC236}">
                  <a16:creationId xmlns:a16="http://schemas.microsoft.com/office/drawing/2014/main" id="{4E612940-24D8-B54D-AD20-1D45DC31F16D}"/>
                </a:ext>
              </a:extLst>
            </p:cNvPr>
            <p:cNvCxnSpPr/>
            <p:nvPr/>
          </p:nvCxnSpPr>
          <p:spPr bwMode="auto">
            <a:xfrm rot="16553665" flipH="1">
              <a:off x="831209" y="25271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65" name="Straight Connector 764">
              <a:extLst>
                <a:ext uri="{FF2B5EF4-FFF2-40B4-BE49-F238E27FC236}">
                  <a16:creationId xmlns:a16="http://schemas.microsoft.com/office/drawing/2014/main" id="{AE42D1A0-411F-D640-95C8-9B44A6FD26B1}"/>
                </a:ext>
              </a:extLst>
            </p:cNvPr>
            <p:cNvCxnSpPr/>
            <p:nvPr/>
          </p:nvCxnSpPr>
          <p:spPr bwMode="auto">
            <a:xfrm rot="5753665">
              <a:off x="791381" y="25211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66" name="Oval 765">
              <a:extLst>
                <a:ext uri="{FF2B5EF4-FFF2-40B4-BE49-F238E27FC236}">
                  <a16:creationId xmlns:a16="http://schemas.microsoft.com/office/drawing/2014/main" id="{8043C4A7-7C23-2647-8C66-205E0599A3E6}"/>
                </a:ext>
              </a:extLst>
            </p:cNvPr>
            <p:cNvSpPr>
              <a:spLocks noChangeAspect="1"/>
            </p:cNvSpPr>
            <p:nvPr/>
          </p:nvSpPr>
          <p:spPr bwMode="auto">
            <a:xfrm rot="353665" flipH="1">
              <a:off x="823900" y="236129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67" name="Straight Connector 766">
              <a:extLst>
                <a:ext uri="{FF2B5EF4-FFF2-40B4-BE49-F238E27FC236}">
                  <a16:creationId xmlns:a16="http://schemas.microsoft.com/office/drawing/2014/main" id="{2592C158-1C8F-AB42-89B5-CCF03946D860}"/>
                </a:ext>
              </a:extLst>
            </p:cNvPr>
            <p:cNvCxnSpPr/>
            <p:nvPr/>
          </p:nvCxnSpPr>
          <p:spPr bwMode="auto">
            <a:xfrm rot="5753665">
              <a:off x="807157" y="26881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68" name="Straight Connector 767">
              <a:extLst>
                <a:ext uri="{FF2B5EF4-FFF2-40B4-BE49-F238E27FC236}">
                  <a16:creationId xmlns:a16="http://schemas.microsoft.com/office/drawing/2014/main" id="{908C67AE-9B4C-1647-B43F-438CD2C2D71B}"/>
                </a:ext>
              </a:extLst>
            </p:cNvPr>
            <p:cNvCxnSpPr/>
            <p:nvPr/>
          </p:nvCxnSpPr>
          <p:spPr bwMode="auto">
            <a:xfrm rot="16553665" flipH="1">
              <a:off x="770488" y="268249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69" name="Oval 768">
              <a:extLst>
                <a:ext uri="{FF2B5EF4-FFF2-40B4-BE49-F238E27FC236}">
                  <a16:creationId xmlns:a16="http://schemas.microsoft.com/office/drawing/2014/main" id="{84C8DD30-4957-4143-BFA4-E7FEA4EBD410}"/>
                </a:ext>
              </a:extLst>
            </p:cNvPr>
            <p:cNvSpPr>
              <a:spLocks noChangeAspect="1"/>
            </p:cNvSpPr>
            <p:nvPr/>
          </p:nvSpPr>
          <p:spPr bwMode="auto">
            <a:xfrm rot="353665" flipH="1">
              <a:off x="772262" y="272771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70" name="Straight Connector 769">
              <a:extLst>
                <a:ext uri="{FF2B5EF4-FFF2-40B4-BE49-F238E27FC236}">
                  <a16:creationId xmlns:a16="http://schemas.microsoft.com/office/drawing/2014/main" id="{D41FEA99-AC4F-4647-92E9-BDE842A995E1}"/>
                </a:ext>
              </a:extLst>
            </p:cNvPr>
            <p:cNvCxnSpPr/>
            <p:nvPr/>
          </p:nvCxnSpPr>
          <p:spPr bwMode="auto">
            <a:xfrm rot="16553665" flipH="1">
              <a:off x="1237054" y="258173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71" name="Straight Connector 770">
              <a:extLst>
                <a:ext uri="{FF2B5EF4-FFF2-40B4-BE49-F238E27FC236}">
                  <a16:creationId xmlns:a16="http://schemas.microsoft.com/office/drawing/2014/main" id="{896B1459-6A23-FB4B-8D68-7BEA98343E12}"/>
                </a:ext>
              </a:extLst>
            </p:cNvPr>
            <p:cNvCxnSpPr/>
            <p:nvPr/>
          </p:nvCxnSpPr>
          <p:spPr bwMode="auto">
            <a:xfrm rot="5753665">
              <a:off x="1197226" y="257574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72" name="Oval 771">
              <a:extLst>
                <a:ext uri="{FF2B5EF4-FFF2-40B4-BE49-F238E27FC236}">
                  <a16:creationId xmlns:a16="http://schemas.microsoft.com/office/drawing/2014/main" id="{4C7779B0-4A78-6E47-845F-02658DA29B01}"/>
                </a:ext>
              </a:extLst>
            </p:cNvPr>
            <p:cNvSpPr>
              <a:spLocks noChangeAspect="1"/>
            </p:cNvSpPr>
            <p:nvPr/>
          </p:nvSpPr>
          <p:spPr bwMode="auto">
            <a:xfrm rot="353665" flipH="1">
              <a:off x="1229745" y="241589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73" name="Straight Connector 772">
              <a:extLst>
                <a:ext uri="{FF2B5EF4-FFF2-40B4-BE49-F238E27FC236}">
                  <a16:creationId xmlns:a16="http://schemas.microsoft.com/office/drawing/2014/main" id="{7A05E5AA-8765-104C-B176-587B189D5DF4}"/>
                </a:ext>
              </a:extLst>
            </p:cNvPr>
            <p:cNvCxnSpPr/>
            <p:nvPr/>
          </p:nvCxnSpPr>
          <p:spPr bwMode="auto">
            <a:xfrm rot="5753665">
              <a:off x="1217235" y="27427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74" name="Straight Connector 773">
              <a:extLst>
                <a:ext uri="{FF2B5EF4-FFF2-40B4-BE49-F238E27FC236}">
                  <a16:creationId xmlns:a16="http://schemas.microsoft.com/office/drawing/2014/main" id="{C9D8F6D4-FCD8-9E4B-B30B-616519335F30}"/>
                </a:ext>
              </a:extLst>
            </p:cNvPr>
            <p:cNvCxnSpPr/>
            <p:nvPr/>
          </p:nvCxnSpPr>
          <p:spPr bwMode="auto">
            <a:xfrm rot="16553665" flipH="1">
              <a:off x="1180566" y="273710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75" name="Oval 774">
              <a:extLst>
                <a:ext uri="{FF2B5EF4-FFF2-40B4-BE49-F238E27FC236}">
                  <a16:creationId xmlns:a16="http://schemas.microsoft.com/office/drawing/2014/main" id="{83D0E866-8C51-E84C-9420-526C4E747C8C}"/>
                </a:ext>
              </a:extLst>
            </p:cNvPr>
            <p:cNvSpPr>
              <a:spLocks noChangeAspect="1"/>
            </p:cNvSpPr>
            <p:nvPr/>
          </p:nvSpPr>
          <p:spPr bwMode="auto">
            <a:xfrm rot="353665" flipH="1">
              <a:off x="1182340" y="27823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76" name="Straight Connector 775">
              <a:extLst>
                <a:ext uri="{FF2B5EF4-FFF2-40B4-BE49-F238E27FC236}">
                  <a16:creationId xmlns:a16="http://schemas.microsoft.com/office/drawing/2014/main" id="{9587240F-DFAE-5F42-AF06-2D24D18ABE49}"/>
                </a:ext>
              </a:extLst>
            </p:cNvPr>
            <p:cNvCxnSpPr/>
            <p:nvPr/>
          </p:nvCxnSpPr>
          <p:spPr bwMode="auto">
            <a:xfrm rot="16553665" flipH="1">
              <a:off x="1103282" y="256258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77" name="Straight Connector 776">
              <a:extLst>
                <a:ext uri="{FF2B5EF4-FFF2-40B4-BE49-F238E27FC236}">
                  <a16:creationId xmlns:a16="http://schemas.microsoft.com/office/drawing/2014/main" id="{F6CA76C2-A2F7-514E-A139-1F4C1BA3A7D7}"/>
                </a:ext>
              </a:extLst>
            </p:cNvPr>
            <p:cNvCxnSpPr/>
            <p:nvPr/>
          </p:nvCxnSpPr>
          <p:spPr bwMode="auto">
            <a:xfrm rot="5753665">
              <a:off x="1063454" y="255658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78" name="Oval 777">
              <a:extLst>
                <a:ext uri="{FF2B5EF4-FFF2-40B4-BE49-F238E27FC236}">
                  <a16:creationId xmlns:a16="http://schemas.microsoft.com/office/drawing/2014/main" id="{F4335D82-7ED9-0942-9550-CF9E286A895D}"/>
                </a:ext>
              </a:extLst>
            </p:cNvPr>
            <p:cNvSpPr>
              <a:spLocks noChangeAspect="1"/>
            </p:cNvSpPr>
            <p:nvPr/>
          </p:nvSpPr>
          <p:spPr bwMode="auto">
            <a:xfrm rot="353665" flipH="1">
              <a:off x="1095973" y="239674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79" name="Straight Connector 778">
              <a:extLst>
                <a:ext uri="{FF2B5EF4-FFF2-40B4-BE49-F238E27FC236}">
                  <a16:creationId xmlns:a16="http://schemas.microsoft.com/office/drawing/2014/main" id="{A69EDF9A-B529-CF40-A21C-8C9CD26ACD1C}"/>
                </a:ext>
              </a:extLst>
            </p:cNvPr>
            <p:cNvCxnSpPr/>
            <p:nvPr/>
          </p:nvCxnSpPr>
          <p:spPr bwMode="auto">
            <a:xfrm rot="5753665">
              <a:off x="1083463" y="272785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80" name="Straight Connector 779">
              <a:extLst>
                <a:ext uri="{FF2B5EF4-FFF2-40B4-BE49-F238E27FC236}">
                  <a16:creationId xmlns:a16="http://schemas.microsoft.com/office/drawing/2014/main" id="{615D8537-3DD5-964C-8E2C-8214B8ACB0D8}"/>
                </a:ext>
              </a:extLst>
            </p:cNvPr>
            <p:cNvCxnSpPr/>
            <p:nvPr/>
          </p:nvCxnSpPr>
          <p:spPr bwMode="auto">
            <a:xfrm rot="16553665" flipH="1">
              <a:off x="1046794" y="27221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81" name="Oval 780">
              <a:extLst>
                <a:ext uri="{FF2B5EF4-FFF2-40B4-BE49-F238E27FC236}">
                  <a16:creationId xmlns:a16="http://schemas.microsoft.com/office/drawing/2014/main" id="{AF470C87-567C-8D48-9F4C-345DBB5C431B}"/>
                </a:ext>
              </a:extLst>
            </p:cNvPr>
            <p:cNvSpPr>
              <a:spLocks noChangeAspect="1"/>
            </p:cNvSpPr>
            <p:nvPr/>
          </p:nvSpPr>
          <p:spPr bwMode="auto">
            <a:xfrm rot="353665" flipH="1">
              <a:off x="1048568" y="276740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82" name="Straight Connector 781">
              <a:extLst>
                <a:ext uri="{FF2B5EF4-FFF2-40B4-BE49-F238E27FC236}">
                  <a16:creationId xmlns:a16="http://schemas.microsoft.com/office/drawing/2014/main" id="{092844BC-63FD-7C45-8F8F-3E9BD64839D1}"/>
                </a:ext>
              </a:extLst>
            </p:cNvPr>
            <p:cNvCxnSpPr/>
            <p:nvPr/>
          </p:nvCxnSpPr>
          <p:spPr bwMode="auto">
            <a:xfrm rot="16666103" flipH="1">
              <a:off x="428517" y="246407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83" name="Straight Connector 782">
              <a:extLst>
                <a:ext uri="{FF2B5EF4-FFF2-40B4-BE49-F238E27FC236}">
                  <a16:creationId xmlns:a16="http://schemas.microsoft.com/office/drawing/2014/main" id="{50E933B5-92C9-A349-965D-435D82CFAE2E}"/>
                </a:ext>
              </a:extLst>
            </p:cNvPr>
            <p:cNvCxnSpPr/>
            <p:nvPr/>
          </p:nvCxnSpPr>
          <p:spPr bwMode="auto">
            <a:xfrm rot="5866103">
              <a:off x="388855" y="245677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84" name="Oval 783">
              <a:extLst>
                <a:ext uri="{FF2B5EF4-FFF2-40B4-BE49-F238E27FC236}">
                  <a16:creationId xmlns:a16="http://schemas.microsoft.com/office/drawing/2014/main" id="{6CC97969-3B21-6448-B210-73940D735ACD}"/>
                </a:ext>
              </a:extLst>
            </p:cNvPr>
            <p:cNvSpPr>
              <a:spLocks noChangeAspect="1"/>
            </p:cNvSpPr>
            <p:nvPr/>
          </p:nvSpPr>
          <p:spPr bwMode="auto">
            <a:xfrm rot="466103" flipH="1">
              <a:off x="424650" y="229811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85" name="Straight Connector 784">
              <a:extLst>
                <a:ext uri="{FF2B5EF4-FFF2-40B4-BE49-F238E27FC236}">
                  <a16:creationId xmlns:a16="http://schemas.microsoft.com/office/drawing/2014/main" id="{D29AFCCB-E0B3-F741-A9D6-B5F00E58E965}"/>
                </a:ext>
              </a:extLst>
            </p:cNvPr>
            <p:cNvCxnSpPr/>
            <p:nvPr/>
          </p:nvCxnSpPr>
          <p:spPr bwMode="auto">
            <a:xfrm rot="5866103">
              <a:off x="407676" y="261591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86" name="Straight Connector 785">
              <a:extLst>
                <a:ext uri="{FF2B5EF4-FFF2-40B4-BE49-F238E27FC236}">
                  <a16:creationId xmlns:a16="http://schemas.microsoft.com/office/drawing/2014/main" id="{036C200A-BBF8-434D-85C1-A72BA315B357}"/>
                </a:ext>
              </a:extLst>
            </p:cNvPr>
            <p:cNvCxnSpPr/>
            <p:nvPr/>
          </p:nvCxnSpPr>
          <p:spPr bwMode="auto">
            <a:xfrm rot="16666103" flipH="1">
              <a:off x="371160" y="26090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87" name="Oval 786">
              <a:extLst>
                <a:ext uri="{FF2B5EF4-FFF2-40B4-BE49-F238E27FC236}">
                  <a16:creationId xmlns:a16="http://schemas.microsoft.com/office/drawing/2014/main" id="{E082F0F5-B241-F949-A9F7-F1F056E1BE8B}"/>
                </a:ext>
              </a:extLst>
            </p:cNvPr>
            <p:cNvSpPr>
              <a:spLocks noChangeAspect="1"/>
            </p:cNvSpPr>
            <p:nvPr/>
          </p:nvSpPr>
          <p:spPr bwMode="auto">
            <a:xfrm rot="466103" flipH="1">
              <a:off x="369521" y="265432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88" name="Straight Connector 787">
              <a:extLst>
                <a:ext uri="{FF2B5EF4-FFF2-40B4-BE49-F238E27FC236}">
                  <a16:creationId xmlns:a16="http://schemas.microsoft.com/office/drawing/2014/main" id="{737BC88C-526E-1F45-80F7-B205348C8B73}"/>
                </a:ext>
              </a:extLst>
            </p:cNvPr>
            <p:cNvCxnSpPr/>
            <p:nvPr/>
          </p:nvCxnSpPr>
          <p:spPr bwMode="auto">
            <a:xfrm rot="16666103" flipH="1">
              <a:off x="287116" y="244056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89" name="Straight Connector 788">
              <a:extLst>
                <a:ext uri="{FF2B5EF4-FFF2-40B4-BE49-F238E27FC236}">
                  <a16:creationId xmlns:a16="http://schemas.microsoft.com/office/drawing/2014/main" id="{68E0A4B4-427E-EB4A-BA23-917CF67ECC68}"/>
                </a:ext>
              </a:extLst>
            </p:cNvPr>
            <p:cNvCxnSpPr/>
            <p:nvPr/>
          </p:nvCxnSpPr>
          <p:spPr bwMode="auto">
            <a:xfrm rot="5866103">
              <a:off x="247454" y="243326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90" name="Oval 789">
              <a:extLst>
                <a:ext uri="{FF2B5EF4-FFF2-40B4-BE49-F238E27FC236}">
                  <a16:creationId xmlns:a16="http://schemas.microsoft.com/office/drawing/2014/main" id="{B9908026-D35A-9142-B545-3C1D495B2A70}"/>
                </a:ext>
              </a:extLst>
            </p:cNvPr>
            <p:cNvSpPr>
              <a:spLocks noChangeAspect="1"/>
            </p:cNvSpPr>
            <p:nvPr/>
          </p:nvSpPr>
          <p:spPr bwMode="auto">
            <a:xfrm rot="466103" flipH="1">
              <a:off x="283249" y="227459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91" name="Straight Connector 790">
              <a:extLst>
                <a:ext uri="{FF2B5EF4-FFF2-40B4-BE49-F238E27FC236}">
                  <a16:creationId xmlns:a16="http://schemas.microsoft.com/office/drawing/2014/main" id="{3761339D-16E7-F04B-A0F5-F26AA3F42164}"/>
                </a:ext>
              </a:extLst>
            </p:cNvPr>
            <p:cNvCxnSpPr/>
            <p:nvPr/>
          </p:nvCxnSpPr>
          <p:spPr bwMode="auto">
            <a:xfrm rot="5866103">
              <a:off x="270508" y="259240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92" name="Straight Connector 791">
              <a:extLst>
                <a:ext uri="{FF2B5EF4-FFF2-40B4-BE49-F238E27FC236}">
                  <a16:creationId xmlns:a16="http://schemas.microsoft.com/office/drawing/2014/main" id="{C432D154-3728-CE4B-A6D8-8B0FF37E184B}"/>
                </a:ext>
              </a:extLst>
            </p:cNvPr>
            <p:cNvCxnSpPr/>
            <p:nvPr/>
          </p:nvCxnSpPr>
          <p:spPr bwMode="auto">
            <a:xfrm rot="16666103" flipH="1">
              <a:off x="233992" y="258553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93" name="Oval 792">
              <a:extLst>
                <a:ext uri="{FF2B5EF4-FFF2-40B4-BE49-F238E27FC236}">
                  <a16:creationId xmlns:a16="http://schemas.microsoft.com/office/drawing/2014/main" id="{94154E71-2C47-7840-8294-3D55F14BECA5}"/>
                </a:ext>
              </a:extLst>
            </p:cNvPr>
            <p:cNvSpPr>
              <a:spLocks noChangeAspect="1"/>
            </p:cNvSpPr>
            <p:nvPr/>
          </p:nvSpPr>
          <p:spPr bwMode="auto">
            <a:xfrm rot="466103" flipH="1">
              <a:off x="232353" y="263080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94" name="Straight Connector 793">
              <a:extLst>
                <a:ext uri="{FF2B5EF4-FFF2-40B4-BE49-F238E27FC236}">
                  <a16:creationId xmlns:a16="http://schemas.microsoft.com/office/drawing/2014/main" id="{F4A74FA7-6C2C-0D4D-9442-BB2B9F74210F}"/>
                </a:ext>
              </a:extLst>
            </p:cNvPr>
            <p:cNvCxnSpPr/>
            <p:nvPr/>
          </p:nvCxnSpPr>
          <p:spPr bwMode="auto">
            <a:xfrm rot="16666103" flipH="1">
              <a:off x="694777" y="25040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95" name="Straight Connector 794">
              <a:extLst>
                <a:ext uri="{FF2B5EF4-FFF2-40B4-BE49-F238E27FC236}">
                  <a16:creationId xmlns:a16="http://schemas.microsoft.com/office/drawing/2014/main" id="{BE7FE452-8BCB-BE43-AF75-BCAFB00D7266}"/>
                </a:ext>
              </a:extLst>
            </p:cNvPr>
            <p:cNvCxnSpPr/>
            <p:nvPr/>
          </p:nvCxnSpPr>
          <p:spPr bwMode="auto">
            <a:xfrm rot="5866103">
              <a:off x="655115" y="24967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96" name="Oval 795">
              <a:extLst>
                <a:ext uri="{FF2B5EF4-FFF2-40B4-BE49-F238E27FC236}">
                  <a16:creationId xmlns:a16="http://schemas.microsoft.com/office/drawing/2014/main" id="{D970AE8D-C690-8746-B6DD-C84272FC62C5}"/>
                </a:ext>
              </a:extLst>
            </p:cNvPr>
            <p:cNvSpPr>
              <a:spLocks noChangeAspect="1"/>
            </p:cNvSpPr>
            <p:nvPr/>
          </p:nvSpPr>
          <p:spPr bwMode="auto">
            <a:xfrm rot="466103" flipH="1">
              <a:off x="690910" y="233806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97" name="Straight Connector 796">
              <a:extLst>
                <a:ext uri="{FF2B5EF4-FFF2-40B4-BE49-F238E27FC236}">
                  <a16:creationId xmlns:a16="http://schemas.microsoft.com/office/drawing/2014/main" id="{5A5D7E00-3DA9-BF4A-88D3-A777C3932617}"/>
                </a:ext>
              </a:extLst>
            </p:cNvPr>
            <p:cNvCxnSpPr/>
            <p:nvPr/>
          </p:nvCxnSpPr>
          <p:spPr bwMode="auto">
            <a:xfrm rot="5866103">
              <a:off x="673936" y="26685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98" name="Straight Connector 797">
              <a:extLst>
                <a:ext uri="{FF2B5EF4-FFF2-40B4-BE49-F238E27FC236}">
                  <a16:creationId xmlns:a16="http://schemas.microsoft.com/office/drawing/2014/main" id="{680A654A-E917-BF43-BA9F-EFD9510A4082}"/>
                </a:ext>
              </a:extLst>
            </p:cNvPr>
            <p:cNvCxnSpPr/>
            <p:nvPr/>
          </p:nvCxnSpPr>
          <p:spPr bwMode="auto">
            <a:xfrm rot="16666103" flipH="1">
              <a:off x="637420" y="266170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99" name="Oval 798">
              <a:extLst>
                <a:ext uri="{FF2B5EF4-FFF2-40B4-BE49-F238E27FC236}">
                  <a16:creationId xmlns:a16="http://schemas.microsoft.com/office/drawing/2014/main" id="{0E865EDA-DF50-1040-AF0F-3186B11CCB91}"/>
                </a:ext>
              </a:extLst>
            </p:cNvPr>
            <p:cNvSpPr>
              <a:spLocks noChangeAspect="1"/>
            </p:cNvSpPr>
            <p:nvPr/>
          </p:nvSpPr>
          <p:spPr bwMode="auto">
            <a:xfrm rot="466103" flipH="1">
              <a:off x="635781" y="270698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00" name="Straight Connector 799">
              <a:extLst>
                <a:ext uri="{FF2B5EF4-FFF2-40B4-BE49-F238E27FC236}">
                  <a16:creationId xmlns:a16="http://schemas.microsoft.com/office/drawing/2014/main" id="{62901321-5580-E943-8252-9CD00BC5DF4C}"/>
                </a:ext>
              </a:extLst>
            </p:cNvPr>
            <p:cNvCxnSpPr/>
            <p:nvPr/>
          </p:nvCxnSpPr>
          <p:spPr bwMode="auto">
            <a:xfrm rot="16666103" flipH="1">
              <a:off x="561842" y="248475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01" name="Straight Connector 800">
              <a:extLst>
                <a:ext uri="{FF2B5EF4-FFF2-40B4-BE49-F238E27FC236}">
                  <a16:creationId xmlns:a16="http://schemas.microsoft.com/office/drawing/2014/main" id="{E8FEEBDB-E04B-A241-B76D-4559879DEC7A}"/>
                </a:ext>
              </a:extLst>
            </p:cNvPr>
            <p:cNvCxnSpPr/>
            <p:nvPr/>
          </p:nvCxnSpPr>
          <p:spPr bwMode="auto">
            <a:xfrm rot="5866103">
              <a:off x="522180" y="247745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02" name="Oval 801">
              <a:extLst>
                <a:ext uri="{FF2B5EF4-FFF2-40B4-BE49-F238E27FC236}">
                  <a16:creationId xmlns:a16="http://schemas.microsoft.com/office/drawing/2014/main" id="{9336B1E2-B0C3-0A42-8DC7-10CEA851A0C8}"/>
                </a:ext>
              </a:extLst>
            </p:cNvPr>
            <p:cNvSpPr>
              <a:spLocks noChangeAspect="1"/>
            </p:cNvSpPr>
            <p:nvPr/>
          </p:nvSpPr>
          <p:spPr bwMode="auto">
            <a:xfrm rot="466103" flipH="1">
              <a:off x="557975" y="231878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03" name="Straight Connector 802">
              <a:extLst>
                <a:ext uri="{FF2B5EF4-FFF2-40B4-BE49-F238E27FC236}">
                  <a16:creationId xmlns:a16="http://schemas.microsoft.com/office/drawing/2014/main" id="{9E330FDF-92E6-2D4D-B26A-094952AF43CC}"/>
                </a:ext>
              </a:extLst>
            </p:cNvPr>
            <p:cNvCxnSpPr/>
            <p:nvPr/>
          </p:nvCxnSpPr>
          <p:spPr bwMode="auto">
            <a:xfrm rot="5866103">
              <a:off x="536768" y="26450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04" name="Straight Connector 803">
              <a:extLst>
                <a:ext uri="{FF2B5EF4-FFF2-40B4-BE49-F238E27FC236}">
                  <a16:creationId xmlns:a16="http://schemas.microsoft.com/office/drawing/2014/main" id="{3BB28C99-1CD0-0C4C-AE1C-5E88BD36D9B7}"/>
                </a:ext>
              </a:extLst>
            </p:cNvPr>
            <p:cNvCxnSpPr/>
            <p:nvPr/>
          </p:nvCxnSpPr>
          <p:spPr bwMode="auto">
            <a:xfrm rot="16666103" flipH="1">
              <a:off x="500252" y="263818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05" name="Oval 804">
              <a:extLst>
                <a:ext uri="{FF2B5EF4-FFF2-40B4-BE49-F238E27FC236}">
                  <a16:creationId xmlns:a16="http://schemas.microsoft.com/office/drawing/2014/main" id="{009F9BC6-3D44-4548-B8A8-01C268E3847E}"/>
                </a:ext>
              </a:extLst>
            </p:cNvPr>
            <p:cNvSpPr>
              <a:spLocks noChangeAspect="1"/>
            </p:cNvSpPr>
            <p:nvPr/>
          </p:nvSpPr>
          <p:spPr bwMode="auto">
            <a:xfrm rot="466103" flipH="1">
              <a:off x="498613" y="268346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06" name="Straight Connector 805">
              <a:extLst>
                <a:ext uri="{FF2B5EF4-FFF2-40B4-BE49-F238E27FC236}">
                  <a16:creationId xmlns:a16="http://schemas.microsoft.com/office/drawing/2014/main" id="{F2DA983E-F95D-D546-8C56-6162DDFA8A3A}"/>
                </a:ext>
              </a:extLst>
            </p:cNvPr>
            <p:cNvCxnSpPr/>
            <p:nvPr/>
          </p:nvCxnSpPr>
          <p:spPr bwMode="auto">
            <a:xfrm rot="16587425" flipH="1">
              <a:off x="153669" y="241862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07" name="Straight Connector 806">
              <a:extLst>
                <a:ext uri="{FF2B5EF4-FFF2-40B4-BE49-F238E27FC236}">
                  <a16:creationId xmlns:a16="http://schemas.microsoft.com/office/drawing/2014/main" id="{C98CEEF6-40FE-AC40-B044-F88484097713}"/>
                </a:ext>
              </a:extLst>
            </p:cNvPr>
            <p:cNvCxnSpPr/>
            <p:nvPr/>
          </p:nvCxnSpPr>
          <p:spPr bwMode="auto">
            <a:xfrm rot="5787425">
              <a:off x="113887" y="24122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08" name="Oval 807">
              <a:extLst>
                <a:ext uri="{FF2B5EF4-FFF2-40B4-BE49-F238E27FC236}">
                  <a16:creationId xmlns:a16="http://schemas.microsoft.com/office/drawing/2014/main" id="{6131769F-CFBB-004A-8837-6107D827733D}"/>
                </a:ext>
              </a:extLst>
            </p:cNvPr>
            <p:cNvSpPr>
              <a:spLocks noChangeAspect="1"/>
            </p:cNvSpPr>
            <p:nvPr/>
          </p:nvSpPr>
          <p:spPr bwMode="auto">
            <a:xfrm rot="387425" flipH="1">
              <a:off x="147393" y="22527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09" name="Straight Connector 808">
              <a:extLst>
                <a:ext uri="{FF2B5EF4-FFF2-40B4-BE49-F238E27FC236}">
                  <a16:creationId xmlns:a16="http://schemas.microsoft.com/office/drawing/2014/main" id="{8CCE85EE-CC7B-E54A-B672-765AC4BE7E45}"/>
                </a:ext>
              </a:extLst>
            </p:cNvPr>
            <p:cNvCxnSpPr/>
            <p:nvPr/>
          </p:nvCxnSpPr>
          <p:spPr bwMode="auto">
            <a:xfrm rot="5866103">
              <a:off x="135813" y="257491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10" name="Straight Connector 809">
              <a:extLst>
                <a:ext uri="{FF2B5EF4-FFF2-40B4-BE49-F238E27FC236}">
                  <a16:creationId xmlns:a16="http://schemas.microsoft.com/office/drawing/2014/main" id="{6F7858DB-F065-B540-86FB-C9864A10A896}"/>
                </a:ext>
              </a:extLst>
            </p:cNvPr>
            <p:cNvCxnSpPr/>
            <p:nvPr/>
          </p:nvCxnSpPr>
          <p:spPr bwMode="auto">
            <a:xfrm rot="16666103" flipH="1">
              <a:off x="99297" y="256804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11" name="Oval 810">
              <a:extLst>
                <a:ext uri="{FF2B5EF4-FFF2-40B4-BE49-F238E27FC236}">
                  <a16:creationId xmlns:a16="http://schemas.microsoft.com/office/drawing/2014/main" id="{39BE4A71-FF7C-A046-B032-80AB0401C3E8}"/>
                </a:ext>
              </a:extLst>
            </p:cNvPr>
            <p:cNvSpPr>
              <a:spLocks noChangeAspect="1"/>
            </p:cNvSpPr>
            <p:nvPr/>
          </p:nvSpPr>
          <p:spPr bwMode="auto">
            <a:xfrm rot="466103" flipH="1">
              <a:off x="97658" y="261332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12" name="Straight Connector 811">
              <a:extLst>
                <a:ext uri="{FF2B5EF4-FFF2-40B4-BE49-F238E27FC236}">
                  <a16:creationId xmlns:a16="http://schemas.microsoft.com/office/drawing/2014/main" id="{DC1782A1-ED30-8F49-843C-8A51DFF8B4A9}"/>
                </a:ext>
              </a:extLst>
            </p:cNvPr>
            <p:cNvCxnSpPr/>
            <p:nvPr/>
          </p:nvCxnSpPr>
          <p:spPr bwMode="auto">
            <a:xfrm rot="16200000" flipH="1">
              <a:off x="3670978" y="276640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13" name="Straight Connector 812">
              <a:extLst>
                <a:ext uri="{FF2B5EF4-FFF2-40B4-BE49-F238E27FC236}">
                  <a16:creationId xmlns:a16="http://schemas.microsoft.com/office/drawing/2014/main" id="{BFCB815C-2E40-7648-8EDF-742CC7EE7572}"/>
                </a:ext>
              </a:extLst>
            </p:cNvPr>
            <p:cNvCxnSpPr/>
            <p:nvPr/>
          </p:nvCxnSpPr>
          <p:spPr bwMode="auto">
            <a:xfrm rot="5400000">
              <a:off x="3630908" y="276452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14" name="Oval 813">
              <a:extLst>
                <a:ext uri="{FF2B5EF4-FFF2-40B4-BE49-F238E27FC236}">
                  <a16:creationId xmlns:a16="http://schemas.microsoft.com/office/drawing/2014/main" id="{A4E2993E-D512-EC4A-A2A1-F40AF9DC6A92}"/>
                </a:ext>
              </a:extLst>
            </p:cNvPr>
            <p:cNvSpPr>
              <a:spLocks noChangeAspect="1"/>
            </p:cNvSpPr>
            <p:nvPr/>
          </p:nvSpPr>
          <p:spPr bwMode="auto">
            <a:xfrm flipH="1">
              <a:off x="3652902" y="260168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15" name="Straight Connector 814">
              <a:extLst>
                <a:ext uri="{FF2B5EF4-FFF2-40B4-BE49-F238E27FC236}">
                  <a16:creationId xmlns:a16="http://schemas.microsoft.com/office/drawing/2014/main" id="{0719836B-E683-A940-8D75-14E9AA831C89}"/>
                </a:ext>
              </a:extLst>
            </p:cNvPr>
            <p:cNvCxnSpPr/>
            <p:nvPr/>
          </p:nvCxnSpPr>
          <p:spPr bwMode="auto">
            <a:xfrm rot="5400000">
              <a:off x="3667803" y="293709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16" name="Straight Connector 815">
              <a:extLst>
                <a:ext uri="{FF2B5EF4-FFF2-40B4-BE49-F238E27FC236}">
                  <a16:creationId xmlns:a16="http://schemas.microsoft.com/office/drawing/2014/main" id="{3367B089-17EF-0B49-AB03-F12486673539}"/>
                </a:ext>
              </a:extLst>
            </p:cNvPr>
            <p:cNvCxnSpPr/>
            <p:nvPr/>
          </p:nvCxnSpPr>
          <p:spPr bwMode="auto">
            <a:xfrm rot="16200000" flipH="1">
              <a:off x="3630908" y="293521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17" name="Oval 816">
              <a:extLst>
                <a:ext uri="{FF2B5EF4-FFF2-40B4-BE49-F238E27FC236}">
                  <a16:creationId xmlns:a16="http://schemas.microsoft.com/office/drawing/2014/main" id="{32F33EF4-68A0-8740-BA9F-CF420A6769D9}"/>
                </a:ext>
              </a:extLst>
            </p:cNvPr>
            <p:cNvSpPr>
              <a:spLocks noChangeAspect="1"/>
            </p:cNvSpPr>
            <p:nvPr/>
          </p:nvSpPr>
          <p:spPr bwMode="auto">
            <a:xfrm flipH="1">
              <a:off x="3643378" y="297950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18" name="Straight Connector 817">
              <a:extLst>
                <a:ext uri="{FF2B5EF4-FFF2-40B4-BE49-F238E27FC236}">
                  <a16:creationId xmlns:a16="http://schemas.microsoft.com/office/drawing/2014/main" id="{D00AD11C-B68E-4442-82E1-620B306B51FA}"/>
                </a:ext>
              </a:extLst>
            </p:cNvPr>
            <p:cNvCxnSpPr/>
            <p:nvPr/>
          </p:nvCxnSpPr>
          <p:spPr bwMode="auto">
            <a:xfrm rot="16200000" flipH="1">
              <a:off x="3535512" y="276111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19" name="Straight Connector 818">
              <a:extLst>
                <a:ext uri="{FF2B5EF4-FFF2-40B4-BE49-F238E27FC236}">
                  <a16:creationId xmlns:a16="http://schemas.microsoft.com/office/drawing/2014/main" id="{4209539E-2F77-BF43-AF76-FB83FAE31056}"/>
                </a:ext>
              </a:extLst>
            </p:cNvPr>
            <p:cNvCxnSpPr/>
            <p:nvPr/>
          </p:nvCxnSpPr>
          <p:spPr bwMode="auto">
            <a:xfrm rot="5400000">
              <a:off x="3495442" y="275922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20" name="Oval 819">
              <a:extLst>
                <a:ext uri="{FF2B5EF4-FFF2-40B4-BE49-F238E27FC236}">
                  <a16:creationId xmlns:a16="http://schemas.microsoft.com/office/drawing/2014/main" id="{0EBA5104-E6B4-4D40-8CFD-D24774513B68}"/>
                </a:ext>
              </a:extLst>
            </p:cNvPr>
            <p:cNvSpPr>
              <a:spLocks noChangeAspect="1"/>
            </p:cNvSpPr>
            <p:nvPr/>
          </p:nvSpPr>
          <p:spPr bwMode="auto">
            <a:xfrm flipH="1">
              <a:off x="3517436" y="259639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21" name="Straight Connector 820">
              <a:extLst>
                <a:ext uri="{FF2B5EF4-FFF2-40B4-BE49-F238E27FC236}">
                  <a16:creationId xmlns:a16="http://schemas.microsoft.com/office/drawing/2014/main" id="{F8507EFB-BEEB-0942-B3CF-D546D99392E3}"/>
                </a:ext>
              </a:extLst>
            </p:cNvPr>
            <p:cNvCxnSpPr/>
            <p:nvPr/>
          </p:nvCxnSpPr>
          <p:spPr bwMode="auto">
            <a:xfrm rot="5400000">
              <a:off x="3532337" y="29275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22" name="Straight Connector 821">
              <a:extLst>
                <a:ext uri="{FF2B5EF4-FFF2-40B4-BE49-F238E27FC236}">
                  <a16:creationId xmlns:a16="http://schemas.microsoft.com/office/drawing/2014/main" id="{C9D481C0-AB4C-244D-853F-8403B6C9E2AB}"/>
                </a:ext>
              </a:extLst>
            </p:cNvPr>
            <p:cNvCxnSpPr/>
            <p:nvPr/>
          </p:nvCxnSpPr>
          <p:spPr bwMode="auto">
            <a:xfrm rot="16200000" flipH="1">
              <a:off x="3495442" y="29256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23" name="Oval 822">
              <a:extLst>
                <a:ext uri="{FF2B5EF4-FFF2-40B4-BE49-F238E27FC236}">
                  <a16:creationId xmlns:a16="http://schemas.microsoft.com/office/drawing/2014/main" id="{8E99483B-48F3-2546-A5F4-68B3738456D0}"/>
                </a:ext>
              </a:extLst>
            </p:cNvPr>
            <p:cNvSpPr>
              <a:spLocks noChangeAspect="1"/>
            </p:cNvSpPr>
            <p:nvPr/>
          </p:nvSpPr>
          <p:spPr bwMode="auto">
            <a:xfrm flipH="1">
              <a:off x="3507912" y="29699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24" name="Straight Connector 823">
              <a:extLst>
                <a:ext uri="{FF2B5EF4-FFF2-40B4-BE49-F238E27FC236}">
                  <a16:creationId xmlns:a16="http://schemas.microsoft.com/office/drawing/2014/main" id="{B3977D0F-FD03-8F4C-BD58-4FBD3E24BB05}"/>
                </a:ext>
              </a:extLst>
            </p:cNvPr>
            <p:cNvCxnSpPr/>
            <p:nvPr/>
          </p:nvCxnSpPr>
          <p:spPr bwMode="auto">
            <a:xfrm rot="16200000" flipH="1">
              <a:off x="3937679" y="27741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25" name="Straight Connector 824">
              <a:extLst>
                <a:ext uri="{FF2B5EF4-FFF2-40B4-BE49-F238E27FC236}">
                  <a16:creationId xmlns:a16="http://schemas.microsoft.com/office/drawing/2014/main" id="{49E9882C-3EE3-7940-90BC-71EBFD8CC7DF}"/>
                </a:ext>
              </a:extLst>
            </p:cNvPr>
            <p:cNvCxnSpPr/>
            <p:nvPr/>
          </p:nvCxnSpPr>
          <p:spPr bwMode="auto">
            <a:xfrm rot="5400000">
              <a:off x="3897609" y="277223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26" name="Oval 825">
              <a:extLst>
                <a:ext uri="{FF2B5EF4-FFF2-40B4-BE49-F238E27FC236}">
                  <a16:creationId xmlns:a16="http://schemas.microsoft.com/office/drawing/2014/main" id="{43363AA5-98E9-AA47-904D-C273DE514A86}"/>
                </a:ext>
              </a:extLst>
            </p:cNvPr>
            <p:cNvSpPr>
              <a:spLocks noChangeAspect="1"/>
            </p:cNvSpPr>
            <p:nvPr/>
          </p:nvSpPr>
          <p:spPr bwMode="auto">
            <a:xfrm flipH="1">
              <a:off x="3919603" y="260940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27" name="Straight Connector 826">
              <a:extLst>
                <a:ext uri="{FF2B5EF4-FFF2-40B4-BE49-F238E27FC236}">
                  <a16:creationId xmlns:a16="http://schemas.microsoft.com/office/drawing/2014/main" id="{AE51823B-BA23-C446-8C03-87D46C3C1246}"/>
                </a:ext>
              </a:extLst>
            </p:cNvPr>
            <p:cNvCxnSpPr/>
            <p:nvPr/>
          </p:nvCxnSpPr>
          <p:spPr bwMode="auto">
            <a:xfrm rot="5400000">
              <a:off x="3938737" y="294481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28" name="Straight Connector 827">
              <a:extLst>
                <a:ext uri="{FF2B5EF4-FFF2-40B4-BE49-F238E27FC236}">
                  <a16:creationId xmlns:a16="http://schemas.microsoft.com/office/drawing/2014/main" id="{86E82487-0064-A348-A12C-0B68A64A968B}"/>
                </a:ext>
              </a:extLst>
            </p:cNvPr>
            <p:cNvCxnSpPr/>
            <p:nvPr/>
          </p:nvCxnSpPr>
          <p:spPr bwMode="auto">
            <a:xfrm rot="16200000" flipH="1">
              <a:off x="3901842" y="29429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29" name="Oval 828">
              <a:extLst>
                <a:ext uri="{FF2B5EF4-FFF2-40B4-BE49-F238E27FC236}">
                  <a16:creationId xmlns:a16="http://schemas.microsoft.com/office/drawing/2014/main" id="{E26BCAF3-D500-CD4B-8F50-3C297EAE9B8B}"/>
                </a:ext>
              </a:extLst>
            </p:cNvPr>
            <p:cNvSpPr>
              <a:spLocks noChangeAspect="1"/>
            </p:cNvSpPr>
            <p:nvPr/>
          </p:nvSpPr>
          <p:spPr bwMode="auto">
            <a:xfrm flipH="1">
              <a:off x="3914312" y="29872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30" name="Straight Connector 829">
              <a:extLst>
                <a:ext uri="{FF2B5EF4-FFF2-40B4-BE49-F238E27FC236}">
                  <a16:creationId xmlns:a16="http://schemas.microsoft.com/office/drawing/2014/main" id="{857E5355-4485-5149-BD71-18037C3003C7}"/>
                </a:ext>
              </a:extLst>
            </p:cNvPr>
            <p:cNvCxnSpPr/>
            <p:nvPr/>
          </p:nvCxnSpPr>
          <p:spPr bwMode="auto">
            <a:xfrm rot="16200000" flipH="1">
              <a:off x="3806446" y="27688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31" name="Straight Connector 830">
              <a:extLst>
                <a:ext uri="{FF2B5EF4-FFF2-40B4-BE49-F238E27FC236}">
                  <a16:creationId xmlns:a16="http://schemas.microsoft.com/office/drawing/2014/main" id="{4413A6D3-EC5C-1B49-BE43-DA86E0B37394}"/>
                </a:ext>
              </a:extLst>
            </p:cNvPr>
            <p:cNvCxnSpPr/>
            <p:nvPr/>
          </p:nvCxnSpPr>
          <p:spPr bwMode="auto">
            <a:xfrm rot="5400000">
              <a:off x="3766376" y="27669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32" name="Oval 831">
              <a:extLst>
                <a:ext uri="{FF2B5EF4-FFF2-40B4-BE49-F238E27FC236}">
                  <a16:creationId xmlns:a16="http://schemas.microsoft.com/office/drawing/2014/main" id="{482CBC87-B116-064E-BA05-56F5E087750C}"/>
                </a:ext>
              </a:extLst>
            </p:cNvPr>
            <p:cNvSpPr>
              <a:spLocks noChangeAspect="1"/>
            </p:cNvSpPr>
            <p:nvPr/>
          </p:nvSpPr>
          <p:spPr bwMode="auto">
            <a:xfrm flipH="1">
              <a:off x="3788370" y="260411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33" name="Straight Connector 832">
              <a:extLst>
                <a:ext uri="{FF2B5EF4-FFF2-40B4-BE49-F238E27FC236}">
                  <a16:creationId xmlns:a16="http://schemas.microsoft.com/office/drawing/2014/main" id="{B4690CE9-6EAD-B948-960C-33E45F64F10C}"/>
                </a:ext>
              </a:extLst>
            </p:cNvPr>
            <p:cNvCxnSpPr/>
            <p:nvPr/>
          </p:nvCxnSpPr>
          <p:spPr bwMode="auto">
            <a:xfrm rot="5400000">
              <a:off x="3803271" y="293952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34" name="Straight Connector 833">
              <a:extLst>
                <a:ext uri="{FF2B5EF4-FFF2-40B4-BE49-F238E27FC236}">
                  <a16:creationId xmlns:a16="http://schemas.microsoft.com/office/drawing/2014/main" id="{2E2B72D0-7461-2A4B-8FBC-F270B804E078}"/>
                </a:ext>
              </a:extLst>
            </p:cNvPr>
            <p:cNvCxnSpPr/>
            <p:nvPr/>
          </p:nvCxnSpPr>
          <p:spPr bwMode="auto">
            <a:xfrm rot="16200000" flipH="1">
              <a:off x="3766376" y="293763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35" name="Oval 834">
              <a:extLst>
                <a:ext uri="{FF2B5EF4-FFF2-40B4-BE49-F238E27FC236}">
                  <a16:creationId xmlns:a16="http://schemas.microsoft.com/office/drawing/2014/main" id="{8CF999A6-22C2-A140-B626-1A69032449D0}"/>
                </a:ext>
              </a:extLst>
            </p:cNvPr>
            <p:cNvSpPr>
              <a:spLocks noChangeAspect="1"/>
            </p:cNvSpPr>
            <p:nvPr/>
          </p:nvSpPr>
          <p:spPr bwMode="auto">
            <a:xfrm flipH="1">
              <a:off x="3778846" y="298193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36" name="Straight Connector 835">
              <a:extLst>
                <a:ext uri="{FF2B5EF4-FFF2-40B4-BE49-F238E27FC236}">
                  <a16:creationId xmlns:a16="http://schemas.microsoft.com/office/drawing/2014/main" id="{39FB6FBC-28EA-8D44-8EF7-371D94B756F5}"/>
                </a:ext>
              </a:extLst>
            </p:cNvPr>
            <p:cNvCxnSpPr/>
            <p:nvPr/>
          </p:nvCxnSpPr>
          <p:spPr bwMode="auto">
            <a:xfrm rot="16200000" flipH="1">
              <a:off x="4206197" y="277275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37" name="Straight Connector 836">
              <a:extLst>
                <a:ext uri="{FF2B5EF4-FFF2-40B4-BE49-F238E27FC236}">
                  <a16:creationId xmlns:a16="http://schemas.microsoft.com/office/drawing/2014/main" id="{10763846-A023-5749-ADBD-36C8B77C7CFE}"/>
                </a:ext>
              </a:extLst>
            </p:cNvPr>
            <p:cNvCxnSpPr/>
            <p:nvPr/>
          </p:nvCxnSpPr>
          <p:spPr bwMode="auto">
            <a:xfrm rot="5400000">
              <a:off x="4166127" y="27708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38" name="Oval 837">
              <a:extLst>
                <a:ext uri="{FF2B5EF4-FFF2-40B4-BE49-F238E27FC236}">
                  <a16:creationId xmlns:a16="http://schemas.microsoft.com/office/drawing/2014/main" id="{F103CB59-9EA3-CD46-A34A-B5902515CE03}"/>
                </a:ext>
              </a:extLst>
            </p:cNvPr>
            <p:cNvSpPr>
              <a:spLocks noChangeAspect="1"/>
            </p:cNvSpPr>
            <p:nvPr/>
          </p:nvSpPr>
          <p:spPr bwMode="auto">
            <a:xfrm flipH="1">
              <a:off x="4188121" y="26080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39" name="Straight Connector 838">
              <a:extLst>
                <a:ext uri="{FF2B5EF4-FFF2-40B4-BE49-F238E27FC236}">
                  <a16:creationId xmlns:a16="http://schemas.microsoft.com/office/drawing/2014/main" id="{7D3636B0-7588-A247-BF77-C537C2DEE64E}"/>
                </a:ext>
              </a:extLst>
            </p:cNvPr>
            <p:cNvCxnSpPr/>
            <p:nvPr/>
          </p:nvCxnSpPr>
          <p:spPr bwMode="auto">
            <a:xfrm rot="5400000">
              <a:off x="4211488" y="294344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40" name="Straight Connector 839">
              <a:extLst>
                <a:ext uri="{FF2B5EF4-FFF2-40B4-BE49-F238E27FC236}">
                  <a16:creationId xmlns:a16="http://schemas.microsoft.com/office/drawing/2014/main" id="{529490BC-234E-C849-ACD1-6384386DC9FD}"/>
                </a:ext>
              </a:extLst>
            </p:cNvPr>
            <p:cNvCxnSpPr/>
            <p:nvPr/>
          </p:nvCxnSpPr>
          <p:spPr bwMode="auto">
            <a:xfrm rot="16200000" flipH="1">
              <a:off x="4174593" y="294156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41" name="Oval 840">
              <a:extLst>
                <a:ext uri="{FF2B5EF4-FFF2-40B4-BE49-F238E27FC236}">
                  <a16:creationId xmlns:a16="http://schemas.microsoft.com/office/drawing/2014/main" id="{29C6962A-5D3D-7246-A994-6A6A2AC14651}"/>
                </a:ext>
              </a:extLst>
            </p:cNvPr>
            <p:cNvSpPr>
              <a:spLocks noChangeAspect="1"/>
            </p:cNvSpPr>
            <p:nvPr/>
          </p:nvSpPr>
          <p:spPr bwMode="auto">
            <a:xfrm flipH="1">
              <a:off x="4187063" y="298585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42" name="Straight Connector 841">
              <a:extLst>
                <a:ext uri="{FF2B5EF4-FFF2-40B4-BE49-F238E27FC236}">
                  <a16:creationId xmlns:a16="http://schemas.microsoft.com/office/drawing/2014/main" id="{0A7CA5E0-EBEC-0B4E-9B37-15C0DAEDD413}"/>
                </a:ext>
              </a:extLst>
            </p:cNvPr>
            <p:cNvCxnSpPr/>
            <p:nvPr/>
          </p:nvCxnSpPr>
          <p:spPr bwMode="auto">
            <a:xfrm rot="16200000" flipH="1">
              <a:off x="4070731" y="277593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43" name="Straight Connector 842">
              <a:extLst>
                <a:ext uri="{FF2B5EF4-FFF2-40B4-BE49-F238E27FC236}">
                  <a16:creationId xmlns:a16="http://schemas.microsoft.com/office/drawing/2014/main" id="{B2C88989-AA3F-7F45-B73B-ECB9DF28F658}"/>
                </a:ext>
              </a:extLst>
            </p:cNvPr>
            <p:cNvCxnSpPr/>
            <p:nvPr/>
          </p:nvCxnSpPr>
          <p:spPr bwMode="auto">
            <a:xfrm rot="5400000">
              <a:off x="4030661" y="27740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44" name="Oval 843">
              <a:extLst>
                <a:ext uri="{FF2B5EF4-FFF2-40B4-BE49-F238E27FC236}">
                  <a16:creationId xmlns:a16="http://schemas.microsoft.com/office/drawing/2014/main" id="{0CFF7B72-7CDE-944A-BD70-03AF3ADEE7F7}"/>
                </a:ext>
              </a:extLst>
            </p:cNvPr>
            <p:cNvSpPr>
              <a:spLocks noChangeAspect="1"/>
            </p:cNvSpPr>
            <p:nvPr/>
          </p:nvSpPr>
          <p:spPr bwMode="auto">
            <a:xfrm flipH="1">
              <a:off x="4052655" y="261121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45" name="Straight Connector 844">
              <a:extLst>
                <a:ext uri="{FF2B5EF4-FFF2-40B4-BE49-F238E27FC236}">
                  <a16:creationId xmlns:a16="http://schemas.microsoft.com/office/drawing/2014/main" id="{88C6E73B-94B0-264A-9D10-52579C3A557F}"/>
                </a:ext>
              </a:extLst>
            </p:cNvPr>
            <p:cNvCxnSpPr/>
            <p:nvPr/>
          </p:nvCxnSpPr>
          <p:spPr bwMode="auto">
            <a:xfrm rot="5400000">
              <a:off x="4071789" y="29466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46" name="Straight Connector 845">
              <a:extLst>
                <a:ext uri="{FF2B5EF4-FFF2-40B4-BE49-F238E27FC236}">
                  <a16:creationId xmlns:a16="http://schemas.microsoft.com/office/drawing/2014/main" id="{50EAFAE5-4FDA-724E-BD75-BBF9EDD6CB28}"/>
                </a:ext>
              </a:extLst>
            </p:cNvPr>
            <p:cNvCxnSpPr/>
            <p:nvPr/>
          </p:nvCxnSpPr>
          <p:spPr bwMode="auto">
            <a:xfrm rot="16200000" flipH="1">
              <a:off x="4034894" y="29447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47" name="Oval 846">
              <a:extLst>
                <a:ext uri="{FF2B5EF4-FFF2-40B4-BE49-F238E27FC236}">
                  <a16:creationId xmlns:a16="http://schemas.microsoft.com/office/drawing/2014/main" id="{226A5325-8C28-E94E-B402-B637A6835A19}"/>
                </a:ext>
              </a:extLst>
            </p:cNvPr>
            <p:cNvSpPr>
              <a:spLocks noChangeAspect="1"/>
            </p:cNvSpPr>
            <p:nvPr/>
          </p:nvSpPr>
          <p:spPr bwMode="auto">
            <a:xfrm flipH="1">
              <a:off x="4047364" y="298903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nvGrpSpPr>
            <p:cNvPr id="848" name="Group 681">
              <a:extLst>
                <a:ext uri="{FF2B5EF4-FFF2-40B4-BE49-F238E27FC236}">
                  <a16:creationId xmlns:a16="http://schemas.microsoft.com/office/drawing/2014/main" id="{ECBC0A2F-6C7E-124F-97FA-23746FD90B53}"/>
                </a:ext>
              </a:extLst>
            </p:cNvPr>
            <p:cNvGrpSpPr/>
            <p:nvPr/>
          </p:nvGrpSpPr>
          <p:grpSpPr>
            <a:xfrm rot="387425" flipH="1">
              <a:off x="7492" y="2235479"/>
              <a:ext cx="134111" cy="236306"/>
              <a:chOff x="6438901" y="2761191"/>
              <a:chExt cx="134111" cy="236306"/>
            </a:xfrm>
          </p:grpSpPr>
          <p:cxnSp>
            <p:nvCxnSpPr>
              <p:cNvPr id="886" name="Straight Connector 885">
                <a:extLst>
                  <a:ext uri="{FF2B5EF4-FFF2-40B4-BE49-F238E27FC236}">
                    <a16:creationId xmlns:a16="http://schemas.microsoft.com/office/drawing/2014/main" id="{EA545CFF-866C-974C-9F53-3C5BA14193B6}"/>
                  </a:ext>
                </a:extLst>
              </p:cNvPr>
              <p:cNvCxnSpPr/>
              <p:nvPr/>
            </p:nvCxnSpPr>
            <p:spPr bwMode="auto">
              <a:xfrm rot="5400000">
                <a:off x="6424464" y="292591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87" name="Straight Connector 886">
                <a:extLst>
                  <a:ext uri="{FF2B5EF4-FFF2-40B4-BE49-F238E27FC236}">
                    <a16:creationId xmlns:a16="http://schemas.microsoft.com/office/drawing/2014/main" id="{D9295FCE-B6D1-1443-8889-1861BC525CD4}"/>
                  </a:ext>
                </a:extLst>
              </p:cNvPr>
              <p:cNvCxnSpPr/>
              <p:nvPr/>
            </p:nvCxnSpPr>
            <p:spPr bwMode="auto">
              <a:xfrm rot="16200000" flipH="1">
                <a:off x="6464532" y="292402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88" name="Oval 887">
                <a:extLst>
                  <a:ext uri="{FF2B5EF4-FFF2-40B4-BE49-F238E27FC236}">
                    <a16:creationId xmlns:a16="http://schemas.microsoft.com/office/drawing/2014/main" id="{E8D84CFC-3385-CD4D-858F-A598DB45B21D}"/>
                  </a:ext>
                </a:extLst>
              </p:cNvPr>
              <p:cNvSpPr>
                <a:spLocks noChangeAspect="1"/>
              </p:cNvSpPr>
              <p:nvPr/>
            </p:nvSpPr>
            <p:spPr bwMode="auto">
              <a:xfrm>
                <a:off x="6438901" y="276119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grpSp>
          <p:nvGrpSpPr>
            <p:cNvPr id="849" name="Group 682">
              <a:extLst>
                <a:ext uri="{FF2B5EF4-FFF2-40B4-BE49-F238E27FC236}">
                  <a16:creationId xmlns:a16="http://schemas.microsoft.com/office/drawing/2014/main" id="{7B31DBAE-4C0A-3547-BECD-180C4E379606}"/>
                </a:ext>
              </a:extLst>
            </p:cNvPr>
            <p:cNvGrpSpPr/>
            <p:nvPr/>
          </p:nvGrpSpPr>
          <p:grpSpPr>
            <a:xfrm rot="466103" flipH="1">
              <a:off x="-29631" y="2495265"/>
              <a:ext cx="134111" cy="235706"/>
              <a:chOff x="6448425" y="3028951"/>
              <a:chExt cx="134111" cy="235706"/>
            </a:xfrm>
          </p:grpSpPr>
          <p:cxnSp>
            <p:nvCxnSpPr>
              <p:cNvPr id="883" name="Straight Connector 882">
                <a:extLst>
                  <a:ext uri="{FF2B5EF4-FFF2-40B4-BE49-F238E27FC236}">
                    <a16:creationId xmlns:a16="http://schemas.microsoft.com/office/drawing/2014/main" id="{F4FD7DF6-30F2-DD40-BCE9-E061564B5CB3}"/>
                  </a:ext>
                </a:extLst>
              </p:cNvPr>
              <p:cNvCxnSpPr/>
              <p:nvPr/>
            </p:nvCxnSpPr>
            <p:spPr bwMode="auto">
              <a:xfrm rot="16200000" flipH="1">
                <a:off x="6427639" y="30881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84" name="Straight Connector 883">
                <a:extLst>
                  <a:ext uri="{FF2B5EF4-FFF2-40B4-BE49-F238E27FC236}">
                    <a16:creationId xmlns:a16="http://schemas.microsoft.com/office/drawing/2014/main" id="{921EAA66-9924-D34B-AC46-E4DDEA469609}"/>
                  </a:ext>
                </a:extLst>
              </p:cNvPr>
              <p:cNvCxnSpPr/>
              <p:nvPr/>
            </p:nvCxnSpPr>
            <p:spPr bwMode="auto">
              <a:xfrm rot="5400000">
                <a:off x="6464532" y="30862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85" name="Oval 884">
                <a:extLst>
                  <a:ext uri="{FF2B5EF4-FFF2-40B4-BE49-F238E27FC236}">
                    <a16:creationId xmlns:a16="http://schemas.microsoft.com/office/drawing/2014/main" id="{C7B415C5-52D7-4C4F-B006-8E83FD209F69}"/>
                  </a:ext>
                </a:extLst>
              </p:cNvPr>
              <p:cNvSpPr>
                <a:spLocks noChangeAspect="1"/>
              </p:cNvSpPr>
              <p:nvPr/>
            </p:nvSpPr>
            <p:spPr bwMode="auto">
              <a:xfrm>
                <a:off x="6448425" y="313054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cxnSp>
          <p:nvCxnSpPr>
            <p:cNvPr id="850" name="Straight Connector 849">
              <a:extLst>
                <a:ext uri="{FF2B5EF4-FFF2-40B4-BE49-F238E27FC236}">
                  <a16:creationId xmlns:a16="http://schemas.microsoft.com/office/drawing/2014/main" id="{B6044031-E039-5144-BE5F-FEF409CBBBD6}"/>
                </a:ext>
              </a:extLst>
            </p:cNvPr>
            <p:cNvCxnSpPr/>
            <p:nvPr/>
          </p:nvCxnSpPr>
          <p:spPr bwMode="auto">
            <a:xfrm rot="4933897">
              <a:off x="9018037" y="23834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51" name="Straight Connector 850">
              <a:extLst>
                <a:ext uri="{FF2B5EF4-FFF2-40B4-BE49-F238E27FC236}">
                  <a16:creationId xmlns:a16="http://schemas.microsoft.com/office/drawing/2014/main" id="{C0A540D9-AE4D-8640-B7D2-4341C81DDE78}"/>
                </a:ext>
              </a:extLst>
            </p:cNvPr>
            <p:cNvCxnSpPr/>
            <p:nvPr/>
          </p:nvCxnSpPr>
          <p:spPr bwMode="auto">
            <a:xfrm rot="15733897" flipH="1">
              <a:off x="9057697" y="237617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52" name="Oval 851">
              <a:extLst>
                <a:ext uri="{FF2B5EF4-FFF2-40B4-BE49-F238E27FC236}">
                  <a16:creationId xmlns:a16="http://schemas.microsoft.com/office/drawing/2014/main" id="{4EA8EC3D-C9A4-794F-94D4-F814D9198CFD}"/>
                </a:ext>
              </a:extLst>
            </p:cNvPr>
            <p:cNvSpPr>
              <a:spLocks noChangeAspect="1"/>
            </p:cNvSpPr>
            <p:nvPr/>
          </p:nvSpPr>
          <p:spPr bwMode="auto">
            <a:xfrm rot="21133897">
              <a:off x="9018265" y="221751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nvGrpSpPr>
            <p:cNvPr id="853" name="Group 692">
              <a:extLst>
                <a:ext uri="{FF2B5EF4-FFF2-40B4-BE49-F238E27FC236}">
                  <a16:creationId xmlns:a16="http://schemas.microsoft.com/office/drawing/2014/main" id="{6E1B220A-B448-9941-B2F6-55307B3E0549}"/>
                </a:ext>
              </a:extLst>
            </p:cNvPr>
            <p:cNvGrpSpPr/>
            <p:nvPr/>
          </p:nvGrpSpPr>
          <p:grpSpPr>
            <a:xfrm>
              <a:off x="9081859" y="2479612"/>
              <a:ext cx="134111" cy="236688"/>
              <a:chOff x="8912531" y="2670251"/>
              <a:chExt cx="134111" cy="236688"/>
            </a:xfrm>
          </p:grpSpPr>
          <p:cxnSp>
            <p:nvCxnSpPr>
              <p:cNvPr id="880" name="Straight Connector 879">
                <a:extLst>
                  <a:ext uri="{FF2B5EF4-FFF2-40B4-BE49-F238E27FC236}">
                    <a16:creationId xmlns:a16="http://schemas.microsoft.com/office/drawing/2014/main" id="{1CC34FCD-59B7-CA43-8E9D-BB1D26AEDC69}"/>
                  </a:ext>
                </a:extLst>
              </p:cNvPr>
              <p:cNvCxnSpPr/>
              <p:nvPr/>
            </p:nvCxnSpPr>
            <p:spPr bwMode="auto">
              <a:xfrm rot="15733897" flipH="1">
                <a:off x="8878015" y="2734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81" name="Straight Connector 880">
                <a:extLst>
                  <a:ext uri="{FF2B5EF4-FFF2-40B4-BE49-F238E27FC236}">
                    <a16:creationId xmlns:a16="http://schemas.microsoft.com/office/drawing/2014/main" id="{979768A7-6ACA-4242-8EE9-A50EADCA2B9F}"/>
                  </a:ext>
                </a:extLst>
              </p:cNvPr>
              <p:cNvCxnSpPr/>
              <p:nvPr/>
            </p:nvCxnSpPr>
            <p:spPr bwMode="auto">
              <a:xfrm rot="4933897">
                <a:off x="8914529" y="27275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82" name="Oval 881">
                <a:extLst>
                  <a:ext uri="{FF2B5EF4-FFF2-40B4-BE49-F238E27FC236}">
                    <a16:creationId xmlns:a16="http://schemas.microsoft.com/office/drawing/2014/main" id="{2049C3C5-DAB6-364D-B21F-39F3B9BD01C3}"/>
                  </a:ext>
                </a:extLst>
              </p:cNvPr>
              <p:cNvSpPr>
                <a:spLocks noChangeAspect="1"/>
              </p:cNvSpPr>
              <p:nvPr/>
            </p:nvSpPr>
            <p:spPr bwMode="auto">
              <a:xfrm rot="21133897">
                <a:off x="8912531" y="27728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cxnSp>
          <p:nvCxnSpPr>
            <p:cNvPr id="854" name="Straight Connector 853">
              <a:extLst>
                <a:ext uri="{FF2B5EF4-FFF2-40B4-BE49-F238E27FC236}">
                  <a16:creationId xmlns:a16="http://schemas.microsoft.com/office/drawing/2014/main" id="{DDE667A5-0A90-294B-B36F-2B9EE4DBEBA2}"/>
                </a:ext>
              </a:extLst>
            </p:cNvPr>
            <p:cNvCxnSpPr/>
            <p:nvPr/>
          </p:nvCxnSpPr>
          <p:spPr bwMode="auto">
            <a:xfrm rot="5400000">
              <a:off x="4837262" y="27727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55" name="Straight Connector 854">
              <a:extLst>
                <a:ext uri="{FF2B5EF4-FFF2-40B4-BE49-F238E27FC236}">
                  <a16:creationId xmlns:a16="http://schemas.microsoft.com/office/drawing/2014/main" id="{0BC8FFC9-3E56-B34C-AC22-62FE5D8E3E79}"/>
                </a:ext>
              </a:extLst>
            </p:cNvPr>
            <p:cNvCxnSpPr/>
            <p:nvPr/>
          </p:nvCxnSpPr>
          <p:spPr bwMode="auto">
            <a:xfrm rot="16200000" flipH="1">
              <a:off x="4844670" y="29476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56" name="Straight Connector 855">
              <a:extLst>
                <a:ext uri="{FF2B5EF4-FFF2-40B4-BE49-F238E27FC236}">
                  <a16:creationId xmlns:a16="http://schemas.microsoft.com/office/drawing/2014/main" id="{75BDD0F0-5ADA-1845-BDD4-4DC771D09211}"/>
                </a:ext>
              </a:extLst>
            </p:cNvPr>
            <p:cNvCxnSpPr/>
            <p:nvPr/>
          </p:nvCxnSpPr>
          <p:spPr bwMode="auto">
            <a:xfrm rot="5400000">
              <a:off x="4570561" y="277623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57" name="Straight Connector 856">
              <a:extLst>
                <a:ext uri="{FF2B5EF4-FFF2-40B4-BE49-F238E27FC236}">
                  <a16:creationId xmlns:a16="http://schemas.microsoft.com/office/drawing/2014/main" id="{4E3E5388-2C2E-5D48-8DEF-5FEFF2A8EB39}"/>
                </a:ext>
              </a:extLst>
            </p:cNvPr>
            <p:cNvCxnSpPr/>
            <p:nvPr/>
          </p:nvCxnSpPr>
          <p:spPr bwMode="auto">
            <a:xfrm rot="16200000" flipH="1">
              <a:off x="4610629" y="277435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58" name="Oval 857">
              <a:extLst>
                <a:ext uri="{FF2B5EF4-FFF2-40B4-BE49-F238E27FC236}">
                  <a16:creationId xmlns:a16="http://schemas.microsoft.com/office/drawing/2014/main" id="{B41AFE4E-DF01-CD44-A485-F36C58E341E6}"/>
                </a:ext>
              </a:extLst>
            </p:cNvPr>
            <p:cNvSpPr>
              <a:spLocks noChangeAspect="1"/>
            </p:cNvSpPr>
            <p:nvPr/>
          </p:nvSpPr>
          <p:spPr bwMode="auto">
            <a:xfrm>
              <a:off x="4584998" y="261151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59" name="Straight Connector 858">
              <a:extLst>
                <a:ext uri="{FF2B5EF4-FFF2-40B4-BE49-F238E27FC236}">
                  <a16:creationId xmlns:a16="http://schemas.microsoft.com/office/drawing/2014/main" id="{5E9A7B70-DFFC-9249-B8E0-CFD3871E6784}"/>
                </a:ext>
              </a:extLst>
            </p:cNvPr>
            <p:cNvCxnSpPr/>
            <p:nvPr/>
          </p:nvCxnSpPr>
          <p:spPr bwMode="auto">
            <a:xfrm rot="16200000" flipH="1">
              <a:off x="4573736" y="29469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60" name="Straight Connector 859">
              <a:extLst>
                <a:ext uri="{FF2B5EF4-FFF2-40B4-BE49-F238E27FC236}">
                  <a16:creationId xmlns:a16="http://schemas.microsoft.com/office/drawing/2014/main" id="{F3B99590-C14B-0249-8B46-7CEED125EC6F}"/>
                </a:ext>
              </a:extLst>
            </p:cNvPr>
            <p:cNvCxnSpPr/>
            <p:nvPr/>
          </p:nvCxnSpPr>
          <p:spPr bwMode="auto">
            <a:xfrm rot="5400000">
              <a:off x="4610629" y="294504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61" name="Oval 860">
              <a:extLst>
                <a:ext uri="{FF2B5EF4-FFF2-40B4-BE49-F238E27FC236}">
                  <a16:creationId xmlns:a16="http://schemas.microsoft.com/office/drawing/2014/main" id="{FB97F26D-5E58-B04B-B7A8-B5A7762A9294}"/>
                </a:ext>
              </a:extLst>
            </p:cNvPr>
            <p:cNvSpPr>
              <a:spLocks noChangeAspect="1"/>
            </p:cNvSpPr>
            <p:nvPr/>
          </p:nvSpPr>
          <p:spPr bwMode="auto">
            <a:xfrm>
              <a:off x="4594522" y="298934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62" name="Straight Connector 861">
              <a:extLst>
                <a:ext uri="{FF2B5EF4-FFF2-40B4-BE49-F238E27FC236}">
                  <a16:creationId xmlns:a16="http://schemas.microsoft.com/office/drawing/2014/main" id="{5AFE77F5-0BF1-154A-A97C-5A7EBFAE7BFD}"/>
                </a:ext>
              </a:extLst>
            </p:cNvPr>
            <p:cNvCxnSpPr/>
            <p:nvPr/>
          </p:nvCxnSpPr>
          <p:spPr bwMode="auto">
            <a:xfrm rot="5400000">
              <a:off x="4701794" y="27751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63" name="Straight Connector 862">
              <a:extLst>
                <a:ext uri="{FF2B5EF4-FFF2-40B4-BE49-F238E27FC236}">
                  <a16:creationId xmlns:a16="http://schemas.microsoft.com/office/drawing/2014/main" id="{0BFFFF27-EBC1-5B40-AA7A-746D31A03D94}"/>
                </a:ext>
              </a:extLst>
            </p:cNvPr>
            <p:cNvCxnSpPr/>
            <p:nvPr/>
          </p:nvCxnSpPr>
          <p:spPr bwMode="auto">
            <a:xfrm rot="16200000" flipH="1">
              <a:off x="4741862" y="27732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64" name="Oval 863">
              <a:extLst>
                <a:ext uri="{FF2B5EF4-FFF2-40B4-BE49-F238E27FC236}">
                  <a16:creationId xmlns:a16="http://schemas.microsoft.com/office/drawing/2014/main" id="{8EF02A06-5935-3542-8D14-5DA64B8B9C9D}"/>
                </a:ext>
              </a:extLst>
            </p:cNvPr>
            <p:cNvSpPr>
              <a:spLocks noChangeAspect="1"/>
            </p:cNvSpPr>
            <p:nvPr/>
          </p:nvSpPr>
          <p:spPr bwMode="auto">
            <a:xfrm>
              <a:off x="4716231" y="261046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65" name="Straight Connector 864">
              <a:extLst>
                <a:ext uri="{FF2B5EF4-FFF2-40B4-BE49-F238E27FC236}">
                  <a16:creationId xmlns:a16="http://schemas.microsoft.com/office/drawing/2014/main" id="{9C93415A-761E-A648-954E-984483688FCC}"/>
                </a:ext>
              </a:extLst>
            </p:cNvPr>
            <p:cNvCxnSpPr/>
            <p:nvPr/>
          </p:nvCxnSpPr>
          <p:spPr bwMode="auto">
            <a:xfrm rot="16200000" flipH="1">
              <a:off x="4709202" y="294587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66" name="Straight Connector 865">
              <a:extLst>
                <a:ext uri="{FF2B5EF4-FFF2-40B4-BE49-F238E27FC236}">
                  <a16:creationId xmlns:a16="http://schemas.microsoft.com/office/drawing/2014/main" id="{B9A8CB2B-F27D-EE45-8B8A-3FC74D8E0E8A}"/>
                </a:ext>
              </a:extLst>
            </p:cNvPr>
            <p:cNvCxnSpPr/>
            <p:nvPr/>
          </p:nvCxnSpPr>
          <p:spPr bwMode="auto">
            <a:xfrm rot="5400000">
              <a:off x="4746095" y="29439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67" name="Oval 866">
              <a:extLst>
                <a:ext uri="{FF2B5EF4-FFF2-40B4-BE49-F238E27FC236}">
                  <a16:creationId xmlns:a16="http://schemas.microsoft.com/office/drawing/2014/main" id="{2BDA8FA1-E5D8-8842-A515-2A77C75852F5}"/>
                </a:ext>
              </a:extLst>
            </p:cNvPr>
            <p:cNvSpPr>
              <a:spLocks noChangeAspect="1"/>
            </p:cNvSpPr>
            <p:nvPr/>
          </p:nvSpPr>
          <p:spPr bwMode="auto">
            <a:xfrm>
              <a:off x="4729988" y="298828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68" name="Straight Connector 867">
              <a:extLst>
                <a:ext uri="{FF2B5EF4-FFF2-40B4-BE49-F238E27FC236}">
                  <a16:creationId xmlns:a16="http://schemas.microsoft.com/office/drawing/2014/main" id="{969C39D5-5EC5-2F49-85BC-FD6799DC68BF}"/>
                </a:ext>
              </a:extLst>
            </p:cNvPr>
            <p:cNvCxnSpPr/>
            <p:nvPr/>
          </p:nvCxnSpPr>
          <p:spPr bwMode="auto">
            <a:xfrm rot="16200000" flipH="1">
              <a:off x="4472898" y="278047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69" name="Straight Connector 868">
              <a:extLst>
                <a:ext uri="{FF2B5EF4-FFF2-40B4-BE49-F238E27FC236}">
                  <a16:creationId xmlns:a16="http://schemas.microsoft.com/office/drawing/2014/main" id="{158A519C-3C5C-3F49-A710-B34655FC0651}"/>
                </a:ext>
              </a:extLst>
            </p:cNvPr>
            <p:cNvCxnSpPr/>
            <p:nvPr/>
          </p:nvCxnSpPr>
          <p:spPr bwMode="auto">
            <a:xfrm rot="5400000">
              <a:off x="4432828" y="277858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70" name="Oval 869">
              <a:extLst>
                <a:ext uri="{FF2B5EF4-FFF2-40B4-BE49-F238E27FC236}">
                  <a16:creationId xmlns:a16="http://schemas.microsoft.com/office/drawing/2014/main" id="{38A8F02E-5542-5C40-8F7F-1531AA148B4F}"/>
                </a:ext>
              </a:extLst>
            </p:cNvPr>
            <p:cNvSpPr>
              <a:spLocks noChangeAspect="1"/>
            </p:cNvSpPr>
            <p:nvPr/>
          </p:nvSpPr>
          <p:spPr bwMode="auto">
            <a:xfrm flipH="1">
              <a:off x="4454822" y="261575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71" name="Straight Connector 870">
              <a:extLst>
                <a:ext uri="{FF2B5EF4-FFF2-40B4-BE49-F238E27FC236}">
                  <a16:creationId xmlns:a16="http://schemas.microsoft.com/office/drawing/2014/main" id="{3E873BC1-F1FA-EE46-86F7-9566A7DBEC03}"/>
                </a:ext>
              </a:extLst>
            </p:cNvPr>
            <p:cNvCxnSpPr/>
            <p:nvPr/>
          </p:nvCxnSpPr>
          <p:spPr bwMode="auto">
            <a:xfrm rot="5400000">
              <a:off x="4482422" y="29469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72" name="Straight Connector 871">
              <a:extLst>
                <a:ext uri="{FF2B5EF4-FFF2-40B4-BE49-F238E27FC236}">
                  <a16:creationId xmlns:a16="http://schemas.microsoft.com/office/drawing/2014/main" id="{E57E0142-2CEA-EC49-9B78-A7DE7B22478D}"/>
                </a:ext>
              </a:extLst>
            </p:cNvPr>
            <p:cNvCxnSpPr/>
            <p:nvPr/>
          </p:nvCxnSpPr>
          <p:spPr bwMode="auto">
            <a:xfrm rot="16200000" flipH="1">
              <a:off x="4445527" y="29450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73" name="Oval 872">
              <a:extLst>
                <a:ext uri="{FF2B5EF4-FFF2-40B4-BE49-F238E27FC236}">
                  <a16:creationId xmlns:a16="http://schemas.microsoft.com/office/drawing/2014/main" id="{F46A74DE-E434-1341-A4A5-BEB2DB48155E}"/>
                </a:ext>
              </a:extLst>
            </p:cNvPr>
            <p:cNvSpPr>
              <a:spLocks noChangeAspect="1"/>
            </p:cNvSpPr>
            <p:nvPr/>
          </p:nvSpPr>
          <p:spPr bwMode="auto">
            <a:xfrm flipH="1">
              <a:off x="4457997" y="298934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74" name="Straight Connector 873">
              <a:extLst>
                <a:ext uri="{FF2B5EF4-FFF2-40B4-BE49-F238E27FC236}">
                  <a16:creationId xmlns:a16="http://schemas.microsoft.com/office/drawing/2014/main" id="{91501CA6-E7AD-904B-831A-1B6F3E4B5C8A}"/>
                </a:ext>
              </a:extLst>
            </p:cNvPr>
            <p:cNvCxnSpPr/>
            <p:nvPr/>
          </p:nvCxnSpPr>
          <p:spPr bwMode="auto">
            <a:xfrm rot="16200000" flipH="1">
              <a:off x="4337432" y="277941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75" name="Straight Connector 874">
              <a:extLst>
                <a:ext uri="{FF2B5EF4-FFF2-40B4-BE49-F238E27FC236}">
                  <a16:creationId xmlns:a16="http://schemas.microsoft.com/office/drawing/2014/main" id="{41829602-E00F-2741-B943-6DACBC66D162}"/>
                </a:ext>
              </a:extLst>
            </p:cNvPr>
            <p:cNvCxnSpPr/>
            <p:nvPr/>
          </p:nvCxnSpPr>
          <p:spPr bwMode="auto">
            <a:xfrm rot="5400000">
              <a:off x="4297362" y="277752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76" name="Oval 875">
              <a:extLst>
                <a:ext uri="{FF2B5EF4-FFF2-40B4-BE49-F238E27FC236}">
                  <a16:creationId xmlns:a16="http://schemas.microsoft.com/office/drawing/2014/main" id="{618F5226-68EA-A341-B399-08C1D46BC38B}"/>
                </a:ext>
              </a:extLst>
            </p:cNvPr>
            <p:cNvSpPr>
              <a:spLocks noChangeAspect="1"/>
            </p:cNvSpPr>
            <p:nvPr/>
          </p:nvSpPr>
          <p:spPr bwMode="auto">
            <a:xfrm flipH="1">
              <a:off x="4319356" y="261469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77" name="Straight Connector 876">
              <a:extLst>
                <a:ext uri="{FF2B5EF4-FFF2-40B4-BE49-F238E27FC236}">
                  <a16:creationId xmlns:a16="http://schemas.microsoft.com/office/drawing/2014/main" id="{26325A2E-8358-7A40-9350-CA750C1C52D2}"/>
                </a:ext>
              </a:extLst>
            </p:cNvPr>
            <p:cNvCxnSpPr/>
            <p:nvPr/>
          </p:nvCxnSpPr>
          <p:spPr bwMode="auto">
            <a:xfrm rot="5400000">
              <a:off x="4342723" y="29458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78" name="Straight Connector 877">
              <a:extLst>
                <a:ext uri="{FF2B5EF4-FFF2-40B4-BE49-F238E27FC236}">
                  <a16:creationId xmlns:a16="http://schemas.microsoft.com/office/drawing/2014/main" id="{9BBBF86A-7B52-2A4B-AB13-B9E3A97CB970}"/>
                </a:ext>
              </a:extLst>
            </p:cNvPr>
            <p:cNvCxnSpPr/>
            <p:nvPr/>
          </p:nvCxnSpPr>
          <p:spPr bwMode="auto">
            <a:xfrm rot="16200000" flipH="1">
              <a:off x="4305828" y="29439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79" name="Oval 878">
              <a:extLst>
                <a:ext uri="{FF2B5EF4-FFF2-40B4-BE49-F238E27FC236}">
                  <a16:creationId xmlns:a16="http://schemas.microsoft.com/office/drawing/2014/main" id="{CF01E5AC-4470-D347-9B18-7C0CA6EAA1F2}"/>
                </a:ext>
              </a:extLst>
            </p:cNvPr>
            <p:cNvSpPr>
              <a:spLocks noChangeAspect="1"/>
            </p:cNvSpPr>
            <p:nvPr/>
          </p:nvSpPr>
          <p:spPr bwMode="auto">
            <a:xfrm flipH="1">
              <a:off x="4318298" y="29882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spTree>
    <p:extLst>
      <p:ext uri="{BB962C8B-B14F-4D97-AF65-F5344CB8AC3E}">
        <p14:creationId xmlns:p14="http://schemas.microsoft.com/office/powerpoint/2010/main" val="3722784309"/>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28638"/>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333613366"/>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663984114"/>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143877922"/>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331445550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5421368"/>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052176"/>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401884"/>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406190159"/>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464568699"/>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0979901"/>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773645"/>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3278248923"/>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4259646063"/>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299471142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352422163"/>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1026663"/>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8706601"/>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2811490"/>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175081073"/>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6669896"/>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860300301"/>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89C53D9-155F-D30D-89CF-06A170974F5B}"/>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U1OHA32104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36" name="Picture 35" descr="AETC_Program-color-outline-01.png">
            <a:extLst>
              <a:ext uri="{FF2B5EF4-FFF2-40B4-BE49-F238E27FC236}">
                <a16:creationId xmlns:a16="http://schemas.microsoft.com/office/drawing/2014/main" id="{617CFFED-ABD1-945E-2718-D864D6FC15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37" name="Logo Stacked V2">
            <a:extLst>
              <a:ext uri="{FF2B5EF4-FFF2-40B4-BE49-F238E27FC236}">
                <a16:creationId xmlns:a16="http://schemas.microsoft.com/office/drawing/2014/main" id="{54372995-C205-7B00-B0D5-C552DCDD3747}"/>
              </a:ext>
            </a:extLst>
          </p:cNvPr>
          <p:cNvGrpSpPr>
            <a:grpSpLocks noChangeAspect="1"/>
          </p:cNvGrpSpPr>
          <p:nvPr userDrawn="1"/>
        </p:nvGrpSpPr>
        <p:grpSpPr>
          <a:xfrm>
            <a:off x="3376350" y="3803044"/>
            <a:ext cx="2404630" cy="563949"/>
            <a:chOff x="680865" y="3439338"/>
            <a:chExt cx="4686473" cy="1068091"/>
          </a:xfrm>
        </p:grpSpPr>
        <p:pic>
          <p:nvPicPr>
            <p:cNvPr id="38" name="Logomark V2">
              <a:extLst>
                <a:ext uri="{FF2B5EF4-FFF2-40B4-BE49-F238E27FC236}">
                  <a16:creationId xmlns:a16="http://schemas.microsoft.com/office/drawing/2014/main" id="{DC9EE685-F967-B979-37DE-A9D7670E8814}"/>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0FB2EA62-1B0E-CA98-8912-88432B3DD095}"/>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04CF8980-F693-0CE0-0BCC-A1808EC6203D}"/>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6">
                <a:extLst>
                  <a:ext uri="{FF2B5EF4-FFF2-40B4-BE49-F238E27FC236}">
                    <a16:creationId xmlns:a16="http://schemas.microsoft.com/office/drawing/2014/main" id="{B135FEF8-1F9E-9BC9-CD47-6C2326103F2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7">
                <a:extLst>
                  <a:ext uri="{FF2B5EF4-FFF2-40B4-BE49-F238E27FC236}">
                    <a16:creationId xmlns:a16="http://schemas.microsoft.com/office/drawing/2014/main" id="{2A794DD6-67B1-94FC-2D2B-C934D4A9B89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8">
                <a:extLst>
                  <a:ext uri="{FF2B5EF4-FFF2-40B4-BE49-F238E27FC236}">
                    <a16:creationId xmlns:a16="http://schemas.microsoft.com/office/drawing/2014/main" id="{D7AB2E0C-60C0-1221-AF96-31773186B63A}"/>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9">
                <a:extLst>
                  <a:ext uri="{FF2B5EF4-FFF2-40B4-BE49-F238E27FC236}">
                    <a16:creationId xmlns:a16="http://schemas.microsoft.com/office/drawing/2014/main" id="{BBF25511-4F0C-45C8-68A5-D81FA522B96F}"/>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10">
                <a:extLst>
                  <a:ext uri="{FF2B5EF4-FFF2-40B4-BE49-F238E27FC236}">
                    <a16:creationId xmlns:a16="http://schemas.microsoft.com/office/drawing/2014/main" id="{CF981CBF-5552-6DE4-BA23-B2A66C354784}"/>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11">
                <a:extLst>
                  <a:ext uri="{FF2B5EF4-FFF2-40B4-BE49-F238E27FC236}">
                    <a16:creationId xmlns:a16="http://schemas.microsoft.com/office/drawing/2014/main" id="{610D19D9-3387-3EE4-C6C2-132E5A10FADC}"/>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12">
                <a:extLst>
                  <a:ext uri="{FF2B5EF4-FFF2-40B4-BE49-F238E27FC236}">
                    <a16:creationId xmlns:a16="http://schemas.microsoft.com/office/drawing/2014/main" id="{E5A8F9C8-9647-9EBB-722A-BEF090AFD3ED}"/>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13">
                <a:extLst>
                  <a:ext uri="{FF2B5EF4-FFF2-40B4-BE49-F238E27FC236}">
                    <a16:creationId xmlns:a16="http://schemas.microsoft.com/office/drawing/2014/main" id="{E19C81B9-62FE-8E7C-E877-4C02E0F46C7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14">
                <a:extLst>
                  <a:ext uri="{FF2B5EF4-FFF2-40B4-BE49-F238E27FC236}">
                    <a16:creationId xmlns:a16="http://schemas.microsoft.com/office/drawing/2014/main" id="{C2AD1FAC-A9C9-85CD-4087-487A881EF168}"/>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5">
                <a:extLst>
                  <a:ext uri="{FF2B5EF4-FFF2-40B4-BE49-F238E27FC236}">
                    <a16:creationId xmlns:a16="http://schemas.microsoft.com/office/drawing/2014/main" id="{2AD55420-9C77-6CEE-C824-CE1162CAE517}"/>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6">
                <a:extLst>
                  <a:ext uri="{FF2B5EF4-FFF2-40B4-BE49-F238E27FC236}">
                    <a16:creationId xmlns:a16="http://schemas.microsoft.com/office/drawing/2014/main" id="{522437C1-75E8-C2C2-6B6C-909D9D64A17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7">
                <a:extLst>
                  <a:ext uri="{FF2B5EF4-FFF2-40B4-BE49-F238E27FC236}">
                    <a16:creationId xmlns:a16="http://schemas.microsoft.com/office/drawing/2014/main" id="{6DB12F33-0439-3F47-F551-D4E2B2024691}"/>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8">
                <a:extLst>
                  <a:ext uri="{FF2B5EF4-FFF2-40B4-BE49-F238E27FC236}">
                    <a16:creationId xmlns:a16="http://schemas.microsoft.com/office/drawing/2014/main" id="{640ED50F-398D-2C7C-6177-0FF9BB7FCA0F}"/>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9">
                <a:extLst>
                  <a:ext uri="{FF2B5EF4-FFF2-40B4-BE49-F238E27FC236}">
                    <a16:creationId xmlns:a16="http://schemas.microsoft.com/office/drawing/2014/main" id="{BFA0EE28-3BA6-55FF-C102-0B5315B35FF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20">
                <a:extLst>
                  <a:ext uri="{FF2B5EF4-FFF2-40B4-BE49-F238E27FC236}">
                    <a16:creationId xmlns:a16="http://schemas.microsoft.com/office/drawing/2014/main" id="{08783390-0BD5-18B1-028E-7713AF8183F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21">
                <a:extLst>
                  <a:ext uri="{FF2B5EF4-FFF2-40B4-BE49-F238E27FC236}">
                    <a16:creationId xmlns:a16="http://schemas.microsoft.com/office/drawing/2014/main" id="{B81180A6-971B-4617-8FAF-14DF329CD86E}"/>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22">
                <a:extLst>
                  <a:ext uri="{FF2B5EF4-FFF2-40B4-BE49-F238E27FC236}">
                    <a16:creationId xmlns:a16="http://schemas.microsoft.com/office/drawing/2014/main" id="{AAFA483F-56F1-58D9-C0FA-B97EE4CF110E}"/>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23">
                <a:extLst>
                  <a:ext uri="{FF2B5EF4-FFF2-40B4-BE49-F238E27FC236}">
                    <a16:creationId xmlns:a16="http://schemas.microsoft.com/office/drawing/2014/main" id="{0AF86E07-2F3B-B1AA-6FDC-BB388372B80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24">
                <a:extLst>
                  <a:ext uri="{FF2B5EF4-FFF2-40B4-BE49-F238E27FC236}">
                    <a16:creationId xmlns:a16="http://schemas.microsoft.com/office/drawing/2014/main" id="{E616E032-DE68-6495-9B8A-F2562CFA78F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5">
                <a:extLst>
                  <a:ext uri="{FF2B5EF4-FFF2-40B4-BE49-F238E27FC236}">
                    <a16:creationId xmlns:a16="http://schemas.microsoft.com/office/drawing/2014/main" id="{F03F9B84-3619-78BB-7B5B-03C7830638D8}"/>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62" name="Picture 61">
            <a:extLst>
              <a:ext uri="{FF2B5EF4-FFF2-40B4-BE49-F238E27FC236}">
                <a16:creationId xmlns:a16="http://schemas.microsoft.com/office/drawing/2014/main" id="{DEB93254-F060-A3D6-475E-23EC4042AC79}"/>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3251215519"/>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59" r:id="rId23"/>
    <p:sldLayoutId id="2147483758" r:id="rId24"/>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88174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89747-553D-D241-B369-425B6D09E203}"/>
              </a:ext>
            </a:extLst>
          </p:cNvPr>
          <p:cNvSpPr>
            <a:spLocks noGrp="1"/>
          </p:cNvSpPr>
          <p:nvPr>
            <p:ph type="ctrTitle"/>
          </p:nvPr>
        </p:nvSpPr>
        <p:spPr/>
        <p:txBody>
          <a:bodyPr/>
          <a:lstStyle/>
          <a:p>
            <a:r>
              <a:rPr lang="en-US" dirty="0"/>
              <a:t>Fostemsavir</a:t>
            </a:r>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a:lstStyle/>
          <a:p>
            <a:r>
              <a:rPr lang="en-US" dirty="0"/>
              <a:t>Last Updated: July 12, 2022</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p:txBody>
          <a:bodyPr/>
          <a:lstStyle/>
          <a:p>
            <a:r>
              <a:rPr lang="en-US" dirty="0"/>
              <a:t>Brian R. Wood, MD</a:t>
            </a:r>
            <a:br>
              <a:rPr lang="en-US" dirty="0"/>
            </a:br>
            <a:r>
              <a:rPr lang="en-US" dirty="0"/>
              <a:t>Associate Editor, National HIV Curriculum</a:t>
            </a:r>
            <a:br>
              <a:rPr lang="en-US" dirty="0"/>
            </a:br>
            <a:r>
              <a:rPr lang="en-US" dirty="0"/>
              <a:t>Associate Professor of Medicine</a:t>
            </a:r>
            <a:br>
              <a:rPr lang="en-US" dirty="0"/>
            </a:br>
            <a:r>
              <a:rPr lang="en-US" dirty="0"/>
              <a:t>Division of Allergy and Infectious Diseases</a:t>
            </a:r>
          </a:p>
          <a:p>
            <a:r>
              <a:rPr lang="en-US" dirty="0"/>
              <a:t>University of Washington</a:t>
            </a:r>
          </a:p>
        </p:txBody>
      </p:sp>
    </p:spTree>
    <p:extLst>
      <p:ext uri="{BB962C8B-B14F-4D97-AF65-F5344CB8AC3E}">
        <p14:creationId xmlns:p14="http://schemas.microsoft.com/office/powerpoint/2010/main" val="1510167498"/>
      </p:ext>
    </p:extLst>
  </p:cSld>
  <p:clrMapOvr>
    <a:masterClrMapping/>
  </p:clrMapOvr>
  <p:transition spd="slow" advTm="8053"/>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Line 22">
            <a:extLst>
              <a:ext uri="{FF2B5EF4-FFF2-40B4-BE49-F238E27FC236}">
                <a16:creationId xmlns:a16="http://schemas.microsoft.com/office/drawing/2014/main" id="{80D0BAD9-BB18-C14D-B143-ABEE908AF3DF}"/>
              </a:ext>
            </a:extLst>
          </p:cNvPr>
          <p:cNvSpPr>
            <a:spLocks noChangeAspect="1" noChangeShapeType="1"/>
          </p:cNvSpPr>
          <p:nvPr/>
        </p:nvSpPr>
        <p:spPr bwMode="auto">
          <a:xfrm rot="1169337" flipV="1">
            <a:off x="3973400" y="2019943"/>
            <a:ext cx="418117" cy="669376"/>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45061" name="Line 22">
            <a:extLst>
              <a:ext uri="{FF2B5EF4-FFF2-40B4-BE49-F238E27FC236}">
                <a16:creationId xmlns:a16="http://schemas.microsoft.com/office/drawing/2014/main" id="{E54E3D05-0A2A-764D-A36E-370835807E1C}"/>
              </a:ext>
            </a:extLst>
          </p:cNvPr>
          <p:cNvSpPr>
            <a:spLocks noChangeAspect="1" noChangeShapeType="1"/>
          </p:cNvSpPr>
          <p:nvPr/>
        </p:nvSpPr>
        <p:spPr bwMode="auto">
          <a:xfrm rot="-1169337">
            <a:off x="3881616" y="2476201"/>
            <a:ext cx="486854" cy="77941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cxnSp>
        <p:nvCxnSpPr>
          <p:cNvPr id="17" name="Straight Arrow Connector 16">
            <a:extLst>
              <a:ext uri="{FF2B5EF4-FFF2-40B4-BE49-F238E27FC236}">
                <a16:creationId xmlns:a16="http://schemas.microsoft.com/office/drawing/2014/main" id="{F8994329-4281-9A4B-B27F-F252C5797E5D}"/>
              </a:ext>
            </a:extLst>
          </p:cNvPr>
          <p:cNvCxnSpPr>
            <a:cxnSpLocks/>
          </p:cNvCxnSpPr>
          <p:nvPr/>
        </p:nvCxnSpPr>
        <p:spPr>
          <a:xfrm>
            <a:off x="6416223" y="2134240"/>
            <a:ext cx="45702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910B8AF-BE88-A145-B5F2-DC6388A03DE8}"/>
              </a:ext>
            </a:extLst>
          </p:cNvPr>
          <p:cNvSpPr>
            <a:spLocks noGrp="1"/>
          </p:cNvSpPr>
          <p:nvPr>
            <p:ph type="title"/>
          </p:nvPr>
        </p:nvSpPr>
        <p:spPr/>
        <p:txBody>
          <a:bodyPr>
            <a:normAutofit/>
          </a:bodyPr>
          <a:lstStyle/>
          <a:p>
            <a:pPr>
              <a:defRPr/>
            </a:pPr>
            <a:r>
              <a:rPr lang="en-US" sz="2000" dirty="0"/>
              <a:t>Fostemsavir for Heavily Treatment-Experienced Individuals</a:t>
            </a:r>
            <a:br>
              <a:rPr lang="en-US" sz="2000" dirty="0"/>
            </a:br>
            <a:r>
              <a:rPr lang="en-US" sz="2000" dirty="0"/>
              <a:t>BRIGHTE Study </a:t>
            </a:r>
            <a:r>
              <a:rPr lang="en-US" altLang="en-US" sz="2000" dirty="0">
                <a:latin typeface="Arial" panose="020B0604020202020204" pitchFamily="34" charset="0"/>
                <a:cs typeface="Arial" panose="020B0604020202020204" pitchFamily="34" charset="0"/>
              </a:rPr>
              <a:t>(Week 48)</a:t>
            </a:r>
            <a:r>
              <a:rPr lang="en-US" sz="2000" dirty="0"/>
              <a:t>: Background</a:t>
            </a:r>
          </a:p>
        </p:txBody>
      </p:sp>
      <p:sp>
        <p:nvSpPr>
          <p:cNvPr id="11" name="Content Placeholder 10">
            <a:extLst>
              <a:ext uri="{FF2B5EF4-FFF2-40B4-BE49-F238E27FC236}">
                <a16:creationId xmlns:a16="http://schemas.microsoft.com/office/drawing/2014/main" id="{73CBAA7E-5C62-4D40-8C1F-3CF2A2447FAF}"/>
              </a:ext>
            </a:extLst>
          </p:cNvPr>
          <p:cNvSpPr>
            <a:spLocks noGrp="1"/>
          </p:cNvSpPr>
          <p:nvPr>
            <p:ph sz="half" idx="2"/>
          </p:nvPr>
        </p:nvSpPr>
        <p:spPr>
          <a:xfrm>
            <a:off x="323851" y="1135604"/>
            <a:ext cx="3588191" cy="3200400"/>
          </a:xfrm>
          <a:solidFill>
            <a:schemeClr val="bg1">
              <a:lumMod val="95000"/>
            </a:schemeClr>
          </a:solidFill>
        </p:spPr>
        <p:txBody>
          <a:bodyPr>
            <a:normAutofit fontScale="85000" lnSpcReduction="10000"/>
          </a:bodyPr>
          <a:lstStyle/>
          <a:p>
            <a:pPr>
              <a:lnSpc>
                <a:spcPts val="1800"/>
              </a:lnSpc>
            </a:pPr>
            <a:r>
              <a:rPr lang="en-US" sz="1600" b="1" dirty="0">
                <a:cs typeface="Arial"/>
              </a:rPr>
              <a:t>Background</a:t>
            </a:r>
          </a:p>
          <a:p>
            <a:pPr lvl="1">
              <a:lnSpc>
                <a:spcPts val="1800"/>
              </a:lnSpc>
            </a:pPr>
            <a:r>
              <a:rPr lang="en-US" sz="1600" dirty="0">
                <a:cs typeface="Arial"/>
              </a:rPr>
              <a:t>Phase 3, randomized, placebo-controlled, non-inferiority trial evaluating fostemsavir (FTR) in salvage ART </a:t>
            </a:r>
            <a:endParaRPr lang="en-US" sz="1600" b="1" dirty="0">
              <a:cs typeface="Arial"/>
            </a:endParaRPr>
          </a:p>
          <a:p>
            <a:pPr>
              <a:lnSpc>
                <a:spcPts val="1800"/>
              </a:lnSpc>
            </a:pPr>
            <a:r>
              <a:rPr lang="en-US" sz="1600" b="1" dirty="0">
                <a:cs typeface="Arial"/>
              </a:rPr>
              <a:t>Enrollment Criteria:</a:t>
            </a:r>
          </a:p>
          <a:p>
            <a:pPr lvl="1">
              <a:lnSpc>
                <a:spcPts val="1800"/>
              </a:lnSpc>
              <a:spcBef>
                <a:spcPts val="300"/>
              </a:spcBef>
            </a:pPr>
            <a:r>
              <a:rPr lang="en-US" sz="1600" dirty="0">
                <a:cs typeface="Arial"/>
              </a:rPr>
              <a:t>Highly ART-experienced adults</a:t>
            </a:r>
          </a:p>
          <a:p>
            <a:pPr lvl="1">
              <a:lnSpc>
                <a:spcPts val="1800"/>
              </a:lnSpc>
              <a:spcBef>
                <a:spcPts val="300"/>
              </a:spcBef>
            </a:pPr>
            <a:r>
              <a:rPr lang="en-US" sz="1600" dirty="0">
                <a:cs typeface="Arial"/>
              </a:rPr>
              <a:t>Virologic failure on current ART</a:t>
            </a:r>
          </a:p>
          <a:p>
            <a:pPr lvl="1">
              <a:lnSpc>
                <a:spcPts val="1800"/>
              </a:lnSpc>
              <a:spcBef>
                <a:spcPts val="300"/>
              </a:spcBef>
            </a:pPr>
            <a:r>
              <a:rPr lang="en-US" sz="1600" dirty="0">
                <a:cs typeface="Arial"/>
              </a:rPr>
              <a:t>HIV RNA &gt;400 copies/mL</a:t>
            </a:r>
          </a:p>
          <a:p>
            <a:pPr lvl="1">
              <a:lnSpc>
                <a:spcPts val="1800"/>
              </a:lnSpc>
              <a:spcBef>
                <a:spcPts val="300"/>
              </a:spcBef>
            </a:pPr>
            <a:r>
              <a:rPr lang="en-US" sz="1600" dirty="0">
                <a:cs typeface="Arial"/>
              </a:rPr>
              <a:t>Multiclass ART resistance</a:t>
            </a:r>
          </a:p>
          <a:p>
            <a:pPr lvl="1">
              <a:lnSpc>
                <a:spcPts val="1800"/>
              </a:lnSpc>
              <a:spcBef>
                <a:spcPts val="300"/>
              </a:spcBef>
            </a:pPr>
            <a:r>
              <a:rPr lang="en-US" sz="1600" dirty="0">
                <a:cs typeface="Arial"/>
              </a:rPr>
              <a:t>At least one fully active agent (for randomized cohort)</a:t>
            </a:r>
            <a:endParaRPr lang="en-US" sz="1600" b="1" dirty="0">
              <a:cs typeface="Arial"/>
            </a:endParaRPr>
          </a:p>
        </p:txBody>
      </p:sp>
      <p:sp>
        <p:nvSpPr>
          <p:cNvPr id="45059" name="Text Placeholder 2">
            <a:extLst>
              <a:ext uri="{FF2B5EF4-FFF2-40B4-BE49-F238E27FC236}">
                <a16:creationId xmlns:a16="http://schemas.microsoft.com/office/drawing/2014/main" id="{E4A66219-B72A-1344-A08E-E4C17ECE76F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a:t>
            </a:r>
            <a:r>
              <a:rPr lang="en-US" altLang="en-US" dirty="0" err="1">
                <a:latin typeface="Arial" panose="020B0604020202020204" pitchFamily="34" charset="0"/>
                <a:cs typeface="Arial" panose="020B0604020202020204" pitchFamily="34" charset="0"/>
              </a:rPr>
              <a:t>Kozal</a:t>
            </a:r>
            <a:r>
              <a:rPr lang="en-US" altLang="en-US" dirty="0">
                <a:latin typeface="Arial" panose="020B0604020202020204" pitchFamily="34" charset="0"/>
                <a:cs typeface="Arial" panose="020B0604020202020204" pitchFamily="34" charset="0"/>
              </a:rPr>
              <a:t> M,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2020;382:1232-43.</a:t>
            </a:r>
          </a:p>
        </p:txBody>
      </p:sp>
      <p:sp>
        <p:nvSpPr>
          <p:cNvPr id="45065" name="TextBox 9">
            <a:extLst>
              <a:ext uri="{FF2B5EF4-FFF2-40B4-BE49-F238E27FC236}">
                <a16:creationId xmlns:a16="http://schemas.microsoft.com/office/drawing/2014/main" id="{541CE444-DA15-0A46-BDC2-EE0E6135ECFC}"/>
              </a:ext>
            </a:extLst>
          </p:cNvPr>
          <p:cNvSpPr txBox="1">
            <a:spLocks noChangeArrowheads="1"/>
          </p:cNvSpPr>
          <p:nvPr/>
        </p:nvSpPr>
        <p:spPr bwMode="auto">
          <a:xfrm>
            <a:off x="5934300" y="974499"/>
            <a:ext cx="5854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200" dirty="0">
                <a:latin typeface="Arial" panose="020B0604020202020204" pitchFamily="34" charset="0"/>
              </a:rPr>
              <a:t>Day 8</a:t>
            </a:r>
          </a:p>
        </p:txBody>
      </p:sp>
      <p:sp>
        <p:nvSpPr>
          <p:cNvPr id="45066" name="TextBox 10">
            <a:extLst>
              <a:ext uri="{FF2B5EF4-FFF2-40B4-BE49-F238E27FC236}">
                <a16:creationId xmlns:a16="http://schemas.microsoft.com/office/drawing/2014/main" id="{CBCFC0D4-9EF6-D441-9388-FB9D51CA5041}"/>
              </a:ext>
            </a:extLst>
          </p:cNvPr>
          <p:cNvSpPr txBox="1">
            <a:spLocks noChangeArrowheads="1"/>
          </p:cNvSpPr>
          <p:nvPr/>
        </p:nvSpPr>
        <p:spPr bwMode="auto">
          <a:xfrm>
            <a:off x="8246894" y="958970"/>
            <a:ext cx="787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200" dirty="0">
                <a:latin typeface="Arial" panose="020B0604020202020204" pitchFamily="34" charset="0"/>
              </a:rPr>
              <a:t>Week 96</a:t>
            </a:r>
          </a:p>
        </p:txBody>
      </p:sp>
      <p:sp>
        <p:nvSpPr>
          <p:cNvPr id="12" name="Rectangle 11">
            <a:extLst>
              <a:ext uri="{FF2B5EF4-FFF2-40B4-BE49-F238E27FC236}">
                <a16:creationId xmlns:a16="http://schemas.microsoft.com/office/drawing/2014/main" id="{85B6D15C-A42A-0D42-B182-219092D075DD}"/>
              </a:ext>
            </a:extLst>
          </p:cNvPr>
          <p:cNvSpPr>
            <a:spLocks noChangeArrowheads="1"/>
          </p:cNvSpPr>
          <p:nvPr/>
        </p:nvSpPr>
        <p:spPr bwMode="invGray">
          <a:xfrm>
            <a:off x="6900908" y="1792491"/>
            <a:ext cx="1992958" cy="703535"/>
          </a:xfrm>
          <a:prstGeom prst="rect">
            <a:avLst/>
          </a:prstGeom>
          <a:solidFill>
            <a:srgbClr val="7E5F00">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400" b="1" dirty="0">
                <a:solidFill>
                  <a:srgbClr val="000000"/>
                </a:solidFill>
                <a:latin typeface="Arial"/>
                <a:cs typeface="Arial"/>
              </a:rPr>
              <a:t>FTR 600 mg BID + </a:t>
            </a:r>
            <a:br>
              <a:rPr lang="en-US" sz="1400" b="1" dirty="0">
                <a:solidFill>
                  <a:srgbClr val="000000"/>
                </a:solidFill>
                <a:latin typeface="Arial"/>
                <a:cs typeface="Arial"/>
              </a:rPr>
            </a:br>
            <a:r>
              <a:rPr lang="en-US" sz="1400" b="1" dirty="0">
                <a:solidFill>
                  <a:srgbClr val="000000"/>
                </a:solidFill>
                <a:latin typeface="Arial"/>
                <a:cs typeface="Arial"/>
              </a:rPr>
              <a:t>OBR</a:t>
            </a:r>
            <a:br>
              <a:rPr lang="en-US" sz="1200" b="1" dirty="0">
                <a:solidFill>
                  <a:srgbClr val="000000"/>
                </a:solidFill>
                <a:latin typeface="Arial"/>
                <a:cs typeface="Arial"/>
              </a:rPr>
            </a:br>
            <a:r>
              <a:rPr lang="en-US" sz="1100" b="1" dirty="0">
                <a:solidFill>
                  <a:srgbClr val="000000"/>
                </a:solidFill>
                <a:latin typeface="Arial"/>
                <a:cs typeface="Arial"/>
              </a:rPr>
              <a:t>(</a:t>
            </a:r>
            <a:r>
              <a:rPr lang="en-US" sz="1100" dirty="0">
                <a:solidFill>
                  <a:srgbClr val="000000"/>
                </a:solidFill>
                <a:latin typeface="Arial"/>
                <a:cs typeface="Arial"/>
              </a:rPr>
              <a:t>n = 272)</a:t>
            </a:r>
          </a:p>
        </p:txBody>
      </p:sp>
      <p:sp>
        <p:nvSpPr>
          <p:cNvPr id="45068" name="TextBox 13">
            <a:extLst>
              <a:ext uri="{FF2B5EF4-FFF2-40B4-BE49-F238E27FC236}">
                <a16:creationId xmlns:a16="http://schemas.microsoft.com/office/drawing/2014/main" id="{95FBDA14-A44F-344A-B62C-C5CE6146AFEB}"/>
              </a:ext>
            </a:extLst>
          </p:cNvPr>
          <p:cNvSpPr txBox="1">
            <a:spLocks noChangeArrowheads="1"/>
          </p:cNvSpPr>
          <p:nvPr/>
        </p:nvSpPr>
        <p:spPr bwMode="auto">
          <a:xfrm>
            <a:off x="323850" y="4392350"/>
            <a:ext cx="3589781" cy="253916"/>
          </a:xfrm>
          <a:prstGeom prst="rect">
            <a:avLst/>
          </a:prstGeom>
          <a:solidFill>
            <a:schemeClr val="bg1">
              <a:lumMod val="95000"/>
            </a:schemeClr>
          </a:solidFill>
          <a:ln>
            <a:noFill/>
          </a:ln>
        </p:spPr>
        <p:txBody>
          <a:bodyPr wrap="squar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050" dirty="0">
                <a:latin typeface="Arial" panose="020B0604020202020204" pitchFamily="34" charset="0"/>
              </a:rPr>
              <a:t>*OBR = optimized background regimen</a:t>
            </a:r>
          </a:p>
        </p:txBody>
      </p:sp>
      <p:sp>
        <p:nvSpPr>
          <p:cNvPr id="9" name="Rectangle 21">
            <a:extLst>
              <a:ext uri="{FF2B5EF4-FFF2-40B4-BE49-F238E27FC236}">
                <a16:creationId xmlns:a16="http://schemas.microsoft.com/office/drawing/2014/main" id="{59334993-BCED-344B-AC6A-607E1586ED2E}"/>
              </a:ext>
            </a:extLst>
          </p:cNvPr>
          <p:cNvSpPr>
            <a:spLocks noChangeArrowheads="1"/>
          </p:cNvSpPr>
          <p:nvPr/>
        </p:nvSpPr>
        <p:spPr bwMode="invGray">
          <a:xfrm>
            <a:off x="4499156" y="2812213"/>
            <a:ext cx="1917068" cy="632215"/>
          </a:xfrm>
          <a:prstGeom prst="rect">
            <a:avLst/>
          </a:prstGeom>
          <a:solidFill>
            <a:schemeClr val="bg1">
              <a:lumMod val="85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400" b="1" dirty="0">
                <a:solidFill>
                  <a:srgbClr val="000000"/>
                </a:solidFill>
                <a:latin typeface="Arial"/>
                <a:cs typeface="Arial"/>
              </a:rPr>
              <a:t>Placebo BID + </a:t>
            </a:r>
            <a:br>
              <a:rPr lang="en-US" sz="1400" b="1" dirty="0">
                <a:solidFill>
                  <a:srgbClr val="000000"/>
                </a:solidFill>
                <a:latin typeface="Arial"/>
                <a:cs typeface="Arial"/>
              </a:rPr>
            </a:br>
            <a:r>
              <a:rPr lang="en-US" sz="1400" b="1" dirty="0">
                <a:solidFill>
                  <a:srgbClr val="000000"/>
                </a:solidFill>
                <a:latin typeface="Arial"/>
                <a:cs typeface="Arial"/>
              </a:rPr>
              <a:t>failing regimen</a:t>
            </a:r>
            <a:br>
              <a:rPr lang="en-US" sz="1200" b="1" dirty="0">
                <a:solidFill>
                  <a:srgbClr val="000000"/>
                </a:solidFill>
                <a:latin typeface="Arial"/>
                <a:cs typeface="Arial"/>
              </a:rPr>
            </a:br>
            <a:r>
              <a:rPr lang="en-US" sz="1100" dirty="0">
                <a:solidFill>
                  <a:srgbClr val="000000"/>
                </a:solidFill>
                <a:latin typeface="Arial"/>
                <a:cs typeface="Arial"/>
              </a:rPr>
              <a:t>(n = 69)</a:t>
            </a:r>
          </a:p>
        </p:txBody>
      </p:sp>
      <p:sp>
        <p:nvSpPr>
          <p:cNvPr id="18" name="Rectangle 17">
            <a:extLst>
              <a:ext uri="{FF2B5EF4-FFF2-40B4-BE49-F238E27FC236}">
                <a16:creationId xmlns:a16="http://schemas.microsoft.com/office/drawing/2014/main" id="{A58CBA61-CA53-CC4F-A3B6-79DECBFD42A8}"/>
              </a:ext>
            </a:extLst>
          </p:cNvPr>
          <p:cNvSpPr>
            <a:spLocks noChangeArrowheads="1"/>
          </p:cNvSpPr>
          <p:nvPr/>
        </p:nvSpPr>
        <p:spPr bwMode="invGray">
          <a:xfrm>
            <a:off x="4499156" y="4061325"/>
            <a:ext cx="4371850" cy="582930"/>
          </a:xfrm>
          <a:prstGeom prst="rect">
            <a:avLst/>
          </a:prstGeom>
          <a:solidFill>
            <a:srgbClr val="004A7F">
              <a:alpha val="15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400" b="1" dirty="0">
                <a:solidFill>
                  <a:srgbClr val="000000"/>
                </a:solidFill>
                <a:latin typeface="Arial"/>
                <a:cs typeface="Arial"/>
              </a:rPr>
              <a:t>FTR 600 mg BID + OBR</a:t>
            </a:r>
            <a:br>
              <a:rPr lang="en-US" sz="1400" b="1" dirty="0">
                <a:solidFill>
                  <a:srgbClr val="000000"/>
                </a:solidFill>
                <a:latin typeface="Arial"/>
                <a:cs typeface="Arial"/>
              </a:rPr>
            </a:br>
            <a:r>
              <a:rPr lang="en-US" sz="1100" dirty="0">
                <a:solidFill>
                  <a:srgbClr val="000000"/>
                </a:solidFill>
                <a:latin typeface="Arial"/>
                <a:cs typeface="Arial"/>
              </a:rPr>
              <a:t>(n = 99)</a:t>
            </a:r>
          </a:p>
        </p:txBody>
      </p:sp>
      <p:sp>
        <p:nvSpPr>
          <p:cNvPr id="21" name="Rectangle 20">
            <a:extLst>
              <a:ext uri="{FF2B5EF4-FFF2-40B4-BE49-F238E27FC236}">
                <a16:creationId xmlns:a16="http://schemas.microsoft.com/office/drawing/2014/main" id="{CC6A1BBA-6F01-9344-9154-BA6AA5234A98}"/>
              </a:ext>
            </a:extLst>
          </p:cNvPr>
          <p:cNvSpPr>
            <a:spLocks noChangeArrowheads="1"/>
          </p:cNvSpPr>
          <p:nvPr/>
        </p:nvSpPr>
        <p:spPr bwMode="invGray">
          <a:xfrm>
            <a:off x="4499154" y="1320944"/>
            <a:ext cx="4389120" cy="365760"/>
          </a:xfrm>
          <a:prstGeom prst="rect">
            <a:avLst/>
          </a:prstGeom>
          <a:solidFill>
            <a:srgbClr val="CEC4B2">
              <a:alpha val="50000"/>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200" b="1" dirty="0">
                <a:solidFill>
                  <a:srgbClr val="000000"/>
                </a:solidFill>
                <a:latin typeface="Arial"/>
                <a:cs typeface="Arial"/>
              </a:rPr>
              <a:t>Randomized</a:t>
            </a:r>
            <a:r>
              <a:rPr lang="en-US" sz="1050" b="1" dirty="0">
                <a:solidFill>
                  <a:srgbClr val="000000"/>
                </a:solidFill>
                <a:latin typeface="Arial"/>
                <a:cs typeface="Arial"/>
              </a:rPr>
              <a:t> Cohort</a:t>
            </a:r>
          </a:p>
        </p:txBody>
      </p:sp>
      <p:sp>
        <p:nvSpPr>
          <p:cNvPr id="23" name="Rectangle 22">
            <a:extLst>
              <a:ext uri="{FF2B5EF4-FFF2-40B4-BE49-F238E27FC236}">
                <a16:creationId xmlns:a16="http://schemas.microsoft.com/office/drawing/2014/main" id="{426638A9-61A6-D448-AAA1-89DBE4F37071}"/>
              </a:ext>
            </a:extLst>
          </p:cNvPr>
          <p:cNvSpPr>
            <a:spLocks noChangeArrowheads="1"/>
          </p:cNvSpPr>
          <p:nvPr/>
        </p:nvSpPr>
        <p:spPr bwMode="invGray">
          <a:xfrm>
            <a:off x="4499154" y="3630701"/>
            <a:ext cx="4370832" cy="365760"/>
          </a:xfrm>
          <a:prstGeom prst="rect">
            <a:avLst/>
          </a:prstGeom>
          <a:solidFill>
            <a:srgbClr val="B3C5DA">
              <a:alpha val="50000"/>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200" b="1" dirty="0">
                <a:solidFill>
                  <a:srgbClr val="000000"/>
                </a:solidFill>
                <a:latin typeface="Arial"/>
                <a:cs typeface="Arial"/>
              </a:rPr>
              <a:t>Nonrandomized Cohort</a:t>
            </a:r>
          </a:p>
        </p:txBody>
      </p:sp>
      <p:cxnSp>
        <p:nvCxnSpPr>
          <p:cNvPr id="24" name="Elbow Connector 23">
            <a:extLst>
              <a:ext uri="{FF2B5EF4-FFF2-40B4-BE49-F238E27FC236}">
                <a16:creationId xmlns:a16="http://schemas.microsoft.com/office/drawing/2014/main" id="{17744294-E872-E041-BD01-F4A8AC6F166D}"/>
              </a:ext>
            </a:extLst>
          </p:cNvPr>
          <p:cNvCxnSpPr>
            <a:cxnSpLocks/>
            <a:stCxn id="9" idx="3"/>
          </p:cNvCxnSpPr>
          <p:nvPr/>
        </p:nvCxnSpPr>
        <p:spPr>
          <a:xfrm flipV="1">
            <a:off x="6416224" y="2531995"/>
            <a:ext cx="473913" cy="596326"/>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2480046-6817-2746-BE27-1BC252434456}"/>
              </a:ext>
            </a:extLst>
          </p:cNvPr>
          <p:cNvSpPr>
            <a:spLocks noChangeArrowheads="1"/>
          </p:cNvSpPr>
          <p:nvPr/>
        </p:nvSpPr>
        <p:spPr bwMode="invGray">
          <a:xfrm>
            <a:off x="4499156" y="1786570"/>
            <a:ext cx="1917067" cy="703535"/>
          </a:xfrm>
          <a:prstGeom prst="rect">
            <a:avLst/>
          </a:prstGeom>
          <a:solidFill>
            <a:srgbClr val="7E5F00">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400" b="1" dirty="0">
                <a:solidFill>
                  <a:srgbClr val="000000"/>
                </a:solidFill>
                <a:latin typeface="Arial"/>
                <a:cs typeface="Arial"/>
              </a:rPr>
              <a:t>FTR 600 mg BID + </a:t>
            </a:r>
            <a:br>
              <a:rPr lang="en-US" sz="1400" b="1" dirty="0">
                <a:solidFill>
                  <a:srgbClr val="000000"/>
                </a:solidFill>
                <a:latin typeface="Arial"/>
                <a:cs typeface="Arial"/>
              </a:rPr>
            </a:br>
            <a:r>
              <a:rPr lang="en-US" sz="1400" b="1" dirty="0">
                <a:solidFill>
                  <a:srgbClr val="000000"/>
                </a:solidFill>
                <a:latin typeface="Arial"/>
                <a:cs typeface="Arial"/>
              </a:rPr>
              <a:t>failing regimen</a:t>
            </a:r>
            <a:br>
              <a:rPr lang="en-US" sz="1200" b="1" dirty="0">
                <a:solidFill>
                  <a:srgbClr val="000000"/>
                </a:solidFill>
                <a:latin typeface="Arial"/>
                <a:cs typeface="Arial"/>
              </a:rPr>
            </a:br>
            <a:r>
              <a:rPr lang="en-US" sz="1100" dirty="0">
                <a:solidFill>
                  <a:srgbClr val="000000"/>
                </a:solidFill>
                <a:latin typeface="Arial"/>
                <a:cs typeface="Arial"/>
              </a:rPr>
              <a:t>(n = 203)</a:t>
            </a:r>
          </a:p>
        </p:txBody>
      </p:sp>
      <p:sp>
        <p:nvSpPr>
          <p:cNvPr id="6" name="Oval 5">
            <a:extLst>
              <a:ext uri="{FF2B5EF4-FFF2-40B4-BE49-F238E27FC236}">
                <a16:creationId xmlns:a16="http://schemas.microsoft.com/office/drawing/2014/main" id="{8B097E53-BB5C-9842-B9C5-E564EC27B319}"/>
              </a:ext>
            </a:extLst>
          </p:cNvPr>
          <p:cNvSpPr/>
          <p:nvPr/>
        </p:nvSpPr>
        <p:spPr>
          <a:xfrm>
            <a:off x="4065434" y="2247900"/>
            <a:ext cx="228600" cy="228600"/>
          </a:xfrm>
          <a:prstGeom prst="ellipse">
            <a:avLst/>
          </a:prstGeom>
          <a:solidFill>
            <a:schemeClr val="tx1">
              <a:alpha val="9903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t>3x</a:t>
            </a:r>
          </a:p>
        </p:txBody>
      </p:sp>
      <p:sp>
        <p:nvSpPr>
          <p:cNvPr id="22" name="Oval 21">
            <a:extLst>
              <a:ext uri="{FF2B5EF4-FFF2-40B4-BE49-F238E27FC236}">
                <a16:creationId xmlns:a16="http://schemas.microsoft.com/office/drawing/2014/main" id="{E14C7CB4-0121-CF44-9EA4-F876897D143B}"/>
              </a:ext>
            </a:extLst>
          </p:cNvPr>
          <p:cNvSpPr/>
          <p:nvPr/>
        </p:nvSpPr>
        <p:spPr>
          <a:xfrm>
            <a:off x="4065434" y="2768546"/>
            <a:ext cx="228600" cy="228600"/>
          </a:xfrm>
          <a:prstGeom prst="ellipse">
            <a:avLst/>
          </a:prstGeom>
          <a:solidFill>
            <a:schemeClr val="tx1">
              <a:alpha val="9903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t>1x</a:t>
            </a:r>
          </a:p>
        </p:txBody>
      </p:sp>
      <p:sp>
        <p:nvSpPr>
          <p:cNvPr id="5" name="Triangle 4">
            <a:extLst>
              <a:ext uri="{FF2B5EF4-FFF2-40B4-BE49-F238E27FC236}">
                <a16:creationId xmlns:a16="http://schemas.microsoft.com/office/drawing/2014/main" id="{7A614905-4051-E941-A4E9-7549B7907A9B}"/>
              </a:ext>
            </a:extLst>
          </p:cNvPr>
          <p:cNvSpPr/>
          <p:nvPr/>
        </p:nvSpPr>
        <p:spPr>
          <a:xfrm flipV="1">
            <a:off x="6325926" y="1217545"/>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1AF5C029-880A-7C43-924A-FCE7BDD88B87}"/>
              </a:ext>
            </a:extLst>
          </p:cNvPr>
          <p:cNvSpPr/>
          <p:nvPr/>
        </p:nvSpPr>
        <p:spPr>
          <a:xfrm flipV="1">
            <a:off x="8810046" y="1217545"/>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415796"/>
      </p:ext>
    </p:extLst>
  </p:cSld>
  <p:clrMapOvr>
    <a:masterClrMapping/>
  </p:clrMapOvr>
  <p:transition spd="slow" advTm="9584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55D55852-2560-D744-B636-D4A125F238B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altLang="en-US" sz="2000" dirty="0">
                <a:latin typeface="Arial" panose="020B0604020202020204" pitchFamily="34" charset="0"/>
                <a:cs typeface="Arial" panose="020B0604020202020204" pitchFamily="34" charset="0"/>
              </a:rPr>
              <a:t>Fostemsavir for Heavily-Treatment Experienced Individuals</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BRIGHTE Study (Week 48): Baseline Characteristics</a:t>
            </a:r>
          </a:p>
        </p:txBody>
      </p:sp>
      <p:sp>
        <p:nvSpPr>
          <p:cNvPr id="47106" name="Text Placeholder 2">
            <a:extLst>
              <a:ext uri="{FF2B5EF4-FFF2-40B4-BE49-F238E27FC236}">
                <a16:creationId xmlns:a16="http://schemas.microsoft.com/office/drawing/2014/main" id="{C9F3EC83-AA6B-E941-9605-AA8D9DD9C4DA}"/>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a:t>
            </a:r>
            <a:r>
              <a:rPr lang="en-US" altLang="en-US" dirty="0" err="1">
                <a:latin typeface="Arial" panose="020B0604020202020204" pitchFamily="34" charset="0"/>
                <a:cs typeface="Arial" panose="020B0604020202020204" pitchFamily="34" charset="0"/>
              </a:rPr>
              <a:t>Kozal</a:t>
            </a:r>
            <a:r>
              <a:rPr lang="en-US" altLang="en-US" dirty="0">
                <a:latin typeface="Arial" panose="020B0604020202020204" pitchFamily="34" charset="0"/>
                <a:cs typeface="Arial" panose="020B0604020202020204" pitchFamily="34" charset="0"/>
              </a:rPr>
              <a:t> M,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2020;382:1232-43.</a:t>
            </a:r>
          </a:p>
        </p:txBody>
      </p:sp>
      <p:graphicFrame>
        <p:nvGraphicFramePr>
          <p:cNvPr id="15" name="Group 45">
            <a:extLst>
              <a:ext uri="{FF2B5EF4-FFF2-40B4-BE49-F238E27FC236}">
                <a16:creationId xmlns:a16="http://schemas.microsoft.com/office/drawing/2014/main" id="{73865C3F-23A0-5F4E-8916-DB8F80D31887}"/>
              </a:ext>
            </a:extLst>
          </p:cNvPr>
          <p:cNvGraphicFramePr>
            <a:graphicFrameLocks noGrp="1"/>
          </p:cNvGraphicFramePr>
          <p:nvPr/>
        </p:nvGraphicFramePr>
        <p:xfrm>
          <a:off x="586738" y="1020388"/>
          <a:ext cx="7970523" cy="3364352"/>
        </p:xfrm>
        <a:graphic>
          <a:graphicData uri="http://schemas.openxmlformats.org/drawingml/2006/table">
            <a:tbl>
              <a:tblPr>
                <a:effectLst/>
              </a:tblPr>
              <a:tblGrid>
                <a:gridCol w="4065071">
                  <a:extLst>
                    <a:ext uri="{9D8B030D-6E8A-4147-A177-3AD203B41FA5}">
                      <a16:colId xmlns:a16="http://schemas.microsoft.com/office/drawing/2014/main" val="20000"/>
                    </a:ext>
                  </a:extLst>
                </a:gridCol>
                <a:gridCol w="1952726">
                  <a:extLst>
                    <a:ext uri="{9D8B030D-6E8A-4147-A177-3AD203B41FA5}">
                      <a16:colId xmlns:a16="http://schemas.microsoft.com/office/drawing/2014/main" val="20001"/>
                    </a:ext>
                  </a:extLst>
                </a:gridCol>
                <a:gridCol w="1952726">
                  <a:extLst>
                    <a:ext uri="{9D8B030D-6E8A-4147-A177-3AD203B41FA5}">
                      <a16:colId xmlns:a16="http://schemas.microsoft.com/office/drawing/2014/main" val="20002"/>
                    </a:ext>
                  </a:extLst>
                </a:gridCol>
              </a:tblGrid>
              <a:tr h="579812">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Baseline Characteristics</a:t>
                      </a: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algn="ctr"/>
                      <a:r>
                        <a:rPr kumimoji="0" lang="en-US" sz="1400" b="1" i="0" u="none" strike="noStrike" cap="none" normalizeH="0" baseline="0" dirty="0">
                          <a:ln>
                            <a:noFill/>
                          </a:ln>
                          <a:solidFill>
                            <a:schemeClr val="bg1"/>
                          </a:solidFill>
                          <a:effectLst/>
                          <a:latin typeface="Arial"/>
                          <a:ea typeface="ＭＳ Ｐゴシック" pitchFamily="-106" charset="-128"/>
                          <a:cs typeface="Arial"/>
                        </a:rPr>
                        <a:t>Randomized</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272)</a:t>
                      </a:r>
                      <a:endParaRPr lang="en-US" sz="12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7E5F00"/>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Non-Randomized</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99)</a:t>
                      </a:r>
                    </a:p>
                  </a:txBody>
                  <a:tcPr marL="137160" marR="137160" marT="34290" marB="34290" anchor="ctr" horzOverflow="overflow">
                    <a:lnL w="2857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004A7F"/>
                    </a:solidFill>
                  </a:tcPr>
                </a:tc>
                <a:extLst>
                  <a:ext uri="{0D108BD9-81ED-4DB2-BD59-A6C34878D82A}">
                    <a16:rowId xmlns:a16="http://schemas.microsoft.com/office/drawing/2014/main" val="10000"/>
                  </a:ext>
                </a:extLst>
              </a:tr>
              <a:tr h="27845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Age, years, median (range)</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48 (18-73)</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15000"/>
                      </a:srgb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50 (17-72)</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15000"/>
                      </a:srgbClr>
                    </a:solidFill>
                  </a:tcPr>
                </a:tc>
                <a:extLst>
                  <a:ext uri="{0D108BD9-81ED-4DB2-BD59-A6C34878D82A}">
                    <a16:rowId xmlns:a16="http://schemas.microsoft.com/office/drawing/2014/main" val="10001"/>
                  </a:ext>
                </a:extLst>
              </a:tr>
              <a:tr h="27845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Male sex, n (%)</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200 (74)</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5000"/>
                      </a:srgb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89 (90)</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25000"/>
                      </a:srgbClr>
                    </a:solidFill>
                  </a:tcPr>
                </a:tc>
                <a:extLst>
                  <a:ext uri="{0D108BD9-81ED-4DB2-BD59-A6C34878D82A}">
                    <a16:rowId xmlns:a16="http://schemas.microsoft.com/office/drawing/2014/main" val="10002"/>
                  </a:ext>
                </a:extLst>
              </a:tr>
              <a:tr h="27845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White, n (%)</a:t>
                      </a: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184 (68)</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1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74 (74)</a:t>
                      </a: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15000"/>
                      </a:srgbClr>
                    </a:solidFill>
                  </a:tcPr>
                </a:tc>
                <a:extLst>
                  <a:ext uri="{0D108BD9-81ED-4DB2-BD59-A6C34878D82A}">
                    <a16:rowId xmlns:a16="http://schemas.microsoft.com/office/drawing/2014/main" val="10003"/>
                  </a:ext>
                </a:extLst>
              </a:tr>
              <a:tr h="27845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Black/African American, n (%)</a:t>
                      </a: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60 (22)</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23 (23)</a:t>
                      </a: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25000"/>
                      </a:srgbClr>
                    </a:solidFill>
                  </a:tcPr>
                </a:tc>
                <a:extLst>
                  <a:ext uri="{0D108BD9-81ED-4DB2-BD59-A6C34878D82A}">
                    <a16:rowId xmlns:a16="http://schemas.microsoft.com/office/drawing/2014/main" val="10004"/>
                  </a:ext>
                </a:extLst>
              </a:tr>
              <a:tr h="27845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HIV RNA 1,000-100,000 copies/mL, n (%)</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161 (59)</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15000"/>
                      </a:srgb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75 (76)</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15000"/>
                      </a:srgbClr>
                    </a:solidFill>
                  </a:tcPr>
                </a:tc>
                <a:extLst>
                  <a:ext uri="{0D108BD9-81ED-4DB2-BD59-A6C34878D82A}">
                    <a16:rowId xmlns:a16="http://schemas.microsoft.com/office/drawing/2014/main" val="10005"/>
                  </a:ext>
                </a:extLst>
              </a:tr>
              <a:tr h="27845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HIV RNA &gt;100,000 copies/mL, n (%)</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80 (29)</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5000"/>
                      </a:srgb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15 (15)</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25000"/>
                      </a:srgbClr>
                    </a:solidFill>
                  </a:tcPr>
                </a:tc>
                <a:extLst>
                  <a:ext uri="{0D108BD9-81ED-4DB2-BD59-A6C34878D82A}">
                    <a16:rowId xmlns:a16="http://schemas.microsoft.com/office/drawing/2014/main" val="10006"/>
                  </a:ext>
                </a:extLst>
              </a:tr>
              <a:tr h="27845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CD4 count—cells/mm</a:t>
                      </a:r>
                      <a:r>
                        <a:rPr lang="en-US" sz="1300" kern="1200" baseline="30000" dirty="0">
                          <a:solidFill>
                            <a:schemeClr val="tx1"/>
                          </a:solidFill>
                          <a:effectLst/>
                          <a:latin typeface="Arial" panose="020B0604020202020204" pitchFamily="34" charset="0"/>
                          <a:ea typeface="+mn-ea"/>
                          <a:cs typeface="Arial" panose="020B0604020202020204" pitchFamily="34" charset="0"/>
                        </a:rPr>
                        <a:t>3</a:t>
                      </a:r>
                      <a:r>
                        <a:rPr lang="en-US" sz="1300" kern="1200" dirty="0">
                          <a:solidFill>
                            <a:schemeClr val="tx1"/>
                          </a:solidFill>
                          <a:effectLst/>
                          <a:latin typeface="Arial" panose="020B0604020202020204" pitchFamily="34" charset="0"/>
                          <a:ea typeface="+mn-ea"/>
                          <a:cs typeface="Arial" panose="020B0604020202020204" pitchFamily="34" charset="0"/>
                        </a:rPr>
                        <a:t>, median (range)</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99 (0-1160)</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15000"/>
                      </a:srgb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41 (0-641)</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15000"/>
                      </a:srgbClr>
                    </a:solidFill>
                  </a:tcPr>
                </a:tc>
                <a:extLst>
                  <a:ext uri="{0D108BD9-81ED-4DB2-BD59-A6C34878D82A}">
                    <a16:rowId xmlns:a16="http://schemas.microsoft.com/office/drawing/2014/main" val="10007"/>
                  </a:ext>
                </a:extLst>
              </a:tr>
              <a:tr h="27845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2 fully active agents in OBR*, %</a:t>
                      </a: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42</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0</a:t>
                      </a: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25000"/>
                      </a:srgbClr>
                    </a:solidFill>
                  </a:tcPr>
                </a:tc>
                <a:extLst>
                  <a:ext uri="{0D108BD9-81ED-4DB2-BD59-A6C34878D82A}">
                    <a16:rowId xmlns:a16="http://schemas.microsoft.com/office/drawing/2014/main" val="10008"/>
                  </a:ext>
                </a:extLst>
              </a:tr>
              <a:tr h="27845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1 fully active agent in OBR*, %</a:t>
                      </a: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52</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1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19</a:t>
                      </a: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15000"/>
                      </a:srgbClr>
                    </a:solidFill>
                  </a:tcPr>
                </a:tc>
                <a:extLst>
                  <a:ext uri="{0D108BD9-81ED-4DB2-BD59-A6C34878D82A}">
                    <a16:rowId xmlns:a16="http://schemas.microsoft.com/office/drawing/2014/main" val="10009"/>
                  </a:ext>
                </a:extLst>
              </a:tr>
              <a:tr h="27845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0 fully active agents in OBR*, %</a:t>
                      </a: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6</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E5F00">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81</a:t>
                      </a: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4A7F">
                        <a:alpha val="25000"/>
                      </a:srgbClr>
                    </a:solidFill>
                  </a:tcPr>
                </a:tc>
                <a:extLst>
                  <a:ext uri="{0D108BD9-81ED-4DB2-BD59-A6C34878D82A}">
                    <a16:rowId xmlns:a16="http://schemas.microsoft.com/office/drawing/2014/main" val="10010"/>
                  </a:ext>
                </a:extLst>
              </a:tr>
            </a:tbl>
          </a:graphicData>
        </a:graphic>
      </p:graphicFrame>
      <p:sp>
        <p:nvSpPr>
          <p:cNvPr id="47108" name="Rectangle 19">
            <a:extLst>
              <a:ext uri="{FF2B5EF4-FFF2-40B4-BE49-F238E27FC236}">
                <a16:creationId xmlns:a16="http://schemas.microsoft.com/office/drawing/2014/main" id="{1631AE43-5EB7-3D4D-A60A-A0A66B6C57AE}"/>
              </a:ext>
            </a:extLst>
          </p:cNvPr>
          <p:cNvSpPr>
            <a:spLocks noChangeArrowheads="1"/>
          </p:cNvSpPr>
          <p:nvPr/>
        </p:nvSpPr>
        <p:spPr bwMode="auto">
          <a:xfrm>
            <a:off x="575807" y="4488845"/>
            <a:ext cx="7981454" cy="261610"/>
          </a:xfrm>
          <a:prstGeom prst="rect">
            <a:avLst/>
          </a:prstGeom>
          <a:solidFill>
            <a:schemeClr val="bg1">
              <a:lumMod val="95000"/>
            </a:schemeClr>
          </a:solidFill>
          <a:ln>
            <a:noFill/>
          </a:ln>
        </p:spPr>
        <p:txBody>
          <a:bodyPr wrap="squar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100" dirty="0">
                <a:latin typeface="Arial" panose="020B0604020202020204" pitchFamily="34" charset="0"/>
              </a:rPr>
              <a:t>*Most common ARV’s in OBR: dolutegravir, boosted darunavir, tenofovir DF, etravirine, maraviroc, enfuvirtide, ibalizumab</a:t>
            </a:r>
          </a:p>
        </p:txBody>
      </p:sp>
    </p:spTree>
    <p:extLst>
      <p:ext uri="{BB962C8B-B14F-4D97-AF65-F5344CB8AC3E}">
        <p14:creationId xmlns:p14="http://schemas.microsoft.com/office/powerpoint/2010/main" val="2458013898"/>
      </p:ext>
    </p:extLst>
  </p:cSld>
  <p:clrMapOvr>
    <a:masterClrMapping/>
  </p:clrMapOvr>
  <p:transition spd="slow" advTm="40693"/>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000" dirty="0">
                <a:latin typeface="Arial" panose="020B0604020202020204" pitchFamily="34" charset="0"/>
                <a:cs typeface="Arial" panose="020B0604020202020204" pitchFamily="34" charset="0"/>
              </a:rPr>
              <a:t>Fostemsavir for Heavily Treatment-Experienced Individuals</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BRIGHTE Study (Week 48): Results</a:t>
            </a:r>
            <a:endParaRPr lang="en-US" sz="2000" dirty="0"/>
          </a:p>
        </p:txBody>
      </p:sp>
      <p:sp>
        <p:nvSpPr>
          <p:cNvPr id="3" name="Text Placeholder 2"/>
          <p:cNvSpPr>
            <a:spLocks noGrp="1"/>
          </p:cNvSpPr>
          <p:nvPr>
            <p:ph type="body" sz="quarter" idx="15"/>
          </p:nvPr>
        </p:nvSpPr>
        <p:spPr/>
        <p:txBody>
          <a:bodyPr/>
          <a:lstStyle/>
          <a:p>
            <a:r>
              <a:rPr lang="en-US" dirty="0">
                <a:latin typeface="Arial" pitchFamily="22" charset="0"/>
              </a:rPr>
              <a:t>Baseline to Day 8 Change in HIV RNA Level (Randomized Cohort)</a:t>
            </a:r>
          </a:p>
        </p:txBody>
      </p:sp>
      <p:sp>
        <p:nvSpPr>
          <p:cNvPr id="4" name="Text Placeholder 3"/>
          <p:cNvSpPr>
            <a:spLocks noGrp="1"/>
          </p:cNvSpPr>
          <p:nvPr>
            <p:ph type="body" sz="quarter" idx="16"/>
          </p:nvPr>
        </p:nvSpPr>
        <p:spPr/>
        <p:txBody>
          <a:bodyPr/>
          <a:lstStyle/>
          <a:p>
            <a:pPr>
              <a:spcBef>
                <a:spcPct val="0"/>
              </a:spcBef>
            </a:pPr>
            <a:r>
              <a:rPr lang="en-US" altLang="en-US" dirty="0">
                <a:latin typeface="Arial" panose="020B0604020202020204" pitchFamily="34" charset="0"/>
                <a:cs typeface="Arial" panose="020B0604020202020204" pitchFamily="34" charset="0"/>
              </a:rPr>
              <a:t>Source: </a:t>
            </a:r>
            <a:r>
              <a:rPr lang="en-US" altLang="en-US" dirty="0" err="1">
                <a:latin typeface="Arial" panose="020B0604020202020204" pitchFamily="34" charset="0"/>
                <a:cs typeface="Arial" panose="020B0604020202020204" pitchFamily="34" charset="0"/>
              </a:rPr>
              <a:t>Kozal</a:t>
            </a:r>
            <a:r>
              <a:rPr lang="en-US" altLang="en-US" dirty="0">
                <a:latin typeface="Arial" panose="020B0604020202020204" pitchFamily="34" charset="0"/>
                <a:cs typeface="Arial" panose="020B0604020202020204" pitchFamily="34" charset="0"/>
              </a:rPr>
              <a:t> M,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2020;382:1232-43.</a:t>
            </a:r>
          </a:p>
        </p:txBody>
      </p:sp>
      <p:graphicFrame>
        <p:nvGraphicFramePr>
          <p:cNvPr id="6" name="Chart 5"/>
          <p:cNvGraphicFramePr>
            <a:graphicFrameLocks/>
          </p:cNvGraphicFramePr>
          <p:nvPr>
            <p:extLst>
              <p:ext uri="{D42A27DB-BD31-4B8C-83A1-F6EECF244321}">
                <p14:modId xmlns:p14="http://schemas.microsoft.com/office/powerpoint/2010/main" val="3635407496"/>
              </p:ext>
            </p:extLst>
          </p:nvPr>
        </p:nvGraphicFramePr>
        <p:xfrm>
          <a:off x="739802" y="1418139"/>
          <a:ext cx="768096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0980570"/>
      </p:ext>
    </p:extLst>
  </p:cSld>
  <p:clrMapOvr>
    <a:masterClrMapping/>
  </p:clrMapOvr>
  <p:transition spd="slow" advTm="2688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C3E693D6-9222-4240-9A2E-9DA41574943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altLang="en-US" sz="2000" dirty="0">
                <a:latin typeface="Arial" panose="020B0604020202020204" pitchFamily="34" charset="0"/>
                <a:cs typeface="Arial" panose="020B0604020202020204" pitchFamily="34" charset="0"/>
              </a:rPr>
              <a:t>Fostemsavir for Heavily Treatment-Experienced Individuals</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BRIGHTE Study (Week 48): Results</a:t>
            </a:r>
          </a:p>
        </p:txBody>
      </p:sp>
      <p:sp>
        <p:nvSpPr>
          <p:cNvPr id="4" name="Text Placeholder 3">
            <a:extLst>
              <a:ext uri="{FF2B5EF4-FFF2-40B4-BE49-F238E27FC236}">
                <a16:creationId xmlns:a16="http://schemas.microsoft.com/office/drawing/2014/main" id="{87501E16-F11E-FD45-8931-E53A67A67E49}"/>
              </a:ext>
            </a:extLst>
          </p:cNvPr>
          <p:cNvSpPr>
            <a:spLocks noGrp="1"/>
          </p:cNvSpPr>
          <p:nvPr>
            <p:ph type="body" sz="quarter" idx="15"/>
          </p:nvPr>
        </p:nvSpPr>
        <p:spPr/>
        <p:txBody>
          <a:bodyPr/>
          <a:lstStyle/>
          <a:p>
            <a:r>
              <a:rPr lang="en-US" dirty="0"/>
              <a:t>Virologic Response Through Week 48 (HIV RNA &lt;40 copies/mL)</a:t>
            </a:r>
          </a:p>
        </p:txBody>
      </p:sp>
      <p:sp>
        <p:nvSpPr>
          <p:cNvPr id="49155" name="Text Placeholder 6">
            <a:extLst>
              <a:ext uri="{FF2B5EF4-FFF2-40B4-BE49-F238E27FC236}">
                <a16:creationId xmlns:a16="http://schemas.microsoft.com/office/drawing/2014/main" id="{12F51F64-68B3-6348-9EB1-586A86B8FBF8}"/>
              </a:ext>
            </a:extLst>
          </p:cNvPr>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a:t>
            </a:r>
            <a:r>
              <a:rPr lang="en-US" altLang="en-US" dirty="0" err="1">
                <a:latin typeface="Arial" panose="020B0604020202020204" pitchFamily="34" charset="0"/>
                <a:cs typeface="Arial" panose="020B0604020202020204" pitchFamily="34" charset="0"/>
              </a:rPr>
              <a:t>Kozal</a:t>
            </a:r>
            <a:r>
              <a:rPr lang="en-US" altLang="en-US" dirty="0">
                <a:latin typeface="Arial" panose="020B0604020202020204" pitchFamily="34" charset="0"/>
                <a:cs typeface="Arial" panose="020B0604020202020204" pitchFamily="34" charset="0"/>
              </a:rPr>
              <a:t> M,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2020;382:1232-43.</a:t>
            </a:r>
          </a:p>
        </p:txBody>
      </p:sp>
      <p:graphicFrame>
        <p:nvGraphicFramePr>
          <p:cNvPr id="8" name="Chart 7">
            <a:extLst>
              <a:ext uri="{FF2B5EF4-FFF2-40B4-BE49-F238E27FC236}">
                <a16:creationId xmlns:a16="http://schemas.microsoft.com/office/drawing/2014/main" id="{C85B8CB4-2B38-B048-AC74-F32B49FF88E8}"/>
              </a:ext>
            </a:extLst>
          </p:cNvPr>
          <p:cNvGraphicFramePr>
            <a:graphicFrameLocks/>
          </p:cNvGraphicFramePr>
          <p:nvPr>
            <p:extLst>
              <p:ext uri="{D42A27DB-BD31-4B8C-83A1-F6EECF244321}">
                <p14:modId xmlns:p14="http://schemas.microsoft.com/office/powerpoint/2010/main" val="774464113"/>
              </p:ext>
            </p:extLst>
          </p:nvPr>
        </p:nvGraphicFramePr>
        <p:xfrm>
          <a:off x="473964" y="1390247"/>
          <a:ext cx="8229600" cy="32529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4091549"/>
      </p:ext>
    </p:extLst>
  </p:cSld>
  <p:clrMapOvr>
    <a:masterClrMapping/>
  </p:clrMapOvr>
  <p:transition spd="slow" advTm="45365"/>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000"/>
              </a:lnSpc>
            </a:pPr>
            <a:r>
              <a:rPr lang="en-US" sz="2100" b="0" dirty="0"/>
              <a:t>Fostemsavir for Heavily Treatment-Experienced Individuals</a:t>
            </a:r>
            <a:br>
              <a:rPr lang="en-US" sz="2025" b="0" dirty="0"/>
            </a:br>
            <a:r>
              <a:rPr lang="en-US" dirty="0">
                <a:latin typeface="Arial" panose="020B0604020202020204" pitchFamily="34" charset="0"/>
                <a:cs typeface="Arial" panose="020B0604020202020204" pitchFamily="34" charset="0"/>
              </a:rPr>
              <a:t>BRIGHTE Study (Week 96 Data)</a:t>
            </a:r>
          </a:p>
        </p:txBody>
      </p:sp>
    </p:spTree>
    <p:extLst>
      <p:ext uri="{BB962C8B-B14F-4D97-AF65-F5344CB8AC3E}">
        <p14:creationId xmlns:p14="http://schemas.microsoft.com/office/powerpoint/2010/main" val="2490676639"/>
      </p:ext>
    </p:extLst>
  </p:cSld>
  <p:clrMapOvr>
    <a:masterClrMapping/>
  </p:clrMapOvr>
  <p:transition spd="slow" advTm="8138"/>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C3E693D6-9222-4240-9A2E-9DA41574943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altLang="en-US" sz="2000" dirty="0">
                <a:latin typeface="Arial" panose="020B0604020202020204" pitchFamily="34" charset="0"/>
                <a:cs typeface="Arial" panose="020B0604020202020204" pitchFamily="34" charset="0"/>
              </a:rPr>
              <a:t>Fostemsavir for Heavily Treatment-Experienced Individuals</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BRIGHTE Study (Week 96): Results</a:t>
            </a:r>
          </a:p>
        </p:txBody>
      </p:sp>
      <p:sp>
        <p:nvSpPr>
          <p:cNvPr id="4" name="Text Placeholder 3">
            <a:extLst>
              <a:ext uri="{FF2B5EF4-FFF2-40B4-BE49-F238E27FC236}">
                <a16:creationId xmlns:a16="http://schemas.microsoft.com/office/drawing/2014/main" id="{87501E16-F11E-FD45-8931-E53A67A67E49}"/>
              </a:ext>
            </a:extLst>
          </p:cNvPr>
          <p:cNvSpPr>
            <a:spLocks noGrp="1"/>
          </p:cNvSpPr>
          <p:nvPr>
            <p:ph type="body" sz="quarter" idx="15"/>
          </p:nvPr>
        </p:nvSpPr>
        <p:spPr/>
        <p:txBody>
          <a:bodyPr/>
          <a:lstStyle/>
          <a:p>
            <a:r>
              <a:rPr lang="en-US" dirty="0"/>
              <a:t>Virologic Response Through Week 96 (HIV RNA &lt;40 copies/mL)</a:t>
            </a:r>
          </a:p>
        </p:txBody>
      </p:sp>
      <p:sp>
        <p:nvSpPr>
          <p:cNvPr id="49155" name="Text Placeholder 6">
            <a:extLst>
              <a:ext uri="{FF2B5EF4-FFF2-40B4-BE49-F238E27FC236}">
                <a16:creationId xmlns:a16="http://schemas.microsoft.com/office/drawing/2014/main" id="{12F51F64-68B3-6348-9EB1-586A86B8FBF8}"/>
              </a:ext>
            </a:extLst>
          </p:cNvPr>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Lataillade M, et al. Lancet HIV. 2020;7:e740-51.</a:t>
            </a:r>
          </a:p>
        </p:txBody>
      </p:sp>
      <p:graphicFrame>
        <p:nvGraphicFramePr>
          <p:cNvPr id="8" name="Chart 7">
            <a:extLst>
              <a:ext uri="{FF2B5EF4-FFF2-40B4-BE49-F238E27FC236}">
                <a16:creationId xmlns:a16="http://schemas.microsoft.com/office/drawing/2014/main" id="{C85B8CB4-2B38-B048-AC74-F32B49FF88E8}"/>
              </a:ext>
            </a:extLst>
          </p:cNvPr>
          <p:cNvGraphicFramePr>
            <a:graphicFrameLocks/>
          </p:cNvGraphicFramePr>
          <p:nvPr>
            <p:extLst>
              <p:ext uri="{D42A27DB-BD31-4B8C-83A1-F6EECF244321}">
                <p14:modId xmlns:p14="http://schemas.microsoft.com/office/powerpoint/2010/main" val="1764362722"/>
              </p:ext>
            </p:extLst>
          </p:nvPr>
        </p:nvGraphicFramePr>
        <p:xfrm>
          <a:off x="456604" y="1397867"/>
          <a:ext cx="8229600" cy="32529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831138"/>
      </p:ext>
    </p:extLst>
  </p:cSld>
  <p:clrMapOvr>
    <a:masterClrMapping/>
  </p:clrMapOvr>
  <p:transition spd="slow" advTm="10218"/>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C3E693D6-9222-4240-9A2E-9DA41574943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altLang="en-US" sz="2000" dirty="0">
                <a:latin typeface="Arial" panose="020B0604020202020204" pitchFamily="34" charset="0"/>
                <a:cs typeface="Arial" panose="020B0604020202020204" pitchFamily="34" charset="0"/>
              </a:rPr>
              <a:t>Fostemsavir for Heavily Treatment-Experienced Individuals</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BRIGHTE Study (Week 96): Results</a:t>
            </a:r>
          </a:p>
        </p:txBody>
      </p:sp>
      <p:sp>
        <p:nvSpPr>
          <p:cNvPr id="4" name="Text Placeholder 3">
            <a:extLst>
              <a:ext uri="{FF2B5EF4-FFF2-40B4-BE49-F238E27FC236}">
                <a16:creationId xmlns:a16="http://schemas.microsoft.com/office/drawing/2014/main" id="{87501E16-F11E-FD45-8931-E53A67A67E49}"/>
              </a:ext>
            </a:extLst>
          </p:cNvPr>
          <p:cNvSpPr>
            <a:spLocks noGrp="1"/>
          </p:cNvSpPr>
          <p:nvPr>
            <p:ph type="body" sz="quarter" idx="15"/>
          </p:nvPr>
        </p:nvSpPr>
        <p:spPr/>
        <p:txBody>
          <a:bodyPr/>
          <a:lstStyle/>
          <a:p>
            <a:r>
              <a:rPr lang="en-US" dirty="0"/>
              <a:t>Mean Change in CD4 T-Cell Count Through Week 96</a:t>
            </a:r>
          </a:p>
        </p:txBody>
      </p:sp>
      <p:sp>
        <p:nvSpPr>
          <p:cNvPr id="49155" name="Text Placeholder 6">
            <a:extLst>
              <a:ext uri="{FF2B5EF4-FFF2-40B4-BE49-F238E27FC236}">
                <a16:creationId xmlns:a16="http://schemas.microsoft.com/office/drawing/2014/main" id="{12F51F64-68B3-6348-9EB1-586A86B8FBF8}"/>
              </a:ext>
            </a:extLst>
          </p:cNvPr>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Lataillade M, et al. Lancet HIV. 2020;7:e740-51.</a:t>
            </a:r>
          </a:p>
        </p:txBody>
      </p:sp>
      <p:graphicFrame>
        <p:nvGraphicFramePr>
          <p:cNvPr id="8" name="Chart 7">
            <a:extLst>
              <a:ext uri="{FF2B5EF4-FFF2-40B4-BE49-F238E27FC236}">
                <a16:creationId xmlns:a16="http://schemas.microsoft.com/office/drawing/2014/main" id="{C85B8CB4-2B38-B048-AC74-F32B49FF88E8}"/>
              </a:ext>
            </a:extLst>
          </p:cNvPr>
          <p:cNvGraphicFramePr>
            <a:graphicFrameLocks/>
          </p:cNvGraphicFramePr>
          <p:nvPr>
            <p:extLst>
              <p:ext uri="{D42A27DB-BD31-4B8C-83A1-F6EECF244321}">
                <p14:modId xmlns:p14="http://schemas.microsoft.com/office/powerpoint/2010/main" val="222077582"/>
              </p:ext>
            </p:extLst>
          </p:nvPr>
        </p:nvGraphicFramePr>
        <p:xfrm>
          <a:off x="452828" y="1397867"/>
          <a:ext cx="8229600" cy="32529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6197390"/>
      </p:ext>
    </p:extLst>
  </p:cSld>
  <p:clrMapOvr>
    <a:masterClrMapping/>
  </p:clrMapOvr>
  <p:transition spd="slow" advTm="12885"/>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C3E693D6-9222-4240-9A2E-9DA41574943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altLang="en-US" sz="2000" dirty="0">
                <a:latin typeface="Arial" panose="020B0604020202020204" pitchFamily="34" charset="0"/>
                <a:cs typeface="Arial" panose="020B0604020202020204" pitchFamily="34" charset="0"/>
              </a:rPr>
              <a:t>Fostemsavir for Heavily Treatment-Experienced Individuals</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BRIGHTE Study (Week 96): Results</a:t>
            </a:r>
          </a:p>
        </p:txBody>
      </p:sp>
      <p:sp>
        <p:nvSpPr>
          <p:cNvPr id="4" name="Text Placeholder 3">
            <a:extLst>
              <a:ext uri="{FF2B5EF4-FFF2-40B4-BE49-F238E27FC236}">
                <a16:creationId xmlns:a16="http://schemas.microsoft.com/office/drawing/2014/main" id="{87501E16-F11E-FD45-8931-E53A67A67E49}"/>
              </a:ext>
            </a:extLst>
          </p:cNvPr>
          <p:cNvSpPr>
            <a:spLocks noGrp="1"/>
          </p:cNvSpPr>
          <p:nvPr>
            <p:ph type="body" sz="quarter" idx="14"/>
          </p:nvPr>
        </p:nvSpPr>
        <p:spPr/>
        <p:txBody>
          <a:bodyPr/>
          <a:lstStyle/>
          <a:p>
            <a:pPr>
              <a:spcBef>
                <a:spcPct val="0"/>
              </a:spcBef>
            </a:pPr>
            <a:r>
              <a:rPr lang="en-US" altLang="en-US" dirty="0">
                <a:latin typeface="Arial" panose="020B0604020202020204" pitchFamily="34" charset="0"/>
                <a:cs typeface="Arial" panose="020B0604020202020204" pitchFamily="34" charset="0"/>
              </a:rPr>
              <a:t>Source: Lataillade M, et al. Lancet HIV. 2020;7:e740-51.</a:t>
            </a:r>
          </a:p>
        </p:txBody>
      </p:sp>
      <p:graphicFrame>
        <p:nvGraphicFramePr>
          <p:cNvPr id="6" name="Group 45">
            <a:extLst>
              <a:ext uri="{FF2B5EF4-FFF2-40B4-BE49-F238E27FC236}">
                <a16:creationId xmlns:a16="http://schemas.microsoft.com/office/drawing/2014/main" id="{6085C048-C3AA-FD42-82A1-82967F43BD80}"/>
              </a:ext>
            </a:extLst>
          </p:cNvPr>
          <p:cNvGraphicFramePr>
            <a:graphicFrameLocks noGrp="1"/>
          </p:cNvGraphicFramePr>
          <p:nvPr>
            <p:extLst>
              <p:ext uri="{D42A27DB-BD31-4B8C-83A1-F6EECF244321}">
                <p14:modId xmlns:p14="http://schemas.microsoft.com/office/powerpoint/2010/main" val="1876610534"/>
              </p:ext>
            </p:extLst>
          </p:nvPr>
        </p:nvGraphicFramePr>
        <p:xfrm>
          <a:off x="708660" y="997526"/>
          <a:ext cx="7734299" cy="3669891"/>
        </p:xfrm>
        <a:graphic>
          <a:graphicData uri="http://schemas.openxmlformats.org/drawingml/2006/table">
            <a:tbl>
              <a:tblPr>
                <a:effectLst/>
              </a:tblPr>
              <a:tblGrid>
                <a:gridCol w="3944595">
                  <a:extLst>
                    <a:ext uri="{9D8B030D-6E8A-4147-A177-3AD203B41FA5}">
                      <a16:colId xmlns:a16="http://schemas.microsoft.com/office/drawing/2014/main" val="20000"/>
                    </a:ext>
                  </a:extLst>
                </a:gridCol>
                <a:gridCol w="1894852">
                  <a:extLst>
                    <a:ext uri="{9D8B030D-6E8A-4147-A177-3AD203B41FA5}">
                      <a16:colId xmlns:a16="http://schemas.microsoft.com/office/drawing/2014/main" val="20001"/>
                    </a:ext>
                  </a:extLst>
                </a:gridCol>
                <a:gridCol w="1894852">
                  <a:extLst>
                    <a:ext uri="{9D8B030D-6E8A-4147-A177-3AD203B41FA5}">
                      <a16:colId xmlns:a16="http://schemas.microsoft.com/office/drawing/2014/main" val="20002"/>
                    </a:ext>
                  </a:extLst>
                </a:gridCol>
              </a:tblGrid>
              <a:tr h="656671">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Adverse Events (AEs)</a:t>
                      </a: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algn="ctr"/>
                      <a:r>
                        <a:rPr kumimoji="0" lang="en-US" sz="1400" b="1" i="0" u="none" strike="noStrike" cap="none" normalizeH="0" baseline="0" dirty="0">
                          <a:ln>
                            <a:noFill/>
                          </a:ln>
                          <a:solidFill>
                            <a:schemeClr val="bg1"/>
                          </a:solidFill>
                          <a:effectLst/>
                          <a:latin typeface="Arial"/>
                          <a:ea typeface="ＭＳ Ｐゴシック" pitchFamily="-106" charset="-128"/>
                          <a:cs typeface="Arial"/>
                        </a:rPr>
                        <a:t>Randomized</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272)</a:t>
                      </a:r>
                      <a:endParaRPr lang="en-US" sz="12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7E5F00"/>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Non-Randomized</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99)</a:t>
                      </a:r>
                    </a:p>
                  </a:txBody>
                  <a:tcPr marL="137160" marR="137160" marT="34290" marB="34290" anchor="ctr" horzOverflow="overflow">
                    <a:lnL w="2857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004A7F"/>
                    </a:solidFill>
                  </a:tcPr>
                </a:tc>
                <a:extLst>
                  <a:ext uri="{0D108BD9-81ED-4DB2-BD59-A6C34878D82A}">
                    <a16:rowId xmlns:a16="http://schemas.microsoft.com/office/drawing/2014/main" val="10000"/>
                  </a:ext>
                </a:extLst>
              </a:tr>
              <a:tr h="301322">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Any AE, n (%)</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249 (92)</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15000"/>
                      </a:srgb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98 (99)</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15000"/>
                      </a:srgbClr>
                    </a:solidFill>
                  </a:tcPr>
                </a:tc>
                <a:extLst>
                  <a:ext uri="{0D108BD9-81ED-4DB2-BD59-A6C34878D82A}">
                    <a16:rowId xmlns:a16="http://schemas.microsoft.com/office/drawing/2014/main" val="10001"/>
                  </a:ext>
                </a:extLst>
              </a:tr>
              <a:tr h="301322">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Drug-related grade 2-4 AEs, n (%)</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57 (21)</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5000"/>
                      </a:srgb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22 (22)</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25000"/>
                      </a:srgbClr>
                    </a:solidFill>
                  </a:tcPr>
                </a:tc>
                <a:extLst>
                  <a:ext uri="{0D108BD9-81ED-4DB2-BD59-A6C34878D82A}">
                    <a16:rowId xmlns:a16="http://schemas.microsoft.com/office/drawing/2014/main" val="10002"/>
                  </a:ext>
                </a:extLst>
              </a:tr>
              <a:tr h="301322">
                <a:tc>
                  <a:txBody>
                    <a:bodyPr/>
                    <a:lstStyle/>
                    <a:p>
                      <a:pPr marL="18288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Nausea</a:t>
                      </a: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9 (3)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1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5 (5)</a:t>
                      </a: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15000"/>
                      </a:srgbClr>
                    </a:solidFill>
                  </a:tcPr>
                </a:tc>
                <a:extLst>
                  <a:ext uri="{0D108BD9-81ED-4DB2-BD59-A6C34878D82A}">
                    <a16:rowId xmlns:a16="http://schemas.microsoft.com/office/drawing/2014/main" val="10003"/>
                  </a:ext>
                </a:extLst>
              </a:tr>
              <a:tr h="301322">
                <a:tc>
                  <a:txBody>
                    <a:bodyPr/>
                    <a:lstStyle/>
                    <a:p>
                      <a:pPr marL="18288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Diarrhea</a:t>
                      </a: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6 (2)</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3 (3)</a:t>
                      </a: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25000"/>
                      </a:srgbClr>
                    </a:solidFill>
                  </a:tcPr>
                </a:tc>
                <a:extLst>
                  <a:ext uri="{0D108BD9-81ED-4DB2-BD59-A6C34878D82A}">
                    <a16:rowId xmlns:a16="http://schemas.microsoft.com/office/drawing/2014/main" val="10004"/>
                  </a:ext>
                </a:extLst>
              </a:tr>
              <a:tr h="301322">
                <a:tc>
                  <a:txBody>
                    <a:bodyPr/>
                    <a:lstStyle/>
                    <a:p>
                      <a:pPr marL="18288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Headache</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6 (2)</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15000"/>
                      </a:srgb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1 (1)</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15000"/>
                      </a:srgbClr>
                    </a:solidFill>
                  </a:tcPr>
                </a:tc>
                <a:extLst>
                  <a:ext uri="{0D108BD9-81ED-4DB2-BD59-A6C34878D82A}">
                    <a16:rowId xmlns:a16="http://schemas.microsoft.com/office/drawing/2014/main" val="10005"/>
                  </a:ext>
                </a:extLst>
              </a:tr>
              <a:tr h="301322">
                <a:tc>
                  <a:txBody>
                    <a:bodyPr/>
                    <a:lstStyle/>
                    <a:p>
                      <a:pPr marL="18288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Vomiting</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4 (1)</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5000"/>
                      </a:srgb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2 (2)</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25000"/>
                      </a:srgbClr>
                    </a:solidFill>
                  </a:tcPr>
                </a:tc>
                <a:extLst>
                  <a:ext uri="{0D108BD9-81ED-4DB2-BD59-A6C34878D82A}">
                    <a16:rowId xmlns:a16="http://schemas.microsoft.com/office/drawing/2014/main" val="10006"/>
                  </a:ext>
                </a:extLst>
              </a:tr>
              <a:tr h="301322">
                <a:tc>
                  <a:txBody>
                    <a:bodyPr/>
                    <a:lstStyle/>
                    <a:p>
                      <a:pPr marL="18288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Fatigue</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3 (1)</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15000"/>
                      </a:srgb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2 (2)</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15000"/>
                      </a:srgbClr>
                    </a:solidFill>
                  </a:tcPr>
                </a:tc>
                <a:extLst>
                  <a:ext uri="{0D108BD9-81ED-4DB2-BD59-A6C34878D82A}">
                    <a16:rowId xmlns:a16="http://schemas.microsoft.com/office/drawing/2014/main" val="10007"/>
                  </a:ext>
                </a:extLst>
              </a:tr>
              <a:tr h="301322">
                <a:tc>
                  <a:txBody>
                    <a:bodyPr/>
                    <a:lstStyle/>
                    <a:p>
                      <a:pPr marL="18288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Asthenia</a:t>
                      </a: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2 (&lt;1)</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2 (2)</a:t>
                      </a: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25000"/>
                      </a:srgbClr>
                    </a:solidFill>
                  </a:tcPr>
                </a:tc>
                <a:extLst>
                  <a:ext uri="{0D108BD9-81ED-4DB2-BD59-A6C34878D82A}">
                    <a16:rowId xmlns:a16="http://schemas.microsoft.com/office/drawing/2014/main" val="10008"/>
                  </a:ext>
                </a:extLst>
              </a:tr>
              <a:tr h="301322">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Drug-related AE leading to discontinuation, n (%)</a:t>
                      </a: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7 (3)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1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7 (3)</a:t>
                      </a: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15000"/>
                      </a:srgbClr>
                    </a:solidFill>
                  </a:tcPr>
                </a:tc>
                <a:extLst>
                  <a:ext uri="{0D108BD9-81ED-4DB2-BD59-A6C34878D82A}">
                    <a16:rowId xmlns:a16="http://schemas.microsoft.com/office/drawing/2014/main" val="10009"/>
                  </a:ext>
                </a:extLst>
              </a:tr>
              <a:tr h="301322">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Drug-related serious AE, n (%)</a:t>
                      </a: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9 (3)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7E5F00">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3 (3)</a:t>
                      </a: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4A7F">
                        <a:alpha val="25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06708514"/>
      </p:ext>
    </p:extLst>
  </p:cSld>
  <p:clrMapOvr>
    <a:masterClrMapping/>
  </p:clrMapOvr>
  <p:transition spd="slow" advTm="28234"/>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901EF-2B2C-5947-9A92-A2AEE4D75397}"/>
              </a:ext>
            </a:extLst>
          </p:cNvPr>
          <p:cNvSpPr>
            <a:spLocks noGrp="1"/>
          </p:cNvSpPr>
          <p:nvPr>
            <p:ph type="title"/>
          </p:nvPr>
        </p:nvSpPr>
        <p:spPr/>
        <p:txBody>
          <a:bodyPr/>
          <a:lstStyle/>
          <a:p>
            <a:r>
              <a:rPr lang="en-US" dirty="0"/>
              <a:t>Fostemsavir Resistance</a:t>
            </a:r>
          </a:p>
        </p:txBody>
      </p:sp>
    </p:spTree>
    <p:extLst>
      <p:ext uri="{BB962C8B-B14F-4D97-AF65-F5344CB8AC3E}">
        <p14:creationId xmlns:p14="http://schemas.microsoft.com/office/powerpoint/2010/main" val="2085025067"/>
      </p:ext>
    </p:extLst>
  </p:cSld>
  <p:clrMapOvr>
    <a:masterClrMapping/>
  </p:clrMapOvr>
  <p:transition spd="slow" advTm="8554"/>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C3E693D6-9222-4240-9A2E-9DA41574943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altLang="en-US" sz="1800" dirty="0">
                <a:latin typeface="Arial" panose="020B0604020202020204" pitchFamily="34" charset="0"/>
                <a:cs typeface="Arial" panose="020B0604020202020204" pitchFamily="34" charset="0"/>
              </a:rPr>
              <a:t>Fostemsavir for Heavily Treatment-Experienced Individuals</a:t>
            </a:r>
            <a:br>
              <a:rPr lang="en-US" altLang="en-US" sz="1800" dirty="0">
                <a:latin typeface="Arial" panose="020B0604020202020204" pitchFamily="34" charset="0"/>
                <a:cs typeface="Arial" panose="020B0604020202020204" pitchFamily="34" charset="0"/>
              </a:rPr>
            </a:br>
            <a:r>
              <a:rPr lang="en-US" altLang="en-US" sz="2100" dirty="0">
                <a:latin typeface="Arial" panose="020B0604020202020204" pitchFamily="34" charset="0"/>
                <a:cs typeface="Arial" panose="020B0604020202020204" pitchFamily="34" charset="0"/>
              </a:rPr>
              <a:t>BRIGHTE Study (Week 96): Virologic Failures</a:t>
            </a:r>
          </a:p>
        </p:txBody>
      </p:sp>
      <p:sp>
        <p:nvSpPr>
          <p:cNvPr id="4" name="Text Placeholder 3">
            <a:extLst>
              <a:ext uri="{FF2B5EF4-FFF2-40B4-BE49-F238E27FC236}">
                <a16:creationId xmlns:a16="http://schemas.microsoft.com/office/drawing/2014/main" id="{87501E16-F11E-FD45-8931-E53A67A67E49}"/>
              </a:ext>
            </a:extLst>
          </p:cNvPr>
          <p:cNvSpPr>
            <a:spLocks noGrp="1"/>
          </p:cNvSpPr>
          <p:nvPr>
            <p:ph type="body" sz="quarter" idx="14"/>
          </p:nvPr>
        </p:nvSpPr>
        <p:spPr/>
        <p:txBody>
          <a:bodyPr/>
          <a:lstStyle/>
          <a:p>
            <a:r>
              <a:rPr lang="en-US" dirty="0"/>
              <a:t>Source: Fostemsavir Prescribing Information</a:t>
            </a:r>
          </a:p>
        </p:txBody>
      </p:sp>
      <p:graphicFrame>
        <p:nvGraphicFramePr>
          <p:cNvPr id="6" name="Group 45">
            <a:extLst>
              <a:ext uri="{FF2B5EF4-FFF2-40B4-BE49-F238E27FC236}">
                <a16:creationId xmlns:a16="http://schemas.microsoft.com/office/drawing/2014/main" id="{6085C048-C3AA-FD42-82A1-82967F43BD80}"/>
              </a:ext>
            </a:extLst>
          </p:cNvPr>
          <p:cNvGraphicFramePr>
            <a:graphicFrameLocks noGrp="1"/>
          </p:cNvGraphicFramePr>
          <p:nvPr>
            <p:extLst>
              <p:ext uri="{D42A27DB-BD31-4B8C-83A1-F6EECF244321}">
                <p14:modId xmlns:p14="http://schemas.microsoft.com/office/powerpoint/2010/main" val="1891840408"/>
              </p:ext>
            </p:extLst>
          </p:nvPr>
        </p:nvGraphicFramePr>
        <p:xfrm>
          <a:off x="274318" y="1005146"/>
          <a:ext cx="8627745" cy="3474723"/>
        </p:xfrm>
        <a:graphic>
          <a:graphicData uri="http://schemas.openxmlformats.org/drawingml/2006/table">
            <a:tbl>
              <a:tblPr>
                <a:effectLst/>
              </a:tblPr>
              <a:tblGrid>
                <a:gridCol w="4871085">
                  <a:extLst>
                    <a:ext uri="{9D8B030D-6E8A-4147-A177-3AD203B41FA5}">
                      <a16:colId xmlns:a16="http://schemas.microsoft.com/office/drawing/2014/main" val="20000"/>
                    </a:ext>
                  </a:extLst>
                </a:gridCol>
                <a:gridCol w="1878330">
                  <a:extLst>
                    <a:ext uri="{9D8B030D-6E8A-4147-A177-3AD203B41FA5}">
                      <a16:colId xmlns:a16="http://schemas.microsoft.com/office/drawing/2014/main" val="20001"/>
                    </a:ext>
                  </a:extLst>
                </a:gridCol>
                <a:gridCol w="1878330">
                  <a:extLst>
                    <a:ext uri="{9D8B030D-6E8A-4147-A177-3AD203B41FA5}">
                      <a16:colId xmlns:a16="http://schemas.microsoft.com/office/drawing/2014/main" val="20002"/>
                    </a:ext>
                  </a:extLst>
                </a:gridCol>
              </a:tblGrid>
              <a:tr h="62157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400" b="1" i="0" u="none" strike="noStrike" cap="none" normalizeH="0" baseline="0" dirty="0">
                        <a:ln>
                          <a:noFill/>
                        </a:ln>
                        <a:solidFill>
                          <a:schemeClr val="bg1"/>
                        </a:solidFill>
                        <a:effectLst/>
                        <a:latin typeface="Arial"/>
                        <a:ea typeface="ＭＳ Ｐゴシック" pitchFamily="-106" charset="-128"/>
                        <a:cs typeface="Arial"/>
                      </a:endParaRP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algn="ctr"/>
                      <a:r>
                        <a:rPr kumimoji="0" lang="en-US" sz="1400" b="1" i="0" u="none" strike="noStrike" cap="none" normalizeH="0" baseline="0" dirty="0">
                          <a:ln>
                            <a:noFill/>
                          </a:ln>
                          <a:solidFill>
                            <a:schemeClr val="bg1"/>
                          </a:solidFill>
                          <a:effectLst/>
                          <a:latin typeface="Arial"/>
                          <a:ea typeface="ＭＳ Ｐゴシック" pitchFamily="-106" charset="-128"/>
                          <a:cs typeface="Arial"/>
                        </a:rPr>
                        <a:t>Randomized</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272)</a:t>
                      </a:r>
                      <a:endParaRPr lang="en-US" sz="12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7E5F00"/>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Non-Randomized</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99)</a:t>
                      </a:r>
                    </a:p>
                  </a:txBody>
                  <a:tcPr marL="137160" marR="137160" marT="34290" marB="34290" anchor="ctr" horzOverflow="overflow">
                    <a:lnL w="2857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004A7F"/>
                    </a:solidFill>
                  </a:tcPr>
                </a:tc>
                <a:extLst>
                  <a:ext uri="{0D108BD9-81ED-4DB2-BD59-A6C34878D82A}">
                    <a16:rowId xmlns:a16="http://schemas.microsoft.com/office/drawing/2014/main" val="10000"/>
                  </a:ext>
                </a:extLst>
              </a:tr>
              <a:tr h="35664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300" dirty="0">
                          <a:latin typeface="Arial" panose="020B0604020202020204" pitchFamily="34" charset="0"/>
                          <a:cs typeface="Arial" panose="020B0604020202020204" pitchFamily="34" charset="0"/>
                        </a:rPr>
                        <a:t>Number of virologic failures</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80000"/>
                        </a:lnSpc>
                        <a:spcBef>
                          <a:spcPct val="67000"/>
                        </a:spcBef>
                        <a:buFont typeface="Symbol" charset="0"/>
                        <a:buNone/>
                        <a:defRPr/>
                      </a:pPr>
                      <a:r>
                        <a:rPr lang="en-US" sz="1300" dirty="0">
                          <a:latin typeface="Arial" panose="020B0604020202020204" pitchFamily="34" charset="0"/>
                          <a:cs typeface="Arial" panose="020B0604020202020204" pitchFamily="34" charset="0"/>
                        </a:rPr>
                        <a:t>69/272 (25%)</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0000"/>
                      </a:srgbClr>
                    </a:solidFill>
                  </a:tcPr>
                </a:tc>
                <a:tc>
                  <a:txBody>
                    <a:bodyPr/>
                    <a:lstStyle/>
                    <a:p>
                      <a:pPr algn="ctr">
                        <a:lnSpc>
                          <a:spcPct val="80000"/>
                        </a:lnSpc>
                        <a:spcBef>
                          <a:spcPct val="67000"/>
                        </a:spcBef>
                        <a:buFont typeface="Symbol" charset="0"/>
                        <a:buNone/>
                        <a:defRPr/>
                      </a:pPr>
                      <a:r>
                        <a:rPr lang="en-US" sz="1300" dirty="0">
                          <a:latin typeface="Arial" panose="020B0604020202020204" pitchFamily="34" charset="0"/>
                          <a:cs typeface="Arial" panose="020B0604020202020204" pitchFamily="34" charset="0"/>
                        </a:rPr>
                        <a:t>50/99 (51%)</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20000"/>
                      </a:srgbClr>
                    </a:solidFill>
                  </a:tcPr>
                </a:tc>
                <a:extLst>
                  <a:ext uri="{0D108BD9-81ED-4DB2-BD59-A6C34878D82A}">
                    <a16:rowId xmlns:a16="http://schemas.microsoft.com/office/drawing/2014/main" val="10001"/>
                  </a:ext>
                </a:extLst>
              </a:tr>
              <a:tr h="356643">
                <a:tc>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300" dirty="0">
                          <a:latin typeface="Arial" panose="020B0604020202020204" pitchFamily="34" charset="0"/>
                          <a:cs typeface="Arial" panose="020B0604020202020204" pitchFamily="34" charset="0"/>
                        </a:rPr>
                        <a:t>With gp120 RAPs at screening (of those with genotypic data)</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dirty="0">
                          <a:latin typeface="Arial" panose="020B0604020202020204" pitchFamily="34" charset="0"/>
                          <a:cs typeface="Arial" panose="020B0604020202020204" pitchFamily="34" charset="0"/>
                        </a:rPr>
                        <a:t>43/68 (63%)</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30000"/>
                      </a:srgbClr>
                    </a:solidFill>
                  </a:tcPr>
                </a:tc>
                <a:tc>
                  <a:txBody>
                    <a:bodyPr/>
                    <a:lstStyle/>
                    <a:p>
                      <a:pPr algn="ctr">
                        <a:lnSpc>
                          <a:spcPct val="80000"/>
                        </a:lnSpc>
                        <a:spcBef>
                          <a:spcPct val="67000"/>
                        </a:spcBef>
                        <a:buFont typeface="Symbol" charset="0"/>
                        <a:buNone/>
                        <a:defRPr/>
                      </a:pPr>
                      <a:r>
                        <a:rPr lang="en-US" sz="1300" dirty="0">
                          <a:latin typeface="Arial" panose="020B0604020202020204" pitchFamily="34" charset="0"/>
                          <a:cs typeface="Arial" panose="020B0604020202020204" pitchFamily="34" charset="0"/>
                        </a:rPr>
                        <a:t>26/48 (54%)</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30000"/>
                      </a:srgbClr>
                    </a:solidFill>
                  </a:tcPr>
                </a:tc>
                <a:extLst>
                  <a:ext uri="{0D108BD9-81ED-4DB2-BD59-A6C34878D82A}">
                    <a16:rowId xmlns:a16="http://schemas.microsoft.com/office/drawing/2014/main" val="10002"/>
                  </a:ext>
                </a:extLst>
              </a:tr>
              <a:tr h="35664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300" dirty="0">
                          <a:latin typeface="Arial" panose="020B0604020202020204" pitchFamily="34" charset="0"/>
                          <a:cs typeface="Arial" panose="020B0604020202020204" pitchFamily="34" charset="0"/>
                        </a:rPr>
                        <a:t>Virologic failures with post-baseline data</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80000"/>
                        </a:lnSpc>
                        <a:spcBef>
                          <a:spcPct val="67000"/>
                        </a:spcBef>
                        <a:buFont typeface="Symbol" charset="0"/>
                        <a:buNone/>
                        <a:defRPr/>
                      </a:pPr>
                      <a:r>
                        <a:rPr lang="en-US" sz="1300" dirty="0">
                          <a:latin typeface="Arial" panose="020B0604020202020204" pitchFamily="34" charset="0"/>
                          <a:cs typeface="Arial" panose="020B0604020202020204" pitchFamily="34" charset="0"/>
                        </a:rPr>
                        <a:t>53</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0000"/>
                      </a:srgbClr>
                    </a:solidFill>
                  </a:tcPr>
                </a:tc>
                <a:tc>
                  <a:txBody>
                    <a:bodyPr/>
                    <a:lstStyle/>
                    <a:p>
                      <a:pPr algn="ctr">
                        <a:lnSpc>
                          <a:spcPct val="80000"/>
                        </a:lnSpc>
                        <a:spcBef>
                          <a:spcPct val="67000"/>
                        </a:spcBef>
                        <a:buFont typeface="Symbol" charset="0"/>
                        <a:buNone/>
                        <a:defRPr/>
                      </a:pPr>
                      <a:r>
                        <a:rPr lang="en-US" sz="1300" dirty="0">
                          <a:latin typeface="Arial" panose="020B0604020202020204" pitchFamily="34" charset="0"/>
                          <a:cs typeface="Arial" panose="020B0604020202020204" pitchFamily="34" charset="0"/>
                        </a:rPr>
                        <a:t>45</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20000"/>
                      </a:srgbClr>
                    </a:solidFill>
                  </a:tcPr>
                </a:tc>
                <a:extLst>
                  <a:ext uri="{0D108BD9-81ED-4DB2-BD59-A6C34878D82A}">
                    <a16:rowId xmlns:a16="http://schemas.microsoft.com/office/drawing/2014/main" val="10003"/>
                  </a:ext>
                </a:extLst>
              </a:tr>
              <a:tr h="356643">
                <a:tc>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300" dirty="0">
                          <a:latin typeface="Arial" panose="020B0604020202020204" pitchFamily="34" charset="0"/>
                          <a:cs typeface="Arial" panose="020B0604020202020204" pitchFamily="34" charset="0"/>
                        </a:rPr>
                        <a:t>With emergent gp120 (</a:t>
                      </a:r>
                      <a:r>
                        <a:rPr lang="en-US" sz="1300" i="1" dirty="0">
                          <a:latin typeface="Arial" panose="020B0604020202020204" pitchFamily="34" charset="0"/>
                          <a:cs typeface="Arial" panose="020B0604020202020204" pitchFamily="34" charset="0"/>
                        </a:rPr>
                        <a:t>env</a:t>
                      </a:r>
                      <a:r>
                        <a:rPr lang="en-US" sz="1300" dirty="0">
                          <a:latin typeface="Arial" panose="020B0604020202020204" pitchFamily="34" charset="0"/>
                          <a:cs typeface="Arial" panose="020B0604020202020204" pitchFamily="34" charset="0"/>
                        </a:rPr>
                        <a:t>) RAS</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dirty="0">
                          <a:latin typeface="Arial" panose="020B0604020202020204" pitchFamily="34" charset="0"/>
                          <a:cs typeface="Arial" panose="020B0604020202020204" pitchFamily="34" charset="0"/>
                        </a:rPr>
                        <a:t>29/53 (55%)</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30000"/>
                      </a:srgbClr>
                    </a:solidFill>
                  </a:tcPr>
                </a:tc>
                <a:tc>
                  <a:txBody>
                    <a:bodyPr/>
                    <a:lstStyle/>
                    <a:p>
                      <a:pPr algn="ctr">
                        <a:lnSpc>
                          <a:spcPct val="80000"/>
                        </a:lnSpc>
                        <a:spcBef>
                          <a:spcPct val="67000"/>
                        </a:spcBef>
                        <a:buFont typeface="Symbol" charset="0"/>
                        <a:buNone/>
                        <a:defRPr/>
                      </a:pPr>
                      <a:r>
                        <a:rPr lang="en-US" sz="1300" dirty="0">
                          <a:latin typeface="Arial" panose="020B0604020202020204" pitchFamily="34" charset="0"/>
                          <a:cs typeface="Arial" panose="020B0604020202020204" pitchFamily="34" charset="0"/>
                        </a:rPr>
                        <a:t>33/45 (73%)</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30000"/>
                      </a:srgbClr>
                    </a:solidFill>
                  </a:tcPr>
                </a:tc>
                <a:extLst>
                  <a:ext uri="{0D108BD9-81ED-4DB2-BD59-A6C34878D82A}">
                    <a16:rowId xmlns:a16="http://schemas.microsoft.com/office/drawing/2014/main" val="10004"/>
                  </a:ext>
                </a:extLst>
              </a:tr>
              <a:tr h="356643">
                <a:tc>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300" dirty="0">
                          <a:latin typeface="Arial" panose="020B0604020202020204" pitchFamily="34" charset="0"/>
                          <a:cs typeface="Arial" panose="020B0604020202020204" pitchFamily="34" charset="0"/>
                        </a:rPr>
                        <a:t>S</a:t>
                      </a:r>
                      <a:r>
                        <a:rPr lang="en-US" sz="1300" b="1" dirty="0">
                          <a:latin typeface="Arial" panose="020B0604020202020204" pitchFamily="34" charset="0"/>
                          <a:cs typeface="Arial" panose="020B0604020202020204" pitchFamily="34" charset="0"/>
                        </a:rPr>
                        <a:t>375</a:t>
                      </a:r>
                      <a:r>
                        <a:rPr lang="en-US" sz="1300" dirty="0">
                          <a:latin typeface="Arial" panose="020B0604020202020204" pitchFamily="34" charset="0"/>
                          <a:cs typeface="Arial" panose="020B0604020202020204" pitchFamily="34" charset="0"/>
                        </a:rPr>
                        <a:t>H/I/M/N/T</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80000"/>
                        </a:lnSpc>
                        <a:spcBef>
                          <a:spcPct val="67000"/>
                        </a:spcBef>
                        <a:buFont typeface="Symbol" charset="0"/>
                        <a:buNone/>
                        <a:defRPr/>
                      </a:pPr>
                      <a:r>
                        <a:rPr lang="en-US" sz="1300" dirty="0">
                          <a:latin typeface="Arial" panose="020B0604020202020204" pitchFamily="34" charset="0"/>
                          <a:cs typeface="Arial" panose="020B0604020202020204" pitchFamily="34" charset="0"/>
                        </a:rPr>
                        <a:t>19/53 (36%)</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0000"/>
                      </a:srgbClr>
                    </a:solidFill>
                  </a:tcPr>
                </a:tc>
                <a:tc>
                  <a:txBody>
                    <a:bodyPr/>
                    <a:lstStyle/>
                    <a:p>
                      <a:pPr algn="ctr">
                        <a:lnSpc>
                          <a:spcPct val="80000"/>
                        </a:lnSpc>
                        <a:spcBef>
                          <a:spcPct val="67000"/>
                        </a:spcBef>
                        <a:buFont typeface="Symbol" charset="0"/>
                        <a:buNone/>
                        <a:defRPr/>
                      </a:pPr>
                      <a:r>
                        <a:rPr lang="en-US" sz="1300" dirty="0">
                          <a:latin typeface="Arial" panose="020B0604020202020204" pitchFamily="34" charset="0"/>
                          <a:cs typeface="Arial" panose="020B0604020202020204" pitchFamily="34" charset="0"/>
                        </a:rPr>
                        <a:t>21/45 (47%)</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20000"/>
                      </a:srgbClr>
                    </a:solidFill>
                  </a:tcPr>
                </a:tc>
                <a:extLst>
                  <a:ext uri="{0D108BD9-81ED-4DB2-BD59-A6C34878D82A}">
                    <a16:rowId xmlns:a16="http://schemas.microsoft.com/office/drawing/2014/main" val="10005"/>
                  </a:ext>
                </a:extLst>
              </a:tr>
              <a:tr h="356643">
                <a:tc>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300" dirty="0">
                          <a:latin typeface="Arial" panose="020B0604020202020204" pitchFamily="34" charset="0"/>
                          <a:cs typeface="Arial" panose="020B0604020202020204" pitchFamily="34" charset="0"/>
                        </a:rPr>
                        <a:t>M</a:t>
                      </a:r>
                      <a:r>
                        <a:rPr lang="en-US" sz="1300" b="1" dirty="0">
                          <a:latin typeface="Arial" panose="020B0604020202020204" pitchFamily="34" charset="0"/>
                          <a:cs typeface="Arial" panose="020B0604020202020204" pitchFamily="34" charset="0"/>
                        </a:rPr>
                        <a:t>426</a:t>
                      </a:r>
                      <a:r>
                        <a:rPr lang="en-US" sz="1300" dirty="0">
                          <a:latin typeface="Arial" panose="020B0604020202020204" pitchFamily="34" charset="0"/>
                          <a:cs typeface="Arial" panose="020B0604020202020204" pitchFamily="34" charset="0"/>
                        </a:rPr>
                        <a:t>L/I</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dirty="0">
                          <a:latin typeface="Arial" panose="020B0604020202020204" pitchFamily="34" charset="0"/>
                          <a:cs typeface="Arial" panose="020B0604020202020204" pitchFamily="34" charset="0"/>
                        </a:rPr>
                        <a:t>18/53 (34%)</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30000"/>
                      </a:srgbClr>
                    </a:solidFill>
                  </a:tcPr>
                </a:tc>
                <a:tc>
                  <a:txBody>
                    <a:bodyPr/>
                    <a:lstStyle/>
                    <a:p>
                      <a:pPr algn="ctr">
                        <a:lnSpc>
                          <a:spcPct val="80000"/>
                        </a:lnSpc>
                        <a:spcBef>
                          <a:spcPct val="67000"/>
                        </a:spcBef>
                        <a:buFont typeface="Symbol" charset="0"/>
                        <a:buNone/>
                        <a:defRPr/>
                      </a:pPr>
                      <a:r>
                        <a:rPr lang="en-US" sz="1300" dirty="0">
                          <a:latin typeface="Arial" panose="020B0604020202020204" pitchFamily="34" charset="0"/>
                          <a:cs typeface="Arial" panose="020B0604020202020204" pitchFamily="34" charset="0"/>
                        </a:rPr>
                        <a:t>23/45 (51%)</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30000"/>
                      </a:srgbClr>
                    </a:solidFill>
                  </a:tcPr>
                </a:tc>
                <a:extLst>
                  <a:ext uri="{0D108BD9-81ED-4DB2-BD59-A6C34878D82A}">
                    <a16:rowId xmlns:a16="http://schemas.microsoft.com/office/drawing/2014/main" val="10006"/>
                  </a:ext>
                </a:extLst>
              </a:tr>
              <a:tr h="356643">
                <a:tc>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300" dirty="0">
                          <a:latin typeface="Arial" panose="020B0604020202020204" pitchFamily="34" charset="0"/>
                          <a:cs typeface="Arial" panose="020B0604020202020204" pitchFamily="34" charset="0"/>
                        </a:rPr>
                        <a:t>M</a:t>
                      </a:r>
                      <a:r>
                        <a:rPr lang="en-US" sz="1300" b="1" dirty="0">
                          <a:latin typeface="Arial" panose="020B0604020202020204" pitchFamily="34" charset="0"/>
                          <a:cs typeface="Arial" panose="020B0604020202020204" pitchFamily="34" charset="0"/>
                        </a:rPr>
                        <a:t>434</a:t>
                      </a:r>
                      <a:r>
                        <a:rPr lang="en-US" sz="1300" dirty="0">
                          <a:latin typeface="Arial" panose="020B0604020202020204" pitchFamily="34" charset="0"/>
                          <a:cs typeface="Arial" panose="020B0604020202020204" pitchFamily="34" charset="0"/>
                        </a:rPr>
                        <a:t>I/L</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80000"/>
                        </a:lnSpc>
                        <a:spcBef>
                          <a:spcPct val="67000"/>
                        </a:spcBef>
                        <a:buFont typeface="Symbol" charset="0"/>
                        <a:buNone/>
                        <a:defRPr/>
                      </a:pPr>
                      <a:r>
                        <a:rPr lang="en-US" sz="1300" dirty="0">
                          <a:latin typeface="Arial" panose="020B0604020202020204" pitchFamily="34" charset="0"/>
                          <a:cs typeface="Arial" panose="020B0604020202020204" pitchFamily="34" charset="0"/>
                        </a:rPr>
                        <a:t>6/53 (11%)</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0000"/>
                      </a:srgbClr>
                    </a:solidFill>
                  </a:tcPr>
                </a:tc>
                <a:tc>
                  <a:txBody>
                    <a:bodyPr/>
                    <a:lstStyle/>
                    <a:p>
                      <a:pPr algn="ctr">
                        <a:lnSpc>
                          <a:spcPct val="80000"/>
                        </a:lnSpc>
                        <a:spcBef>
                          <a:spcPct val="67000"/>
                        </a:spcBef>
                        <a:buFont typeface="Symbol" charset="0"/>
                        <a:buNone/>
                        <a:defRPr/>
                      </a:pPr>
                      <a:r>
                        <a:rPr lang="en-US" sz="1300" dirty="0">
                          <a:latin typeface="Arial" panose="020B0604020202020204" pitchFamily="34" charset="0"/>
                          <a:cs typeface="Arial" panose="020B0604020202020204" pitchFamily="34" charset="0"/>
                        </a:rPr>
                        <a:t>5/45 (11%)</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20000"/>
                      </a:srgbClr>
                    </a:solidFill>
                  </a:tcPr>
                </a:tc>
                <a:extLst>
                  <a:ext uri="{0D108BD9-81ED-4DB2-BD59-A6C34878D82A}">
                    <a16:rowId xmlns:a16="http://schemas.microsoft.com/office/drawing/2014/main" val="10007"/>
                  </a:ext>
                </a:extLst>
              </a:tr>
              <a:tr h="356643">
                <a:tc>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300" dirty="0">
                          <a:latin typeface="Arial" panose="020B0604020202020204" pitchFamily="34" charset="0"/>
                          <a:cs typeface="Arial" panose="020B0604020202020204" pitchFamily="34" charset="0"/>
                        </a:rPr>
                        <a:t>M</a:t>
                      </a:r>
                      <a:r>
                        <a:rPr lang="en-US" sz="1300" b="1" dirty="0">
                          <a:latin typeface="Arial" panose="020B0604020202020204" pitchFamily="34" charset="0"/>
                          <a:cs typeface="Arial" panose="020B0604020202020204" pitchFamily="34" charset="0"/>
                        </a:rPr>
                        <a:t>475</a:t>
                      </a:r>
                      <a:r>
                        <a:rPr lang="en-US" sz="1300" dirty="0">
                          <a:latin typeface="Arial" panose="020B0604020202020204" pitchFamily="34" charset="0"/>
                          <a:cs typeface="Arial" panose="020B0604020202020204" pitchFamily="34" charset="0"/>
                        </a:rPr>
                        <a:t>I/L/V</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dirty="0">
                          <a:latin typeface="Arial" panose="020B0604020202020204" pitchFamily="34" charset="0"/>
                          <a:cs typeface="Arial" panose="020B0604020202020204" pitchFamily="34" charset="0"/>
                        </a:rPr>
                        <a:t>8/53 (15%</a:t>
                      </a:r>
                      <a:r>
                        <a:rPr lang="en-US" sz="1300" b="0" dirty="0">
                          <a:solidFill>
                            <a:schemeClr val="tx1"/>
                          </a:solidFill>
                          <a:latin typeface="Arial" panose="020B0604020202020204" pitchFamily="34" charset="0"/>
                          <a:cs typeface="Arial" panose="020B0604020202020204" pitchFamily="34" charset="0"/>
                        </a:rPr>
                        <a:t>)</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30000"/>
                      </a:srgbClr>
                    </a:solidFill>
                  </a:tcPr>
                </a:tc>
                <a:tc>
                  <a:txBody>
                    <a:bodyPr/>
                    <a:lstStyle/>
                    <a:p>
                      <a:pPr algn="ctr">
                        <a:lnSpc>
                          <a:spcPct val="80000"/>
                        </a:lnSpc>
                        <a:spcBef>
                          <a:spcPct val="67000"/>
                        </a:spcBef>
                        <a:buFont typeface="Symbol" charset="0"/>
                        <a:buNone/>
                        <a:defRPr/>
                      </a:pPr>
                      <a:r>
                        <a:rPr lang="en-US" sz="1300" dirty="0">
                          <a:latin typeface="Arial" panose="020B0604020202020204" pitchFamily="34" charset="0"/>
                          <a:cs typeface="Arial" panose="020B0604020202020204" pitchFamily="34" charset="0"/>
                        </a:rPr>
                        <a:t>5/45 (11%)</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A7F">
                        <a:alpha val="30000"/>
                      </a:srgbClr>
                    </a:solidFill>
                  </a:tcPr>
                </a:tc>
                <a:extLst>
                  <a:ext uri="{0D108BD9-81ED-4DB2-BD59-A6C34878D82A}">
                    <a16:rowId xmlns:a16="http://schemas.microsoft.com/office/drawing/2014/main" val="10008"/>
                  </a:ext>
                </a:extLst>
              </a:tr>
            </a:tbl>
          </a:graphicData>
        </a:graphic>
      </p:graphicFrame>
      <p:sp>
        <p:nvSpPr>
          <p:cNvPr id="7" name="TextBox 6">
            <a:extLst>
              <a:ext uri="{FF2B5EF4-FFF2-40B4-BE49-F238E27FC236}">
                <a16:creationId xmlns:a16="http://schemas.microsoft.com/office/drawing/2014/main" id="{BB2B24F8-CC29-ED46-A21D-57781963EA03}"/>
              </a:ext>
            </a:extLst>
          </p:cNvPr>
          <p:cNvSpPr txBox="1"/>
          <p:nvPr/>
        </p:nvSpPr>
        <p:spPr>
          <a:xfrm>
            <a:off x="274318" y="4544795"/>
            <a:ext cx="8595360" cy="246221"/>
          </a:xfrm>
          <a:prstGeom prst="rect">
            <a:avLst/>
          </a:prstGeom>
          <a:solidFill>
            <a:schemeClr val="bg1">
              <a:lumMod val="95000"/>
            </a:schemeClr>
          </a:solidFill>
        </p:spPr>
        <p:txBody>
          <a:bodyPr wrap="square" rtlCol="0">
            <a:spAutoFit/>
          </a:bodyPr>
          <a:lstStyle/>
          <a:p>
            <a:pPr>
              <a:lnSpc>
                <a:spcPts val="1200"/>
              </a:lnSpc>
            </a:pPr>
            <a:r>
              <a:rPr lang="en-US" sz="1100" dirty="0">
                <a:latin typeface="Arial" panose="020B0604020202020204" pitchFamily="34" charset="0"/>
                <a:cs typeface="Arial" panose="020B0604020202020204" pitchFamily="34" charset="0"/>
              </a:rPr>
              <a:t>Abbreviation: RAPs = Resistance-associated polymorphisms; RAS = Resistance-associated substitutions</a:t>
            </a:r>
          </a:p>
        </p:txBody>
      </p:sp>
    </p:spTree>
    <p:extLst>
      <p:ext uri="{BB962C8B-B14F-4D97-AF65-F5344CB8AC3E}">
        <p14:creationId xmlns:p14="http://schemas.microsoft.com/office/powerpoint/2010/main" val="1962189423"/>
      </p:ext>
    </p:extLst>
  </p:cSld>
  <p:clrMapOvr>
    <a:masterClrMapping/>
  </p:clrMapOvr>
  <p:transition spd="slow" advTm="3837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8069-0313-E648-BFAF-20F3E21E1842}"/>
              </a:ext>
            </a:extLst>
          </p:cNvPr>
          <p:cNvSpPr>
            <a:spLocks noGrp="1"/>
          </p:cNvSpPr>
          <p:nvPr>
            <p:ph type="title"/>
          </p:nvPr>
        </p:nvSpPr>
        <p:spPr/>
        <p:txBody>
          <a:bodyPr/>
          <a:lstStyle/>
          <a:p>
            <a:r>
              <a:rPr lang="en-US" dirty="0"/>
              <a:t>Dr. Wood has no financial conflicts of interest or disclosures.</a:t>
            </a:r>
          </a:p>
        </p:txBody>
      </p:sp>
    </p:spTree>
    <p:extLst>
      <p:ext uri="{BB962C8B-B14F-4D97-AF65-F5344CB8AC3E}">
        <p14:creationId xmlns:p14="http://schemas.microsoft.com/office/powerpoint/2010/main" val="3521424900"/>
      </p:ext>
    </p:extLst>
  </p:cSld>
  <p:clrMapOvr>
    <a:masterClrMapping/>
  </p:clrMapOvr>
  <p:transition spd="slow" advTm="208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Fostemsavir (FTR): </a:t>
            </a:r>
            <a:r>
              <a:rPr lang="en-US" sz="2100" dirty="0"/>
              <a:t>Resistance Testing &amp; Cross Resistance </a:t>
            </a:r>
            <a:endParaRPr lang="en-US" sz="2100" dirty="0">
              <a:solidFill>
                <a:schemeClr val="accent2">
                  <a:lumMod val="20000"/>
                  <a:lumOff val="80000"/>
                </a:schemeClr>
              </a:solidFill>
            </a:endParaRPr>
          </a:p>
        </p:txBody>
      </p:sp>
      <p:sp>
        <p:nvSpPr>
          <p:cNvPr id="4" name="Text Placeholder 3">
            <a:extLst>
              <a:ext uri="{FF2B5EF4-FFF2-40B4-BE49-F238E27FC236}">
                <a16:creationId xmlns:a16="http://schemas.microsoft.com/office/drawing/2014/main" id="{B0471428-A276-F044-A9E6-4FEB990D8206}"/>
              </a:ext>
            </a:extLst>
          </p:cNvPr>
          <p:cNvSpPr>
            <a:spLocks noGrp="1"/>
          </p:cNvSpPr>
          <p:nvPr>
            <p:ph type="body" sz="quarter" idx="14"/>
          </p:nvPr>
        </p:nvSpPr>
        <p:spPr/>
        <p:txBody>
          <a:bodyPr/>
          <a:lstStyle/>
          <a:p>
            <a:r>
              <a:rPr lang="en-US" dirty="0"/>
              <a:t>Source: Fostemsavir Prescribing Information</a:t>
            </a:r>
          </a:p>
        </p:txBody>
      </p:sp>
      <p:sp>
        <p:nvSpPr>
          <p:cNvPr id="3" name="Content Placeholder 2">
            <a:extLst>
              <a:ext uri="{FF2B5EF4-FFF2-40B4-BE49-F238E27FC236}">
                <a16:creationId xmlns:a16="http://schemas.microsoft.com/office/drawing/2014/main" id="{01D01EFF-AAED-BF47-B878-7D80692496BB}"/>
              </a:ext>
            </a:extLst>
          </p:cNvPr>
          <p:cNvSpPr>
            <a:spLocks noGrp="1"/>
          </p:cNvSpPr>
          <p:nvPr>
            <p:ph sz="half" idx="2"/>
          </p:nvPr>
        </p:nvSpPr>
        <p:spPr>
          <a:xfrm>
            <a:off x="323850" y="1087898"/>
            <a:ext cx="8515350" cy="3600450"/>
          </a:xfrm>
        </p:spPr>
        <p:txBody>
          <a:bodyPr>
            <a:noAutofit/>
          </a:bodyPr>
          <a:lstStyle/>
          <a:p>
            <a:r>
              <a:rPr lang="en-US" sz="1700" dirty="0"/>
              <a:t>FTR can be used regardless of HIV-1 tropism</a:t>
            </a:r>
          </a:p>
          <a:p>
            <a:r>
              <a:rPr lang="en-US" sz="1700" dirty="0"/>
              <a:t>Standard genotype testing does not give FTR resistance information</a:t>
            </a:r>
          </a:p>
          <a:p>
            <a:r>
              <a:rPr lang="en-US" sz="1700" dirty="0"/>
              <a:t>Certain viral subtypes, such as AE, may have reduced susceptibility, but are rare</a:t>
            </a:r>
          </a:p>
          <a:p>
            <a:r>
              <a:rPr lang="en-US" sz="1700" dirty="0">
                <a:solidFill>
                  <a:schemeClr val="tx1"/>
                </a:solidFill>
              </a:rPr>
              <a:t>HIV with resistance mutations in the gp120 envelope subunit due to virologic failure on ibalizumab or maraviroc may have reduced susceptibility to FTR, but are rare</a:t>
            </a:r>
          </a:p>
          <a:p>
            <a:r>
              <a:rPr lang="en-US" sz="1700" dirty="0">
                <a:solidFill>
                  <a:schemeClr val="tx1"/>
                </a:solidFill>
              </a:rPr>
              <a:t>Viruses resistant to the gp41 inhibitor enfuvirtide typically retain susceptibility to FTR</a:t>
            </a:r>
          </a:p>
          <a:p>
            <a:r>
              <a:rPr lang="en-US" sz="1700" dirty="0">
                <a:solidFill>
                  <a:schemeClr val="tx1"/>
                </a:solidFill>
              </a:rPr>
              <a:t>Other entry inhibitors tend to retain activity in the presence of FTR resistance mutations</a:t>
            </a:r>
            <a:endParaRPr lang="en-US" sz="1700" dirty="0"/>
          </a:p>
        </p:txBody>
      </p:sp>
    </p:spTree>
    <p:extLst>
      <p:ext uri="{BB962C8B-B14F-4D97-AF65-F5344CB8AC3E}">
        <p14:creationId xmlns:p14="http://schemas.microsoft.com/office/powerpoint/2010/main" val="993661669"/>
      </p:ext>
    </p:extLst>
  </p:cSld>
  <p:clrMapOvr>
    <a:masterClrMapping/>
  </p:clrMapOvr>
  <p:transition spd="slow" advTm="141269"/>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BBFE-7E27-9C4C-960F-72436FDC62EB}"/>
              </a:ext>
            </a:extLst>
          </p:cNvPr>
          <p:cNvSpPr>
            <a:spLocks noGrp="1"/>
          </p:cNvSpPr>
          <p:nvPr>
            <p:ph type="title"/>
          </p:nvPr>
        </p:nvSpPr>
        <p:spPr/>
        <p:txBody>
          <a:bodyPr>
            <a:normAutofit/>
          </a:bodyPr>
          <a:lstStyle/>
          <a:p>
            <a:r>
              <a:rPr lang="en-US" dirty="0"/>
              <a:t>Fostemsavir: Summary</a:t>
            </a:r>
            <a:endParaRPr lang="en-US" dirty="0">
              <a:solidFill>
                <a:schemeClr val="accent2">
                  <a:lumMod val="20000"/>
                  <a:lumOff val="80000"/>
                </a:schemeClr>
              </a:solidFill>
            </a:endParaRPr>
          </a:p>
        </p:txBody>
      </p:sp>
      <p:sp>
        <p:nvSpPr>
          <p:cNvPr id="4" name="Content Placeholder 3">
            <a:extLst>
              <a:ext uri="{FF2B5EF4-FFF2-40B4-BE49-F238E27FC236}">
                <a16:creationId xmlns:a16="http://schemas.microsoft.com/office/drawing/2014/main" id="{32FE147D-DE6A-4046-9A2D-7CADC3E53861}"/>
              </a:ext>
            </a:extLst>
          </p:cNvPr>
          <p:cNvSpPr>
            <a:spLocks noGrp="1"/>
          </p:cNvSpPr>
          <p:nvPr>
            <p:ph sz="half" idx="2"/>
          </p:nvPr>
        </p:nvSpPr>
        <p:spPr/>
        <p:txBody>
          <a:bodyPr>
            <a:noAutofit/>
          </a:bodyPr>
          <a:lstStyle/>
          <a:p>
            <a:r>
              <a:rPr lang="en-US" sz="1800" dirty="0"/>
              <a:t>Oral, twice-daily, CD4 attachment inhibitor</a:t>
            </a:r>
          </a:p>
          <a:p>
            <a:r>
              <a:rPr lang="en-US" sz="1800" dirty="0"/>
              <a:t>Typically used as part of salvage antiretroviral therapy for heavily-treatment experienced individuals</a:t>
            </a:r>
          </a:p>
          <a:p>
            <a:r>
              <a:rPr lang="en-US" sz="1800" dirty="0"/>
              <a:t>Can be combined with other entry inhibitors (ibalizumab, enfuvirtide, maraviroc if R5-tropic), other salvage antiretrovirals, and/or optimized background regimen</a:t>
            </a:r>
          </a:p>
          <a:p>
            <a:r>
              <a:rPr lang="en-US" sz="1800" dirty="0"/>
              <a:t>Overall, well tolerated with few drug-drug interactions, though need to consider interactions with strong CYP3A4 inducers, estradiol, statins, and drugs that may prolong the QTc or cause torsade de pointes</a:t>
            </a:r>
          </a:p>
          <a:p>
            <a:r>
              <a:rPr lang="en-US" sz="1800" dirty="0"/>
              <a:t>Resistance mutations in the gp120 envelope subunit may develop with virologic failure</a:t>
            </a:r>
          </a:p>
        </p:txBody>
      </p:sp>
    </p:spTree>
    <p:extLst>
      <p:ext uri="{BB962C8B-B14F-4D97-AF65-F5344CB8AC3E}">
        <p14:creationId xmlns:p14="http://schemas.microsoft.com/office/powerpoint/2010/main" val="2216711448"/>
      </p:ext>
    </p:extLst>
  </p:cSld>
  <p:clrMapOvr>
    <a:masterClrMapping/>
  </p:clrMapOvr>
  <p:transition spd="slow" advTm="78133"/>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81832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9630D6-1FB2-BF7A-E734-DB8460C19BB6}"/>
              </a:ext>
            </a:extLst>
          </p:cNvPr>
          <p:cNvSpPr/>
          <p:nvPr/>
        </p:nvSpPr>
        <p:spPr>
          <a:xfrm>
            <a:off x="0" y="1176795"/>
            <a:ext cx="9144000" cy="2807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a:extLst>
              <a:ext uri="{FF2B5EF4-FFF2-40B4-BE49-F238E27FC236}">
                <a16:creationId xmlns:a16="http://schemas.microsoft.com/office/drawing/2014/main" id="{64CA4C4A-2462-AD4C-8F62-BC7DA48CA6A2}"/>
              </a:ext>
            </a:extLst>
          </p:cNvPr>
          <p:cNvSpPr>
            <a:spLocks noChangeArrowheads="1"/>
          </p:cNvSpPr>
          <p:nvPr/>
        </p:nvSpPr>
        <p:spPr bwMode="auto">
          <a:xfrm>
            <a:off x="-7620" y="3628776"/>
            <a:ext cx="9162288" cy="365760"/>
          </a:xfrm>
          <a:prstGeom prst="rect">
            <a:avLst/>
          </a:prstGeom>
          <a:solidFill>
            <a:schemeClr val="bg1">
              <a:lumMod val="85000"/>
            </a:schemeClr>
          </a:solidFill>
          <a:ln w="19050">
            <a:noFill/>
            <a:miter lim="800000"/>
            <a:headEnd/>
            <a:tailEnd/>
          </a:ln>
          <a:scene3d>
            <a:camera prst="orthographicFront"/>
            <a:lightRig rig="threePt" dir="t"/>
          </a:scene3d>
          <a:sp3d>
            <a:bevelT w="6350" h="0"/>
          </a:sp3d>
        </p:spPr>
        <p:txBody>
          <a:bodyPr wrap="square" anchor="ctr">
            <a:prstTxWarp prst="textNoShape">
              <a:avLst/>
            </a:prstTxWarp>
          </a:bodyPr>
          <a:lstStyle/>
          <a:p>
            <a:pPr algn="ctr" eaLnBrk="1" hangingPunct="1">
              <a:lnSpc>
                <a:spcPts val="2400"/>
              </a:lnSpc>
            </a:pPr>
            <a:r>
              <a:rPr lang="en-US" sz="1800" dirty="0">
                <a:solidFill>
                  <a:srgbClr val="000000"/>
                </a:solidFill>
                <a:latin typeface="Arial" pitchFamily="-107" charset="0"/>
                <a:ea typeface="Arial" pitchFamily="-107" charset="0"/>
                <a:cs typeface="Arial" pitchFamily="-107" charset="0"/>
              </a:rPr>
              <a:t>Dose: 1 tablet twice daily with or without food</a:t>
            </a:r>
          </a:p>
        </p:txBody>
      </p:sp>
      <p:sp>
        <p:nvSpPr>
          <p:cNvPr id="9" name="Rounded Rectangle 8">
            <a:extLst>
              <a:ext uri="{FF2B5EF4-FFF2-40B4-BE49-F238E27FC236}">
                <a16:creationId xmlns:a16="http://schemas.microsoft.com/office/drawing/2014/main" id="{4AFA49F6-29AB-184D-940C-28A568CD9ECC}"/>
              </a:ext>
            </a:extLst>
          </p:cNvPr>
          <p:cNvSpPr/>
          <p:nvPr/>
        </p:nvSpPr>
        <p:spPr>
          <a:xfrm>
            <a:off x="4890491" y="2733049"/>
            <a:ext cx="2856286" cy="2986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latin typeface="Arial" panose="020B0604020202020204" pitchFamily="34" charset="0"/>
                <a:cs typeface="Arial" panose="020B0604020202020204" pitchFamily="34" charset="0"/>
              </a:rPr>
              <a:t>Attachment Inhibitor</a:t>
            </a:r>
          </a:p>
        </p:txBody>
      </p:sp>
      <p:sp>
        <p:nvSpPr>
          <p:cNvPr id="10" name="Bent Arrow 9">
            <a:extLst>
              <a:ext uri="{FF2B5EF4-FFF2-40B4-BE49-F238E27FC236}">
                <a16:creationId xmlns:a16="http://schemas.microsoft.com/office/drawing/2014/main" id="{812CCE10-721E-7A45-B04F-1CF65A0337F6}"/>
              </a:ext>
            </a:extLst>
          </p:cNvPr>
          <p:cNvSpPr/>
          <p:nvPr/>
        </p:nvSpPr>
        <p:spPr>
          <a:xfrm flipV="1">
            <a:off x="4512254" y="2550708"/>
            <a:ext cx="457200" cy="463296"/>
          </a:xfrm>
          <a:prstGeom prst="bentArrow">
            <a:avLst/>
          </a:prstGeom>
          <a:solidFill>
            <a:srgbClr val="C7B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a:extLst>
              <a:ext uri="{FF2B5EF4-FFF2-40B4-BE49-F238E27FC236}">
                <a16:creationId xmlns:a16="http://schemas.microsoft.com/office/drawing/2014/main" id="{A3448621-5D54-0345-8DFE-31F9E07325E2}"/>
              </a:ext>
            </a:extLst>
          </p:cNvPr>
          <p:cNvSpPr/>
          <p:nvPr/>
        </p:nvSpPr>
        <p:spPr>
          <a:xfrm>
            <a:off x="3959352" y="2175269"/>
            <a:ext cx="1225296" cy="39928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A89878"/>
                </a:solidFill>
              </a:rPr>
              <a:t>600 mg</a:t>
            </a:r>
          </a:p>
        </p:txBody>
      </p:sp>
      <p:sp>
        <p:nvSpPr>
          <p:cNvPr id="4" name="Rectangle 3">
            <a:extLst>
              <a:ext uri="{FF2B5EF4-FFF2-40B4-BE49-F238E27FC236}">
                <a16:creationId xmlns:a16="http://schemas.microsoft.com/office/drawing/2014/main" id="{6FF86BEE-043B-3A17-3470-D55604084A31}"/>
              </a:ext>
            </a:extLst>
          </p:cNvPr>
          <p:cNvSpPr>
            <a:spLocks noChangeArrowheads="1"/>
          </p:cNvSpPr>
          <p:nvPr/>
        </p:nvSpPr>
        <p:spPr bwMode="auto">
          <a:xfrm>
            <a:off x="-43926" y="1169449"/>
            <a:ext cx="9235440" cy="609600"/>
          </a:xfrm>
          <a:prstGeom prst="rect">
            <a:avLst/>
          </a:prstGeom>
          <a:solidFill>
            <a:srgbClr val="C79760">
              <a:alpha val="70000"/>
            </a:srgbClr>
          </a:solid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800"/>
              </a:lnSpc>
            </a:pPr>
            <a:r>
              <a:rPr lang="en-US" dirty="0">
                <a:solidFill>
                  <a:srgbClr val="000000"/>
                </a:solidFill>
                <a:latin typeface="Arial" panose="020B0604020202020204" pitchFamily="34" charset="0"/>
                <a:ea typeface="Arial" pitchFamily="-107" charset="0"/>
                <a:cs typeface="Arial" panose="020B0604020202020204" pitchFamily="34" charset="0"/>
              </a:rPr>
              <a:t>Fostemsavir</a:t>
            </a:r>
          </a:p>
        </p:txBody>
      </p:sp>
    </p:spTree>
    <p:extLst>
      <p:ext uri="{BB962C8B-B14F-4D97-AF65-F5344CB8AC3E}">
        <p14:creationId xmlns:p14="http://schemas.microsoft.com/office/powerpoint/2010/main" val="3542278861"/>
      </p:ext>
    </p:extLst>
  </p:cSld>
  <p:clrMapOvr>
    <a:masterClrMapping/>
  </p:clrMapOvr>
  <mc:AlternateContent xmlns:mc="http://schemas.openxmlformats.org/markup-compatibility/2006" xmlns:p14="http://schemas.microsoft.com/office/powerpoint/2010/main">
    <mc:Choice Requires="p14">
      <p:transition p14:dur="0" advTm="21866"/>
    </mc:Choice>
    <mc:Fallback xmlns="">
      <p:transition advTm="2186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73D5E-94E4-D749-8415-3EE121BA3207}"/>
              </a:ext>
            </a:extLst>
          </p:cNvPr>
          <p:cNvSpPr>
            <a:spLocks noGrp="1"/>
          </p:cNvSpPr>
          <p:nvPr>
            <p:ph type="title"/>
          </p:nvPr>
        </p:nvSpPr>
        <p:spPr/>
        <p:txBody>
          <a:bodyPr/>
          <a:lstStyle/>
          <a:p>
            <a:r>
              <a:rPr lang="en-US" dirty="0"/>
              <a:t>Fostemsavir</a:t>
            </a:r>
          </a:p>
        </p:txBody>
      </p:sp>
      <p:pic>
        <p:nvPicPr>
          <p:cNvPr id="5" name="Picture 4">
            <a:extLst>
              <a:ext uri="{FF2B5EF4-FFF2-40B4-BE49-F238E27FC236}">
                <a16:creationId xmlns:a16="http://schemas.microsoft.com/office/drawing/2014/main" id="{497E367E-CD44-0E46-8F18-CAB8D96136E4}"/>
              </a:ext>
            </a:extLst>
          </p:cNvPr>
          <p:cNvPicPr>
            <a:picLocks noChangeAspect="1"/>
          </p:cNvPicPr>
          <p:nvPr/>
        </p:nvPicPr>
        <p:blipFill>
          <a:blip r:embed="rId2"/>
          <a:stretch>
            <a:fillRect/>
          </a:stretch>
        </p:blipFill>
        <p:spPr>
          <a:xfrm>
            <a:off x="2051045" y="1412706"/>
            <a:ext cx="5041909" cy="2738913"/>
          </a:xfrm>
          <a:prstGeom prst="rect">
            <a:avLst/>
          </a:prstGeom>
        </p:spPr>
      </p:pic>
      <p:sp>
        <p:nvSpPr>
          <p:cNvPr id="9" name="Rectangle 8">
            <a:extLst>
              <a:ext uri="{FF2B5EF4-FFF2-40B4-BE49-F238E27FC236}">
                <a16:creationId xmlns:a16="http://schemas.microsoft.com/office/drawing/2014/main" id="{36CDEF61-B4D6-9243-9D7A-16AF966F24BA}"/>
              </a:ext>
            </a:extLst>
          </p:cNvPr>
          <p:cNvSpPr/>
          <p:nvPr/>
        </p:nvSpPr>
        <p:spPr>
          <a:xfrm>
            <a:off x="782955" y="4445466"/>
            <a:ext cx="7578090"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Fostemsavir is a prodrug of </a:t>
            </a:r>
            <a:r>
              <a:rPr lang="en-US" sz="1400" dirty="0" err="1">
                <a:latin typeface="Arial" panose="020B0604020202020204" pitchFamily="34" charset="0"/>
                <a:cs typeface="Arial" panose="020B0604020202020204" pitchFamily="34" charset="0"/>
              </a:rPr>
              <a:t>temsavir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56824"/>
      </p:ext>
    </p:extLst>
  </p:cSld>
  <p:clrMapOvr>
    <a:masterClrMapping/>
  </p:clrMapOvr>
  <mc:AlternateContent xmlns:mc="http://schemas.openxmlformats.org/markup-compatibility/2006" xmlns:p14="http://schemas.microsoft.com/office/powerpoint/2010/main">
    <mc:Choice Requires="p14">
      <p:transition p14:dur="0" advTm="19328"/>
    </mc:Choice>
    <mc:Fallback xmlns="">
      <p:transition advTm="1932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9B3C34-145E-B74A-BF7A-C557F1353582}"/>
              </a:ext>
            </a:extLst>
          </p:cNvPr>
          <p:cNvSpPr/>
          <p:nvPr/>
        </p:nvSpPr>
        <p:spPr>
          <a:xfrm>
            <a:off x="106680" y="4441487"/>
            <a:ext cx="8930639"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Fostemsavir undergoes hydrolysis on the luminal surface of the small intestine brush border membranes </a:t>
            </a:r>
          </a:p>
        </p:txBody>
      </p:sp>
      <p:sp>
        <p:nvSpPr>
          <p:cNvPr id="2" name="Title 1">
            <a:extLst>
              <a:ext uri="{FF2B5EF4-FFF2-40B4-BE49-F238E27FC236}">
                <a16:creationId xmlns:a16="http://schemas.microsoft.com/office/drawing/2014/main" id="{5BC73D5E-94E4-D749-8415-3EE121BA3207}"/>
              </a:ext>
            </a:extLst>
          </p:cNvPr>
          <p:cNvSpPr>
            <a:spLocks noGrp="1"/>
          </p:cNvSpPr>
          <p:nvPr>
            <p:ph type="title"/>
          </p:nvPr>
        </p:nvSpPr>
        <p:spPr/>
        <p:txBody>
          <a:bodyPr/>
          <a:lstStyle/>
          <a:p>
            <a:r>
              <a:rPr lang="en-US" dirty="0"/>
              <a:t>Fostemsavir: Hydrolysis by Alkaline Phosphatase</a:t>
            </a:r>
          </a:p>
        </p:txBody>
      </p:sp>
      <p:pic>
        <p:nvPicPr>
          <p:cNvPr id="5" name="Picture 4">
            <a:extLst>
              <a:ext uri="{FF2B5EF4-FFF2-40B4-BE49-F238E27FC236}">
                <a16:creationId xmlns:a16="http://schemas.microsoft.com/office/drawing/2014/main" id="{497E367E-CD44-0E46-8F18-CAB8D96136E4}"/>
              </a:ext>
            </a:extLst>
          </p:cNvPr>
          <p:cNvPicPr>
            <a:picLocks noChangeAspect="1"/>
          </p:cNvPicPr>
          <p:nvPr/>
        </p:nvPicPr>
        <p:blipFill>
          <a:blip r:embed="rId2"/>
          <a:stretch>
            <a:fillRect/>
          </a:stretch>
        </p:blipFill>
        <p:spPr>
          <a:xfrm>
            <a:off x="2051045" y="1412706"/>
            <a:ext cx="5041909" cy="2738913"/>
          </a:xfrm>
          <a:prstGeom prst="rect">
            <a:avLst/>
          </a:prstGeom>
        </p:spPr>
      </p:pic>
      <p:sp>
        <p:nvSpPr>
          <p:cNvPr id="6" name="Rectangle 5">
            <a:extLst>
              <a:ext uri="{FF2B5EF4-FFF2-40B4-BE49-F238E27FC236}">
                <a16:creationId xmlns:a16="http://schemas.microsoft.com/office/drawing/2014/main" id="{BAD34B32-7DF1-254E-AAB2-9804AE896A59}"/>
              </a:ext>
            </a:extLst>
          </p:cNvPr>
          <p:cNvSpPr/>
          <p:nvPr/>
        </p:nvSpPr>
        <p:spPr>
          <a:xfrm>
            <a:off x="5980162" y="2938243"/>
            <a:ext cx="2377440" cy="338328"/>
          </a:xfrm>
          <a:prstGeom prst="rect">
            <a:avLst/>
          </a:prstGeom>
          <a:solidFill>
            <a:srgbClr val="FF0000"/>
          </a:solidFill>
        </p:spPr>
        <p:txBody>
          <a:bodyPr wrap="square">
            <a:spAutoFit/>
          </a:bodyPr>
          <a:lstStyle/>
          <a:p>
            <a:pPr>
              <a:lnSpc>
                <a:spcPts val="1860"/>
              </a:lnSpc>
            </a:pPr>
            <a:r>
              <a:rPr lang="en-US" sz="1800" dirty="0">
                <a:solidFill>
                  <a:schemeClr val="bg1"/>
                </a:solidFill>
                <a:latin typeface="Arial" panose="020B0604020202020204" pitchFamily="34" charset="0"/>
                <a:cs typeface="Arial" panose="020B0604020202020204" pitchFamily="34" charset="0"/>
              </a:rPr>
              <a:t>Alkaline phosphatase</a:t>
            </a:r>
          </a:p>
        </p:txBody>
      </p:sp>
      <p:sp>
        <p:nvSpPr>
          <p:cNvPr id="20" name="Freeform 19">
            <a:extLst>
              <a:ext uri="{FF2B5EF4-FFF2-40B4-BE49-F238E27FC236}">
                <a16:creationId xmlns:a16="http://schemas.microsoft.com/office/drawing/2014/main" id="{F008159C-4A58-1249-A1D6-9BDABEA87E58}"/>
              </a:ext>
            </a:extLst>
          </p:cNvPr>
          <p:cNvSpPr/>
          <p:nvPr/>
        </p:nvSpPr>
        <p:spPr>
          <a:xfrm rot="3491439">
            <a:off x="5680412" y="2832123"/>
            <a:ext cx="377488" cy="45719"/>
          </a:xfrm>
          <a:custGeom>
            <a:avLst/>
            <a:gdLst>
              <a:gd name="connsiteX0" fmla="*/ 0 w 617220"/>
              <a:gd name="connsiteY0" fmla="*/ 0 h 243840"/>
              <a:gd name="connsiteX1" fmla="*/ 91440 w 617220"/>
              <a:gd name="connsiteY1" fmla="*/ 198120 h 243840"/>
              <a:gd name="connsiteX2" fmla="*/ 182880 w 617220"/>
              <a:gd name="connsiteY2" fmla="*/ 15240 h 243840"/>
              <a:gd name="connsiteX3" fmla="*/ 243840 w 617220"/>
              <a:gd name="connsiteY3" fmla="*/ 198120 h 243840"/>
              <a:gd name="connsiteX4" fmla="*/ 335280 w 617220"/>
              <a:gd name="connsiteY4" fmla="*/ 15240 h 243840"/>
              <a:gd name="connsiteX5" fmla="*/ 396240 w 617220"/>
              <a:gd name="connsiteY5" fmla="*/ 205740 h 243840"/>
              <a:gd name="connsiteX6" fmla="*/ 487680 w 617220"/>
              <a:gd name="connsiteY6" fmla="*/ 7620 h 243840"/>
              <a:gd name="connsiteX7" fmla="*/ 541020 w 617220"/>
              <a:gd name="connsiteY7" fmla="*/ 243840 h 243840"/>
              <a:gd name="connsiteX8" fmla="*/ 617220 w 617220"/>
              <a:gd name="connsiteY8" fmla="*/ 22860 h 243840"/>
              <a:gd name="connsiteX9" fmla="*/ 617220 w 617220"/>
              <a:gd name="connsiteY9" fmla="*/ 2286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220" h="243840">
                <a:moveTo>
                  <a:pt x="0" y="0"/>
                </a:moveTo>
                <a:lnTo>
                  <a:pt x="91440" y="198120"/>
                </a:lnTo>
                <a:lnTo>
                  <a:pt x="182880" y="15240"/>
                </a:lnTo>
                <a:lnTo>
                  <a:pt x="243840" y="198120"/>
                </a:lnTo>
                <a:lnTo>
                  <a:pt x="335280" y="15240"/>
                </a:lnTo>
                <a:lnTo>
                  <a:pt x="396240" y="205740"/>
                </a:lnTo>
                <a:lnTo>
                  <a:pt x="487680" y="7620"/>
                </a:lnTo>
                <a:lnTo>
                  <a:pt x="541020" y="243840"/>
                </a:lnTo>
                <a:lnTo>
                  <a:pt x="617220" y="22860"/>
                </a:lnTo>
                <a:lnTo>
                  <a:pt x="617220" y="2286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682747"/>
      </p:ext>
    </p:extLst>
  </p:cSld>
  <p:clrMapOvr>
    <a:masterClrMapping/>
  </p:clrMapOvr>
  <mc:AlternateContent xmlns:mc="http://schemas.openxmlformats.org/markup-compatibility/2006" xmlns:p14="http://schemas.microsoft.com/office/powerpoint/2010/main">
    <mc:Choice Requires="p14">
      <p:transition p14:dur="0" advTm="21696"/>
    </mc:Choice>
    <mc:Fallback xmlns="">
      <p:transition advTm="2169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73D5E-94E4-D749-8415-3EE121BA3207}"/>
              </a:ext>
            </a:extLst>
          </p:cNvPr>
          <p:cNvSpPr>
            <a:spLocks noGrp="1"/>
          </p:cNvSpPr>
          <p:nvPr>
            <p:ph type="title"/>
          </p:nvPr>
        </p:nvSpPr>
        <p:spPr/>
        <p:txBody>
          <a:bodyPr/>
          <a:lstStyle/>
          <a:p>
            <a:r>
              <a:rPr lang="en-US" dirty="0" err="1"/>
              <a:t>Temsavir</a:t>
            </a:r>
            <a:r>
              <a:rPr lang="en-US" dirty="0"/>
              <a:t> (Active Drug)</a:t>
            </a:r>
          </a:p>
        </p:txBody>
      </p:sp>
      <p:pic>
        <p:nvPicPr>
          <p:cNvPr id="6" name="Picture 5">
            <a:extLst>
              <a:ext uri="{FF2B5EF4-FFF2-40B4-BE49-F238E27FC236}">
                <a16:creationId xmlns:a16="http://schemas.microsoft.com/office/drawing/2014/main" id="{F6F5D979-C469-6C4C-812E-7BF80FB9FDC8}"/>
              </a:ext>
            </a:extLst>
          </p:cNvPr>
          <p:cNvPicPr>
            <a:picLocks noChangeAspect="1"/>
          </p:cNvPicPr>
          <p:nvPr/>
        </p:nvPicPr>
        <p:blipFill>
          <a:blip r:embed="rId3"/>
          <a:stretch>
            <a:fillRect/>
          </a:stretch>
        </p:blipFill>
        <p:spPr>
          <a:xfrm>
            <a:off x="2051045" y="1407141"/>
            <a:ext cx="5049806" cy="2743200"/>
          </a:xfrm>
          <a:prstGeom prst="rect">
            <a:avLst/>
          </a:prstGeom>
        </p:spPr>
      </p:pic>
    </p:spTree>
    <p:extLst>
      <p:ext uri="{BB962C8B-B14F-4D97-AF65-F5344CB8AC3E}">
        <p14:creationId xmlns:p14="http://schemas.microsoft.com/office/powerpoint/2010/main" val="1971299817"/>
      </p:ext>
    </p:extLst>
  </p:cSld>
  <p:clrMapOvr>
    <a:masterClrMapping/>
  </p:clrMapOvr>
  <mc:AlternateContent xmlns:mc="http://schemas.openxmlformats.org/markup-compatibility/2006" xmlns:p14="http://schemas.microsoft.com/office/powerpoint/2010/main">
    <mc:Choice Requires="p14">
      <p:transition p14:dur="0" advTm="9845"/>
    </mc:Choice>
    <mc:Fallback xmlns="">
      <p:transition advTm="984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Straight Connector 113">
            <a:extLst>
              <a:ext uri="{FF2B5EF4-FFF2-40B4-BE49-F238E27FC236}">
                <a16:creationId xmlns:a16="http://schemas.microsoft.com/office/drawing/2014/main" id="{2D4632E4-0297-9648-BDE9-7392507990E1}"/>
              </a:ext>
            </a:extLst>
          </p:cNvPr>
          <p:cNvCxnSpPr>
            <a:cxnSpLocks/>
          </p:cNvCxnSpPr>
          <p:nvPr/>
        </p:nvCxnSpPr>
        <p:spPr>
          <a:xfrm flipH="1">
            <a:off x="5388400" y="2916936"/>
            <a:ext cx="180296" cy="240183"/>
          </a:xfrm>
          <a:prstGeom prst="line">
            <a:avLst/>
          </a:prstGeom>
          <a:ln w="12700">
            <a:solidFill>
              <a:srgbClr val="AA5A49"/>
            </a:solidFill>
          </a:ln>
          <a:effectLst/>
        </p:spPr>
        <p:style>
          <a:lnRef idx="2">
            <a:schemeClr val="accent1"/>
          </a:lnRef>
          <a:fillRef idx="0">
            <a:schemeClr val="accent1"/>
          </a:fillRef>
          <a:effectRef idx="1">
            <a:schemeClr val="accent1"/>
          </a:effectRef>
          <a:fontRef idx="minor">
            <a:schemeClr val="tx1"/>
          </a:fontRef>
        </p:style>
      </p:cxnSp>
      <p:sp>
        <p:nvSpPr>
          <p:cNvPr id="474" name="Title 473"/>
          <p:cNvSpPr>
            <a:spLocks noGrp="1"/>
          </p:cNvSpPr>
          <p:nvPr>
            <p:ph type="title"/>
          </p:nvPr>
        </p:nvSpPr>
        <p:spPr/>
        <p:txBody>
          <a:bodyPr>
            <a:normAutofit/>
          </a:bodyPr>
          <a:lstStyle/>
          <a:p>
            <a:r>
              <a:rPr lang="en-US" sz="1800" i="1" dirty="0"/>
              <a:t>HIV Entry Inhibitors</a:t>
            </a:r>
            <a:br>
              <a:rPr lang="en-US" sz="2100" dirty="0"/>
            </a:br>
            <a:r>
              <a:rPr lang="en-US" sz="2100" dirty="0"/>
              <a:t>Fostemsavir: </a:t>
            </a:r>
            <a:r>
              <a:rPr lang="en-US" dirty="0"/>
              <a:t>Attachment Inhibitor</a:t>
            </a:r>
          </a:p>
        </p:txBody>
      </p:sp>
      <p:sp>
        <p:nvSpPr>
          <p:cNvPr id="2" name="Text Placeholder 1">
            <a:extLst>
              <a:ext uri="{FF2B5EF4-FFF2-40B4-BE49-F238E27FC236}">
                <a16:creationId xmlns:a16="http://schemas.microsoft.com/office/drawing/2014/main" id="{0F3B8A3E-8A3A-6E45-9566-0FD5016E0D1A}"/>
              </a:ext>
            </a:extLst>
          </p:cNvPr>
          <p:cNvSpPr>
            <a:spLocks noGrp="1"/>
          </p:cNvSpPr>
          <p:nvPr>
            <p:ph type="body" sz="quarter" idx="14"/>
          </p:nvPr>
        </p:nvSpPr>
        <p:spPr/>
        <p:txBody>
          <a:bodyPr/>
          <a:lstStyle/>
          <a:p>
            <a:r>
              <a:rPr lang="en-US" dirty="0"/>
              <a:t>Illustration: David H. Spach, MD</a:t>
            </a:r>
          </a:p>
        </p:txBody>
      </p:sp>
      <p:grpSp>
        <p:nvGrpSpPr>
          <p:cNvPr id="428" name="Group 427"/>
          <p:cNvGrpSpPr/>
          <p:nvPr/>
        </p:nvGrpSpPr>
        <p:grpSpPr>
          <a:xfrm>
            <a:off x="3676650" y="1655069"/>
            <a:ext cx="1856196" cy="2219852"/>
            <a:chOff x="3276600" y="2145598"/>
            <a:chExt cx="2474928" cy="2959802"/>
          </a:xfrm>
        </p:grpSpPr>
        <p:sp>
          <p:nvSpPr>
            <p:cNvPr id="429" name="Freeform 428"/>
            <p:cNvSpPr/>
            <p:nvPr/>
          </p:nvSpPr>
          <p:spPr>
            <a:xfrm rot="823597" flipH="1">
              <a:off x="4943908" y="2145598"/>
              <a:ext cx="307408" cy="2264682"/>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6419" h="3978585">
                  <a:moveTo>
                    <a:pt x="351828" y="0"/>
                  </a:moveTo>
                  <a:cubicBezTo>
                    <a:pt x="246441" y="213646"/>
                    <a:pt x="550736" y="263741"/>
                    <a:pt x="654369" y="319426"/>
                  </a:cubicBezTo>
                  <a:cubicBezTo>
                    <a:pt x="749602" y="385016"/>
                    <a:pt x="778757" y="456998"/>
                    <a:pt x="640750" y="475687"/>
                  </a:cubicBezTo>
                  <a:cubicBezTo>
                    <a:pt x="533707" y="489981"/>
                    <a:pt x="256976" y="329545"/>
                    <a:pt x="124687" y="349951"/>
                  </a:cubicBezTo>
                  <a:cubicBezTo>
                    <a:pt x="7947" y="380136"/>
                    <a:pt x="-17703" y="468366"/>
                    <a:pt x="68219" y="507707"/>
                  </a:cubicBezTo>
                  <a:cubicBezTo>
                    <a:pt x="154141" y="547048"/>
                    <a:pt x="502640" y="595206"/>
                    <a:pt x="626297" y="644303"/>
                  </a:cubicBezTo>
                  <a:cubicBezTo>
                    <a:pt x="753387" y="674590"/>
                    <a:pt x="740807" y="779816"/>
                    <a:pt x="650628" y="810206"/>
                  </a:cubicBezTo>
                  <a:cubicBezTo>
                    <a:pt x="551694" y="826180"/>
                    <a:pt x="28016" y="585891"/>
                    <a:pt x="4025" y="713284"/>
                  </a:cubicBezTo>
                  <a:cubicBezTo>
                    <a:pt x="-40973" y="866202"/>
                    <a:pt x="306122" y="831226"/>
                    <a:pt x="306122" y="932352"/>
                  </a:cubicBezTo>
                  <a:cubicBezTo>
                    <a:pt x="321965" y="1055930"/>
                    <a:pt x="201581" y="1107063"/>
                    <a:pt x="196818" y="1153100"/>
                  </a:cubicBezTo>
                  <a:cubicBezTo>
                    <a:pt x="192056" y="1216126"/>
                    <a:pt x="176180" y="1326138"/>
                    <a:pt x="168243" y="1381700"/>
                  </a:cubicBezTo>
                  <a:cubicBezTo>
                    <a:pt x="164181" y="1414197"/>
                    <a:pt x="155695" y="1453964"/>
                    <a:pt x="149193" y="1486475"/>
                  </a:cubicBezTo>
                  <a:cubicBezTo>
                    <a:pt x="126442" y="1759484"/>
                    <a:pt x="135591" y="1638805"/>
                    <a:pt x="120618" y="1848425"/>
                  </a:cubicBezTo>
                  <a:cubicBezTo>
                    <a:pt x="131731" y="1972250"/>
                    <a:pt x="182531" y="2132588"/>
                    <a:pt x="215868" y="2229425"/>
                  </a:cubicBezTo>
                  <a:cubicBezTo>
                    <a:pt x="247618" y="2286575"/>
                    <a:pt x="301593" y="2391350"/>
                    <a:pt x="320643" y="2429450"/>
                  </a:cubicBezTo>
                  <a:cubicBezTo>
                    <a:pt x="346043" y="2485013"/>
                    <a:pt x="355568" y="2456438"/>
                    <a:pt x="368268" y="2562800"/>
                  </a:cubicBezTo>
                  <a:cubicBezTo>
                    <a:pt x="384143" y="2689800"/>
                    <a:pt x="400018" y="3031113"/>
                    <a:pt x="415893" y="3191450"/>
                  </a:cubicBezTo>
                  <a:cubicBezTo>
                    <a:pt x="427005" y="3267650"/>
                    <a:pt x="453993" y="3450213"/>
                    <a:pt x="463518" y="3524825"/>
                  </a:cubicBezTo>
                  <a:cubicBezTo>
                    <a:pt x="477806" y="3613725"/>
                    <a:pt x="314294" y="3954231"/>
                    <a:pt x="501619" y="3975342"/>
                  </a:cubicBezTo>
                  <a:cubicBezTo>
                    <a:pt x="666719" y="3994392"/>
                    <a:pt x="727043" y="3927718"/>
                    <a:pt x="730218" y="3822943"/>
                  </a:cubicBezTo>
                  <a:cubicBezTo>
                    <a:pt x="781018" y="3518143"/>
                    <a:pt x="792529" y="2200122"/>
                    <a:pt x="806419" y="214654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n w="57150">
                  <a:solidFill>
                    <a:schemeClr val="tx1"/>
                  </a:solidFill>
                </a:ln>
              </a:endParaRPr>
            </a:p>
          </p:txBody>
        </p:sp>
        <p:sp>
          <p:nvSpPr>
            <p:cNvPr id="430" name="Rounded Rectangle 429"/>
            <p:cNvSpPr/>
            <p:nvPr/>
          </p:nvSpPr>
          <p:spPr>
            <a:xfrm rot="730900" flipH="1">
              <a:off x="4731717" y="3474451"/>
              <a:ext cx="221969" cy="761036"/>
            </a:xfrm>
            <a:prstGeom prst="roundRect">
              <a:avLst>
                <a:gd name="adj" fmla="val 31846"/>
              </a:avLst>
            </a:prstGeom>
            <a:gradFill flip="none" rotWithShape="1">
              <a:gsLst>
                <a:gs pos="0">
                  <a:srgbClr val="C65C5A"/>
                </a:gs>
                <a:gs pos="100000">
                  <a:srgbClr val="B9526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1" name="Rounded Rectangle 430"/>
            <p:cNvSpPr/>
            <p:nvPr/>
          </p:nvSpPr>
          <p:spPr>
            <a:xfrm rot="1259594" flipH="1">
              <a:off x="4840308" y="3516335"/>
              <a:ext cx="221969" cy="761037"/>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2" name="Rounded Rectangle 431"/>
            <p:cNvSpPr/>
            <p:nvPr/>
          </p:nvSpPr>
          <p:spPr>
            <a:xfrm rot="1259594" flipH="1">
              <a:off x="5019600" y="3255170"/>
              <a:ext cx="284530" cy="270800"/>
            </a:xfrm>
            <a:prstGeom prst="roundRect">
              <a:avLst>
                <a:gd name="adj" fmla="val 31846"/>
              </a:avLst>
            </a:prstGeom>
            <a:gradFill flip="none" rotWithShape="1">
              <a:gsLst>
                <a:gs pos="0">
                  <a:srgbClr val="B94300"/>
                </a:gs>
                <a:gs pos="100000">
                  <a:srgbClr val="89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3" name="Rounded Rectangle 432"/>
            <p:cNvSpPr/>
            <p:nvPr/>
          </p:nvSpPr>
          <p:spPr>
            <a:xfrm flipH="1">
              <a:off x="5120299" y="2805442"/>
              <a:ext cx="284529" cy="430908"/>
            </a:xfrm>
            <a:prstGeom prst="roundRect">
              <a:avLst>
                <a:gd name="adj" fmla="val 31846"/>
              </a:avLst>
            </a:prstGeom>
            <a:gradFill flip="none" rotWithShape="1">
              <a:gsLst>
                <a:gs pos="0">
                  <a:srgbClr val="B94300"/>
                </a:gs>
                <a:gs pos="100000">
                  <a:srgbClr val="93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4" name="Freeform 433"/>
            <p:cNvSpPr/>
            <p:nvPr/>
          </p:nvSpPr>
          <p:spPr>
            <a:xfrm rot="823597" flipH="1">
              <a:off x="4182332" y="2175674"/>
              <a:ext cx="560067" cy="1762815"/>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93126"/>
                <a:gd name="connsiteX1" fmla="*/ 654369 w 806419"/>
                <a:gd name="connsiteY1" fmla="*/ 319426 h 3993126"/>
                <a:gd name="connsiteX2" fmla="*/ 640750 w 806419"/>
                <a:gd name="connsiteY2" fmla="*/ 475687 h 3993126"/>
                <a:gd name="connsiteX3" fmla="*/ 124687 w 806419"/>
                <a:gd name="connsiteY3" fmla="*/ 349951 h 3993126"/>
                <a:gd name="connsiteX4" fmla="*/ 68219 w 806419"/>
                <a:gd name="connsiteY4" fmla="*/ 507707 h 3993126"/>
                <a:gd name="connsiteX5" fmla="*/ 626297 w 806419"/>
                <a:gd name="connsiteY5" fmla="*/ 644303 h 3993126"/>
                <a:gd name="connsiteX6" fmla="*/ 650628 w 806419"/>
                <a:gd name="connsiteY6" fmla="*/ 810206 h 3993126"/>
                <a:gd name="connsiteX7" fmla="*/ 4025 w 806419"/>
                <a:gd name="connsiteY7" fmla="*/ 713284 h 3993126"/>
                <a:gd name="connsiteX8" fmla="*/ 306122 w 806419"/>
                <a:gd name="connsiteY8" fmla="*/ 932352 h 3993126"/>
                <a:gd name="connsiteX9" fmla="*/ 196818 w 806419"/>
                <a:gd name="connsiteY9" fmla="*/ 1153100 h 3993126"/>
                <a:gd name="connsiteX10" fmla="*/ 168243 w 806419"/>
                <a:gd name="connsiteY10" fmla="*/ 1381700 h 3993126"/>
                <a:gd name="connsiteX11" fmla="*/ 149193 w 806419"/>
                <a:gd name="connsiteY11" fmla="*/ 1486475 h 3993126"/>
                <a:gd name="connsiteX12" fmla="*/ 120618 w 806419"/>
                <a:gd name="connsiteY12" fmla="*/ 1848425 h 3993126"/>
                <a:gd name="connsiteX13" fmla="*/ 215868 w 806419"/>
                <a:gd name="connsiteY13" fmla="*/ 2229425 h 3993126"/>
                <a:gd name="connsiteX14" fmla="*/ 320643 w 806419"/>
                <a:gd name="connsiteY14" fmla="*/ 2429450 h 3993126"/>
                <a:gd name="connsiteX15" fmla="*/ 368268 w 806419"/>
                <a:gd name="connsiteY15" fmla="*/ 2562800 h 3993126"/>
                <a:gd name="connsiteX16" fmla="*/ 415893 w 806419"/>
                <a:gd name="connsiteY16" fmla="*/ 3191450 h 3993126"/>
                <a:gd name="connsiteX17" fmla="*/ 463518 w 806419"/>
                <a:gd name="connsiteY17" fmla="*/ 3524825 h 3993126"/>
                <a:gd name="connsiteX18" fmla="*/ 501619 w 806419"/>
                <a:gd name="connsiteY18" fmla="*/ 3975342 h 3993126"/>
                <a:gd name="connsiteX19" fmla="*/ 735989 w 806419"/>
                <a:gd name="connsiteY19" fmla="*/ 3848267 h 3993126"/>
                <a:gd name="connsiteX20" fmla="*/ 806419 w 806419"/>
                <a:gd name="connsiteY20" fmla="*/ 2146544 h 3993126"/>
                <a:gd name="connsiteX0" fmla="*/ 351828 w 806419"/>
                <a:gd name="connsiteY0" fmla="*/ 0 h 3987968"/>
                <a:gd name="connsiteX1" fmla="*/ 654369 w 806419"/>
                <a:gd name="connsiteY1" fmla="*/ 319426 h 3987968"/>
                <a:gd name="connsiteX2" fmla="*/ 640750 w 806419"/>
                <a:gd name="connsiteY2" fmla="*/ 475687 h 3987968"/>
                <a:gd name="connsiteX3" fmla="*/ 124687 w 806419"/>
                <a:gd name="connsiteY3" fmla="*/ 349951 h 3987968"/>
                <a:gd name="connsiteX4" fmla="*/ 68219 w 806419"/>
                <a:gd name="connsiteY4" fmla="*/ 507707 h 3987968"/>
                <a:gd name="connsiteX5" fmla="*/ 626297 w 806419"/>
                <a:gd name="connsiteY5" fmla="*/ 644303 h 3987968"/>
                <a:gd name="connsiteX6" fmla="*/ 650628 w 806419"/>
                <a:gd name="connsiteY6" fmla="*/ 810206 h 3987968"/>
                <a:gd name="connsiteX7" fmla="*/ 4025 w 806419"/>
                <a:gd name="connsiteY7" fmla="*/ 713284 h 3987968"/>
                <a:gd name="connsiteX8" fmla="*/ 306122 w 806419"/>
                <a:gd name="connsiteY8" fmla="*/ 932352 h 3987968"/>
                <a:gd name="connsiteX9" fmla="*/ 196818 w 806419"/>
                <a:gd name="connsiteY9" fmla="*/ 1153100 h 3987968"/>
                <a:gd name="connsiteX10" fmla="*/ 168243 w 806419"/>
                <a:gd name="connsiteY10" fmla="*/ 1381700 h 3987968"/>
                <a:gd name="connsiteX11" fmla="*/ 149193 w 806419"/>
                <a:gd name="connsiteY11" fmla="*/ 1486475 h 3987968"/>
                <a:gd name="connsiteX12" fmla="*/ 120618 w 806419"/>
                <a:gd name="connsiteY12" fmla="*/ 1848425 h 3987968"/>
                <a:gd name="connsiteX13" fmla="*/ 215868 w 806419"/>
                <a:gd name="connsiteY13" fmla="*/ 2229425 h 3987968"/>
                <a:gd name="connsiteX14" fmla="*/ 320643 w 806419"/>
                <a:gd name="connsiteY14" fmla="*/ 2429450 h 3987968"/>
                <a:gd name="connsiteX15" fmla="*/ 368268 w 806419"/>
                <a:gd name="connsiteY15" fmla="*/ 2562800 h 3987968"/>
                <a:gd name="connsiteX16" fmla="*/ 415893 w 806419"/>
                <a:gd name="connsiteY16" fmla="*/ 3191450 h 3987968"/>
                <a:gd name="connsiteX17" fmla="*/ 463518 w 806419"/>
                <a:gd name="connsiteY17" fmla="*/ 3524825 h 3987968"/>
                <a:gd name="connsiteX18" fmla="*/ 501619 w 806419"/>
                <a:gd name="connsiteY18" fmla="*/ 3975342 h 3987968"/>
                <a:gd name="connsiteX19" fmla="*/ 736753 w 806419"/>
                <a:gd name="connsiteY19" fmla="*/ 3862001 h 3987968"/>
                <a:gd name="connsiteX20" fmla="*/ 735989 w 806419"/>
                <a:gd name="connsiteY20" fmla="*/ 3848267 h 3987968"/>
                <a:gd name="connsiteX21" fmla="*/ 806419 w 806419"/>
                <a:gd name="connsiteY21" fmla="*/ 2146544 h 3987968"/>
                <a:gd name="connsiteX0" fmla="*/ 351828 w 806419"/>
                <a:gd name="connsiteY0" fmla="*/ 0 h 4054168"/>
                <a:gd name="connsiteX1" fmla="*/ 654369 w 806419"/>
                <a:gd name="connsiteY1" fmla="*/ 319426 h 4054168"/>
                <a:gd name="connsiteX2" fmla="*/ 640750 w 806419"/>
                <a:gd name="connsiteY2" fmla="*/ 475687 h 4054168"/>
                <a:gd name="connsiteX3" fmla="*/ 124687 w 806419"/>
                <a:gd name="connsiteY3" fmla="*/ 349951 h 4054168"/>
                <a:gd name="connsiteX4" fmla="*/ 68219 w 806419"/>
                <a:gd name="connsiteY4" fmla="*/ 507707 h 4054168"/>
                <a:gd name="connsiteX5" fmla="*/ 626297 w 806419"/>
                <a:gd name="connsiteY5" fmla="*/ 644303 h 4054168"/>
                <a:gd name="connsiteX6" fmla="*/ 650628 w 806419"/>
                <a:gd name="connsiteY6" fmla="*/ 810206 h 4054168"/>
                <a:gd name="connsiteX7" fmla="*/ 4025 w 806419"/>
                <a:gd name="connsiteY7" fmla="*/ 713284 h 4054168"/>
                <a:gd name="connsiteX8" fmla="*/ 306122 w 806419"/>
                <a:gd name="connsiteY8" fmla="*/ 932352 h 4054168"/>
                <a:gd name="connsiteX9" fmla="*/ 196818 w 806419"/>
                <a:gd name="connsiteY9" fmla="*/ 1153100 h 4054168"/>
                <a:gd name="connsiteX10" fmla="*/ 168243 w 806419"/>
                <a:gd name="connsiteY10" fmla="*/ 1381700 h 4054168"/>
                <a:gd name="connsiteX11" fmla="*/ 149193 w 806419"/>
                <a:gd name="connsiteY11" fmla="*/ 1486475 h 4054168"/>
                <a:gd name="connsiteX12" fmla="*/ 120618 w 806419"/>
                <a:gd name="connsiteY12" fmla="*/ 1848425 h 4054168"/>
                <a:gd name="connsiteX13" fmla="*/ 215868 w 806419"/>
                <a:gd name="connsiteY13" fmla="*/ 2229425 h 4054168"/>
                <a:gd name="connsiteX14" fmla="*/ 320643 w 806419"/>
                <a:gd name="connsiteY14" fmla="*/ 2429450 h 4054168"/>
                <a:gd name="connsiteX15" fmla="*/ 368268 w 806419"/>
                <a:gd name="connsiteY15" fmla="*/ 2562800 h 4054168"/>
                <a:gd name="connsiteX16" fmla="*/ 415893 w 806419"/>
                <a:gd name="connsiteY16" fmla="*/ 3191450 h 4054168"/>
                <a:gd name="connsiteX17" fmla="*/ 463518 w 806419"/>
                <a:gd name="connsiteY17" fmla="*/ 3524825 h 4054168"/>
                <a:gd name="connsiteX18" fmla="*/ 501619 w 806419"/>
                <a:gd name="connsiteY18" fmla="*/ 3975342 h 4054168"/>
                <a:gd name="connsiteX19" fmla="*/ 736753 w 806419"/>
                <a:gd name="connsiteY19" fmla="*/ 3862001 h 4054168"/>
                <a:gd name="connsiteX20" fmla="*/ 806419 w 806419"/>
                <a:gd name="connsiteY20" fmla="*/ 2146544 h 4054168"/>
                <a:gd name="connsiteX0" fmla="*/ 351828 w 806419"/>
                <a:gd name="connsiteY0" fmla="*/ 0 h 4027970"/>
                <a:gd name="connsiteX1" fmla="*/ 654369 w 806419"/>
                <a:gd name="connsiteY1" fmla="*/ 319426 h 4027970"/>
                <a:gd name="connsiteX2" fmla="*/ 640750 w 806419"/>
                <a:gd name="connsiteY2" fmla="*/ 475687 h 4027970"/>
                <a:gd name="connsiteX3" fmla="*/ 124687 w 806419"/>
                <a:gd name="connsiteY3" fmla="*/ 349951 h 4027970"/>
                <a:gd name="connsiteX4" fmla="*/ 68219 w 806419"/>
                <a:gd name="connsiteY4" fmla="*/ 507707 h 4027970"/>
                <a:gd name="connsiteX5" fmla="*/ 626297 w 806419"/>
                <a:gd name="connsiteY5" fmla="*/ 644303 h 4027970"/>
                <a:gd name="connsiteX6" fmla="*/ 650628 w 806419"/>
                <a:gd name="connsiteY6" fmla="*/ 810206 h 4027970"/>
                <a:gd name="connsiteX7" fmla="*/ 4025 w 806419"/>
                <a:gd name="connsiteY7" fmla="*/ 713284 h 4027970"/>
                <a:gd name="connsiteX8" fmla="*/ 306122 w 806419"/>
                <a:gd name="connsiteY8" fmla="*/ 932352 h 4027970"/>
                <a:gd name="connsiteX9" fmla="*/ 196818 w 806419"/>
                <a:gd name="connsiteY9" fmla="*/ 1153100 h 4027970"/>
                <a:gd name="connsiteX10" fmla="*/ 168243 w 806419"/>
                <a:gd name="connsiteY10" fmla="*/ 1381700 h 4027970"/>
                <a:gd name="connsiteX11" fmla="*/ 149193 w 806419"/>
                <a:gd name="connsiteY11" fmla="*/ 1486475 h 4027970"/>
                <a:gd name="connsiteX12" fmla="*/ 120618 w 806419"/>
                <a:gd name="connsiteY12" fmla="*/ 1848425 h 4027970"/>
                <a:gd name="connsiteX13" fmla="*/ 215868 w 806419"/>
                <a:gd name="connsiteY13" fmla="*/ 2229425 h 4027970"/>
                <a:gd name="connsiteX14" fmla="*/ 320643 w 806419"/>
                <a:gd name="connsiteY14" fmla="*/ 2429450 h 4027970"/>
                <a:gd name="connsiteX15" fmla="*/ 368268 w 806419"/>
                <a:gd name="connsiteY15" fmla="*/ 2562800 h 4027970"/>
                <a:gd name="connsiteX16" fmla="*/ 415893 w 806419"/>
                <a:gd name="connsiteY16" fmla="*/ 3191450 h 4027970"/>
                <a:gd name="connsiteX17" fmla="*/ 463518 w 806419"/>
                <a:gd name="connsiteY17" fmla="*/ 3524825 h 4027970"/>
                <a:gd name="connsiteX18" fmla="*/ 501619 w 806419"/>
                <a:gd name="connsiteY18" fmla="*/ 3975342 h 4027970"/>
                <a:gd name="connsiteX19" fmla="*/ 806419 w 806419"/>
                <a:gd name="connsiteY19" fmla="*/ 2146544 h 4027970"/>
                <a:gd name="connsiteX0" fmla="*/ 351828 w 735121"/>
                <a:gd name="connsiteY0" fmla="*/ 0 h 4027968"/>
                <a:gd name="connsiteX1" fmla="*/ 654369 w 735121"/>
                <a:gd name="connsiteY1" fmla="*/ 319426 h 4027968"/>
                <a:gd name="connsiteX2" fmla="*/ 640750 w 735121"/>
                <a:gd name="connsiteY2" fmla="*/ 475687 h 4027968"/>
                <a:gd name="connsiteX3" fmla="*/ 124687 w 735121"/>
                <a:gd name="connsiteY3" fmla="*/ 349951 h 4027968"/>
                <a:gd name="connsiteX4" fmla="*/ 68219 w 735121"/>
                <a:gd name="connsiteY4" fmla="*/ 507707 h 4027968"/>
                <a:gd name="connsiteX5" fmla="*/ 626297 w 735121"/>
                <a:gd name="connsiteY5" fmla="*/ 644303 h 4027968"/>
                <a:gd name="connsiteX6" fmla="*/ 650628 w 735121"/>
                <a:gd name="connsiteY6" fmla="*/ 810206 h 4027968"/>
                <a:gd name="connsiteX7" fmla="*/ 4025 w 735121"/>
                <a:gd name="connsiteY7" fmla="*/ 713284 h 4027968"/>
                <a:gd name="connsiteX8" fmla="*/ 306122 w 735121"/>
                <a:gd name="connsiteY8" fmla="*/ 932352 h 4027968"/>
                <a:gd name="connsiteX9" fmla="*/ 196818 w 735121"/>
                <a:gd name="connsiteY9" fmla="*/ 1153100 h 4027968"/>
                <a:gd name="connsiteX10" fmla="*/ 168243 w 735121"/>
                <a:gd name="connsiteY10" fmla="*/ 1381700 h 4027968"/>
                <a:gd name="connsiteX11" fmla="*/ 149193 w 735121"/>
                <a:gd name="connsiteY11" fmla="*/ 1486475 h 4027968"/>
                <a:gd name="connsiteX12" fmla="*/ 120618 w 735121"/>
                <a:gd name="connsiteY12" fmla="*/ 1848425 h 4027968"/>
                <a:gd name="connsiteX13" fmla="*/ 215868 w 735121"/>
                <a:gd name="connsiteY13" fmla="*/ 2229425 h 4027968"/>
                <a:gd name="connsiteX14" fmla="*/ 320643 w 735121"/>
                <a:gd name="connsiteY14" fmla="*/ 2429450 h 4027968"/>
                <a:gd name="connsiteX15" fmla="*/ 368268 w 735121"/>
                <a:gd name="connsiteY15" fmla="*/ 2562800 h 4027968"/>
                <a:gd name="connsiteX16" fmla="*/ 415893 w 735121"/>
                <a:gd name="connsiteY16" fmla="*/ 3191450 h 4027968"/>
                <a:gd name="connsiteX17" fmla="*/ 463518 w 735121"/>
                <a:gd name="connsiteY17" fmla="*/ 3524825 h 4027968"/>
                <a:gd name="connsiteX18" fmla="*/ 501619 w 735121"/>
                <a:gd name="connsiteY18" fmla="*/ 3975342 h 4027968"/>
                <a:gd name="connsiteX0" fmla="*/ 351828 w 735121"/>
                <a:gd name="connsiteY0" fmla="*/ 0 h 3524824"/>
                <a:gd name="connsiteX1" fmla="*/ 654369 w 735121"/>
                <a:gd name="connsiteY1" fmla="*/ 319426 h 3524824"/>
                <a:gd name="connsiteX2" fmla="*/ 640750 w 735121"/>
                <a:gd name="connsiteY2" fmla="*/ 475687 h 3524824"/>
                <a:gd name="connsiteX3" fmla="*/ 124687 w 735121"/>
                <a:gd name="connsiteY3" fmla="*/ 349951 h 3524824"/>
                <a:gd name="connsiteX4" fmla="*/ 68219 w 735121"/>
                <a:gd name="connsiteY4" fmla="*/ 507707 h 3524824"/>
                <a:gd name="connsiteX5" fmla="*/ 626297 w 735121"/>
                <a:gd name="connsiteY5" fmla="*/ 644303 h 3524824"/>
                <a:gd name="connsiteX6" fmla="*/ 650628 w 735121"/>
                <a:gd name="connsiteY6" fmla="*/ 810206 h 3524824"/>
                <a:gd name="connsiteX7" fmla="*/ 4025 w 735121"/>
                <a:gd name="connsiteY7" fmla="*/ 713284 h 3524824"/>
                <a:gd name="connsiteX8" fmla="*/ 306122 w 735121"/>
                <a:gd name="connsiteY8" fmla="*/ 932352 h 3524824"/>
                <a:gd name="connsiteX9" fmla="*/ 196818 w 735121"/>
                <a:gd name="connsiteY9" fmla="*/ 1153100 h 3524824"/>
                <a:gd name="connsiteX10" fmla="*/ 168243 w 735121"/>
                <a:gd name="connsiteY10" fmla="*/ 1381700 h 3524824"/>
                <a:gd name="connsiteX11" fmla="*/ 149193 w 735121"/>
                <a:gd name="connsiteY11" fmla="*/ 1486475 h 3524824"/>
                <a:gd name="connsiteX12" fmla="*/ 120618 w 735121"/>
                <a:gd name="connsiteY12" fmla="*/ 1848425 h 3524824"/>
                <a:gd name="connsiteX13" fmla="*/ 215868 w 735121"/>
                <a:gd name="connsiteY13" fmla="*/ 2229425 h 3524824"/>
                <a:gd name="connsiteX14" fmla="*/ 320643 w 735121"/>
                <a:gd name="connsiteY14" fmla="*/ 2429450 h 3524824"/>
                <a:gd name="connsiteX15" fmla="*/ 368268 w 735121"/>
                <a:gd name="connsiteY15" fmla="*/ 2562800 h 3524824"/>
                <a:gd name="connsiteX16" fmla="*/ 415893 w 735121"/>
                <a:gd name="connsiteY16" fmla="*/ 3191450 h 3524824"/>
                <a:gd name="connsiteX17" fmla="*/ 463518 w 735121"/>
                <a:gd name="connsiteY17" fmla="*/ 3524825 h 3524824"/>
                <a:gd name="connsiteX0" fmla="*/ 351828 w 735121"/>
                <a:gd name="connsiteY0" fmla="*/ 0 h 3191450"/>
                <a:gd name="connsiteX1" fmla="*/ 654369 w 735121"/>
                <a:gd name="connsiteY1" fmla="*/ 319426 h 3191450"/>
                <a:gd name="connsiteX2" fmla="*/ 640750 w 735121"/>
                <a:gd name="connsiteY2" fmla="*/ 475687 h 3191450"/>
                <a:gd name="connsiteX3" fmla="*/ 124687 w 735121"/>
                <a:gd name="connsiteY3" fmla="*/ 349951 h 3191450"/>
                <a:gd name="connsiteX4" fmla="*/ 68219 w 735121"/>
                <a:gd name="connsiteY4" fmla="*/ 507707 h 3191450"/>
                <a:gd name="connsiteX5" fmla="*/ 626297 w 735121"/>
                <a:gd name="connsiteY5" fmla="*/ 644303 h 3191450"/>
                <a:gd name="connsiteX6" fmla="*/ 650628 w 735121"/>
                <a:gd name="connsiteY6" fmla="*/ 810206 h 3191450"/>
                <a:gd name="connsiteX7" fmla="*/ 4025 w 735121"/>
                <a:gd name="connsiteY7" fmla="*/ 713284 h 3191450"/>
                <a:gd name="connsiteX8" fmla="*/ 306122 w 735121"/>
                <a:gd name="connsiteY8" fmla="*/ 932352 h 3191450"/>
                <a:gd name="connsiteX9" fmla="*/ 196818 w 735121"/>
                <a:gd name="connsiteY9" fmla="*/ 1153100 h 3191450"/>
                <a:gd name="connsiteX10" fmla="*/ 168243 w 735121"/>
                <a:gd name="connsiteY10" fmla="*/ 1381700 h 3191450"/>
                <a:gd name="connsiteX11" fmla="*/ 149193 w 735121"/>
                <a:gd name="connsiteY11" fmla="*/ 1486475 h 3191450"/>
                <a:gd name="connsiteX12" fmla="*/ 120618 w 735121"/>
                <a:gd name="connsiteY12" fmla="*/ 1848425 h 3191450"/>
                <a:gd name="connsiteX13" fmla="*/ 215868 w 735121"/>
                <a:gd name="connsiteY13" fmla="*/ 2229425 h 3191450"/>
                <a:gd name="connsiteX14" fmla="*/ 320643 w 735121"/>
                <a:gd name="connsiteY14" fmla="*/ 2429450 h 3191450"/>
                <a:gd name="connsiteX15" fmla="*/ 368268 w 735121"/>
                <a:gd name="connsiteY15" fmla="*/ 2562800 h 3191450"/>
                <a:gd name="connsiteX16" fmla="*/ 415893 w 735121"/>
                <a:gd name="connsiteY16" fmla="*/ 3191450 h 3191450"/>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320643 w 735121"/>
                <a:gd name="connsiteY14" fmla="*/ 2429450 h 3124184"/>
                <a:gd name="connsiteX15" fmla="*/ 368268 w 735121"/>
                <a:gd name="connsiteY15" fmla="*/ 2562800 h 3124184"/>
                <a:gd name="connsiteX16" fmla="*/ 91554 w 735121"/>
                <a:gd name="connsiteY16"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320643 w 735121"/>
                <a:gd name="connsiteY14" fmla="*/ 2429450 h 3124184"/>
                <a:gd name="connsiteX15" fmla="*/ 91554 w 735121"/>
                <a:gd name="connsiteY15"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91554 w 735121"/>
                <a:gd name="connsiteY14"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91554 w 735121"/>
                <a:gd name="connsiteY13" fmla="*/ 3124184 h 3124184"/>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76419 w 862347"/>
                <a:gd name="connsiteY11" fmla="*/ 1486475 h 3040852"/>
                <a:gd name="connsiteX12" fmla="*/ 247844 w 862347"/>
                <a:gd name="connsiteY12" fmla="*/ 1848425 h 3040852"/>
                <a:gd name="connsiteX13" fmla="*/ 0 w 862347"/>
                <a:gd name="connsiteY13"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66642 w 862347"/>
                <a:gd name="connsiteY11" fmla="*/ 1502021 h 3040852"/>
                <a:gd name="connsiteX12" fmla="*/ 247844 w 862347"/>
                <a:gd name="connsiteY12" fmla="*/ 1848425 h 3040852"/>
                <a:gd name="connsiteX13" fmla="*/ 0 w 862347"/>
                <a:gd name="connsiteY13"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47844 w 862347"/>
                <a:gd name="connsiteY11" fmla="*/ 1848425 h 3040852"/>
                <a:gd name="connsiteX12" fmla="*/ 0 w 862347"/>
                <a:gd name="connsiteY12"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0 w 862347"/>
                <a:gd name="connsiteY11" fmla="*/ 3040852 h 3040852"/>
                <a:gd name="connsiteX0" fmla="*/ 573588 w 956881"/>
                <a:gd name="connsiteY0" fmla="*/ 0 h 3011783"/>
                <a:gd name="connsiteX1" fmla="*/ 876129 w 956881"/>
                <a:gd name="connsiteY1" fmla="*/ 319426 h 3011783"/>
                <a:gd name="connsiteX2" fmla="*/ 862510 w 956881"/>
                <a:gd name="connsiteY2" fmla="*/ 475687 h 3011783"/>
                <a:gd name="connsiteX3" fmla="*/ 346447 w 956881"/>
                <a:gd name="connsiteY3" fmla="*/ 349951 h 3011783"/>
                <a:gd name="connsiteX4" fmla="*/ 289979 w 956881"/>
                <a:gd name="connsiteY4" fmla="*/ 507707 h 3011783"/>
                <a:gd name="connsiteX5" fmla="*/ 848057 w 956881"/>
                <a:gd name="connsiteY5" fmla="*/ 644303 h 3011783"/>
                <a:gd name="connsiteX6" fmla="*/ 872388 w 956881"/>
                <a:gd name="connsiteY6" fmla="*/ 810206 h 3011783"/>
                <a:gd name="connsiteX7" fmla="*/ 225785 w 956881"/>
                <a:gd name="connsiteY7" fmla="*/ 713284 h 3011783"/>
                <a:gd name="connsiteX8" fmla="*/ 527882 w 956881"/>
                <a:gd name="connsiteY8" fmla="*/ 932352 h 3011783"/>
                <a:gd name="connsiteX9" fmla="*/ 418578 w 956881"/>
                <a:gd name="connsiteY9" fmla="*/ 1153100 h 3011783"/>
                <a:gd name="connsiteX10" fmla="*/ 390003 w 956881"/>
                <a:gd name="connsiteY10" fmla="*/ 1381700 h 3011783"/>
                <a:gd name="connsiteX11" fmla="*/ 0 w 956881"/>
                <a:gd name="connsiteY11" fmla="*/ 3011784 h 3011783"/>
                <a:gd name="connsiteX0" fmla="*/ 573588 w 956881"/>
                <a:gd name="connsiteY0" fmla="*/ 0 h 3011785"/>
                <a:gd name="connsiteX1" fmla="*/ 876129 w 956881"/>
                <a:gd name="connsiteY1" fmla="*/ 319426 h 3011785"/>
                <a:gd name="connsiteX2" fmla="*/ 862510 w 956881"/>
                <a:gd name="connsiteY2" fmla="*/ 475687 h 3011785"/>
                <a:gd name="connsiteX3" fmla="*/ 346447 w 956881"/>
                <a:gd name="connsiteY3" fmla="*/ 349951 h 3011785"/>
                <a:gd name="connsiteX4" fmla="*/ 289979 w 956881"/>
                <a:gd name="connsiteY4" fmla="*/ 507707 h 3011785"/>
                <a:gd name="connsiteX5" fmla="*/ 848057 w 956881"/>
                <a:gd name="connsiteY5" fmla="*/ 644303 h 3011785"/>
                <a:gd name="connsiteX6" fmla="*/ 872388 w 956881"/>
                <a:gd name="connsiteY6" fmla="*/ 810206 h 3011785"/>
                <a:gd name="connsiteX7" fmla="*/ 225785 w 956881"/>
                <a:gd name="connsiteY7" fmla="*/ 713284 h 3011785"/>
                <a:gd name="connsiteX8" fmla="*/ 527882 w 956881"/>
                <a:gd name="connsiteY8" fmla="*/ 932352 h 3011785"/>
                <a:gd name="connsiteX9" fmla="*/ 418578 w 956881"/>
                <a:gd name="connsiteY9" fmla="*/ 1153100 h 3011785"/>
                <a:gd name="connsiteX10" fmla="*/ 390003 w 956881"/>
                <a:gd name="connsiteY10" fmla="*/ 1381700 h 3011785"/>
                <a:gd name="connsiteX11" fmla="*/ 0 w 956881"/>
                <a:gd name="connsiteY11" fmla="*/ 3011784 h 3011785"/>
                <a:gd name="connsiteX0" fmla="*/ 573588 w 956881"/>
                <a:gd name="connsiteY0" fmla="*/ 0 h 3011783"/>
                <a:gd name="connsiteX1" fmla="*/ 876129 w 956881"/>
                <a:gd name="connsiteY1" fmla="*/ 319426 h 3011783"/>
                <a:gd name="connsiteX2" fmla="*/ 862510 w 956881"/>
                <a:gd name="connsiteY2" fmla="*/ 475687 h 3011783"/>
                <a:gd name="connsiteX3" fmla="*/ 346447 w 956881"/>
                <a:gd name="connsiteY3" fmla="*/ 349951 h 3011783"/>
                <a:gd name="connsiteX4" fmla="*/ 289979 w 956881"/>
                <a:gd name="connsiteY4" fmla="*/ 507707 h 3011783"/>
                <a:gd name="connsiteX5" fmla="*/ 848057 w 956881"/>
                <a:gd name="connsiteY5" fmla="*/ 644303 h 3011783"/>
                <a:gd name="connsiteX6" fmla="*/ 872388 w 956881"/>
                <a:gd name="connsiteY6" fmla="*/ 810206 h 3011783"/>
                <a:gd name="connsiteX7" fmla="*/ 225785 w 956881"/>
                <a:gd name="connsiteY7" fmla="*/ 713284 h 3011783"/>
                <a:gd name="connsiteX8" fmla="*/ 527882 w 956881"/>
                <a:gd name="connsiteY8" fmla="*/ 932352 h 3011783"/>
                <a:gd name="connsiteX9" fmla="*/ 390003 w 956881"/>
                <a:gd name="connsiteY9" fmla="*/ 1381700 h 3011783"/>
                <a:gd name="connsiteX10" fmla="*/ 0 w 956881"/>
                <a:gd name="connsiteY10" fmla="*/ 3011784 h 301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881" h="3011783">
                  <a:moveTo>
                    <a:pt x="573588" y="0"/>
                  </a:moveTo>
                  <a:cubicBezTo>
                    <a:pt x="468201" y="213646"/>
                    <a:pt x="772496" y="263741"/>
                    <a:pt x="876129" y="319426"/>
                  </a:cubicBezTo>
                  <a:cubicBezTo>
                    <a:pt x="971362" y="385016"/>
                    <a:pt x="1000517" y="456998"/>
                    <a:pt x="862510" y="475687"/>
                  </a:cubicBezTo>
                  <a:cubicBezTo>
                    <a:pt x="755467" y="489981"/>
                    <a:pt x="478736" y="329545"/>
                    <a:pt x="346447" y="349951"/>
                  </a:cubicBezTo>
                  <a:cubicBezTo>
                    <a:pt x="229707" y="380136"/>
                    <a:pt x="204057" y="468366"/>
                    <a:pt x="289979" y="507707"/>
                  </a:cubicBezTo>
                  <a:cubicBezTo>
                    <a:pt x="375901" y="547048"/>
                    <a:pt x="724400" y="595206"/>
                    <a:pt x="848057" y="644303"/>
                  </a:cubicBezTo>
                  <a:cubicBezTo>
                    <a:pt x="975147" y="674590"/>
                    <a:pt x="962567" y="779816"/>
                    <a:pt x="872388" y="810206"/>
                  </a:cubicBezTo>
                  <a:cubicBezTo>
                    <a:pt x="773454" y="826180"/>
                    <a:pt x="249776" y="585891"/>
                    <a:pt x="225785" y="713284"/>
                  </a:cubicBezTo>
                  <a:cubicBezTo>
                    <a:pt x="180787" y="866202"/>
                    <a:pt x="527882" y="831226"/>
                    <a:pt x="527882" y="932352"/>
                  </a:cubicBezTo>
                  <a:cubicBezTo>
                    <a:pt x="555252" y="1043755"/>
                    <a:pt x="477983" y="1035128"/>
                    <a:pt x="390003" y="1381700"/>
                  </a:cubicBezTo>
                  <a:cubicBezTo>
                    <a:pt x="335996" y="1696325"/>
                    <a:pt x="92523" y="2661734"/>
                    <a:pt x="0" y="301178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n w="57150">
                  <a:solidFill>
                    <a:schemeClr val="tx1"/>
                  </a:solidFill>
                </a:ln>
              </a:endParaRPr>
            </a:p>
          </p:txBody>
        </p:sp>
        <p:sp>
          <p:nvSpPr>
            <p:cNvPr id="435" name="Freeform 434"/>
            <p:cNvSpPr/>
            <p:nvPr/>
          </p:nvSpPr>
          <p:spPr>
            <a:xfrm flipH="1">
              <a:off x="4856021" y="3209866"/>
              <a:ext cx="175383" cy="221188"/>
            </a:xfrm>
            <a:custGeom>
              <a:avLst/>
              <a:gdLst>
                <a:gd name="connsiteX0" fmla="*/ 211201 w 230251"/>
                <a:gd name="connsiteY0" fmla="*/ 141940 h 294340"/>
                <a:gd name="connsiteX1" fmla="*/ 201676 w 230251"/>
                <a:gd name="connsiteY1" fmla="*/ 94315 h 294340"/>
                <a:gd name="connsiteX2" fmla="*/ 182626 w 230251"/>
                <a:gd name="connsiteY2" fmla="*/ 65740 h 294340"/>
                <a:gd name="connsiteX3" fmla="*/ 125476 w 230251"/>
                <a:gd name="connsiteY3" fmla="*/ 18115 h 294340"/>
                <a:gd name="connsiteX4" fmla="*/ 96901 w 230251"/>
                <a:gd name="connsiteY4" fmla="*/ 8590 h 294340"/>
                <a:gd name="connsiteX5" fmla="*/ 1651 w 230251"/>
                <a:gd name="connsiteY5" fmla="*/ 46690 h 294340"/>
                <a:gd name="connsiteX6" fmla="*/ 11176 w 230251"/>
                <a:gd name="connsiteY6" fmla="*/ 75265 h 294340"/>
                <a:gd name="connsiteX7" fmla="*/ 68326 w 230251"/>
                <a:gd name="connsiteY7" fmla="*/ 113365 h 294340"/>
                <a:gd name="connsiteX8" fmla="*/ 87376 w 230251"/>
                <a:gd name="connsiteY8" fmla="*/ 141940 h 294340"/>
                <a:gd name="connsiteX9" fmla="*/ 96901 w 230251"/>
                <a:gd name="connsiteY9" fmla="*/ 199090 h 294340"/>
                <a:gd name="connsiteX10" fmla="*/ 106426 w 230251"/>
                <a:gd name="connsiteY10" fmla="*/ 275290 h 294340"/>
                <a:gd name="connsiteX11" fmla="*/ 135001 w 230251"/>
                <a:gd name="connsiteY11" fmla="*/ 294340 h 294340"/>
                <a:gd name="connsiteX12" fmla="*/ 211201 w 230251"/>
                <a:gd name="connsiteY12" fmla="*/ 265765 h 294340"/>
                <a:gd name="connsiteX13" fmla="*/ 230251 w 230251"/>
                <a:gd name="connsiteY13" fmla="*/ 208615 h 294340"/>
                <a:gd name="connsiteX14" fmla="*/ 220726 w 230251"/>
                <a:gd name="connsiteY14" fmla="*/ 141940 h 294340"/>
                <a:gd name="connsiteX15" fmla="*/ 211201 w 230251"/>
                <a:gd name="connsiteY15" fmla="*/ 113365 h 294340"/>
                <a:gd name="connsiteX16" fmla="*/ 211201 w 230251"/>
                <a:gd name="connsiteY16" fmla="*/ 141940 h 2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251" h="294340">
                  <a:moveTo>
                    <a:pt x="211201" y="141940"/>
                  </a:moveTo>
                  <a:cubicBezTo>
                    <a:pt x="209614" y="138765"/>
                    <a:pt x="207360" y="109474"/>
                    <a:pt x="201676" y="94315"/>
                  </a:cubicBezTo>
                  <a:cubicBezTo>
                    <a:pt x="197656" y="83596"/>
                    <a:pt x="189955" y="74534"/>
                    <a:pt x="182626" y="65740"/>
                  </a:cubicBezTo>
                  <a:cubicBezTo>
                    <a:pt x="167579" y="47684"/>
                    <a:pt x="146883" y="28819"/>
                    <a:pt x="125476" y="18115"/>
                  </a:cubicBezTo>
                  <a:cubicBezTo>
                    <a:pt x="116496" y="13625"/>
                    <a:pt x="106426" y="11765"/>
                    <a:pt x="96901" y="8590"/>
                  </a:cubicBezTo>
                  <a:cubicBezTo>
                    <a:pt x="66288" y="12417"/>
                    <a:pt x="9433" y="0"/>
                    <a:pt x="1651" y="46690"/>
                  </a:cubicBezTo>
                  <a:cubicBezTo>
                    <a:pt x="0" y="56594"/>
                    <a:pt x="4076" y="68165"/>
                    <a:pt x="11176" y="75265"/>
                  </a:cubicBezTo>
                  <a:cubicBezTo>
                    <a:pt x="27365" y="91454"/>
                    <a:pt x="68326" y="113365"/>
                    <a:pt x="68326" y="113365"/>
                  </a:cubicBezTo>
                  <a:cubicBezTo>
                    <a:pt x="74676" y="122890"/>
                    <a:pt x="83756" y="131080"/>
                    <a:pt x="87376" y="141940"/>
                  </a:cubicBezTo>
                  <a:cubicBezTo>
                    <a:pt x="93483" y="160262"/>
                    <a:pt x="94170" y="179971"/>
                    <a:pt x="96901" y="199090"/>
                  </a:cubicBezTo>
                  <a:cubicBezTo>
                    <a:pt x="100521" y="224430"/>
                    <a:pt x="96919" y="251523"/>
                    <a:pt x="106426" y="275290"/>
                  </a:cubicBezTo>
                  <a:cubicBezTo>
                    <a:pt x="110678" y="285919"/>
                    <a:pt x="125476" y="287990"/>
                    <a:pt x="135001" y="294340"/>
                  </a:cubicBezTo>
                  <a:cubicBezTo>
                    <a:pt x="154211" y="290498"/>
                    <a:pt x="197186" y="288189"/>
                    <a:pt x="211201" y="265765"/>
                  </a:cubicBezTo>
                  <a:cubicBezTo>
                    <a:pt x="221844" y="248737"/>
                    <a:pt x="230251" y="208615"/>
                    <a:pt x="230251" y="208615"/>
                  </a:cubicBezTo>
                  <a:cubicBezTo>
                    <a:pt x="227076" y="186390"/>
                    <a:pt x="225129" y="163955"/>
                    <a:pt x="220726" y="141940"/>
                  </a:cubicBezTo>
                  <a:cubicBezTo>
                    <a:pt x="218757" y="132095"/>
                    <a:pt x="218301" y="120465"/>
                    <a:pt x="211201" y="113365"/>
                  </a:cubicBezTo>
                  <a:cubicBezTo>
                    <a:pt x="206711" y="108875"/>
                    <a:pt x="212788" y="145115"/>
                    <a:pt x="211201" y="141940"/>
                  </a:cubicBezTo>
                  <a:close/>
                </a:path>
              </a:pathLst>
            </a:custGeom>
            <a:solidFill>
              <a:srgbClr val="702A4A"/>
            </a:solidFill>
            <a:ln w="317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36" name="Group 3"/>
            <p:cNvGrpSpPr/>
            <p:nvPr/>
          </p:nvGrpSpPr>
          <p:grpSpPr>
            <a:xfrm>
              <a:off x="3758590" y="2183462"/>
              <a:ext cx="468433" cy="2255537"/>
              <a:chOff x="4026862" y="2258862"/>
              <a:chExt cx="468433" cy="2255537"/>
            </a:xfrm>
          </p:grpSpPr>
          <p:grpSp>
            <p:nvGrpSpPr>
              <p:cNvPr id="453" name="Group 47"/>
              <p:cNvGrpSpPr/>
              <p:nvPr/>
            </p:nvGrpSpPr>
            <p:grpSpPr>
              <a:xfrm rot="20776403">
                <a:off x="4026862" y="2258862"/>
                <a:ext cx="428239" cy="2255537"/>
                <a:chOff x="4206748" y="295921"/>
                <a:chExt cx="731650" cy="3853601"/>
              </a:xfrm>
            </p:grpSpPr>
            <p:sp>
              <p:nvSpPr>
                <p:cNvPr id="455" name="Freeform 454"/>
                <p:cNvSpPr/>
                <p:nvPr/>
              </p:nvSpPr>
              <p:spPr>
                <a:xfrm>
                  <a:off x="4300432" y="295921"/>
                  <a:ext cx="556456" cy="3853601"/>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6419" h="3978585">
                      <a:moveTo>
                        <a:pt x="351828" y="0"/>
                      </a:moveTo>
                      <a:cubicBezTo>
                        <a:pt x="246441" y="213646"/>
                        <a:pt x="550736" y="263741"/>
                        <a:pt x="654369" y="319426"/>
                      </a:cubicBezTo>
                      <a:cubicBezTo>
                        <a:pt x="749602" y="385016"/>
                        <a:pt x="778757" y="456998"/>
                        <a:pt x="640750" y="475687"/>
                      </a:cubicBezTo>
                      <a:cubicBezTo>
                        <a:pt x="533707" y="489981"/>
                        <a:pt x="256976" y="329545"/>
                        <a:pt x="124687" y="349951"/>
                      </a:cubicBezTo>
                      <a:cubicBezTo>
                        <a:pt x="7947" y="380136"/>
                        <a:pt x="-17703" y="468366"/>
                        <a:pt x="68219" y="507707"/>
                      </a:cubicBezTo>
                      <a:cubicBezTo>
                        <a:pt x="154141" y="547048"/>
                        <a:pt x="502640" y="595206"/>
                        <a:pt x="626297" y="644303"/>
                      </a:cubicBezTo>
                      <a:cubicBezTo>
                        <a:pt x="753387" y="674590"/>
                        <a:pt x="740807" y="779816"/>
                        <a:pt x="650628" y="810206"/>
                      </a:cubicBezTo>
                      <a:cubicBezTo>
                        <a:pt x="551694" y="826180"/>
                        <a:pt x="28016" y="585891"/>
                        <a:pt x="4025" y="713284"/>
                      </a:cubicBezTo>
                      <a:cubicBezTo>
                        <a:pt x="-40973" y="866202"/>
                        <a:pt x="306122" y="831226"/>
                        <a:pt x="306122" y="932352"/>
                      </a:cubicBezTo>
                      <a:cubicBezTo>
                        <a:pt x="321965" y="1055930"/>
                        <a:pt x="201581" y="1107063"/>
                        <a:pt x="196818" y="1153100"/>
                      </a:cubicBezTo>
                      <a:cubicBezTo>
                        <a:pt x="192056" y="1216126"/>
                        <a:pt x="176180" y="1326138"/>
                        <a:pt x="168243" y="1381700"/>
                      </a:cubicBezTo>
                      <a:cubicBezTo>
                        <a:pt x="164181" y="1414197"/>
                        <a:pt x="155695" y="1453964"/>
                        <a:pt x="149193" y="1486475"/>
                      </a:cubicBezTo>
                      <a:cubicBezTo>
                        <a:pt x="126442" y="1759484"/>
                        <a:pt x="135591" y="1638805"/>
                        <a:pt x="120618" y="1848425"/>
                      </a:cubicBezTo>
                      <a:cubicBezTo>
                        <a:pt x="131731" y="1972250"/>
                        <a:pt x="182531" y="2132588"/>
                        <a:pt x="215868" y="2229425"/>
                      </a:cubicBezTo>
                      <a:cubicBezTo>
                        <a:pt x="247618" y="2286575"/>
                        <a:pt x="301593" y="2391350"/>
                        <a:pt x="320643" y="2429450"/>
                      </a:cubicBezTo>
                      <a:cubicBezTo>
                        <a:pt x="346043" y="2485013"/>
                        <a:pt x="355568" y="2456438"/>
                        <a:pt x="368268" y="2562800"/>
                      </a:cubicBezTo>
                      <a:cubicBezTo>
                        <a:pt x="384143" y="2689800"/>
                        <a:pt x="400018" y="3031113"/>
                        <a:pt x="415893" y="3191450"/>
                      </a:cubicBezTo>
                      <a:cubicBezTo>
                        <a:pt x="427005" y="3267650"/>
                        <a:pt x="453993" y="3450213"/>
                        <a:pt x="463518" y="3524825"/>
                      </a:cubicBezTo>
                      <a:cubicBezTo>
                        <a:pt x="477806" y="3613725"/>
                        <a:pt x="314294" y="3954231"/>
                        <a:pt x="501619" y="3975342"/>
                      </a:cubicBezTo>
                      <a:cubicBezTo>
                        <a:pt x="666719" y="3994392"/>
                        <a:pt x="727043" y="3927718"/>
                        <a:pt x="730218" y="3822943"/>
                      </a:cubicBezTo>
                      <a:cubicBezTo>
                        <a:pt x="781018" y="3518143"/>
                        <a:pt x="792529" y="2200122"/>
                        <a:pt x="806419" y="214654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n w="57150">
                      <a:solidFill>
                        <a:schemeClr val="tx1"/>
                      </a:solidFill>
                    </a:ln>
                  </a:endParaRPr>
                </a:p>
              </p:txBody>
            </p:sp>
            <p:sp>
              <p:nvSpPr>
                <p:cNvPr id="456" name="Rounded Rectangle 455"/>
                <p:cNvSpPr/>
                <p:nvPr/>
              </p:nvSpPr>
              <p:spPr>
                <a:xfrm rot="206166">
                  <a:off x="4559162" y="2617225"/>
                  <a:ext cx="379236" cy="1300236"/>
                </a:xfrm>
                <a:prstGeom prst="roundRect">
                  <a:avLst>
                    <a:gd name="adj" fmla="val 31846"/>
                  </a:avLst>
                </a:prstGeom>
                <a:gradFill flip="none" rotWithShape="1">
                  <a:gsLst>
                    <a:gs pos="0">
                      <a:srgbClr val="C65C5A"/>
                    </a:gs>
                    <a:gs pos="100000">
                      <a:srgbClr val="B9526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7" name="Rounded Rectangle 456"/>
                <p:cNvSpPr/>
                <p:nvPr/>
              </p:nvSpPr>
              <p:spPr>
                <a:xfrm rot="21164003">
                  <a:off x="4404427" y="2607815"/>
                  <a:ext cx="379236" cy="1300237"/>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8" name="Rounded Rectangle 457"/>
                <p:cNvSpPr/>
                <p:nvPr/>
              </p:nvSpPr>
              <p:spPr>
                <a:xfrm rot="21164003">
                  <a:off x="4206748" y="2100949"/>
                  <a:ext cx="486122" cy="462664"/>
                </a:xfrm>
                <a:prstGeom prst="roundRect">
                  <a:avLst>
                    <a:gd name="adj" fmla="val 31846"/>
                  </a:avLst>
                </a:prstGeom>
                <a:gradFill flip="none" rotWithShape="1">
                  <a:gsLst>
                    <a:gs pos="0">
                      <a:srgbClr val="B94300"/>
                    </a:gs>
                    <a:gs pos="100000">
                      <a:srgbClr val="89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9" name="Rounded Rectangle 458"/>
                <p:cNvSpPr/>
                <p:nvPr/>
              </p:nvSpPr>
              <p:spPr>
                <a:xfrm rot="823597">
                  <a:off x="4217976" y="1316758"/>
                  <a:ext cx="486121" cy="736209"/>
                </a:xfrm>
                <a:prstGeom prst="roundRect">
                  <a:avLst>
                    <a:gd name="adj" fmla="val 31846"/>
                  </a:avLst>
                </a:prstGeom>
                <a:gradFill flip="none" rotWithShape="1">
                  <a:gsLst>
                    <a:gs pos="0">
                      <a:srgbClr val="B94300"/>
                    </a:gs>
                    <a:gs pos="100000">
                      <a:srgbClr val="93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4" name="Freeform 453"/>
              <p:cNvSpPr/>
              <p:nvPr/>
            </p:nvSpPr>
            <p:spPr>
              <a:xfrm>
                <a:off x="4317657" y="3310924"/>
                <a:ext cx="177638" cy="221188"/>
              </a:xfrm>
              <a:custGeom>
                <a:avLst/>
                <a:gdLst>
                  <a:gd name="connsiteX0" fmla="*/ 211201 w 230251"/>
                  <a:gd name="connsiteY0" fmla="*/ 141940 h 294340"/>
                  <a:gd name="connsiteX1" fmla="*/ 201676 w 230251"/>
                  <a:gd name="connsiteY1" fmla="*/ 94315 h 294340"/>
                  <a:gd name="connsiteX2" fmla="*/ 182626 w 230251"/>
                  <a:gd name="connsiteY2" fmla="*/ 65740 h 294340"/>
                  <a:gd name="connsiteX3" fmla="*/ 125476 w 230251"/>
                  <a:gd name="connsiteY3" fmla="*/ 18115 h 294340"/>
                  <a:gd name="connsiteX4" fmla="*/ 96901 w 230251"/>
                  <a:gd name="connsiteY4" fmla="*/ 8590 h 294340"/>
                  <a:gd name="connsiteX5" fmla="*/ 1651 w 230251"/>
                  <a:gd name="connsiteY5" fmla="*/ 46690 h 294340"/>
                  <a:gd name="connsiteX6" fmla="*/ 11176 w 230251"/>
                  <a:gd name="connsiteY6" fmla="*/ 75265 h 294340"/>
                  <a:gd name="connsiteX7" fmla="*/ 68326 w 230251"/>
                  <a:gd name="connsiteY7" fmla="*/ 113365 h 294340"/>
                  <a:gd name="connsiteX8" fmla="*/ 87376 w 230251"/>
                  <a:gd name="connsiteY8" fmla="*/ 141940 h 294340"/>
                  <a:gd name="connsiteX9" fmla="*/ 96901 w 230251"/>
                  <a:gd name="connsiteY9" fmla="*/ 199090 h 294340"/>
                  <a:gd name="connsiteX10" fmla="*/ 106426 w 230251"/>
                  <a:gd name="connsiteY10" fmla="*/ 275290 h 294340"/>
                  <a:gd name="connsiteX11" fmla="*/ 135001 w 230251"/>
                  <a:gd name="connsiteY11" fmla="*/ 294340 h 294340"/>
                  <a:gd name="connsiteX12" fmla="*/ 211201 w 230251"/>
                  <a:gd name="connsiteY12" fmla="*/ 265765 h 294340"/>
                  <a:gd name="connsiteX13" fmla="*/ 230251 w 230251"/>
                  <a:gd name="connsiteY13" fmla="*/ 208615 h 294340"/>
                  <a:gd name="connsiteX14" fmla="*/ 220726 w 230251"/>
                  <a:gd name="connsiteY14" fmla="*/ 141940 h 294340"/>
                  <a:gd name="connsiteX15" fmla="*/ 211201 w 230251"/>
                  <a:gd name="connsiteY15" fmla="*/ 113365 h 294340"/>
                  <a:gd name="connsiteX16" fmla="*/ 211201 w 230251"/>
                  <a:gd name="connsiteY16" fmla="*/ 141940 h 2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251" h="294340">
                    <a:moveTo>
                      <a:pt x="211201" y="141940"/>
                    </a:moveTo>
                    <a:cubicBezTo>
                      <a:pt x="209614" y="138765"/>
                      <a:pt x="207360" y="109474"/>
                      <a:pt x="201676" y="94315"/>
                    </a:cubicBezTo>
                    <a:cubicBezTo>
                      <a:pt x="197656" y="83596"/>
                      <a:pt x="189955" y="74534"/>
                      <a:pt x="182626" y="65740"/>
                    </a:cubicBezTo>
                    <a:cubicBezTo>
                      <a:pt x="167579" y="47684"/>
                      <a:pt x="146883" y="28819"/>
                      <a:pt x="125476" y="18115"/>
                    </a:cubicBezTo>
                    <a:cubicBezTo>
                      <a:pt x="116496" y="13625"/>
                      <a:pt x="106426" y="11765"/>
                      <a:pt x="96901" y="8590"/>
                    </a:cubicBezTo>
                    <a:cubicBezTo>
                      <a:pt x="66288" y="12417"/>
                      <a:pt x="9433" y="0"/>
                      <a:pt x="1651" y="46690"/>
                    </a:cubicBezTo>
                    <a:cubicBezTo>
                      <a:pt x="0" y="56594"/>
                      <a:pt x="4076" y="68165"/>
                      <a:pt x="11176" y="75265"/>
                    </a:cubicBezTo>
                    <a:cubicBezTo>
                      <a:pt x="27365" y="91454"/>
                      <a:pt x="68326" y="113365"/>
                      <a:pt x="68326" y="113365"/>
                    </a:cubicBezTo>
                    <a:cubicBezTo>
                      <a:pt x="74676" y="122890"/>
                      <a:pt x="83756" y="131080"/>
                      <a:pt x="87376" y="141940"/>
                    </a:cubicBezTo>
                    <a:cubicBezTo>
                      <a:pt x="93483" y="160262"/>
                      <a:pt x="94170" y="179971"/>
                      <a:pt x="96901" y="199090"/>
                    </a:cubicBezTo>
                    <a:cubicBezTo>
                      <a:pt x="100521" y="224430"/>
                      <a:pt x="96919" y="251523"/>
                      <a:pt x="106426" y="275290"/>
                    </a:cubicBezTo>
                    <a:cubicBezTo>
                      <a:pt x="110678" y="285919"/>
                      <a:pt x="125476" y="287990"/>
                      <a:pt x="135001" y="294340"/>
                    </a:cubicBezTo>
                    <a:cubicBezTo>
                      <a:pt x="154211" y="290498"/>
                      <a:pt x="197186" y="288189"/>
                      <a:pt x="211201" y="265765"/>
                    </a:cubicBezTo>
                    <a:cubicBezTo>
                      <a:pt x="221844" y="248737"/>
                      <a:pt x="230251" y="208615"/>
                      <a:pt x="230251" y="208615"/>
                    </a:cubicBezTo>
                    <a:cubicBezTo>
                      <a:pt x="227076" y="186390"/>
                      <a:pt x="225129" y="163955"/>
                      <a:pt x="220726" y="141940"/>
                    </a:cubicBezTo>
                    <a:cubicBezTo>
                      <a:pt x="218757" y="132095"/>
                      <a:pt x="218301" y="120465"/>
                      <a:pt x="211201" y="113365"/>
                    </a:cubicBezTo>
                    <a:cubicBezTo>
                      <a:pt x="206711" y="108875"/>
                      <a:pt x="212788" y="145115"/>
                      <a:pt x="211201" y="141940"/>
                    </a:cubicBezTo>
                    <a:close/>
                  </a:path>
                </a:pathLst>
              </a:custGeom>
              <a:solidFill>
                <a:srgbClr val="702A4A"/>
              </a:solidFill>
              <a:ln w="317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37" name="Rounded Rectangle 436"/>
            <p:cNvSpPr/>
            <p:nvPr/>
          </p:nvSpPr>
          <p:spPr>
            <a:xfrm rot="21339574" flipH="1">
              <a:off x="4382253" y="3547429"/>
              <a:ext cx="222447" cy="762675"/>
            </a:xfrm>
            <a:prstGeom prst="roundRect">
              <a:avLst>
                <a:gd name="adj" fmla="val 31846"/>
              </a:avLst>
            </a:prstGeom>
            <a:gradFill flip="none" rotWithShape="1">
              <a:gsLst>
                <a:gs pos="0">
                  <a:srgbClr val="B3584F"/>
                </a:gs>
                <a:gs pos="100000">
                  <a:srgbClr val="B9526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8" name="Rounded Rectangle 437"/>
            <p:cNvSpPr/>
            <p:nvPr/>
          </p:nvSpPr>
          <p:spPr>
            <a:xfrm flipH="1">
              <a:off x="4379927" y="2801521"/>
              <a:ext cx="285004" cy="431758"/>
            </a:xfrm>
            <a:prstGeom prst="roundRect">
              <a:avLst>
                <a:gd name="adj" fmla="val 31846"/>
              </a:avLst>
            </a:prstGeom>
            <a:gradFill flip="none" rotWithShape="1">
              <a:gsLst>
                <a:gs pos="0">
                  <a:srgbClr val="B94300"/>
                </a:gs>
                <a:gs pos="100000">
                  <a:srgbClr val="93412B"/>
                </a:gs>
              </a:gsLst>
              <a:lin ang="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9" name="Rounded Rectangle 438"/>
            <p:cNvSpPr/>
            <p:nvPr/>
          </p:nvSpPr>
          <p:spPr>
            <a:xfrm rot="159831" flipH="1">
              <a:off x="4380896" y="3255318"/>
              <a:ext cx="284754" cy="253183"/>
            </a:xfrm>
            <a:prstGeom prst="roundRect">
              <a:avLst>
                <a:gd name="adj" fmla="val 31846"/>
              </a:avLst>
            </a:prstGeom>
            <a:gradFill flip="none" rotWithShape="1">
              <a:gsLst>
                <a:gs pos="0">
                  <a:srgbClr val="B94300"/>
                </a:gs>
                <a:gs pos="100000">
                  <a:srgbClr val="89412B"/>
                </a:gs>
              </a:gsLst>
              <a:lin ang="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0" name="Rounded Rectangle 439"/>
            <p:cNvSpPr/>
            <p:nvPr/>
          </p:nvSpPr>
          <p:spPr>
            <a:xfrm rot="199268" flipH="1">
              <a:off x="4432496" y="3547429"/>
              <a:ext cx="222447" cy="762675"/>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41" name="Group 463"/>
            <p:cNvGrpSpPr/>
            <p:nvPr/>
          </p:nvGrpSpPr>
          <p:grpSpPr>
            <a:xfrm>
              <a:off x="3276600" y="2795971"/>
              <a:ext cx="2474928" cy="1386366"/>
              <a:chOff x="3365391" y="2566282"/>
              <a:chExt cx="2474928" cy="1386366"/>
            </a:xfrm>
          </p:grpSpPr>
          <p:sp>
            <p:nvSpPr>
              <p:cNvPr id="450" name="Rounded Rectangle 20"/>
              <p:cNvSpPr/>
              <p:nvPr/>
            </p:nvSpPr>
            <p:spPr>
              <a:xfrm rot="242379" flipV="1">
                <a:off x="3365391" y="2579012"/>
                <a:ext cx="1297659" cy="1372230"/>
              </a:xfrm>
              <a:custGeom>
                <a:avLst/>
                <a:gdLst>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80217 w 1121276"/>
                  <a:gd name="connsiteY7" fmla="*/ 1028874 h 1039912"/>
                  <a:gd name="connsiteX8" fmla="*/ 571054 w 1121276"/>
                  <a:gd name="connsiteY8" fmla="*/ 1038397 h 1039912"/>
                  <a:gd name="connsiteX9" fmla="*/ 0 w 1121276"/>
                  <a:gd name="connsiteY9" fmla="*/ 1039912 h 1039912"/>
                  <a:gd name="connsiteX10" fmla="*/ 209388 w 1121276"/>
                  <a:gd name="connsiteY10" fmla="*/ 717895 h 1039912"/>
                  <a:gd name="connsiteX11" fmla="*/ 466297 w 1121276"/>
                  <a:gd name="connsiteY11" fmla="*/ 653154 h 1039912"/>
                  <a:gd name="connsiteX12" fmla="*/ 491514 w 1121276"/>
                  <a:gd name="connsiteY12" fmla="*/ 462660 h 1039912"/>
                  <a:gd name="connsiteX13" fmla="*/ 761928 w 1121276"/>
                  <a:gd name="connsiteY13" fmla="*/ 68198 h 1039912"/>
                  <a:gd name="connsiteX14" fmla="*/ 862555 w 1121276"/>
                  <a:gd name="connsiteY14"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71054 w 1121276"/>
                  <a:gd name="connsiteY7" fmla="*/ 1038397 h 1039912"/>
                  <a:gd name="connsiteX8" fmla="*/ 0 w 1121276"/>
                  <a:gd name="connsiteY8" fmla="*/ 1039912 h 1039912"/>
                  <a:gd name="connsiteX9" fmla="*/ 209388 w 1121276"/>
                  <a:gd name="connsiteY9" fmla="*/ 717895 h 1039912"/>
                  <a:gd name="connsiteX10" fmla="*/ 466297 w 1121276"/>
                  <a:gd name="connsiteY10" fmla="*/ 653154 h 1039912"/>
                  <a:gd name="connsiteX11" fmla="*/ 491514 w 1121276"/>
                  <a:gd name="connsiteY11" fmla="*/ 462660 h 1039912"/>
                  <a:gd name="connsiteX12" fmla="*/ 761928 w 1121276"/>
                  <a:gd name="connsiteY12" fmla="*/ 68198 h 1039912"/>
                  <a:gd name="connsiteX13" fmla="*/ 862555 w 1121276"/>
                  <a:gd name="connsiteY13"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71054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6189 w 1124910"/>
                  <a:gd name="connsiteY0" fmla="*/ 2676 h 1062403"/>
                  <a:gd name="connsiteX1" fmla="*/ 983673 w 1124910"/>
                  <a:gd name="connsiteY1" fmla="*/ 27502 h 1062403"/>
                  <a:gd name="connsiteX2" fmla="*/ 1056716 w 1124910"/>
                  <a:gd name="connsiteY2" fmla="*/ 77573 h 1062403"/>
                  <a:gd name="connsiteX3" fmla="*/ 1097408 w 1124910"/>
                  <a:gd name="connsiteY3" fmla="*/ 295686 h 1062403"/>
                  <a:gd name="connsiteX4" fmla="*/ 826996 w 1124910"/>
                  <a:gd name="connsiteY4" fmla="*/ 690148 h 1062403"/>
                  <a:gd name="connsiteX5" fmla="*/ 595057 w 1124910"/>
                  <a:gd name="connsiteY5" fmla="*/ 1014586 h 1062403"/>
                  <a:gd name="connsiteX6" fmla="*/ 546113 w 1124910"/>
                  <a:gd name="connsiteY6" fmla="*/ 1038397 h 1062403"/>
                  <a:gd name="connsiteX7" fmla="*/ 197784 w 1124910"/>
                  <a:gd name="connsiteY7" fmla="*/ 1034949 h 1062403"/>
                  <a:gd name="connsiteX8" fmla="*/ 3634 w 1124910"/>
                  <a:gd name="connsiteY8" fmla="*/ 1039912 h 1062403"/>
                  <a:gd name="connsiteX9" fmla="*/ 213022 w 1124910"/>
                  <a:gd name="connsiteY9" fmla="*/ 717895 h 1062403"/>
                  <a:gd name="connsiteX10" fmla="*/ 469931 w 1124910"/>
                  <a:gd name="connsiteY10" fmla="*/ 653154 h 1062403"/>
                  <a:gd name="connsiteX11" fmla="*/ 495148 w 1124910"/>
                  <a:gd name="connsiteY11" fmla="*/ 462660 h 1062403"/>
                  <a:gd name="connsiteX12" fmla="*/ 765562 w 1124910"/>
                  <a:gd name="connsiteY12" fmla="*/ 68198 h 1062403"/>
                  <a:gd name="connsiteX13" fmla="*/ 866189 w 1124910"/>
                  <a:gd name="connsiteY13" fmla="*/ 2676 h 1062403"/>
                  <a:gd name="connsiteX0" fmla="*/ 866189 w 1124910"/>
                  <a:gd name="connsiteY0" fmla="*/ 2676 h 1039470"/>
                  <a:gd name="connsiteX1" fmla="*/ 983673 w 1124910"/>
                  <a:gd name="connsiteY1" fmla="*/ 27502 h 1039470"/>
                  <a:gd name="connsiteX2" fmla="*/ 1056716 w 1124910"/>
                  <a:gd name="connsiteY2" fmla="*/ 77573 h 1039470"/>
                  <a:gd name="connsiteX3" fmla="*/ 1097408 w 1124910"/>
                  <a:gd name="connsiteY3" fmla="*/ 295686 h 1039470"/>
                  <a:gd name="connsiteX4" fmla="*/ 826996 w 1124910"/>
                  <a:gd name="connsiteY4" fmla="*/ 690148 h 1039470"/>
                  <a:gd name="connsiteX5" fmla="*/ 595057 w 1124910"/>
                  <a:gd name="connsiteY5" fmla="*/ 1014586 h 1039470"/>
                  <a:gd name="connsiteX6" fmla="*/ 546113 w 1124910"/>
                  <a:gd name="connsiteY6" fmla="*/ 1038397 h 1039470"/>
                  <a:gd name="connsiteX7" fmla="*/ 197784 w 1124910"/>
                  <a:gd name="connsiteY7" fmla="*/ 1034949 h 1039470"/>
                  <a:gd name="connsiteX8" fmla="*/ 3634 w 1124910"/>
                  <a:gd name="connsiteY8" fmla="*/ 1001812 h 1039470"/>
                  <a:gd name="connsiteX9" fmla="*/ 213022 w 1124910"/>
                  <a:gd name="connsiteY9" fmla="*/ 717895 h 1039470"/>
                  <a:gd name="connsiteX10" fmla="*/ 469931 w 1124910"/>
                  <a:gd name="connsiteY10" fmla="*/ 653154 h 1039470"/>
                  <a:gd name="connsiteX11" fmla="*/ 495148 w 1124910"/>
                  <a:gd name="connsiteY11" fmla="*/ 462660 h 1039470"/>
                  <a:gd name="connsiteX12" fmla="*/ 765562 w 1124910"/>
                  <a:gd name="connsiteY12" fmla="*/ 68198 h 1039470"/>
                  <a:gd name="connsiteX13" fmla="*/ 866189 w 1124910"/>
                  <a:gd name="connsiteY13" fmla="*/ 2676 h 1039470"/>
                  <a:gd name="connsiteX0" fmla="*/ 862605 w 1121326"/>
                  <a:gd name="connsiteY0" fmla="*/ 2676 h 1069621"/>
                  <a:gd name="connsiteX1" fmla="*/ 980089 w 1121326"/>
                  <a:gd name="connsiteY1" fmla="*/ 27502 h 1069621"/>
                  <a:gd name="connsiteX2" fmla="*/ 1053132 w 1121326"/>
                  <a:gd name="connsiteY2" fmla="*/ 77573 h 1069621"/>
                  <a:gd name="connsiteX3" fmla="*/ 1093824 w 1121326"/>
                  <a:gd name="connsiteY3" fmla="*/ 295686 h 1069621"/>
                  <a:gd name="connsiteX4" fmla="*/ 823412 w 1121326"/>
                  <a:gd name="connsiteY4" fmla="*/ 690148 h 1069621"/>
                  <a:gd name="connsiteX5" fmla="*/ 591473 w 1121326"/>
                  <a:gd name="connsiteY5" fmla="*/ 1014586 h 1069621"/>
                  <a:gd name="connsiteX6" fmla="*/ 542529 w 1121326"/>
                  <a:gd name="connsiteY6" fmla="*/ 1038397 h 1069621"/>
                  <a:gd name="connsiteX7" fmla="*/ 194200 w 1121326"/>
                  <a:gd name="connsiteY7" fmla="*/ 1034949 h 1069621"/>
                  <a:gd name="connsiteX8" fmla="*/ 50 w 1121326"/>
                  <a:gd name="connsiteY8" fmla="*/ 1001812 h 1069621"/>
                  <a:gd name="connsiteX9" fmla="*/ 209438 w 1121326"/>
                  <a:gd name="connsiteY9" fmla="*/ 717895 h 1069621"/>
                  <a:gd name="connsiteX10" fmla="*/ 466347 w 1121326"/>
                  <a:gd name="connsiteY10" fmla="*/ 653154 h 1069621"/>
                  <a:gd name="connsiteX11" fmla="*/ 491564 w 1121326"/>
                  <a:gd name="connsiteY11" fmla="*/ 462660 h 1069621"/>
                  <a:gd name="connsiteX12" fmla="*/ 761978 w 1121326"/>
                  <a:gd name="connsiteY12" fmla="*/ 68198 h 1069621"/>
                  <a:gd name="connsiteX13" fmla="*/ 862605 w 1121326"/>
                  <a:gd name="connsiteY13" fmla="*/ 2676 h 1069621"/>
                  <a:gd name="connsiteX0" fmla="*/ 862800 w 1121521"/>
                  <a:gd name="connsiteY0" fmla="*/ 2676 h 1061458"/>
                  <a:gd name="connsiteX1" fmla="*/ 980284 w 1121521"/>
                  <a:gd name="connsiteY1" fmla="*/ 27502 h 1061458"/>
                  <a:gd name="connsiteX2" fmla="*/ 1053327 w 1121521"/>
                  <a:gd name="connsiteY2" fmla="*/ 77573 h 1061458"/>
                  <a:gd name="connsiteX3" fmla="*/ 1094019 w 1121521"/>
                  <a:gd name="connsiteY3" fmla="*/ 295686 h 1061458"/>
                  <a:gd name="connsiteX4" fmla="*/ 823607 w 1121521"/>
                  <a:gd name="connsiteY4" fmla="*/ 690148 h 1061458"/>
                  <a:gd name="connsiteX5" fmla="*/ 591668 w 1121521"/>
                  <a:gd name="connsiteY5" fmla="*/ 1014586 h 1061458"/>
                  <a:gd name="connsiteX6" fmla="*/ 542724 w 1121521"/>
                  <a:gd name="connsiteY6" fmla="*/ 1038397 h 1061458"/>
                  <a:gd name="connsiteX7" fmla="*/ 194395 w 1121521"/>
                  <a:gd name="connsiteY7" fmla="*/ 1034949 h 1061458"/>
                  <a:gd name="connsiteX8" fmla="*/ 245 w 1121521"/>
                  <a:gd name="connsiteY8" fmla="*/ 1001812 h 1061458"/>
                  <a:gd name="connsiteX9" fmla="*/ 209633 w 1121521"/>
                  <a:gd name="connsiteY9" fmla="*/ 717895 h 1061458"/>
                  <a:gd name="connsiteX10" fmla="*/ 466542 w 1121521"/>
                  <a:gd name="connsiteY10" fmla="*/ 653154 h 1061458"/>
                  <a:gd name="connsiteX11" fmla="*/ 491759 w 1121521"/>
                  <a:gd name="connsiteY11" fmla="*/ 462660 h 1061458"/>
                  <a:gd name="connsiteX12" fmla="*/ 762173 w 1121521"/>
                  <a:gd name="connsiteY12" fmla="*/ 68198 h 1061458"/>
                  <a:gd name="connsiteX13" fmla="*/ 862800 w 1121521"/>
                  <a:gd name="connsiteY13" fmla="*/ 2676 h 1061458"/>
                  <a:gd name="connsiteX0" fmla="*/ 863276 w 1121997"/>
                  <a:gd name="connsiteY0" fmla="*/ 2676 h 1041974"/>
                  <a:gd name="connsiteX1" fmla="*/ 980760 w 1121997"/>
                  <a:gd name="connsiteY1" fmla="*/ 27502 h 1041974"/>
                  <a:gd name="connsiteX2" fmla="*/ 1053803 w 1121997"/>
                  <a:gd name="connsiteY2" fmla="*/ 77573 h 1041974"/>
                  <a:gd name="connsiteX3" fmla="*/ 1094495 w 1121997"/>
                  <a:gd name="connsiteY3" fmla="*/ 295686 h 1041974"/>
                  <a:gd name="connsiteX4" fmla="*/ 824083 w 1121997"/>
                  <a:gd name="connsiteY4" fmla="*/ 690148 h 1041974"/>
                  <a:gd name="connsiteX5" fmla="*/ 592144 w 1121997"/>
                  <a:gd name="connsiteY5" fmla="*/ 1014586 h 1041974"/>
                  <a:gd name="connsiteX6" fmla="*/ 543200 w 1121997"/>
                  <a:gd name="connsiteY6" fmla="*/ 1038397 h 1041974"/>
                  <a:gd name="connsiteX7" fmla="*/ 156771 w 1121997"/>
                  <a:gd name="connsiteY7" fmla="*/ 1039712 h 1041974"/>
                  <a:gd name="connsiteX8" fmla="*/ 721 w 1121997"/>
                  <a:gd name="connsiteY8" fmla="*/ 1001812 h 1041974"/>
                  <a:gd name="connsiteX9" fmla="*/ 210109 w 1121997"/>
                  <a:gd name="connsiteY9" fmla="*/ 717895 h 1041974"/>
                  <a:gd name="connsiteX10" fmla="*/ 467018 w 1121997"/>
                  <a:gd name="connsiteY10" fmla="*/ 653154 h 1041974"/>
                  <a:gd name="connsiteX11" fmla="*/ 492235 w 1121997"/>
                  <a:gd name="connsiteY11" fmla="*/ 462660 h 1041974"/>
                  <a:gd name="connsiteX12" fmla="*/ 762649 w 1121997"/>
                  <a:gd name="connsiteY12" fmla="*/ 68198 h 1041974"/>
                  <a:gd name="connsiteX13" fmla="*/ 863276 w 1121997"/>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2964 w 1121685"/>
                  <a:gd name="connsiteY0" fmla="*/ 2676 h 1041211"/>
                  <a:gd name="connsiteX1" fmla="*/ 980448 w 1121685"/>
                  <a:gd name="connsiteY1" fmla="*/ 27502 h 1041211"/>
                  <a:gd name="connsiteX2" fmla="*/ 1053491 w 1121685"/>
                  <a:gd name="connsiteY2" fmla="*/ 77573 h 1041211"/>
                  <a:gd name="connsiteX3" fmla="*/ 1094183 w 1121685"/>
                  <a:gd name="connsiteY3" fmla="*/ 295686 h 1041211"/>
                  <a:gd name="connsiteX4" fmla="*/ 823771 w 1121685"/>
                  <a:gd name="connsiteY4" fmla="*/ 690148 h 1041211"/>
                  <a:gd name="connsiteX5" fmla="*/ 591832 w 1121685"/>
                  <a:gd name="connsiteY5" fmla="*/ 1014586 h 1041211"/>
                  <a:gd name="connsiteX6" fmla="*/ 542888 w 1121685"/>
                  <a:gd name="connsiteY6" fmla="*/ 1038397 h 1041211"/>
                  <a:gd name="connsiteX7" fmla="*/ 156459 w 1121685"/>
                  <a:gd name="connsiteY7" fmla="*/ 1039712 h 1041211"/>
                  <a:gd name="connsiteX8" fmla="*/ 409 w 1121685"/>
                  <a:gd name="connsiteY8" fmla="*/ 1001812 h 1041211"/>
                  <a:gd name="connsiteX9" fmla="*/ 195510 w 1121685"/>
                  <a:gd name="connsiteY9" fmla="*/ 736945 h 1041211"/>
                  <a:gd name="connsiteX10" fmla="*/ 466706 w 1121685"/>
                  <a:gd name="connsiteY10" fmla="*/ 653154 h 1041211"/>
                  <a:gd name="connsiteX11" fmla="*/ 491923 w 1121685"/>
                  <a:gd name="connsiteY11" fmla="*/ 462660 h 1041211"/>
                  <a:gd name="connsiteX12" fmla="*/ 762337 w 1121685"/>
                  <a:gd name="connsiteY12" fmla="*/ 68198 h 1041211"/>
                  <a:gd name="connsiteX13" fmla="*/ 862964 w 1121685"/>
                  <a:gd name="connsiteY13" fmla="*/ 2676 h 104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685" h="1041211">
                    <a:moveTo>
                      <a:pt x="862964" y="2676"/>
                    </a:moveTo>
                    <a:cubicBezTo>
                      <a:pt x="902435" y="-4688"/>
                      <a:pt x="944714" y="3006"/>
                      <a:pt x="980448" y="27502"/>
                    </a:cubicBezTo>
                    <a:lnTo>
                      <a:pt x="1053491" y="77573"/>
                    </a:lnTo>
                    <a:cubicBezTo>
                      <a:pt x="1124957" y="126564"/>
                      <a:pt x="1143176" y="224218"/>
                      <a:pt x="1094183" y="295686"/>
                    </a:cubicBezTo>
                    <a:lnTo>
                      <a:pt x="823771" y="690148"/>
                    </a:lnTo>
                    <a:cubicBezTo>
                      <a:pt x="761121" y="779929"/>
                      <a:pt x="640359" y="951894"/>
                      <a:pt x="591832" y="1014586"/>
                    </a:cubicBezTo>
                    <a:cubicBezTo>
                      <a:pt x="575517" y="1022523"/>
                      <a:pt x="583016" y="1035223"/>
                      <a:pt x="542888" y="1038397"/>
                    </a:cubicBezTo>
                    <a:cubicBezTo>
                      <a:pt x="452070" y="1042188"/>
                      <a:pt x="246872" y="1039460"/>
                      <a:pt x="156459" y="1039712"/>
                    </a:cubicBezTo>
                    <a:cubicBezTo>
                      <a:pt x="66046" y="1039964"/>
                      <a:pt x="-6099" y="1052273"/>
                      <a:pt x="409" y="1001812"/>
                    </a:cubicBezTo>
                    <a:cubicBezTo>
                      <a:pt x="6917" y="951351"/>
                      <a:pt x="36832" y="833155"/>
                      <a:pt x="195510" y="736945"/>
                    </a:cubicBezTo>
                    <a:cubicBezTo>
                      <a:pt x="354188" y="640735"/>
                      <a:pt x="417304" y="698868"/>
                      <a:pt x="466706" y="653154"/>
                    </a:cubicBezTo>
                    <a:cubicBezTo>
                      <a:pt x="516108" y="607440"/>
                      <a:pt x="449562" y="560558"/>
                      <a:pt x="491923" y="462660"/>
                    </a:cubicBezTo>
                    <a:lnTo>
                      <a:pt x="762337" y="68198"/>
                    </a:lnTo>
                    <a:cubicBezTo>
                      <a:pt x="786832" y="32463"/>
                      <a:pt x="823494" y="10040"/>
                      <a:pt x="862964" y="2676"/>
                    </a:cubicBezTo>
                    <a:close/>
                  </a:path>
                </a:pathLst>
              </a:custGeom>
              <a:solidFill>
                <a:srgbClr val="C75B3D">
                  <a:alpha val="71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1" name="Rounded Rectangle 22"/>
              <p:cNvSpPr/>
              <p:nvPr/>
            </p:nvSpPr>
            <p:spPr>
              <a:xfrm flipH="1" flipV="1">
                <a:off x="4245976" y="2566282"/>
                <a:ext cx="727327" cy="1378095"/>
              </a:xfrm>
              <a:custGeom>
                <a:avLst/>
                <a:gdLst/>
                <a:ahLst/>
                <a:cxnLst/>
                <a:rect l="l" t="t" r="r" b="b"/>
                <a:pathLst>
                  <a:path w="741045" h="1045661">
                    <a:moveTo>
                      <a:pt x="471650" y="0"/>
                    </a:moveTo>
                    <a:lnTo>
                      <a:pt x="390810" y="0"/>
                    </a:lnTo>
                    <a:lnTo>
                      <a:pt x="370523" y="4096"/>
                    </a:lnTo>
                    <a:lnTo>
                      <a:pt x="350235" y="0"/>
                    </a:lnTo>
                    <a:lnTo>
                      <a:pt x="269395" y="0"/>
                    </a:lnTo>
                    <a:cubicBezTo>
                      <a:pt x="194806" y="0"/>
                      <a:pt x="134338" y="60467"/>
                      <a:pt x="134338" y="135056"/>
                    </a:cubicBezTo>
                    <a:cubicBezTo>
                      <a:pt x="116125" y="246638"/>
                      <a:pt x="126850" y="559388"/>
                      <a:pt x="131543" y="657589"/>
                    </a:cubicBezTo>
                    <a:cubicBezTo>
                      <a:pt x="121949" y="667684"/>
                      <a:pt x="193386" y="740059"/>
                      <a:pt x="162499" y="748077"/>
                    </a:cubicBezTo>
                    <a:cubicBezTo>
                      <a:pt x="104556" y="797686"/>
                      <a:pt x="67808" y="821717"/>
                      <a:pt x="41055" y="869520"/>
                    </a:cubicBezTo>
                    <a:cubicBezTo>
                      <a:pt x="-54" y="940261"/>
                      <a:pt x="-3416" y="969956"/>
                      <a:pt x="1983" y="1011084"/>
                    </a:cubicBezTo>
                    <a:cubicBezTo>
                      <a:pt x="406" y="1035040"/>
                      <a:pt x="34548" y="1042326"/>
                      <a:pt x="30590" y="1044851"/>
                    </a:cubicBezTo>
                    <a:lnTo>
                      <a:pt x="115466" y="1044851"/>
                    </a:lnTo>
                    <a:cubicBezTo>
                      <a:pt x="118789" y="1046052"/>
                      <a:pt x="121129" y="1045805"/>
                      <a:pt x="120406" y="1044851"/>
                    </a:cubicBezTo>
                    <a:lnTo>
                      <a:pt x="620639" y="1044851"/>
                    </a:lnTo>
                    <a:cubicBezTo>
                      <a:pt x="619917" y="1045805"/>
                      <a:pt x="622257" y="1046052"/>
                      <a:pt x="625580" y="1044851"/>
                    </a:cubicBezTo>
                    <a:lnTo>
                      <a:pt x="710455" y="1044851"/>
                    </a:lnTo>
                    <a:cubicBezTo>
                      <a:pt x="706497" y="1042326"/>
                      <a:pt x="740639" y="1035040"/>
                      <a:pt x="739062" y="1011084"/>
                    </a:cubicBezTo>
                    <a:cubicBezTo>
                      <a:pt x="744461" y="969956"/>
                      <a:pt x="741099" y="940261"/>
                      <a:pt x="699990" y="869520"/>
                    </a:cubicBezTo>
                    <a:cubicBezTo>
                      <a:pt x="673237" y="821717"/>
                      <a:pt x="636489" y="797686"/>
                      <a:pt x="578546" y="748077"/>
                    </a:cubicBezTo>
                    <a:cubicBezTo>
                      <a:pt x="547659" y="740059"/>
                      <a:pt x="619096" y="667684"/>
                      <a:pt x="609502" y="657589"/>
                    </a:cubicBezTo>
                    <a:cubicBezTo>
                      <a:pt x="614195" y="559388"/>
                      <a:pt x="624920" y="246638"/>
                      <a:pt x="606707" y="135056"/>
                    </a:cubicBezTo>
                    <a:cubicBezTo>
                      <a:pt x="606707" y="60467"/>
                      <a:pt x="546239" y="0"/>
                      <a:pt x="471650" y="0"/>
                    </a:cubicBezTo>
                    <a:close/>
                  </a:path>
                </a:pathLst>
              </a:custGeom>
              <a:solidFill>
                <a:srgbClr val="C75B3D">
                  <a:alpha val="71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2" name="Rounded Rectangle 20"/>
              <p:cNvSpPr/>
              <p:nvPr/>
            </p:nvSpPr>
            <p:spPr>
              <a:xfrm rot="21357546" flipH="1" flipV="1">
                <a:off x="4582599" y="2580418"/>
                <a:ext cx="1257720" cy="1372230"/>
              </a:xfrm>
              <a:custGeom>
                <a:avLst/>
                <a:gdLst>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80217 w 1121276"/>
                  <a:gd name="connsiteY7" fmla="*/ 1028874 h 1039912"/>
                  <a:gd name="connsiteX8" fmla="*/ 571054 w 1121276"/>
                  <a:gd name="connsiteY8" fmla="*/ 1038397 h 1039912"/>
                  <a:gd name="connsiteX9" fmla="*/ 0 w 1121276"/>
                  <a:gd name="connsiteY9" fmla="*/ 1039912 h 1039912"/>
                  <a:gd name="connsiteX10" fmla="*/ 209388 w 1121276"/>
                  <a:gd name="connsiteY10" fmla="*/ 717895 h 1039912"/>
                  <a:gd name="connsiteX11" fmla="*/ 466297 w 1121276"/>
                  <a:gd name="connsiteY11" fmla="*/ 653154 h 1039912"/>
                  <a:gd name="connsiteX12" fmla="*/ 491514 w 1121276"/>
                  <a:gd name="connsiteY12" fmla="*/ 462660 h 1039912"/>
                  <a:gd name="connsiteX13" fmla="*/ 761928 w 1121276"/>
                  <a:gd name="connsiteY13" fmla="*/ 68198 h 1039912"/>
                  <a:gd name="connsiteX14" fmla="*/ 862555 w 1121276"/>
                  <a:gd name="connsiteY14"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71054 w 1121276"/>
                  <a:gd name="connsiteY7" fmla="*/ 1038397 h 1039912"/>
                  <a:gd name="connsiteX8" fmla="*/ 0 w 1121276"/>
                  <a:gd name="connsiteY8" fmla="*/ 1039912 h 1039912"/>
                  <a:gd name="connsiteX9" fmla="*/ 209388 w 1121276"/>
                  <a:gd name="connsiteY9" fmla="*/ 717895 h 1039912"/>
                  <a:gd name="connsiteX10" fmla="*/ 466297 w 1121276"/>
                  <a:gd name="connsiteY10" fmla="*/ 653154 h 1039912"/>
                  <a:gd name="connsiteX11" fmla="*/ 491514 w 1121276"/>
                  <a:gd name="connsiteY11" fmla="*/ 462660 h 1039912"/>
                  <a:gd name="connsiteX12" fmla="*/ 761928 w 1121276"/>
                  <a:gd name="connsiteY12" fmla="*/ 68198 h 1039912"/>
                  <a:gd name="connsiteX13" fmla="*/ 862555 w 1121276"/>
                  <a:gd name="connsiteY13"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71054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6189 w 1124910"/>
                  <a:gd name="connsiteY0" fmla="*/ 2676 h 1062403"/>
                  <a:gd name="connsiteX1" fmla="*/ 983673 w 1124910"/>
                  <a:gd name="connsiteY1" fmla="*/ 27502 h 1062403"/>
                  <a:gd name="connsiteX2" fmla="*/ 1056716 w 1124910"/>
                  <a:gd name="connsiteY2" fmla="*/ 77573 h 1062403"/>
                  <a:gd name="connsiteX3" fmla="*/ 1097408 w 1124910"/>
                  <a:gd name="connsiteY3" fmla="*/ 295686 h 1062403"/>
                  <a:gd name="connsiteX4" fmla="*/ 826996 w 1124910"/>
                  <a:gd name="connsiteY4" fmla="*/ 690148 h 1062403"/>
                  <a:gd name="connsiteX5" fmla="*/ 595057 w 1124910"/>
                  <a:gd name="connsiteY5" fmla="*/ 1014586 h 1062403"/>
                  <a:gd name="connsiteX6" fmla="*/ 546113 w 1124910"/>
                  <a:gd name="connsiteY6" fmla="*/ 1038397 h 1062403"/>
                  <a:gd name="connsiteX7" fmla="*/ 197784 w 1124910"/>
                  <a:gd name="connsiteY7" fmla="*/ 1034949 h 1062403"/>
                  <a:gd name="connsiteX8" fmla="*/ 3634 w 1124910"/>
                  <a:gd name="connsiteY8" fmla="*/ 1039912 h 1062403"/>
                  <a:gd name="connsiteX9" fmla="*/ 213022 w 1124910"/>
                  <a:gd name="connsiteY9" fmla="*/ 717895 h 1062403"/>
                  <a:gd name="connsiteX10" fmla="*/ 469931 w 1124910"/>
                  <a:gd name="connsiteY10" fmla="*/ 653154 h 1062403"/>
                  <a:gd name="connsiteX11" fmla="*/ 495148 w 1124910"/>
                  <a:gd name="connsiteY11" fmla="*/ 462660 h 1062403"/>
                  <a:gd name="connsiteX12" fmla="*/ 765562 w 1124910"/>
                  <a:gd name="connsiteY12" fmla="*/ 68198 h 1062403"/>
                  <a:gd name="connsiteX13" fmla="*/ 866189 w 1124910"/>
                  <a:gd name="connsiteY13" fmla="*/ 2676 h 1062403"/>
                  <a:gd name="connsiteX0" fmla="*/ 866189 w 1124910"/>
                  <a:gd name="connsiteY0" fmla="*/ 2676 h 1039470"/>
                  <a:gd name="connsiteX1" fmla="*/ 983673 w 1124910"/>
                  <a:gd name="connsiteY1" fmla="*/ 27502 h 1039470"/>
                  <a:gd name="connsiteX2" fmla="*/ 1056716 w 1124910"/>
                  <a:gd name="connsiteY2" fmla="*/ 77573 h 1039470"/>
                  <a:gd name="connsiteX3" fmla="*/ 1097408 w 1124910"/>
                  <a:gd name="connsiteY3" fmla="*/ 295686 h 1039470"/>
                  <a:gd name="connsiteX4" fmla="*/ 826996 w 1124910"/>
                  <a:gd name="connsiteY4" fmla="*/ 690148 h 1039470"/>
                  <a:gd name="connsiteX5" fmla="*/ 595057 w 1124910"/>
                  <a:gd name="connsiteY5" fmla="*/ 1014586 h 1039470"/>
                  <a:gd name="connsiteX6" fmla="*/ 546113 w 1124910"/>
                  <a:gd name="connsiteY6" fmla="*/ 1038397 h 1039470"/>
                  <a:gd name="connsiteX7" fmla="*/ 197784 w 1124910"/>
                  <a:gd name="connsiteY7" fmla="*/ 1034949 h 1039470"/>
                  <a:gd name="connsiteX8" fmla="*/ 3634 w 1124910"/>
                  <a:gd name="connsiteY8" fmla="*/ 1001812 h 1039470"/>
                  <a:gd name="connsiteX9" fmla="*/ 213022 w 1124910"/>
                  <a:gd name="connsiteY9" fmla="*/ 717895 h 1039470"/>
                  <a:gd name="connsiteX10" fmla="*/ 469931 w 1124910"/>
                  <a:gd name="connsiteY10" fmla="*/ 653154 h 1039470"/>
                  <a:gd name="connsiteX11" fmla="*/ 495148 w 1124910"/>
                  <a:gd name="connsiteY11" fmla="*/ 462660 h 1039470"/>
                  <a:gd name="connsiteX12" fmla="*/ 765562 w 1124910"/>
                  <a:gd name="connsiteY12" fmla="*/ 68198 h 1039470"/>
                  <a:gd name="connsiteX13" fmla="*/ 866189 w 1124910"/>
                  <a:gd name="connsiteY13" fmla="*/ 2676 h 1039470"/>
                  <a:gd name="connsiteX0" fmla="*/ 862605 w 1121326"/>
                  <a:gd name="connsiteY0" fmla="*/ 2676 h 1069621"/>
                  <a:gd name="connsiteX1" fmla="*/ 980089 w 1121326"/>
                  <a:gd name="connsiteY1" fmla="*/ 27502 h 1069621"/>
                  <a:gd name="connsiteX2" fmla="*/ 1053132 w 1121326"/>
                  <a:gd name="connsiteY2" fmla="*/ 77573 h 1069621"/>
                  <a:gd name="connsiteX3" fmla="*/ 1093824 w 1121326"/>
                  <a:gd name="connsiteY3" fmla="*/ 295686 h 1069621"/>
                  <a:gd name="connsiteX4" fmla="*/ 823412 w 1121326"/>
                  <a:gd name="connsiteY4" fmla="*/ 690148 h 1069621"/>
                  <a:gd name="connsiteX5" fmla="*/ 591473 w 1121326"/>
                  <a:gd name="connsiteY5" fmla="*/ 1014586 h 1069621"/>
                  <a:gd name="connsiteX6" fmla="*/ 542529 w 1121326"/>
                  <a:gd name="connsiteY6" fmla="*/ 1038397 h 1069621"/>
                  <a:gd name="connsiteX7" fmla="*/ 194200 w 1121326"/>
                  <a:gd name="connsiteY7" fmla="*/ 1034949 h 1069621"/>
                  <a:gd name="connsiteX8" fmla="*/ 50 w 1121326"/>
                  <a:gd name="connsiteY8" fmla="*/ 1001812 h 1069621"/>
                  <a:gd name="connsiteX9" fmla="*/ 209438 w 1121326"/>
                  <a:gd name="connsiteY9" fmla="*/ 717895 h 1069621"/>
                  <a:gd name="connsiteX10" fmla="*/ 466347 w 1121326"/>
                  <a:gd name="connsiteY10" fmla="*/ 653154 h 1069621"/>
                  <a:gd name="connsiteX11" fmla="*/ 491564 w 1121326"/>
                  <a:gd name="connsiteY11" fmla="*/ 462660 h 1069621"/>
                  <a:gd name="connsiteX12" fmla="*/ 761978 w 1121326"/>
                  <a:gd name="connsiteY12" fmla="*/ 68198 h 1069621"/>
                  <a:gd name="connsiteX13" fmla="*/ 862605 w 1121326"/>
                  <a:gd name="connsiteY13" fmla="*/ 2676 h 1069621"/>
                  <a:gd name="connsiteX0" fmla="*/ 862800 w 1121521"/>
                  <a:gd name="connsiteY0" fmla="*/ 2676 h 1061458"/>
                  <a:gd name="connsiteX1" fmla="*/ 980284 w 1121521"/>
                  <a:gd name="connsiteY1" fmla="*/ 27502 h 1061458"/>
                  <a:gd name="connsiteX2" fmla="*/ 1053327 w 1121521"/>
                  <a:gd name="connsiteY2" fmla="*/ 77573 h 1061458"/>
                  <a:gd name="connsiteX3" fmla="*/ 1094019 w 1121521"/>
                  <a:gd name="connsiteY3" fmla="*/ 295686 h 1061458"/>
                  <a:gd name="connsiteX4" fmla="*/ 823607 w 1121521"/>
                  <a:gd name="connsiteY4" fmla="*/ 690148 h 1061458"/>
                  <a:gd name="connsiteX5" fmla="*/ 591668 w 1121521"/>
                  <a:gd name="connsiteY5" fmla="*/ 1014586 h 1061458"/>
                  <a:gd name="connsiteX6" fmla="*/ 542724 w 1121521"/>
                  <a:gd name="connsiteY6" fmla="*/ 1038397 h 1061458"/>
                  <a:gd name="connsiteX7" fmla="*/ 194395 w 1121521"/>
                  <a:gd name="connsiteY7" fmla="*/ 1034949 h 1061458"/>
                  <a:gd name="connsiteX8" fmla="*/ 245 w 1121521"/>
                  <a:gd name="connsiteY8" fmla="*/ 1001812 h 1061458"/>
                  <a:gd name="connsiteX9" fmla="*/ 209633 w 1121521"/>
                  <a:gd name="connsiteY9" fmla="*/ 717895 h 1061458"/>
                  <a:gd name="connsiteX10" fmla="*/ 466542 w 1121521"/>
                  <a:gd name="connsiteY10" fmla="*/ 653154 h 1061458"/>
                  <a:gd name="connsiteX11" fmla="*/ 491759 w 1121521"/>
                  <a:gd name="connsiteY11" fmla="*/ 462660 h 1061458"/>
                  <a:gd name="connsiteX12" fmla="*/ 762173 w 1121521"/>
                  <a:gd name="connsiteY12" fmla="*/ 68198 h 1061458"/>
                  <a:gd name="connsiteX13" fmla="*/ 862800 w 1121521"/>
                  <a:gd name="connsiteY13" fmla="*/ 2676 h 1061458"/>
                  <a:gd name="connsiteX0" fmla="*/ 863276 w 1121997"/>
                  <a:gd name="connsiteY0" fmla="*/ 2676 h 1041974"/>
                  <a:gd name="connsiteX1" fmla="*/ 980760 w 1121997"/>
                  <a:gd name="connsiteY1" fmla="*/ 27502 h 1041974"/>
                  <a:gd name="connsiteX2" fmla="*/ 1053803 w 1121997"/>
                  <a:gd name="connsiteY2" fmla="*/ 77573 h 1041974"/>
                  <a:gd name="connsiteX3" fmla="*/ 1094495 w 1121997"/>
                  <a:gd name="connsiteY3" fmla="*/ 295686 h 1041974"/>
                  <a:gd name="connsiteX4" fmla="*/ 824083 w 1121997"/>
                  <a:gd name="connsiteY4" fmla="*/ 690148 h 1041974"/>
                  <a:gd name="connsiteX5" fmla="*/ 592144 w 1121997"/>
                  <a:gd name="connsiteY5" fmla="*/ 1014586 h 1041974"/>
                  <a:gd name="connsiteX6" fmla="*/ 543200 w 1121997"/>
                  <a:gd name="connsiteY6" fmla="*/ 1038397 h 1041974"/>
                  <a:gd name="connsiteX7" fmla="*/ 156771 w 1121997"/>
                  <a:gd name="connsiteY7" fmla="*/ 1039712 h 1041974"/>
                  <a:gd name="connsiteX8" fmla="*/ 721 w 1121997"/>
                  <a:gd name="connsiteY8" fmla="*/ 1001812 h 1041974"/>
                  <a:gd name="connsiteX9" fmla="*/ 210109 w 1121997"/>
                  <a:gd name="connsiteY9" fmla="*/ 717895 h 1041974"/>
                  <a:gd name="connsiteX10" fmla="*/ 467018 w 1121997"/>
                  <a:gd name="connsiteY10" fmla="*/ 653154 h 1041974"/>
                  <a:gd name="connsiteX11" fmla="*/ 492235 w 1121997"/>
                  <a:gd name="connsiteY11" fmla="*/ 462660 h 1041974"/>
                  <a:gd name="connsiteX12" fmla="*/ 762649 w 1121997"/>
                  <a:gd name="connsiteY12" fmla="*/ 68198 h 1041974"/>
                  <a:gd name="connsiteX13" fmla="*/ 863276 w 1121997"/>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2964 w 1121685"/>
                  <a:gd name="connsiteY0" fmla="*/ 2676 h 1041211"/>
                  <a:gd name="connsiteX1" fmla="*/ 980448 w 1121685"/>
                  <a:gd name="connsiteY1" fmla="*/ 27502 h 1041211"/>
                  <a:gd name="connsiteX2" fmla="*/ 1053491 w 1121685"/>
                  <a:gd name="connsiteY2" fmla="*/ 77573 h 1041211"/>
                  <a:gd name="connsiteX3" fmla="*/ 1094183 w 1121685"/>
                  <a:gd name="connsiteY3" fmla="*/ 295686 h 1041211"/>
                  <a:gd name="connsiteX4" fmla="*/ 823771 w 1121685"/>
                  <a:gd name="connsiteY4" fmla="*/ 690148 h 1041211"/>
                  <a:gd name="connsiteX5" fmla="*/ 591832 w 1121685"/>
                  <a:gd name="connsiteY5" fmla="*/ 1014586 h 1041211"/>
                  <a:gd name="connsiteX6" fmla="*/ 542888 w 1121685"/>
                  <a:gd name="connsiteY6" fmla="*/ 1038397 h 1041211"/>
                  <a:gd name="connsiteX7" fmla="*/ 156459 w 1121685"/>
                  <a:gd name="connsiteY7" fmla="*/ 1039712 h 1041211"/>
                  <a:gd name="connsiteX8" fmla="*/ 409 w 1121685"/>
                  <a:gd name="connsiteY8" fmla="*/ 1001812 h 1041211"/>
                  <a:gd name="connsiteX9" fmla="*/ 195510 w 1121685"/>
                  <a:gd name="connsiteY9" fmla="*/ 736945 h 1041211"/>
                  <a:gd name="connsiteX10" fmla="*/ 466706 w 1121685"/>
                  <a:gd name="connsiteY10" fmla="*/ 653154 h 1041211"/>
                  <a:gd name="connsiteX11" fmla="*/ 491923 w 1121685"/>
                  <a:gd name="connsiteY11" fmla="*/ 462660 h 1041211"/>
                  <a:gd name="connsiteX12" fmla="*/ 762337 w 1121685"/>
                  <a:gd name="connsiteY12" fmla="*/ 68198 h 1041211"/>
                  <a:gd name="connsiteX13" fmla="*/ 862964 w 1121685"/>
                  <a:gd name="connsiteY13" fmla="*/ 2676 h 104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685" h="1041211">
                    <a:moveTo>
                      <a:pt x="862964" y="2676"/>
                    </a:moveTo>
                    <a:cubicBezTo>
                      <a:pt x="902435" y="-4688"/>
                      <a:pt x="944714" y="3006"/>
                      <a:pt x="980448" y="27502"/>
                    </a:cubicBezTo>
                    <a:lnTo>
                      <a:pt x="1053491" y="77573"/>
                    </a:lnTo>
                    <a:cubicBezTo>
                      <a:pt x="1124957" y="126564"/>
                      <a:pt x="1143176" y="224218"/>
                      <a:pt x="1094183" y="295686"/>
                    </a:cubicBezTo>
                    <a:lnTo>
                      <a:pt x="823771" y="690148"/>
                    </a:lnTo>
                    <a:cubicBezTo>
                      <a:pt x="761121" y="779929"/>
                      <a:pt x="640359" y="951894"/>
                      <a:pt x="591832" y="1014586"/>
                    </a:cubicBezTo>
                    <a:cubicBezTo>
                      <a:pt x="575517" y="1022523"/>
                      <a:pt x="583016" y="1035223"/>
                      <a:pt x="542888" y="1038397"/>
                    </a:cubicBezTo>
                    <a:cubicBezTo>
                      <a:pt x="452070" y="1042188"/>
                      <a:pt x="246872" y="1039460"/>
                      <a:pt x="156459" y="1039712"/>
                    </a:cubicBezTo>
                    <a:cubicBezTo>
                      <a:pt x="66046" y="1039964"/>
                      <a:pt x="-6099" y="1052273"/>
                      <a:pt x="409" y="1001812"/>
                    </a:cubicBezTo>
                    <a:cubicBezTo>
                      <a:pt x="6917" y="951351"/>
                      <a:pt x="36832" y="833155"/>
                      <a:pt x="195510" y="736945"/>
                    </a:cubicBezTo>
                    <a:cubicBezTo>
                      <a:pt x="354188" y="640735"/>
                      <a:pt x="417304" y="698868"/>
                      <a:pt x="466706" y="653154"/>
                    </a:cubicBezTo>
                    <a:cubicBezTo>
                      <a:pt x="516108" y="607440"/>
                      <a:pt x="449562" y="560558"/>
                      <a:pt x="491923" y="462660"/>
                    </a:cubicBezTo>
                    <a:lnTo>
                      <a:pt x="762337" y="68198"/>
                    </a:lnTo>
                    <a:cubicBezTo>
                      <a:pt x="786832" y="32463"/>
                      <a:pt x="823494" y="10040"/>
                      <a:pt x="862964" y="2676"/>
                    </a:cubicBezTo>
                    <a:close/>
                  </a:path>
                </a:pathLst>
              </a:custGeom>
              <a:solidFill>
                <a:srgbClr val="C75B3D">
                  <a:alpha val="68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42" name="Group 68"/>
            <p:cNvGrpSpPr/>
            <p:nvPr/>
          </p:nvGrpSpPr>
          <p:grpSpPr>
            <a:xfrm>
              <a:off x="3389328" y="3391300"/>
              <a:ext cx="2273976" cy="1714100"/>
              <a:chOff x="3721107" y="3571005"/>
              <a:chExt cx="2069214" cy="1559753"/>
            </a:xfrm>
          </p:grpSpPr>
          <p:sp>
            <p:nvSpPr>
              <p:cNvPr id="443" name="Freeform 442"/>
              <p:cNvSpPr/>
              <p:nvPr/>
            </p:nvSpPr>
            <p:spPr>
              <a:xfrm>
                <a:off x="4132193" y="3571005"/>
                <a:ext cx="1165161" cy="1559753"/>
              </a:xfrm>
              <a:custGeom>
                <a:avLst/>
                <a:gdLst>
                  <a:gd name="connsiteX0" fmla="*/ 630409 w 1271161"/>
                  <a:gd name="connsiteY0" fmla="*/ 20 h 1489866"/>
                  <a:gd name="connsiteX1" fmla="*/ 635581 w 1271161"/>
                  <a:gd name="connsiteY1" fmla="*/ 223 h 1489866"/>
                  <a:gd name="connsiteX2" fmla="*/ 651031 w 1271161"/>
                  <a:gd name="connsiteY2" fmla="*/ 828 h 1489866"/>
                  <a:gd name="connsiteX3" fmla="*/ 793557 w 1271161"/>
                  <a:gd name="connsiteY3" fmla="*/ 17116 h 1489866"/>
                  <a:gd name="connsiteX4" fmla="*/ 860519 w 1271161"/>
                  <a:gd name="connsiteY4" fmla="*/ 54894 h 1489866"/>
                  <a:gd name="connsiteX5" fmla="*/ 993427 w 1271161"/>
                  <a:gd name="connsiteY5" fmla="*/ 204688 h 1489866"/>
                  <a:gd name="connsiteX6" fmla="*/ 1032504 w 1271161"/>
                  <a:gd name="connsiteY6" fmla="*/ 376629 h 1489866"/>
                  <a:gd name="connsiteX7" fmla="*/ 1039894 w 1271161"/>
                  <a:gd name="connsiteY7" fmla="*/ 476721 h 1489866"/>
                  <a:gd name="connsiteX8" fmla="*/ 1051468 w 1271161"/>
                  <a:gd name="connsiteY8" fmla="*/ 532939 h 1489866"/>
                  <a:gd name="connsiteX9" fmla="*/ 1145254 w 1271161"/>
                  <a:gd name="connsiteY9" fmla="*/ 657987 h 1489866"/>
                  <a:gd name="connsiteX10" fmla="*/ 1184743 w 1271161"/>
                  <a:gd name="connsiteY10" fmla="*/ 863658 h 1489866"/>
                  <a:gd name="connsiteX11" fmla="*/ 1270302 w 1271161"/>
                  <a:gd name="connsiteY11" fmla="*/ 1056578 h 1489866"/>
                  <a:gd name="connsiteX12" fmla="*/ 1223409 w 1271161"/>
                  <a:gd name="connsiteY12" fmla="*/ 1259780 h 1489866"/>
                  <a:gd name="connsiteX13" fmla="*/ 1137438 w 1271161"/>
                  <a:gd name="connsiteY13" fmla="*/ 1408275 h 1489866"/>
                  <a:gd name="connsiteX14" fmla="*/ 973313 w 1271161"/>
                  <a:gd name="connsiteY14" fmla="*/ 1486430 h 1489866"/>
                  <a:gd name="connsiteX15" fmla="*/ 832634 w 1271161"/>
                  <a:gd name="connsiteY15" fmla="*/ 1470799 h 1489866"/>
                  <a:gd name="connsiteX16" fmla="*/ 676324 w 1271161"/>
                  <a:gd name="connsiteY16" fmla="*/ 1423906 h 1489866"/>
                  <a:gd name="connsiteX17" fmla="*/ 594837 w 1271161"/>
                  <a:gd name="connsiteY17" fmla="*/ 1423906 h 1489866"/>
                  <a:gd name="connsiteX18" fmla="*/ 438527 w 1271161"/>
                  <a:gd name="connsiteY18" fmla="*/ 1470799 h 1489866"/>
                  <a:gd name="connsiteX19" fmla="*/ 297848 w 1271161"/>
                  <a:gd name="connsiteY19" fmla="*/ 1486430 h 1489866"/>
                  <a:gd name="connsiteX20" fmla="*/ 133723 w 1271161"/>
                  <a:gd name="connsiteY20" fmla="*/ 1408275 h 1489866"/>
                  <a:gd name="connsiteX21" fmla="*/ 47752 w 1271161"/>
                  <a:gd name="connsiteY21" fmla="*/ 1259780 h 1489866"/>
                  <a:gd name="connsiteX22" fmla="*/ 859 w 1271161"/>
                  <a:gd name="connsiteY22" fmla="*/ 1056578 h 1489866"/>
                  <a:gd name="connsiteX23" fmla="*/ 86418 w 1271161"/>
                  <a:gd name="connsiteY23" fmla="*/ 863658 h 1489866"/>
                  <a:gd name="connsiteX24" fmla="*/ 125907 w 1271161"/>
                  <a:gd name="connsiteY24" fmla="*/ 657987 h 1489866"/>
                  <a:gd name="connsiteX25" fmla="*/ 219693 w 1271161"/>
                  <a:gd name="connsiteY25" fmla="*/ 532939 h 1489866"/>
                  <a:gd name="connsiteX26" fmla="*/ 231267 w 1271161"/>
                  <a:gd name="connsiteY26" fmla="*/ 476721 h 1489866"/>
                  <a:gd name="connsiteX27" fmla="*/ 238657 w 1271161"/>
                  <a:gd name="connsiteY27" fmla="*/ 376629 h 1489866"/>
                  <a:gd name="connsiteX28" fmla="*/ 277734 w 1271161"/>
                  <a:gd name="connsiteY28" fmla="*/ 204688 h 1489866"/>
                  <a:gd name="connsiteX29" fmla="*/ 410642 w 1271161"/>
                  <a:gd name="connsiteY29" fmla="*/ 54894 h 1489866"/>
                  <a:gd name="connsiteX30" fmla="*/ 477605 w 1271161"/>
                  <a:gd name="connsiteY30" fmla="*/ 17116 h 1489866"/>
                  <a:gd name="connsiteX31" fmla="*/ 620131 w 1271161"/>
                  <a:gd name="connsiteY31" fmla="*/ 828 h 1489866"/>
                  <a:gd name="connsiteX32" fmla="*/ 630409 w 1271161"/>
                  <a:gd name="connsiteY32" fmla="*/ 20 h 1489866"/>
                  <a:gd name="connsiteX0" fmla="*/ 630409 w 1271161"/>
                  <a:gd name="connsiteY0" fmla="*/ 20 h 1489866"/>
                  <a:gd name="connsiteX1" fmla="*/ 635581 w 1271161"/>
                  <a:gd name="connsiteY1" fmla="*/ 223 h 1489866"/>
                  <a:gd name="connsiteX2" fmla="*/ 651031 w 1271161"/>
                  <a:gd name="connsiteY2" fmla="*/ 828 h 1489866"/>
                  <a:gd name="connsiteX3" fmla="*/ 793557 w 1271161"/>
                  <a:gd name="connsiteY3" fmla="*/ 17116 h 1489866"/>
                  <a:gd name="connsiteX4" fmla="*/ 860519 w 1271161"/>
                  <a:gd name="connsiteY4" fmla="*/ 54894 h 1489866"/>
                  <a:gd name="connsiteX5" fmla="*/ 993427 w 1271161"/>
                  <a:gd name="connsiteY5" fmla="*/ 204688 h 1489866"/>
                  <a:gd name="connsiteX6" fmla="*/ 1032504 w 1271161"/>
                  <a:gd name="connsiteY6" fmla="*/ 376629 h 1489866"/>
                  <a:gd name="connsiteX7" fmla="*/ 1039894 w 1271161"/>
                  <a:gd name="connsiteY7" fmla="*/ 476721 h 1489866"/>
                  <a:gd name="connsiteX8" fmla="*/ 1051468 w 1271161"/>
                  <a:gd name="connsiteY8" fmla="*/ 532939 h 1489866"/>
                  <a:gd name="connsiteX9" fmla="*/ 1145254 w 1271161"/>
                  <a:gd name="connsiteY9" fmla="*/ 657987 h 1489866"/>
                  <a:gd name="connsiteX10" fmla="*/ 1184743 w 1271161"/>
                  <a:gd name="connsiteY10" fmla="*/ 863658 h 1489866"/>
                  <a:gd name="connsiteX11" fmla="*/ 1270302 w 1271161"/>
                  <a:gd name="connsiteY11" fmla="*/ 1056578 h 1489866"/>
                  <a:gd name="connsiteX12" fmla="*/ 1223409 w 1271161"/>
                  <a:gd name="connsiteY12" fmla="*/ 1259780 h 1489866"/>
                  <a:gd name="connsiteX13" fmla="*/ 1137438 w 1271161"/>
                  <a:gd name="connsiteY13" fmla="*/ 1408275 h 1489866"/>
                  <a:gd name="connsiteX14" fmla="*/ 973313 w 1271161"/>
                  <a:gd name="connsiteY14" fmla="*/ 1486430 h 1489866"/>
                  <a:gd name="connsiteX15" fmla="*/ 832634 w 1271161"/>
                  <a:gd name="connsiteY15" fmla="*/ 1470799 h 1489866"/>
                  <a:gd name="connsiteX16" fmla="*/ 594837 w 1271161"/>
                  <a:gd name="connsiteY16" fmla="*/ 1423906 h 1489866"/>
                  <a:gd name="connsiteX17" fmla="*/ 438527 w 1271161"/>
                  <a:gd name="connsiteY17" fmla="*/ 1470799 h 1489866"/>
                  <a:gd name="connsiteX18" fmla="*/ 297848 w 1271161"/>
                  <a:gd name="connsiteY18" fmla="*/ 1486430 h 1489866"/>
                  <a:gd name="connsiteX19" fmla="*/ 133723 w 1271161"/>
                  <a:gd name="connsiteY19" fmla="*/ 1408275 h 1489866"/>
                  <a:gd name="connsiteX20" fmla="*/ 47752 w 1271161"/>
                  <a:gd name="connsiteY20" fmla="*/ 1259780 h 1489866"/>
                  <a:gd name="connsiteX21" fmla="*/ 859 w 1271161"/>
                  <a:gd name="connsiteY21" fmla="*/ 1056578 h 1489866"/>
                  <a:gd name="connsiteX22" fmla="*/ 86418 w 1271161"/>
                  <a:gd name="connsiteY22" fmla="*/ 863658 h 1489866"/>
                  <a:gd name="connsiteX23" fmla="*/ 125907 w 1271161"/>
                  <a:gd name="connsiteY23" fmla="*/ 657987 h 1489866"/>
                  <a:gd name="connsiteX24" fmla="*/ 219693 w 1271161"/>
                  <a:gd name="connsiteY24" fmla="*/ 532939 h 1489866"/>
                  <a:gd name="connsiteX25" fmla="*/ 231267 w 1271161"/>
                  <a:gd name="connsiteY25" fmla="*/ 476721 h 1489866"/>
                  <a:gd name="connsiteX26" fmla="*/ 238657 w 1271161"/>
                  <a:gd name="connsiteY26" fmla="*/ 376629 h 1489866"/>
                  <a:gd name="connsiteX27" fmla="*/ 277734 w 1271161"/>
                  <a:gd name="connsiteY27" fmla="*/ 204688 h 1489866"/>
                  <a:gd name="connsiteX28" fmla="*/ 410642 w 1271161"/>
                  <a:gd name="connsiteY28" fmla="*/ 54894 h 1489866"/>
                  <a:gd name="connsiteX29" fmla="*/ 477605 w 1271161"/>
                  <a:gd name="connsiteY29" fmla="*/ 17116 h 1489866"/>
                  <a:gd name="connsiteX30" fmla="*/ 620131 w 1271161"/>
                  <a:gd name="connsiteY30" fmla="*/ 828 h 1489866"/>
                  <a:gd name="connsiteX31" fmla="*/ 630409 w 1271161"/>
                  <a:gd name="connsiteY31" fmla="*/ 20 h 1489866"/>
                  <a:gd name="connsiteX0" fmla="*/ 630409 w 1271161"/>
                  <a:gd name="connsiteY0" fmla="*/ 20 h 1489084"/>
                  <a:gd name="connsiteX1" fmla="*/ 635581 w 1271161"/>
                  <a:gd name="connsiteY1" fmla="*/ 223 h 1489084"/>
                  <a:gd name="connsiteX2" fmla="*/ 651031 w 1271161"/>
                  <a:gd name="connsiteY2" fmla="*/ 828 h 1489084"/>
                  <a:gd name="connsiteX3" fmla="*/ 793557 w 1271161"/>
                  <a:gd name="connsiteY3" fmla="*/ 17116 h 1489084"/>
                  <a:gd name="connsiteX4" fmla="*/ 860519 w 1271161"/>
                  <a:gd name="connsiteY4" fmla="*/ 54894 h 1489084"/>
                  <a:gd name="connsiteX5" fmla="*/ 993427 w 1271161"/>
                  <a:gd name="connsiteY5" fmla="*/ 204688 h 1489084"/>
                  <a:gd name="connsiteX6" fmla="*/ 1032504 w 1271161"/>
                  <a:gd name="connsiteY6" fmla="*/ 376629 h 1489084"/>
                  <a:gd name="connsiteX7" fmla="*/ 1039894 w 1271161"/>
                  <a:gd name="connsiteY7" fmla="*/ 476721 h 1489084"/>
                  <a:gd name="connsiteX8" fmla="*/ 1051468 w 1271161"/>
                  <a:gd name="connsiteY8" fmla="*/ 532939 h 1489084"/>
                  <a:gd name="connsiteX9" fmla="*/ 1145254 w 1271161"/>
                  <a:gd name="connsiteY9" fmla="*/ 657987 h 1489084"/>
                  <a:gd name="connsiteX10" fmla="*/ 1184743 w 1271161"/>
                  <a:gd name="connsiteY10" fmla="*/ 863658 h 1489084"/>
                  <a:gd name="connsiteX11" fmla="*/ 1270302 w 1271161"/>
                  <a:gd name="connsiteY11" fmla="*/ 1056578 h 1489084"/>
                  <a:gd name="connsiteX12" fmla="*/ 1223409 w 1271161"/>
                  <a:gd name="connsiteY12" fmla="*/ 1259780 h 1489084"/>
                  <a:gd name="connsiteX13" fmla="*/ 1137438 w 1271161"/>
                  <a:gd name="connsiteY13" fmla="*/ 1408275 h 1489084"/>
                  <a:gd name="connsiteX14" fmla="*/ 973313 w 1271161"/>
                  <a:gd name="connsiteY14" fmla="*/ 1486430 h 1489084"/>
                  <a:gd name="connsiteX15" fmla="*/ 832634 w 1271161"/>
                  <a:gd name="connsiteY15" fmla="*/ 1470799 h 1489084"/>
                  <a:gd name="connsiteX16" fmla="*/ 438527 w 1271161"/>
                  <a:gd name="connsiteY16" fmla="*/ 1470799 h 1489084"/>
                  <a:gd name="connsiteX17" fmla="*/ 297848 w 1271161"/>
                  <a:gd name="connsiteY17" fmla="*/ 1486430 h 1489084"/>
                  <a:gd name="connsiteX18" fmla="*/ 133723 w 1271161"/>
                  <a:gd name="connsiteY18" fmla="*/ 1408275 h 1489084"/>
                  <a:gd name="connsiteX19" fmla="*/ 47752 w 1271161"/>
                  <a:gd name="connsiteY19" fmla="*/ 1259780 h 1489084"/>
                  <a:gd name="connsiteX20" fmla="*/ 859 w 1271161"/>
                  <a:gd name="connsiteY20" fmla="*/ 1056578 h 1489084"/>
                  <a:gd name="connsiteX21" fmla="*/ 86418 w 1271161"/>
                  <a:gd name="connsiteY21" fmla="*/ 863658 h 1489084"/>
                  <a:gd name="connsiteX22" fmla="*/ 125907 w 1271161"/>
                  <a:gd name="connsiteY22" fmla="*/ 657987 h 1489084"/>
                  <a:gd name="connsiteX23" fmla="*/ 219693 w 1271161"/>
                  <a:gd name="connsiteY23" fmla="*/ 532939 h 1489084"/>
                  <a:gd name="connsiteX24" fmla="*/ 231267 w 1271161"/>
                  <a:gd name="connsiteY24" fmla="*/ 476721 h 1489084"/>
                  <a:gd name="connsiteX25" fmla="*/ 238657 w 1271161"/>
                  <a:gd name="connsiteY25" fmla="*/ 376629 h 1489084"/>
                  <a:gd name="connsiteX26" fmla="*/ 277734 w 1271161"/>
                  <a:gd name="connsiteY26" fmla="*/ 204688 h 1489084"/>
                  <a:gd name="connsiteX27" fmla="*/ 410642 w 1271161"/>
                  <a:gd name="connsiteY27" fmla="*/ 54894 h 1489084"/>
                  <a:gd name="connsiteX28" fmla="*/ 477605 w 1271161"/>
                  <a:gd name="connsiteY28" fmla="*/ 17116 h 1489084"/>
                  <a:gd name="connsiteX29" fmla="*/ 620131 w 1271161"/>
                  <a:gd name="connsiteY29" fmla="*/ 828 h 1489084"/>
                  <a:gd name="connsiteX30" fmla="*/ 630409 w 1271161"/>
                  <a:gd name="connsiteY30" fmla="*/ 20 h 1489084"/>
                  <a:gd name="connsiteX0" fmla="*/ 630409 w 1271161"/>
                  <a:gd name="connsiteY0" fmla="*/ 20 h 1488890"/>
                  <a:gd name="connsiteX1" fmla="*/ 635581 w 1271161"/>
                  <a:gd name="connsiteY1" fmla="*/ 223 h 1488890"/>
                  <a:gd name="connsiteX2" fmla="*/ 651031 w 1271161"/>
                  <a:gd name="connsiteY2" fmla="*/ 828 h 1488890"/>
                  <a:gd name="connsiteX3" fmla="*/ 793557 w 1271161"/>
                  <a:gd name="connsiteY3" fmla="*/ 17116 h 1488890"/>
                  <a:gd name="connsiteX4" fmla="*/ 860519 w 1271161"/>
                  <a:gd name="connsiteY4" fmla="*/ 54894 h 1488890"/>
                  <a:gd name="connsiteX5" fmla="*/ 993427 w 1271161"/>
                  <a:gd name="connsiteY5" fmla="*/ 204688 h 1488890"/>
                  <a:gd name="connsiteX6" fmla="*/ 1032504 w 1271161"/>
                  <a:gd name="connsiteY6" fmla="*/ 376629 h 1488890"/>
                  <a:gd name="connsiteX7" fmla="*/ 1039894 w 1271161"/>
                  <a:gd name="connsiteY7" fmla="*/ 476721 h 1488890"/>
                  <a:gd name="connsiteX8" fmla="*/ 1051468 w 1271161"/>
                  <a:gd name="connsiteY8" fmla="*/ 532939 h 1488890"/>
                  <a:gd name="connsiteX9" fmla="*/ 1145254 w 1271161"/>
                  <a:gd name="connsiteY9" fmla="*/ 657987 h 1488890"/>
                  <a:gd name="connsiteX10" fmla="*/ 1184743 w 1271161"/>
                  <a:gd name="connsiteY10" fmla="*/ 863658 h 1488890"/>
                  <a:gd name="connsiteX11" fmla="*/ 1270302 w 1271161"/>
                  <a:gd name="connsiteY11" fmla="*/ 1056578 h 1488890"/>
                  <a:gd name="connsiteX12" fmla="*/ 1223409 w 1271161"/>
                  <a:gd name="connsiteY12" fmla="*/ 1259780 h 1488890"/>
                  <a:gd name="connsiteX13" fmla="*/ 1137438 w 1271161"/>
                  <a:gd name="connsiteY13" fmla="*/ 1408275 h 1488890"/>
                  <a:gd name="connsiteX14" fmla="*/ 973313 w 1271161"/>
                  <a:gd name="connsiteY14" fmla="*/ 1486430 h 1488890"/>
                  <a:gd name="connsiteX15" fmla="*/ 832634 w 1271161"/>
                  <a:gd name="connsiteY15" fmla="*/ 1470799 h 1488890"/>
                  <a:gd name="connsiteX16" fmla="*/ 297848 w 1271161"/>
                  <a:gd name="connsiteY16" fmla="*/ 1486430 h 1488890"/>
                  <a:gd name="connsiteX17" fmla="*/ 133723 w 1271161"/>
                  <a:gd name="connsiteY17" fmla="*/ 1408275 h 1488890"/>
                  <a:gd name="connsiteX18" fmla="*/ 47752 w 1271161"/>
                  <a:gd name="connsiteY18" fmla="*/ 1259780 h 1488890"/>
                  <a:gd name="connsiteX19" fmla="*/ 859 w 1271161"/>
                  <a:gd name="connsiteY19" fmla="*/ 1056578 h 1488890"/>
                  <a:gd name="connsiteX20" fmla="*/ 86418 w 1271161"/>
                  <a:gd name="connsiteY20" fmla="*/ 863658 h 1488890"/>
                  <a:gd name="connsiteX21" fmla="*/ 125907 w 1271161"/>
                  <a:gd name="connsiteY21" fmla="*/ 657987 h 1488890"/>
                  <a:gd name="connsiteX22" fmla="*/ 219693 w 1271161"/>
                  <a:gd name="connsiteY22" fmla="*/ 532939 h 1488890"/>
                  <a:gd name="connsiteX23" fmla="*/ 231267 w 1271161"/>
                  <a:gd name="connsiteY23" fmla="*/ 476721 h 1488890"/>
                  <a:gd name="connsiteX24" fmla="*/ 238657 w 1271161"/>
                  <a:gd name="connsiteY24" fmla="*/ 376629 h 1488890"/>
                  <a:gd name="connsiteX25" fmla="*/ 277734 w 1271161"/>
                  <a:gd name="connsiteY25" fmla="*/ 204688 h 1488890"/>
                  <a:gd name="connsiteX26" fmla="*/ 410642 w 1271161"/>
                  <a:gd name="connsiteY26" fmla="*/ 54894 h 1488890"/>
                  <a:gd name="connsiteX27" fmla="*/ 477605 w 1271161"/>
                  <a:gd name="connsiteY27" fmla="*/ 17116 h 1488890"/>
                  <a:gd name="connsiteX28" fmla="*/ 620131 w 1271161"/>
                  <a:gd name="connsiteY28" fmla="*/ 828 h 1488890"/>
                  <a:gd name="connsiteX29" fmla="*/ 630409 w 1271161"/>
                  <a:gd name="connsiteY29" fmla="*/ 20 h 1488890"/>
                  <a:gd name="connsiteX0" fmla="*/ 630409 w 1271161"/>
                  <a:gd name="connsiteY0" fmla="*/ 20 h 1486430"/>
                  <a:gd name="connsiteX1" fmla="*/ 635581 w 1271161"/>
                  <a:gd name="connsiteY1" fmla="*/ 223 h 1486430"/>
                  <a:gd name="connsiteX2" fmla="*/ 651031 w 1271161"/>
                  <a:gd name="connsiteY2" fmla="*/ 828 h 1486430"/>
                  <a:gd name="connsiteX3" fmla="*/ 793557 w 1271161"/>
                  <a:gd name="connsiteY3" fmla="*/ 17116 h 1486430"/>
                  <a:gd name="connsiteX4" fmla="*/ 860519 w 1271161"/>
                  <a:gd name="connsiteY4" fmla="*/ 54894 h 1486430"/>
                  <a:gd name="connsiteX5" fmla="*/ 993427 w 1271161"/>
                  <a:gd name="connsiteY5" fmla="*/ 204688 h 1486430"/>
                  <a:gd name="connsiteX6" fmla="*/ 1032504 w 1271161"/>
                  <a:gd name="connsiteY6" fmla="*/ 376629 h 1486430"/>
                  <a:gd name="connsiteX7" fmla="*/ 1039894 w 1271161"/>
                  <a:gd name="connsiteY7" fmla="*/ 476721 h 1486430"/>
                  <a:gd name="connsiteX8" fmla="*/ 1051468 w 1271161"/>
                  <a:gd name="connsiteY8" fmla="*/ 532939 h 1486430"/>
                  <a:gd name="connsiteX9" fmla="*/ 1145254 w 1271161"/>
                  <a:gd name="connsiteY9" fmla="*/ 657987 h 1486430"/>
                  <a:gd name="connsiteX10" fmla="*/ 1184743 w 1271161"/>
                  <a:gd name="connsiteY10" fmla="*/ 863658 h 1486430"/>
                  <a:gd name="connsiteX11" fmla="*/ 1270302 w 1271161"/>
                  <a:gd name="connsiteY11" fmla="*/ 1056578 h 1486430"/>
                  <a:gd name="connsiteX12" fmla="*/ 1223409 w 1271161"/>
                  <a:gd name="connsiteY12" fmla="*/ 1259780 h 1486430"/>
                  <a:gd name="connsiteX13" fmla="*/ 1137438 w 1271161"/>
                  <a:gd name="connsiteY13" fmla="*/ 1408275 h 1486430"/>
                  <a:gd name="connsiteX14" fmla="*/ 973313 w 1271161"/>
                  <a:gd name="connsiteY14" fmla="*/ 1486430 h 1486430"/>
                  <a:gd name="connsiteX15" fmla="*/ 297848 w 1271161"/>
                  <a:gd name="connsiteY15" fmla="*/ 1486430 h 1486430"/>
                  <a:gd name="connsiteX16" fmla="*/ 133723 w 1271161"/>
                  <a:gd name="connsiteY16" fmla="*/ 1408275 h 1486430"/>
                  <a:gd name="connsiteX17" fmla="*/ 47752 w 1271161"/>
                  <a:gd name="connsiteY17" fmla="*/ 1259780 h 1486430"/>
                  <a:gd name="connsiteX18" fmla="*/ 859 w 1271161"/>
                  <a:gd name="connsiteY18" fmla="*/ 1056578 h 1486430"/>
                  <a:gd name="connsiteX19" fmla="*/ 86418 w 1271161"/>
                  <a:gd name="connsiteY19" fmla="*/ 863658 h 1486430"/>
                  <a:gd name="connsiteX20" fmla="*/ 125907 w 1271161"/>
                  <a:gd name="connsiteY20" fmla="*/ 657987 h 1486430"/>
                  <a:gd name="connsiteX21" fmla="*/ 219693 w 1271161"/>
                  <a:gd name="connsiteY21" fmla="*/ 532939 h 1486430"/>
                  <a:gd name="connsiteX22" fmla="*/ 231267 w 1271161"/>
                  <a:gd name="connsiteY22" fmla="*/ 476721 h 1486430"/>
                  <a:gd name="connsiteX23" fmla="*/ 238657 w 1271161"/>
                  <a:gd name="connsiteY23" fmla="*/ 376629 h 1486430"/>
                  <a:gd name="connsiteX24" fmla="*/ 277734 w 1271161"/>
                  <a:gd name="connsiteY24" fmla="*/ 204688 h 1486430"/>
                  <a:gd name="connsiteX25" fmla="*/ 410642 w 1271161"/>
                  <a:gd name="connsiteY25" fmla="*/ 54894 h 1486430"/>
                  <a:gd name="connsiteX26" fmla="*/ 477605 w 1271161"/>
                  <a:gd name="connsiteY26" fmla="*/ 17116 h 1486430"/>
                  <a:gd name="connsiteX27" fmla="*/ 620131 w 1271161"/>
                  <a:gd name="connsiteY27" fmla="*/ 828 h 1486430"/>
                  <a:gd name="connsiteX28" fmla="*/ 630409 w 1271161"/>
                  <a:gd name="connsiteY28" fmla="*/ 20 h 1486430"/>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973313 w 1271161"/>
                  <a:gd name="connsiteY14" fmla="*/ 1486430 h 1559680"/>
                  <a:gd name="connsiteX15" fmla="*/ 643218 w 1271161"/>
                  <a:gd name="connsiteY15" fmla="*/ 1559680 h 1559680"/>
                  <a:gd name="connsiteX16" fmla="*/ 297848 w 1271161"/>
                  <a:gd name="connsiteY16" fmla="*/ 1486430 h 1559680"/>
                  <a:gd name="connsiteX17" fmla="*/ 133723 w 1271161"/>
                  <a:gd name="connsiteY17" fmla="*/ 1408275 h 1559680"/>
                  <a:gd name="connsiteX18" fmla="*/ 47752 w 1271161"/>
                  <a:gd name="connsiteY18" fmla="*/ 1259780 h 1559680"/>
                  <a:gd name="connsiteX19" fmla="*/ 859 w 1271161"/>
                  <a:gd name="connsiteY19" fmla="*/ 1056578 h 1559680"/>
                  <a:gd name="connsiteX20" fmla="*/ 86418 w 1271161"/>
                  <a:gd name="connsiteY20" fmla="*/ 863658 h 1559680"/>
                  <a:gd name="connsiteX21" fmla="*/ 125907 w 1271161"/>
                  <a:gd name="connsiteY21" fmla="*/ 657987 h 1559680"/>
                  <a:gd name="connsiteX22" fmla="*/ 219693 w 1271161"/>
                  <a:gd name="connsiteY22" fmla="*/ 532939 h 1559680"/>
                  <a:gd name="connsiteX23" fmla="*/ 231267 w 1271161"/>
                  <a:gd name="connsiteY23" fmla="*/ 476721 h 1559680"/>
                  <a:gd name="connsiteX24" fmla="*/ 238657 w 1271161"/>
                  <a:gd name="connsiteY24" fmla="*/ 376629 h 1559680"/>
                  <a:gd name="connsiteX25" fmla="*/ 277734 w 1271161"/>
                  <a:gd name="connsiteY25" fmla="*/ 204688 h 1559680"/>
                  <a:gd name="connsiteX26" fmla="*/ 410642 w 1271161"/>
                  <a:gd name="connsiteY26" fmla="*/ 54894 h 1559680"/>
                  <a:gd name="connsiteX27" fmla="*/ 477605 w 1271161"/>
                  <a:gd name="connsiteY27" fmla="*/ 17116 h 1559680"/>
                  <a:gd name="connsiteX28" fmla="*/ 620131 w 1271161"/>
                  <a:gd name="connsiteY28" fmla="*/ 828 h 1559680"/>
                  <a:gd name="connsiteX29" fmla="*/ 630409 w 1271161"/>
                  <a:gd name="connsiteY29" fmla="*/ 20 h 1559680"/>
                  <a:gd name="connsiteX0" fmla="*/ 630409 w 1271161"/>
                  <a:gd name="connsiteY0" fmla="*/ 20 h 1561481"/>
                  <a:gd name="connsiteX1" fmla="*/ 635581 w 1271161"/>
                  <a:gd name="connsiteY1" fmla="*/ 223 h 1561481"/>
                  <a:gd name="connsiteX2" fmla="*/ 651031 w 1271161"/>
                  <a:gd name="connsiteY2" fmla="*/ 828 h 1561481"/>
                  <a:gd name="connsiteX3" fmla="*/ 793557 w 1271161"/>
                  <a:gd name="connsiteY3" fmla="*/ 17116 h 1561481"/>
                  <a:gd name="connsiteX4" fmla="*/ 860519 w 1271161"/>
                  <a:gd name="connsiteY4" fmla="*/ 54894 h 1561481"/>
                  <a:gd name="connsiteX5" fmla="*/ 993427 w 1271161"/>
                  <a:gd name="connsiteY5" fmla="*/ 204688 h 1561481"/>
                  <a:gd name="connsiteX6" fmla="*/ 1032504 w 1271161"/>
                  <a:gd name="connsiteY6" fmla="*/ 376629 h 1561481"/>
                  <a:gd name="connsiteX7" fmla="*/ 1039894 w 1271161"/>
                  <a:gd name="connsiteY7" fmla="*/ 476721 h 1561481"/>
                  <a:gd name="connsiteX8" fmla="*/ 1051468 w 1271161"/>
                  <a:gd name="connsiteY8" fmla="*/ 532939 h 1561481"/>
                  <a:gd name="connsiteX9" fmla="*/ 1145254 w 1271161"/>
                  <a:gd name="connsiteY9" fmla="*/ 657987 h 1561481"/>
                  <a:gd name="connsiteX10" fmla="*/ 1184743 w 1271161"/>
                  <a:gd name="connsiteY10" fmla="*/ 863658 h 1561481"/>
                  <a:gd name="connsiteX11" fmla="*/ 1270302 w 1271161"/>
                  <a:gd name="connsiteY11" fmla="*/ 1056578 h 1561481"/>
                  <a:gd name="connsiteX12" fmla="*/ 1223409 w 1271161"/>
                  <a:gd name="connsiteY12" fmla="*/ 1259780 h 1561481"/>
                  <a:gd name="connsiteX13" fmla="*/ 1137438 w 1271161"/>
                  <a:gd name="connsiteY13" fmla="*/ 1408275 h 1561481"/>
                  <a:gd name="connsiteX14" fmla="*/ 643218 w 1271161"/>
                  <a:gd name="connsiteY14" fmla="*/ 1559680 h 1561481"/>
                  <a:gd name="connsiteX15" fmla="*/ 297848 w 1271161"/>
                  <a:gd name="connsiteY15" fmla="*/ 1486430 h 1561481"/>
                  <a:gd name="connsiteX16" fmla="*/ 133723 w 1271161"/>
                  <a:gd name="connsiteY16" fmla="*/ 1408275 h 1561481"/>
                  <a:gd name="connsiteX17" fmla="*/ 47752 w 1271161"/>
                  <a:gd name="connsiteY17" fmla="*/ 1259780 h 1561481"/>
                  <a:gd name="connsiteX18" fmla="*/ 859 w 1271161"/>
                  <a:gd name="connsiteY18" fmla="*/ 1056578 h 1561481"/>
                  <a:gd name="connsiteX19" fmla="*/ 86418 w 1271161"/>
                  <a:gd name="connsiteY19" fmla="*/ 863658 h 1561481"/>
                  <a:gd name="connsiteX20" fmla="*/ 125907 w 1271161"/>
                  <a:gd name="connsiteY20" fmla="*/ 657987 h 1561481"/>
                  <a:gd name="connsiteX21" fmla="*/ 219693 w 1271161"/>
                  <a:gd name="connsiteY21" fmla="*/ 532939 h 1561481"/>
                  <a:gd name="connsiteX22" fmla="*/ 231267 w 1271161"/>
                  <a:gd name="connsiteY22" fmla="*/ 476721 h 1561481"/>
                  <a:gd name="connsiteX23" fmla="*/ 238657 w 1271161"/>
                  <a:gd name="connsiteY23" fmla="*/ 376629 h 1561481"/>
                  <a:gd name="connsiteX24" fmla="*/ 277734 w 1271161"/>
                  <a:gd name="connsiteY24" fmla="*/ 204688 h 1561481"/>
                  <a:gd name="connsiteX25" fmla="*/ 410642 w 1271161"/>
                  <a:gd name="connsiteY25" fmla="*/ 54894 h 1561481"/>
                  <a:gd name="connsiteX26" fmla="*/ 477605 w 1271161"/>
                  <a:gd name="connsiteY26" fmla="*/ 17116 h 1561481"/>
                  <a:gd name="connsiteX27" fmla="*/ 620131 w 1271161"/>
                  <a:gd name="connsiteY27" fmla="*/ 828 h 1561481"/>
                  <a:gd name="connsiteX28" fmla="*/ 630409 w 1271161"/>
                  <a:gd name="connsiteY28" fmla="*/ 20 h 1561481"/>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643218 w 1271161"/>
                  <a:gd name="connsiteY14" fmla="*/ 1559680 h 1559680"/>
                  <a:gd name="connsiteX15" fmla="*/ 133723 w 1271161"/>
                  <a:gd name="connsiteY15" fmla="*/ 1408275 h 1559680"/>
                  <a:gd name="connsiteX16" fmla="*/ 47752 w 1271161"/>
                  <a:gd name="connsiteY16" fmla="*/ 1259780 h 1559680"/>
                  <a:gd name="connsiteX17" fmla="*/ 859 w 1271161"/>
                  <a:gd name="connsiteY17" fmla="*/ 1056578 h 1559680"/>
                  <a:gd name="connsiteX18" fmla="*/ 86418 w 1271161"/>
                  <a:gd name="connsiteY18" fmla="*/ 863658 h 1559680"/>
                  <a:gd name="connsiteX19" fmla="*/ 125907 w 1271161"/>
                  <a:gd name="connsiteY19" fmla="*/ 657987 h 1559680"/>
                  <a:gd name="connsiteX20" fmla="*/ 219693 w 1271161"/>
                  <a:gd name="connsiteY20" fmla="*/ 532939 h 1559680"/>
                  <a:gd name="connsiteX21" fmla="*/ 231267 w 1271161"/>
                  <a:gd name="connsiteY21" fmla="*/ 476721 h 1559680"/>
                  <a:gd name="connsiteX22" fmla="*/ 238657 w 1271161"/>
                  <a:gd name="connsiteY22" fmla="*/ 376629 h 1559680"/>
                  <a:gd name="connsiteX23" fmla="*/ 277734 w 1271161"/>
                  <a:gd name="connsiteY23" fmla="*/ 204688 h 1559680"/>
                  <a:gd name="connsiteX24" fmla="*/ 410642 w 1271161"/>
                  <a:gd name="connsiteY24" fmla="*/ 54894 h 1559680"/>
                  <a:gd name="connsiteX25" fmla="*/ 477605 w 1271161"/>
                  <a:gd name="connsiteY25" fmla="*/ 17116 h 1559680"/>
                  <a:gd name="connsiteX26" fmla="*/ 620131 w 1271161"/>
                  <a:gd name="connsiteY26" fmla="*/ 828 h 1559680"/>
                  <a:gd name="connsiteX27" fmla="*/ 630409 w 1271161"/>
                  <a:gd name="connsiteY27" fmla="*/ 20 h 1559680"/>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643218 w 1271161"/>
                  <a:gd name="connsiteY14" fmla="*/ 1559680 h 1559680"/>
                  <a:gd name="connsiteX15" fmla="*/ 133723 w 1271161"/>
                  <a:gd name="connsiteY15" fmla="*/ 1408275 h 1559680"/>
                  <a:gd name="connsiteX16" fmla="*/ 47752 w 1271161"/>
                  <a:gd name="connsiteY16" fmla="*/ 1259780 h 1559680"/>
                  <a:gd name="connsiteX17" fmla="*/ 859 w 1271161"/>
                  <a:gd name="connsiteY17" fmla="*/ 1056578 h 1559680"/>
                  <a:gd name="connsiteX18" fmla="*/ 86418 w 1271161"/>
                  <a:gd name="connsiteY18" fmla="*/ 863658 h 1559680"/>
                  <a:gd name="connsiteX19" fmla="*/ 125907 w 1271161"/>
                  <a:gd name="connsiteY19" fmla="*/ 657987 h 1559680"/>
                  <a:gd name="connsiteX20" fmla="*/ 219693 w 1271161"/>
                  <a:gd name="connsiteY20" fmla="*/ 532939 h 1559680"/>
                  <a:gd name="connsiteX21" fmla="*/ 231267 w 1271161"/>
                  <a:gd name="connsiteY21" fmla="*/ 476721 h 1559680"/>
                  <a:gd name="connsiteX22" fmla="*/ 238657 w 1271161"/>
                  <a:gd name="connsiteY22" fmla="*/ 376629 h 1559680"/>
                  <a:gd name="connsiteX23" fmla="*/ 277734 w 1271161"/>
                  <a:gd name="connsiteY23" fmla="*/ 204688 h 1559680"/>
                  <a:gd name="connsiteX24" fmla="*/ 410642 w 1271161"/>
                  <a:gd name="connsiteY24" fmla="*/ 54894 h 1559680"/>
                  <a:gd name="connsiteX25" fmla="*/ 477605 w 1271161"/>
                  <a:gd name="connsiteY25" fmla="*/ 17116 h 1559680"/>
                  <a:gd name="connsiteX26" fmla="*/ 620131 w 1271161"/>
                  <a:gd name="connsiteY26" fmla="*/ 828 h 1559680"/>
                  <a:gd name="connsiteX27" fmla="*/ 630409 w 1271161"/>
                  <a:gd name="connsiteY27" fmla="*/ 20 h 1559680"/>
                  <a:gd name="connsiteX0" fmla="*/ 630409 w 1288480"/>
                  <a:gd name="connsiteY0" fmla="*/ 20 h 1562862"/>
                  <a:gd name="connsiteX1" fmla="*/ 635581 w 1288480"/>
                  <a:gd name="connsiteY1" fmla="*/ 223 h 1562862"/>
                  <a:gd name="connsiteX2" fmla="*/ 651031 w 1288480"/>
                  <a:gd name="connsiteY2" fmla="*/ 828 h 1562862"/>
                  <a:gd name="connsiteX3" fmla="*/ 793557 w 1288480"/>
                  <a:gd name="connsiteY3" fmla="*/ 17116 h 1562862"/>
                  <a:gd name="connsiteX4" fmla="*/ 860519 w 1288480"/>
                  <a:gd name="connsiteY4" fmla="*/ 54894 h 1562862"/>
                  <a:gd name="connsiteX5" fmla="*/ 993427 w 1288480"/>
                  <a:gd name="connsiteY5" fmla="*/ 204688 h 1562862"/>
                  <a:gd name="connsiteX6" fmla="*/ 1032504 w 1288480"/>
                  <a:gd name="connsiteY6" fmla="*/ 376629 h 1562862"/>
                  <a:gd name="connsiteX7" fmla="*/ 1039894 w 1288480"/>
                  <a:gd name="connsiteY7" fmla="*/ 476721 h 1562862"/>
                  <a:gd name="connsiteX8" fmla="*/ 1051468 w 1288480"/>
                  <a:gd name="connsiteY8" fmla="*/ 532939 h 1562862"/>
                  <a:gd name="connsiteX9" fmla="*/ 1145254 w 1288480"/>
                  <a:gd name="connsiteY9" fmla="*/ 657987 h 1562862"/>
                  <a:gd name="connsiteX10" fmla="*/ 1184743 w 1288480"/>
                  <a:gd name="connsiteY10" fmla="*/ 863658 h 1562862"/>
                  <a:gd name="connsiteX11" fmla="*/ 1270302 w 1288480"/>
                  <a:gd name="connsiteY11" fmla="*/ 1056578 h 1562862"/>
                  <a:gd name="connsiteX12" fmla="*/ 1223409 w 1288480"/>
                  <a:gd name="connsiteY12" fmla="*/ 1259780 h 1562862"/>
                  <a:gd name="connsiteX13" fmla="*/ 643218 w 1288480"/>
                  <a:gd name="connsiteY13" fmla="*/ 1559680 h 1562862"/>
                  <a:gd name="connsiteX14" fmla="*/ 133723 w 1288480"/>
                  <a:gd name="connsiteY14" fmla="*/ 1408275 h 1562862"/>
                  <a:gd name="connsiteX15" fmla="*/ 47752 w 1288480"/>
                  <a:gd name="connsiteY15" fmla="*/ 1259780 h 1562862"/>
                  <a:gd name="connsiteX16" fmla="*/ 859 w 1288480"/>
                  <a:gd name="connsiteY16" fmla="*/ 1056578 h 1562862"/>
                  <a:gd name="connsiteX17" fmla="*/ 86418 w 1288480"/>
                  <a:gd name="connsiteY17" fmla="*/ 863658 h 1562862"/>
                  <a:gd name="connsiteX18" fmla="*/ 125907 w 1288480"/>
                  <a:gd name="connsiteY18" fmla="*/ 657987 h 1562862"/>
                  <a:gd name="connsiteX19" fmla="*/ 219693 w 1288480"/>
                  <a:gd name="connsiteY19" fmla="*/ 532939 h 1562862"/>
                  <a:gd name="connsiteX20" fmla="*/ 231267 w 1288480"/>
                  <a:gd name="connsiteY20" fmla="*/ 476721 h 1562862"/>
                  <a:gd name="connsiteX21" fmla="*/ 238657 w 1288480"/>
                  <a:gd name="connsiteY21" fmla="*/ 376629 h 1562862"/>
                  <a:gd name="connsiteX22" fmla="*/ 277734 w 1288480"/>
                  <a:gd name="connsiteY22" fmla="*/ 204688 h 1562862"/>
                  <a:gd name="connsiteX23" fmla="*/ 410642 w 1288480"/>
                  <a:gd name="connsiteY23" fmla="*/ 54894 h 1562862"/>
                  <a:gd name="connsiteX24" fmla="*/ 477605 w 1288480"/>
                  <a:gd name="connsiteY24" fmla="*/ 17116 h 1562862"/>
                  <a:gd name="connsiteX25" fmla="*/ 620131 w 1288480"/>
                  <a:gd name="connsiteY25" fmla="*/ 828 h 1562862"/>
                  <a:gd name="connsiteX26" fmla="*/ 630409 w 1288480"/>
                  <a:gd name="connsiteY26" fmla="*/ 20 h 1562862"/>
                  <a:gd name="connsiteX0" fmla="*/ 648705 w 1306776"/>
                  <a:gd name="connsiteY0" fmla="*/ 20 h 1559680"/>
                  <a:gd name="connsiteX1" fmla="*/ 653877 w 1306776"/>
                  <a:gd name="connsiteY1" fmla="*/ 223 h 1559680"/>
                  <a:gd name="connsiteX2" fmla="*/ 669327 w 1306776"/>
                  <a:gd name="connsiteY2" fmla="*/ 828 h 1559680"/>
                  <a:gd name="connsiteX3" fmla="*/ 811853 w 1306776"/>
                  <a:gd name="connsiteY3" fmla="*/ 17116 h 1559680"/>
                  <a:gd name="connsiteX4" fmla="*/ 878815 w 1306776"/>
                  <a:gd name="connsiteY4" fmla="*/ 54894 h 1559680"/>
                  <a:gd name="connsiteX5" fmla="*/ 1011723 w 1306776"/>
                  <a:gd name="connsiteY5" fmla="*/ 204688 h 1559680"/>
                  <a:gd name="connsiteX6" fmla="*/ 1050800 w 1306776"/>
                  <a:gd name="connsiteY6" fmla="*/ 376629 h 1559680"/>
                  <a:gd name="connsiteX7" fmla="*/ 1058190 w 1306776"/>
                  <a:gd name="connsiteY7" fmla="*/ 476721 h 1559680"/>
                  <a:gd name="connsiteX8" fmla="*/ 1069764 w 1306776"/>
                  <a:gd name="connsiteY8" fmla="*/ 532939 h 1559680"/>
                  <a:gd name="connsiteX9" fmla="*/ 1163550 w 1306776"/>
                  <a:gd name="connsiteY9" fmla="*/ 657987 h 1559680"/>
                  <a:gd name="connsiteX10" fmla="*/ 1203039 w 1306776"/>
                  <a:gd name="connsiteY10" fmla="*/ 863658 h 1559680"/>
                  <a:gd name="connsiteX11" fmla="*/ 1288598 w 1306776"/>
                  <a:gd name="connsiteY11" fmla="*/ 1056578 h 1559680"/>
                  <a:gd name="connsiteX12" fmla="*/ 1241705 w 1306776"/>
                  <a:gd name="connsiteY12" fmla="*/ 1259780 h 1559680"/>
                  <a:gd name="connsiteX13" fmla="*/ 661514 w 1306776"/>
                  <a:gd name="connsiteY13" fmla="*/ 1559680 h 1559680"/>
                  <a:gd name="connsiteX14" fmla="*/ 66048 w 1306776"/>
                  <a:gd name="connsiteY14" fmla="*/ 1259780 h 1559680"/>
                  <a:gd name="connsiteX15" fmla="*/ 19155 w 1306776"/>
                  <a:gd name="connsiteY15" fmla="*/ 1056578 h 1559680"/>
                  <a:gd name="connsiteX16" fmla="*/ 104714 w 1306776"/>
                  <a:gd name="connsiteY16" fmla="*/ 863658 h 1559680"/>
                  <a:gd name="connsiteX17" fmla="*/ 144203 w 1306776"/>
                  <a:gd name="connsiteY17" fmla="*/ 657987 h 1559680"/>
                  <a:gd name="connsiteX18" fmla="*/ 237989 w 1306776"/>
                  <a:gd name="connsiteY18" fmla="*/ 532939 h 1559680"/>
                  <a:gd name="connsiteX19" fmla="*/ 249563 w 1306776"/>
                  <a:gd name="connsiteY19" fmla="*/ 476721 h 1559680"/>
                  <a:gd name="connsiteX20" fmla="*/ 256953 w 1306776"/>
                  <a:gd name="connsiteY20" fmla="*/ 376629 h 1559680"/>
                  <a:gd name="connsiteX21" fmla="*/ 296030 w 1306776"/>
                  <a:gd name="connsiteY21" fmla="*/ 204688 h 1559680"/>
                  <a:gd name="connsiteX22" fmla="*/ 428938 w 1306776"/>
                  <a:gd name="connsiteY22" fmla="*/ 54894 h 1559680"/>
                  <a:gd name="connsiteX23" fmla="*/ 495901 w 1306776"/>
                  <a:gd name="connsiteY23" fmla="*/ 17116 h 1559680"/>
                  <a:gd name="connsiteX24" fmla="*/ 638427 w 1306776"/>
                  <a:gd name="connsiteY24" fmla="*/ 828 h 1559680"/>
                  <a:gd name="connsiteX25" fmla="*/ 648705 w 1306776"/>
                  <a:gd name="connsiteY25" fmla="*/ 20 h 1559680"/>
                  <a:gd name="connsiteX0" fmla="*/ 629619 w 1287690"/>
                  <a:gd name="connsiteY0" fmla="*/ 20 h 1560375"/>
                  <a:gd name="connsiteX1" fmla="*/ 634791 w 1287690"/>
                  <a:gd name="connsiteY1" fmla="*/ 223 h 1560375"/>
                  <a:gd name="connsiteX2" fmla="*/ 650241 w 1287690"/>
                  <a:gd name="connsiteY2" fmla="*/ 828 h 1560375"/>
                  <a:gd name="connsiteX3" fmla="*/ 792767 w 1287690"/>
                  <a:gd name="connsiteY3" fmla="*/ 17116 h 1560375"/>
                  <a:gd name="connsiteX4" fmla="*/ 859729 w 1287690"/>
                  <a:gd name="connsiteY4" fmla="*/ 54894 h 1560375"/>
                  <a:gd name="connsiteX5" fmla="*/ 992637 w 1287690"/>
                  <a:gd name="connsiteY5" fmla="*/ 204688 h 1560375"/>
                  <a:gd name="connsiteX6" fmla="*/ 1031714 w 1287690"/>
                  <a:gd name="connsiteY6" fmla="*/ 376629 h 1560375"/>
                  <a:gd name="connsiteX7" fmla="*/ 1039104 w 1287690"/>
                  <a:gd name="connsiteY7" fmla="*/ 476721 h 1560375"/>
                  <a:gd name="connsiteX8" fmla="*/ 1050678 w 1287690"/>
                  <a:gd name="connsiteY8" fmla="*/ 532939 h 1560375"/>
                  <a:gd name="connsiteX9" fmla="*/ 1144464 w 1287690"/>
                  <a:gd name="connsiteY9" fmla="*/ 657987 h 1560375"/>
                  <a:gd name="connsiteX10" fmla="*/ 1183953 w 1287690"/>
                  <a:gd name="connsiteY10" fmla="*/ 863658 h 1560375"/>
                  <a:gd name="connsiteX11" fmla="*/ 1269512 w 1287690"/>
                  <a:gd name="connsiteY11" fmla="*/ 1056578 h 1560375"/>
                  <a:gd name="connsiteX12" fmla="*/ 1222619 w 1287690"/>
                  <a:gd name="connsiteY12" fmla="*/ 1259780 h 1560375"/>
                  <a:gd name="connsiteX13" fmla="*/ 642428 w 1287690"/>
                  <a:gd name="connsiteY13" fmla="*/ 1559680 h 1560375"/>
                  <a:gd name="connsiteX14" fmla="*/ 100750 w 1287690"/>
                  <a:gd name="connsiteY14" fmla="*/ 1333739 h 1560375"/>
                  <a:gd name="connsiteX15" fmla="*/ 69 w 1287690"/>
                  <a:gd name="connsiteY15" fmla="*/ 1056578 h 1560375"/>
                  <a:gd name="connsiteX16" fmla="*/ 85628 w 1287690"/>
                  <a:gd name="connsiteY16" fmla="*/ 863658 h 1560375"/>
                  <a:gd name="connsiteX17" fmla="*/ 125117 w 1287690"/>
                  <a:gd name="connsiteY17" fmla="*/ 657987 h 1560375"/>
                  <a:gd name="connsiteX18" fmla="*/ 218903 w 1287690"/>
                  <a:gd name="connsiteY18" fmla="*/ 532939 h 1560375"/>
                  <a:gd name="connsiteX19" fmla="*/ 230477 w 1287690"/>
                  <a:gd name="connsiteY19" fmla="*/ 476721 h 1560375"/>
                  <a:gd name="connsiteX20" fmla="*/ 237867 w 1287690"/>
                  <a:gd name="connsiteY20" fmla="*/ 376629 h 1560375"/>
                  <a:gd name="connsiteX21" fmla="*/ 276944 w 1287690"/>
                  <a:gd name="connsiteY21" fmla="*/ 204688 h 1560375"/>
                  <a:gd name="connsiteX22" fmla="*/ 409852 w 1287690"/>
                  <a:gd name="connsiteY22" fmla="*/ 54894 h 1560375"/>
                  <a:gd name="connsiteX23" fmla="*/ 476815 w 1287690"/>
                  <a:gd name="connsiteY23" fmla="*/ 17116 h 1560375"/>
                  <a:gd name="connsiteX24" fmla="*/ 619341 w 1287690"/>
                  <a:gd name="connsiteY24" fmla="*/ 828 h 1560375"/>
                  <a:gd name="connsiteX25" fmla="*/ 629619 w 1287690"/>
                  <a:gd name="connsiteY25" fmla="*/ 20 h 1560375"/>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18903 w 1269533"/>
                  <a:gd name="connsiteY18" fmla="*/ 532939 h 1559737"/>
                  <a:gd name="connsiteX19" fmla="*/ 230477 w 1269533"/>
                  <a:gd name="connsiteY19" fmla="*/ 476721 h 1559737"/>
                  <a:gd name="connsiteX20" fmla="*/ 237867 w 1269533"/>
                  <a:gd name="connsiteY20" fmla="*/ 376629 h 1559737"/>
                  <a:gd name="connsiteX21" fmla="*/ 276944 w 1269533"/>
                  <a:gd name="connsiteY21" fmla="*/ 204688 h 1559737"/>
                  <a:gd name="connsiteX22" fmla="*/ 409852 w 1269533"/>
                  <a:gd name="connsiteY22" fmla="*/ 54894 h 1559737"/>
                  <a:gd name="connsiteX23" fmla="*/ 476815 w 1269533"/>
                  <a:gd name="connsiteY23" fmla="*/ 17116 h 1559737"/>
                  <a:gd name="connsiteX24" fmla="*/ 619341 w 1269533"/>
                  <a:gd name="connsiteY24" fmla="*/ 828 h 1559737"/>
                  <a:gd name="connsiteX25" fmla="*/ 629619 w 1269533"/>
                  <a:gd name="connsiteY25"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30477 w 1269533"/>
                  <a:gd name="connsiteY18" fmla="*/ 476721 h 1559737"/>
                  <a:gd name="connsiteX19" fmla="*/ 237867 w 1269533"/>
                  <a:gd name="connsiteY19" fmla="*/ 376629 h 1559737"/>
                  <a:gd name="connsiteX20" fmla="*/ 276944 w 1269533"/>
                  <a:gd name="connsiteY20" fmla="*/ 204688 h 1559737"/>
                  <a:gd name="connsiteX21" fmla="*/ 409852 w 1269533"/>
                  <a:gd name="connsiteY21" fmla="*/ 54894 h 1559737"/>
                  <a:gd name="connsiteX22" fmla="*/ 476815 w 1269533"/>
                  <a:gd name="connsiteY22" fmla="*/ 17116 h 1559737"/>
                  <a:gd name="connsiteX23" fmla="*/ 619341 w 1269533"/>
                  <a:gd name="connsiteY23" fmla="*/ 828 h 1559737"/>
                  <a:gd name="connsiteX24" fmla="*/ 629619 w 1269533"/>
                  <a:gd name="connsiteY24"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37867 w 1269533"/>
                  <a:gd name="connsiteY18" fmla="*/ 376629 h 1559737"/>
                  <a:gd name="connsiteX19" fmla="*/ 276944 w 1269533"/>
                  <a:gd name="connsiteY19" fmla="*/ 204688 h 1559737"/>
                  <a:gd name="connsiteX20" fmla="*/ 409852 w 1269533"/>
                  <a:gd name="connsiteY20" fmla="*/ 54894 h 1559737"/>
                  <a:gd name="connsiteX21" fmla="*/ 476815 w 1269533"/>
                  <a:gd name="connsiteY21" fmla="*/ 17116 h 1559737"/>
                  <a:gd name="connsiteX22" fmla="*/ 619341 w 1269533"/>
                  <a:gd name="connsiteY22" fmla="*/ 828 h 1559737"/>
                  <a:gd name="connsiteX23" fmla="*/ 629619 w 1269533"/>
                  <a:gd name="connsiteY23"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144464 w 1269533"/>
                  <a:gd name="connsiteY8" fmla="*/ 657987 h 1559737"/>
                  <a:gd name="connsiteX9" fmla="*/ 1183953 w 1269533"/>
                  <a:gd name="connsiteY9" fmla="*/ 863658 h 1559737"/>
                  <a:gd name="connsiteX10" fmla="*/ 1269512 w 1269533"/>
                  <a:gd name="connsiteY10" fmla="*/ 1056578 h 1559737"/>
                  <a:gd name="connsiteX11" fmla="*/ 1175555 w 1269533"/>
                  <a:gd name="connsiteY11" fmla="*/ 1313568 h 1559737"/>
                  <a:gd name="connsiteX12" fmla="*/ 642428 w 1269533"/>
                  <a:gd name="connsiteY12" fmla="*/ 1559680 h 1559737"/>
                  <a:gd name="connsiteX13" fmla="*/ 100750 w 1269533"/>
                  <a:gd name="connsiteY13" fmla="*/ 1333739 h 1559737"/>
                  <a:gd name="connsiteX14" fmla="*/ 69 w 1269533"/>
                  <a:gd name="connsiteY14" fmla="*/ 1056578 h 1559737"/>
                  <a:gd name="connsiteX15" fmla="*/ 85628 w 1269533"/>
                  <a:gd name="connsiteY15" fmla="*/ 863658 h 1559737"/>
                  <a:gd name="connsiteX16" fmla="*/ 125117 w 1269533"/>
                  <a:gd name="connsiteY16" fmla="*/ 657987 h 1559737"/>
                  <a:gd name="connsiteX17" fmla="*/ 237867 w 1269533"/>
                  <a:gd name="connsiteY17" fmla="*/ 376629 h 1559737"/>
                  <a:gd name="connsiteX18" fmla="*/ 276944 w 1269533"/>
                  <a:gd name="connsiteY18" fmla="*/ 204688 h 1559737"/>
                  <a:gd name="connsiteX19" fmla="*/ 409852 w 1269533"/>
                  <a:gd name="connsiteY19" fmla="*/ 54894 h 1559737"/>
                  <a:gd name="connsiteX20" fmla="*/ 476815 w 1269533"/>
                  <a:gd name="connsiteY20" fmla="*/ 17116 h 1559737"/>
                  <a:gd name="connsiteX21" fmla="*/ 619341 w 1269533"/>
                  <a:gd name="connsiteY21" fmla="*/ 828 h 1559737"/>
                  <a:gd name="connsiteX22" fmla="*/ 629619 w 1269533"/>
                  <a:gd name="connsiteY22"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144464 w 1269533"/>
                  <a:gd name="connsiteY7" fmla="*/ 657987 h 1559737"/>
                  <a:gd name="connsiteX8" fmla="*/ 1183953 w 1269533"/>
                  <a:gd name="connsiteY8" fmla="*/ 863658 h 1559737"/>
                  <a:gd name="connsiteX9" fmla="*/ 1269512 w 1269533"/>
                  <a:gd name="connsiteY9" fmla="*/ 1056578 h 1559737"/>
                  <a:gd name="connsiteX10" fmla="*/ 1175555 w 1269533"/>
                  <a:gd name="connsiteY10" fmla="*/ 1313568 h 1559737"/>
                  <a:gd name="connsiteX11" fmla="*/ 642428 w 1269533"/>
                  <a:gd name="connsiteY11" fmla="*/ 1559680 h 1559737"/>
                  <a:gd name="connsiteX12" fmla="*/ 100750 w 1269533"/>
                  <a:gd name="connsiteY12" fmla="*/ 1333739 h 1559737"/>
                  <a:gd name="connsiteX13" fmla="*/ 69 w 1269533"/>
                  <a:gd name="connsiteY13" fmla="*/ 1056578 h 1559737"/>
                  <a:gd name="connsiteX14" fmla="*/ 85628 w 1269533"/>
                  <a:gd name="connsiteY14" fmla="*/ 863658 h 1559737"/>
                  <a:gd name="connsiteX15" fmla="*/ 125117 w 1269533"/>
                  <a:gd name="connsiteY15" fmla="*/ 657987 h 1559737"/>
                  <a:gd name="connsiteX16" fmla="*/ 237867 w 1269533"/>
                  <a:gd name="connsiteY16" fmla="*/ 376629 h 1559737"/>
                  <a:gd name="connsiteX17" fmla="*/ 276944 w 1269533"/>
                  <a:gd name="connsiteY17" fmla="*/ 204688 h 1559737"/>
                  <a:gd name="connsiteX18" fmla="*/ 409852 w 1269533"/>
                  <a:gd name="connsiteY18" fmla="*/ 54894 h 1559737"/>
                  <a:gd name="connsiteX19" fmla="*/ 476815 w 1269533"/>
                  <a:gd name="connsiteY19" fmla="*/ 17116 h 1559737"/>
                  <a:gd name="connsiteX20" fmla="*/ 619341 w 1269533"/>
                  <a:gd name="connsiteY20" fmla="*/ 828 h 1559737"/>
                  <a:gd name="connsiteX21" fmla="*/ 629619 w 1269533"/>
                  <a:gd name="connsiteY21" fmla="*/ 20 h 1559737"/>
                  <a:gd name="connsiteX0" fmla="*/ 575520 w 1215434"/>
                  <a:gd name="connsiteY0" fmla="*/ 20 h 1559753"/>
                  <a:gd name="connsiteX1" fmla="*/ 580692 w 1215434"/>
                  <a:gd name="connsiteY1" fmla="*/ 223 h 1559753"/>
                  <a:gd name="connsiteX2" fmla="*/ 596142 w 1215434"/>
                  <a:gd name="connsiteY2" fmla="*/ 828 h 1559753"/>
                  <a:gd name="connsiteX3" fmla="*/ 738668 w 1215434"/>
                  <a:gd name="connsiteY3" fmla="*/ 17116 h 1559753"/>
                  <a:gd name="connsiteX4" fmla="*/ 805630 w 1215434"/>
                  <a:gd name="connsiteY4" fmla="*/ 54894 h 1559753"/>
                  <a:gd name="connsiteX5" fmla="*/ 938538 w 1215434"/>
                  <a:gd name="connsiteY5" fmla="*/ 204688 h 1559753"/>
                  <a:gd name="connsiteX6" fmla="*/ 977615 w 1215434"/>
                  <a:gd name="connsiteY6" fmla="*/ 376629 h 1559753"/>
                  <a:gd name="connsiteX7" fmla="*/ 1090365 w 1215434"/>
                  <a:gd name="connsiteY7" fmla="*/ 657987 h 1559753"/>
                  <a:gd name="connsiteX8" fmla="*/ 1129854 w 1215434"/>
                  <a:gd name="connsiteY8" fmla="*/ 863658 h 1559753"/>
                  <a:gd name="connsiteX9" fmla="*/ 1215413 w 1215434"/>
                  <a:gd name="connsiteY9" fmla="*/ 1056578 h 1559753"/>
                  <a:gd name="connsiteX10" fmla="*/ 1121456 w 1215434"/>
                  <a:gd name="connsiteY10" fmla="*/ 1313568 h 1559753"/>
                  <a:gd name="connsiteX11" fmla="*/ 588329 w 1215434"/>
                  <a:gd name="connsiteY11" fmla="*/ 1559680 h 1559753"/>
                  <a:gd name="connsiteX12" fmla="*/ 46651 w 1215434"/>
                  <a:gd name="connsiteY12" fmla="*/ 1333739 h 1559753"/>
                  <a:gd name="connsiteX13" fmla="*/ 31529 w 1215434"/>
                  <a:gd name="connsiteY13" fmla="*/ 863658 h 1559753"/>
                  <a:gd name="connsiteX14" fmla="*/ 71018 w 1215434"/>
                  <a:gd name="connsiteY14" fmla="*/ 657987 h 1559753"/>
                  <a:gd name="connsiteX15" fmla="*/ 183768 w 1215434"/>
                  <a:gd name="connsiteY15" fmla="*/ 376629 h 1559753"/>
                  <a:gd name="connsiteX16" fmla="*/ 222845 w 1215434"/>
                  <a:gd name="connsiteY16" fmla="*/ 204688 h 1559753"/>
                  <a:gd name="connsiteX17" fmla="*/ 355753 w 1215434"/>
                  <a:gd name="connsiteY17" fmla="*/ 54894 h 1559753"/>
                  <a:gd name="connsiteX18" fmla="*/ 422716 w 1215434"/>
                  <a:gd name="connsiteY18" fmla="*/ 17116 h 1559753"/>
                  <a:gd name="connsiteX19" fmla="*/ 565242 w 1215434"/>
                  <a:gd name="connsiteY19" fmla="*/ 828 h 1559753"/>
                  <a:gd name="connsiteX20" fmla="*/ 575520 w 1215434"/>
                  <a:gd name="connsiteY20" fmla="*/ 20 h 1559753"/>
                  <a:gd name="connsiteX0" fmla="*/ 575520 w 1165161"/>
                  <a:gd name="connsiteY0" fmla="*/ 20 h 1559753"/>
                  <a:gd name="connsiteX1" fmla="*/ 580692 w 1165161"/>
                  <a:gd name="connsiteY1" fmla="*/ 223 h 1559753"/>
                  <a:gd name="connsiteX2" fmla="*/ 596142 w 1165161"/>
                  <a:gd name="connsiteY2" fmla="*/ 828 h 1559753"/>
                  <a:gd name="connsiteX3" fmla="*/ 738668 w 1165161"/>
                  <a:gd name="connsiteY3" fmla="*/ 17116 h 1559753"/>
                  <a:gd name="connsiteX4" fmla="*/ 805630 w 1165161"/>
                  <a:gd name="connsiteY4" fmla="*/ 54894 h 1559753"/>
                  <a:gd name="connsiteX5" fmla="*/ 938538 w 1165161"/>
                  <a:gd name="connsiteY5" fmla="*/ 204688 h 1559753"/>
                  <a:gd name="connsiteX6" fmla="*/ 977615 w 1165161"/>
                  <a:gd name="connsiteY6" fmla="*/ 376629 h 1559753"/>
                  <a:gd name="connsiteX7" fmla="*/ 1090365 w 1165161"/>
                  <a:gd name="connsiteY7" fmla="*/ 657987 h 1559753"/>
                  <a:gd name="connsiteX8" fmla="*/ 1129854 w 1165161"/>
                  <a:gd name="connsiteY8" fmla="*/ 863658 h 1559753"/>
                  <a:gd name="connsiteX9" fmla="*/ 1121456 w 1165161"/>
                  <a:gd name="connsiteY9" fmla="*/ 1313568 h 1559753"/>
                  <a:gd name="connsiteX10" fmla="*/ 588329 w 1165161"/>
                  <a:gd name="connsiteY10" fmla="*/ 1559680 h 1559753"/>
                  <a:gd name="connsiteX11" fmla="*/ 46651 w 1165161"/>
                  <a:gd name="connsiteY11" fmla="*/ 1333739 h 1559753"/>
                  <a:gd name="connsiteX12" fmla="*/ 31529 w 1165161"/>
                  <a:gd name="connsiteY12" fmla="*/ 863658 h 1559753"/>
                  <a:gd name="connsiteX13" fmla="*/ 71018 w 1165161"/>
                  <a:gd name="connsiteY13" fmla="*/ 657987 h 1559753"/>
                  <a:gd name="connsiteX14" fmla="*/ 183768 w 1165161"/>
                  <a:gd name="connsiteY14" fmla="*/ 376629 h 1559753"/>
                  <a:gd name="connsiteX15" fmla="*/ 222845 w 1165161"/>
                  <a:gd name="connsiteY15" fmla="*/ 204688 h 1559753"/>
                  <a:gd name="connsiteX16" fmla="*/ 355753 w 1165161"/>
                  <a:gd name="connsiteY16" fmla="*/ 54894 h 1559753"/>
                  <a:gd name="connsiteX17" fmla="*/ 422716 w 1165161"/>
                  <a:gd name="connsiteY17" fmla="*/ 17116 h 1559753"/>
                  <a:gd name="connsiteX18" fmla="*/ 565242 w 1165161"/>
                  <a:gd name="connsiteY18" fmla="*/ 828 h 1559753"/>
                  <a:gd name="connsiteX19" fmla="*/ 575520 w 1165161"/>
                  <a:gd name="connsiteY19" fmla="*/ 20 h 15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5161" h="1559753">
                    <a:moveTo>
                      <a:pt x="575520" y="20"/>
                    </a:moveTo>
                    <a:cubicBezTo>
                      <a:pt x="577243" y="-12"/>
                      <a:pt x="578966" y="-39"/>
                      <a:pt x="580692" y="223"/>
                    </a:cubicBezTo>
                    <a:cubicBezTo>
                      <a:pt x="585847" y="3"/>
                      <a:pt x="591006" y="116"/>
                      <a:pt x="596142" y="828"/>
                    </a:cubicBezTo>
                    <a:cubicBezTo>
                      <a:pt x="649879" y="290"/>
                      <a:pt x="701701" y="6142"/>
                      <a:pt x="738668" y="17116"/>
                    </a:cubicBezTo>
                    <a:cubicBezTo>
                      <a:pt x="763740" y="24559"/>
                      <a:pt x="786219" y="37893"/>
                      <a:pt x="805630" y="54894"/>
                    </a:cubicBezTo>
                    <a:cubicBezTo>
                      <a:pt x="864590" y="95414"/>
                      <a:pt x="909344" y="159387"/>
                      <a:pt x="938538" y="204688"/>
                    </a:cubicBezTo>
                    <a:cubicBezTo>
                      <a:pt x="976313" y="263304"/>
                      <a:pt x="969800" y="327131"/>
                      <a:pt x="977615" y="376629"/>
                    </a:cubicBezTo>
                    <a:cubicBezTo>
                      <a:pt x="1002920" y="452179"/>
                      <a:pt x="1064992" y="576816"/>
                      <a:pt x="1090365" y="657987"/>
                    </a:cubicBezTo>
                    <a:cubicBezTo>
                      <a:pt x="1115738" y="739158"/>
                      <a:pt x="1124672" y="754395"/>
                      <a:pt x="1129854" y="863658"/>
                    </a:cubicBezTo>
                    <a:cubicBezTo>
                      <a:pt x="1135036" y="972921"/>
                      <a:pt x="1211710" y="1197564"/>
                      <a:pt x="1121456" y="1313568"/>
                    </a:cubicBezTo>
                    <a:cubicBezTo>
                      <a:pt x="1031202" y="1429572"/>
                      <a:pt x="767463" y="1556318"/>
                      <a:pt x="588329" y="1559680"/>
                    </a:cubicBezTo>
                    <a:cubicBezTo>
                      <a:pt x="409195" y="1563042"/>
                      <a:pt x="139451" y="1449742"/>
                      <a:pt x="46651" y="1333739"/>
                    </a:cubicBezTo>
                    <a:cubicBezTo>
                      <a:pt x="-46149" y="1217736"/>
                      <a:pt x="27468" y="976283"/>
                      <a:pt x="31529" y="863658"/>
                    </a:cubicBezTo>
                    <a:cubicBezTo>
                      <a:pt x="35590" y="751033"/>
                      <a:pt x="45645" y="739158"/>
                      <a:pt x="71018" y="657987"/>
                    </a:cubicBezTo>
                    <a:cubicBezTo>
                      <a:pt x="96391" y="576816"/>
                      <a:pt x="158463" y="452179"/>
                      <a:pt x="183768" y="376629"/>
                    </a:cubicBezTo>
                    <a:cubicBezTo>
                      <a:pt x="191583" y="327131"/>
                      <a:pt x="185071" y="263304"/>
                      <a:pt x="222845" y="204688"/>
                    </a:cubicBezTo>
                    <a:cubicBezTo>
                      <a:pt x="252039" y="159387"/>
                      <a:pt x="296794" y="95414"/>
                      <a:pt x="355753" y="54894"/>
                    </a:cubicBezTo>
                    <a:cubicBezTo>
                      <a:pt x="375164" y="37893"/>
                      <a:pt x="397644" y="24559"/>
                      <a:pt x="422716" y="17116"/>
                    </a:cubicBezTo>
                    <a:cubicBezTo>
                      <a:pt x="459683" y="6142"/>
                      <a:pt x="511505" y="290"/>
                      <a:pt x="565242" y="828"/>
                    </a:cubicBezTo>
                    <a:cubicBezTo>
                      <a:pt x="568655" y="171"/>
                      <a:pt x="572088" y="84"/>
                      <a:pt x="575520" y="20"/>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4" name="Oval 443"/>
              <p:cNvSpPr/>
              <p:nvPr/>
            </p:nvSpPr>
            <p:spPr>
              <a:xfrm>
                <a:off x="4592545" y="4281180"/>
                <a:ext cx="284255" cy="334479"/>
              </a:xfrm>
              <a:prstGeom prst="ellipse">
                <a:avLst/>
              </a:prstGeom>
              <a:solidFill>
                <a:srgbClr val="6F252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5" name="Rounded Rectangle 87"/>
              <p:cNvSpPr/>
              <p:nvPr/>
            </p:nvSpPr>
            <p:spPr>
              <a:xfrm flipH="1">
                <a:off x="4572353" y="4396047"/>
                <a:ext cx="315575" cy="369186"/>
              </a:xfrm>
              <a:custGeom>
                <a:avLst/>
                <a:gdLst>
                  <a:gd name="connsiteX0" fmla="*/ 0 w 271042"/>
                  <a:gd name="connsiteY0" fmla="*/ 45175 h 355850"/>
                  <a:gd name="connsiteX1" fmla="*/ 45175 w 271042"/>
                  <a:gd name="connsiteY1" fmla="*/ 0 h 355850"/>
                  <a:gd name="connsiteX2" fmla="*/ 225867 w 271042"/>
                  <a:gd name="connsiteY2" fmla="*/ 0 h 355850"/>
                  <a:gd name="connsiteX3" fmla="*/ 271042 w 271042"/>
                  <a:gd name="connsiteY3" fmla="*/ 45175 h 355850"/>
                  <a:gd name="connsiteX4" fmla="*/ 271042 w 271042"/>
                  <a:gd name="connsiteY4" fmla="*/ 310675 h 355850"/>
                  <a:gd name="connsiteX5" fmla="*/ 225867 w 271042"/>
                  <a:gd name="connsiteY5" fmla="*/ 355850 h 355850"/>
                  <a:gd name="connsiteX6" fmla="*/ 45175 w 271042"/>
                  <a:gd name="connsiteY6" fmla="*/ 355850 h 355850"/>
                  <a:gd name="connsiteX7" fmla="*/ 0 w 271042"/>
                  <a:gd name="connsiteY7" fmla="*/ 310675 h 355850"/>
                  <a:gd name="connsiteX8" fmla="*/ 0 w 271042"/>
                  <a:gd name="connsiteY8" fmla="*/ 45175 h 355850"/>
                  <a:gd name="connsiteX0" fmla="*/ 0 w 271042"/>
                  <a:gd name="connsiteY0" fmla="*/ 54972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0 w 271042"/>
                  <a:gd name="connsiteY8" fmla="*/ 54972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6089 h 367576"/>
                  <a:gd name="connsiteX1" fmla="*/ 113755 w 271042"/>
                  <a:gd name="connsiteY1" fmla="*/ 1929 h 367576"/>
                  <a:gd name="connsiteX2" fmla="*/ 271042 w 271042"/>
                  <a:gd name="connsiteY2" fmla="*/ 56901 h 367576"/>
                  <a:gd name="connsiteX3" fmla="*/ 271042 w 271042"/>
                  <a:gd name="connsiteY3" fmla="*/ 322401 h 367576"/>
                  <a:gd name="connsiteX4" fmla="*/ 225867 w 271042"/>
                  <a:gd name="connsiteY4" fmla="*/ 367576 h 367576"/>
                  <a:gd name="connsiteX5" fmla="*/ 45175 w 271042"/>
                  <a:gd name="connsiteY5" fmla="*/ 367576 h 367576"/>
                  <a:gd name="connsiteX6" fmla="*/ 0 w 271042"/>
                  <a:gd name="connsiteY6" fmla="*/ 322401 h 367576"/>
                  <a:gd name="connsiteX7" fmla="*/ 3266 w 271042"/>
                  <a:gd name="connsiteY7" fmla="*/ 96089 h 367576"/>
                  <a:gd name="connsiteX0" fmla="*/ 3266 w 271042"/>
                  <a:gd name="connsiteY0" fmla="*/ 94766 h 366253"/>
                  <a:gd name="connsiteX1" fmla="*/ 113755 w 271042"/>
                  <a:gd name="connsiteY1" fmla="*/ 606 h 366253"/>
                  <a:gd name="connsiteX2" fmla="*/ 264511 w 271042"/>
                  <a:gd name="connsiteY2" fmla="*/ 94766 h 366253"/>
                  <a:gd name="connsiteX3" fmla="*/ 271042 w 271042"/>
                  <a:gd name="connsiteY3" fmla="*/ 321078 h 366253"/>
                  <a:gd name="connsiteX4" fmla="*/ 225867 w 271042"/>
                  <a:gd name="connsiteY4" fmla="*/ 366253 h 366253"/>
                  <a:gd name="connsiteX5" fmla="*/ 45175 w 271042"/>
                  <a:gd name="connsiteY5" fmla="*/ 366253 h 366253"/>
                  <a:gd name="connsiteX6" fmla="*/ 0 w 271042"/>
                  <a:gd name="connsiteY6" fmla="*/ 321078 h 366253"/>
                  <a:gd name="connsiteX7" fmla="*/ 3266 w 271042"/>
                  <a:gd name="connsiteY7" fmla="*/ 94766 h 366253"/>
                  <a:gd name="connsiteX0" fmla="*/ 3266 w 271042"/>
                  <a:gd name="connsiteY0" fmla="*/ 95012 h 366499"/>
                  <a:gd name="connsiteX1" fmla="*/ 113755 w 271042"/>
                  <a:gd name="connsiteY1" fmla="*/ 852 h 366499"/>
                  <a:gd name="connsiteX2" fmla="*/ 264511 w 271042"/>
                  <a:gd name="connsiteY2" fmla="*/ 95012 h 366499"/>
                  <a:gd name="connsiteX3" fmla="*/ 271042 w 271042"/>
                  <a:gd name="connsiteY3" fmla="*/ 321324 h 366499"/>
                  <a:gd name="connsiteX4" fmla="*/ 225867 w 271042"/>
                  <a:gd name="connsiteY4" fmla="*/ 366499 h 366499"/>
                  <a:gd name="connsiteX5" fmla="*/ 45175 w 271042"/>
                  <a:gd name="connsiteY5" fmla="*/ 366499 h 366499"/>
                  <a:gd name="connsiteX6" fmla="*/ 0 w 271042"/>
                  <a:gd name="connsiteY6" fmla="*/ 321324 h 366499"/>
                  <a:gd name="connsiteX7" fmla="*/ 3266 w 271042"/>
                  <a:gd name="connsiteY7" fmla="*/ 95012 h 366499"/>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0660 h 382147"/>
                  <a:gd name="connsiteX1" fmla="*/ 126817 w 271042"/>
                  <a:gd name="connsiteY1" fmla="*/ 171 h 382147"/>
                  <a:gd name="connsiteX2" fmla="*/ 264511 w 271042"/>
                  <a:gd name="connsiteY2" fmla="*/ 110660 h 382147"/>
                  <a:gd name="connsiteX3" fmla="*/ 271042 w 271042"/>
                  <a:gd name="connsiteY3" fmla="*/ 336972 h 382147"/>
                  <a:gd name="connsiteX4" fmla="*/ 225867 w 271042"/>
                  <a:gd name="connsiteY4" fmla="*/ 382147 h 382147"/>
                  <a:gd name="connsiteX5" fmla="*/ 45175 w 271042"/>
                  <a:gd name="connsiteY5" fmla="*/ 382147 h 382147"/>
                  <a:gd name="connsiteX6" fmla="*/ 0 w 271042"/>
                  <a:gd name="connsiteY6" fmla="*/ 336972 h 382147"/>
                  <a:gd name="connsiteX7" fmla="*/ 3266 w 271042"/>
                  <a:gd name="connsiteY7" fmla="*/ 110660 h 382147"/>
                  <a:gd name="connsiteX0" fmla="*/ 3266 w 271042"/>
                  <a:gd name="connsiteY0" fmla="*/ 120427 h 391914"/>
                  <a:gd name="connsiteX1" fmla="*/ 162740 w 271042"/>
                  <a:gd name="connsiteY1" fmla="*/ 141 h 391914"/>
                  <a:gd name="connsiteX2" fmla="*/ 264511 w 271042"/>
                  <a:gd name="connsiteY2" fmla="*/ 120427 h 391914"/>
                  <a:gd name="connsiteX3" fmla="*/ 271042 w 271042"/>
                  <a:gd name="connsiteY3" fmla="*/ 346739 h 391914"/>
                  <a:gd name="connsiteX4" fmla="*/ 225867 w 271042"/>
                  <a:gd name="connsiteY4" fmla="*/ 391914 h 391914"/>
                  <a:gd name="connsiteX5" fmla="*/ 45175 w 271042"/>
                  <a:gd name="connsiteY5" fmla="*/ 391914 h 391914"/>
                  <a:gd name="connsiteX6" fmla="*/ 0 w 271042"/>
                  <a:gd name="connsiteY6" fmla="*/ 346739 h 391914"/>
                  <a:gd name="connsiteX7" fmla="*/ 3266 w 271042"/>
                  <a:gd name="connsiteY7" fmla="*/ 120427 h 391914"/>
                  <a:gd name="connsiteX0" fmla="*/ 35923 w 303699"/>
                  <a:gd name="connsiteY0" fmla="*/ 120427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35923 w 303699"/>
                  <a:gd name="connsiteY7" fmla="*/ 120427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2004"/>
                  <a:gd name="connsiteX1" fmla="*/ 195397 w 303699"/>
                  <a:gd name="connsiteY1" fmla="*/ 141 h 392004"/>
                  <a:gd name="connsiteX2" fmla="*/ 297168 w 303699"/>
                  <a:gd name="connsiteY2" fmla="*/ 120427 h 392004"/>
                  <a:gd name="connsiteX3" fmla="*/ 303699 w 303699"/>
                  <a:gd name="connsiteY3" fmla="*/ 346739 h 392004"/>
                  <a:gd name="connsiteX4" fmla="*/ 77832 w 303699"/>
                  <a:gd name="connsiteY4" fmla="*/ 391914 h 392004"/>
                  <a:gd name="connsiteX5" fmla="*/ 0 w 303699"/>
                  <a:gd name="connsiteY5" fmla="*/ 343473 h 392004"/>
                  <a:gd name="connsiteX6" fmla="*/ 29392 w 303699"/>
                  <a:gd name="connsiteY6" fmla="*/ 110630 h 392004"/>
                  <a:gd name="connsiteX0" fmla="*/ 29392 w 303699"/>
                  <a:gd name="connsiteY0" fmla="*/ 110630 h 397874"/>
                  <a:gd name="connsiteX1" fmla="*/ 195397 w 303699"/>
                  <a:gd name="connsiteY1" fmla="*/ 141 h 397874"/>
                  <a:gd name="connsiteX2" fmla="*/ 297168 w 303699"/>
                  <a:gd name="connsiteY2" fmla="*/ 120427 h 397874"/>
                  <a:gd name="connsiteX3" fmla="*/ 303699 w 303699"/>
                  <a:gd name="connsiteY3" fmla="*/ 346739 h 397874"/>
                  <a:gd name="connsiteX4" fmla="*/ 77832 w 303699"/>
                  <a:gd name="connsiteY4" fmla="*/ 391914 h 397874"/>
                  <a:gd name="connsiteX5" fmla="*/ 0 w 303699"/>
                  <a:gd name="connsiteY5" fmla="*/ 343473 h 397874"/>
                  <a:gd name="connsiteX6" fmla="*/ 29392 w 303699"/>
                  <a:gd name="connsiteY6" fmla="*/ 110630 h 3978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7357"/>
                  <a:gd name="connsiteX1" fmla="*/ 195397 w 297168"/>
                  <a:gd name="connsiteY1" fmla="*/ 141 h 397357"/>
                  <a:gd name="connsiteX2" fmla="*/ 297168 w 297168"/>
                  <a:gd name="connsiteY2" fmla="*/ 120427 h 397357"/>
                  <a:gd name="connsiteX3" fmla="*/ 287371 w 297168"/>
                  <a:gd name="connsiteY3" fmla="*/ 340208 h 397357"/>
                  <a:gd name="connsiteX4" fmla="*/ 77832 w 297168"/>
                  <a:gd name="connsiteY4" fmla="*/ 391914 h 397357"/>
                  <a:gd name="connsiteX5" fmla="*/ 0 w 297168"/>
                  <a:gd name="connsiteY5" fmla="*/ 343473 h 397357"/>
                  <a:gd name="connsiteX6" fmla="*/ 29392 w 297168"/>
                  <a:gd name="connsiteY6" fmla="*/ 110630 h 397357"/>
                  <a:gd name="connsiteX0" fmla="*/ 29392 w 297168"/>
                  <a:gd name="connsiteY0" fmla="*/ 110630 h 406574"/>
                  <a:gd name="connsiteX1" fmla="*/ 195397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 name="connsiteX0" fmla="*/ 29392 w 297168"/>
                  <a:gd name="connsiteY0" fmla="*/ 110630 h 406574"/>
                  <a:gd name="connsiteX1" fmla="*/ 169271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 name="connsiteX0" fmla="*/ 29392 w 314549"/>
                  <a:gd name="connsiteY0" fmla="*/ 110630 h 409245"/>
                  <a:gd name="connsiteX1" fmla="*/ 169271 w 314549"/>
                  <a:gd name="connsiteY1" fmla="*/ 141 h 409245"/>
                  <a:gd name="connsiteX2" fmla="*/ 297168 w 314549"/>
                  <a:gd name="connsiteY2" fmla="*/ 120427 h 409245"/>
                  <a:gd name="connsiteX3" fmla="*/ 313497 w 314549"/>
                  <a:gd name="connsiteY3" fmla="*/ 350005 h 409245"/>
                  <a:gd name="connsiteX4" fmla="*/ 77832 w 314549"/>
                  <a:gd name="connsiteY4" fmla="*/ 404977 h 409245"/>
                  <a:gd name="connsiteX5" fmla="*/ 0 w 314549"/>
                  <a:gd name="connsiteY5" fmla="*/ 343473 h 409245"/>
                  <a:gd name="connsiteX6" fmla="*/ 29392 w 314549"/>
                  <a:gd name="connsiteY6" fmla="*/ 110630 h 409245"/>
                  <a:gd name="connsiteX0" fmla="*/ 29392 w 314549"/>
                  <a:gd name="connsiteY0" fmla="*/ 110630 h 375770"/>
                  <a:gd name="connsiteX1" fmla="*/ 169271 w 314549"/>
                  <a:gd name="connsiteY1" fmla="*/ 141 h 375770"/>
                  <a:gd name="connsiteX2" fmla="*/ 297168 w 314549"/>
                  <a:gd name="connsiteY2" fmla="*/ 120427 h 375770"/>
                  <a:gd name="connsiteX3" fmla="*/ 313497 w 314549"/>
                  <a:gd name="connsiteY3" fmla="*/ 350005 h 375770"/>
                  <a:gd name="connsiteX4" fmla="*/ 0 w 314549"/>
                  <a:gd name="connsiteY4" fmla="*/ 343473 h 375770"/>
                  <a:gd name="connsiteX5" fmla="*/ 29392 w 314549"/>
                  <a:gd name="connsiteY5" fmla="*/ 110630 h 375770"/>
                  <a:gd name="connsiteX0" fmla="*/ 29392 w 314549"/>
                  <a:gd name="connsiteY0" fmla="*/ 110630 h 389636"/>
                  <a:gd name="connsiteX1" fmla="*/ 169271 w 314549"/>
                  <a:gd name="connsiteY1" fmla="*/ 141 h 389636"/>
                  <a:gd name="connsiteX2" fmla="*/ 297168 w 314549"/>
                  <a:gd name="connsiteY2" fmla="*/ 120427 h 389636"/>
                  <a:gd name="connsiteX3" fmla="*/ 313497 w 314549"/>
                  <a:gd name="connsiteY3" fmla="*/ 350005 h 389636"/>
                  <a:gd name="connsiteX4" fmla="*/ 0 w 314549"/>
                  <a:gd name="connsiteY4" fmla="*/ 343473 h 389636"/>
                  <a:gd name="connsiteX5" fmla="*/ 29392 w 314549"/>
                  <a:gd name="connsiteY5" fmla="*/ 110630 h 389636"/>
                  <a:gd name="connsiteX0" fmla="*/ 29392 w 314549"/>
                  <a:gd name="connsiteY0" fmla="*/ 110630 h 405202"/>
                  <a:gd name="connsiteX1" fmla="*/ 169271 w 314549"/>
                  <a:gd name="connsiteY1" fmla="*/ 141 h 405202"/>
                  <a:gd name="connsiteX2" fmla="*/ 297168 w 314549"/>
                  <a:gd name="connsiteY2" fmla="*/ 120427 h 405202"/>
                  <a:gd name="connsiteX3" fmla="*/ 313497 w 314549"/>
                  <a:gd name="connsiteY3" fmla="*/ 350005 h 405202"/>
                  <a:gd name="connsiteX4" fmla="*/ 0 w 314549"/>
                  <a:gd name="connsiteY4" fmla="*/ 343473 h 405202"/>
                  <a:gd name="connsiteX5" fmla="*/ 29392 w 314549"/>
                  <a:gd name="connsiteY5" fmla="*/ 110630 h 405202"/>
                  <a:gd name="connsiteX0" fmla="*/ 29392 w 314549"/>
                  <a:gd name="connsiteY0" fmla="*/ 110630 h 412382"/>
                  <a:gd name="connsiteX1" fmla="*/ 169271 w 314549"/>
                  <a:gd name="connsiteY1" fmla="*/ 141 h 412382"/>
                  <a:gd name="connsiteX2" fmla="*/ 297168 w 314549"/>
                  <a:gd name="connsiteY2" fmla="*/ 120427 h 412382"/>
                  <a:gd name="connsiteX3" fmla="*/ 313497 w 314549"/>
                  <a:gd name="connsiteY3" fmla="*/ 350005 h 412382"/>
                  <a:gd name="connsiteX4" fmla="*/ 0 w 314549"/>
                  <a:gd name="connsiteY4" fmla="*/ 343473 h 412382"/>
                  <a:gd name="connsiteX5" fmla="*/ 29392 w 314549"/>
                  <a:gd name="connsiteY5" fmla="*/ 110630 h 412382"/>
                  <a:gd name="connsiteX0" fmla="*/ 29392 w 314549"/>
                  <a:gd name="connsiteY0" fmla="*/ 107373 h 409125"/>
                  <a:gd name="connsiteX1" fmla="*/ 156208 w 314549"/>
                  <a:gd name="connsiteY1" fmla="*/ 150 h 409125"/>
                  <a:gd name="connsiteX2" fmla="*/ 297168 w 314549"/>
                  <a:gd name="connsiteY2" fmla="*/ 117170 h 409125"/>
                  <a:gd name="connsiteX3" fmla="*/ 313497 w 314549"/>
                  <a:gd name="connsiteY3" fmla="*/ 346748 h 409125"/>
                  <a:gd name="connsiteX4" fmla="*/ 0 w 314549"/>
                  <a:gd name="connsiteY4" fmla="*/ 340216 h 409125"/>
                  <a:gd name="connsiteX5" fmla="*/ 29392 w 314549"/>
                  <a:gd name="connsiteY5" fmla="*/ 107373 h 409125"/>
                  <a:gd name="connsiteX0" fmla="*/ 29392 w 315575"/>
                  <a:gd name="connsiteY0" fmla="*/ 107373 h 409125"/>
                  <a:gd name="connsiteX1" fmla="*/ 156208 w 315575"/>
                  <a:gd name="connsiteY1" fmla="*/ 150 h 409125"/>
                  <a:gd name="connsiteX2" fmla="*/ 297168 w 315575"/>
                  <a:gd name="connsiteY2" fmla="*/ 117170 h 409125"/>
                  <a:gd name="connsiteX3" fmla="*/ 313497 w 315575"/>
                  <a:gd name="connsiteY3" fmla="*/ 346748 h 409125"/>
                  <a:gd name="connsiteX4" fmla="*/ 0 w 315575"/>
                  <a:gd name="connsiteY4" fmla="*/ 340216 h 409125"/>
                  <a:gd name="connsiteX5" fmla="*/ 29392 w 315575"/>
                  <a:gd name="connsiteY5" fmla="*/ 107373 h 409125"/>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19595 w 315575"/>
                  <a:gd name="connsiteY0" fmla="*/ 110701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19595 w 315575"/>
                  <a:gd name="connsiteY5" fmla="*/ 110701 h 40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575" h="409187">
                    <a:moveTo>
                      <a:pt x="19595" y="110701"/>
                    </a:moveTo>
                    <a:cubicBezTo>
                      <a:pt x="39189" y="10641"/>
                      <a:pt x="79007" y="212"/>
                      <a:pt x="156208" y="212"/>
                    </a:cubicBezTo>
                    <a:cubicBezTo>
                      <a:pt x="246557" y="-3054"/>
                      <a:pt x="261156" y="31163"/>
                      <a:pt x="297168" y="117232"/>
                    </a:cubicBezTo>
                    <a:cubicBezTo>
                      <a:pt x="310231" y="210086"/>
                      <a:pt x="320028" y="240893"/>
                      <a:pt x="313497" y="346810"/>
                    </a:cubicBezTo>
                    <a:cubicBezTo>
                      <a:pt x="312955" y="426438"/>
                      <a:pt x="1631" y="435690"/>
                      <a:pt x="0" y="340278"/>
                    </a:cubicBezTo>
                    <a:cubicBezTo>
                      <a:pt x="1089" y="264841"/>
                      <a:pt x="2177" y="212264"/>
                      <a:pt x="19595" y="110701"/>
                    </a:cubicBezTo>
                    <a:close/>
                  </a:path>
                </a:pathLst>
              </a:custGeom>
              <a:solidFill>
                <a:srgbClr val="61821E">
                  <a:alpha val="21176"/>
                </a:srgbClr>
              </a:solidFill>
              <a:ln w="9525">
                <a:solidFill>
                  <a:srgbClr val="B161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12700">
                    <a:solidFill>
                      <a:schemeClr val="tx1"/>
                    </a:solidFill>
                  </a:ln>
                </a:endParaRPr>
              </a:p>
            </p:txBody>
          </p:sp>
          <p:sp>
            <p:nvSpPr>
              <p:cNvPr id="446" name="Freeform 445"/>
              <p:cNvSpPr/>
              <p:nvPr/>
            </p:nvSpPr>
            <p:spPr>
              <a:xfrm flipH="1">
                <a:off x="4750001" y="3599441"/>
                <a:ext cx="1040320" cy="1489985"/>
              </a:xfrm>
              <a:custGeom>
                <a:avLst/>
                <a:gdLst>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90525 w 1276350"/>
                  <a:gd name="connsiteY17" fmla="*/ 200025 h 1828800"/>
                  <a:gd name="connsiteX18" fmla="*/ 371475 w 1276350"/>
                  <a:gd name="connsiteY18" fmla="*/ 228600 h 1828800"/>
                  <a:gd name="connsiteX19" fmla="*/ 352425 w 1276350"/>
                  <a:gd name="connsiteY19" fmla="*/ 285750 h 1828800"/>
                  <a:gd name="connsiteX20" fmla="*/ 333375 w 1276350"/>
                  <a:gd name="connsiteY20" fmla="*/ 342900 h 1828800"/>
                  <a:gd name="connsiteX21" fmla="*/ 323850 w 1276350"/>
                  <a:gd name="connsiteY21" fmla="*/ 371475 h 1828800"/>
                  <a:gd name="connsiteX22" fmla="*/ 314325 w 1276350"/>
                  <a:gd name="connsiteY22" fmla="*/ 628650 h 1828800"/>
                  <a:gd name="connsiteX23" fmla="*/ 295275 w 1276350"/>
                  <a:gd name="connsiteY23" fmla="*/ 657225 h 1828800"/>
                  <a:gd name="connsiteX24" fmla="*/ 266700 w 1276350"/>
                  <a:gd name="connsiteY24" fmla="*/ 666750 h 1828800"/>
                  <a:gd name="connsiteX25" fmla="*/ 219075 w 1276350"/>
                  <a:gd name="connsiteY25" fmla="*/ 714375 h 1828800"/>
                  <a:gd name="connsiteX26" fmla="*/ 190500 w 1276350"/>
                  <a:gd name="connsiteY26" fmla="*/ 733425 h 1828800"/>
                  <a:gd name="connsiteX27" fmla="*/ 171450 w 1276350"/>
                  <a:gd name="connsiteY27" fmla="*/ 762000 h 1828800"/>
                  <a:gd name="connsiteX28" fmla="*/ 152400 w 1276350"/>
                  <a:gd name="connsiteY28" fmla="*/ 819150 h 1828800"/>
                  <a:gd name="connsiteX29" fmla="*/ 152400 w 1276350"/>
                  <a:gd name="connsiteY29" fmla="*/ 1085850 h 1828800"/>
                  <a:gd name="connsiteX30" fmla="*/ 114300 w 1276350"/>
                  <a:gd name="connsiteY30" fmla="*/ 1143000 h 1828800"/>
                  <a:gd name="connsiteX31" fmla="*/ 66675 w 1276350"/>
                  <a:gd name="connsiteY31" fmla="*/ 1200150 h 1828800"/>
                  <a:gd name="connsiteX32" fmla="*/ 38100 w 1276350"/>
                  <a:gd name="connsiteY32" fmla="*/ 1219200 h 1828800"/>
                  <a:gd name="connsiteX33" fmla="*/ 28575 w 1276350"/>
                  <a:gd name="connsiteY33" fmla="*/ 1247775 h 1828800"/>
                  <a:gd name="connsiteX34" fmla="*/ 0 w 1276350"/>
                  <a:gd name="connsiteY34" fmla="*/ 1304925 h 1828800"/>
                  <a:gd name="connsiteX35" fmla="*/ 9525 w 1276350"/>
                  <a:gd name="connsiteY35" fmla="*/ 1381125 h 1828800"/>
                  <a:gd name="connsiteX36" fmla="*/ 38100 w 1276350"/>
                  <a:gd name="connsiteY36" fmla="*/ 1485900 h 1828800"/>
                  <a:gd name="connsiteX37" fmla="*/ 47625 w 1276350"/>
                  <a:gd name="connsiteY37" fmla="*/ 1524000 h 1828800"/>
                  <a:gd name="connsiteX38" fmla="*/ 57150 w 1276350"/>
                  <a:gd name="connsiteY38" fmla="*/ 1552575 h 1828800"/>
                  <a:gd name="connsiteX39" fmla="*/ 66675 w 1276350"/>
                  <a:gd name="connsiteY39" fmla="*/ 1590675 h 1828800"/>
                  <a:gd name="connsiteX40" fmla="*/ 76200 w 1276350"/>
                  <a:gd name="connsiteY40" fmla="*/ 1619250 h 1828800"/>
                  <a:gd name="connsiteX41" fmla="*/ 85725 w 1276350"/>
                  <a:gd name="connsiteY41" fmla="*/ 1657350 h 1828800"/>
                  <a:gd name="connsiteX42" fmla="*/ 104775 w 1276350"/>
                  <a:gd name="connsiteY42" fmla="*/ 1685925 h 1828800"/>
                  <a:gd name="connsiteX43" fmla="*/ 161925 w 1276350"/>
                  <a:gd name="connsiteY43" fmla="*/ 1733550 h 1828800"/>
                  <a:gd name="connsiteX44" fmla="*/ 219075 w 1276350"/>
                  <a:gd name="connsiteY44" fmla="*/ 1752600 h 1828800"/>
                  <a:gd name="connsiteX45" fmla="*/ 247650 w 1276350"/>
                  <a:gd name="connsiteY45" fmla="*/ 1762125 h 1828800"/>
                  <a:gd name="connsiteX46" fmla="*/ 304800 w 1276350"/>
                  <a:gd name="connsiteY46" fmla="*/ 1800225 h 1828800"/>
                  <a:gd name="connsiteX47" fmla="*/ 333375 w 1276350"/>
                  <a:gd name="connsiteY47" fmla="*/ 1819275 h 1828800"/>
                  <a:gd name="connsiteX48" fmla="*/ 361950 w 1276350"/>
                  <a:gd name="connsiteY48" fmla="*/ 1828800 h 1828800"/>
                  <a:gd name="connsiteX49" fmla="*/ 504825 w 1276350"/>
                  <a:gd name="connsiteY49" fmla="*/ 1819275 h 1828800"/>
                  <a:gd name="connsiteX50" fmla="*/ 533400 w 1276350"/>
                  <a:gd name="connsiteY50" fmla="*/ 1809750 h 1828800"/>
                  <a:gd name="connsiteX51" fmla="*/ 628650 w 1276350"/>
                  <a:gd name="connsiteY51" fmla="*/ 1781175 h 1828800"/>
                  <a:gd name="connsiteX52" fmla="*/ 685800 w 1276350"/>
                  <a:gd name="connsiteY52" fmla="*/ 1762125 h 1828800"/>
                  <a:gd name="connsiteX53" fmla="*/ 723900 w 1276350"/>
                  <a:gd name="connsiteY53" fmla="*/ 1752600 h 1828800"/>
                  <a:gd name="connsiteX54" fmla="*/ 819150 w 1276350"/>
                  <a:gd name="connsiteY54" fmla="*/ 1743075 h 1828800"/>
                  <a:gd name="connsiteX55" fmla="*/ 866775 w 1276350"/>
                  <a:gd name="connsiteY55" fmla="*/ 1733550 h 1828800"/>
                  <a:gd name="connsiteX56" fmla="*/ 923925 w 1276350"/>
                  <a:gd name="connsiteY56" fmla="*/ 1724025 h 1828800"/>
                  <a:gd name="connsiteX57" fmla="*/ 981075 w 1276350"/>
                  <a:gd name="connsiteY57" fmla="*/ 1704975 h 1828800"/>
                  <a:gd name="connsiteX58" fmla="*/ 1009650 w 1276350"/>
                  <a:gd name="connsiteY58" fmla="*/ 1695450 h 1828800"/>
                  <a:gd name="connsiteX59" fmla="*/ 1066800 w 1276350"/>
                  <a:gd name="connsiteY59" fmla="*/ 1666875 h 1828800"/>
                  <a:gd name="connsiteX60" fmla="*/ 1095375 w 1276350"/>
                  <a:gd name="connsiteY60" fmla="*/ 1647825 h 1828800"/>
                  <a:gd name="connsiteX61" fmla="*/ 1133475 w 1276350"/>
                  <a:gd name="connsiteY61" fmla="*/ 1590675 h 1828800"/>
                  <a:gd name="connsiteX62" fmla="*/ 1143000 w 1276350"/>
                  <a:gd name="connsiteY62" fmla="*/ 1562100 h 1828800"/>
                  <a:gd name="connsiteX63" fmla="*/ 1181100 w 1276350"/>
                  <a:gd name="connsiteY63" fmla="*/ 1504950 h 1828800"/>
                  <a:gd name="connsiteX64" fmla="*/ 1219200 w 1276350"/>
                  <a:gd name="connsiteY64" fmla="*/ 1390650 h 1828800"/>
                  <a:gd name="connsiteX65" fmla="*/ 1228725 w 1276350"/>
                  <a:gd name="connsiteY65" fmla="*/ 1343025 h 1828800"/>
                  <a:gd name="connsiteX66" fmla="*/ 1247775 w 1276350"/>
                  <a:gd name="connsiteY66" fmla="*/ 1257300 h 1828800"/>
                  <a:gd name="connsiteX67" fmla="*/ 1257300 w 1276350"/>
                  <a:gd name="connsiteY67" fmla="*/ 962025 h 1828800"/>
                  <a:gd name="connsiteX68" fmla="*/ 1266825 w 1276350"/>
                  <a:gd name="connsiteY68" fmla="*/ 914400 h 1828800"/>
                  <a:gd name="connsiteX69" fmla="*/ 1276350 w 1276350"/>
                  <a:gd name="connsiteY69" fmla="*/ 847725 h 1828800"/>
                  <a:gd name="connsiteX70" fmla="*/ 1266825 w 1276350"/>
                  <a:gd name="connsiteY70" fmla="*/ 628650 h 1828800"/>
                  <a:gd name="connsiteX71" fmla="*/ 1257300 w 1276350"/>
                  <a:gd name="connsiteY71" fmla="*/ 476250 h 1828800"/>
                  <a:gd name="connsiteX72" fmla="*/ 1238250 w 1276350"/>
                  <a:gd name="connsiteY72" fmla="*/ 381000 h 1828800"/>
                  <a:gd name="connsiteX73" fmla="*/ 1238250 w 1276350"/>
                  <a:gd name="connsiteY73"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52425 w 1276350"/>
                  <a:gd name="connsiteY18" fmla="*/ 285750 h 1828800"/>
                  <a:gd name="connsiteX19" fmla="*/ 333375 w 1276350"/>
                  <a:gd name="connsiteY19" fmla="*/ 342900 h 1828800"/>
                  <a:gd name="connsiteX20" fmla="*/ 323850 w 1276350"/>
                  <a:gd name="connsiteY20" fmla="*/ 371475 h 1828800"/>
                  <a:gd name="connsiteX21" fmla="*/ 314325 w 1276350"/>
                  <a:gd name="connsiteY21" fmla="*/ 628650 h 1828800"/>
                  <a:gd name="connsiteX22" fmla="*/ 295275 w 1276350"/>
                  <a:gd name="connsiteY22" fmla="*/ 657225 h 1828800"/>
                  <a:gd name="connsiteX23" fmla="*/ 266700 w 1276350"/>
                  <a:gd name="connsiteY23" fmla="*/ 666750 h 1828800"/>
                  <a:gd name="connsiteX24" fmla="*/ 219075 w 1276350"/>
                  <a:gd name="connsiteY24" fmla="*/ 714375 h 1828800"/>
                  <a:gd name="connsiteX25" fmla="*/ 190500 w 1276350"/>
                  <a:gd name="connsiteY25" fmla="*/ 733425 h 1828800"/>
                  <a:gd name="connsiteX26" fmla="*/ 171450 w 1276350"/>
                  <a:gd name="connsiteY26" fmla="*/ 762000 h 1828800"/>
                  <a:gd name="connsiteX27" fmla="*/ 152400 w 1276350"/>
                  <a:gd name="connsiteY27" fmla="*/ 819150 h 1828800"/>
                  <a:gd name="connsiteX28" fmla="*/ 152400 w 1276350"/>
                  <a:gd name="connsiteY28" fmla="*/ 1085850 h 1828800"/>
                  <a:gd name="connsiteX29" fmla="*/ 114300 w 1276350"/>
                  <a:gd name="connsiteY29" fmla="*/ 1143000 h 1828800"/>
                  <a:gd name="connsiteX30" fmla="*/ 66675 w 1276350"/>
                  <a:gd name="connsiteY30" fmla="*/ 1200150 h 1828800"/>
                  <a:gd name="connsiteX31" fmla="*/ 38100 w 1276350"/>
                  <a:gd name="connsiteY31" fmla="*/ 1219200 h 1828800"/>
                  <a:gd name="connsiteX32" fmla="*/ 28575 w 1276350"/>
                  <a:gd name="connsiteY32" fmla="*/ 1247775 h 1828800"/>
                  <a:gd name="connsiteX33" fmla="*/ 0 w 1276350"/>
                  <a:gd name="connsiteY33" fmla="*/ 1304925 h 1828800"/>
                  <a:gd name="connsiteX34" fmla="*/ 9525 w 1276350"/>
                  <a:gd name="connsiteY34" fmla="*/ 1381125 h 1828800"/>
                  <a:gd name="connsiteX35" fmla="*/ 38100 w 1276350"/>
                  <a:gd name="connsiteY35" fmla="*/ 1485900 h 1828800"/>
                  <a:gd name="connsiteX36" fmla="*/ 47625 w 1276350"/>
                  <a:gd name="connsiteY36" fmla="*/ 1524000 h 1828800"/>
                  <a:gd name="connsiteX37" fmla="*/ 57150 w 1276350"/>
                  <a:gd name="connsiteY37" fmla="*/ 1552575 h 1828800"/>
                  <a:gd name="connsiteX38" fmla="*/ 66675 w 1276350"/>
                  <a:gd name="connsiteY38" fmla="*/ 1590675 h 1828800"/>
                  <a:gd name="connsiteX39" fmla="*/ 76200 w 1276350"/>
                  <a:gd name="connsiteY39" fmla="*/ 1619250 h 1828800"/>
                  <a:gd name="connsiteX40" fmla="*/ 85725 w 1276350"/>
                  <a:gd name="connsiteY40" fmla="*/ 1657350 h 1828800"/>
                  <a:gd name="connsiteX41" fmla="*/ 104775 w 1276350"/>
                  <a:gd name="connsiteY41" fmla="*/ 1685925 h 1828800"/>
                  <a:gd name="connsiteX42" fmla="*/ 161925 w 1276350"/>
                  <a:gd name="connsiteY42" fmla="*/ 1733550 h 1828800"/>
                  <a:gd name="connsiteX43" fmla="*/ 219075 w 1276350"/>
                  <a:gd name="connsiteY43" fmla="*/ 1752600 h 1828800"/>
                  <a:gd name="connsiteX44" fmla="*/ 247650 w 1276350"/>
                  <a:gd name="connsiteY44" fmla="*/ 1762125 h 1828800"/>
                  <a:gd name="connsiteX45" fmla="*/ 304800 w 1276350"/>
                  <a:gd name="connsiteY45" fmla="*/ 1800225 h 1828800"/>
                  <a:gd name="connsiteX46" fmla="*/ 333375 w 1276350"/>
                  <a:gd name="connsiteY46" fmla="*/ 1819275 h 1828800"/>
                  <a:gd name="connsiteX47" fmla="*/ 361950 w 1276350"/>
                  <a:gd name="connsiteY47" fmla="*/ 1828800 h 1828800"/>
                  <a:gd name="connsiteX48" fmla="*/ 504825 w 1276350"/>
                  <a:gd name="connsiteY48" fmla="*/ 1819275 h 1828800"/>
                  <a:gd name="connsiteX49" fmla="*/ 533400 w 1276350"/>
                  <a:gd name="connsiteY49" fmla="*/ 1809750 h 1828800"/>
                  <a:gd name="connsiteX50" fmla="*/ 628650 w 1276350"/>
                  <a:gd name="connsiteY50" fmla="*/ 1781175 h 1828800"/>
                  <a:gd name="connsiteX51" fmla="*/ 685800 w 1276350"/>
                  <a:gd name="connsiteY51" fmla="*/ 1762125 h 1828800"/>
                  <a:gd name="connsiteX52" fmla="*/ 723900 w 1276350"/>
                  <a:gd name="connsiteY52" fmla="*/ 1752600 h 1828800"/>
                  <a:gd name="connsiteX53" fmla="*/ 819150 w 1276350"/>
                  <a:gd name="connsiteY53" fmla="*/ 1743075 h 1828800"/>
                  <a:gd name="connsiteX54" fmla="*/ 866775 w 1276350"/>
                  <a:gd name="connsiteY54" fmla="*/ 1733550 h 1828800"/>
                  <a:gd name="connsiteX55" fmla="*/ 923925 w 1276350"/>
                  <a:gd name="connsiteY55" fmla="*/ 1724025 h 1828800"/>
                  <a:gd name="connsiteX56" fmla="*/ 981075 w 1276350"/>
                  <a:gd name="connsiteY56" fmla="*/ 1704975 h 1828800"/>
                  <a:gd name="connsiteX57" fmla="*/ 1009650 w 1276350"/>
                  <a:gd name="connsiteY57" fmla="*/ 1695450 h 1828800"/>
                  <a:gd name="connsiteX58" fmla="*/ 1066800 w 1276350"/>
                  <a:gd name="connsiteY58" fmla="*/ 1666875 h 1828800"/>
                  <a:gd name="connsiteX59" fmla="*/ 1095375 w 1276350"/>
                  <a:gd name="connsiteY59" fmla="*/ 1647825 h 1828800"/>
                  <a:gd name="connsiteX60" fmla="*/ 1133475 w 1276350"/>
                  <a:gd name="connsiteY60" fmla="*/ 1590675 h 1828800"/>
                  <a:gd name="connsiteX61" fmla="*/ 1143000 w 1276350"/>
                  <a:gd name="connsiteY61" fmla="*/ 1562100 h 1828800"/>
                  <a:gd name="connsiteX62" fmla="*/ 1181100 w 1276350"/>
                  <a:gd name="connsiteY62" fmla="*/ 1504950 h 1828800"/>
                  <a:gd name="connsiteX63" fmla="*/ 1219200 w 1276350"/>
                  <a:gd name="connsiteY63" fmla="*/ 1390650 h 1828800"/>
                  <a:gd name="connsiteX64" fmla="*/ 1228725 w 1276350"/>
                  <a:gd name="connsiteY64" fmla="*/ 1343025 h 1828800"/>
                  <a:gd name="connsiteX65" fmla="*/ 1247775 w 1276350"/>
                  <a:gd name="connsiteY65" fmla="*/ 1257300 h 1828800"/>
                  <a:gd name="connsiteX66" fmla="*/ 1257300 w 1276350"/>
                  <a:gd name="connsiteY66" fmla="*/ 962025 h 1828800"/>
                  <a:gd name="connsiteX67" fmla="*/ 1266825 w 1276350"/>
                  <a:gd name="connsiteY67" fmla="*/ 914400 h 1828800"/>
                  <a:gd name="connsiteX68" fmla="*/ 1276350 w 1276350"/>
                  <a:gd name="connsiteY68" fmla="*/ 847725 h 1828800"/>
                  <a:gd name="connsiteX69" fmla="*/ 1266825 w 1276350"/>
                  <a:gd name="connsiteY69" fmla="*/ 628650 h 1828800"/>
                  <a:gd name="connsiteX70" fmla="*/ 1257300 w 1276350"/>
                  <a:gd name="connsiteY70" fmla="*/ 476250 h 1828800"/>
                  <a:gd name="connsiteX71" fmla="*/ 1238250 w 1276350"/>
                  <a:gd name="connsiteY71" fmla="*/ 381000 h 1828800"/>
                  <a:gd name="connsiteX72" fmla="*/ 1238250 w 1276350"/>
                  <a:gd name="connsiteY72"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95275 w 1276350"/>
                  <a:gd name="connsiteY21" fmla="*/ 657225 h 1828800"/>
                  <a:gd name="connsiteX22" fmla="*/ 266700 w 1276350"/>
                  <a:gd name="connsiteY22" fmla="*/ 666750 h 1828800"/>
                  <a:gd name="connsiteX23" fmla="*/ 219075 w 1276350"/>
                  <a:gd name="connsiteY23" fmla="*/ 714375 h 1828800"/>
                  <a:gd name="connsiteX24" fmla="*/ 190500 w 1276350"/>
                  <a:gd name="connsiteY24" fmla="*/ 733425 h 1828800"/>
                  <a:gd name="connsiteX25" fmla="*/ 171450 w 1276350"/>
                  <a:gd name="connsiteY25" fmla="*/ 762000 h 1828800"/>
                  <a:gd name="connsiteX26" fmla="*/ 152400 w 1276350"/>
                  <a:gd name="connsiteY26" fmla="*/ 819150 h 1828800"/>
                  <a:gd name="connsiteX27" fmla="*/ 152400 w 1276350"/>
                  <a:gd name="connsiteY27" fmla="*/ 1085850 h 1828800"/>
                  <a:gd name="connsiteX28" fmla="*/ 114300 w 1276350"/>
                  <a:gd name="connsiteY28" fmla="*/ 1143000 h 1828800"/>
                  <a:gd name="connsiteX29" fmla="*/ 66675 w 1276350"/>
                  <a:gd name="connsiteY29" fmla="*/ 1200150 h 1828800"/>
                  <a:gd name="connsiteX30" fmla="*/ 38100 w 1276350"/>
                  <a:gd name="connsiteY30" fmla="*/ 1219200 h 1828800"/>
                  <a:gd name="connsiteX31" fmla="*/ 28575 w 1276350"/>
                  <a:gd name="connsiteY31" fmla="*/ 1247775 h 1828800"/>
                  <a:gd name="connsiteX32" fmla="*/ 0 w 1276350"/>
                  <a:gd name="connsiteY32" fmla="*/ 1304925 h 1828800"/>
                  <a:gd name="connsiteX33" fmla="*/ 9525 w 1276350"/>
                  <a:gd name="connsiteY33" fmla="*/ 1381125 h 1828800"/>
                  <a:gd name="connsiteX34" fmla="*/ 38100 w 1276350"/>
                  <a:gd name="connsiteY34" fmla="*/ 1485900 h 1828800"/>
                  <a:gd name="connsiteX35" fmla="*/ 47625 w 1276350"/>
                  <a:gd name="connsiteY35" fmla="*/ 1524000 h 1828800"/>
                  <a:gd name="connsiteX36" fmla="*/ 57150 w 1276350"/>
                  <a:gd name="connsiteY36" fmla="*/ 1552575 h 1828800"/>
                  <a:gd name="connsiteX37" fmla="*/ 66675 w 1276350"/>
                  <a:gd name="connsiteY37" fmla="*/ 1590675 h 1828800"/>
                  <a:gd name="connsiteX38" fmla="*/ 76200 w 1276350"/>
                  <a:gd name="connsiteY38" fmla="*/ 1619250 h 1828800"/>
                  <a:gd name="connsiteX39" fmla="*/ 85725 w 1276350"/>
                  <a:gd name="connsiteY39" fmla="*/ 1657350 h 1828800"/>
                  <a:gd name="connsiteX40" fmla="*/ 104775 w 1276350"/>
                  <a:gd name="connsiteY40" fmla="*/ 1685925 h 1828800"/>
                  <a:gd name="connsiteX41" fmla="*/ 161925 w 1276350"/>
                  <a:gd name="connsiteY41" fmla="*/ 1733550 h 1828800"/>
                  <a:gd name="connsiteX42" fmla="*/ 219075 w 1276350"/>
                  <a:gd name="connsiteY42" fmla="*/ 1752600 h 1828800"/>
                  <a:gd name="connsiteX43" fmla="*/ 247650 w 1276350"/>
                  <a:gd name="connsiteY43" fmla="*/ 1762125 h 1828800"/>
                  <a:gd name="connsiteX44" fmla="*/ 304800 w 1276350"/>
                  <a:gd name="connsiteY44" fmla="*/ 1800225 h 1828800"/>
                  <a:gd name="connsiteX45" fmla="*/ 333375 w 1276350"/>
                  <a:gd name="connsiteY45" fmla="*/ 1819275 h 1828800"/>
                  <a:gd name="connsiteX46" fmla="*/ 361950 w 1276350"/>
                  <a:gd name="connsiteY46" fmla="*/ 1828800 h 1828800"/>
                  <a:gd name="connsiteX47" fmla="*/ 504825 w 1276350"/>
                  <a:gd name="connsiteY47" fmla="*/ 1819275 h 1828800"/>
                  <a:gd name="connsiteX48" fmla="*/ 533400 w 1276350"/>
                  <a:gd name="connsiteY48" fmla="*/ 1809750 h 1828800"/>
                  <a:gd name="connsiteX49" fmla="*/ 628650 w 1276350"/>
                  <a:gd name="connsiteY49" fmla="*/ 1781175 h 1828800"/>
                  <a:gd name="connsiteX50" fmla="*/ 685800 w 1276350"/>
                  <a:gd name="connsiteY50" fmla="*/ 1762125 h 1828800"/>
                  <a:gd name="connsiteX51" fmla="*/ 723900 w 1276350"/>
                  <a:gd name="connsiteY51" fmla="*/ 1752600 h 1828800"/>
                  <a:gd name="connsiteX52" fmla="*/ 819150 w 1276350"/>
                  <a:gd name="connsiteY52" fmla="*/ 1743075 h 1828800"/>
                  <a:gd name="connsiteX53" fmla="*/ 866775 w 1276350"/>
                  <a:gd name="connsiteY53" fmla="*/ 1733550 h 1828800"/>
                  <a:gd name="connsiteX54" fmla="*/ 923925 w 1276350"/>
                  <a:gd name="connsiteY54" fmla="*/ 1724025 h 1828800"/>
                  <a:gd name="connsiteX55" fmla="*/ 981075 w 1276350"/>
                  <a:gd name="connsiteY55" fmla="*/ 1704975 h 1828800"/>
                  <a:gd name="connsiteX56" fmla="*/ 1009650 w 1276350"/>
                  <a:gd name="connsiteY56" fmla="*/ 1695450 h 1828800"/>
                  <a:gd name="connsiteX57" fmla="*/ 1066800 w 1276350"/>
                  <a:gd name="connsiteY57" fmla="*/ 1666875 h 1828800"/>
                  <a:gd name="connsiteX58" fmla="*/ 1095375 w 1276350"/>
                  <a:gd name="connsiteY58" fmla="*/ 1647825 h 1828800"/>
                  <a:gd name="connsiteX59" fmla="*/ 1133475 w 1276350"/>
                  <a:gd name="connsiteY59" fmla="*/ 1590675 h 1828800"/>
                  <a:gd name="connsiteX60" fmla="*/ 1143000 w 1276350"/>
                  <a:gd name="connsiteY60" fmla="*/ 1562100 h 1828800"/>
                  <a:gd name="connsiteX61" fmla="*/ 1181100 w 1276350"/>
                  <a:gd name="connsiteY61" fmla="*/ 1504950 h 1828800"/>
                  <a:gd name="connsiteX62" fmla="*/ 1219200 w 1276350"/>
                  <a:gd name="connsiteY62" fmla="*/ 1390650 h 1828800"/>
                  <a:gd name="connsiteX63" fmla="*/ 1228725 w 1276350"/>
                  <a:gd name="connsiteY63" fmla="*/ 1343025 h 1828800"/>
                  <a:gd name="connsiteX64" fmla="*/ 1247775 w 1276350"/>
                  <a:gd name="connsiteY64" fmla="*/ 1257300 h 1828800"/>
                  <a:gd name="connsiteX65" fmla="*/ 1257300 w 1276350"/>
                  <a:gd name="connsiteY65" fmla="*/ 962025 h 1828800"/>
                  <a:gd name="connsiteX66" fmla="*/ 1266825 w 1276350"/>
                  <a:gd name="connsiteY66" fmla="*/ 914400 h 1828800"/>
                  <a:gd name="connsiteX67" fmla="*/ 1276350 w 1276350"/>
                  <a:gd name="connsiteY67" fmla="*/ 847725 h 1828800"/>
                  <a:gd name="connsiteX68" fmla="*/ 1266825 w 1276350"/>
                  <a:gd name="connsiteY68" fmla="*/ 628650 h 1828800"/>
                  <a:gd name="connsiteX69" fmla="*/ 1257300 w 1276350"/>
                  <a:gd name="connsiteY69" fmla="*/ 476250 h 1828800"/>
                  <a:gd name="connsiteX70" fmla="*/ 1238250 w 1276350"/>
                  <a:gd name="connsiteY70" fmla="*/ 381000 h 1828800"/>
                  <a:gd name="connsiteX71" fmla="*/ 1238250 w 1276350"/>
                  <a:gd name="connsiteY71"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90500 w 1276350"/>
                  <a:gd name="connsiteY23" fmla="*/ 733425 h 1828800"/>
                  <a:gd name="connsiteX24" fmla="*/ 171450 w 1276350"/>
                  <a:gd name="connsiteY24" fmla="*/ 762000 h 1828800"/>
                  <a:gd name="connsiteX25" fmla="*/ 152400 w 1276350"/>
                  <a:gd name="connsiteY25" fmla="*/ 819150 h 1828800"/>
                  <a:gd name="connsiteX26" fmla="*/ 152400 w 1276350"/>
                  <a:gd name="connsiteY26" fmla="*/ 1085850 h 1828800"/>
                  <a:gd name="connsiteX27" fmla="*/ 114300 w 1276350"/>
                  <a:gd name="connsiteY27" fmla="*/ 1143000 h 1828800"/>
                  <a:gd name="connsiteX28" fmla="*/ 66675 w 1276350"/>
                  <a:gd name="connsiteY28" fmla="*/ 1200150 h 1828800"/>
                  <a:gd name="connsiteX29" fmla="*/ 38100 w 1276350"/>
                  <a:gd name="connsiteY29" fmla="*/ 1219200 h 1828800"/>
                  <a:gd name="connsiteX30" fmla="*/ 28575 w 1276350"/>
                  <a:gd name="connsiteY30" fmla="*/ 1247775 h 1828800"/>
                  <a:gd name="connsiteX31" fmla="*/ 0 w 1276350"/>
                  <a:gd name="connsiteY31" fmla="*/ 1304925 h 1828800"/>
                  <a:gd name="connsiteX32" fmla="*/ 9525 w 1276350"/>
                  <a:gd name="connsiteY32" fmla="*/ 1381125 h 1828800"/>
                  <a:gd name="connsiteX33" fmla="*/ 38100 w 1276350"/>
                  <a:gd name="connsiteY33" fmla="*/ 1485900 h 1828800"/>
                  <a:gd name="connsiteX34" fmla="*/ 47625 w 1276350"/>
                  <a:gd name="connsiteY34" fmla="*/ 1524000 h 1828800"/>
                  <a:gd name="connsiteX35" fmla="*/ 57150 w 1276350"/>
                  <a:gd name="connsiteY35" fmla="*/ 1552575 h 1828800"/>
                  <a:gd name="connsiteX36" fmla="*/ 66675 w 1276350"/>
                  <a:gd name="connsiteY36" fmla="*/ 1590675 h 1828800"/>
                  <a:gd name="connsiteX37" fmla="*/ 76200 w 1276350"/>
                  <a:gd name="connsiteY37" fmla="*/ 1619250 h 1828800"/>
                  <a:gd name="connsiteX38" fmla="*/ 85725 w 1276350"/>
                  <a:gd name="connsiteY38" fmla="*/ 1657350 h 1828800"/>
                  <a:gd name="connsiteX39" fmla="*/ 104775 w 1276350"/>
                  <a:gd name="connsiteY39" fmla="*/ 1685925 h 1828800"/>
                  <a:gd name="connsiteX40" fmla="*/ 161925 w 1276350"/>
                  <a:gd name="connsiteY40" fmla="*/ 1733550 h 1828800"/>
                  <a:gd name="connsiteX41" fmla="*/ 219075 w 1276350"/>
                  <a:gd name="connsiteY41" fmla="*/ 1752600 h 1828800"/>
                  <a:gd name="connsiteX42" fmla="*/ 247650 w 1276350"/>
                  <a:gd name="connsiteY42" fmla="*/ 1762125 h 1828800"/>
                  <a:gd name="connsiteX43" fmla="*/ 304800 w 1276350"/>
                  <a:gd name="connsiteY43" fmla="*/ 1800225 h 1828800"/>
                  <a:gd name="connsiteX44" fmla="*/ 333375 w 1276350"/>
                  <a:gd name="connsiteY44" fmla="*/ 1819275 h 1828800"/>
                  <a:gd name="connsiteX45" fmla="*/ 361950 w 1276350"/>
                  <a:gd name="connsiteY45" fmla="*/ 1828800 h 1828800"/>
                  <a:gd name="connsiteX46" fmla="*/ 504825 w 1276350"/>
                  <a:gd name="connsiteY46" fmla="*/ 1819275 h 1828800"/>
                  <a:gd name="connsiteX47" fmla="*/ 533400 w 1276350"/>
                  <a:gd name="connsiteY47" fmla="*/ 1809750 h 1828800"/>
                  <a:gd name="connsiteX48" fmla="*/ 628650 w 1276350"/>
                  <a:gd name="connsiteY48" fmla="*/ 1781175 h 1828800"/>
                  <a:gd name="connsiteX49" fmla="*/ 685800 w 1276350"/>
                  <a:gd name="connsiteY49" fmla="*/ 1762125 h 1828800"/>
                  <a:gd name="connsiteX50" fmla="*/ 723900 w 1276350"/>
                  <a:gd name="connsiteY50" fmla="*/ 1752600 h 1828800"/>
                  <a:gd name="connsiteX51" fmla="*/ 819150 w 1276350"/>
                  <a:gd name="connsiteY51" fmla="*/ 1743075 h 1828800"/>
                  <a:gd name="connsiteX52" fmla="*/ 866775 w 1276350"/>
                  <a:gd name="connsiteY52" fmla="*/ 1733550 h 1828800"/>
                  <a:gd name="connsiteX53" fmla="*/ 923925 w 1276350"/>
                  <a:gd name="connsiteY53" fmla="*/ 1724025 h 1828800"/>
                  <a:gd name="connsiteX54" fmla="*/ 981075 w 1276350"/>
                  <a:gd name="connsiteY54" fmla="*/ 1704975 h 1828800"/>
                  <a:gd name="connsiteX55" fmla="*/ 1009650 w 1276350"/>
                  <a:gd name="connsiteY55" fmla="*/ 1695450 h 1828800"/>
                  <a:gd name="connsiteX56" fmla="*/ 1066800 w 1276350"/>
                  <a:gd name="connsiteY56" fmla="*/ 1666875 h 1828800"/>
                  <a:gd name="connsiteX57" fmla="*/ 1095375 w 1276350"/>
                  <a:gd name="connsiteY57" fmla="*/ 1647825 h 1828800"/>
                  <a:gd name="connsiteX58" fmla="*/ 1133475 w 1276350"/>
                  <a:gd name="connsiteY58" fmla="*/ 1590675 h 1828800"/>
                  <a:gd name="connsiteX59" fmla="*/ 1143000 w 1276350"/>
                  <a:gd name="connsiteY59" fmla="*/ 1562100 h 1828800"/>
                  <a:gd name="connsiteX60" fmla="*/ 1181100 w 1276350"/>
                  <a:gd name="connsiteY60" fmla="*/ 1504950 h 1828800"/>
                  <a:gd name="connsiteX61" fmla="*/ 1219200 w 1276350"/>
                  <a:gd name="connsiteY61" fmla="*/ 1390650 h 1828800"/>
                  <a:gd name="connsiteX62" fmla="*/ 1228725 w 1276350"/>
                  <a:gd name="connsiteY62" fmla="*/ 1343025 h 1828800"/>
                  <a:gd name="connsiteX63" fmla="*/ 1247775 w 1276350"/>
                  <a:gd name="connsiteY63" fmla="*/ 1257300 h 1828800"/>
                  <a:gd name="connsiteX64" fmla="*/ 1257300 w 1276350"/>
                  <a:gd name="connsiteY64" fmla="*/ 962025 h 1828800"/>
                  <a:gd name="connsiteX65" fmla="*/ 1266825 w 1276350"/>
                  <a:gd name="connsiteY65" fmla="*/ 914400 h 1828800"/>
                  <a:gd name="connsiteX66" fmla="*/ 1276350 w 1276350"/>
                  <a:gd name="connsiteY66" fmla="*/ 847725 h 1828800"/>
                  <a:gd name="connsiteX67" fmla="*/ 1266825 w 1276350"/>
                  <a:gd name="connsiteY67" fmla="*/ 628650 h 1828800"/>
                  <a:gd name="connsiteX68" fmla="*/ 1257300 w 1276350"/>
                  <a:gd name="connsiteY68" fmla="*/ 476250 h 1828800"/>
                  <a:gd name="connsiteX69" fmla="*/ 1238250 w 1276350"/>
                  <a:gd name="connsiteY69" fmla="*/ 381000 h 1828800"/>
                  <a:gd name="connsiteX70" fmla="*/ 1238250 w 1276350"/>
                  <a:gd name="connsiteY70"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71450 w 1276350"/>
                  <a:gd name="connsiteY23" fmla="*/ 762000 h 1828800"/>
                  <a:gd name="connsiteX24" fmla="*/ 152400 w 1276350"/>
                  <a:gd name="connsiteY24" fmla="*/ 819150 h 1828800"/>
                  <a:gd name="connsiteX25" fmla="*/ 152400 w 1276350"/>
                  <a:gd name="connsiteY25" fmla="*/ 1085850 h 1828800"/>
                  <a:gd name="connsiteX26" fmla="*/ 114300 w 1276350"/>
                  <a:gd name="connsiteY26" fmla="*/ 1143000 h 1828800"/>
                  <a:gd name="connsiteX27" fmla="*/ 66675 w 1276350"/>
                  <a:gd name="connsiteY27" fmla="*/ 1200150 h 1828800"/>
                  <a:gd name="connsiteX28" fmla="*/ 38100 w 1276350"/>
                  <a:gd name="connsiteY28" fmla="*/ 1219200 h 1828800"/>
                  <a:gd name="connsiteX29" fmla="*/ 28575 w 1276350"/>
                  <a:gd name="connsiteY29" fmla="*/ 1247775 h 1828800"/>
                  <a:gd name="connsiteX30" fmla="*/ 0 w 1276350"/>
                  <a:gd name="connsiteY30" fmla="*/ 1304925 h 1828800"/>
                  <a:gd name="connsiteX31" fmla="*/ 9525 w 1276350"/>
                  <a:gd name="connsiteY31" fmla="*/ 1381125 h 1828800"/>
                  <a:gd name="connsiteX32" fmla="*/ 38100 w 1276350"/>
                  <a:gd name="connsiteY32" fmla="*/ 1485900 h 1828800"/>
                  <a:gd name="connsiteX33" fmla="*/ 47625 w 1276350"/>
                  <a:gd name="connsiteY33" fmla="*/ 1524000 h 1828800"/>
                  <a:gd name="connsiteX34" fmla="*/ 57150 w 1276350"/>
                  <a:gd name="connsiteY34" fmla="*/ 1552575 h 1828800"/>
                  <a:gd name="connsiteX35" fmla="*/ 66675 w 1276350"/>
                  <a:gd name="connsiteY35" fmla="*/ 1590675 h 1828800"/>
                  <a:gd name="connsiteX36" fmla="*/ 76200 w 1276350"/>
                  <a:gd name="connsiteY36" fmla="*/ 1619250 h 1828800"/>
                  <a:gd name="connsiteX37" fmla="*/ 85725 w 1276350"/>
                  <a:gd name="connsiteY37" fmla="*/ 1657350 h 1828800"/>
                  <a:gd name="connsiteX38" fmla="*/ 104775 w 1276350"/>
                  <a:gd name="connsiteY38" fmla="*/ 1685925 h 1828800"/>
                  <a:gd name="connsiteX39" fmla="*/ 161925 w 1276350"/>
                  <a:gd name="connsiteY39" fmla="*/ 1733550 h 1828800"/>
                  <a:gd name="connsiteX40" fmla="*/ 219075 w 1276350"/>
                  <a:gd name="connsiteY40" fmla="*/ 1752600 h 1828800"/>
                  <a:gd name="connsiteX41" fmla="*/ 247650 w 1276350"/>
                  <a:gd name="connsiteY41" fmla="*/ 1762125 h 1828800"/>
                  <a:gd name="connsiteX42" fmla="*/ 304800 w 1276350"/>
                  <a:gd name="connsiteY42" fmla="*/ 1800225 h 1828800"/>
                  <a:gd name="connsiteX43" fmla="*/ 333375 w 1276350"/>
                  <a:gd name="connsiteY43" fmla="*/ 1819275 h 1828800"/>
                  <a:gd name="connsiteX44" fmla="*/ 361950 w 1276350"/>
                  <a:gd name="connsiteY44" fmla="*/ 1828800 h 1828800"/>
                  <a:gd name="connsiteX45" fmla="*/ 504825 w 1276350"/>
                  <a:gd name="connsiteY45" fmla="*/ 1819275 h 1828800"/>
                  <a:gd name="connsiteX46" fmla="*/ 533400 w 1276350"/>
                  <a:gd name="connsiteY46" fmla="*/ 1809750 h 1828800"/>
                  <a:gd name="connsiteX47" fmla="*/ 628650 w 1276350"/>
                  <a:gd name="connsiteY47" fmla="*/ 1781175 h 1828800"/>
                  <a:gd name="connsiteX48" fmla="*/ 685800 w 1276350"/>
                  <a:gd name="connsiteY48" fmla="*/ 1762125 h 1828800"/>
                  <a:gd name="connsiteX49" fmla="*/ 723900 w 1276350"/>
                  <a:gd name="connsiteY49" fmla="*/ 1752600 h 1828800"/>
                  <a:gd name="connsiteX50" fmla="*/ 819150 w 1276350"/>
                  <a:gd name="connsiteY50" fmla="*/ 1743075 h 1828800"/>
                  <a:gd name="connsiteX51" fmla="*/ 866775 w 1276350"/>
                  <a:gd name="connsiteY51" fmla="*/ 1733550 h 1828800"/>
                  <a:gd name="connsiteX52" fmla="*/ 923925 w 1276350"/>
                  <a:gd name="connsiteY52" fmla="*/ 1724025 h 1828800"/>
                  <a:gd name="connsiteX53" fmla="*/ 981075 w 1276350"/>
                  <a:gd name="connsiteY53" fmla="*/ 1704975 h 1828800"/>
                  <a:gd name="connsiteX54" fmla="*/ 1009650 w 1276350"/>
                  <a:gd name="connsiteY54" fmla="*/ 1695450 h 1828800"/>
                  <a:gd name="connsiteX55" fmla="*/ 1066800 w 1276350"/>
                  <a:gd name="connsiteY55" fmla="*/ 1666875 h 1828800"/>
                  <a:gd name="connsiteX56" fmla="*/ 1095375 w 1276350"/>
                  <a:gd name="connsiteY56" fmla="*/ 1647825 h 1828800"/>
                  <a:gd name="connsiteX57" fmla="*/ 1133475 w 1276350"/>
                  <a:gd name="connsiteY57" fmla="*/ 1590675 h 1828800"/>
                  <a:gd name="connsiteX58" fmla="*/ 1143000 w 1276350"/>
                  <a:gd name="connsiteY58" fmla="*/ 1562100 h 1828800"/>
                  <a:gd name="connsiteX59" fmla="*/ 1181100 w 1276350"/>
                  <a:gd name="connsiteY59" fmla="*/ 1504950 h 1828800"/>
                  <a:gd name="connsiteX60" fmla="*/ 1219200 w 1276350"/>
                  <a:gd name="connsiteY60" fmla="*/ 1390650 h 1828800"/>
                  <a:gd name="connsiteX61" fmla="*/ 1228725 w 1276350"/>
                  <a:gd name="connsiteY61" fmla="*/ 1343025 h 1828800"/>
                  <a:gd name="connsiteX62" fmla="*/ 1247775 w 1276350"/>
                  <a:gd name="connsiteY62" fmla="*/ 1257300 h 1828800"/>
                  <a:gd name="connsiteX63" fmla="*/ 1257300 w 1276350"/>
                  <a:gd name="connsiteY63" fmla="*/ 962025 h 1828800"/>
                  <a:gd name="connsiteX64" fmla="*/ 1266825 w 1276350"/>
                  <a:gd name="connsiteY64" fmla="*/ 914400 h 1828800"/>
                  <a:gd name="connsiteX65" fmla="*/ 1276350 w 1276350"/>
                  <a:gd name="connsiteY65" fmla="*/ 847725 h 1828800"/>
                  <a:gd name="connsiteX66" fmla="*/ 1266825 w 1276350"/>
                  <a:gd name="connsiteY66" fmla="*/ 628650 h 1828800"/>
                  <a:gd name="connsiteX67" fmla="*/ 1257300 w 1276350"/>
                  <a:gd name="connsiteY67" fmla="*/ 476250 h 1828800"/>
                  <a:gd name="connsiteX68" fmla="*/ 1238250 w 1276350"/>
                  <a:gd name="connsiteY68" fmla="*/ 381000 h 1828800"/>
                  <a:gd name="connsiteX69" fmla="*/ 1238250 w 1276350"/>
                  <a:gd name="connsiteY6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866775 w 1276350"/>
                  <a:gd name="connsiteY50" fmla="*/ 1733550 h 1828800"/>
                  <a:gd name="connsiteX51" fmla="*/ 923925 w 1276350"/>
                  <a:gd name="connsiteY51" fmla="*/ 1724025 h 1828800"/>
                  <a:gd name="connsiteX52" fmla="*/ 981075 w 1276350"/>
                  <a:gd name="connsiteY52" fmla="*/ 1704975 h 1828800"/>
                  <a:gd name="connsiteX53" fmla="*/ 1009650 w 1276350"/>
                  <a:gd name="connsiteY53" fmla="*/ 1695450 h 1828800"/>
                  <a:gd name="connsiteX54" fmla="*/ 1066800 w 1276350"/>
                  <a:gd name="connsiteY54" fmla="*/ 1666875 h 1828800"/>
                  <a:gd name="connsiteX55" fmla="*/ 1095375 w 1276350"/>
                  <a:gd name="connsiteY55" fmla="*/ 1647825 h 1828800"/>
                  <a:gd name="connsiteX56" fmla="*/ 1133475 w 1276350"/>
                  <a:gd name="connsiteY56" fmla="*/ 1590675 h 1828800"/>
                  <a:gd name="connsiteX57" fmla="*/ 1143000 w 1276350"/>
                  <a:gd name="connsiteY57" fmla="*/ 1562100 h 1828800"/>
                  <a:gd name="connsiteX58" fmla="*/ 1181100 w 1276350"/>
                  <a:gd name="connsiteY58" fmla="*/ 1504950 h 1828800"/>
                  <a:gd name="connsiteX59" fmla="*/ 1219200 w 1276350"/>
                  <a:gd name="connsiteY59" fmla="*/ 1390650 h 1828800"/>
                  <a:gd name="connsiteX60" fmla="*/ 1228725 w 1276350"/>
                  <a:gd name="connsiteY60" fmla="*/ 1343025 h 1828800"/>
                  <a:gd name="connsiteX61" fmla="*/ 1247775 w 1276350"/>
                  <a:gd name="connsiteY61" fmla="*/ 1257300 h 1828800"/>
                  <a:gd name="connsiteX62" fmla="*/ 1257300 w 1276350"/>
                  <a:gd name="connsiteY62" fmla="*/ 962025 h 1828800"/>
                  <a:gd name="connsiteX63" fmla="*/ 1266825 w 1276350"/>
                  <a:gd name="connsiteY63" fmla="*/ 914400 h 1828800"/>
                  <a:gd name="connsiteX64" fmla="*/ 1276350 w 1276350"/>
                  <a:gd name="connsiteY64" fmla="*/ 847725 h 1828800"/>
                  <a:gd name="connsiteX65" fmla="*/ 1266825 w 1276350"/>
                  <a:gd name="connsiteY65" fmla="*/ 628650 h 1828800"/>
                  <a:gd name="connsiteX66" fmla="*/ 1257300 w 1276350"/>
                  <a:gd name="connsiteY66" fmla="*/ 476250 h 1828800"/>
                  <a:gd name="connsiteX67" fmla="*/ 1238250 w 1276350"/>
                  <a:gd name="connsiteY67" fmla="*/ 381000 h 1828800"/>
                  <a:gd name="connsiteX68" fmla="*/ 1238250 w 1276350"/>
                  <a:gd name="connsiteY6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981075 w 1276350"/>
                  <a:gd name="connsiteY51" fmla="*/ 1704975 h 1828800"/>
                  <a:gd name="connsiteX52" fmla="*/ 1009650 w 1276350"/>
                  <a:gd name="connsiteY52" fmla="*/ 1695450 h 1828800"/>
                  <a:gd name="connsiteX53" fmla="*/ 1066800 w 1276350"/>
                  <a:gd name="connsiteY53" fmla="*/ 1666875 h 1828800"/>
                  <a:gd name="connsiteX54" fmla="*/ 1095375 w 1276350"/>
                  <a:gd name="connsiteY54" fmla="*/ 1647825 h 1828800"/>
                  <a:gd name="connsiteX55" fmla="*/ 1133475 w 1276350"/>
                  <a:gd name="connsiteY55" fmla="*/ 1590675 h 1828800"/>
                  <a:gd name="connsiteX56" fmla="*/ 1143000 w 1276350"/>
                  <a:gd name="connsiteY56" fmla="*/ 1562100 h 1828800"/>
                  <a:gd name="connsiteX57" fmla="*/ 1181100 w 1276350"/>
                  <a:gd name="connsiteY57" fmla="*/ 1504950 h 1828800"/>
                  <a:gd name="connsiteX58" fmla="*/ 1219200 w 1276350"/>
                  <a:gd name="connsiteY58" fmla="*/ 1390650 h 1828800"/>
                  <a:gd name="connsiteX59" fmla="*/ 1228725 w 1276350"/>
                  <a:gd name="connsiteY59" fmla="*/ 1343025 h 1828800"/>
                  <a:gd name="connsiteX60" fmla="*/ 1247775 w 1276350"/>
                  <a:gd name="connsiteY60" fmla="*/ 1257300 h 1828800"/>
                  <a:gd name="connsiteX61" fmla="*/ 1257300 w 1276350"/>
                  <a:gd name="connsiteY61" fmla="*/ 962025 h 1828800"/>
                  <a:gd name="connsiteX62" fmla="*/ 1266825 w 1276350"/>
                  <a:gd name="connsiteY62" fmla="*/ 914400 h 1828800"/>
                  <a:gd name="connsiteX63" fmla="*/ 1276350 w 1276350"/>
                  <a:gd name="connsiteY63" fmla="*/ 847725 h 1828800"/>
                  <a:gd name="connsiteX64" fmla="*/ 1266825 w 1276350"/>
                  <a:gd name="connsiteY64" fmla="*/ 628650 h 1828800"/>
                  <a:gd name="connsiteX65" fmla="*/ 1257300 w 1276350"/>
                  <a:gd name="connsiteY65" fmla="*/ 476250 h 1828800"/>
                  <a:gd name="connsiteX66" fmla="*/ 1238250 w 1276350"/>
                  <a:gd name="connsiteY66" fmla="*/ 381000 h 1828800"/>
                  <a:gd name="connsiteX67" fmla="*/ 1238250 w 1276350"/>
                  <a:gd name="connsiteY6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095375 w 1276350"/>
                  <a:gd name="connsiteY53" fmla="*/ 1647825 h 1828800"/>
                  <a:gd name="connsiteX54" fmla="*/ 1133475 w 1276350"/>
                  <a:gd name="connsiteY54" fmla="*/ 1590675 h 1828800"/>
                  <a:gd name="connsiteX55" fmla="*/ 1143000 w 1276350"/>
                  <a:gd name="connsiteY55" fmla="*/ 1562100 h 1828800"/>
                  <a:gd name="connsiteX56" fmla="*/ 1181100 w 1276350"/>
                  <a:gd name="connsiteY56" fmla="*/ 1504950 h 1828800"/>
                  <a:gd name="connsiteX57" fmla="*/ 1219200 w 1276350"/>
                  <a:gd name="connsiteY57" fmla="*/ 1390650 h 1828800"/>
                  <a:gd name="connsiteX58" fmla="*/ 1228725 w 1276350"/>
                  <a:gd name="connsiteY58" fmla="*/ 1343025 h 1828800"/>
                  <a:gd name="connsiteX59" fmla="*/ 1247775 w 1276350"/>
                  <a:gd name="connsiteY59" fmla="*/ 1257300 h 1828800"/>
                  <a:gd name="connsiteX60" fmla="*/ 1257300 w 1276350"/>
                  <a:gd name="connsiteY60" fmla="*/ 962025 h 1828800"/>
                  <a:gd name="connsiteX61" fmla="*/ 1266825 w 1276350"/>
                  <a:gd name="connsiteY61" fmla="*/ 914400 h 1828800"/>
                  <a:gd name="connsiteX62" fmla="*/ 1276350 w 1276350"/>
                  <a:gd name="connsiteY62" fmla="*/ 847725 h 1828800"/>
                  <a:gd name="connsiteX63" fmla="*/ 1266825 w 1276350"/>
                  <a:gd name="connsiteY63" fmla="*/ 628650 h 1828800"/>
                  <a:gd name="connsiteX64" fmla="*/ 1257300 w 1276350"/>
                  <a:gd name="connsiteY64" fmla="*/ 476250 h 1828800"/>
                  <a:gd name="connsiteX65" fmla="*/ 1238250 w 1276350"/>
                  <a:gd name="connsiteY65" fmla="*/ 381000 h 1828800"/>
                  <a:gd name="connsiteX66" fmla="*/ 1238250 w 1276350"/>
                  <a:gd name="connsiteY6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43000 w 1276350"/>
                  <a:gd name="connsiteY54" fmla="*/ 1562100 h 1828800"/>
                  <a:gd name="connsiteX55" fmla="*/ 1181100 w 1276350"/>
                  <a:gd name="connsiteY55" fmla="*/ 1504950 h 1828800"/>
                  <a:gd name="connsiteX56" fmla="*/ 1219200 w 1276350"/>
                  <a:gd name="connsiteY56" fmla="*/ 1390650 h 1828800"/>
                  <a:gd name="connsiteX57" fmla="*/ 1228725 w 1276350"/>
                  <a:gd name="connsiteY57" fmla="*/ 1343025 h 1828800"/>
                  <a:gd name="connsiteX58" fmla="*/ 1247775 w 1276350"/>
                  <a:gd name="connsiteY58" fmla="*/ 1257300 h 1828800"/>
                  <a:gd name="connsiteX59" fmla="*/ 1257300 w 1276350"/>
                  <a:gd name="connsiteY59" fmla="*/ 962025 h 1828800"/>
                  <a:gd name="connsiteX60" fmla="*/ 1266825 w 1276350"/>
                  <a:gd name="connsiteY60" fmla="*/ 914400 h 1828800"/>
                  <a:gd name="connsiteX61" fmla="*/ 1276350 w 1276350"/>
                  <a:gd name="connsiteY61" fmla="*/ 847725 h 1828800"/>
                  <a:gd name="connsiteX62" fmla="*/ 1266825 w 1276350"/>
                  <a:gd name="connsiteY62" fmla="*/ 628650 h 1828800"/>
                  <a:gd name="connsiteX63" fmla="*/ 1257300 w 1276350"/>
                  <a:gd name="connsiteY63" fmla="*/ 476250 h 1828800"/>
                  <a:gd name="connsiteX64" fmla="*/ 1238250 w 1276350"/>
                  <a:gd name="connsiteY64" fmla="*/ 381000 h 1828800"/>
                  <a:gd name="connsiteX65" fmla="*/ 1238250 w 1276350"/>
                  <a:gd name="connsiteY65"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81100 w 1276350"/>
                  <a:gd name="connsiteY54" fmla="*/ 1504950 h 1828800"/>
                  <a:gd name="connsiteX55" fmla="*/ 1219200 w 1276350"/>
                  <a:gd name="connsiteY55" fmla="*/ 1390650 h 1828800"/>
                  <a:gd name="connsiteX56" fmla="*/ 1228725 w 1276350"/>
                  <a:gd name="connsiteY56" fmla="*/ 1343025 h 1828800"/>
                  <a:gd name="connsiteX57" fmla="*/ 1247775 w 1276350"/>
                  <a:gd name="connsiteY57" fmla="*/ 1257300 h 1828800"/>
                  <a:gd name="connsiteX58" fmla="*/ 1257300 w 1276350"/>
                  <a:gd name="connsiteY58" fmla="*/ 962025 h 1828800"/>
                  <a:gd name="connsiteX59" fmla="*/ 1266825 w 1276350"/>
                  <a:gd name="connsiteY59" fmla="*/ 914400 h 1828800"/>
                  <a:gd name="connsiteX60" fmla="*/ 1276350 w 1276350"/>
                  <a:gd name="connsiteY60" fmla="*/ 847725 h 1828800"/>
                  <a:gd name="connsiteX61" fmla="*/ 1266825 w 1276350"/>
                  <a:gd name="connsiteY61" fmla="*/ 628650 h 1828800"/>
                  <a:gd name="connsiteX62" fmla="*/ 1257300 w 1276350"/>
                  <a:gd name="connsiteY62" fmla="*/ 476250 h 1828800"/>
                  <a:gd name="connsiteX63" fmla="*/ 1238250 w 1276350"/>
                  <a:gd name="connsiteY63" fmla="*/ 381000 h 1828800"/>
                  <a:gd name="connsiteX64" fmla="*/ 1238250 w 1276350"/>
                  <a:gd name="connsiteY64"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33375 w 1276350"/>
                  <a:gd name="connsiteY41" fmla="*/ 1819275 h 1828800"/>
                  <a:gd name="connsiteX42" fmla="*/ 361950 w 1276350"/>
                  <a:gd name="connsiteY42" fmla="*/ 1828800 h 1828800"/>
                  <a:gd name="connsiteX43" fmla="*/ 504825 w 1276350"/>
                  <a:gd name="connsiteY43" fmla="*/ 1819275 h 1828800"/>
                  <a:gd name="connsiteX44" fmla="*/ 533400 w 1276350"/>
                  <a:gd name="connsiteY44" fmla="*/ 1809750 h 1828800"/>
                  <a:gd name="connsiteX45" fmla="*/ 628650 w 1276350"/>
                  <a:gd name="connsiteY45" fmla="*/ 1781175 h 1828800"/>
                  <a:gd name="connsiteX46" fmla="*/ 685800 w 1276350"/>
                  <a:gd name="connsiteY46" fmla="*/ 1762125 h 1828800"/>
                  <a:gd name="connsiteX47" fmla="*/ 723900 w 1276350"/>
                  <a:gd name="connsiteY47" fmla="*/ 1752600 h 1828800"/>
                  <a:gd name="connsiteX48" fmla="*/ 819150 w 1276350"/>
                  <a:gd name="connsiteY48" fmla="*/ 1743075 h 1828800"/>
                  <a:gd name="connsiteX49" fmla="*/ 923925 w 1276350"/>
                  <a:gd name="connsiteY49" fmla="*/ 1724025 h 1828800"/>
                  <a:gd name="connsiteX50" fmla="*/ 1009650 w 1276350"/>
                  <a:gd name="connsiteY50" fmla="*/ 1695450 h 1828800"/>
                  <a:gd name="connsiteX51" fmla="*/ 1066800 w 1276350"/>
                  <a:gd name="connsiteY51" fmla="*/ 1666875 h 1828800"/>
                  <a:gd name="connsiteX52" fmla="*/ 1133475 w 1276350"/>
                  <a:gd name="connsiteY52" fmla="*/ 1590675 h 1828800"/>
                  <a:gd name="connsiteX53" fmla="*/ 1181100 w 1276350"/>
                  <a:gd name="connsiteY53" fmla="*/ 1504950 h 1828800"/>
                  <a:gd name="connsiteX54" fmla="*/ 1219200 w 1276350"/>
                  <a:gd name="connsiteY54" fmla="*/ 1390650 h 1828800"/>
                  <a:gd name="connsiteX55" fmla="*/ 1228725 w 1276350"/>
                  <a:gd name="connsiteY55" fmla="*/ 1343025 h 1828800"/>
                  <a:gd name="connsiteX56" fmla="*/ 1247775 w 1276350"/>
                  <a:gd name="connsiteY56" fmla="*/ 1257300 h 1828800"/>
                  <a:gd name="connsiteX57" fmla="*/ 1257300 w 1276350"/>
                  <a:gd name="connsiteY57" fmla="*/ 962025 h 1828800"/>
                  <a:gd name="connsiteX58" fmla="*/ 1266825 w 1276350"/>
                  <a:gd name="connsiteY58" fmla="*/ 914400 h 1828800"/>
                  <a:gd name="connsiteX59" fmla="*/ 1276350 w 1276350"/>
                  <a:gd name="connsiteY59" fmla="*/ 847725 h 1828800"/>
                  <a:gd name="connsiteX60" fmla="*/ 1266825 w 1276350"/>
                  <a:gd name="connsiteY60" fmla="*/ 628650 h 1828800"/>
                  <a:gd name="connsiteX61" fmla="*/ 1257300 w 1276350"/>
                  <a:gd name="connsiteY61" fmla="*/ 476250 h 1828800"/>
                  <a:gd name="connsiteX62" fmla="*/ 1238250 w 1276350"/>
                  <a:gd name="connsiteY62" fmla="*/ 381000 h 1828800"/>
                  <a:gd name="connsiteX63" fmla="*/ 1238250 w 1276350"/>
                  <a:gd name="connsiteY63"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104775 w 1276350"/>
                  <a:gd name="connsiteY36" fmla="*/ 1685925 h 1828800"/>
                  <a:gd name="connsiteX37" fmla="*/ 161925 w 1276350"/>
                  <a:gd name="connsiteY37" fmla="*/ 1733550 h 1828800"/>
                  <a:gd name="connsiteX38" fmla="*/ 219075 w 1276350"/>
                  <a:gd name="connsiteY38" fmla="*/ 1752600 h 1828800"/>
                  <a:gd name="connsiteX39" fmla="*/ 247650 w 1276350"/>
                  <a:gd name="connsiteY39" fmla="*/ 1762125 h 1828800"/>
                  <a:gd name="connsiteX40" fmla="*/ 333375 w 1276350"/>
                  <a:gd name="connsiteY40" fmla="*/ 1819275 h 1828800"/>
                  <a:gd name="connsiteX41" fmla="*/ 361950 w 1276350"/>
                  <a:gd name="connsiteY41" fmla="*/ 1828800 h 1828800"/>
                  <a:gd name="connsiteX42" fmla="*/ 504825 w 1276350"/>
                  <a:gd name="connsiteY42" fmla="*/ 1819275 h 1828800"/>
                  <a:gd name="connsiteX43" fmla="*/ 533400 w 1276350"/>
                  <a:gd name="connsiteY43" fmla="*/ 1809750 h 1828800"/>
                  <a:gd name="connsiteX44" fmla="*/ 628650 w 1276350"/>
                  <a:gd name="connsiteY44" fmla="*/ 1781175 h 1828800"/>
                  <a:gd name="connsiteX45" fmla="*/ 685800 w 1276350"/>
                  <a:gd name="connsiteY45" fmla="*/ 1762125 h 1828800"/>
                  <a:gd name="connsiteX46" fmla="*/ 723900 w 1276350"/>
                  <a:gd name="connsiteY46" fmla="*/ 1752600 h 1828800"/>
                  <a:gd name="connsiteX47" fmla="*/ 819150 w 1276350"/>
                  <a:gd name="connsiteY47" fmla="*/ 1743075 h 1828800"/>
                  <a:gd name="connsiteX48" fmla="*/ 923925 w 1276350"/>
                  <a:gd name="connsiteY48" fmla="*/ 1724025 h 1828800"/>
                  <a:gd name="connsiteX49" fmla="*/ 1009650 w 1276350"/>
                  <a:gd name="connsiteY49" fmla="*/ 1695450 h 1828800"/>
                  <a:gd name="connsiteX50" fmla="*/ 1066800 w 1276350"/>
                  <a:gd name="connsiteY50" fmla="*/ 1666875 h 1828800"/>
                  <a:gd name="connsiteX51" fmla="*/ 1133475 w 1276350"/>
                  <a:gd name="connsiteY51" fmla="*/ 1590675 h 1828800"/>
                  <a:gd name="connsiteX52" fmla="*/ 1181100 w 1276350"/>
                  <a:gd name="connsiteY52" fmla="*/ 1504950 h 1828800"/>
                  <a:gd name="connsiteX53" fmla="*/ 1219200 w 1276350"/>
                  <a:gd name="connsiteY53" fmla="*/ 1390650 h 1828800"/>
                  <a:gd name="connsiteX54" fmla="*/ 1228725 w 1276350"/>
                  <a:gd name="connsiteY54" fmla="*/ 1343025 h 1828800"/>
                  <a:gd name="connsiteX55" fmla="*/ 1247775 w 1276350"/>
                  <a:gd name="connsiteY55" fmla="*/ 1257300 h 1828800"/>
                  <a:gd name="connsiteX56" fmla="*/ 1257300 w 1276350"/>
                  <a:gd name="connsiteY56" fmla="*/ 962025 h 1828800"/>
                  <a:gd name="connsiteX57" fmla="*/ 1266825 w 1276350"/>
                  <a:gd name="connsiteY57" fmla="*/ 914400 h 1828800"/>
                  <a:gd name="connsiteX58" fmla="*/ 1276350 w 1276350"/>
                  <a:gd name="connsiteY58" fmla="*/ 847725 h 1828800"/>
                  <a:gd name="connsiteX59" fmla="*/ 1266825 w 1276350"/>
                  <a:gd name="connsiteY59" fmla="*/ 628650 h 1828800"/>
                  <a:gd name="connsiteX60" fmla="*/ 1257300 w 1276350"/>
                  <a:gd name="connsiteY60" fmla="*/ 476250 h 1828800"/>
                  <a:gd name="connsiteX61" fmla="*/ 1238250 w 1276350"/>
                  <a:gd name="connsiteY61" fmla="*/ 381000 h 1828800"/>
                  <a:gd name="connsiteX62" fmla="*/ 1238250 w 1276350"/>
                  <a:gd name="connsiteY62"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76200 w 1276350"/>
                  <a:gd name="connsiteY34" fmla="*/ 1619250 h 1828800"/>
                  <a:gd name="connsiteX35" fmla="*/ 104775 w 1276350"/>
                  <a:gd name="connsiteY35" fmla="*/ 1685925 h 1828800"/>
                  <a:gd name="connsiteX36" fmla="*/ 161925 w 1276350"/>
                  <a:gd name="connsiteY36" fmla="*/ 1733550 h 1828800"/>
                  <a:gd name="connsiteX37" fmla="*/ 219075 w 1276350"/>
                  <a:gd name="connsiteY37" fmla="*/ 1752600 h 1828800"/>
                  <a:gd name="connsiteX38" fmla="*/ 247650 w 1276350"/>
                  <a:gd name="connsiteY38" fmla="*/ 1762125 h 1828800"/>
                  <a:gd name="connsiteX39" fmla="*/ 333375 w 1276350"/>
                  <a:gd name="connsiteY39" fmla="*/ 1819275 h 1828800"/>
                  <a:gd name="connsiteX40" fmla="*/ 361950 w 1276350"/>
                  <a:gd name="connsiteY40" fmla="*/ 1828800 h 1828800"/>
                  <a:gd name="connsiteX41" fmla="*/ 504825 w 1276350"/>
                  <a:gd name="connsiteY41" fmla="*/ 1819275 h 1828800"/>
                  <a:gd name="connsiteX42" fmla="*/ 533400 w 1276350"/>
                  <a:gd name="connsiteY42" fmla="*/ 1809750 h 1828800"/>
                  <a:gd name="connsiteX43" fmla="*/ 628650 w 1276350"/>
                  <a:gd name="connsiteY43" fmla="*/ 1781175 h 1828800"/>
                  <a:gd name="connsiteX44" fmla="*/ 685800 w 1276350"/>
                  <a:gd name="connsiteY44" fmla="*/ 1762125 h 1828800"/>
                  <a:gd name="connsiteX45" fmla="*/ 723900 w 1276350"/>
                  <a:gd name="connsiteY45" fmla="*/ 1752600 h 1828800"/>
                  <a:gd name="connsiteX46" fmla="*/ 819150 w 1276350"/>
                  <a:gd name="connsiteY46" fmla="*/ 1743075 h 1828800"/>
                  <a:gd name="connsiteX47" fmla="*/ 923925 w 1276350"/>
                  <a:gd name="connsiteY47" fmla="*/ 1724025 h 1828800"/>
                  <a:gd name="connsiteX48" fmla="*/ 1009650 w 1276350"/>
                  <a:gd name="connsiteY48" fmla="*/ 1695450 h 1828800"/>
                  <a:gd name="connsiteX49" fmla="*/ 1066800 w 1276350"/>
                  <a:gd name="connsiteY49" fmla="*/ 1666875 h 1828800"/>
                  <a:gd name="connsiteX50" fmla="*/ 1133475 w 1276350"/>
                  <a:gd name="connsiteY50" fmla="*/ 1590675 h 1828800"/>
                  <a:gd name="connsiteX51" fmla="*/ 1181100 w 1276350"/>
                  <a:gd name="connsiteY51" fmla="*/ 1504950 h 1828800"/>
                  <a:gd name="connsiteX52" fmla="*/ 1219200 w 1276350"/>
                  <a:gd name="connsiteY52" fmla="*/ 1390650 h 1828800"/>
                  <a:gd name="connsiteX53" fmla="*/ 1228725 w 1276350"/>
                  <a:gd name="connsiteY53" fmla="*/ 1343025 h 1828800"/>
                  <a:gd name="connsiteX54" fmla="*/ 1247775 w 1276350"/>
                  <a:gd name="connsiteY54" fmla="*/ 1257300 h 1828800"/>
                  <a:gd name="connsiteX55" fmla="*/ 1257300 w 1276350"/>
                  <a:gd name="connsiteY55" fmla="*/ 962025 h 1828800"/>
                  <a:gd name="connsiteX56" fmla="*/ 1266825 w 1276350"/>
                  <a:gd name="connsiteY56" fmla="*/ 914400 h 1828800"/>
                  <a:gd name="connsiteX57" fmla="*/ 1276350 w 1276350"/>
                  <a:gd name="connsiteY57" fmla="*/ 847725 h 1828800"/>
                  <a:gd name="connsiteX58" fmla="*/ 1266825 w 1276350"/>
                  <a:gd name="connsiteY58" fmla="*/ 628650 h 1828800"/>
                  <a:gd name="connsiteX59" fmla="*/ 1257300 w 1276350"/>
                  <a:gd name="connsiteY59" fmla="*/ 476250 h 1828800"/>
                  <a:gd name="connsiteX60" fmla="*/ 1238250 w 1276350"/>
                  <a:gd name="connsiteY60" fmla="*/ 381000 h 1828800"/>
                  <a:gd name="connsiteX61" fmla="*/ 1238250 w 1276350"/>
                  <a:gd name="connsiteY61"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57150 w 1276350"/>
                  <a:gd name="connsiteY32" fmla="*/ 1552575 h 1828800"/>
                  <a:gd name="connsiteX33" fmla="*/ 76200 w 1276350"/>
                  <a:gd name="connsiteY33" fmla="*/ 1619250 h 1828800"/>
                  <a:gd name="connsiteX34" fmla="*/ 104775 w 1276350"/>
                  <a:gd name="connsiteY34" fmla="*/ 1685925 h 1828800"/>
                  <a:gd name="connsiteX35" fmla="*/ 161925 w 1276350"/>
                  <a:gd name="connsiteY35" fmla="*/ 1733550 h 1828800"/>
                  <a:gd name="connsiteX36" fmla="*/ 219075 w 1276350"/>
                  <a:gd name="connsiteY36" fmla="*/ 1752600 h 1828800"/>
                  <a:gd name="connsiteX37" fmla="*/ 247650 w 1276350"/>
                  <a:gd name="connsiteY37" fmla="*/ 1762125 h 1828800"/>
                  <a:gd name="connsiteX38" fmla="*/ 333375 w 1276350"/>
                  <a:gd name="connsiteY38" fmla="*/ 1819275 h 1828800"/>
                  <a:gd name="connsiteX39" fmla="*/ 361950 w 1276350"/>
                  <a:gd name="connsiteY39" fmla="*/ 1828800 h 1828800"/>
                  <a:gd name="connsiteX40" fmla="*/ 504825 w 1276350"/>
                  <a:gd name="connsiteY40" fmla="*/ 1819275 h 1828800"/>
                  <a:gd name="connsiteX41" fmla="*/ 533400 w 1276350"/>
                  <a:gd name="connsiteY41" fmla="*/ 1809750 h 1828800"/>
                  <a:gd name="connsiteX42" fmla="*/ 628650 w 1276350"/>
                  <a:gd name="connsiteY42" fmla="*/ 1781175 h 1828800"/>
                  <a:gd name="connsiteX43" fmla="*/ 685800 w 1276350"/>
                  <a:gd name="connsiteY43" fmla="*/ 1762125 h 1828800"/>
                  <a:gd name="connsiteX44" fmla="*/ 723900 w 1276350"/>
                  <a:gd name="connsiteY44" fmla="*/ 1752600 h 1828800"/>
                  <a:gd name="connsiteX45" fmla="*/ 819150 w 1276350"/>
                  <a:gd name="connsiteY45" fmla="*/ 1743075 h 1828800"/>
                  <a:gd name="connsiteX46" fmla="*/ 923925 w 1276350"/>
                  <a:gd name="connsiteY46" fmla="*/ 1724025 h 1828800"/>
                  <a:gd name="connsiteX47" fmla="*/ 1009650 w 1276350"/>
                  <a:gd name="connsiteY47" fmla="*/ 1695450 h 1828800"/>
                  <a:gd name="connsiteX48" fmla="*/ 1066800 w 1276350"/>
                  <a:gd name="connsiteY48" fmla="*/ 1666875 h 1828800"/>
                  <a:gd name="connsiteX49" fmla="*/ 1133475 w 1276350"/>
                  <a:gd name="connsiteY49" fmla="*/ 1590675 h 1828800"/>
                  <a:gd name="connsiteX50" fmla="*/ 1181100 w 1276350"/>
                  <a:gd name="connsiteY50" fmla="*/ 1504950 h 1828800"/>
                  <a:gd name="connsiteX51" fmla="*/ 1219200 w 1276350"/>
                  <a:gd name="connsiteY51" fmla="*/ 1390650 h 1828800"/>
                  <a:gd name="connsiteX52" fmla="*/ 1228725 w 1276350"/>
                  <a:gd name="connsiteY52" fmla="*/ 1343025 h 1828800"/>
                  <a:gd name="connsiteX53" fmla="*/ 1247775 w 1276350"/>
                  <a:gd name="connsiteY53" fmla="*/ 1257300 h 1828800"/>
                  <a:gd name="connsiteX54" fmla="*/ 1257300 w 1276350"/>
                  <a:gd name="connsiteY54" fmla="*/ 962025 h 1828800"/>
                  <a:gd name="connsiteX55" fmla="*/ 1266825 w 1276350"/>
                  <a:gd name="connsiteY55" fmla="*/ 914400 h 1828800"/>
                  <a:gd name="connsiteX56" fmla="*/ 1276350 w 1276350"/>
                  <a:gd name="connsiteY56" fmla="*/ 847725 h 1828800"/>
                  <a:gd name="connsiteX57" fmla="*/ 1266825 w 1276350"/>
                  <a:gd name="connsiteY57" fmla="*/ 628650 h 1828800"/>
                  <a:gd name="connsiteX58" fmla="*/ 1257300 w 1276350"/>
                  <a:gd name="connsiteY58" fmla="*/ 476250 h 1828800"/>
                  <a:gd name="connsiteX59" fmla="*/ 1238250 w 1276350"/>
                  <a:gd name="connsiteY59" fmla="*/ 381000 h 1828800"/>
                  <a:gd name="connsiteX60" fmla="*/ 1238250 w 1276350"/>
                  <a:gd name="connsiteY60"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28725 w 1276350"/>
                  <a:gd name="connsiteY51" fmla="*/ 1343025 h 1828800"/>
                  <a:gd name="connsiteX52" fmla="*/ 1247775 w 1276350"/>
                  <a:gd name="connsiteY52" fmla="*/ 1257300 h 1828800"/>
                  <a:gd name="connsiteX53" fmla="*/ 1257300 w 1276350"/>
                  <a:gd name="connsiteY53" fmla="*/ 962025 h 1828800"/>
                  <a:gd name="connsiteX54" fmla="*/ 1266825 w 1276350"/>
                  <a:gd name="connsiteY54" fmla="*/ 914400 h 1828800"/>
                  <a:gd name="connsiteX55" fmla="*/ 1276350 w 1276350"/>
                  <a:gd name="connsiteY55" fmla="*/ 847725 h 1828800"/>
                  <a:gd name="connsiteX56" fmla="*/ 1266825 w 1276350"/>
                  <a:gd name="connsiteY56" fmla="*/ 628650 h 1828800"/>
                  <a:gd name="connsiteX57" fmla="*/ 1257300 w 1276350"/>
                  <a:gd name="connsiteY57" fmla="*/ 476250 h 1828800"/>
                  <a:gd name="connsiteX58" fmla="*/ 1238250 w 1276350"/>
                  <a:gd name="connsiteY58" fmla="*/ 381000 h 1828800"/>
                  <a:gd name="connsiteX59" fmla="*/ 1238250 w 1276350"/>
                  <a:gd name="connsiteY5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66825 w 1276350"/>
                  <a:gd name="connsiteY53" fmla="*/ 914400 h 1828800"/>
                  <a:gd name="connsiteX54" fmla="*/ 1276350 w 1276350"/>
                  <a:gd name="connsiteY54" fmla="*/ 847725 h 1828800"/>
                  <a:gd name="connsiteX55" fmla="*/ 1266825 w 1276350"/>
                  <a:gd name="connsiteY55" fmla="*/ 628650 h 1828800"/>
                  <a:gd name="connsiteX56" fmla="*/ 1257300 w 1276350"/>
                  <a:gd name="connsiteY56" fmla="*/ 476250 h 1828800"/>
                  <a:gd name="connsiteX57" fmla="*/ 1238250 w 1276350"/>
                  <a:gd name="connsiteY57" fmla="*/ 381000 h 1828800"/>
                  <a:gd name="connsiteX58" fmla="*/ 1238250 w 1276350"/>
                  <a:gd name="connsiteY5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76350 w 1276350"/>
                  <a:gd name="connsiteY53" fmla="*/ 847725 h 1828800"/>
                  <a:gd name="connsiteX54" fmla="*/ 1266825 w 1276350"/>
                  <a:gd name="connsiteY54" fmla="*/ 628650 h 1828800"/>
                  <a:gd name="connsiteX55" fmla="*/ 1257300 w 1276350"/>
                  <a:gd name="connsiteY55" fmla="*/ 476250 h 1828800"/>
                  <a:gd name="connsiteX56" fmla="*/ 1238250 w 1276350"/>
                  <a:gd name="connsiteY56" fmla="*/ 381000 h 1828800"/>
                  <a:gd name="connsiteX57" fmla="*/ 1238250 w 1276350"/>
                  <a:gd name="connsiteY5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00050 w 1276350"/>
                  <a:gd name="connsiteY14" fmla="*/ 171450 h 1828800"/>
                  <a:gd name="connsiteX15" fmla="*/ 371475 w 1276350"/>
                  <a:gd name="connsiteY15" fmla="*/ 228600 h 1828800"/>
                  <a:gd name="connsiteX16" fmla="*/ 333375 w 1276350"/>
                  <a:gd name="connsiteY16" fmla="*/ 342900 h 1828800"/>
                  <a:gd name="connsiteX17" fmla="*/ 323850 w 1276350"/>
                  <a:gd name="connsiteY17" fmla="*/ 371475 h 1828800"/>
                  <a:gd name="connsiteX18" fmla="*/ 314325 w 1276350"/>
                  <a:gd name="connsiteY18" fmla="*/ 628650 h 1828800"/>
                  <a:gd name="connsiteX19" fmla="*/ 266700 w 1276350"/>
                  <a:gd name="connsiteY19" fmla="*/ 666750 h 1828800"/>
                  <a:gd name="connsiteX20" fmla="*/ 219075 w 1276350"/>
                  <a:gd name="connsiteY20" fmla="*/ 714375 h 1828800"/>
                  <a:gd name="connsiteX21" fmla="*/ 171450 w 1276350"/>
                  <a:gd name="connsiteY21" fmla="*/ 762000 h 1828800"/>
                  <a:gd name="connsiteX22" fmla="*/ 152400 w 1276350"/>
                  <a:gd name="connsiteY22" fmla="*/ 819150 h 1828800"/>
                  <a:gd name="connsiteX23" fmla="*/ 152400 w 1276350"/>
                  <a:gd name="connsiteY23" fmla="*/ 1085850 h 1828800"/>
                  <a:gd name="connsiteX24" fmla="*/ 114300 w 1276350"/>
                  <a:gd name="connsiteY24" fmla="*/ 1143000 h 1828800"/>
                  <a:gd name="connsiteX25" fmla="*/ 66675 w 1276350"/>
                  <a:gd name="connsiteY25" fmla="*/ 1200150 h 1828800"/>
                  <a:gd name="connsiteX26" fmla="*/ 28575 w 1276350"/>
                  <a:gd name="connsiteY26" fmla="*/ 1247775 h 1828800"/>
                  <a:gd name="connsiteX27" fmla="*/ 0 w 1276350"/>
                  <a:gd name="connsiteY27" fmla="*/ 1304925 h 1828800"/>
                  <a:gd name="connsiteX28" fmla="*/ 9525 w 1276350"/>
                  <a:gd name="connsiteY28" fmla="*/ 1381125 h 1828800"/>
                  <a:gd name="connsiteX29" fmla="*/ 38100 w 1276350"/>
                  <a:gd name="connsiteY29" fmla="*/ 1485900 h 1828800"/>
                  <a:gd name="connsiteX30" fmla="*/ 57150 w 1276350"/>
                  <a:gd name="connsiteY30" fmla="*/ 1552575 h 1828800"/>
                  <a:gd name="connsiteX31" fmla="*/ 76200 w 1276350"/>
                  <a:gd name="connsiteY31" fmla="*/ 1619250 h 1828800"/>
                  <a:gd name="connsiteX32" fmla="*/ 104775 w 1276350"/>
                  <a:gd name="connsiteY32" fmla="*/ 1685925 h 1828800"/>
                  <a:gd name="connsiteX33" fmla="*/ 161925 w 1276350"/>
                  <a:gd name="connsiteY33" fmla="*/ 1733550 h 1828800"/>
                  <a:gd name="connsiteX34" fmla="*/ 219075 w 1276350"/>
                  <a:gd name="connsiteY34" fmla="*/ 1752600 h 1828800"/>
                  <a:gd name="connsiteX35" fmla="*/ 247650 w 1276350"/>
                  <a:gd name="connsiteY35" fmla="*/ 1762125 h 1828800"/>
                  <a:gd name="connsiteX36" fmla="*/ 333375 w 1276350"/>
                  <a:gd name="connsiteY36" fmla="*/ 1819275 h 1828800"/>
                  <a:gd name="connsiteX37" fmla="*/ 361950 w 1276350"/>
                  <a:gd name="connsiteY37" fmla="*/ 1828800 h 1828800"/>
                  <a:gd name="connsiteX38" fmla="*/ 504825 w 1276350"/>
                  <a:gd name="connsiteY38" fmla="*/ 1819275 h 1828800"/>
                  <a:gd name="connsiteX39" fmla="*/ 533400 w 1276350"/>
                  <a:gd name="connsiteY39" fmla="*/ 1809750 h 1828800"/>
                  <a:gd name="connsiteX40" fmla="*/ 628650 w 1276350"/>
                  <a:gd name="connsiteY40" fmla="*/ 1781175 h 1828800"/>
                  <a:gd name="connsiteX41" fmla="*/ 685800 w 1276350"/>
                  <a:gd name="connsiteY41" fmla="*/ 1762125 h 1828800"/>
                  <a:gd name="connsiteX42" fmla="*/ 723900 w 1276350"/>
                  <a:gd name="connsiteY42" fmla="*/ 1752600 h 1828800"/>
                  <a:gd name="connsiteX43" fmla="*/ 819150 w 1276350"/>
                  <a:gd name="connsiteY43" fmla="*/ 1743075 h 1828800"/>
                  <a:gd name="connsiteX44" fmla="*/ 923925 w 1276350"/>
                  <a:gd name="connsiteY44" fmla="*/ 1724025 h 1828800"/>
                  <a:gd name="connsiteX45" fmla="*/ 1009650 w 1276350"/>
                  <a:gd name="connsiteY45" fmla="*/ 1695450 h 1828800"/>
                  <a:gd name="connsiteX46" fmla="*/ 1066800 w 1276350"/>
                  <a:gd name="connsiteY46" fmla="*/ 1666875 h 1828800"/>
                  <a:gd name="connsiteX47" fmla="*/ 1133475 w 1276350"/>
                  <a:gd name="connsiteY47" fmla="*/ 1590675 h 1828800"/>
                  <a:gd name="connsiteX48" fmla="*/ 1181100 w 1276350"/>
                  <a:gd name="connsiteY48" fmla="*/ 1504950 h 1828800"/>
                  <a:gd name="connsiteX49" fmla="*/ 1219200 w 1276350"/>
                  <a:gd name="connsiteY49" fmla="*/ 1390650 h 1828800"/>
                  <a:gd name="connsiteX50" fmla="*/ 1247775 w 1276350"/>
                  <a:gd name="connsiteY50" fmla="*/ 1257300 h 1828800"/>
                  <a:gd name="connsiteX51" fmla="*/ 1257300 w 1276350"/>
                  <a:gd name="connsiteY51" fmla="*/ 962025 h 1828800"/>
                  <a:gd name="connsiteX52" fmla="*/ 1276350 w 1276350"/>
                  <a:gd name="connsiteY52" fmla="*/ 847725 h 1828800"/>
                  <a:gd name="connsiteX53" fmla="*/ 1266825 w 1276350"/>
                  <a:gd name="connsiteY53" fmla="*/ 628650 h 1828800"/>
                  <a:gd name="connsiteX54" fmla="*/ 1257300 w 1276350"/>
                  <a:gd name="connsiteY54" fmla="*/ 476250 h 1828800"/>
                  <a:gd name="connsiteX55" fmla="*/ 1238250 w 1276350"/>
                  <a:gd name="connsiteY55" fmla="*/ 381000 h 1828800"/>
                  <a:gd name="connsiteX56" fmla="*/ 1238250 w 1276350"/>
                  <a:gd name="connsiteY5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895350 w 1276350"/>
                  <a:gd name="connsiteY7" fmla="*/ 0 h 1828800"/>
                  <a:gd name="connsiteX8" fmla="*/ 762000 w 1276350"/>
                  <a:gd name="connsiteY8" fmla="*/ 9525 h 1828800"/>
                  <a:gd name="connsiteX9" fmla="*/ 704850 w 1276350"/>
                  <a:gd name="connsiteY9" fmla="*/ 28575 h 1828800"/>
                  <a:gd name="connsiteX10" fmla="*/ 581025 w 1276350"/>
                  <a:gd name="connsiteY10" fmla="*/ 38100 h 1828800"/>
                  <a:gd name="connsiteX11" fmla="*/ 542925 w 1276350"/>
                  <a:gd name="connsiteY11" fmla="*/ 47625 h 1828800"/>
                  <a:gd name="connsiteX12" fmla="*/ 485775 w 1276350"/>
                  <a:gd name="connsiteY12" fmla="*/ 66675 h 1828800"/>
                  <a:gd name="connsiteX13" fmla="*/ 400050 w 1276350"/>
                  <a:gd name="connsiteY13" fmla="*/ 171450 h 1828800"/>
                  <a:gd name="connsiteX14" fmla="*/ 371475 w 1276350"/>
                  <a:gd name="connsiteY14" fmla="*/ 228600 h 1828800"/>
                  <a:gd name="connsiteX15" fmla="*/ 333375 w 1276350"/>
                  <a:gd name="connsiteY15" fmla="*/ 342900 h 1828800"/>
                  <a:gd name="connsiteX16" fmla="*/ 323850 w 1276350"/>
                  <a:gd name="connsiteY16" fmla="*/ 371475 h 1828800"/>
                  <a:gd name="connsiteX17" fmla="*/ 314325 w 1276350"/>
                  <a:gd name="connsiteY17" fmla="*/ 628650 h 1828800"/>
                  <a:gd name="connsiteX18" fmla="*/ 266700 w 1276350"/>
                  <a:gd name="connsiteY18" fmla="*/ 666750 h 1828800"/>
                  <a:gd name="connsiteX19" fmla="*/ 219075 w 1276350"/>
                  <a:gd name="connsiteY19" fmla="*/ 714375 h 1828800"/>
                  <a:gd name="connsiteX20" fmla="*/ 171450 w 1276350"/>
                  <a:gd name="connsiteY20" fmla="*/ 762000 h 1828800"/>
                  <a:gd name="connsiteX21" fmla="*/ 152400 w 1276350"/>
                  <a:gd name="connsiteY21" fmla="*/ 819150 h 1828800"/>
                  <a:gd name="connsiteX22" fmla="*/ 152400 w 1276350"/>
                  <a:gd name="connsiteY22" fmla="*/ 1085850 h 1828800"/>
                  <a:gd name="connsiteX23" fmla="*/ 114300 w 1276350"/>
                  <a:gd name="connsiteY23" fmla="*/ 1143000 h 1828800"/>
                  <a:gd name="connsiteX24" fmla="*/ 66675 w 1276350"/>
                  <a:gd name="connsiteY24" fmla="*/ 1200150 h 1828800"/>
                  <a:gd name="connsiteX25" fmla="*/ 28575 w 1276350"/>
                  <a:gd name="connsiteY25" fmla="*/ 1247775 h 1828800"/>
                  <a:gd name="connsiteX26" fmla="*/ 0 w 1276350"/>
                  <a:gd name="connsiteY26" fmla="*/ 1304925 h 1828800"/>
                  <a:gd name="connsiteX27" fmla="*/ 9525 w 1276350"/>
                  <a:gd name="connsiteY27" fmla="*/ 1381125 h 1828800"/>
                  <a:gd name="connsiteX28" fmla="*/ 38100 w 1276350"/>
                  <a:gd name="connsiteY28" fmla="*/ 1485900 h 1828800"/>
                  <a:gd name="connsiteX29" fmla="*/ 57150 w 1276350"/>
                  <a:gd name="connsiteY29" fmla="*/ 1552575 h 1828800"/>
                  <a:gd name="connsiteX30" fmla="*/ 76200 w 1276350"/>
                  <a:gd name="connsiteY30" fmla="*/ 1619250 h 1828800"/>
                  <a:gd name="connsiteX31" fmla="*/ 104775 w 1276350"/>
                  <a:gd name="connsiteY31" fmla="*/ 1685925 h 1828800"/>
                  <a:gd name="connsiteX32" fmla="*/ 161925 w 1276350"/>
                  <a:gd name="connsiteY32" fmla="*/ 1733550 h 1828800"/>
                  <a:gd name="connsiteX33" fmla="*/ 219075 w 1276350"/>
                  <a:gd name="connsiteY33" fmla="*/ 1752600 h 1828800"/>
                  <a:gd name="connsiteX34" fmla="*/ 247650 w 1276350"/>
                  <a:gd name="connsiteY34" fmla="*/ 1762125 h 1828800"/>
                  <a:gd name="connsiteX35" fmla="*/ 333375 w 1276350"/>
                  <a:gd name="connsiteY35" fmla="*/ 1819275 h 1828800"/>
                  <a:gd name="connsiteX36" fmla="*/ 361950 w 1276350"/>
                  <a:gd name="connsiteY36" fmla="*/ 1828800 h 1828800"/>
                  <a:gd name="connsiteX37" fmla="*/ 504825 w 1276350"/>
                  <a:gd name="connsiteY37" fmla="*/ 1819275 h 1828800"/>
                  <a:gd name="connsiteX38" fmla="*/ 533400 w 1276350"/>
                  <a:gd name="connsiteY38" fmla="*/ 1809750 h 1828800"/>
                  <a:gd name="connsiteX39" fmla="*/ 628650 w 1276350"/>
                  <a:gd name="connsiteY39" fmla="*/ 1781175 h 1828800"/>
                  <a:gd name="connsiteX40" fmla="*/ 685800 w 1276350"/>
                  <a:gd name="connsiteY40" fmla="*/ 1762125 h 1828800"/>
                  <a:gd name="connsiteX41" fmla="*/ 723900 w 1276350"/>
                  <a:gd name="connsiteY41" fmla="*/ 1752600 h 1828800"/>
                  <a:gd name="connsiteX42" fmla="*/ 819150 w 1276350"/>
                  <a:gd name="connsiteY42" fmla="*/ 1743075 h 1828800"/>
                  <a:gd name="connsiteX43" fmla="*/ 923925 w 1276350"/>
                  <a:gd name="connsiteY43" fmla="*/ 1724025 h 1828800"/>
                  <a:gd name="connsiteX44" fmla="*/ 1009650 w 1276350"/>
                  <a:gd name="connsiteY44" fmla="*/ 1695450 h 1828800"/>
                  <a:gd name="connsiteX45" fmla="*/ 1066800 w 1276350"/>
                  <a:gd name="connsiteY45" fmla="*/ 1666875 h 1828800"/>
                  <a:gd name="connsiteX46" fmla="*/ 1133475 w 1276350"/>
                  <a:gd name="connsiteY46" fmla="*/ 1590675 h 1828800"/>
                  <a:gd name="connsiteX47" fmla="*/ 1181100 w 1276350"/>
                  <a:gd name="connsiteY47" fmla="*/ 1504950 h 1828800"/>
                  <a:gd name="connsiteX48" fmla="*/ 1219200 w 1276350"/>
                  <a:gd name="connsiteY48" fmla="*/ 1390650 h 1828800"/>
                  <a:gd name="connsiteX49" fmla="*/ 1247775 w 1276350"/>
                  <a:gd name="connsiteY49" fmla="*/ 1257300 h 1828800"/>
                  <a:gd name="connsiteX50" fmla="*/ 1257300 w 1276350"/>
                  <a:gd name="connsiteY50" fmla="*/ 962025 h 1828800"/>
                  <a:gd name="connsiteX51" fmla="*/ 1276350 w 1276350"/>
                  <a:gd name="connsiteY51" fmla="*/ 847725 h 1828800"/>
                  <a:gd name="connsiteX52" fmla="*/ 1266825 w 1276350"/>
                  <a:gd name="connsiteY52" fmla="*/ 628650 h 1828800"/>
                  <a:gd name="connsiteX53" fmla="*/ 1257300 w 1276350"/>
                  <a:gd name="connsiteY53" fmla="*/ 476250 h 1828800"/>
                  <a:gd name="connsiteX54" fmla="*/ 1238250 w 1276350"/>
                  <a:gd name="connsiteY54" fmla="*/ 381000 h 1828800"/>
                  <a:gd name="connsiteX55" fmla="*/ 1238250 w 1276350"/>
                  <a:gd name="connsiteY55" fmla="*/ 371475 h 1828800"/>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578 w 1276678"/>
                  <a:gd name="connsiteY0" fmla="*/ 371648 h 1828973"/>
                  <a:gd name="connsiteX1" fmla="*/ 1210003 w 1276678"/>
                  <a:gd name="connsiteY1" fmla="*/ 266873 h 1828973"/>
                  <a:gd name="connsiteX2" fmla="*/ 1190953 w 1276678"/>
                  <a:gd name="connsiteY2" fmla="*/ 190673 h 1828973"/>
                  <a:gd name="connsiteX3" fmla="*/ 1152853 w 1276678"/>
                  <a:gd name="connsiteY3" fmla="*/ 133523 h 1828973"/>
                  <a:gd name="connsiteX4" fmla="*/ 1067128 w 1276678"/>
                  <a:gd name="connsiteY4" fmla="*/ 76373 h 1828973"/>
                  <a:gd name="connsiteX5" fmla="*/ 1009978 w 1276678"/>
                  <a:gd name="connsiteY5" fmla="*/ 57323 h 1828973"/>
                  <a:gd name="connsiteX6" fmla="*/ 981403 w 1276678"/>
                  <a:gd name="connsiteY6" fmla="*/ 47798 h 1828973"/>
                  <a:gd name="connsiteX7" fmla="*/ 895678 w 1276678"/>
                  <a:gd name="connsiteY7" fmla="*/ 173 h 1828973"/>
                  <a:gd name="connsiteX8" fmla="*/ 762328 w 1276678"/>
                  <a:gd name="connsiteY8" fmla="*/ 9698 h 1828973"/>
                  <a:gd name="connsiteX9" fmla="*/ 705178 w 1276678"/>
                  <a:gd name="connsiteY9" fmla="*/ 28748 h 1828973"/>
                  <a:gd name="connsiteX10" fmla="*/ 581353 w 1276678"/>
                  <a:gd name="connsiteY10" fmla="*/ 38273 h 1828973"/>
                  <a:gd name="connsiteX11" fmla="*/ 543253 w 1276678"/>
                  <a:gd name="connsiteY11" fmla="*/ 47798 h 1828973"/>
                  <a:gd name="connsiteX12" fmla="*/ 486103 w 1276678"/>
                  <a:gd name="connsiteY12" fmla="*/ 66848 h 1828973"/>
                  <a:gd name="connsiteX13" fmla="*/ 400378 w 1276678"/>
                  <a:gd name="connsiteY13" fmla="*/ 171623 h 1828973"/>
                  <a:gd name="connsiteX14" fmla="*/ 371803 w 1276678"/>
                  <a:gd name="connsiteY14" fmla="*/ 228773 h 1828973"/>
                  <a:gd name="connsiteX15" fmla="*/ 333703 w 1276678"/>
                  <a:gd name="connsiteY15" fmla="*/ 343073 h 1828973"/>
                  <a:gd name="connsiteX16" fmla="*/ 324178 w 1276678"/>
                  <a:gd name="connsiteY16" fmla="*/ 371648 h 1828973"/>
                  <a:gd name="connsiteX17" fmla="*/ 314653 w 1276678"/>
                  <a:gd name="connsiteY17" fmla="*/ 628823 h 1828973"/>
                  <a:gd name="connsiteX18" fmla="*/ 267028 w 1276678"/>
                  <a:gd name="connsiteY18" fmla="*/ 666923 h 1828973"/>
                  <a:gd name="connsiteX19" fmla="*/ 219403 w 1276678"/>
                  <a:gd name="connsiteY19" fmla="*/ 714548 h 1828973"/>
                  <a:gd name="connsiteX20" fmla="*/ 171778 w 1276678"/>
                  <a:gd name="connsiteY20" fmla="*/ 762173 h 1828973"/>
                  <a:gd name="connsiteX21" fmla="*/ 152728 w 1276678"/>
                  <a:gd name="connsiteY21" fmla="*/ 819323 h 1828973"/>
                  <a:gd name="connsiteX22" fmla="*/ 152728 w 1276678"/>
                  <a:gd name="connsiteY22" fmla="*/ 1086023 h 1828973"/>
                  <a:gd name="connsiteX23" fmla="*/ 114628 w 1276678"/>
                  <a:gd name="connsiteY23" fmla="*/ 1143173 h 1828973"/>
                  <a:gd name="connsiteX24" fmla="*/ 67003 w 1276678"/>
                  <a:gd name="connsiteY24" fmla="*/ 1200323 h 1828973"/>
                  <a:gd name="connsiteX25" fmla="*/ 28903 w 1276678"/>
                  <a:gd name="connsiteY25" fmla="*/ 1247948 h 1828973"/>
                  <a:gd name="connsiteX26" fmla="*/ 328 w 1276678"/>
                  <a:gd name="connsiteY26" fmla="*/ 1305098 h 1828973"/>
                  <a:gd name="connsiteX27" fmla="*/ 9853 w 1276678"/>
                  <a:gd name="connsiteY27" fmla="*/ 1381298 h 1828973"/>
                  <a:gd name="connsiteX28" fmla="*/ 38428 w 1276678"/>
                  <a:gd name="connsiteY28" fmla="*/ 1486073 h 1828973"/>
                  <a:gd name="connsiteX29" fmla="*/ 57478 w 1276678"/>
                  <a:gd name="connsiteY29" fmla="*/ 1552748 h 1828973"/>
                  <a:gd name="connsiteX30" fmla="*/ 76528 w 1276678"/>
                  <a:gd name="connsiteY30" fmla="*/ 1619423 h 1828973"/>
                  <a:gd name="connsiteX31" fmla="*/ 105103 w 1276678"/>
                  <a:gd name="connsiteY31" fmla="*/ 1686098 h 1828973"/>
                  <a:gd name="connsiteX32" fmla="*/ 162253 w 1276678"/>
                  <a:gd name="connsiteY32" fmla="*/ 1733723 h 1828973"/>
                  <a:gd name="connsiteX33" fmla="*/ 219403 w 1276678"/>
                  <a:gd name="connsiteY33" fmla="*/ 1752773 h 1828973"/>
                  <a:gd name="connsiteX34" fmla="*/ 247978 w 1276678"/>
                  <a:gd name="connsiteY34" fmla="*/ 1762298 h 1828973"/>
                  <a:gd name="connsiteX35" fmla="*/ 333703 w 1276678"/>
                  <a:gd name="connsiteY35" fmla="*/ 1819448 h 1828973"/>
                  <a:gd name="connsiteX36" fmla="*/ 362278 w 1276678"/>
                  <a:gd name="connsiteY36" fmla="*/ 1828973 h 1828973"/>
                  <a:gd name="connsiteX37" fmla="*/ 505153 w 1276678"/>
                  <a:gd name="connsiteY37" fmla="*/ 1819448 h 1828973"/>
                  <a:gd name="connsiteX38" fmla="*/ 533728 w 1276678"/>
                  <a:gd name="connsiteY38" fmla="*/ 1809923 h 1828973"/>
                  <a:gd name="connsiteX39" fmla="*/ 628978 w 1276678"/>
                  <a:gd name="connsiteY39" fmla="*/ 1781348 h 1828973"/>
                  <a:gd name="connsiteX40" fmla="*/ 686128 w 1276678"/>
                  <a:gd name="connsiteY40" fmla="*/ 1762298 h 1828973"/>
                  <a:gd name="connsiteX41" fmla="*/ 724228 w 1276678"/>
                  <a:gd name="connsiteY41" fmla="*/ 1752773 h 1828973"/>
                  <a:gd name="connsiteX42" fmla="*/ 819478 w 1276678"/>
                  <a:gd name="connsiteY42" fmla="*/ 1743248 h 1828973"/>
                  <a:gd name="connsiteX43" fmla="*/ 924253 w 1276678"/>
                  <a:gd name="connsiteY43" fmla="*/ 1724198 h 1828973"/>
                  <a:gd name="connsiteX44" fmla="*/ 1009978 w 1276678"/>
                  <a:gd name="connsiteY44" fmla="*/ 1695623 h 1828973"/>
                  <a:gd name="connsiteX45" fmla="*/ 1067128 w 1276678"/>
                  <a:gd name="connsiteY45" fmla="*/ 1667048 h 1828973"/>
                  <a:gd name="connsiteX46" fmla="*/ 1133803 w 1276678"/>
                  <a:gd name="connsiteY46" fmla="*/ 1590848 h 1828973"/>
                  <a:gd name="connsiteX47" fmla="*/ 1181428 w 1276678"/>
                  <a:gd name="connsiteY47" fmla="*/ 1505123 h 1828973"/>
                  <a:gd name="connsiteX48" fmla="*/ 1219528 w 1276678"/>
                  <a:gd name="connsiteY48" fmla="*/ 1390823 h 1828973"/>
                  <a:gd name="connsiteX49" fmla="*/ 1248103 w 1276678"/>
                  <a:gd name="connsiteY49" fmla="*/ 1257473 h 1828973"/>
                  <a:gd name="connsiteX50" fmla="*/ 1257628 w 1276678"/>
                  <a:gd name="connsiteY50" fmla="*/ 962198 h 1828973"/>
                  <a:gd name="connsiteX51" fmla="*/ 1276678 w 1276678"/>
                  <a:gd name="connsiteY51" fmla="*/ 847898 h 1828973"/>
                  <a:gd name="connsiteX52" fmla="*/ 1267153 w 1276678"/>
                  <a:gd name="connsiteY52" fmla="*/ 628823 h 1828973"/>
                  <a:gd name="connsiteX53" fmla="*/ 1257628 w 1276678"/>
                  <a:gd name="connsiteY53" fmla="*/ 476423 h 1828973"/>
                  <a:gd name="connsiteX54" fmla="*/ 1238578 w 1276678"/>
                  <a:gd name="connsiteY54" fmla="*/ 381173 h 1828973"/>
                  <a:gd name="connsiteX55" fmla="*/ 1238578 w 1276678"/>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05857 w 1277382"/>
                  <a:gd name="connsiteY37" fmla="*/ 1819448 h 1828973"/>
                  <a:gd name="connsiteX38" fmla="*/ 534432 w 1277382"/>
                  <a:gd name="connsiteY38" fmla="*/ 1809923 h 1828973"/>
                  <a:gd name="connsiteX39" fmla="*/ 629682 w 1277382"/>
                  <a:gd name="connsiteY39" fmla="*/ 1781348 h 1828973"/>
                  <a:gd name="connsiteX40" fmla="*/ 686832 w 1277382"/>
                  <a:gd name="connsiteY40" fmla="*/ 1762298 h 1828973"/>
                  <a:gd name="connsiteX41" fmla="*/ 724932 w 1277382"/>
                  <a:gd name="connsiteY41" fmla="*/ 1752773 h 1828973"/>
                  <a:gd name="connsiteX42" fmla="*/ 820182 w 1277382"/>
                  <a:gd name="connsiteY42" fmla="*/ 1743248 h 1828973"/>
                  <a:gd name="connsiteX43" fmla="*/ 924957 w 1277382"/>
                  <a:gd name="connsiteY43" fmla="*/ 1724198 h 1828973"/>
                  <a:gd name="connsiteX44" fmla="*/ 1010682 w 1277382"/>
                  <a:gd name="connsiteY44" fmla="*/ 1695623 h 1828973"/>
                  <a:gd name="connsiteX45" fmla="*/ 1067832 w 1277382"/>
                  <a:gd name="connsiteY45" fmla="*/ 1667048 h 1828973"/>
                  <a:gd name="connsiteX46" fmla="*/ 1134507 w 1277382"/>
                  <a:gd name="connsiteY46" fmla="*/ 1590848 h 1828973"/>
                  <a:gd name="connsiteX47" fmla="*/ 1182132 w 1277382"/>
                  <a:gd name="connsiteY47" fmla="*/ 1505123 h 1828973"/>
                  <a:gd name="connsiteX48" fmla="*/ 1220232 w 1277382"/>
                  <a:gd name="connsiteY48" fmla="*/ 1390823 h 1828973"/>
                  <a:gd name="connsiteX49" fmla="*/ 1248807 w 1277382"/>
                  <a:gd name="connsiteY49" fmla="*/ 1257473 h 1828973"/>
                  <a:gd name="connsiteX50" fmla="*/ 1258332 w 1277382"/>
                  <a:gd name="connsiteY50" fmla="*/ 962198 h 1828973"/>
                  <a:gd name="connsiteX51" fmla="*/ 1277382 w 1277382"/>
                  <a:gd name="connsiteY51" fmla="*/ 847898 h 1828973"/>
                  <a:gd name="connsiteX52" fmla="*/ 1267857 w 1277382"/>
                  <a:gd name="connsiteY52" fmla="*/ 628823 h 1828973"/>
                  <a:gd name="connsiteX53" fmla="*/ 1258332 w 1277382"/>
                  <a:gd name="connsiteY53" fmla="*/ 476423 h 1828973"/>
                  <a:gd name="connsiteX54" fmla="*/ 1239282 w 1277382"/>
                  <a:gd name="connsiteY54" fmla="*/ 381173 h 1828973"/>
                  <a:gd name="connsiteX55" fmla="*/ 1239282 w 1277382"/>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53432 w 1277382"/>
                  <a:gd name="connsiteY20" fmla="*/ 819323 h 1828973"/>
                  <a:gd name="connsiteX21" fmla="*/ 153432 w 1277382"/>
                  <a:gd name="connsiteY21" fmla="*/ 1086023 h 1828973"/>
                  <a:gd name="connsiteX22" fmla="*/ 115332 w 1277382"/>
                  <a:gd name="connsiteY22" fmla="*/ 1143173 h 1828973"/>
                  <a:gd name="connsiteX23" fmla="*/ 67707 w 1277382"/>
                  <a:gd name="connsiteY23" fmla="*/ 1200323 h 1828973"/>
                  <a:gd name="connsiteX24" fmla="*/ 29607 w 1277382"/>
                  <a:gd name="connsiteY24" fmla="*/ 1247948 h 1828973"/>
                  <a:gd name="connsiteX25" fmla="*/ 1032 w 1277382"/>
                  <a:gd name="connsiteY25" fmla="*/ 1305098 h 1828973"/>
                  <a:gd name="connsiteX26" fmla="*/ 10557 w 1277382"/>
                  <a:gd name="connsiteY26" fmla="*/ 1381298 h 1828973"/>
                  <a:gd name="connsiteX27" fmla="*/ 39132 w 1277382"/>
                  <a:gd name="connsiteY27" fmla="*/ 1486073 h 1828973"/>
                  <a:gd name="connsiteX28" fmla="*/ 58182 w 1277382"/>
                  <a:gd name="connsiteY28" fmla="*/ 1552748 h 1828973"/>
                  <a:gd name="connsiteX29" fmla="*/ 77232 w 1277382"/>
                  <a:gd name="connsiteY29" fmla="*/ 1619423 h 1828973"/>
                  <a:gd name="connsiteX30" fmla="*/ 105807 w 1277382"/>
                  <a:gd name="connsiteY30" fmla="*/ 1686098 h 1828973"/>
                  <a:gd name="connsiteX31" fmla="*/ 162957 w 1277382"/>
                  <a:gd name="connsiteY31" fmla="*/ 1733723 h 1828973"/>
                  <a:gd name="connsiteX32" fmla="*/ 220107 w 1277382"/>
                  <a:gd name="connsiteY32" fmla="*/ 1752773 h 1828973"/>
                  <a:gd name="connsiteX33" fmla="*/ 248682 w 1277382"/>
                  <a:gd name="connsiteY33" fmla="*/ 1762298 h 1828973"/>
                  <a:gd name="connsiteX34" fmla="*/ 334407 w 1277382"/>
                  <a:gd name="connsiteY34" fmla="*/ 1819448 h 1828973"/>
                  <a:gd name="connsiteX35" fmla="*/ 362982 w 1277382"/>
                  <a:gd name="connsiteY35" fmla="*/ 1828973 h 1828973"/>
                  <a:gd name="connsiteX36" fmla="*/ 534432 w 1277382"/>
                  <a:gd name="connsiteY36" fmla="*/ 1809923 h 1828973"/>
                  <a:gd name="connsiteX37" fmla="*/ 629682 w 1277382"/>
                  <a:gd name="connsiteY37" fmla="*/ 1781348 h 1828973"/>
                  <a:gd name="connsiteX38" fmla="*/ 686832 w 1277382"/>
                  <a:gd name="connsiteY38" fmla="*/ 1762298 h 1828973"/>
                  <a:gd name="connsiteX39" fmla="*/ 724932 w 1277382"/>
                  <a:gd name="connsiteY39" fmla="*/ 1752773 h 1828973"/>
                  <a:gd name="connsiteX40" fmla="*/ 820182 w 1277382"/>
                  <a:gd name="connsiteY40" fmla="*/ 1743248 h 1828973"/>
                  <a:gd name="connsiteX41" fmla="*/ 924957 w 1277382"/>
                  <a:gd name="connsiteY41" fmla="*/ 1724198 h 1828973"/>
                  <a:gd name="connsiteX42" fmla="*/ 1010682 w 1277382"/>
                  <a:gd name="connsiteY42" fmla="*/ 1695623 h 1828973"/>
                  <a:gd name="connsiteX43" fmla="*/ 1067832 w 1277382"/>
                  <a:gd name="connsiteY43" fmla="*/ 1667048 h 1828973"/>
                  <a:gd name="connsiteX44" fmla="*/ 1134507 w 1277382"/>
                  <a:gd name="connsiteY44" fmla="*/ 1590848 h 1828973"/>
                  <a:gd name="connsiteX45" fmla="*/ 1182132 w 1277382"/>
                  <a:gd name="connsiteY45" fmla="*/ 1505123 h 1828973"/>
                  <a:gd name="connsiteX46" fmla="*/ 1220232 w 1277382"/>
                  <a:gd name="connsiteY46" fmla="*/ 1390823 h 1828973"/>
                  <a:gd name="connsiteX47" fmla="*/ 1248807 w 1277382"/>
                  <a:gd name="connsiteY47" fmla="*/ 1257473 h 1828973"/>
                  <a:gd name="connsiteX48" fmla="*/ 1258332 w 1277382"/>
                  <a:gd name="connsiteY48" fmla="*/ 962198 h 1828973"/>
                  <a:gd name="connsiteX49" fmla="*/ 1277382 w 1277382"/>
                  <a:gd name="connsiteY49" fmla="*/ 847898 h 1828973"/>
                  <a:gd name="connsiteX50" fmla="*/ 1267857 w 1277382"/>
                  <a:gd name="connsiteY50" fmla="*/ 628823 h 1828973"/>
                  <a:gd name="connsiteX51" fmla="*/ 1258332 w 1277382"/>
                  <a:gd name="connsiteY51" fmla="*/ 476423 h 1828973"/>
                  <a:gd name="connsiteX52" fmla="*/ 1239282 w 1277382"/>
                  <a:gd name="connsiteY52" fmla="*/ 381173 h 1828973"/>
                  <a:gd name="connsiteX53" fmla="*/ 1239282 w 1277382"/>
                  <a:gd name="connsiteY53" fmla="*/ 371648 h 1828973"/>
                  <a:gd name="connsiteX0" fmla="*/ 1244348 w 1282448"/>
                  <a:gd name="connsiteY0" fmla="*/ 371648 h 1828973"/>
                  <a:gd name="connsiteX1" fmla="*/ 1215773 w 1282448"/>
                  <a:gd name="connsiteY1" fmla="*/ 266873 h 1828973"/>
                  <a:gd name="connsiteX2" fmla="*/ 1196723 w 1282448"/>
                  <a:gd name="connsiteY2" fmla="*/ 190673 h 1828973"/>
                  <a:gd name="connsiteX3" fmla="*/ 1158623 w 1282448"/>
                  <a:gd name="connsiteY3" fmla="*/ 133523 h 1828973"/>
                  <a:gd name="connsiteX4" fmla="*/ 1072898 w 1282448"/>
                  <a:gd name="connsiteY4" fmla="*/ 76373 h 1828973"/>
                  <a:gd name="connsiteX5" fmla="*/ 1015748 w 1282448"/>
                  <a:gd name="connsiteY5" fmla="*/ 57323 h 1828973"/>
                  <a:gd name="connsiteX6" fmla="*/ 987173 w 1282448"/>
                  <a:gd name="connsiteY6" fmla="*/ 47798 h 1828973"/>
                  <a:gd name="connsiteX7" fmla="*/ 901448 w 1282448"/>
                  <a:gd name="connsiteY7" fmla="*/ 173 h 1828973"/>
                  <a:gd name="connsiteX8" fmla="*/ 768098 w 1282448"/>
                  <a:gd name="connsiteY8" fmla="*/ 9698 h 1828973"/>
                  <a:gd name="connsiteX9" fmla="*/ 710948 w 1282448"/>
                  <a:gd name="connsiteY9" fmla="*/ 28748 h 1828973"/>
                  <a:gd name="connsiteX10" fmla="*/ 587123 w 1282448"/>
                  <a:gd name="connsiteY10" fmla="*/ 38273 h 1828973"/>
                  <a:gd name="connsiteX11" fmla="*/ 549023 w 1282448"/>
                  <a:gd name="connsiteY11" fmla="*/ 47798 h 1828973"/>
                  <a:gd name="connsiteX12" fmla="*/ 491873 w 1282448"/>
                  <a:gd name="connsiteY12" fmla="*/ 66848 h 1828973"/>
                  <a:gd name="connsiteX13" fmla="*/ 406148 w 1282448"/>
                  <a:gd name="connsiteY13" fmla="*/ 171623 h 1828973"/>
                  <a:gd name="connsiteX14" fmla="*/ 377573 w 1282448"/>
                  <a:gd name="connsiteY14" fmla="*/ 228773 h 1828973"/>
                  <a:gd name="connsiteX15" fmla="*/ 339473 w 1282448"/>
                  <a:gd name="connsiteY15" fmla="*/ 343073 h 1828973"/>
                  <a:gd name="connsiteX16" fmla="*/ 329948 w 1282448"/>
                  <a:gd name="connsiteY16" fmla="*/ 371648 h 1828973"/>
                  <a:gd name="connsiteX17" fmla="*/ 320423 w 1282448"/>
                  <a:gd name="connsiteY17" fmla="*/ 628823 h 1828973"/>
                  <a:gd name="connsiteX18" fmla="*/ 272798 w 1282448"/>
                  <a:gd name="connsiteY18" fmla="*/ 666923 h 1828973"/>
                  <a:gd name="connsiteX19" fmla="*/ 225173 w 1282448"/>
                  <a:gd name="connsiteY19" fmla="*/ 714548 h 1828973"/>
                  <a:gd name="connsiteX20" fmla="*/ 158498 w 1282448"/>
                  <a:gd name="connsiteY20" fmla="*/ 819323 h 1828973"/>
                  <a:gd name="connsiteX21" fmla="*/ 158498 w 1282448"/>
                  <a:gd name="connsiteY21" fmla="*/ 1086023 h 1828973"/>
                  <a:gd name="connsiteX22" fmla="*/ 120398 w 1282448"/>
                  <a:gd name="connsiteY22" fmla="*/ 1143173 h 1828973"/>
                  <a:gd name="connsiteX23" fmla="*/ 72773 w 1282448"/>
                  <a:gd name="connsiteY23" fmla="*/ 1200323 h 1828973"/>
                  <a:gd name="connsiteX24" fmla="*/ 6098 w 1282448"/>
                  <a:gd name="connsiteY24" fmla="*/ 1305098 h 1828973"/>
                  <a:gd name="connsiteX25" fmla="*/ 15623 w 1282448"/>
                  <a:gd name="connsiteY25" fmla="*/ 1381298 h 1828973"/>
                  <a:gd name="connsiteX26" fmla="*/ 44198 w 1282448"/>
                  <a:gd name="connsiteY26" fmla="*/ 1486073 h 1828973"/>
                  <a:gd name="connsiteX27" fmla="*/ 63248 w 1282448"/>
                  <a:gd name="connsiteY27" fmla="*/ 1552748 h 1828973"/>
                  <a:gd name="connsiteX28" fmla="*/ 82298 w 1282448"/>
                  <a:gd name="connsiteY28" fmla="*/ 1619423 h 1828973"/>
                  <a:gd name="connsiteX29" fmla="*/ 110873 w 1282448"/>
                  <a:gd name="connsiteY29" fmla="*/ 1686098 h 1828973"/>
                  <a:gd name="connsiteX30" fmla="*/ 168023 w 1282448"/>
                  <a:gd name="connsiteY30" fmla="*/ 1733723 h 1828973"/>
                  <a:gd name="connsiteX31" fmla="*/ 225173 w 1282448"/>
                  <a:gd name="connsiteY31" fmla="*/ 1752773 h 1828973"/>
                  <a:gd name="connsiteX32" fmla="*/ 253748 w 1282448"/>
                  <a:gd name="connsiteY32" fmla="*/ 1762298 h 1828973"/>
                  <a:gd name="connsiteX33" fmla="*/ 339473 w 1282448"/>
                  <a:gd name="connsiteY33" fmla="*/ 1819448 h 1828973"/>
                  <a:gd name="connsiteX34" fmla="*/ 368048 w 1282448"/>
                  <a:gd name="connsiteY34" fmla="*/ 1828973 h 1828973"/>
                  <a:gd name="connsiteX35" fmla="*/ 539498 w 1282448"/>
                  <a:gd name="connsiteY35" fmla="*/ 1809923 h 1828973"/>
                  <a:gd name="connsiteX36" fmla="*/ 634748 w 1282448"/>
                  <a:gd name="connsiteY36" fmla="*/ 1781348 h 1828973"/>
                  <a:gd name="connsiteX37" fmla="*/ 691898 w 1282448"/>
                  <a:gd name="connsiteY37" fmla="*/ 1762298 h 1828973"/>
                  <a:gd name="connsiteX38" fmla="*/ 729998 w 1282448"/>
                  <a:gd name="connsiteY38" fmla="*/ 1752773 h 1828973"/>
                  <a:gd name="connsiteX39" fmla="*/ 825248 w 1282448"/>
                  <a:gd name="connsiteY39" fmla="*/ 1743248 h 1828973"/>
                  <a:gd name="connsiteX40" fmla="*/ 930023 w 1282448"/>
                  <a:gd name="connsiteY40" fmla="*/ 1724198 h 1828973"/>
                  <a:gd name="connsiteX41" fmla="*/ 1015748 w 1282448"/>
                  <a:gd name="connsiteY41" fmla="*/ 1695623 h 1828973"/>
                  <a:gd name="connsiteX42" fmla="*/ 1072898 w 1282448"/>
                  <a:gd name="connsiteY42" fmla="*/ 1667048 h 1828973"/>
                  <a:gd name="connsiteX43" fmla="*/ 1139573 w 1282448"/>
                  <a:gd name="connsiteY43" fmla="*/ 1590848 h 1828973"/>
                  <a:gd name="connsiteX44" fmla="*/ 1187198 w 1282448"/>
                  <a:gd name="connsiteY44" fmla="*/ 1505123 h 1828973"/>
                  <a:gd name="connsiteX45" fmla="*/ 1225298 w 1282448"/>
                  <a:gd name="connsiteY45" fmla="*/ 1390823 h 1828973"/>
                  <a:gd name="connsiteX46" fmla="*/ 1253873 w 1282448"/>
                  <a:gd name="connsiteY46" fmla="*/ 1257473 h 1828973"/>
                  <a:gd name="connsiteX47" fmla="*/ 1263398 w 1282448"/>
                  <a:gd name="connsiteY47" fmla="*/ 962198 h 1828973"/>
                  <a:gd name="connsiteX48" fmla="*/ 1282448 w 1282448"/>
                  <a:gd name="connsiteY48" fmla="*/ 847898 h 1828973"/>
                  <a:gd name="connsiteX49" fmla="*/ 1272923 w 1282448"/>
                  <a:gd name="connsiteY49" fmla="*/ 628823 h 1828973"/>
                  <a:gd name="connsiteX50" fmla="*/ 1263398 w 1282448"/>
                  <a:gd name="connsiteY50" fmla="*/ 476423 h 1828973"/>
                  <a:gd name="connsiteX51" fmla="*/ 1244348 w 1282448"/>
                  <a:gd name="connsiteY51" fmla="*/ 381173 h 1828973"/>
                  <a:gd name="connsiteX52" fmla="*/ 1244348 w 1282448"/>
                  <a:gd name="connsiteY52" fmla="*/ 371648 h 1828973"/>
                  <a:gd name="connsiteX0" fmla="*/ 1247796 w 1285896"/>
                  <a:gd name="connsiteY0" fmla="*/ 371648 h 1828973"/>
                  <a:gd name="connsiteX1" fmla="*/ 1219221 w 1285896"/>
                  <a:gd name="connsiteY1" fmla="*/ 266873 h 1828973"/>
                  <a:gd name="connsiteX2" fmla="*/ 1200171 w 1285896"/>
                  <a:gd name="connsiteY2" fmla="*/ 190673 h 1828973"/>
                  <a:gd name="connsiteX3" fmla="*/ 1162071 w 1285896"/>
                  <a:gd name="connsiteY3" fmla="*/ 133523 h 1828973"/>
                  <a:gd name="connsiteX4" fmla="*/ 1076346 w 1285896"/>
                  <a:gd name="connsiteY4" fmla="*/ 76373 h 1828973"/>
                  <a:gd name="connsiteX5" fmla="*/ 1019196 w 1285896"/>
                  <a:gd name="connsiteY5" fmla="*/ 57323 h 1828973"/>
                  <a:gd name="connsiteX6" fmla="*/ 990621 w 1285896"/>
                  <a:gd name="connsiteY6" fmla="*/ 47798 h 1828973"/>
                  <a:gd name="connsiteX7" fmla="*/ 904896 w 1285896"/>
                  <a:gd name="connsiteY7" fmla="*/ 173 h 1828973"/>
                  <a:gd name="connsiteX8" fmla="*/ 771546 w 1285896"/>
                  <a:gd name="connsiteY8" fmla="*/ 9698 h 1828973"/>
                  <a:gd name="connsiteX9" fmla="*/ 714396 w 1285896"/>
                  <a:gd name="connsiteY9" fmla="*/ 28748 h 1828973"/>
                  <a:gd name="connsiteX10" fmla="*/ 590571 w 1285896"/>
                  <a:gd name="connsiteY10" fmla="*/ 38273 h 1828973"/>
                  <a:gd name="connsiteX11" fmla="*/ 552471 w 1285896"/>
                  <a:gd name="connsiteY11" fmla="*/ 47798 h 1828973"/>
                  <a:gd name="connsiteX12" fmla="*/ 495321 w 1285896"/>
                  <a:gd name="connsiteY12" fmla="*/ 66848 h 1828973"/>
                  <a:gd name="connsiteX13" fmla="*/ 409596 w 1285896"/>
                  <a:gd name="connsiteY13" fmla="*/ 171623 h 1828973"/>
                  <a:gd name="connsiteX14" fmla="*/ 381021 w 1285896"/>
                  <a:gd name="connsiteY14" fmla="*/ 228773 h 1828973"/>
                  <a:gd name="connsiteX15" fmla="*/ 342921 w 1285896"/>
                  <a:gd name="connsiteY15" fmla="*/ 343073 h 1828973"/>
                  <a:gd name="connsiteX16" fmla="*/ 333396 w 1285896"/>
                  <a:gd name="connsiteY16" fmla="*/ 371648 h 1828973"/>
                  <a:gd name="connsiteX17" fmla="*/ 323871 w 1285896"/>
                  <a:gd name="connsiteY17" fmla="*/ 628823 h 1828973"/>
                  <a:gd name="connsiteX18" fmla="*/ 276246 w 1285896"/>
                  <a:gd name="connsiteY18" fmla="*/ 666923 h 1828973"/>
                  <a:gd name="connsiteX19" fmla="*/ 228621 w 1285896"/>
                  <a:gd name="connsiteY19" fmla="*/ 714548 h 1828973"/>
                  <a:gd name="connsiteX20" fmla="*/ 161946 w 1285896"/>
                  <a:gd name="connsiteY20" fmla="*/ 819323 h 1828973"/>
                  <a:gd name="connsiteX21" fmla="*/ 161946 w 1285896"/>
                  <a:gd name="connsiteY21" fmla="*/ 1086023 h 1828973"/>
                  <a:gd name="connsiteX22" fmla="*/ 123846 w 1285896"/>
                  <a:gd name="connsiteY22" fmla="*/ 1143173 h 1828973"/>
                  <a:gd name="connsiteX23" fmla="*/ 9546 w 1285896"/>
                  <a:gd name="connsiteY23" fmla="*/ 1305098 h 1828973"/>
                  <a:gd name="connsiteX24" fmla="*/ 19071 w 1285896"/>
                  <a:gd name="connsiteY24" fmla="*/ 1381298 h 1828973"/>
                  <a:gd name="connsiteX25" fmla="*/ 47646 w 1285896"/>
                  <a:gd name="connsiteY25" fmla="*/ 1486073 h 1828973"/>
                  <a:gd name="connsiteX26" fmla="*/ 66696 w 1285896"/>
                  <a:gd name="connsiteY26" fmla="*/ 1552748 h 1828973"/>
                  <a:gd name="connsiteX27" fmla="*/ 85746 w 1285896"/>
                  <a:gd name="connsiteY27" fmla="*/ 1619423 h 1828973"/>
                  <a:gd name="connsiteX28" fmla="*/ 114321 w 1285896"/>
                  <a:gd name="connsiteY28" fmla="*/ 1686098 h 1828973"/>
                  <a:gd name="connsiteX29" fmla="*/ 171471 w 1285896"/>
                  <a:gd name="connsiteY29" fmla="*/ 1733723 h 1828973"/>
                  <a:gd name="connsiteX30" fmla="*/ 228621 w 1285896"/>
                  <a:gd name="connsiteY30" fmla="*/ 1752773 h 1828973"/>
                  <a:gd name="connsiteX31" fmla="*/ 257196 w 1285896"/>
                  <a:gd name="connsiteY31" fmla="*/ 1762298 h 1828973"/>
                  <a:gd name="connsiteX32" fmla="*/ 342921 w 1285896"/>
                  <a:gd name="connsiteY32" fmla="*/ 1819448 h 1828973"/>
                  <a:gd name="connsiteX33" fmla="*/ 371496 w 1285896"/>
                  <a:gd name="connsiteY33" fmla="*/ 1828973 h 1828973"/>
                  <a:gd name="connsiteX34" fmla="*/ 542946 w 1285896"/>
                  <a:gd name="connsiteY34" fmla="*/ 1809923 h 1828973"/>
                  <a:gd name="connsiteX35" fmla="*/ 638196 w 1285896"/>
                  <a:gd name="connsiteY35" fmla="*/ 1781348 h 1828973"/>
                  <a:gd name="connsiteX36" fmla="*/ 695346 w 1285896"/>
                  <a:gd name="connsiteY36" fmla="*/ 1762298 h 1828973"/>
                  <a:gd name="connsiteX37" fmla="*/ 733446 w 1285896"/>
                  <a:gd name="connsiteY37" fmla="*/ 1752773 h 1828973"/>
                  <a:gd name="connsiteX38" fmla="*/ 828696 w 1285896"/>
                  <a:gd name="connsiteY38" fmla="*/ 1743248 h 1828973"/>
                  <a:gd name="connsiteX39" fmla="*/ 933471 w 1285896"/>
                  <a:gd name="connsiteY39" fmla="*/ 1724198 h 1828973"/>
                  <a:gd name="connsiteX40" fmla="*/ 1019196 w 1285896"/>
                  <a:gd name="connsiteY40" fmla="*/ 1695623 h 1828973"/>
                  <a:gd name="connsiteX41" fmla="*/ 1076346 w 1285896"/>
                  <a:gd name="connsiteY41" fmla="*/ 1667048 h 1828973"/>
                  <a:gd name="connsiteX42" fmla="*/ 1143021 w 1285896"/>
                  <a:gd name="connsiteY42" fmla="*/ 1590848 h 1828973"/>
                  <a:gd name="connsiteX43" fmla="*/ 1190646 w 1285896"/>
                  <a:gd name="connsiteY43" fmla="*/ 1505123 h 1828973"/>
                  <a:gd name="connsiteX44" fmla="*/ 1228746 w 1285896"/>
                  <a:gd name="connsiteY44" fmla="*/ 1390823 h 1828973"/>
                  <a:gd name="connsiteX45" fmla="*/ 1257321 w 1285896"/>
                  <a:gd name="connsiteY45" fmla="*/ 1257473 h 1828973"/>
                  <a:gd name="connsiteX46" fmla="*/ 1266846 w 1285896"/>
                  <a:gd name="connsiteY46" fmla="*/ 962198 h 1828973"/>
                  <a:gd name="connsiteX47" fmla="*/ 1285896 w 1285896"/>
                  <a:gd name="connsiteY47" fmla="*/ 847898 h 1828973"/>
                  <a:gd name="connsiteX48" fmla="*/ 1276371 w 1285896"/>
                  <a:gd name="connsiteY48" fmla="*/ 628823 h 1828973"/>
                  <a:gd name="connsiteX49" fmla="*/ 1266846 w 1285896"/>
                  <a:gd name="connsiteY49" fmla="*/ 476423 h 1828973"/>
                  <a:gd name="connsiteX50" fmla="*/ 1247796 w 1285896"/>
                  <a:gd name="connsiteY50" fmla="*/ 381173 h 1828973"/>
                  <a:gd name="connsiteX51" fmla="*/ 1247796 w 128589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319251 w 1281276"/>
                  <a:gd name="connsiteY17" fmla="*/ 628823 h 1828973"/>
                  <a:gd name="connsiteX18" fmla="*/ 271626 w 1281276"/>
                  <a:gd name="connsiteY18" fmla="*/ 666923 h 1828973"/>
                  <a:gd name="connsiteX19" fmla="*/ 224001 w 1281276"/>
                  <a:gd name="connsiteY19" fmla="*/ 714548 h 1828973"/>
                  <a:gd name="connsiteX20" fmla="*/ 157326 w 1281276"/>
                  <a:gd name="connsiteY20" fmla="*/ 819323 h 1828973"/>
                  <a:gd name="connsiteX21" fmla="*/ 157326 w 1281276"/>
                  <a:gd name="connsiteY21" fmla="*/ 1086023 h 1828973"/>
                  <a:gd name="connsiteX22" fmla="*/ 119226 w 1281276"/>
                  <a:gd name="connsiteY22" fmla="*/ 1143173 h 1828973"/>
                  <a:gd name="connsiteX23" fmla="*/ 4926 w 1281276"/>
                  <a:gd name="connsiteY23" fmla="*/ 1305098 h 1828973"/>
                  <a:gd name="connsiteX24" fmla="*/ 14451 w 1281276"/>
                  <a:gd name="connsiteY24" fmla="*/ 1381298 h 1828973"/>
                  <a:gd name="connsiteX25" fmla="*/ 43026 w 1281276"/>
                  <a:gd name="connsiteY25" fmla="*/ 1486073 h 1828973"/>
                  <a:gd name="connsiteX26" fmla="*/ 62076 w 1281276"/>
                  <a:gd name="connsiteY26" fmla="*/ 1552748 h 1828973"/>
                  <a:gd name="connsiteX27" fmla="*/ 81126 w 1281276"/>
                  <a:gd name="connsiteY27" fmla="*/ 1619423 h 1828973"/>
                  <a:gd name="connsiteX28" fmla="*/ 109701 w 1281276"/>
                  <a:gd name="connsiteY28" fmla="*/ 1686098 h 1828973"/>
                  <a:gd name="connsiteX29" fmla="*/ 166851 w 1281276"/>
                  <a:gd name="connsiteY29" fmla="*/ 1733723 h 1828973"/>
                  <a:gd name="connsiteX30" fmla="*/ 224001 w 1281276"/>
                  <a:gd name="connsiteY30" fmla="*/ 1752773 h 1828973"/>
                  <a:gd name="connsiteX31" fmla="*/ 252576 w 1281276"/>
                  <a:gd name="connsiteY31" fmla="*/ 1762298 h 1828973"/>
                  <a:gd name="connsiteX32" fmla="*/ 338301 w 1281276"/>
                  <a:gd name="connsiteY32" fmla="*/ 1819448 h 1828973"/>
                  <a:gd name="connsiteX33" fmla="*/ 366876 w 1281276"/>
                  <a:gd name="connsiteY33" fmla="*/ 1828973 h 1828973"/>
                  <a:gd name="connsiteX34" fmla="*/ 538326 w 1281276"/>
                  <a:gd name="connsiteY34" fmla="*/ 1809923 h 1828973"/>
                  <a:gd name="connsiteX35" fmla="*/ 633576 w 1281276"/>
                  <a:gd name="connsiteY35" fmla="*/ 1781348 h 1828973"/>
                  <a:gd name="connsiteX36" fmla="*/ 690726 w 1281276"/>
                  <a:gd name="connsiteY36" fmla="*/ 1762298 h 1828973"/>
                  <a:gd name="connsiteX37" fmla="*/ 728826 w 1281276"/>
                  <a:gd name="connsiteY37" fmla="*/ 1752773 h 1828973"/>
                  <a:gd name="connsiteX38" fmla="*/ 824076 w 1281276"/>
                  <a:gd name="connsiteY38" fmla="*/ 1743248 h 1828973"/>
                  <a:gd name="connsiteX39" fmla="*/ 928851 w 1281276"/>
                  <a:gd name="connsiteY39" fmla="*/ 1724198 h 1828973"/>
                  <a:gd name="connsiteX40" fmla="*/ 1014576 w 1281276"/>
                  <a:gd name="connsiteY40" fmla="*/ 1695623 h 1828973"/>
                  <a:gd name="connsiteX41" fmla="*/ 1071726 w 1281276"/>
                  <a:gd name="connsiteY41" fmla="*/ 1667048 h 1828973"/>
                  <a:gd name="connsiteX42" fmla="*/ 1138401 w 1281276"/>
                  <a:gd name="connsiteY42" fmla="*/ 1590848 h 1828973"/>
                  <a:gd name="connsiteX43" fmla="*/ 1186026 w 1281276"/>
                  <a:gd name="connsiteY43" fmla="*/ 1505123 h 1828973"/>
                  <a:gd name="connsiteX44" fmla="*/ 1224126 w 1281276"/>
                  <a:gd name="connsiteY44" fmla="*/ 1390823 h 1828973"/>
                  <a:gd name="connsiteX45" fmla="*/ 1252701 w 1281276"/>
                  <a:gd name="connsiteY45" fmla="*/ 1257473 h 1828973"/>
                  <a:gd name="connsiteX46" fmla="*/ 1262226 w 1281276"/>
                  <a:gd name="connsiteY46" fmla="*/ 962198 h 1828973"/>
                  <a:gd name="connsiteX47" fmla="*/ 1281276 w 1281276"/>
                  <a:gd name="connsiteY47" fmla="*/ 847898 h 1828973"/>
                  <a:gd name="connsiteX48" fmla="*/ 1271751 w 1281276"/>
                  <a:gd name="connsiteY48" fmla="*/ 628823 h 1828973"/>
                  <a:gd name="connsiteX49" fmla="*/ 1262226 w 1281276"/>
                  <a:gd name="connsiteY49" fmla="*/ 476423 h 1828973"/>
                  <a:gd name="connsiteX50" fmla="*/ 1243176 w 1281276"/>
                  <a:gd name="connsiteY50" fmla="*/ 381173 h 1828973"/>
                  <a:gd name="connsiteX51" fmla="*/ 1243176 w 128127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224001 w 1281276"/>
                  <a:gd name="connsiteY18" fmla="*/ 714548 h 1828973"/>
                  <a:gd name="connsiteX19" fmla="*/ 157326 w 1281276"/>
                  <a:gd name="connsiteY19" fmla="*/ 819323 h 1828973"/>
                  <a:gd name="connsiteX20" fmla="*/ 157326 w 1281276"/>
                  <a:gd name="connsiteY20" fmla="*/ 1086023 h 1828973"/>
                  <a:gd name="connsiteX21" fmla="*/ 119226 w 1281276"/>
                  <a:gd name="connsiteY21" fmla="*/ 1143173 h 1828973"/>
                  <a:gd name="connsiteX22" fmla="*/ 4926 w 1281276"/>
                  <a:gd name="connsiteY22" fmla="*/ 1305098 h 1828973"/>
                  <a:gd name="connsiteX23" fmla="*/ 14451 w 1281276"/>
                  <a:gd name="connsiteY23" fmla="*/ 1381298 h 1828973"/>
                  <a:gd name="connsiteX24" fmla="*/ 43026 w 1281276"/>
                  <a:gd name="connsiteY24" fmla="*/ 1486073 h 1828973"/>
                  <a:gd name="connsiteX25" fmla="*/ 62076 w 1281276"/>
                  <a:gd name="connsiteY25" fmla="*/ 1552748 h 1828973"/>
                  <a:gd name="connsiteX26" fmla="*/ 81126 w 1281276"/>
                  <a:gd name="connsiteY26" fmla="*/ 1619423 h 1828973"/>
                  <a:gd name="connsiteX27" fmla="*/ 109701 w 1281276"/>
                  <a:gd name="connsiteY27" fmla="*/ 1686098 h 1828973"/>
                  <a:gd name="connsiteX28" fmla="*/ 166851 w 1281276"/>
                  <a:gd name="connsiteY28" fmla="*/ 1733723 h 1828973"/>
                  <a:gd name="connsiteX29" fmla="*/ 224001 w 1281276"/>
                  <a:gd name="connsiteY29" fmla="*/ 1752773 h 1828973"/>
                  <a:gd name="connsiteX30" fmla="*/ 252576 w 1281276"/>
                  <a:gd name="connsiteY30" fmla="*/ 1762298 h 1828973"/>
                  <a:gd name="connsiteX31" fmla="*/ 338301 w 1281276"/>
                  <a:gd name="connsiteY31" fmla="*/ 1819448 h 1828973"/>
                  <a:gd name="connsiteX32" fmla="*/ 366876 w 1281276"/>
                  <a:gd name="connsiteY32" fmla="*/ 1828973 h 1828973"/>
                  <a:gd name="connsiteX33" fmla="*/ 538326 w 1281276"/>
                  <a:gd name="connsiteY33" fmla="*/ 1809923 h 1828973"/>
                  <a:gd name="connsiteX34" fmla="*/ 633576 w 1281276"/>
                  <a:gd name="connsiteY34" fmla="*/ 1781348 h 1828973"/>
                  <a:gd name="connsiteX35" fmla="*/ 690726 w 1281276"/>
                  <a:gd name="connsiteY35" fmla="*/ 1762298 h 1828973"/>
                  <a:gd name="connsiteX36" fmla="*/ 728826 w 1281276"/>
                  <a:gd name="connsiteY36" fmla="*/ 1752773 h 1828973"/>
                  <a:gd name="connsiteX37" fmla="*/ 824076 w 1281276"/>
                  <a:gd name="connsiteY37" fmla="*/ 1743248 h 1828973"/>
                  <a:gd name="connsiteX38" fmla="*/ 928851 w 1281276"/>
                  <a:gd name="connsiteY38" fmla="*/ 1724198 h 1828973"/>
                  <a:gd name="connsiteX39" fmla="*/ 1014576 w 1281276"/>
                  <a:gd name="connsiteY39" fmla="*/ 1695623 h 1828973"/>
                  <a:gd name="connsiteX40" fmla="*/ 1071726 w 1281276"/>
                  <a:gd name="connsiteY40" fmla="*/ 1667048 h 1828973"/>
                  <a:gd name="connsiteX41" fmla="*/ 1138401 w 1281276"/>
                  <a:gd name="connsiteY41" fmla="*/ 1590848 h 1828973"/>
                  <a:gd name="connsiteX42" fmla="*/ 1186026 w 1281276"/>
                  <a:gd name="connsiteY42" fmla="*/ 1505123 h 1828973"/>
                  <a:gd name="connsiteX43" fmla="*/ 1224126 w 1281276"/>
                  <a:gd name="connsiteY43" fmla="*/ 1390823 h 1828973"/>
                  <a:gd name="connsiteX44" fmla="*/ 1252701 w 1281276"/>
                  <a:gd name="connsiteY44" fmla="*/ 1257473 h 1828973"/>
                  <a:gd name="connsiteX45" fmla="*/ 1262226 w 1281276"/>
                  <a:gd name="connsiteY45" fmla="*/ 962198 h 1828973"/>
                  <a:gd name="connsiteX46" fmla="*/ 1281276 w 1281276"/>
                  <a:gd name="connsiteY46" fmla="*/ 847898 h 1828973"/>
                  <a:gd name="connsiteX47" fmla="*/ 1271751 w 1281276"/>
                  <a:gd name="connsiteY47" fmla="*/ 628823 h 1828973"/>
                  <a:gd name="connsiteX48" fmla="*/ 1262226 w 1281276"/>
                  <a:gd name="connsiteY48" fmla="*/ 476423 h 1828973"/>
                  <a:gd name="connsiteX49" fmla="*/ 1243176 w 1281276"/>
                  <a:gd name="connsiteY49" fmla="*/ 381173 h 1828973"/>
                  <a:gd name="connsiteX50" fmla="*/ 1243176 w 1281276"/>
                  <a:gd name="connsiteY50"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50586 w 1288686"/>
                  <a:gd name="connsiteY0" fmla="*/ 371648 h 1828973"/>
                  <a:gd name="connsiteX1" fmla="*/ 1222011 w 1288686"/>
                  <a:gd name="connsiteY1" fmla="*/ 266873 h 1828973"/>
                  <a:gd name="connsiteX2" fmla="*/ 1202961 w 1288686"/>
                  <a:gd name="connsiteY2" fmla="*/ 190673 h 1828973"/>
                  <a:gd name="connsiteX3" fmla="*/ 1164861 w 1288686"/>
                  <a:gd name="connsiteY3" fmla="*/ 133523 h 1828973"/>
                  <a:gd name="connsiteX4" fmla="*/ 1079136 w 1288686"/>
                  <a:gd name="connsiteY4" fmla="*/ 76373 h 1828973"/>
                  <a:gd name="connsiteX5" fmla="*/ 1021986 w 1288686"/>
                  <a:gd name="connsiteY5" fmla="*/ 57323 h 1828973"/>
                  <a:gd name="connsiteX6" fmla="*/ 993411 w 1288686"/>
                  <a:gd name="connsiteY6" fmla="*/ 47798 h 1828973"/>
                  <a:gd name="connsiteX7" fmla="*/ 907686 w 1288686"/>
                  <a:gd name="connsiteY7" fmla="*/ 173 h 1828973"/>
                  <a:gd name="connsiteX8" fmla="*/ 774336 w 1288686"/>
                  <a:gd name="connsiteY8" fmla="*/ 9698 h 1828973"/>
                  <a:gd name="connsiteX9" fmla="*/ 717186 w 1288686"/>
                  <a:gd name="connsiteY9" fmla="*/ 28748 h 1828973"/>
                  <a:gd name="connsiteX10" fmla="*/ 593361 w 1288686"/>
                  <a:gd name="connsiteY10" fmla="*/ 38273 h 1828973"/>
                  <a:gd name="connsiteX11" fmla="*/ 555261 w 1288686"/>
                  <a:gd name="connsiteY11" fmla="*/ 47798 h 1828973"/>
                  <a:gd name="connsiteX12" fmla="*/ 498111 w 1288686"/>
                  <a:gd name="connsiteY12" fmla="*/ 66848 h 1828973"/>
                  <a:gd name="connsiteX13" fmla="*/ 412386 w 1288686"/>
                  <a:gd name="connsiteY13" fmla="*/ 171623 h 1828973"/>
                  <a:gd name="connsiteX14" fmla="*/ 383811 w 1288686"/>
                  <a:gd name="connsiteY14" fmla="*/ 228773 h 1828973"/>
                  <a:gd name="connsiteX15" fmla="*/ 345711 w 1288686"/>
                  <a:gd name="connsiteY15" fmla="*/ 343073 h 1828973"/>
                  <a:gd name="connsiteX16" fmla="*/ 336186 w 1288686"/>
                  <a:gd name="connsiteY16" fmla="*/ 371648 h 1828973"/>
                  <a:gd name="connsiteX17" fmla="*/ 279036 w 1288686"/>
                  <a:gd name="connsiteY17" fmla="*/ 666923 h 1828973"/>
                  <a:gd name="connsiteX18" fmla="*/ 164736 w 1288686"/>
                  <a:gd name="connsiteY18" fmla="*/ 819323 h 1828973"/>
                  <a:gd name="connsiteX19" fmla="*/ 164736 w 1288686"/>
                  <a:gd name="connsiteY19" fmla="*/ 1086023 h 1828973"/>
                  <a:gd name="connsiteX20" fmla="*/ 12336 w 1288686"/>
                  <a:gd name="connsiteY20" fmla="*/ 1305098 h 1828973"/>
                  <a:gd name="connsiteX21" fmla="*/ 21861 w 1288686"/>
                  <a:gd name="connsiteY21" fmla="*/ 1381298 h 1828973"/>
                  <a:gd name="connsiteX22" fmla="*/ 50436 w 1288686"/>
                  <a:gd name="connsiteY22" fmla="*/ 1486073 h 1828973"/>
                  <a:gd name="connsiteX23" fmla="*/ 69486 w 1288686"/>
                  <a:gd name="connsiteY23" fmla="*/ 1552748 h 1828973"/>
                  <a:gd name="connsiteX24" fmla="*/ 88536 w 1288686"/>
                  <a:gd name="connsiteY24" fmla="*/ 1619423 h 1828973"/>
                  <a:gd name="connsiteX25" fmla="*/ 117111 w 1288686"/>
                  <a:gd name="connsiteY25" fmla="*/ 1686098 h 1828973"/>
                  <a:gd name="connsiteX26" fmla="*/ 174261 w 1288686"/>
                  <a:gd name="connsiteY26" fmla="*/ 1733723 h 1828973"/>
                  <a:gd name="connsiteX27" fmla="*/ 231411 w 1288686"/>
                  <a:gd name="connsiteY27" fmla="*/ 1752773 h 1828973"/>
                  <a:gd name="connsiteX28" fmla="*/ 259986 w 1288686"/>
                  <a:gd name="connsiteY28" fmla="*/ 1762298 h 1828973"/>
                  <a:gd name="connsiteX29" fmla="*/ 345711 w 1288686"/>
                  <a:gd name="connsiteY29" fmla="*/ 1819448 h 1828973"/>
                  <a:gd name="connsiteX30" fmla="*/ 374286 w 1288686"/>
                  <a:gd name="connsiteY30" fmla="*/ 1828973 h 1828973"/>
                  <a:gd name="connsiteX31" fmla="*/ 545736 w 1288686"/>
                  <a:gd name="connsiteY31" fmla="*/ 1809923 h 1828973"/>
                  <a:gd name="connsiteX32" fmla="*/ 640986 w 1288686"/>
                  <a:gd name="connsiteY32" fmla="*/ 1781348 h 1828973"/>
                  <a:gd name="connsiteX33" fmla="*/ 698136 w 1288686"/>
                  <a:gd name="connsiteY33" fmla="*/ 1762298 h 1828973"/>
                  <a:gd name="connsiteX34" fmla="*/ 736236 w 1288686"/>
                  <a:gd name="connsiteY34" fmla="*/ 1752773 h 1828973"/>
                  <a:gd name="connsiteX35" fmla="*/ 831486 w 1288686"/>
                  <a:gd name="connsiteY35" fmla="*/ 1743248 h 1828973"/>
                  <a:gd name="connsiteX36" fmla="*/ 936261 w 1288686"/>
                  <a:gd name="connsiteY36" fmla="*/ 1724198 h 1828973"/>
                  <a:gd name="connsiteX37" fmla="*/ 1021986 w 1288686"/>
                  <a:gd name="connsiteY37" fmla="*/ 1695623 h 1828973"/>
                  <a:gd name="connsiteX38" fmla="*/ 1079136 w 1288686"/>
                  <a:gd name="connsiteY38" fmla="*/ 1667048 h 1828973"/>
                  <a:gd name="connsiteX39" fmla="*/ 1145811 w 1288686"/>
                  <a:gd name="connsiteY39" fmla="*/ 1590848 h 1828973"/>
                  <a:gd name="connsiteX40" fmla="*/ 1193436 w 1288686"/>
                  <a:gd name="connsiteY40" fmla="*/ 1505123 h 1828973"/>
                  <a:gd name="connsiteX41" fmla="*/ 1231536 w 1288686"/>
                  <a:gd name="connsiteY41" fmla="*/ 1390823 h 1828973"/>
                  <a:gd name="connsiteX42" fmla="*/ 1260111 w 1288686"/>
                  <a:gd name="connsiteY42" fmla="*/ 1257473 h 1828973"/>
                  <a:gd name="connsiteX43" fmla="*/ 1269636 w 1288686"/>
                  <a:gd name="connsiteY43" fmla="*/ 962198 h 1828973"/>
                  <a:gd name="connsiteX44" fmla="*/ 1288686 w 1288686"/>
                  <a:gd name="connsiteY44" fmla="*/ 847898 h 1828973"/>
                  <a:gd name="connsiteX45" fmla="*/ 1279161 w 1288686"/>
                  <a:gd name="connsiteY45" fmla="*/ 628823 h 1828973"/>
                  <a:gd name="connsiteX46" fmla="*/ 1269636 w 1288686"/>
                  <a:gd name="connsiteY46" fmla="*/ 476423 h 1828973"/>
                  <a:gd name="connsiteX47" fmla="*/ 1250586 w 1288686"/>
                  <a:gd name="connsiteY47" fmla="*/ 381173 h 1828973"/>
                  <a:gd name="connsiteX48" fmla="*/ 1250586 w 1288686"/>
                  <a:gd name="connsiteY48" fmla="*/ 371648 h 1828973"/>
                  <a:gd name="connsiteX0" fmla="*/ 1247066 w 1285166"/>
                  <a:gd name="connsiteY0" fmla="*/ 371648 h 1828973"/>
                  <a:gd name="connsiteX1" fmla="*/ 1218491 w 1285166"/>
                  <a:gd name="connsiteY1" fmla="*/ 266873 h 1828973"/>
                  <a:gd name="connsiteX2" fmla="*/ 1199441 w 1285166"/>
                  <a:gd name="connsiteY2" fmla="*/ 190673 h 1828973"/>
                  <a:gd name="connsiteX3" fmla="*/ 1161341 w 1285166"/>
                  <a:gd name="connsiteY3" fmla="*/ 133523 h 1828973"/>
                  <a:gd name="connsiteX4" fmla="*/ 1075616 w 1285166"/>
                  <a:gd name="connsiteY4" fmla="*/ 76373 h 1828973"/>
                  <a:gd name="connsiteX5" fmla="*/ 1018466 w 1285166"/>
                  <a:gd name="connsiteY5" fmla="*/ 57323 h 1828973"/>
                  <a:gd name="connsiteX6" fmla="*/ 989891 w 1285166"/>
                  <a:gd name="connsiteY6" fmla="*/ 47798 h 1828973"/>
                  <a:gd name="connsiteX7" fmla="*/ 904166 w 1285166"/>
                  <a:gd name="connsiteY7" fmla="*/ 173 h 1828973"/>
                  <a:gd name="connsiteX8" fmla="*/ 770816 w 1285166"/>
                  <a:gd name="connsiteY8" fmla="*/ 9698 h 1828973"/>
                  <a:gd name="connsiteX9" fmla="*/ 713666 w 1285166"/>
                  <a:gd name="connsiteY9" fmla="*/ 28748 h 1828973"/>
                  <a:gd name="connsiteX10" fmla="*/ 589841 w 1285166"/>
                  <a:gd name="connsiteY10" fmla="*/ 38273 h 1828973"/>
                  <a:gd name="connsiteX11" fmla="*/ 551741 w 1285166"/>
                  <a:gd name="connsiteY11" fmla="*/ 47798 h 1828973"/>
                  <a:gd name="connsiteX12" fmla="*/ 494591 w 1285166"/>
                  <a:gd name="connsiteY12" fmla="*/ 66848 h 1828973"/>
                  <a:gd name="connsiteX13" fmla="*/ 408866 w 1285166"/>
                  <a:gd name="connsiteY13" fmla="*/ 171623 h 1828973"/>
                  <a:gd name="connsiteX14" fmla="*/ 380291 w 1285166"/>
                  <a:gd name="connsiteY14" fmla="*/ 228773 h 1828973"/>
                  <a:gd name="connsiteX15" fmla="*/ 342191 w 1285166"/>
                  <a:gd name="connsiteY15" fmla="*/ 343073 h 1828973"/>
                  <a:gd name="connsiteX16" fmla="*/ 332666 w 1285166"/>
                  <a:gd name="connsiteY16" fmla="*/ 371648 h 1828973"/>
                  <a:gd name="connsiteX17" fmla="*/ 275516 w 1285166"/>
                  <a:gd name="connsiteY17" fmla="*/ 666923 h 1828973"/>
                  <a:gd name="connsiteX18" fmla="*/ 161216 w 1285166"/>
                  <a:gd name="connsiteY18" fmla="*/ 819323 h 1828973"/>
                  <a:gd name="connsiteX19" fmla="*/ 113089 w 1285166"/>
                  <a:gd name="connsiteY19" fmla="*/ 1069981 h 1828973"/>
                  <a:gd name="connsiteX20" fmla="*/ 8816 w 1285166"/>
                  <a:gd name="connsiteY20" fmla="*/ 1305098 h 1828973"/>
                  <a:gd name="connsiteX21" fmla="*/ 18341 w 1285166"/>
                  <a:gd name="connsiteY21" fmla="*/ 1381298 h 1828973"/>
                  <a:gd name="connsiteX22" fmla="*/ 46916 w 1285166"/>
                  <a:gd name="connsiteY22" fmla="*/ 1486073 h 1828973"/>
                  <a:gd name="connsiteX23" fmla="*/ 65966 w 1285166"/>
                  <a:gd name="connsiteY23" fmla="*/ 1552748 h 1828973"/>
                  <a:gd name="connsiteX24" fmla="*/ 85016 w 1285166"/>
                  <a:gd name="connsiteY24" fmla="*/ 1619423 h 1828973"/>
                  <a:gd name="connsiteX25" fmla="*/ 113591 w 1285166"/>
                  <a:gd name="connsiteY25" fmla="*/ 1686098 h 1828973"/>
                  <a:gd name="connsiteX26" fmla="*/ 170741 w 1285166"/>
                  <a:gd name="connsiteY26" fmla="*/ 1733723 h 1828973"/>
                  <a:gd name="connsiteX27" fmla="*/ 227891 w 1285166"/>
                  <a:gd name="connsiteY27" fmla="*/ 1752773 h 1828973"/>
                  <a:gd name="connsiteX28" fmla="*/ 256466 w 1285166"/>
                  <a:gd name="connsiteY28" fmla="*/ 1762298 h 1828973"/>
                  <a:gd name="connsiteX29" fmla="*/ 342191 w 1285166"/>
                  <a:gd name="connsiteY29" fmla="*/ 1819448 h 1828973"/>
                  <a:gd name="connsiteX30" fmla="*/ 370766 w 1285166"/>
                  <a:gd name="connsiteY30" fmla="*/ 1828973 h 1828973"/>
                  <a:gd name="connsiteX31" fmla="*/ 542216 w 1285166"/>
                  <a:gd name="connsiteY31" fmla="*/ 1809923 h 1828973"/>
                  <a:gd name="connsiteX32" fmla="*/ 637466 w 1285166"/>
                  <a:gd name="connsiteY32" fmla="*/ 1781348 h 1828973"/>
                  <a:gd name="connsiteX33" fmla="*/ 694616 w 1285166"/>
                  <a:gd name="connsiteY33" fmla="*/ 1762298 h 1828973"/>
                  <a:gd name="connsiteX34" fmla="*/ 732716 w 1285166"/>
                  <a:gd name="connsiteY34" fmla="*/ 1752773 h 1828973"/>
                  <a:gd name="connsiteX35" fmla="*/ 827966 w 1285166"/>
                  <a:gd name="connsiteY35" fmla="*/ 1743248 h 1828973"/>
                  <a:gd name="connsiteX36" fmla="*/ 932741 w 1285166"/>
                  <a:gd name="connsiteY36" fmla="*/ 1724198 h 1828973"/>
                  <a:gd name="connsiteX37" fmla="*/ 1018466 w 1285166"/>
                  <a:gd name="connsiteY37" fmla="*/ 1695623 h 1828973"/>
                  <a:gd name="connsiteX38" fmla="*/ 1075616 w 1285166"/>
                  <a:gd name="connsiteY38" fmla="*/ 1667048 h 1828973"/>
                  <a:gd name="connsiteX39" fmla="*/ 1142291 w 1285166"/>
                  <a:gd name="connsiteY39" fmla="*/ 1590848 h 1828973"/>
                  <a:gd name="connsiteX40" fmla="*/ 1189916 w 1285166"/>
                  <a:gd name="connsiteY40" fmla="*/ 1505123 h 1828973"/>
                  <a:gd name="connsiteX41" fmla="*/ 1228016 w 1285166"/>
                  <a:gd name="connsiteY41" fmla="*/ 1390823 h 1828973"/>
                  <a:gd name="connsiteX42" fmla="*/ 1256591 w 1285166"/>
                  <a:gd name="connsiteY42" fmla="*/ 1257473 h 1828973"/>
                  <a:gd name="connsiteX43" fmla="*/ 1266116 w 1285166"/>
                  <a:gd name="connsiteY43" fmla="*/ 962198 h 1828973"/>
                  <a:gd name="connsiteX44" fmla="*/ 1285166 w 1285166"/>
                  <a:gd name="connsiteY44" fmla="*/ 847898 h 1828973"/>
                  <a:gd name="connsiteX45" fmla="*/ 1275641 w 1285166"/>
                  <a:gd name="connsiteY45" fmla="*/ 628823 h 1828973"/>
                  <a:gd name="connsiteX46" fmla="*/ 1266116 w 1285166"/>
                  <a:gd name="connsiteY46" fmla="*/ 476423 h 1828973"/>
                  <a:gd name="connsiteX47" fmla="*/ 1247066 w 1285166"/>
                  <a:gd name="connsiteY47" fmla="*/ 381173 h 1828973"/>
                  <a:gd name="connsiteX48" fmla="*/ 1247066 w 1285166"/>
                  <a:gd name="connsiteY48" fmla="*/ 371648 h 1828973"/>
                  <a:gd name="connsiteX0" fmla="*/ 1249409 w 1287509"/>
                  <a:gd name="connsiteY0" fmla="*/ 371648 h 1828973"/>
                  <a:gd name="connsiteX1" fmla="*/ 1220834 w 1287509"/>
                  <a:gd name="connsiteY1" fmla="*/ 266873 h 1828973"/>
                  <a:gd name="connsiteX2" fmla="*/ 1201784 w 1287509"/>
                  <a:gd name="connsiteY2" fmla="*/ 190673 h 1828973"/>
                  <a:gd name="connsiteX3" fmla="*/ 1163684 w 1287509"/>
                  <a:gd name="connsiteY3" fmla="*/ 133523 h 1828973"/>
                  <a:gd name="connsiteX4" fmla="*/ 1077959 w 1287509"/>
                  <a:gd name="connsiteY4" fmla="*/ 76373 h 1828973"/>
                  <a:gd name="connsiteX5" fmla="*/ 1020809 w 1287509"/>
                  <a:gd name="connsiteY5" fmla="*/ 57323 h 1828973"/>
                  <a:gd name="connsiteX6" fmla="*/ 992234 w 1287509"/>
                  <a:gd name="connsiteY6" fmla="*/ 47798 h 1828973"/>
                  <a:gd name="connsiteX7" fmla="*/ 906509 w 1287509"/>
                  <a:gd name="connsiteY7" fmla="*/ 173 h 1828973"/>
                  <a:gd name="connsiteX8" fmla="*/ 773159 w 1287509"/>
                  <a:gd name="connsiteY8" fmla="*/ 9698 h 1828973"/>
                  <a:gd name="connsiteX9" fmla="*/ 716009 w 1287509"/>
                  <a:gd name="connsiteY9" fmla="*/ 28748 h 1828973"/>
                  <a:gd name="connsiteX10" fmla="*/ 592184 w 1287509"/>
                  <a:gd name="connsiteY10" fmla="*/ 38273 h 1828973"/>
                  <a:gd name="connsiteX11" fmla="*/ 554084 w 1287509"/>
                  <a:gd name="connsiteY11" fmla="*/ 47798 h 1828973"/>
                  <a:gd name="connsiteX12" fmla="*/ 496934 w 1287509"/>
                  <a:gd name="connsiteY12" fmla="*/ 66848 h 1828973"/>
                  <a:gd name="connsiteX13" fmla="*/ 411209 w 1287509"/>
                  <a:gd name="connsiteY13" fmla="*/ 171623 h 1828973"/>
                  <a:gd name="connsiteX14" fmla="*/ 382634 w 1287509"/>
                  <a:gd name="connsiteY14" fmla="*/ 228773 h 1828973"/>
                  <a:gd name="connsiteX15" fmla="*/ 344534 w 1287509"/>
                  <a:gd name="connsiteY15" fmla="*/ 343073 h 1828973"/>
                  <a:gd name="connsiteX16" fmla="*/ 335009 w 1287509"/>
                  <a:gd name="connsiteY16" fmla="*/ 371648 h 1828973"/>
                  <a:gd name="connsiteX17" fmla="*/ 277859 w 1287509"/>
                  <a:gd name="connsiteY17" fmla="*/ 666923 h 1828973"/>
                  <a:gd name="connsiteX18" fmla="*/ 163559 w 1287509"/>
                  <a:gd name="connsiteY18" fmla="*/ 819323 h 1828973"/>
                  <a:gd name="connsiteX19" fmla="*/ 115432 w 1287509"/>
                  <a:gd name="connsiteY19" fmla="*/ 1069981 h 1828973"/>
                  <a:gd name="connsiteX20" fmla="*/ 11159 w 1287509"/>
                  <a:gd name="connsiteY20" fmla="*/ 1305098 h 1828973"/>
                  <a:gd name="connsiteX21" fmla="*/ 20684 w 1287509"/>
                  <a:gd name="connsiteY21" fmla="*/ 1381298 h 1828973"/>
                  <a:gd name="connsiteX22" fmla="*/ 49259 w 1287509"/>
                  <a:gd name="connsiteY22" fmla="*/ 1486073 h 1828973"/>
                  <a:gd name="connsiteX23" fmla="*/ 68309 w 1287509"/>
                  <a:gd name="connsiteY23" fmla="*/ 1552748 h 1828973"/>
                  <a:gd name="connsiteX24" fmla="*/ 87359 w 1287509"/>
                  <a:gd name="connsiteY24" fmla="*/ 1619423 h 1828973"/>
                  <a:gd name="connsiteX25" fmla="*/ 115934 w 1287509"/>
                  <a:gd name="connsiteY25" fmla="*/ 1686098 h 1828973"/>
                  <a:gd name="connsiteX26" fmla="*/ 173084 w 1287509"/>
                  <a:gd name="connsiteY26" fmla="*/ 1733723 h 1828973"/>
                  <a:gd name="connsiteX27" fmla="*/ 230234 w 1287509"/>
                  <a:gd name="connsiteY27" fmla="*/ 1752773 h 1828973"/>
                  <a:gd name="connsiteX28" fmla="*/ 258809 w 1287509"/>
                  <a:gd name="connsiteY28" fmla="*/ 1762298 h 1828973"/>
                  <a:gd name="connsiteX29" fmla="*/ 344534 w 1287509"/>
                  <a:gd name="connsiteY29" fmla="*/ 1819448 h 1828973"/>
                  <a:gd name="connsiteX30" fmla="*/ 373109 w 1287509"/>
                  <a:gd name="connsiteY30" fmla="*/ 1828973 h 1828973"/>
                  <a:gd name="connsiteX31" fmla="*/ 544559 w 1287509"/>
                  <a:gd name="connsiteY31" fmla="*/ 1809923 h 1828973"/>
                  <a:gd name="connsiteX32" fmla="*/ 639809 w 1287509"/>
                  <a:gd name="connsiteY32" fmla="*/ 1781348 h 1828973"/>
                  <a:gd name="connsiteX33" fmla="*/ 696959 w 1287509"/>
                  <a:gd name="connsiteY33" fmla="*/ 1762298 h 1828973"/>
                  <a:gd name="connsiteX34" fmla="*/ 735059 w 1287509"/>
                  <a:gd name="connsiteY34" fmla="*/ 1752773 h 1828973"/>
                  <a:gd name="connsiteX35" fmla="*/ 830309 w 1287509"/>
                  <a:gd name="connsiteY35" fmla="*/ 1743248 h 1828973"/>
                  <a:gd name="connsiteX36" fmla="*/ 935084 w 1287509"/>
                  <a:gd name="connsiteY36" fmla="*/ 1724198 h 1828973"/>
                  <a:gd name="connsiteX37" fmla="*/ 1020809 w 1287509"/>
                  <a:gd name="connsiteY37" fmla="*/ 1695623 h 1828973"/>
                  <a:gd name="connsiteX38" fmla="*/ 1077959 w 1287509"/>
                  <a:gd name="connsiteY38" fmla="*/ 1667048 h 1828973"/>
                  <a:gd name="connsiteX39" fmla="*/ 1144634 w 1287509"/>
                  <a:gd name="connsiteY39" fmla="*/ 1590848 h 1828973"/>
                  <a:gd name="connsiteX40" fmla="*/ 1192259 w 1287509"/>
                  <a:gd name="connsiteY40" fmla="*/ 1505123 h 1828973"/>
                  <a:gd name="connsiteX41" fmla="*/ 1230359 w 1287509"/>
                  <a:gd name="connsiteY41" fmla="*/ 1390823 h 1828973"/>
                  <a:gd name="connsiteX42" fmla="*/ 1258934 w 1287509"/>
                  <a:gd name="connsiteY42" fmla="*/ 1257473 h 1828973"/>
                  <a:gd name="connsiteX43" fmla="*/ 1268459 w 1287509"/>
                  <a:gd name="connsiteY43" fmla="*/ 962198 h 1828973"/>
                  <a:gd name="connsiteX44" fmla="*/ 1287509 w 1287509"/>
                  <a:gd name="connsiteY44" fmla="*/ 847898 h 1828973"/>
                  <a:gd name="connsiteX45" fmla="*/ 1277984 w 1287509"/>
                  <a:gd name="connsiteY45" fmla="*/ 628823 h 1828973"/>
                  <a:gd name="connsiteX46" fmla="*/ 1268459 w 1287509"/>
                  <a:gd name="connsiteY46" fmla="*/ 476423 h 1828973"/>
                  <a:gd name="connsiteX47" fmla="*/ 1249409 w 1287509"/>
                  <a:gd name="connsiteY47" fmla="*/ 381173 h 1828973"/>
                  <a:gd name="connsiteX48" fmla="*/ 1249409 w 1287509"/>
                  <a:gd name="connsiteY48"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28151 w 1285426"/>
                  <a:gd name="connsiteY26" fmla="*/ 1752773 h 1828973"/>
                  <a:gd name="connsiteX27" fmla="*/ 256726 w 1285426"/>
                  <a:gd name="connsiteY27" fmla="*/ 1762298 h 1828973"/>
                  <a:gd name="connsiteX28" fmla="*/ 342451 w 1285426"/>
                  <a:gd name="connsiteY28" fmla="*/ 1819448 h 1828973"/>
                  <a:gd name="connsiteX29" fmla="*/ 371026 w 1285426"/>
                  <a:gd name="connsiteY29" fmla="*/ 1828973 h 1828973"/>
                  <a:gd name="connsiteX30" fmla="*/ 542476 w 1285426"/>
                  <a:gd name="connsiteY30" fmla="*/ 1809923 h 1828973"/>
                  <a:gd name="connsiteX31" fmla="*/ 637726 w 1285426"/>
                  <a:gd name="connsiteY31" fmla="*/ 1781348 h 1828973"/>
                  <a:gd name="connsiteX32" fmla="*/ 694876 w 1285426"/>
                  <a:gd name="connsiteY32" fmla="*/ 1762298 h 1828973"/>
                  <a:gd name="connsiteX33" fmla="*/ 732976 w 1285426"/>
                  <a:gd name="connsiteY33" fmla="*/ 1752773 h 1828973"/>
                  <a:gd name="connsiteX34" fmla="*/ 828226 w 1285426"/>
                  <a:gd name="connsiteY34" fmla="*/ 1743248 h 1828973"/>
                  <a:gd name="connsiteX35" fmla="*/ 933001 w 1285426"/>
                  <a:gd name="connsiteY35" fmla="*/ 1724198 h 1828973"/>
                  <a:gd name="connsiteX36" fmla="*/ 1018726 w 1285426"/>
                  <a:gd name="connsiteY36" fmla="*/ 1695623 h 1828973"/>
                  <a:gd name="connsiteX37" fmla="*/ 1075876 w 1285426"/>
                  <a:gd name="connsiteY37" fmla="*/ 1667048 h 1828973"/>
                  <a:gd name="connsiteX38" fmla="*/ 1142551 w 1285426"/>
                  <a:gd name="connsiteY38" fmla="*/ 1590848 h 1828973"/>
                  <a:gd name="connsiteX39" fmla="*/ 1190176 w 1285426"/>
                  <a:gd name="connsiteY39" fmla="*/ 1505123 h 1828973"/>
                  <a:gd name="connsiteX40" fmla="*/ 1228276 w 1285426"/>
                  <a:gd name="connsiteY40" fmla="*/ 1390823 h 1828973"/>
                  <a:gd name="connsiteX41" fmla="*/ 1256851 w 1285426"/>
                  <a:gd name="connsiteY41" fmla="*/ 1257473 h 1828973"/>
                  <a:gd name="connsiteX42" fmla="*/ 1266376 w 1285426"/>
                  <a:gd name="connsiteY42" fmla="*/ 962198 h 1828973"/>
                  <a:gd name="connsiteX43" fmla="*/ 1285426 w 1285426"/>
                  <a:gd name="connsiteY43" fmla="*/ 847898 h 1828973"/>
                  <a:gd name="connsiteX44" fmla="*/ 1275901 w 1285426"/>
                  <a:gd name="connsiteY44" fmla="*/ 628823 h 1828973"/>
                  <a:gd name="connsiteX45" fmla="*/ 1266376 w 1285426"/>
                  <a:gd name="connsiteY45" fmla="*/ 476423 h 1828973"/>
                  <a:gd name="connsiteX46" fmla="*/ 1247326 w 1285426"/>
                  <a:gd name="connsiteY46" fmla="*/ 381173 h 1828973"/>
                  <a:gd name="connsiteX47" fmla="*/ 1247326 w 1285426"/>
                  <a:gd name="connsiteY47"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56726 w 1285426"/>
                  <a:gd name="connsiteY26" fmla="*/ 1762298 h 1828973"/>
                  <a:gd name="connsiteX27" fmla="*/ 342451 w 1285426"/>
                  <a:gd name="connsiteY27" fmla="*/ 1819448 h 1828973"/>
                  <a:gd name="connsiteX28" fmla="*/ 371026 w 1285426"/>
                  <a:gd name="connsiteY28" fmla="*/ 1828973 h 1828973"/>
                  <a:gd name="connsiteX29" fmla="*/ 542476 w 1285426"/>
                  <a:gd name="connsiteY29" fmla="*/ 1809923 h 1828973"/>
                  <a:gd name="connsiteX30" fmla="*/ 637726 w 1285426"/>
                  <a:gd name="connsiteY30" fmla="*/ 1781348 h 1828973"/>
                  <a:gd name="connsiteX31" fmla="*/ 694876 w 1285426"/>
                  <a:gd name="connsiteY31" fmla="*/ 1762298 h 1828973"/>
                  <a:gd name="connsiteX32" fmla="*/ 732976 w 1285426"/>
                  <a:gd name="connsiteY32" fmla="*/ 1752773 h 1828973"/>
                  <a:gd name="connsiteX33" fmla="*/ 828226 w 1285426"/>
                  <a:gd name="connsiteY33" fmla="*/ 1743248 h 1828973"/>
                  <a:gd name="connsiteX34" fmla="*/ 933001 w 1285426"/>
                  <a:gd name="connsiteY34" fmla="*/ 1724198 h 1828973"/>
                  <a:gd name="connsiteX35" fmla="*/ 1018726 w 1285426"/>
                  <a:gd name="connsiteY35" fmla="*/ 1695623 h 1828973"/>
                  <a:gd name="connsiteX36" fmla="*/ 1075876 w 1285426"/>
                  <a:gd name="connsiteY36" fmla="*/ 1667048 h 1828973"/>
                  <a:gd name="connsiteX37" fmla="*/ 1142551 w 1285426"/>
                  <a:gd name="connsiteY37" fmla="*/ 1590848 h 1828973"/>
                  <a:gd name="connsiteX38" fmla="*/ 1190176 w 1285426"/>
                  <a:gd name="connsiteY38" fmla="*/ 1505123 h 1828973"/>
                  <a:gd name="connsiteX39" fmla="*/ 1228276 w 1285426"/>
                  <a:gd name="connsiteY39" fmla="*/ 1390823 h 1828973"/>
                  <a:gd name="connsiteX40" fmla="*/ 1256851 w 1285426"/>
                  <a:gd name="connsiteY40" fmla="*/ 1257473 h 1828973"/>
                  <a:gd name="connsiteX41" fmla="*/ 1266376 w 1285426"/>
                  <a:gd name="connsiteY41" fmla="*/ 962198 h 1828973"/>
                  <a:gd name="connsiteX42" fmla="*/ 1285426 w 1285426"/>
                  <a:gd name="connsiteY42" fmla="*/ 847898 h 1828973"/>
                  <a:gd name="connsiteX43" fmla="*/ 1275901 w 1285426"/>
                  <a:gd name="connsiteY43" fmla="*/ 628823 h 1828973"/>
                  <a:gd name="connsiteX44" fmla="*/ 1266376 w 1285426"/>
                  <a:gd name="connsiteY44" fmla="*/ 476423 h 1828973"/>
                  <a:gd name="connsiteX45" fmla="*/ 1247326 w 1285426"/>
                  <a:gd name="connsiteY45" fmla="*/ 381173 h 1828973"/>
                  <a:gd name="connsiteX46" fmla="*/ 1247326 w 1285426"/>
                  <a:gd name="connsiteY46"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342451 w 1285426"/>
                  <a:gd name="connsiteY26" fmla="*/ 1819448 h 1828973"/>
                  <a:gd name="connsiteX27" fmla="*/ 371026 w 1285426"/>
                  <a:gd name="connsiteY27" fmla="*/ 1828973 h 1828973"/>
                  <a:gd name="connsiteX28" fmla="*/ 542476 w 1285426"/>
                  <a:gd name="connsiteY28" fmla="*/ 1809923 h 1828973"/>
                  <a:gd name="connsiteX29" fmla="*/ 637726 w 1285426"/>
                  <a:gd name="connsiteY29" fmla="*/ 1781348 h 1828973"/>
                  <a:gd name="connsiteX30" fmla="*/ 694876 w 1285426"/>
                  <a:gd name="connsiteY30" fmla="*/ 1762298 h 1828973"/>
                  <a:gd name="connsiteX31" fmla="*/ 732976 w 1285426"/>
                  <a:gd name="connsiteY31" fmla="*/ 1752773 h 1828973"/>
                  <a:gd name="connsiteX32" fmla="*/ 828226 w 1285426"/>
                  <a:gd name="connsiteY32" fmla="*/ 1743248 h 1828973"/>
                  <a:gd name="connsiteX33" fmla="*/ 933001 w 1285426"/>
                  <a:gd name="connsiteY33" fmla="*/ 1724198 h 1828973"/>
                  <a:gd name="connsiteX34" fmla="*/ 1018726 w 1285426"/>
                  <a:gd name="connsiteY34" fmla="*/ 1695623 h 1828973"/>
                  <a:gd name="connsiteX35" fmla="*/ 1075876 w 1285426"/>
                  <a:gd name="connsiteY35" fmla="*/ 1667048 h 1828973"/>
                  <a:gd name="connsiteX36" fmla="*/ 1142551 w 1285426"/>
                  <a:gd name="connsiteY36" fmla="*/ 1590848 h 1828973"/>
                  <a:gd name="connsiteX37" fmla="*/ 1190176 w 1285426"/>
                  <a:gd name="connsiteY37" fmla="*/ 1505123 h 1828973"/>
                  <a:gd name="connsiteX38" fmla="*/ 1228276 w 1285426"/>
                  <a:gd name="connsiteY38" fmla="*/ 1390823 h 1828973"/>
                  <a:gd name="connsiteX39" fmla="*/ 1256851 w 1285426"/>
                  <a:gd name="connsiteY39" fmla="*/ 1257473 h 1828973"/>
                  <a:gd name="connsiteX40" fmla="*/ 1266376 w 1285426"/>
                  <a:gd name="connsiteY40" fmla="*/ 962198 h 1828973"/>
                  <a:gd name="connsiteX41" fmla="*/ 1285426 w 1285426"/>
                  <a:gd name="connsiteY41" fmla="*/ 847898 h 1828973"/>
                  <a:gd name="connsiteX42" fmla="*/ 1275901 w 1285426"/>
                  <a:gd name="connsiteY42" fmla="*/ 628823 h 1828973"/>
                  <a:gd name="connsiteX43" fmla="*/ 1266376 w 1285426"/>
                  <a:gd name="connsiteY43" fmla="*/ 476423 h 1828973"/>
                  <a:gd name="connsiteX44" fmla="*/ 1247326 w 1285426"/>
                  <a:gd name="connsiteY44" fmla="*/ 381173 h 1828973"/>
                  <a:gd name="connsiteX45" fmla="*/ 1247326 w 1285426"/>
                  <a:gd name="connsiteY45"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494851 w 1285426"/>
                  <a:gd name="connsiteY11" fmla="*/ 66848 h 1828973"/>
                  <a:gd name="connsiteX12" fmla="*/ 409126 w 1285426"/>
                  <a:gd name="connsiteY12" fmla="*/ 171623 h 1828973"/>
                  <a:gd name="connsiteX13" fmla="*/ 380551 w 1285426"/>
                  <a:gd name="connsiteY13" fmla="*/ 228773 h 1828973"/>
                  <a:gd name="connsiteX14" fmla="*/ 342451 w 1285426"/>
                  <a:gd name="connsiteY14" fmla="*/ 343073 h 1828973"/>
                  <a:gd name="connsiteX15" fmla="*/ 332926 w 1285426"/>
                  <a:gd name="connsiteY15" fmla="*/ 371648 h 1828973"/>
                  <a:gd name="connsiteX16" fmla="*/ 275776 w 1285426"/>
                  <a:gd name="connsiteY16" fmla="*/ 666923 h 1828973"/>
                  <a:gd name="connsiteX17" fmla="*/ 161476 w 1285426"/>
                  <a:gd name="connsiteY17" fmla="*/ 819323 h 1828973"/>
                  <a:gd name="connsiteX18" fmla="*/ 113349 w 1285426"/>
                  <a:gd name="connsiteY18" fmla="*/ 1069981 h 1828973"/>
                  <a:gd name="connsiteX19" fmla="*/ 9076 w 1285426"/>
                  <a:gd name="connsiteY19" fmla="*/ 1305098 h 1828973"/>
                  <a:gd name="connsiteX20" fmla="*/ 18601 w 1285426"/>
                  <a:gd name="connsiteY20" fmla="*/ 1381298 h 1828973"/>
                  <a:gd name="connsiteX21" fmla="*/ 66226 w 1285426"/>
                  <a:gd name="connsiteY21" fmla="*/ 1552748 h 1828973"/>
                  <a:gd name="connsiteX22" fmla="*/ 85276 w 1285426"/>
                  <a:gd name="connsiteY22" fmla="*/ 1619423 h 1828973"/>
                  <a:gd name="connsiteX23" fmla="*/ 113851 w 1285426"/>
                  <a:gd name="connsiteY23" fmla="*/ 1686098 h 1828973"/>
                  <a:gd name="connsiteX24" fmla="*/ 171001 w 1285426"/>
                  <a:gd name="connsiteY24" fmla="*/ 1733723 h 1828973"/>
                  <a:gd name="connsiteX25" fmla="*/ 342451 w 1285426"/>
                  <a:gd name="connsiteY25" fmla="*/ 1819448 h 1828973"/>
                  <a:gd name="connsiteX26" fmla="*/ 371026 w 1285426"/>
                  <a:gd name="connsiteY26" fmla="*/ 1828973 h 1828973"/>
                  <a:gd name="connsiteX27" fmla="*/ 542476 w 1285426"/>
                  <a:gd name="connsiteY27" fmla="*/ 1809923 h 1828973"/>
                  <a:gd name="connsiteX28" fmla="*/ 637726 w 1285426"/>
                  <a:gd name="connsiteY28" fmla="*/ 1781348 h 1828973"/>
                  <a:gd name="connsiteX29" fmla="*/ 694876 w 1285426"/>
                  <a:gd name="connsiteY29" fmla="*/ 1762298 h 1828973"/>
                  <a:gd name="connsiteX30" fmla="*/ 732976 w 1285426"/>
                  <a:gd name="connsiteY30" fmla="*/ 1752773 h 1828973"/>
                  <a:gd name="connsiteX31" fmla="*/ 828226 w 1285426"/>
                  <a:gd name="connsiteY31" fmla="*/ 1743248 h 1828973"/>
                  <a:gd name="connsiteX32" fmla="*/ 933001 w 1285426"/>
                  <a:gd name="connsiteY32" fmla="*/ 1724198 h 1828973"/>
                  <a:gd name="connsiteX33" fmla="*/ 1018726 w 1285426"/>
                  <a:gd name="connsiteY33" fmla="*/ 1695623 h 1828973"/>
                  <a:gd name="connsiteX34" fmla="*/ 1075876 w 1285426"/>
                  <a:gd name="connsiteY34" fmla="*/ 1667048 h 1828973"/>
                  <a:gd name="connsiteX35" fmla="*/ 1142551 w 1285426"/>
                  <a:gd name="connsiteY35" fmla="*/ 1590848 h 1828973"/>
                  <a:gd name="connsiteX36" fmla="*/ 1190176 w 1285426"/>
                  <a:gd name="connsiteY36" fmla="*/ 1505123 h 1828973"/>
                  <a:gd name="connsiteX37" fmla="*/ 1228276 w 1285426"/>
                  <a:gd name="connsiteY37" fmla="*/ 1390823 h 1828973"/>
                  <a:gd name="connsiteX38" fmla="*/ 1256851 w 1285426"/>
                  <a:gd name="connsiteY38" fmla="*/ 1257473 h 1828973"/>
                  <a:gd name="connsiteX39" fmla="*/ 1266376 w 1285426"/>
                  <a:gd name="connsiteY39" fmla="*/ 962198 h 1828973"/>
                  <a:gd name="connsiteX40" fmla="*/ 1285426 w 1285426"/>
                  <a:gd name="connsiteY40" fmla="*/ 847898 h 1828973"/>
                  <a:gd name="connsiteX41" fmla="*/ 1275901 w 1285426"/>
                  <a:gd name="connsiteY41" fmla="*/ 628823 h 1828973"/>
                  <a:gd name="connsiteX42" fmla="*/ 1266376 w 1285426"/>
                  <a:gd name="connsiteY42" fmla="*/ 476423 h 1828973"/>
                  <a:gd name="connsiteX43" fmla="*/ 1247326 w 1285426"/>
                  <a:gd name="connsiteY43" fmla="*/ 381173 h 1828973"/>
                  <a:gd name="connsiteX44" fmla="*/ 1247326 w 1285426"/>
                  <a:gd name="connsiteY44" fmla="*/ 371648 h 1828973"/>
                  <a:gd name="connsiteX0" fmla="*/ 1247326 w 1285426"/>
                  <a:gd name="connsiteY0" fmla="*/ 371748 h 1829073"/>
                  <a:gd name="connsiteX1" fmla="*/ 1218751 w 1285426"/>
                  <a:gd name="connsiteY1" fmla="*/ 266973 h 1829073"/>
                  <a:gd name="connsiteX2" fmla="*/ 1199701 w 1285426"/>
                  <a:gd name="connsiteY2" fmla="*/ 190773 h 1829073"/>
                  <a:gd name="connsiteX3" fmla="*/ 1161601 w 1285426"/>
                  <a:gd name="connsiteY3" fmla="*/ 133623 h 1829073"/>
                  <a:gd name="connsiteX4" fmla="*/ 1075876 w 1285426"/>
                  <a:gd name="connsiteY4" fmla="*/ 76473 h 1829073"/>
                  <a:gd name="connsiteX5" fmla="*/ 1018726 w 1285426"/>
                  <a:gd name="connsiteY5" fmla="*/ 57423 h 1829073"/>
                  <a:gd name="connsiteX6" fmla="*/ 990151 w 1285426"/>
                  <a:gd name="connsiteY6" fmla="*/ 47898 h 1829073"/>
                  <a:gd name="connsiteX7" fmla="*/ 904426 w 1285426"/>
                  <a:gd name="connsiteY7" fmla="*/ 273 h 1829073"/>
                  <a:gd name="connsiteX8" fmla="*/ 713926 w 1285426"/>
                  <a:gd name="connsiteY8" fmla="*/ 28848 h 1829073"/>
                  <a:gd name="connsiteX9" fmla="*/ 590101 w 1285426"/>
                  <a:gd name="connsiteY9" fmla="*/ 38373 h 1829073"/>
                  <a:gd name="connsiteX10" fmla="*/ 494851 w 1285426"/>
                  <a:gd name="connsiteY10" fmla="*/ 66948 h 1829073"/>
                  <a:gd name="connsiteX11" fmla="*/ 409126 w 1285426"/>
                  <a:gd name="connsiteY11" fmla="*/ 171723 h 1829073"/>
                  <a:gd name="connsiteX12" fmla="*/ 380551 w 1285426"/>
                  <a:gd name="connsiteY12" fmla="*/ 228873 h 1829073"/>
                  <a:gd name="connsiteX13" fmla="*/ 342451 w 1285426"/>
                  <a:gd name="connsiteY13" fmla="*/ 343173 h 1829073"/>
                  <a:gd name="connsiteX14" fmla="*/ 332926 w 1285426"/>
                  <a:gd name="connsiteY14" fmla="*/ 371748 h 1829073"/>
                  <a:gd name="connsiteX15" fmla="*/ 275776 w 1285426"/>
                  <a:gd name="connsiteY15" fmla="*/ 667023 h 1829073"/>
                  <a:gd name="connsiteX16" fmla="*/ 161476 w 1285426"/>
                  <a:gd name="connsiteY16" fmla="*/ 819423 h 1829073"/>
                  <a:gd name="connsiteX17" fmla="*/ 113349 w 1285426"/>
                  <a:gd name="connsiteY17" fmla="*/ 1070081 h 1829073"/>
                  <a:gd name="connsiteX18" fmla="*/ 9076 w 1285426"/>
                  <a:gd name="connsiteY18" fmla="*/ 1305198 h 1829073"/>
                  <a:gd name="connsiteX19" fmla="*/ 18601 w 1285426"/>
                  <a:gd name="connsiteY19" fmla="*/ 1381398 h 1829073"/>
                  <a:gd name="connsiteX20" fmla="*/ 66226 w 1285426"/>
                  <a:gd name="connsiteY20" fmla="*/ 1552848 h 1829073"/>
                  <a:gd name="connsiteX21" fmla="*/ 85276 w 1285426"/>
                  <a:gd name="connsiteY21" fmla="*/ 1619523 h 1829073"/>
                  <a:gd name="connsiteX22" fmla="*/ 113851 w 1285426"/>
                  <a:gd name="connsiteY22" fmla="*/ 1686198 h 1829073"/>
                  <a:gd name="connsiteX23" fmla="*/ 171001 w 1285426"/>
                  <a:gd name="connsiteY23" fmla="*/ 1733823 h 1829073"/>
                  <a:gd name="connsiteX24" fmla="*/ 342451 w 1285426"/>
                  <a:gd name="connsiteY24" fmla="*/ 1819548 h 1829073"/>
                  <a:gd name="connsiteX25" fmla="*/ 371026 w 1285426"/>
                  <a:gd name="connsiteY25" fmla="*/ 1829073 h 1829073"/>
                  <a:gd name="connsiteX26" fmla="*/ 542476 w 1285426"/>
                  <a:gd name="connsiteY26" fmla="*/ 1810023 h 1829073"/>
                  <a:gd name="connsiteX27" fmla="*/ 637726 w 1285426"/>
                  <a:gd name="connsiteY27" fmla="*/ 1781448 h 1829073"/>
                  <a:gd name="connsiteX28" fmla="*/ 694876 w 1285426"/>
                  <a:gd name="connsiteY28" fmla="*/ 1762398 h 1829073"/>
                  <a:gd name="connsiteX29" fmla="*/ 732976 w 1285426"/>
                  <a:gd name="connsiteY29" fmla="*/ 1752873 h 1829073"/>
                  <a:gd name="connsiteX30" fmla="*/ 828226 w 1285426"/>
                  <a:gd name="connsiteY30" fmla="*/ 1743348 h 1829073"/>
                  <a:gd name="connsiteX31" fmla="*/ 933001 w 1285426"/>
                  <a:gd name="connsiteY31" fmla="*/ 1724298 h 1829073"/>
                  <a:gd name="connsiteX32" fmla="*/ 1018726 w 1285426"/>
                  <a:gd name="connsiteY32" fmla="*/ 1695723 h 1829073"/>
                  <a:gd name="connsiteX33" fmla="*/ 1075876 w 1285426"/>
                  <a:gd name="connsiteY33" fmla="*/ 1667148 h 1829073"/>
                  <a:gd name="connsiteX34" fmla="*/ 1142551 w 1285426"/>
                  <a:gd name="connsiteY34" fmla="*/ 1590948 h 1829073"/>
                  <a:gd name="connsiteX35" fmla="*/ 1190176 w 1285426"/>
                  <a:gd name="connsiteY35" fmla="*/ 1505223 h 1829073"/>
                  <a:gd name="connsiteX36" fmla="*/ 1228276 w 1285426"/>
                  <a:gd name="connsiteY36" fmla="*/ 1390923 h 1829073"/>
                  <a:gd name="connsiteX37" fmla="*/ 1256851 w 1285426"/>
                  <a:gd name="connsiteY37" fmla="*/ 1257573 h 1829073"/>
                  <a:gd name="connsiteX38" fmla="*/ 1266376 w 1285426"/>
                  <a:gd name="connsiteY38" fmla="*/ 962298 h 1829073"/>
                  <a:gd name="connsiteX39" fmla="*/ 1285426 w 1285426"/>
                  <a:gd name="connsiteY39" fmla="*/ 847998 h 1829073"/>
                  <a:gd name="connsiteX40" fmla="*/ 1275901 w 1285426"/>
                  <a:gd name="connsiteY40" fmla="*/ 628923 h 1829073"/>
                  <a:gd name="connsiteX41" fmla="*/ 1266376 w 1285426"/>
                  <a:gd name="connsiteY41" fmla="*/ 476523 h 1829073"/>
                  <a:gd name="connsiteX42" fmla="*/ 1247326 w 1285426"/>
                  <a:gd name="connsiteY42" fmla="*/ 381273 h 1829073"/>
                  <a:gd name="connsiteX43" fmla="*/ 1247326 w 1285426"/>
                  <a:gd name="connsiteY43" fmla="*/ 371748 h 1829073"/>
                  <a:gd name="connsiteX0" fmla="*/ 1247326 w 1285426"/>
                  <a:gd name="connsiteY0" fmla="*/ 382375 h 1839700"/>
                  <a:gd name="connsiteX1" fmla="*/ 1218751 w 1285426"/>
                  <a:gd name="connsiteY1" fmla="*/ 277600 h 1839700"/>
                  <a:gd name="connsiteX2" fmla="*/ 1199701 w 1285426"/>
                  <a:gd name="connsiteY2" fmla="*/ 201400 h 1839700"/>
                  <a:gd name="connsiteX3" fmla="*/ 1161601 w 1285426"/>
                  <a:gd name="connsiteY3" fmla="*/ 144250 h 1839700"/>
                  <a:gd name="connsiteX4" fmla="*/ 1075876 w 1285426"/>
                  <a:gd name="connsiteY4" fmla="*/ 87100 h 1839700"/>
                  <a:gd name="connsiteX5" fmla="*/ 1018726 w 1285426"/>
                  <a:gd name="connsiteY5" fmla="*/ 68050 h 1839700"/>
                  <a:gd name="connsiteX6" fmla="*/ 990151 w 1285426"/>
                  <a:gd name="connsiteY6" fmla="*/ 58525 h 1839700"/>
                  <a:gd name="connsiteX7" fmla="*/ 920468 w 1285426"/>
                  <a:gd name="connsiteY7" fmla="*/ 206 h 1839700"/>
                  <a:gd name="connsiteX8" fmla="*/ 713926 w 1285426"/>
                  <a:gd name="connsiteY8" fmla="*/ 39475 h 1839700"/>
                  <a:gd name="connsiteX9" fmla="*/ 590101 w 1285426"/>
                  <a:gd name="connsiteY9" fmla="*/ 49000 h 1839700"/>
                  <a:gd name="connsiteX10" fmla="*/ 494851 w 1285426"/>
                  <a:gd name="connsiteY10" fmla="*/ 77575 h 1839700"/>
                  <a:gd name="connsiteX11" fmla="*/ 409126 w 1285426"/>
                  <a:gd name="connsiteY11" fmla="*/ 182350 h 1839700"/>
                  <a:gd name="connsiteX12" fmla="*/ 380551 w 1285426"/>
                  <a:gd name="connsiteY12" fmla="*/ 239500 h 1839700"/>
                  <a:gd name="connsiteX13" fmla="*/ 342451 w 1285426"/>
                  <a:gd name="connsiteY13" fmla="*/ 353800 h 1839700"/>
                  <a:gd name="connsiteX14" fmla="*/ 332926 w 1285426"/>
                  <a:gd name="connsiteY14" fmla="*/ 382375 h 1839700"/>
                  <a:gd name="connsiteX15" fmla="*/ 275776 w 1285426"/>
                  <a:gd name="connsiteY15" fmla="*/ 677650 h 1839700"/>
                  <a:gd name="connsiteX16" fmla="*/ 161476 w 1285426"/>
                  <a:gd name="connsiteY16" fmla="*/ 830050 h 1839700"/>
                  <a:gd name="connsiteX17" fmla="*/ 113349 w 1285426"/>
                  <a:gd name="connsiteY17" fmla="*/ 1080708 h 1839700"/>
                  <a:gd name="connsiteX18" fmla="*/ 9076 w 1285426"/>
                  <a:gd name="connsiteY18" fmla="*/ 1315825 h 1839700"/>
                  <a:gd name="connsiteX19" fmla="*/ 18601 w 1285426"/>
                  <a:gd name="connsiteY19" fmla="*/ 1392025 h 1839700"/>
                  <a:gd name="connsiteX20" fmla="*/ 66226 w 1285426"/>
                  <a:gd name="connsiteY20" fmla="*/ 1563475 h 1839700"/>
                  <a:gd name="connsiteX21" fmla="*/ 85276 w 1285426"/>
                  <a:gd name="connsiteY21" fmla="*/ 1630150 h 1839700"/>
                  <a:gd name="connsiteX22" fmla="*/ 113851 w 1285426"/>
                  <a:gd name="connsiteY22" fmla="*/ 1696825 h 1839700"/>
                  <a:gd name="connsiteX23" fmla="*/ 171001 w 1285426"/>
                  <a:gd name="connsiteY23" fmla="*/ 1744450 h 1839700"/>
                  <a:gd name="connsiteX24" fmla="*/ 342451 w 1285426"/>
                  <a:gd name="connsiteY24" fmla="*/ 1830175 h 1839700"/>
                  <a:gd name="connsiteX25" fmla="*/ 371026 w 1285426"/>
                  <a:gd name="connsiteY25" fmla="*/ 1839700 h 1839700"/>
                  <a:gd name="connsiteX26" fmla="*/ 542476 w 1285426"/>
                  <a:gd name="connsiteY26" fmla="*/ 1820650 h 1839700"/>
                  <a:gd name="connsiteX27" fmla="*/ 637726 w 1285426"/>
                  <a:gd name="connsiteY27" fmla="*/ 1792075 h 1839700"/>
                  <a:gd name="connsiteX28" fmla="*/ 694876 w 1285426"/>
                  <a:gd name="connsiteY28" fmla="*/ 1773025 h 1839700"/>
                  <a:gd name="connsiteX29" fmla="*/ 732976 w 1285426"/>
                  <a:gd name="connsiteY29" fmla="*/ 1763500 h 1839700"/>
                  <a:gd name="connsiteX30" fmla="*/ 828226 w 1285426"/>
                  <a:gd name="connsiteY30" fmla="*/ 1753975 h 1839700"/>
                  <a:gd name="connsiteX31" fmla="*/ 933001 w 1285426"/>
                  <a:gd name="connsiteY31" fmla="*/ 1734925 h 1839700"/>
                  <a:gd name="connsiteX32" fmla="*/ 1018726 w 1285426"/>
                  <a:gd name="connsiteY32" fmla="*/ 1706350 h 1839700"/>
                  <a:gd name="connsiteX33" fmla="*/ 1075876 w 1285426"/>
                  <a:gd name="connsiteY33" fmla="*/ 1677775 h 1839700"/>
                  <a:gd name="connsiteX34" fmla="*/ 1142551 w 1285426"/>
                  <a:gd name="connsiteY34" fmla="*/ 1601575 h 1839700"/>
                  <a:gd name="connsiteX35" fmla="*/ 1190176 w 1285426"/>
                  <a:gd name="connsiteY35" fmla="*/ 1515850 h 1839700"/>
                  <a:gd name="connsiteX36" fmla="*/ 1228276 w 1285426"/>
                  <a:gd name="connsiteY36" fmla="*/ 1401550 h 1839700"/>
                  <a:gd name="connsiteX37" fmla="*/ 1256851 w 1285426"/>
                  <a:gd name="connsiteY37" fmla="*/ 1268200 h 1839700"/>
                  <a:gd name="connsiteX38" fmla="*/ 1266376 w 1285426"/>
                  <a:gd name="connsiteY38" fmla="*/ 972925 h 1839700"/>
                  <a:gd name="connsiteX39" fmla="*/ 1285426 w 1285426"/>
                  <a:gd name="connsiteY39" fmla="*/ 858625 h 1839700"/>
                  <a:gd name="connsiteX40" fmla="*/ 1275901 w 1285426"/>
                  <a:gd name="connsiteY40" fmla="*/ 639550 h 1839700"/>
                  <a:gd name="connsiteX41" fmla="*/ 1266376 w 1285426"/>
                  <a:gd name="connsiteY41" fmla="*/ 487150 h 1839700"/>
                  <a:gd name="connsiteX42" fmla="*/ 1247326 w 1285426"/>
                  <a:gd name="connsiteY42" fmla="*/ 391900 h 1839700"/>
                  <a:gd name="connsiteX43" fmla="*/ 1247326 w 1285426"/>
                  <a:gd name="connsiteY43" fmla="*/ 382375 h 1839700"/>
                  <a:gd name="connsiteX0" fmla="*/ 1247326 w 1285426"/>
                  <a:gd name="connsiteY0" fmla="*/ 343108 h 1800433"/>
                  <a:gd name="connsiteX1" fmla="*/ 1218751 w 1285426"/>
                  <a:gd name="connsiteY1" fmla="*/ 238333 h 1800433"/>
                  <a:gd name="connsiteX2" fmla="*/ 1199701 w 1285426"/>
                  <a:gd name="connsiteY2" fmla="*/ 162133 h 1800433"/>
                  <a:gd name="connsiteX3" fmla="*/ 1161601 w 1285426"/>
                  <a:gd name="connsiteY3" fmla="*/ 104983 h 1800433"/>
                  <a:gd name="connsiteX4" fmla="*/ 1075876 w 1285426"/>
                  <a:gd name="connsiteY4" fmla="*/ 47833 h 1800433"/>
                  <a:gd name="connsiteX5" fmla="*/ 1018726 w 1285426"/>
                  <a:gd name="connsiteY5" fmla="*/ 28783 h 1800433"/>
                  <a:gd name="connsiteX6" fmla="*/ 990151 w 1285426"/>
                  <a:gd name="connsiteY6" fmla="*/ 19258 h 1800433"/>
                  <a:gd name="connsiteX7" fmla="*/ 713926 w 1285426"/>
                  <a:gd name="connsiteY7" fmla="*/ 208 h 1800433"/>
                  <a:gd name="connsiteX8" fmla="*/ 590101 w 1285426"/>
                  <a:gd name="connsiteY8" fmla="*/ 9733 h 1800433"/>
                  <a:gd name="connsiteX9" fmla="*/ 494851 w 1285426"/>
                  <a:gd name="connsiteY9" fmla="*/ 38308 h 1800433"/>
                  <a:gd name="connsiteX10" fmla="*/ 409126 w 1285426"/>
                  <a:gd name="connsiteY10" fmla="*/ 143083 h 1800433"/>
                  <a:gd name="connsiteX11" fmla="*/ 380551 w 1285426"/>
                  <a:gd name="connsiteY11" fmla="*/ 200233 h 1800433"/>
                  <a:gd name="connsiteX12" fmla="*/ 342451 w 1285426"/>
                  <a:gd name="connsiteY12" fmla="*/ 314533 h 1800433"/>
                  <a:gd name="connsiteX13" fmla="*/ 332926 w 1285426"/>
                  <a:gd name="connsiteY13" fmla="*/ 343108 h 1800433"/>
                  <a:gd name="connsiteX14" fmla="*/ 275776 w 1285426"/>
                  <a:gd name="connsiteY14" fmla="*/ 638383 h 1800433"/>
                  <a:gd name="connsiteX15" fmla="*/ 161476 w 1285426"/>
                  <a:gd name="connsiteY15" fmla="*/ 790783 h 1800433"/>
                  <a:gd name="connsiteX16" fmla="*/ 113349 w 1285426"/>
                  <a:gd name="connsiteY16" fmla="*/ 1041441 h 1800433"/>
                  <a:gd name="connsiteX17" fmla="*/ 9076 w 1285426"/>
                  <a:gd name="connsiteY17" fmla="*/ 1276558 h 1800433"/>
                  <a:gd name="connsiteX18" fmla="*/ 18601 w 1285426"/>
                  <a:gd name="connsiteY18" fmla="*/ 1352758 h 1800433"/>
                  <a:gd name="connsiteX19" fmla="*/ 66226 w 1285426"/>
                  <a:gd name="connsiteY19" fmla="*/ 1524208 h 1800433"/>
                  <a:gd name="connsiteX20" fmla="*/ 85276 w 1285426"/>
                  <a:gd name="connsiteY20" fmla="*/ 1590883 h 1800433"/>
                  <a:gd name="connsiteX21" fmla="*/ 113851 w 1285426"/>
                  <a:gd name="connsiteY21" fmla="*/ 1657558 h 1800433"/>
                  <a:gd name="connsiteX22" fmla="*/ 171001 w 1285426"/>
                  <a:gd name="connsiteY22" fmla="*/ 1705183 h 1800433"/>
                  <a:gd name="connsiteX23" fmla="*/ 342451 w 1285426"/>
                  <a:gd name="connsiteY23" fmla="*/ 1790908 h 1800433"/>
                  <a:gd name="connsiteX24" fmla="*/ 371026 w 1285426"/>
                  <a:gd name="connsiteY24" fmla="*/ 1800433 h 1800433"/>
                  <a:gd name="connsiteX25" fmla="*/ 542476 w 1285426"/>
                  <a:gd name="connsiteY25" fmla="*/ 1781383 h 1800433"/>
                  <a:gd name="connsiteX26" fmla="*/ 637726 w 1285426"/>
                  <a:gd name="connsiteY26" fmla="*/ 1752808 h 1800433"/>
                  <a:gd name="connsiteX27" fmla="*/ 694876 w 1285426"/>
                  <a:gd name="connsiteY27" fmla="*/ 1733758 h 1800433"/>
                  <a:gd name="connsiteX28" fmla="*/ 732976 w 1285426"/>
                  <a:gd name="connsiteY28" fmla="*/ 1724233 h 1800433"/>
                  <a:gd name="connsiteX29" fmla="*/ 828226 w 1285426"/>
                  <a:gd name="connsiteY29" fmla="*/ 1714708 h 1800433"/>
                  <a:gd name="connsiteX30" fmla="*/ 933001 w 1285426"/>
                  <a:gd name="connsiteY30" fmla="*/ 1695658 h 1800433"/>
                  <a:gd name="connsiteX31" fmla="*/ 1018726 w 1285426"/>
                  <a:gd name="connsiteY31" fmla="*/ 1667083 h 1800433"/>
                  <a:gd name="connsiteX32" fmla="*/ 1075876 w 1285426"/>
                  <a:gd name="connsiteY32" fmla="*/ 1638508 h 1800433"/>
                  <a:gd name="connsiteX33" fmla="*/ 1142551 w 1285426"/>
                  <a:gd name="connsiteY33" fmla="*/ 1562308 h 1800433"/>
                  <a:gd name="connsiteX34" fmla="*/ 1190176 w 1285426"/>
                  <a:gd name="connsiteY34" fmla="*/ 1476583 h 1800433"/>
                  <a:gd name="connsiteX35" fmla="*/ 1228276 w 1285426"/>
                  <a:gd name="connsiteY35" fmla="*/ 1362283 h 1800433"/>
                  <a:gd name="connsiteX36" fmla="*/ 1256851 w 1285426"/>
                  <a:gd name="connsiteY36" fmla="*/ 1228933 h 1800433"/>
                  <a:gd name="connsiteX37" fmla="*/ 1266376 w 1285426"/>
                  <a:gd name="connsiteY37" fmla="*/ 933658 h 1800433"/>
                  <a:gd name="connsiteX38" fmla="*/ 1285426 w 1285426"/>
                  <a:gd name="connsiteY38" fmla="*/ 819358 h 1800433"/>
                  <a:gd name="connsiteX39" fmla="*/ 1275901 w 1285426"/>
                  <a:gd name="connsiteY39" fmla="*/ 600283 h 1800433"/>
                  <a:gd name="connsiteX40" fmla="*/ 1266376 w 1285426"/>
                  <a:gd name="connsiteY40" fmla="*/ 447883 h 1800433"/>
                  <a:gd name="connsiteX41" fmla="*/ 1247326 w 1285426"/>
                  <a:gd name="connsiteY41" fmla="*/ 352633 h 1800433"/>
                  <a:gd name="connsiteX42" fmla="*/ 1247326 w 1285426"/>
                  <a:gd name="connsiteY42" fmla="*/ 343108 h 1800433"/>
                  <a:gd name="connsiteX0" fmla="*/ 1247326 w 1285426"/>
                  <a:gd name="connsiteY0" fmla="*/ 342959 h 1800284"/>
                  <a:gd name="connsiteX1" fmla="*/ 1218751 w 1285426"/>
                  <a:gd name="connsiteY1" fmla="*/ 238184 h 1800284"/>
                  <a:gd name="connsiteX2" fmla="*/ 1199701 w 1285426"/>
                  <a:gd name="connsiteY2" fmla="*/ 161984 h 1800284"/>
                  <a:gd name="connsiteX3" fmla="*/ 1161601 w 1285426"/>
                  <a:gd name="connsiteY3" fmla="*/ 104834 h 1800284"/>
                  <a:gd name="connsiteX4" fmla="*/ 1075876 w 1285426"/>
                  <a:gd name="connsiteY4" fmla="*/ 47684 h 1800284"/>
                  <a:gd name="connsiteX5" fmla="*/ 1018726 w 1285426"/>
                  <a:gd name="connsiteY5" fmla="*/ 28634 h 1800284"/>
                  <a:gd name="connsiteX6" fmla="*/ 990151 w 1285426"/>
                  <a:gd name="connsiteY6" fmla="*/ 19109 h 1800284"/>
                  <a:gd name="connsiteX7" fmla="*/ 713926 w 1285426"/>
                  <a:gd name="connsiteY7" fmla="*/ 59 h 1800284"/>
                  <a:gd name="connsiteX8" fmla="*/ 590101 w 1285426"/>
                  <a:gd name="connsiteY8" fmla="*/ 9584 h 1800284"/>
                  <a:gd name="connsiteX9" fmla="*/ 494851 w 1285426"/>
                  <a:gd name="connsiteY9" fmla="*/ 38159 h 1800284"/>
                  <a:gd name="connsiteX10" fmla="*/ 409126 w 1285426"/>
                  <a:gd name="connsiteY10" fmla="*/ 142934 h 1800284"/>
                  <a:gd name="connsiteX11" fmla="*/ 380551 w 1285426"/>
                  <a:gd name="connsiteY11" fmla="*/ 200084 h 1800284"/>
                  <a:gd name="connsiteX12" fmla="*/ 342451 w 1285426"/>
                  <a:gd name="connsiteY12" fmla="*/ 314384 h 1800284"/>
                  <a:gd name="connsiteX13" fmla="*/ 332926 w 1285426"/>
                  <a:gd name="connsiteY13" fmla="*/ 342959 h 1800284"/>
                  <a:gd name="connsiteX14" fmla="*/ 275776 w 1285426"/>
                  <a:gd name="connsiteY14" fmla="*/ 638234 h 1800284"/>
                  <a:gd name="connsiteX15" fmla="*/ 161476 w 1285426"/>
                  <a:gd name="connsiteY15" fmla="*/ 790634 h 1800284"/>
                  <a:gd name="connsiteX16" fmla="*/ 113349 w 1285426"/>
                  <a:gd name="connsiteY16" fmla="*/ 1041292 h 1800284"/>
                  <a:gd name="connsiteX17" fmla="*/ 9076 w 1285426"/>
                  <a:gd name="connsiteY17" fmla="*/ 1276409 h 1800284"/>
                  <a:gd name="connsiteX18" fmla="*/ 18601 w 1285426"/>
                  <a:gd name="connsiteY18" fmla="*/ 1352609 h 1800284"/>
                  <a:gd name="connsiteX19" fmla="*/ 66226 w 1285426"/>
                  <a:gd name="connsiteY19" fmla="*/ 1524059 h 1800284"/>
                  <a:gd name="connsiteX20" fmla="*/ 85276 w 1285426"/>
                  <a:gd name="connsiteY20" fmla="*/ 1590734 h 1800284"/>
                  <a:gd name="connsiteX21" fmla="*/ 113851 w 1285426"/>
                  <a:gd name="connsiteY21" fmla="*/ 1657409 h 1800284"/>
                  <a:gd name="connsiteX22" fmla="*/ 171001 w 1285426"/>
                  <a:gd name="connsiteY22" fmla="*/ 1705034 h 1800284"/>
                  <a:gd name="connsiteX23" fmla="*/ 342451 w 1285426"/>
                  <a:gd name="connsiteY23" fmla="*/ 1790759 h 1800284"/>
                  <a:gd name="connsiteX24" fmla="*/ 371026 w 1285426"/>
                  <a:gd name="connsiteY24" fmla="*/ 1800284 h 1800284"/>
                  <a:gd name="connsiteX25" fmla="*/ 542476 w 1285426"/>
                  <a:gd name="connsiteY25" fmla="*/ 1781234 h 1800284"/>
                  <a:gd name="connsiteX26" fmla="*/ 637726 w 1285426"/>
                  <a:gd name="connsiteY26" fmla="*/ 1752659 h 1800284"/>
                  <a:gd name="connsiteX27" fmla="*/ 694876 w 1285426"/>
                  <a:gd name="connsiteY27" fmla="*/ 1733609 h 1800284"/>
                  <a:gd name="connsiteX28" fmla="*/ 732976 w 1285426"/>
                  <a:gd name="connsiteY28" fmla="*/ 1724084 h 1800284"/>
                  <a:gd name="connsiteX29" fmla="*/ 828226 w 1285426"/>
                  <a:gd name="connsiteY29" fmla="*/ 1714559 h 1800284"/>
                  <a:gd name="connsiteX30" fmla="*/ 933001 w 1285426"/>
                  <a:gd name="connsiteY30" fmla="*/ 1695509 h 1800284"/>
                  <a:gd name="connsiteX31" fmla="*/ 1018726 w 1285426"/>
                  <a:gd name="connsiteY31" fmla="*/ 1666934 h 1800284"/>
                  <a:gd name="connsiteX32" fmla="*/ 1075876 w 1285426"/>
                  <a:gd name="connsiteY32" fmla="*/ 1638359 h 1800284"/>
                  <a:gd name="connsiteX33" fmla="*/ 1142551 w 1285426"/>
                  <a:gd name="connsiteY33" fmla="*/ 1562159 h 1800284"/>
                  <a:gd name="connsiteX34" fmla="*/ 1190176 w 1285426"/>
                  <a:gd name="connsiteY34" fmla="*/ 1476434 h 1800284"/>
                  <a:gd name="connsiteX35" fmla="*/ 1228276 w 1285426"/>
                  <a:gd name="connsiteY35" fmla="*/ 1362134 h 1800284"/>
                  <a:gd name="connsiteX36" fmla="*/ 1256851 w 1285426"/>
                  <a:gd name="connsiteY36" fmla="*/ 1228784 h 1800284"/>
                  <a:gd name="connsiteX37" fmla="*/ 1266376 w 1285426"/>
                  <a:gd name="connsiteY37" fmla="*/ 933509 h 1800284"/>
                  <a:gd name="connsiteX38" fmla="*/ 1285426 w 1285426"/>
                  <a:gd name="connsiteY38" fmla="*/ 819209 h 1800284"/>
                  <a:gd name="connsiteX39" fmla="*/ 1275901 w 1285426"/>
                  <a:gd name="connsiteY39" fmla="*/ 600134 h 1800284"/>
                  <a:gd name="connsiteX40" fmla="*/ 1266376 w 1285426"/>
                  <a:gd name="connsiteY40" fmla="*/ 447734 h 1800284"/>
                  <a:gd name="connsiteX41" fmla="*/ 1247326 w 1285426"/>
                  <a:gd name="connsiteY41" fmla="*/ 352484 h 1800284"/>
                  <a:gd name="connsiteX42" fmla="*/ 1247326 w 1285426"/>
                  <a:gd name="connsiteY42"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05575 w 1277150"/>
                  <a:gd name="connsiteY20" fmla="*/ 1657409 h 1800284"/>
                  <a:gd name="connsiteX21" fmla="*/ 162725 w 1277150"/>
                  <a:gd name="connsiteY21" fmla="*/ 1705034 h 1800284"/>
                  <a:gd name="connsiteX22" fmla="*/ 334175 w 1277150"/>
                  <a:gd name="connsiteY22" fmla="*/ 1790759 h 1800284"/>
                  <a:gd name="connsiteX23" fmla="*/ 362750 w 1277150"/>
                  <a:gd name="connsiteY23" fmla="*/ 1800284 h 1800284"/>
                  <a:gd name="connsiteX24" fmla="*/ 534200 w 1277150"/>
                  <a:gd name="connsiteY24" fmla="*/ 1781234 h 1800284"/>
                  <a:gd name="connsiteX25" fmla="*/ 629450 w 1277150"/>
                  <a:gd name="connsiteY25" fmla="*/ 1752659 h 1800284"/>
                  <a:gd name="connsiteX26" fmla="*/ 686600 w 1277150"/>
                  <a:gd name="connsiteY26" fmla="*/ 1733609 h 1800284"/>
                  <a:gd name="connsiteX27" fmla="*/ 724700 w 1277150"/>
                  <a:gd name="connsiteY27" fmla="*/ 1724084 h 1800284"/>
                  <a:gd name="connsiteX28" fmla="*/ 819950 w 1277150"/>
                  <a:gd name="connsiteY28" fmla="*/ 1714559 h 1800284"/>
                  <a:gd name="connsiteX29" fmla="*/ 924725 w 1277150"/>
                  <a:gd name="connsiteY29" fmla="*/ 1695509 h 1800284"/>
                  <a:gd name="connsiteX30" fmla="*/ 1010450 w 1277150"/>
                  <a:gd name="connsiteY30" fmla="*/ 1666934 h 1800284"/>
                  <a:gd name="connsiteX31" fmla="*/ 1067600 w 1277150"/>
                  <a:gd name="connsiteY31" fmla="*/ 1638359 h 1800284"/>
                  <a:gd name="connsiteX32" fmla="*/ 1134275 w 1277150"/>
                  <a:gd name="connsiteY32" fmla="*/ 1562159 h 1800284"/>
                  <a:gd name="connsiteX33" fmla="*/ 1181900 w 1277150"/>
                  <a:gd name="connsiteY33" fmla="*/ 1476434 h 1800284"/>
                  <a:gd name="connsiteX34" fmla="*/ 1220000 w 1277150"/>
                  <a:gd name="connsiteY34" fmla="*/ 1362134 h 1800284"/>
                  <a:gd name="connsiteX35" fmla="*/ 1248575 w 1277150"/>
                  <a:gd name="connsiteY35" fmla="*/ 1228784 h 1800284"/>
                  <a:gd name="connsiteX36" fmla="*/ 1258100 w 1277150"/>
                  <a:gd name="connsiteY36" fmla="*/ 933509 h 1800284"/>
                  <a:gd name="connsiteX37" fmla="*/ 1277150 w 1277150"/>
                  <a:gd name="connsiteY37" fmla="*/ 819209 h 1800284"/>
                  <a:gd name="connsiteX38" fmla="*/ 1267625 w 1277150"/>
                  <a:gd name="connsiteY38" fmla="*/ 600134 h 1800284"/>
                  <a:gd name="connsiteX39" fmla="*/ 1258100 w 1277150"/>
                  <a:gd name="connsiteY39" fmla="*/ 447734 h 1800284"/>
                  <a:gd name="connsiteX40" fmla="*/ 1239050 w 1277150"/>
                  <a:gd name="connsiteY40" fmla="*/ 352484 h 1800284"/>
                  <a:gd name="connsiteX41" fmla="*/ 1239050 w 1277150"/>
                  <a:gd name="connsiteY41"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686600 w 1277150"/>
                  <a:gd name="connsiteY25" fmla="*/ 1733609 h 1800284"/>
                  <a:gd name="connsiteX26" fmla="*/ 724700 w 1277150"/>
                  <a:gd name="connsiteY26" fmla="*/ 1724084 h 1800284"/>
                  <a:gd name="connsiteX27" fmla="*/ 819950 w 1277150"/>
                  <a:gd name="connsiteY27" fmla="*/ 1714559 h 1800284"/>
                  <a:gd name="connsiteX28" fmla="*/ 924725 w 1277150"/>
                  <a:gd name="connsiteY28" fmla="*/ 1695509 h 1800284"/>
                  <a:gd name="connsiteX29" fmla="*/ 1010450 w 1277150"/>
                  <a:gd name="connsiteY29" fmla="*/ 1666934 h 1800284"/>
                  <a:gd name="connsiteX30" fmla="*/ 1067600 w 1277150"/>
                  <a:gd name="connsiteY30" fmla="*/ 1638359 h 1800284"/>
                  <a:gd name="connsiteX31" fmla="*/ 1134275 w 1277150"/>
                  <a:gd name="connsiteY31" fmla="*/ 1562159 h 1800284"/>
                  <a:gd name="connsiteX32" fmla="*/ 1181900 w 1277150"/>
                  <a:gd name="connsiteY32" fmla="*/ 1476434 h 1800284"/>
                  <a:gd name="connsiteX33" fmla="*/ 1220000 w 1277150"/>
                  <a:gd name="connsiteY33" fmla="*/ 1362134 h 1800284"/>
                  <a:gd name="connsiteX34" fmla="*/ 1248575 w 1277150"/>
                  <a:gd name="connsiteY34" fmla="*/ 1228784 h 1800284"/>
                  <a:gd name="connsiteX35" fmla="*/ 1258100 w 1277150"/>
                  <a:gd name="connsiteY35" fmla="*/ 933509 h 1800284"/>
                  <a:gd name="connsiteX36" fmla="*/ 1277150 w 1277150"/>
                  <a:gd name="connsiteY36" fmla="*/ 819209 h 1800284"/>
                  <a:gd name="connsiteX37" fmla="*/ 1267625 w 1277150"/>
                  <a:gd name="connsiteY37" fmla="*/ 600134 h 1800284"/>
                  <a:gd name="connsiteX38" fmla="*/ 1258100 w 1277150"/>
                  <a:gd name="connsiteY38" fmla="*/ 447734 h 1800284"/>
                  <a:gd name="connsiteX39" fmla="*/ 1239050 w 1277150"/>
                  <a:gd name="connsiteY39" fmla="*/ 352484 h 1800284"/>
                  <a:gd name="connsiteX40" fmla="*/ 1239050 w 1277150"/>
                  <a:gd name="connsiteY40"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10450 w 1277150"/>
                  <a:gd name="connsiteY28" fmla="*/ 1666934 h 1800284"/>
                  <a:gd name="connsiteX29" fmla="*/ 1067600 w 1277150"/>
                  <a:gd name="connsiteY29" fmla="*/ 1638359 h 1800284"/>
                  <a:gd name="connsiteX30" fmla="*/ 1134275 w 1277150"/>
                  <a:gd name="connsiteY30" fmla="*/ 1562159 h 1800284"/>
                  <a:gd name="connsiteX31" fmla="*/ 1181900 w 1277150"/>
                  <a:gd name="connsiteY31" fmla="*/ 1476434 h 1800284"/>
                  <a:gd name="connsiteX32" fmla="*/ 1220000 w 1277150"/>
                  <a:gd name="connsiteY32" fmla="*/ 1362134 h 1800284"/>
                  <a:gd name="connsiteX33" fmla="*/ 1248575 w 1277150"/>
                  <a:gd name="connsiteY33" fmla="*/ 1228784 h 1800284"/>
                  <a:gd name="connsiteX34" fmla="*/ 1258100 w 1277150"/>
                  <a:gd name="connsiteY34" fmla="*/ 933509 h 1800284"/>
                  <a:gd name="connsiteX35" fmla="*/ 1277150 w 1277150"/>
                  <a:gd name="connsiteY35" fmla="*/ 819209 h 1800284"/>
                  <a:gd name="connsiteX36" fmla="*/ 1267625 w 1277150"/>
                  <a:gd name="connsiteY36" fmla="*/ 600134 h 1800284"/>
                  <a:gd name="connsiteX37" fmla="*/ 1258100 w 1277150"/>
                  <a:gd name="connsiteY37" fmla="*/ 447734 h 1800284"/>
                  <a:gd name="connsiteX38" fmla="*/ 1239050 w 1277150"/>
                  <a:gd name="connsiteY38" fmla="*/ 352484 h 1800284"/>
                  <a:gd name="connsiteX39" fmla="*/ 1239050 w 1277150"/>
                  <a:gd name="connsiteY39"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34275 w 1277150"/>
                  <a:gd name="connsiteY29" fmla="*/ 1562159 h 1800284"/>
                  <a:gd name="connsiteX30" fmla="*/ 1181900 w 1277150"/>
                  <a:gd name="connsiteY30" fmla="*/ 1476434 h 1800284"/>
                  <a:gd name="connsiteX31" fmla="*/ 1220000 w 1277150"/>
                  <a:gd name="connsiteY31" fmla="*/ 1362134 h 1800284"/>
                  <a:gd name="connsiteX32" fmla="*/ 1248575 w 1277150"/>
                  <a:gd name="connsiteY32" fmla="*/ 1228784 h 1800284"/>
                  <a:gd name="connsiteX33" fmla="*/ 1258100 w 1277150"/>
                  <a:gd name="connsiteY33" fmla="*/ 933509 h 1800284"/>
                  <a:gd name="connsiteX34" fmla="*/ 1277150 w 1277150"/>
                  <a:gd name="connsiteY34" fmla="*/ 819209 h 1800284"/>
                  <a:gd name="connsiteX35" fmla="*/ 1267625 w 1277150"/>
                  <a:gd name="connsiteY35" fmla="*/ 600134 h 1800284"/>
                  <a:gd name="connsiteX36" fmla="*/ 1258100 w 1277150"/>
                  <a:gd name="connsiteY36" fmla="*/ 447734 h 1800284"/>
                  <a:gd name="connsiteX37" fmla="*/ 1239050 w 1277150"/>
                  <a:gd name="connsiteY37" fmla="*/ 352484 h 1800284"/>
                  <a:gd name="connsiteX38" fmla="*/ 1239050 w 1277150"/>
                  <a:gd name="connsiteY38"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20000 w 1277150"/>
                  <a:gd name="connsiteY30" fmla="*/ 1362134 h 1800284"/>
                  <a:gd name="connsiteX31" fmla="*/ 1248575 w 1277150"/>
                  <a:gd name="connsiteY31" fmla="*/ 1228784 h 1800284"/>
                  <a:gd name="connsiteX32" fmla="*/ 1258100 w 1277150"/>
                  <a:gd name="connsiteY32" fmla="*/ 933509 h 1800284"/>
                  <a:gd name="connsiteX33" fmla="*/ 1277150 w 1277150"/>
                  <a:gd name="connsiteY33" fmla="*/ 819209 h 1800284"/>
                  <a:gd name="connsiteX34" fmla="*/ 1267625 w 1277150"/>
                  <a:gd name="connsiteY34" fmla="*/ 600134 h 1800284"/>
                  <a:gd name="connsiteX35" fmla="*/ 1258100 w 1277150"/>
                  <a:gd name="connsiteY35" fmla="*/ 447734 h 1800284"/>
                  <a:gd name="connsiteX36" fmla="*/ 1239050 w 1277150"/>
                  <a:gd name="connsiteY36" fmla="*/ 352484 h 1800284"/>
                  <a:gd name="connsiteX37" fmla="*/ 1239050 w 1277150"/>
                  <a:gd name="connsiteY37"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67625"/>
                  <a:gd name="connsiteY0" fmla="*/ 342959 h 1800284"/>
                  <a:gd name="connsiteX1" fmla="*/ 1210475 w 1267625"/>
                  <a:gd name="connsiteY1" fmla="*/ 238184 h 1800284"/>
                  <a:gd name="connsiteX2" fmla="*/ 1191425 w 1267625"/>
                  <a:gd name="connsiteY2" fmla="*/ 161984 h 1800284"/>
                  <a:gd name="connsiteX3" fmla="*/ 1153325 w 1267625"/>
                  <a:gd name="connsiteY3" fmla="*/ 104834 h 1800284"/>
                  <a:gd name="connsiteX4" fmla="*/ 1067600 w 1267625"/>
                  <a:gd name="connsiteY4" fmla="*/ 47684 h 1800284"/>
                  <a:gd name="connsiteX5" fmla="*/ 1010450 w 1267625"/>
                  <a:gd name="connsiteY5" fmla="*/ 28634 h 1800284"/>
                  <a:gd name="connsiteX6" fmla="*/ 981875 w 1267625"/>
                  <a:gd name="connsiteY6" fmla="*/ 19109 h 1800284"/>
                  <a:gd name="connsiteX7" fmla="*/ 705650 w 1267625"/>
                  <a:gd name="connsiteY7" fmla="*/ 59 h 1800284"/>
                  <a:gd name="connsiteX8" fmla="*/ 581825 w 1267625"/>
                  <a:gd name="connsiteY8" fmla="*/ 9584 h 1800284"/>
                  <a:gd name="connsiteX9" fmla="*/ 486575 w 1267625"/>
                  <a:gd name="connsiteY9" fmla="*/ 38159 h 1800284"/>
                  <a:gd name="connsiteX10" fmla="*/ 400850 w 1267625"/>
                  <a:gd name="connsiteY10" fmla="*/ 142934 h 1800284"/>
                  <a:gd name="connsiteX11" fmla="*/ 372275 w 1267625"/>
                  <a:gd name="connsiteY11" fmla="*/ 200084 h 1800284"/>
                  <a:gd name="connsiteX12" fmla="*/ 334175 w 1267625"/>
                  <a:gd name="connsiteY12" fmla="*/ 314384 h 1800284"/>
                  <a:gd name="connsiteX13" fmla="*/ 324650 w 1267625"/>
                  <a:gd name="connsiteY13" fmla="*/ 342959 h 1800284"/>
                  <a:gd name="connsiteX14" fmla="*/ 267500 w 1267625"/>
                  <a:gd name="connsiteY14" fmla="*/ 638234 h 1800284"/>
                  <a:gd name="connsiteX15" fmla="*/ 153200 w 1267625"/>
                  <a:gd name="connsiteY15" fmla="*/ 790634 h 1800284"/>
                  <a:gd name="connsiteX16" fmla="*/ 105073 w 1267625"/>
                  <a:gd name="connsiteY16" fmla="*/ 1041292 h 1800284"/>
                  <a:gd name="connsiteX17" fmla="*/ 800 w 1267625"/>
                  <a:gd name="connsiteY17" fmla="*/ 1276409 h 1800284"/>
                  <a:gd name="connsiteX18" fmla="*/ 57950 w 1267625"/>
                  <a:gd name="connsiteY18" fmla="*/ 1524059 h 1800284"/>
                  <a:gd name="connsiteX19" fmla="*/ 77000 w 1267625"/>
                  <a:gd name="connsiteY19" fmla="*/ 1590734 h 1800284"/>
                  <a:gd name="connsiteX20" fmla="*/ 162725 w 1267625"/>
                  <a:gd name="connsiteY20" fmla="*/ 1705034 h 1800284"/>
                  <a:gd name="connsiteX21" fmla="*/ 334175 w 1267625"/>
                  <a:gd name="connsiteY21" fmla="*/ 1790759 h 1800284"/>
                  <a:gd name="connsiteX22" fmla="*/ 362750 w 1267625"/>
                  <a:gd name="connsiteY22" fmla="*/ 1800284 h 1800284"/>
                  <a:gd name="connsiteX23" fmla="*/ 534200 w 1267625"/>
                  <a:gd name="connsiteY23" fmla="*/ 1781234 h 1800284"/>
                  <a:gd name="connsiteX24" fmla="*/ 629450 w 1267625"/>
                  <a:gd name="connsiteY24" fmla="*/ 1752659 h 1800284"/>
                  <a:gd name="connsiteX25" fmla="*/ 724700 w 1267625"/>
                  <a:gd name="connsiteY25" fmla="*/ 1724084 h 1800284"/>
                  <a:gd name="connsiteX26" fmla="*/ 819950 w 1267625"/>
                  <a:gd name="connsiteY26" fmla="*/ 1714559 h 1800284"/>
                  <a:gd name="connsiteX27" fmla="*/ 924725 w 1267625"/>
                  <a:gd name="connsiteY27" fmla="*/ 1695509 h 1800284"/>
                  <a:gd name="connsiteX28" fmla="*/ 1067600 w 1267625"/>
                  <a:gd name="connsiteY28" fmla="*/ 1638359 h 1800284"/>
                  <a:gd name="connsiteX29" fmla="*/ 1181900 w 1267625"/>
                  <a:gd name="connsiteY29" fmla="*/ 1476434 h 1800284"/>
                  <a:gd name="connsiteX30" fmla="*/ 1248575 w 1267625"/>
                  <a:gd name="connsiteY30" fmla="*/ 1228784 h 1800284"/>
                  <a:gd name="connsiteX31" fmla="*/ 1258100 w 1267625"/>
                  <a:gd name="connsiteY31" fmla="*/ 933509 h 1800284"/>
                  <a:gd name="connsiteX32" fmla="*/ 1267625 w 1267625"/>
                  <a:gd name="connsiteY32" fmla="*/ 600134 h 1800284"/>
                  <a:gd name="connsiteX33" fmla="*/ 1258100 w 1267625"/>
                  <a:gd name="connsiteY33" fmla="*/ 447734 h 1800284"/>
                  <a:gd name="connsiteX34" fmla="*/ 1239050 w 1267625"/>
                  <a:gd name="connsiteY34" fmla="*/ 352484 h 1800284"/>
                  <a:gd name="connsiteX35" fmla="*/ 1239050 w 1267625"/>
                  <a:gd name="connsiteY35" fmla="*/ 342959 h 1800284"/>
                  <a:gd name="connsiteX0" fmla="*/ 1239297 w 1267872"/>
                  <a:gd name="connsiteY0" fmla="*/ 342959 h 1800284"/>
                  <a:gd name="connsiteX1" fmla="*/ 1210722 w 1267872"/>
                  <a:gd name="connsiteY1" fmla="*/ 238184 h 1800284"/>
                  <a:gd name="connsiteX2" fmla="*/ 1191672 w 1267872"/>
                  <a:gd name="connsiteY2" fmla="*/ 161984 h 1800284"/>
                  <a:gd name="connsiteX3" fmla="*/ 1153572 w 1267872"/>
                  <a:gd name="connsiteY3" fmla="*/ 104834 h 1800284"/>
                  <a:gd name="connsiteX4" fmla="*/ 1067847 w 1267872"/>
                  <a:gd name="connsiteY4" fmla="*/ 47684 h 1800284"/>
                  <a:gd name="connsiteX5" fmla="*/ 1010697 w 1267872"/>
                  <a:gd name="connsiteY5" fmla="*/ 28634 h 1800284"/>
                  <a:gd name="connsiteX6" fmla="*/ 982122 w 1267872"/>
                  <a:gd name="connsiteY6" fmla="*/ 19109 h 1800284"/>
                  <a:gd name="connsiteX7" fmla="*/ 705897 w 1267872"/>
                  <a:gd name="connsiteY7" fmla="*/ 59 h 1800284"/>
                  <a:gd name="connsiteX8" fmla="*/ 582072 w 1267872"/>
                  <a:gd name="connsiteY8" fmla="*/ 9584 h 1800284"/>
                  <a:gd name="connsiteX9" fmla="*/ 486822 w 1267872"/>
                  <a:gd name="connsiteY9" fmla="*/ 38159 h 1800284"/>
                  <a:gd name="connsiteX10" fmla="*/ 401097 w 1267872"/>
                  <a:gd name="connsiteY10" fmla="*/ 142934 h 1800284"/>
                  <a:gd name="connsiteX11" fmla="*/ 372522 w 1267872"/>
                  <a:gd name="connsiteY11" fmla="*/ 200084 h 1800284"/>
                  <a:gd name="connsiteX12" fmla="*/ 334422 w 1267872"/>
                  <a:gd name="connsiteY12" fmla="*/ 314384 h 1800284"/>
                  <a:gd name="connsiteX13" fmla="*/ 324897 w 1267872"/>
                  <a:gd name="connsiteY13" fmla="*/ 342959 h 1800284"/>
                  <a:gd name="connsiteX14" fmla="*/ 267747 w 1267872"/>
                  <a:gd name="connsiteY14" fmla="*/ 638234 h 1800284"/>
                  <a:gd name="connsiteX15" fmla="*/ 153447 w 1267872"/>
                  <a:gd name="connsiteY15" fmla="*/ 790634 h 1800284"/>
                  <a:gd name="connsiteX16" fmla="*/ 105320 w 1267872"/>
                  <a:gd name="connsiteY16" fmla="*/ 1041292 h 1800284"/>
                  <a:gd name="connsiteX17" fmla="*/ 1047 w 1267872"/>
                  <a:gd name="connsiteY17" fmla="*/ 1276409 h 1800284"/>
                  <a:gd name="connsiteX18" fmla="*/ 58197 w 1267872"/>
                  <a:gd name="connsiteY18" fmla="*/ 1524059 h 1800284"/>
                  <a:gd name="connsiteX19" fmla="*/ 162972 w 1267872"/>
                  <a:gd name="connsiteY19" fmla="*/ 1705034 h 1800284"/>
                  <a:gd name="connsiteX20" fmla="*/ 334422 w 1267872"/>
                  <a:gd name="connsiteY20" fmla="*/ 1790759 h 1800284"/>
                  <a:gd name="connsiteX21" fmla="*/ 362997 w 1267872"/>
                  <a:gd name="connsiteY21" fmla="*/ 1800284 h 1800284"/>
                  <a:gd name="connsiteX22" fmla="*/ 534447 w 1267872"/>
                  <a:gd name="connsiteY22" fmla="*/ 1781234 h 1800284"/>
                  <a:gd name="connsiteX23" fmla="*/ 629697 w 1267872"/>
                  <a:gd name="connsiteY23" fmla="*/ 1752659 h 1800284"/>
                  <a:gd name="connsiteX24" fmla="*/ 724947 w 1267872"/>
                  <a:gd name="connsiteY24" fmla="*/ 1724084 h 1800284"/>
                  <a:gd name="connsiteX25" fmla="*/ 820197 w 1267872"/>
                  <a:gd name="connsiteY25" fmla="*/ 1714559 h 1800284"/>
                  <a:gd name="connsiteX26" fmla="*/ 924972 w 1267872"/>
                  <a:gd name="connsiteY26" fmla="*/ 1695509 h 1800284"/>
                  <a:gd name="connsiteX27" fmla="*/ 1067847 w 1267872"/>
                  <a:gd name="connsiteY27" fmla="*/ 1638359 h 1800284"/>
                  <a:gd name="connsiteX28" fmla="*/ 1182147 w 1267872"/>
                  <a:gd name="connsiteY28" fmla="*/ 1476434 h 1800284"/>
                  <a:gd name="connsiteX29" fmla="*/ 1248822 w 1267872"/>
                  <a:gd name="connsiteY29" fmla="*/ 1228784 h 1800284"/>
                  <a:gd name="connsiteX30" fmla="*/ 1258347 w 1267872"/>
                  <a:gd name="connsiteY30" fmla="*/ 933509 h 1800284"/>
                  <a:gd name="connsiteX31" fmla="*/ 1267872 w 1267872"/>
                  <a:gd name="connsiteY31" fmla="*/ 600134 h 1800284"/>
                  <a:gd name="connsiteX32" fmla="*/ 1258347 w 1267872"/>
                  <a:gd name="connsiteY32" fmla="*/ 447734 h 1800284"/>
                  <a:gd name="connsiteX33" fmla="*/ 1239297 w 1267872"/>
                  <a:gd name="connsiteY33" fmla="*/ 352484 h 1800284"/>
                  <a:gd name="connsiteX34" fmla="*/ 1239297 w 1267872"/>
                  <a:gd name="connsiteY34" fmla="*/ 342959 h 1800284"/>
                  <a:gd name="connsiteX0" fmla="*/ 1239297 w 1267872"/>
                  <a:gd name="connsiteY0" fmla="*/ 342959 h 1803942"/>
                  <a:gd name="connsiteX1" fmla="*/ 1210722 w 1267872"/>
                  <a:gd name="connsiteY1" fmla="*/ 238184 h 1803942"/>
                  <a:gd name="connsiteX2" fmla="*/ 1191672 w 1267872"/>
                  <a:gd name="connsiteY2" fmla="*/ 161984 h 1803942"/>
                  <a:gd name="connsiteX3" fmla="*/ 1153572 w 1267872"/>
                  <a:gd name="connsiteY3" fmla="*/ 104834 h 1803942"/>
                  <a:gd name="connsiteX4" fmla="*/ 1067847 w 1267872"/>
                  <a:gd name="connsiteY4" fmla="*/ 47684 h 1803942"/>
                  <a:gd name="connsiteX5" fmla="*/ 1010697 w 1267872"/>
                  <a:gd name="connsiteY5" fmla="*/ 28634 h 1803942"/>
                  <a:gd name="connsiteX6" fmla="*/ 982122 w 1267872"/>
                  <a:gd name="connsiteY6" fmla="*/ 19109 h 1803942"/>
                  <a:gd name="connsiteX7" fmla="*/ 705897 w 1267872"/>
                  <a:gd name="connsiteY7" fmla="*/ 59 h 1803942"/>
                  <a:gd name="connsiteX8" fmla="*/ 582072 w 1267872"/>
                  <a:gd name="connsiteY8" fmla="*/ 9584 h 1803942"/>
                  <a:gd name="connsiteX9" fmla="*/ 486822 w 1267872"/>
                  <a:gd name="connsiteY9" fmla="*/ 38159 h 1803942"/>
                  <a:gd name="connsiteX10" fmla="*/ 401097 w 1267872"/>
                  <a:gd name="connsiteY10" fmla="*/ 142934 h 1803942"/>
                  <a:gd name="connsiteX11" fmla="*/ 372522 w 1267872"/>
                  <a:gd name="connsiteY11" fmla="*/ 200084 h 1803942"/>
                  <a:gd name="connsiteX12" fmla="*/ 334422 w 1267872"/>
                  <a:gd name="connsiteY12" fmla="*/ 314384 h 1803942"/>
                  <a:gd name="connsiteX13" fmla="*/ 324897 w 1267872"/>
                  <a:gd name="connsiteY13" fmla="*/ 342959 h 1803942"/>
                  <a:gd name="connsiteX14" fmla="*/ 267747 w 1267872"/>
                  <a:gd name="connsiteY14" fmla="*/ 638234 h 1803942"/>
                  <a:gd name="connsiteX15" fmla="*/ 153447 w 1267872"/>
                  <a:gd name="connsiteY15" fmla="*/ 790634 h 1803942"/>
                  <a:gd name="connsiteX16" fmla="*/ 105320 w 1267872"/>
                  <a:gd name="connsiteY16" fmla="*/ 1041292 h 1803942"/>
                  <a:gd name="connsiteX17" fmla="*/ 1047 w 1267872"/>
                  <a:gd name="connsiteY17" fmla="*/ 1276409 h 1803942"/>
                  <a:gd name="connsiteX18" fmla="*/ 58197 w 1267872"/>
                  <a:gd name="connsiteY18" fmla="*/ 1524059 h 1803942"/>
                  <a:gd name="connsiteX19" fmla="*/ 162972 w 1267872"/>
                  <a:gd name="connsiteY19" fmla="*/ 1705034 h 1803942"/>
                  <a:gd name="connsiteX20" fmla="*/ 362997 w 1267872"/>
                  <a:gd name="connsiteY20" fmla="*/ 1800284 h 1803942"/>
                  <a:gd name="connsiteX21" fmla="*/ 534447 w 1267872"/>
                  <a:gd name="connsiteY21" fmla="*/ 1781234 h 1803942"/>
                  <a:gd name="connsiteX22" fmla="*/ 629697 w 1267872"/>
                  <a:gd name="connsiteY22" fmla="*/ 1752659 h 1803942"/>
                  <a:gd name="connsiteX23" fmla="*/ 724947 w 1267872"/>
                  <a:gd name="connsiteY23" fmla="*/ 1724084 h 1803942"/>
                  <a:gd name="connsiteX24" fmla="*/ 820197 w 1267872"/>
                  <a:gd name="connsiteY24" fmla="*/ 1714559 h 1803942"/>
                  <a:gd name="connsiteX25" fmla="*/ 924972 w 1267872"/>
                  <a:gd name="connsiteY25" fmla="*/ 1695509 h 1803942"/>
                  <a:gd name="connsiteX26" fmla="*/ 1067847 w 1267872"/>
                  <a:gd name="connsiteY26" fmla="*/ 1638359 h 1803942"/>
                  <a:gd name="connsiteX27" fmla="*/ 1182147 w 1267872"/>
                  <a:gd name="connsiteY27" fmla="*/ 1476434 h 1803942"/>
                  <a:gd name="connsiteX28" fmla="*/ 1248822 w 1267872"/>
                  <a:gd name="connsiteY28" fmla="*/ 1228784 h 1803942"/>
                  <a:gd name="connsiteX29" fmla="*/ 1258347 w 1267872"/>
                  <a:gd name="connsiteY29" fmla="*/ 933509 h 1803942"/>
                  <a:gd name="connsiteX30" fmla="*/ 1267872 w 1267872"/>
                  <a:gd name="connsiteY30" fmla="*/ 600134 h 1803942"/>
                  <a:gd name="connsiteX31" fmla="*/ 1258347 w 1267872"/>
                  <a:gd name="connsiteY31" fmla="*/ 447734 h 1803942"/>
                  <a:gd name="connsiteX32" fmla="*/ 1239297 w 1267872"/>
                  <a:gd name="connsiteY32" fmla="*/ 352484 h 1803942"/>
                  <a:gd name="connsiteX33" fmla="*/ 1239297 w 1267872"/>
                  <a:gd name="connsiteY33" fmla="*/ 342959 h 180394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5545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982122 w 1267872"/>
                  <a:gd name="connsiteY5" fmla="*/ 19109 h 1804472"/>
                  <a:gd name="connsiteX6" fmla="*/ 705897 w 1267872"/>
                  <a:gd name="connsiteY6" fmla="*/ 59 h 1804472"/>
                  <a:gd name="connsiteX7" fmla="*/ 582072 w 1267872"/>
                  <a:gd name="connsiteY7" fmla="*/ 9584 h 1804472"/>
                  <a:gd name="connsiteX8" fmla="*/ 486822 w 1267872"/>
                  <a:gd name="connsiteY8" fmla="*/ 38159 h 1804472"/>
                  <a:gd name="connsiteX9" fmla="*/ 401097 w 1267872"/>
                  <a:gd name="connsiteY9" fmla="*/ 142934 h 1804472"/>
                  <a:gd name="connsiteX10" fmla="*/ 372522 w 1267872"/>
                  <a:gd name="connsiteY10" fmla="*/ 200084 h 1804472"/>
                  <a:gd name="connsiteX11" fmla="*/ 334422 w 1267872"/>
                  <a:gd name="connsiteY11" fmla="*/ 314384 h 1804472"/>
                  <a:gd name="connsiteX12" fmla="*/ 324897 w 1267872"/>
                  <a:gd name="connsiteY12" fmla="*/ 342959 h 1804472"/>
                  <a:gd name="connsiteX13" fmla="*/ 267747 w 1267872"/>
                  <a:gd name="connsiteY13" fmla="*/ 638234 h 1804472"/>
                  <a:gd name="connsiteX14" fmla="*/ 153447 w 1267872"/>
                  <a:gd name="connsiteY14" fmla="*/ 790634 h 1804472"/>
                  <a:gd name="connsiteX15" fmla="*/ 105320 w 1267872"/>
                  <a:gd name="connsiteY15" fmla="*/ 1041292 h 1804472"/>
                  <a:gd name="connsiteX16" fmla="*/ 1047 w 1267872"/>
                  <a:gd name="connsiteY16" fmla="*/ 1276409 h 1804472"/>
                  <a:gd name="connsiteX17" fmla="*/ 58197 w 1267872"/>
                  <a:gd name="connsiteY17" fmla="*/ 1524059 h 1804472"/>
                  <a:gd name="connsiteX18" fmla="*/ 162972 w 1267872"/>
                  <a:gd name="connsiteY18" fmla="*/ 1705034 h 1804472"/>
                  <a:gd name="connsiteX19" fmla="*/ 362997 w 1267872"/>
                  <a:gd name="connsiteY19" fmla="*/ 1800284 h 1804472"/>
                  <a:gd name="connsiteX20" fmla="*/ 534447 w 1267872"/>
                  <a:gd name="connsiteY20" fmla="*/ 1781234 h 1804472"/>
                  <a:gd name="connsiteX21" fmla="*/ 724947 w 1267872"/>
                  <a:gd name="connsiteY21" fmla="*/ 1724084 h 1804472"/>
                  <a:gd name="connsiteX22" fmla="*/ 825545 w 1267872"/>
                  <a:gd name="connsiteY22" fmla="*/ 1714559 h 1804472"/>
                  <a:gd name="connsiteX23" fmla="*/ 924972 w 1267872"/>
                  <a:gd name="connsiteY23" fmla="*/ 1695509 h 1804472"/>
                  <a:gd name="connsiteX24" fmla="*/ 1067847 w 1267872"/>
                  <a:gd name="connsiteY24" fmla="*/ 1638359 h 1804472"/>
                  <a:gd name="connsiteX25" fmla="*/ 1182147 w 1267872"/>
                  <a:gd name="connsiteY25" fmla="*/ 1476434 h 1804472"/>
                  <a:gd name="connsiteX26" fmla="*/ 1248822 w 1267872"/>
                  <a:gd name="connsiteY26" fmla="*/ 1228784 h 1804472"/>
                  <a:gd name="connsiteX27" fmla="*/ 1258347 w 1267872"/>
                  <a:gd name="connsiteY27" fmla="*/ 933509 h 1804472"/>
                  <a:gd name="connsiteX28" fmla="*/ 1267872 w 1267872"/>
                  <a:gd name="connsiteY28" fmla="*/ 600134 h 1804472"/>
                  <a:gd name="connsiteX29" fmla="*/ 1258347 w 1267872"/>
                  <a:gd name="connsiteY29" fmla="*/ 447734 h 1804472"/>
                  <a:gd name="connsiteX30" fmla="*/ 1239297 w 1267872"/>
                  <a:gd name="connsiteY30" fmla="*/ 352484 h 1804472"/>
                  <a:gd name="connsiteX31" fmla="*/ 1239297 w 1267872"/>
                  <a:gd name="connsiteY31"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982122 w 1267872"/>
                  <a:gd name="connsiteY4" fmla="*/ 19109 h 1804472"/>
                  <a:gd name="connsiteX5" fmla="*/ 705897 w 1267872"/>
                  <a:gd name="connsiteY5" fmla="*/ 59 h 1804472"/>
                  <a:gd name="connsiteX6" fmla="*/ 582072 w 1267872"/>
                  <a:gd name="connsiteY6" fmla="*/ 9584 h 1804472"/>
                  <a:gd name="connsiteX7" fmla="*/ 486822 w 1267872"/>
                  <a:gd name="connsiteY7" fmla="*/ 38159 h 1804472"/>
                  <a:gd name="connsiteX8" fmla="*/ 401097 w 1267872"/>
                  <a:gd name="connsiteY8" fmla="*/ 142934 h 1804472"/>
                  <a:gd name="connsiteX9" fmla="*/ 372522 w 1267872"/>
                  <a:gd name="connsiteY9" fmla="*/ 200084 h 1804472"/>
                  <a:gd name="connsiteX10" fmla="*/ 334422 w 1267872"/>
                  <a:gd name="connsiteY10" fmla="*/ 314384 h 1804472"/>
                  <a:gd name="connsiteX11" fmla="*/ 324897 w 1267872"/>
                  <a:gd name="connsiteY11" fmla="*/ 342959 h 1804472"/>
                  <a:gd name="connsiteX12" fmla="*/ 267747 w 1267872"/>
                  <a:gd name="connsiteY12" fmla="*/ 638234 h 1804472"/>
                  <a:gd name="connsiteX13" fmla="*/ 153447 w 1267872"/>
                  <a:gd name="connsiteY13" fmla="*/ 790634 h 1804472"/>
                  <a:gd name="connsiteX14" fmla="*/ 105320 w 1267872"/>
                  <a:gd name="connsiteY14" fmla="*/ 1041292 h 1804472"/>
                  <a:gd name="connsiteX15" fmla="*/ 1047 w 1267872"/>
                  <a:gd name="connsiteY15" fmla="*/ 1276409 h 1804472"/>
                  <a:gd name="connsiteX16" fmla="*/ 58197 w 1267872"/>
                  <a:gd name="connsiteY16" fmla="*/ 1524059 h 1804472"/>
                  <a:gd name="connsiteX17" fmla="*/ 162972 w 1267872"/>
                  <a:gd name="connsiteY17" fmla="*/ 1705034 h 1804472"/>
                  <a:gd name="connsiteX18" fmla="*/ 362997 w 1267872"/>
                  <a:gd name="connsiteY18" fmla="*/ 1800284 h 1804472"/>
                  <a:gd name="connsiteX19" fmla="*/ 534447 w 1267872"/>
                  <a:gd name="connsiteY19" fmla="*/ 1781234 h 1804472"/>
                  <a:gd name="connsiteX20" fmla="*/ 724947 w 1267872"/>
                  <a:gd name="connsiteY20" fmla="*/ 1724084 h 1804472"/>
                  <a:gd name="connsiteX21" fmla="*/ 825545 w 1267872"/>
                  <a:gd name="connsiteY21" fmla="*/ 1714559 h 1804472"/>
                  <a:gd name="connsiteX22" fmla="*/ 924972 w 1267872"/>
                  <a:gd name="connsiteY22" fmla="*/ 1695509 h 1804472"/>
                  <a:gd name="connsiteX23" fmla="*/ 1067847 w 1267872"/>
                  <a:gd name="connsiteY23" fmla="*/ 1638359 h 1804472"/>
                  <a:gd name="connsiteX24" fmla="*/ 1182147 w 1267872"/>
                  <a:gd name="connsiteY24" fmla="*/ 1476434 h 1804472"/>
                  <a:gd name="connsiteX25" fmla="*/ 1248822 w 1267872"/>
                  <a:gd name="connsiteY25" fmla="*/ 1228784 h 1804472"/>
                  <a:gd name="connsiteX26" fmla="*/ 1258347 w 1267872"/>
                  <a:gd name="connsiteY26" fmla="*/ 933509 h 1804472"/>
                  <a:gd name="connsiteX27" fmla="*/ 1267872 w 1267872"/>
                  <a:gd name="connsiteY27" fmla="*/ 600134 h 1804472"/>
                  <a:gd name="connsiteX28" fmla="*/ 1258347 w 1267872"/>
                  <a:gd name="connsiteY28" fmla="*/ 447734 h 1804472"/>
                  <a:gd name="connsiteX29" fmla="*/ 1239297 w 1267872"/>
                  <a:gd name="connsiteY29" fmla="*/ 352484 h 1804472"/>
                  <a:gd name="connsiteX30" fmla="*/ 1239297 w 1267872"/>
                  <a:gd name="connsiteY30"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982122 w 1267872"/>
                  <a:gd name="connsiteY3" fmla="*/ 19109 h 1804472"/>
                  <a:gd name="connsiteX4" fmla="*/ 705897 w 1267872"/>
                  <a:gd name="connsiteY4" fmla="*/ 59 h 1804472"/>
                  <a:gd name="connsiteX5" fmla="*/ 582072 w 1267872"/>
                  <a:gd name="connsiteY5" fmla="*/ 9584 h 1804472"/>
                  <a:gd name="connsiteX6" fmla="*/ 486822 w 1267872"/>
                  <a:gd name="connsiteY6" fmla="*/ 38159 h 1804472"/>
                  <a:gd name="connsiteX7" fmla="*/ 401097 w 1267872"/>
                  <a:gd name="connsiteY7" fmla="*/ 142934 h 1804472"/>
                  <a:gd name="connsiteX8" fmla="*/ 372522 w 1267872"/>
                  <a:gd name="connsiteY8" fmla="*/ 200084 h 1804472"/>
                  <a:gd name="connsiteX9" fmla="*/ 334422 w 1267872"/>
                  <a:gd name="connsiteY9" fmla="*/ 314384 h 1804472"/>
                  <a:gd name="connsiteX10" fmla="*/ 324897 w 1267872"/>
                  <a:gd name="connsiteY10" fmla="*/ 342959 h 1804472"/>
                  <a:gd name="connsiteX11" fmla="*/ 267747 w 1267872"/>
                  <a:gd name="connsiteY11" fmla="*/ 638234 h 1804472"/>
                  <a:gd name="connsiteX12" fmla="*/ 153447 w 1267872"/>
                  <a:gd name="connsiteY12" fmla="*/ 790634 h 1804472"/>
                  <a:gd name="connsiteX13" fmla="*/ 105320 w 1267872"/>
                  <a:gd name="connsiteY13" fmla="*/ 1041292 h 1804472"/>
                  <a:gd name="connsiteX14" fmla="*/ 1047 w 1267872"/>
                  <a:gd name="connsiteY14" fmla="*/ 1276409 h 1804472"/>
                  <a:gd name="connsiteX15" fmla="*/ 58197 w 1267872"/>
                  <a:gd name="connsiteY15" fmla="*/ 1524059 h 1804472"/>
                  <a:gd name="connsiteX16" fmla="*/ 162972 w 1267872"/>
                  <a:gd name="connsiteY16" fmla="*/ 1705034 h 1804472"/>
                  <a:gd name="connsiteX17" fmla="*/ 362997 w 1267872"/>
                  <a:gd name="connsiteY17" fmla="*/ 1800284 h 1804472"/>
                  <a:gd name="connsiteX18" fmla="*/ 534447 w 1267872"/>
                  <a:gd name="connsiteY18" fmla="*/ 1781234 h 1804472"/>
                  <a:gd name="connsiteX19" fmla="*/ 724947 w 1267872"/>
                  <a:gd name="connsiteY19" fmla="*/ 1724084 h 1804472"/>
                  <a:gd name="connsiteX20" fmla="*/ 825545 w 1267872"/>
                  <a:gd name="connsiteY20" fmla="*/ 1714559 h 1804472"/>
                  <a:gd name="connsiteX21" fmla="*/ 924972 w 1267872"/>
                  <a:gd name="connsiteY21" fmla="*/ 1695509 h 1804472"/>
                  <a:gd name="connsiteX22" fmla="*/ 1067847 w 1267872"/>
                  <a:gd name="connsiteY22" fmla="*/ 1638359 h 1804472"/>
                  <a:gd name="connsiteX23" fmla="*/ 1182147 w 1267872"/>
                  <a:gd name="connsiteY23" fmla="*/ 1476434 h 1804472"/>
                  <a:gd name="connsiteX24" fmla="*/ 1248822 w 1267872"/>
                  <a:gd name="connsiteY24" fmla="*/ 1228784 h 1804472"/>
                  <a:gd name="connsiteX25" fmla="*/ 1258347 w 1267872"/>
                  <a:gd name="connsiteY25" fmla="*/ 933509 h 1804472"/>
                  <a:gd name="connsiteX26" fmla="*/ 1267872 w 1267872"/>
                  <a:gd name="connsiteY26" fmla="*/ 600134 h 1804472"/>
                  <a:gd name="connsiteX27" fmla="*/ 1258347 w 1267872"/>
                  <a:gd name="connsiteY27" fmla="*/ 447734 h 1804472"/>
                  <a:gd name="connsiteX28" fmla="*/ 1239297 w 1267872"/>
                  <a:gd name="connsiteY28" fmla="*/ 352484 h 1804472"/>
                  <a:gd name="connsiteX29" fmla="*/ 1239297 w 1267872"/>
                  <a:gd name="connsiteY29" fmla="*/ 342959 h 1804472"/>
                  <a:gd name="connsiteX0" fmla="*/ 1239297 w 1267872"/>
                  <a:gd name="connsiteY0" fmla="*/ 343291 h 1804804"/>
                  <a:gd name="connsiteX1" fmla="*/ 1210722 w 1267872"/>
                  <a:gd name="connsiteY1" fmla="*/ 238516 h 1804804"/>
                  <a:gd name="connsiteX2" fmla="*/ 1191672 w 1267872"/>
                  <a:gd name="connsiteY2" fmla="*/ 162316 h 1804804"/>
                  <a:gd name="connsiteX3" fmla="*/ 982122 w 1267872"/>
                  <a:gd name="connsiteY3" fmla="*/ 19441 h 1804804"/>
                  <a:gd name="connsiteX4" fmla="*/ 705897 w 1267872"/>
                  <a:gd name="connsiteY4" fmla="*/ 391 h 1804804"/>
                  <a:gd name="connsiteX5" fmla="*/ 582072 w 1267872"/>
                  <a:gd name="connsiteY5" fmla="*/ 9916 h 1804804"/>
                  <a:gd name="connsiteX6" fmla="*/ 486822 w 1267872"/>
                  <a:gd name="connsiteY6" fmla="*/ 38491 h 1804804"/>
                  <a:gd name="connsiteX7" fmla="*/ 401097 w 1267872"/>
                  <a:gd name="connsiteY7" fmla="*/ 143266 h 1804804"/>
                  <a:gd name="connsiteX8" fmla="*/ 372522 w 1267872"/>
                  <a:gd name="connsiteY8" fmla="*/ 200416 h 1804804"/>
                  <a:gd name="connsiteX9" fmla="*/ 334422 w 1267872"/>
                  <a:gd name="connsiteY9" fmla="*/ 314716 h 1804804"/>
                  <a:gd name="connsiteX10" fmla="*/ 324897 w 1267872"/>
                  <a:gd name="connsiteY10" fmla="*/ 343291 h 1804804"/>
                  <a:gd name="connsiteX11" fmla="*/ 267747 w 1267872"/>
                  <a:gd name="connsiteY11" fmla="*/ 638566 h 1804804"/>
                  <a:gd name="connsiteX12" fmla="*/ 153447 w 1267872"/>
                  <a:gd name="connsiteY12" fmla="*/ 790966 h 1804804"/>
                  <a:gd name="connsiteX13" fmla="*/ 105320 w 1267872"/>
                  <a:gd name="connsiteY13" fmla="*/ 1041624 h 1804804"/>
                  <a:gd name="connsiteX14" fmla="*/ 1047 w 1267872"/>
                  <a:gd name="connsiteY14" fmla="*/ 1276741 h 1804804"/>
                  <a:gd name="connsiteX15" fmla="*/ 58197 w 1267872"/>
                  <a:gd name="connsiteY15" fmla="*/ 1524391 h 1804804"/>
                  <a:gd name="connsiteX16" fmla="*/ 162972 w 1267872"/>
                  <a:gd name="connsiteY16" fmla="*/ 1705366 h 1804804"/>
                  <a:gd name="connsiteX17" fmla="*/ 362997 w 1267872"/>
                  <a:gd name="connsiteY17" fmla="*/ 1800616 h 1804804"/>
                  <a:gd name="connsiteX18" fmla="*/ 534447 w 1267872"/>
                  <a:gd name="connsiteY18" fmla="*/ 1781566 h 1804804"/>
                  <a:gd name="connsiteX19" fmla="*/ 724947 w 1267872"/>
                  <a:gd name="connsiteY19" fmla="*/ 1724416 h 1804804"/>
                  <a:gd name="connsiteX20" fmla="*/ 825545 w 1267872"/>
                  <a:gd name="connsiteY20" fmla="*/ 1714891 h 1804804"/>
                  <a:gd name="connsiteX21" fmla="*/ 924972 w 1267872"/>
                  <a:gd name="connsiteY21" fmla="*/ 1695841 h 1804804"/>
                  <a:gd name="connsiteX22" fmla="*/ 1067847 w 1267872"/>
                  <a:gd name="connsiteY22" fmla="*/ 1638691 h 1804804"/>
                  <a:gd name="connsiteX23" fmla="*/ 1182147 w 1267872"/>
                  <a:gd name="connsiteY23" fmla="*/ 1476766 h 1804804"/>
                  <a:gd name="connsiteX24" fmla="*/ 1248822 w 1267872"/>
                  <a:gd name="connsiteY24" fmla="*/ 1229116 h 1804804"/>
                  <a:gd name="connsiteX25" fmla="*/ 1258347 w 1267872"/>
                  <a:gd name="connsiteY25" fmla="*/ 933841 h 1804804"/>
                  <a:gd name="connsiteX26" fmla="*/ 1267872 w 1267872"/>
                  <a:gd name="connsiteY26" fmla="*/ 600466 h 1804804"/>
                  <a:gd name="connsiteX27" fmla="*/ 1258347 w 1267872"/>
                  <a:gd name="connsiteY27" fmla="*/ 448066 h 1804804"/>
                  <a:gd name="connsiteX28" fmla="*/ 1239297 w 1267872"/>
                  <a:gd name="connsiteY28" fmla="*/ 352816 h 1804804"/>
                  <a:gd name="connsiteX29" fmla="*/ 1239297 w 1267872"/>
                  <a:gd name="connsiteY29" fmla="*/ 343291 h 1804804"/>
                  <a:gd name="connsiteX0" fmla="*/ 1239297 w 1267872"/>
                  <a:gd name="connsiteY0" fmla="*/ 343291 h 1804804"/>
                  <a:gd name="connsiteX1" fmla="*/ 1210722 w 1267872"/>
                  <a:gd name="connsiteY1" fmla="*/ 238516 h 1804804"/>
                  <a:gd name="connsiteX2" fmla="*/ 982122 w 1267872"/>
                  <a:gd name="connsiteY2" fmla="*/ 19441 h 1804804"/>
                  <a:gd name="connsiteX3" fmla="*/ 705897 w 1267872"/>
                  <a:gd name="connsiteY3" fmla="*/ 391 h 1804804"/>
                  <a:gd name="connsiteX4" fmla="*/ 582072 w 1267872"/>
                  <a:gd name="connsiteY4" fmla="*/ 9916 h 1804804"/>
                  <a:gd name="connsiteX5" fmla="*/ 486822 w 1267872"/>
                  <a:gd name="connsiteY5" fmla="*/ 38491 h 1804804"/>
                  <a:gd name="connsiteX6" fmla="*/ 401097 w 1267872"/>
                  <a:gd name="connsiteY6" fmla="*/ 143266 h 1804804"/>
                  <a:gd name="connsiteX7" fmla="*/ 372522 w 1267872"/>
                  <a:gd name="connsiteY7" fmla="*/ 200416 h 1804804"/>
                  <a:gd name="connsiteX8" fmla="*/ 334422 w 1267872"/>
                  <a:gd name="connsiteY8" fmla="*/ 314716 h 1804804"/>
                  <a:gd name="connsiteX9" fmla="*/ 324897 w 1267872"/>
                  <a:gd name="connsiteY9" fmla="*/ 343291 h 1804804"/>
                  <a:gd name="connsiteX10" fmla="*/ 267747 w 1267872"/>
                  <a:gd name="connsiteY10" fmla="*/ 638566 h 1804804"/>
                  <a:gd name="connsiteX11" fmla="*/ 153447 w 1267872"/>
                  <a:gd name="connsiteY11" fmla="*/ 790966 h 1804804"/>
                  <a:gd name="connsiteX12" fmla="*/ 105320 w 1267872"/>
                  <a:gd name="connsiteY12" fmla="*/ 1041624 h 1804804"/>
                  <a:gd name="connsiteX13" fmla="*/ 1047 w 1267872"/>
                  <a:gd name="connsiteY13" fmla="*/ 1276741 h 1804804"/>
                  <a:gd name="connsiteX14" fmla="*/ 58197 w 1267872"/>
                  <a:gd name="connsiteY14" fmla="*/ 1524391 h 1804804"/>
                  <a:gd name="connsiteX15" fmla="*/ 162972 w 1267872"/>
                  <a:gd name="connsiteY15" fmla="*/ 1705366 h 1804804"/>
                  <a:gd name="connsiteX16" fmla="*/ 362997 w 1267872"/>
                  <a:gd name="connsiteY16" fmla="*/ 1800616 h 1804804"/>
                  <a:gd name="connsiteX17" fmla="*/ 534447 w 1267872"/>
                  <a:gd name="connsiteY17" fmla="*/ 1781566 h 1804804"/>
                  <a:gd name="connsiteX18" fmla="*/ 724947 w 1267872"/>
                  <a:gd name="connsiteY18" fmla="*/ 1724416 h 1804804"/>
                  <a:gd name="connsiteX19" fmla="*/ 825545 w 1267872"/>
                  <a:gd name="connsiteY19" fmla="*/ 1714891 h 1804804"/>
                  <a:gd name="connsiteX20" fmla="*/ 924972 w 1267872"/>
                  <a:gd name="connsiteY20" fmla="*/ 1695841 h 1804804"/>
                  <a:gd name="connsiteX21" fmla="*/ 1067847 w 1267872"/>
                  <a:gd name="connsiteY21" fmla="*/ 1638691 h 1804804"/>
                  <a:gd name="connsiteX22" fmla="*/ 1182147 w 1267872"/>
                  <a:gd name="connsiteY22" fmla="*/ 1476766 h 1804804"/>
                  <a:gd name="connsiteX23" fmla="*/ 1248822 w 1267872"/>
                  <a:gd name="connsiteY23" fmla="*/ 1229116 h 1804804"/>
                  <a:gd name="connsiteX24" fmla="*/ 1258347 w 1267872"/>
                  <a:gd name="connsiteY24" fmla="*/ 933841 h 1804804"/>
                  <a:gd name="connsiteX25" fmla="*/ 1267872 w 1267872"/>
                  <a:gd name="connsiteY25" fmla="*/ 600466 h 1804804"/>
                  <a:gd name="connsiteX26" fmla="*/ 1258347 w 1267872"/>
                  <a:gd name="connsiteY26" fmla="*/ 448066 h 1804804"/>
                  <a:gd name="connsiteX27" fmla="*/ 1239297 w 1267872"/>
                  <a:gd name="connsiteY27" fmla="*/ 352816 h 1804804"/>
                  <a:gd name="connsiteX28" fmla="*/ 1239297 w 1267872"/>
                  <a:gd name="connsiteY28" fmla="*/ 343291 h 1804804"/>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54245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267747 w 1267872"/>
                  <a:gd name="connsiteY9" fmla="*/ 649520 h 1815758"/>
                  <a:gd name="connsiteX10" fmla="*/ 153447 w 1267872"/>
                  <a:gd name="connsiteY10" fmla="*/ 801920 h 1815758"/>
                  <a:gd name="connsiteX11" fmla="*/ 105320 w 1267872"/>
                  <a:gd name="connsiteY11" fmla="*/ 1052578 h 1815758"/>
                  <a:gd name="connsiteX12" fmla="*/ 1047 w 1267872"/>
                  <a:gd name="connsiteY12" fmla="*/ 1287695 h 1815758"/>
                  <a:gd name="connsiteX13" fmla="*/ 58197 w 1267872"/>
                  <a:gd name="connsiteY13" fmla="*/ 1535345 h 1815758"/>
                  <a:gd name="connsiteX14" fmla="*/ 162972 w 1267872"/>
                  <a:gd name="connsiteY14" fmla="*/ 1716320 h 1815758"/>
                  <a:gd name="connsiteX15" fmla="*/ 362997 w 1267872"/>
                  <a:gd name="connsiteY15" fmla="*/ 1811570 h 1815758"/>
                  <a:gd name="connsiteX16" fmla="*/ 534447 w 1267872"/>
                  <a:gd name="connsiteY16" fmla="*/ 1792520 h 1815758"/>
                  <a:gd name="connsiteX17" fmla="*/ 724947 w 1267872"/>
                  <a:gd name="connsiteY17" fmla="*/ 1735370 h 1815758"/>
                  <a:gd name="connsiteX18" fmla="*/ 825545 w 1267872"/>
                  <a:gd name="connsiteY18" fmla="*/ 1725845 h 1815758"/>
                  <a:gd name="connsiteX19" fmla="*/ 924972 w 1267872"/>
                  <a:gd name="connsiteY19" fmla="*/ 1706795 h 1815758"/>
                  <a:gd name="connsiteX20" fmla="*/ 1067847 w 1267872"/>
                  <a:gd name="connsiteY20" fmla="*/ 1649645 h 1815758"/>
                  <a:gd name="connsiteX21" fmla="*/ 1182147 w 1267872"/>
                  <a:gd name="connsiteY21" fmla="*/ 1487720 h 1815758"/>
                  <a:gd name="connsiteX22" fmla="*/ 1248822 w 1267872"/>
                  <a:gd name="connsiteY22" fmla="*/ 1240070 h 1815758"/>
                  <a:gd name="connsiteX23" fmla="*/ 1258347 w 1267872"/>
                  <a:gd name="connsiteY23" fmla="*/ 944795 h 1815758"/>
                  <a:gd name="connsiteX24" fmla="*/ 1267872 w 1267872"/>
                  <a:gd name="connsiteY24" fmla="*/ 611420 h 1815758"/>
                  <a:gd name="connsiteX25" fmla="*/ 1258347 w 1267872"/>
                  <a:gd name="connsiteY25"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372522 w 1267872"/>
                  <a:gd name="connsiteY6" fmla="*/ 211370 h 1815758"/>
                  <a:gd name="connsiteX7" fmla="*/ 334422 w 1267872"/>
                  <a:gd name="connsiteY7" fmla="*/ 325670 h 1815758"/>
                  <a:gd name="connsiteX8" fmla="*/ 267747 w 1267872"/>
                  <a:gd name="connsiteY8" fmla="*/ 649520 h 1815758"/>
                  <a:gd name="connsiteX9" fmla="*/ 153447 w 1267872"/>
                  <a:gd name="connsiteY9" fmla="*/ 801920 h 1815758"/>
                  <a:gd name="connsiteX10" fmla="*/ 105320 w 1267872"/>
                  <a:gd name="connsiteY10" fmla="*/ 1052578 h 1815758"/>
                  <a:gd name="connsiteX11" fmla="*/ 1047 w 1267872"/>
                  <a:gd name="connsiteY11" fmla="*/ 1287695 h 1815758"/>
                  <a:gd name="connsiteX12" fmla="*/ 58197 w 1267872"/>
                  <a:gd name="connsiteY12" fmla="*/ 1535345 h 1815758"/>
                  <a:gd name="connsiteX13" fmla="*/ 162972 w 1267872"/>
                  <a:gd name="connsiteY13" fmla="*/ 1716320 h 1815758"/>
                  <a:gd name="connsiteX14" fmla="*/ 362997 w 1267872"/>
                  <a:gd name="connsiteY14" fmla="*/ 1811570 h 1815758"/>
                  <a:gd name="connsiteX15" fmla="*/ 534447 w 1267872"/>
                  <a:gd name="connsiteY15" fmla="*/ 1792520 h 1815758"/>
                  <a:gd name="connsiteX16" fmla="*/ 724947 w 1267872"/>
                  <a:gd name="connsiteY16" fmla="*/ 1735370 h 1815758"/>
                  <a:gd name="connsiteX17" fmla="*/ 825545 w 1267872"/>
                  <a:gd name="connsiteY17" fmla="*/ 1725845 h 1815758"/>
                  <a:gd name="connsiteX18" fmla="*/ 924972 w 1267872"/>
                  <a:gd name="connsiteY18" fmla="*/ 1706795 h 1815758"/>
                  <a:gd name="connsiteX19" fmla="*/ 1067847 w 1267872"/>
                  <a:gd name="connsiteY19" fmla="*/ 1649645 h 1815758"/>
                  <a:gd name="connsiteX20" fmla="*/ 1182147 w 1267872"/>
                  <a:gd name="connsiteY20" fmla="*/ 1487720 h 1815758"/>
                  <a:gd name="connsiteX21" fmla="*/ 1248822 w 1267872"/>
                  <a:gd name="connsiteY21" fmla="*/ 1240070 h 1815758"/>
                  <a:gd name="connsiteX22" fmla="*/ 1258347 w 1267872"/>
                  <a:gd name="connsiteY22" fmla="*/ 944795 h 1815758"/>
                  <a:gd name="connsiteX23" fmla="*/ 1267872 w 1267872"/>
                  <a:gd name="connsiteY23" fmla="*/ 611420 h 1815758"/>
                  <a:gd name="connsiteX24" fmla="*/ 1258347 w 1267872"/>
                  <a:gd name="connsiteY24"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924972 w 1267872"/>
                  <a:gd name="connsiteY15" fmla="*/ 1706930 h 1815893"/>
                  <a:gd name="connsiteX16" fmla="*/ 1067847 w 1267872"/>
                  <a:gd name="connsiteY16" fmla="*/ 1649780 h 1815893"/>
                  <a:gd name="connsiteX17" fmla="*/ 1182147 w 1267872"/>
                  <a:gd name="connsiteY17" fmla="*/ 1487855 h 1815893"/>
                  <a:gd name="connsiteX18" fmla="*/ 1248822 w 1267872"/>
                  <a:gd name="connsiteY18" fmla="*/ 1240205 h 1815893"/>
                  <a:gd name="connsiteX19" fmla="*/ 1258347 w 1267872"/>
                  <a:gd name="connsiteY19" fmla="*/ 944930 h 1815893"/>
                  <a:gd name="connsiteX20" fmla="*/ 1267872 w 1267872"/>
                  <a:gd name="connsiteY20" fmla="*/ 611555 h 1815893"/>
                  <a:gd name="connsiteX21" fmla="*/ 1258347 w 1267872"/>
                  <a:gd name="connsiteY21" fmla="*/ 459155 h 181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7872" h="1815893">
                    <a:moveTo>
                      <a:pt x="1258347" y="459155"/>
                    </a:moveTo>
                    <a:cubicBezTo>
                      <a:pt x="1248822" y="398830"/>
                      <a:pt x="1256759" y="321042"/>
                      <a:pt x="1210722" y="249605"/>
                    </a:cubicBezTo>
                    <a:cubicBezTo>
                      <a:pt x="1164685" y="178168"/>
                      <a:pt x="1086897" y="68630"/>
                      <a:pt x="982122" y="30530"/>
                    </a:cubicBezTo>
                    <a:cubicBezTo>
                      <a:pt x="877347" y="-7570"/>
                      <a:pt x="683672" y="-9157"/>
                      <a:pt x="582072" y="21005"/>
                    </a:cubicBezTo>
                    <a:cubicBezTo>
                      <a:pt x="480472" y="51167"/>
                      <a:pt x="413797" y="160705"/>
                      <a:pt x="372522" y="211505"/>
                    </a:cubicBezTo>
                    <a:cubicBezTo>
                      <a:pt x="331247" y="262305"/>
                      <a:pt x="337597" y="316280"/>
                      <a:pt x="334422" y="325805"/>
                    </a:cubicBezTo>
                    <a:lnTo>
                      <a:pt x="267747" y="649655"/>
                    </a:lnTo>
                    <a:cubicBezTo>
                      <a:pt x="207087" y="751004"/>
                      <a:pt x="180518" y="734879"/>
                      <a:pt x="153447" y="802055"/>
                    </a:cubicBezTo>
                    <a:cubicBezTo>
                      <a:pt x="126376" y="869231"/>
                      <a:pt x="130720" y="971751"/>
                      <a:pt x="105320" y="1052713"/>
                    </a:cubicBezTo>
                    <a:cubicBezTo>
                      <a:pt x="79920" y="1133675"/>
                      <a:pt x="8901" y="1207369"/>
                      <a:pt x="1047" y="1287830"/>
                    </a:cubicBezTo>
                    <a:cubicBezTo>
                      <a:pt x="-6807" y="1368291"/>
                      <a:pt x="31210" y="1464043"/>
                      <a:pt x="58197" y="1535480"/>
                    </a:cubicBezTo>
                    <a:cubicBezTo>
                      <a:pt x="85184" y="1606917"/>
                      <a:pt x="112172" y="1670418"/>
                      <a:pt x="162972" y="1716455"/>
                    </a:cubicBezTo>
                    <a:cubicBezTo>
                      <a:pt x="213772" y="1762493"/>
                      <a:pt x="301085" y="1799005"/>
                      <a:pt x="362997" y="1811705"/>
                    </a:cubicBezTo>
                    <a:cubicBezTo>
                      <a:pt x="424910" y="1824405"/>
                      <a:pt x="474122" y="1805355"/>
                      <a:pt x="534447" y="1792655"/>
                    </a:cubicBezTo>
                    <a:cubicBezTo>
                      <a:pt x="594772" y="1779955"/>
                      <a:pt x="659860" y="1749792"/>
                      <a:pt x="724947" y="1735505"/>
                    </a:cubicBezTo>
                    <a:cubicBezTo>
                      <a:pt x="790034" y="1721218"/>
                      <a:pt x="867822" y="1721218"/>
                      <a:pt x="924972" y="1706930"/>
                    </a:cubicBezTo>
                    <a:cubicBezTo>
                      <a:pt x="982122" y="1692643"/>
                      <a:pt x="1024985" y="1686293"/>
                      <a:pt x="1067847" y="1649780"/>
                    </a:cubicBezTo>
                    <a:cubicBezTo>
                      <a:pt x="1110710" y="1613268"/>
                      <a:pt x="1151985" y="1556117"/>
                      <a:pt x="1182147" y="1487855"/>
                    </a:cubicBezTo>
                    <a:cubicBezTo>
                      <a:pt x="1212309" y="1419593"/>
                      <a:pt x="1236122" y="1330692"/>
                      <a:pt x="1248822" y="1240205"/>
                    </a:cubicBezTo>
                    <a:cubicBezTo>
                      <a:pt x="1261522" y="1149718"/>
                      <a:pt x="1255172" y="1049705"/>
                      <a:pt x="1258347" y="944930"/>
                    </a:cubicBezTo>
                    <a:cubicBezTo>
                      <a:pt x="1261522" y="840155"/>
                      <a:pt x="1267872" y="692517"/>
                      <a:pt x="1267872" y="611555"/>
                    </a:cubicBezTo>
                    <a:cubicBezTo>
                      <a:pt x="1267872" y="530593"/>
                      <a:pt x="1262756" y="509863"/>
                      <a:pt x="1258347" y="459155"/>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7" name="Freeform 446"/>
              <p:cNvSpPr/>
              <p:nvPr/>
            </p:nvSpPr>
            <p:spPr>
              <a:xfrm rot="21185437" flipH="1">
                <a:off x="5601928" y="4215356"/>
                <a:ext cx="140535" cy="366513"/>
              </a:xfrm>
              <a:custGeom>
                <a:avLst/>
                <a:gdLst>
                  <a:gd name="connsiteX0" fmla="*/ 68239 w 136478"/>
                  <a:gd name="connsiteY0" fmla="*/ 3786 h 366076"/>
                  <a:gd name="connsiteX1" fmla="*/ 68239 w 136478"/>
                  <a:gd name="connsiteY1" fmla="*/ 153912 h 366076"/>
                  <a:gd name="connsiteX2" fmla="*/ 54591 w 136478"/>
                  <a:gd name="connsiteY2" fmla="*/ 249446 h 366076"/>
                  <a:gd name="connsiteX3" fmla="*/ 40944 w 136478"/>
                  <a:gd name="connsiteY3" fmla="*/ 290389 h 366076"/>
                  <a:gd name="connsiteX4" fmla="*/ 34120 w 136478"/>
                  <a:gd name="connsiteY4" fmla="*/ 310861 h 366076"/>
                  <a:gd name="connsiteX5" fmla="*/ 0 w 136478"/>
                  <a:gd name="connsiteY5" fmla="*/ 351804 h 366076"/>
                  <a:gd name="connsiteX6" fmla="*/ 61415 w 136478"/>
                  <a:gd name="connsiteY6" fmla="*/ 351804 h 366076"/>
                  <a:gd name="connsiteX7" fmla="*/ 81887 w 136478"/>
                  <a:gd name="connsiteY7" fmla="*/ 344980 h 366076"/>
                  <a:gd name="connsiteX8" fmla="*/ 109182 w 136478"/>
                  <a:gd name="connsiteY8" fmla="*/ 304037 h 366076"/>
                  <a:gd name="connsiteX9" fmla="*/ 116006 w 136478"/>
                  <a:gd name="connsiteY9" fmla="*/ 283566 h 366076"/>
                  <a:gd name="connsiteX10" fmla="*/ 136478 w 136478"/>
                  <a:gd name="connsiteY10" fmla="*/ 242622 h 366076"/>
                  <a:gd name="connsiteX11" fmla="*/ 129654 w 136478"/>
                  <a:gd name="connsiteY11" fmla="*/ 106145 h 366076"/>
                  <a:gd name="connsiteX12" fmla="*/ 122830 w 136478"/>
                  <a:gd name="connsiteY12" fmla="*/ 85673 h 366076"/>
                  <a:gd name="connsiteX13" fmla="*/ 95535 w 136478"/>
                  <a:gd name="connsiteY13" fmla="*/ 44730 h 366076"/>
                  <a:gd name="connsiteX14" fmla="*/ 68239 w 136478"/>
                  <a:gd name="connsiteY14" fmla="*/ 3786 h 366076"/>
                  <a:gd name="connsiteX0" fmla="*/ 68470 w 136709"/>
                  <a:gd name="connsiteY0" fmla="*/ 3786 h 366076"/>
                  <a:gd name="connsiteX1" fmla="*/ 68470 w 136709"/>
                  <a:gd name="connsiteY1" fmla="*/ 153912 h 366076"/>
                  <a:gd name="connsiteX2" fmla="*/ 54822 w 136709"/>
                  <a:gd name="connsiteY2" fmla="*/ 249446 h 366076"/>
                  <a:gd name="connsiteX3" fmla="*/ 41175 w 136709"/>
                  <a:gd name="connsiteY3" fmla="*/ 290389 h 366076"/>
                  <a:gd name="connsiteX4" fmla="*/ 231 w 136709"/>
                  <a:gd name="connsiteY4" fmla="*/ 351804 h 366076"/>
                  <a:gd name="connsiteX5" fmla="*/ 61646 w 136709"/>
                  <a:gd name="connsiteY5" fmla="*/ 351804 h 366076"/>
                  <a:gd name="connsiteX6" fmla="*/ 82118 w 136709"/>
                  <a:gd name="connsiteY6" fmla="*/ 344980 h 366076"/>
                  <a:gd name="connsiteX7" fmla="*/ 109413 w 136709"/>
                  <a:gd name="connsiteY7" fmla="*/ 304037 h 366076"/>
                  <a:gd name="connsiteX8" fmla="*/ 116237 w 136709"/>
                  <a:gd name="connsiteY8" fmla="*/ 283566 h 366076"/>
                  <a:gd name="connsiteX9" fmla="*/ 136709 w 136709"/>
                  <a:gd name="connsiteY9" fmla="*/ 242622 h 366076"/>
                  <a:gd name="connsiteX10" fmla="*/ 129885 w 136709"/>
                  <a:gd name="connsiteY10" fmla="*/ 106145 h 366076"/>
                  <a:gd name="connsiteX11" fmla="*/ 123061 w 136709"/>
                  <a:gd name="connsiteY11" fmla="*/ 85673 h 366076"/>
                  <a:gd name="connsiteX12" fmla="*/ 95766 w 136709"/>
                  <a:gd name="connsiteY12" fmla="*/ 44730 h 366076"/>
                  <a:gd name="connsiteX13" fmla="*/ 68470 w 136709"/>
                  <a:gd name="connsiteY13"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81909 w 136500"/>
                  <a:gd name="connsiteY5" fmla="*/ 344980 h 366076"/>
                  <a:gd name="connsiteX6" fmla="*/ 109204 w 136500"/>
                  <a:gd name="connsiteY6" fmla="*/ 304037 h 366076"/>
                  <a:gd name="connsiteX7" fmla="*/ 116028 w 136500"/>
                  <a:gd name="connsiteY7" fmla="*/ 283566 h 366076"/>
                  <a:gd name="connsiteX8" fmla="*/ 136500 w 136500"/>
                  <a:gd name="connsiteY8" fmla="*/ 242622 h 366076"/>
                  <a:gd name="connsiteX9" fmla="*/ 129676 w 136500"/>
                  <a:gd name="connsiteY9" fmla="*/ 106145 h 366076"/>
                  <a:gd name="connsiteX10" fmla="*/ 122852 w 136500"/>
                  <a:gd name="connsiteY10" fmla="*/ 85673 h 366076"/>
                  <a:gd name="connsiteX11" fmla="*/ 95557 w 136500"/>
                  <a:gd name="connsiteY11" fmla="*/ 44730 h 366076"/>
                  <a:gd name="connsiteX12" fmla="*/ 68261 w 136500"/>
                  <a:gd name="connsiteY12"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16028 w 136500"/>
                  <a:gd name="connsiteY6" fmla="*/ 283566 h 366076"/>
                  <a:gd name="connsiteX7" fmla="*/ 136500 w 136500"/>
                  <a:gd name="connsiteY7" fmla="*/ 242622 h 366076"/>
                  <a:gd name="connsiteX8" fmla="*/ 129676 w 136500"/>
                  <a:gd name="connsiteY8" fmla="*/ 106145 h 366076"/>
                  <a:gd name="connsiteX9" fmla="*/ 122852 w 136500"/>
                  <a:gd name="connsiteY9" fmla="*/ 85673 h 366076"/>
                  <a:gd name="connsiteX10" fmla="*/ 95557 w 136500"/>
                  <a:gd name="connsiteY10" fmla="*/ 44730 h 366076"/>
                  <a:gd name="connsiteX11" fmla="*/ 68261 w 136500"/>
                  <a:gd name="connsiteY11"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36500 w 136500"/>
                  <a:gd name="connsiteY6" fmla="*/ 242622 h 366076"/>
                  <a:gd name="connsiteX7" fmla="*/ 129676 w 136500"/>
                  <a:gd name="connsiteY7" fmla="*/ 106145 h 366076"/>
                  <a:gd name="connsiteX8" fmla="*/ 122852 w 136500"/>
                  <a:gd name="connsiteY8" fmla="*/ 85673 h 366076"/>
                  <a:gd name="connsiteX9" fmla="*/ 95557 w 136500"/>
                  <a:gd name="connsiteY9" fmla="*/ 44730 h 366076"/>
                  <a:gd name="connsiteX10" fmla="*/ 68261 w 136500"/>
                  <a:gd name="connsiteY10" fmla="*/ 3786 h 366076"/>
                  <a:gd name="connsiteX0" fmla="*/ 68261 w 136500"/>
                  <a:gd name="connsiteY0" fmla="*/ 4473 h 366763"/>
                  <a:gd name="connsiteX1" fmla="*/ 68261 w 136500"/>
                  <a:gd name="connsiteY1" fmla="*/ 154599 h 366763"/>
                  <a:gd name="connsiteX2" fmla="*/ 54613 w 136500"/>
                  <a:gd name="connsiteY2" fmla="*/ 250133 h 366763"/>
                  <a:gd name="connsiteX3" fmla="*/ 22 w 136500"/>
                  <a:gd name="connsiteY3" fmla="*/ 352491 h 366763"/>
                  <a:gd name="connsiteX4" fmla="*/ 61437 w 136500"/>
                  <a:gd name="connsiteY4" fmla="*/ 352491 h 366763"/>
                  <a:gd name="connsiteX5" fmla="*/ 109204 w 136500"/>
                  <a:gd name="connsiteY5" fmla="*/ 304724 h 366763"/>
                  <a:gd name="connsiteX6" fmla="*/ 136500 w 136500"/>
                  <a:gd name="connsiteY6" fmla="*/ 243309 h 366763"/>
                  <a:gd name="connsiteX7" fmla="*/ 129676 w 136500"/>
                  <a:gd name="connsiteY7" fmla="*/ 106832 h 366763"/>
                  <a:gd name="connsiteX8" fmla="*/ 95557 w 136500"/>
                  <a:gd name="connsiteY8" fmla="*/ 45417 h 366763"/>
                  <a:gd name="connsiteX9" fmla="*/ 68261 w 136500"/>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0275"/>
                  <a:gd name="connsiteX1" fmla="*/ 76263 w 144502"/>
                  <a:gd name="connsiteY1" fmla="*/ 150747 h 360275"/>
                  <a:gd name="connsiteX2" fmla="*/ 62615 w 144502"/>
                  <a:gd name="connsiteY2" fmla="*/ 246281 h 360275"/>
                  <a:gd name="connsiteX3" fmla="*/ 8024 w 144502"/>
                  <a:gd name="connsiteY3" fmla="*/ 348639 h 360275"/>
                  <a:gd name="connsiteX4" fmla="*/ 69439 w 144502"/>
                  <a:gd name="connsiteY4" fmla="*/ 348639 h 360275"/>
                  <a:gd name="connsiteX5" fmla="*/ 117206 w 144502"/>
                  <a:gd name="connsiteY5" fmla="*/ 300872 h 360275"/>
                  <a:gd name="connsiteX6" fmla="*/ 144502 w 144502"/>
                  <a:gd name="connsiteY6" fmla="*/ 239457 h 360275"/>
                  <a:gd name="connsiteX7" fmla="*/ 137678 w 144502"/>
                  <a:gd name="connsiteY7" fmla="*/ 102980 h 360275"/>
                  <a:gd name="connsiteX8" fmla="*/ 76263 w 144502"/>
                  <a:gd name="connsiteY8" fmla="*/ 621 h 360275"/>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0341 w 148960"/>
                  <a:gd name="connsiteY0" fmla="*/ 621 h 348652"/>
                  <a:gd name="connsiteX1" fmla="*/ 70341 w 148960"/>
                  <a:gd name="connsiteY1" fmla="*/ 150747 h 348652"/>
                  <a:gd name="connsiteX2" fmla="*/ 56693 w 148960"/>
                  <a:gd name="connsiteY2" fmla="*/ 246281 h 348652"/>
                  <a:gd name="connsiteX3" fmla="*/ 2102 w 148960"/>
                  <a:gd name="connsiteY3" fmla="*/ 348639 h 348652"/>
                  <a:gd name="connsiteX4" fmla="*/ 138580 w 148960"/>
                  <a:gd name="connsiteY4" fmla="*/ 239457 h 348652"/>
                  <a:gd name="connsiteX5" fmla="*/ 131756 w 148960"/>
                  <a:gd name="connsiteY5" fmla="*/ 102980 h 348652"/>
                  <a:gd name="connsiteX6" fmla="*/ 70341 w 148960"/>
                  <a:gd name="connsiteY6" fmla="*/ 621 h 348652"/>
                  <a:gd name="connsiteX0" fmla="*/ 69819 w 139772"/>
                  <a:gd name="connsiteY0" fmla="*/ 688 h 349675"/>
                  <a:gd name="connsiteX1" fmla="*/ 69819 w 139772"/>
                  <a:gd name="connsiteY1" fmla="*/ 150814 h 349675"/>
                  <a:gd name="connsiteX2" fmla="*/ 56171 w 139772"/>
                  <a:gd name="connsiteY2" fmla="*/ 246348 h 349675"/>
                  <a:gd name="connsiteX3" fmla="*/ 1580 w 139772"/>
                  <a:gd name="connsiteY3" fmla="*/ 348706 h 349675"/>
                  <a:gd name="connsiteX4" fmla="*/ 125183 w 139772"/>
                  <a:gd name="connsiteY4" fmla="*/ 286199 h 349675"/>
                  <a:gd name="connsiteX5" fmla="*/ 131234 w 139772"/>
                  <a:gd name="connsiteY5" fmla="*/ 103047 h 349675"/>
                  <a:gd name="connsiteX6" fmla="*/ 69819 w 139772"/>
                  <a:gd name="connsiteY6" fmla="*/ 688 h 349675"/>
                  <a:gd name="connsiteX0" fmla="*/ 70710 w 140663"/>
                  <a:gd name="connsiteY0" fmla="*/ 688 h 350255"/>
                  <a:gd name="connsiteX1" fmla="*/ 70710 w 140663"/>
                  <a:gd name="connsiteY1" fmla="*/ 150814 h 350255"/>
                  <a:gd name="connsiteX2" fmla="*/ 45527 w 140663"/>
                  <a:gd name="connsiteY2" fmla="*/ 232890 h 350255"/>
                  <a:gd name="connsiteX3" fmla="*/ 2471 w 140663"/>
                  <a:gd name="connsiteY3" fmla="*/ 348706 h 350255"/>
                  <a:gd name="connsiteX4" fmla="*/ 126074 w 140663"/>
                  <a:gd name="connsiteY4" fmla="*/ 286199 h 350255"/>
                  <a:gd name="connsiteX5" fmla="*/ 132125 w 140663"/>
                  <a:gd name="connsiteY5" fmla="*/ 103047 h 350255"/>
                  <a:gd name="connsiteX6" fmla="*/ 70710 w 140663"/>
                  <a:gd name="connsiteY6" fmla="*/ 688 h 350255"/>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35" h="349873">
                    <a:moveTo>
                      <a:pt x="70582" y="306"/>
                    </a:moveTo>
                    <a:cubicBezTo>
                      <a:pt x="57156" y="5417"/>
                      <a:pt x="52407" y="57233"/>
                      <a:pt x="51440" y="133334"/>
                    </a:cubicBezTo>
                    <a:cubicBezTo>
                      <a:pt x="50473" y="209435"/>
                      <a:pt x="53582" y="196676"/>
                      <a:pt x="45399" y="232508"/>
                    </a:cubicBezTo>
                    <a:cubicBezTo>
                      <a:pt x="37216" y="268340"/>
                      <a:pt x="-11081" y="339439"/>
                      <a:pt x="2343" y="348324"/>
                    </a:cubicBezTo>
                    <a:cubicBezTo>
                      <a:pt x="15767" y="357209"/>
                      <a:pt x="104337" y="326760"/>
                      <a:pt x="125946" y="285817"/>
                    </a:cubicBezTo>
                    <a:cubicBezTo>
                      <a:pt x="147555" y="244874"/>
                      <a:pt x="141224" y="150250"/>
                      <a:pt x="131997" y="102665"/>
                    </a:cubicBezTo>
                    <a:cubicBezTo>
                      <a:pt x="122770" y="55080"/>
                      <a:pt x="84008" y="-4805"/>
                      <a:pt x="70582" y="306"/>
                    </a:cubicBezTo>
                    <a:close/>
                  </a:path>
                </a:pathLst>
              </a:custGeom>
              <a:solidFill>
                <a:schemeClr val="accent6">
                  <a:lumMod val="75000"/>
                  <a:alpha val="54902"/>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8" name="Freeform 447"/>
              <p:cNvSpPr/>
              <p:nvPr/>
            </p:nvSpPr>
            <p:spPr>
              <a:xfrm>
                <a:off x="3721107" y="3599441"/>
                <a:ext cx="1040320" cy="1489985"/>
              </a:xfrm>
              <a:custGeom>
                <a:avLst/>
                <a:gdLst>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90525 w 1276350"/>
                  <a:gd name="connsiteY17" fmla="*/ 200025 h 1828800"/>
                  <a:gd name="connsiteX18" fmla="*/ 371475 w 1276350"/>
                  <a:gd name="connsiteY18" fmla="*/ 228600 h 1828800"/>
                  <a:gd name="connsiteX19" fmla="*/ 352425 w 1276350"/>
                  <a:gd name="connsiteY19" fmla="*/ 285750 h 1828800"/>
                  <a:gd name="connsiteX20" fmla="*/ 333375 w 1276350"/>
                  <a:gd name="connsiteY20" fmla="*/ 342900 h 1828800"/>
                  <a:gd name="connsiteX21" fmla="*/ 323850 w 1276350"/>
                  <a:gd name="connsiteY21" fmla="*/ 371475 h 1828800"/>
                  <a:gd name="connsiteX22" fmla="*/ 314325 w 1276350"/>
                  <a:gd name="connsiteY22" fmla="*/ 628650 h 1828800"/>
                  <a:gd name="connsiteX23" fmla="*/ 295275 w 1276350"/>
                  <a:gd name="connsiteY23" fmla="*/ 657225 h 1828800"/>
                  <a:gd name="connsiteX24" fmla="*/ 266700 w 1276350"/>
                  <a:gd name="connsiteY24" fmla="*/ 666750 h 1828800"/>
                  <a:gd name="connsiteX25" fmla="*/ 219075 w 1276350"/>
                  <a:gd name="connsiteY25" fmla="*/ 714375 h 1828800"/>
                  <a:gd name="connsiteX26" fmla="*/ 190500 w 1276350"/>
                  <a:gd name="connsiteY26" fmla="*/ 733425 h 1828800"/>
                  <a:gd name="connsiteX27" fmla="*/ 171450 w 1276350"/>
                  <a:gd name="connsiteY27" fmla="*/ 762000 h 1828800"/>
                  <a:gd name="connsiteX28" fmla="*/ 152400 w 1276350"/>
                  <a:gd name="connsiteY28" fmla="*/ 819150 h 1828800"/>
                  <a:gd name="connsiteX29" fmla="*/ 152400 w 1276350"/>
                  <a:gd name="connsiteY29" fmla="*/ 1085850 h 1828800"/>
                  <a:gd name="connsiteX30" fmla="*/ 114300 w 1276350"/>
                  <a:gd name="connsiteY30" fmla="*/ 1143000 h 1828800"/>
                  <a:gd name="connsiteX31" fmla="*/ 66675 w 1276350"/>
                  <a:gd name="connsiteY31" fmla="*/ 1200150 h 1828800"/>
                  <a:gd name="connsiteX32" fmla="*/ 38100 w 1276350"/>
                  <a:gd name="connsiteY32" fmla="*/ 1219200 h 1828800"/>
                  <a:gd name="connsiteX33" fmla="*/ 28575 w 1276350"/>
                  <a:gd name="connsiteY33" fmla="*/ 1247775 h 1828800"/>
                  <a:gd name="connsiteX34" fmla="*/ 0 w 1276350"/>
                  <a:gd name="connsiteY34" fmla="*/ 1304925 h 1828800"/>
                  <a:gd name="connsiteX35" fmla="*/ 9525 w 1276350"/>
                  <a:gd name="connsiteY35" fmla="*/ 1381125 h 1828800"/>
                  <a:gd name="connsiteX36" fmla="*/ 38100 w 1276350"/>
                  <a:gd name="connsiteY36" fmla="*/ 1485900 h 1828800"/>
                  <a:gd name="connsiteX37" fmla="*/ 47625 w 1276350"/>
                  <a:gd name="connsiteY37" fmla="*/ 1524000 h 1828800"/>
                  <a:gd name="connsiteX38" fmla="*/ 57150 w 1276350"/>
                  <a:gd name="connsiteY38" fmla="*/ 1552575 h 1828800"/>
                  <a:gd name="connsiteX39" fmla="*/ 66675 w 1276350"/>
                  <a:gd name="connsiteY39" fmla="*/ 1590675 h 1828800"/>
                  <a:gd name="connsiteX40" fmla="*/ 76200 w 1276350"/>
                  <a:gd name="connsiteY40" fmla="*/ 1619250 h 1828800"/>
                  <a:gd name="connsiteX41" fmla="*/ 85725 w 1276350"/>
                  <a:gd name="connsiteY41" fmla="*/ 1657350 h 1828800"/>
                  <a:gd name="connsiteX42" fmla="*/ 104775 w 1276350"/>
                  <a:gd name="connsiteY42" fmla="*/ 1685925 h 1828800"/>
                  <a:gd name="connsiteX43" fmla="*/ 161925 w 1276350"/>
                  <a:gd name="connsiteY43" fmla="*/ 1733550 h 1828800"/>
                  <a:gd name="connsiteX44" fmla="*/ 219075 w 1276350"/>
                  <a:gd name="connsiteY44" fmla="*/ 1752600 h 1828800"/>
                  <a:gd name="connsiteX45" fmla="*/ 247650 w 1276350"/>
                  <a:gd name="connsiteY45" fmla="*/ 1762125 h 1828800"/>
                  <a:gd name="connsiteX46" fmla="*/ 304800 w 1276350"/>
                  <a:gd name="connsiteY46" fmla="*/ 1800225 h 1828800"/>
                  <a:gd name="connsiteX47" fmla="*/ 333375 w 1276350"/>
                  <a:gd name="connsiteY47" fmla="*/ 1819275 h 1828800"/>
                  <a:gd name="connsiteX48" fmla="*/ 361950 w 1276350"/>
                  <a:gd name="connsiteY48" fmla="*/ 1828800 h 1828800"/>
                  <a:gd name="connsiteX49" fmla="*/ 504825 w 1276350"/>
                  <a:gd name="connsiteY49" fmla="*/ 1819275 h 1828800"/>
                  <a:gd name="connsiteX50" fmla="*/ 533400 w 1276350"/>
                  <a:gd name="connsiteY50" fmla="*/ 1809750 h 1828800"/>
                  <a:gd name="connsiteX51" fmla="*/ 628650 w 1276350"/>
                  <a:gd name="connsiteY51" fmla="*/ 1781175 h 1828800"/>
                  <a:gd name="connsiteX52" fmla="*/ 685800 w 1276350"/>
                  <a:gd name="connsiteY52" fmla="*/ 1762125 h 1828800"/>
                  <a:gd name="connsiteX53" fmla="*/ 723900 w 1276350"/>
                  <a:gd name="connsiteY53" fmla="*/ 1752600 h 1828800"/>
                  <a:gd name="connsiteX54" fmla="*/ 819150 w 1276350"/>
                  <a:gd name="connsiteY54" fmla="*/ 1743075 h 1828800"/>
                  <a:gd name="connsiteX55" fmla="*/ 866775 w 1276350"/>
                  <a:gd name="connsiteY55" fmla="*/ 1733550 h 1828800"/>
                  <a:gd name="connsiteX56" fmla="*/ 923925 w 1276350"/>
                  <a:gd name="connsiteY56" fmla="*/ 1724025 h 1828800"/>
                  <a:gd name="connsiteX57" fmla="*/ 981075 w 1276350"/>
                  <a:gd name="connsiteY57" fmla="*/ 1704975 h 1828800"/>
                  <a:gd name="connsiteX58" fmla="*/ 1009650 w 1276350"/>
                  <a:gd name="connsiteY58" fmla="*/ 1695450 h 1828800"/>
                  <a:gd name="connsiteX59" fmla="*/ 1066800 w 1276350"/>
                  <a:gd name="connsiteY59" fmla="*/ 1666875 h 1828800"/>
                  <a:gd name="connsiteX60" fmla="*/ 1095375 w 1276350"/>
                  <a:gd name="connsiteY60" fmla="*/ 1647825 h 1828800"/>
                  <a:gd name="connsiteX61" fmla="*/ 1133475 w 1276350"/>
                  <a:gd name="connsiteY61" fmla="*/ 1590675 h 1828800"/>
                  <a:gd name="connsiteX62" fmla="*/ 1143000 w 1276350"/>
                  <a:gd name="connsiteY62" fmla="*/ 1562100 h 1828800"/>
                  <a:gd name="connsiteX63" fmla="*/ 1181100 w 1276350"/>
                  <a:gd name="connsiteY63" fmla="*/ 1504950 h 1828800"/>
                  <a:gd name="connsiteX64" fmla="*/ 1219200 w 1276350"/>
                  <a:gd name="connsiteY64" fmla="*/ 1390650 h 1828800"/>
                  <a:gd name="connsiteX65" fmla="*/ 1228725 w 1276350"/>
                  <a:gd name="connsiteY65" fmla="*/ 1343025 h 1828800"/>
                  <a:gd name="connsiteX66" fmla="*/ 1247775 w 1276350"/>
                  <a:gd name="connsiteY66" fmla="*/ 1257300 h 1828800"/>
                  <a:gd name="connsiteX67" fmla="*/ 1257300 w 1276350"/>
                  <a:gd name="connsiteY67" fmla="*/ 962025 h 1828800"/>
                  <a:gd name="connsiteX68" fmla="*/ 1266825 w 1276350"/>
                  <a:gd name="connsiteY68" fmla="*/ 914400 h 1828800"/>
                  <a:gd name="connsiteX69" fmla="*/ 1276350 w 1276350"/>
                  <a:gd name="connsiteY69" fmla="*/ 847725 h 1828800"/>
                  <a:gd name="connsiteX70" fmla="*/ 1266825 w 1276350"/>
                  <a:gd name="connsiteY70" fmla="*/ 628650 h 1828800"/>
                  <a:gd name="connsiteX71" fmla="*/ 1257300 w 1276350"/>
                  <a:gd name="connsiteY71" fmla="*/ 476250 h 1828800"/>
                  <a:gd name="connsiteX72" fmla="*/ 1238250 w 1276350"/>
                  <a:gd name="connsiteY72" fmla="*/ 381000 h 1828800"/>
                  <a:gd name="connsiteX73" fmla="*/ 1238250 w 1276350"/>
                  <a:gd name="connsiteY73"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52425 w 1276350"/>
                  <a:gd name="connsiteY18" fmla="*/ 285750 h 1828800"/>
                  <a:gd name="connsiteX19" fmla="*/ 333375 w 1276350"/>
                  <a:gd name="connsiteY19" fmla="*/ 342900 h 1828800"/>
                  <a:gd name="connsiteX20" fmla="*/ 323850 w 1276350"/>
                  <a:gd name="connsiteY20" fmla="*/ 371475 h 1828800"/>
                  <a:gd name="connsiteX21" fmla="*/ 314325 w 1276350"/>
                  <a:gd name="connsiteY21" fmla="*/ 628650 h 1828800"/>
                  <a:gd name="connsiteX22" fmla="*/ 295275 w 1276350"/>
                  <a:gd name="connsiteY22" fmla="*/ 657225 h 1828800"/>
                  <a:gd name="connsiteX23" fmla="*/ 266700 w 1276350"/>
                  <a:gd name="connsiteY23" fmla="*/ 666750 h 1828800"/>
                  <a:gd name="connsiteX24" fmla="*/ 219075 w 1276350"/>
                  <a:gd name="connsiteY24" fmla="*/ 714375 h 1828800"/>
                  <a:gd name="connsiteX25" fmla="*/ 190500 w 1276350"/>
                  <a:gd name="connsiteY25" fmla="*/ 733425 h 1828800"/>
                  <a:gd name="connsiteX26" fmla="*/ 171450 w 1276350"/>
                  <a:gd name="connsiteY26" fmla="*/ 762000 h 1828800"/>
                  <a:gd name="connsiteX27" fmla="*/ 152400 w 1276350"/>
                  <a:gd name="connsiteY27" fmla="*/ 819150 h 1828800"/>
                  <a:gd name="connsiteX28" fmla="*/ 152400 w 1276350"/>
                  <a:gd name="connsiteY28" fmla="*/ 1085850 h 1828800"/>
                  <a:gd name="connsiteX29" fmla="*/ 114300 w 1276350"/>
                  <a:gd name="connsiteY29" fmla="*/ 1143000 h 1828800"/>
                  <a:gd name="connsiteX30" fmla="*/ 66675 w 1276350"/>
                  <a:gd name="connsiteY30" fmla="*/ 1200150 h 1828800"/>
                  <a:gd name="connsiteX31" fmla="*/ 38100 w 1276350"/>
                  <a:gd name="connsiteY31" fmla="*/ 1219200 h 1828800"/>
                  <a:gd name="connsiteX32" fmla="*/ 28575 w 1276350"/>
                  <a:gd name="connsiteY32" fmla="*/ 1247775 h 1828800"/>
                  <a:gd name="connsiteX33" fmla="*/ 0 w 1276350"/>
                  <a:gd name="connsiteY33" fmla="*/ 1304925 h 1828800"/>
                  <a:gd name="connsiteX34" fmla="*/ 9525 w 1276350"/>
                  <a:gd name="connsiteY34" fmla="*/ 1381125 h 1828800"/>
                  <a:gd name="connsiteX35" fmla="*/ 38100 w 1276350"/>
                  <a:gd name="connsiteY35" fmla="*/ 1485900 h 1828800"/>
                  <a:gd name="connsiteX36" fmla="*/ 47625 w 1276350"/>
                  <a:gd name="connsiteY36" fmla="*/ 1524000 h 1828800"/>
                  <a:gd name="connsiteX37" fmla="*/ 57150 w 1276350"/>
                  <a:gd name="connsiteY37" fmla="*/ 1552575 h 1828800"/>
                  <a:gd name="connsiteX38" fmla="*/ 66675 w 1276350"/>
                  <a:gd name="connsiteY38" fmla="*/ 1590675 h 1828800"/>
                  <a:gd name="connsiteX39" fmla="*/ 76200 w 1276350"/>
                  <a:gd name="connsiteY39" fmla="*/ 1619250 h 1828800"/>
                  <a:gd name="connsiteX40" fmla="*/ 85725 w 1276350"/>
                  <a:gd name="connsiteY40" fmla="*/ 1657350 h 1828800"/>
                  <a:gd name="connsiteX41" fmla="*/ 104775 w 1276350"/>
                  <a:gd name="connsiteY41" fmla="*/ 1685925 h 1828800"/>
                  <a:gd name="connsiteX42" fmla="*/ 161925 w 1276350"/>
                  <a:gd name="connsiteY42" fmla="*/ 1733550 h 1828800"/>
                  <a:gd name="connsiteX43" fmla="*/ 219075 w 1276350"/>
                  <a:gd name="connsiteY43" fmla="*/ 1752600 h 1828800"/>
                  <a:gd name="connsiteX44" fmla="*/ 247650 w 1276350"/>
                  <a:gd name="connsiteY44" fmla="*/ 1762125 h 1828800"/>
                  <a:gd name="connsiteX45" fmla="*/ 304800 w 1276350"/>
                  <a:gd name="connsiteY45" fmla="*/ 1800225 h 1828800"/>
                  <a:gd name="connsiteX46" fmla="*/ 333375 w 1276350"/>
                  <a:gd name="connsiteY46" fmla="*/ 1819275 h 1828800"/>
                  <a:gd name="connsiteX47" fmla="*/ 361950 w 1276350"/>
                  <a:gd name="connsiteY47" fmla="*/ 1828800 h 1828800"/>
                  <a:gd name="connsiteX48" fmla="*/ 504825 w 1276350"/>
                  <a:gd name="connsiteY48" fmla="*/ 1819275 h 1828800"/>
                  <a:gd name="connsiteX49" fmla="*/ 533400 w 1276350"/>
                  <a:gd name="connsiteY49" fmla="*/ 1809750 h 1828800"/>
                  <a:gd name="connsiteX50" fmla="*/ 628650 w 1276350"/>
                  <a:gd name="connsiteY50" fmla="*/ 1781175 h 1828800"/>
                  <a:gd name="connsiteX51" fmla="*/ 685800 w 1276350"/>
                  <a:gd name="connsiteY51" fmla="*/ 1762125 h 1828800"/>
                  <a:gd name="connsiteX52" fmla="*/ 723900 w 1276350"/>
                  <a:gd name="connsiteY52" fmla="*/ 1752600 h 1828800"/>
                  <a:gd name="connsiteX53" fmla="*/ 819150 w 1276350"/>
                  <a:gd name="connsiteY53" fmla="*/ 1743075 h 1828800"/>
                  <a:gd name="connsiteX54" fmla="*/ 866775 w 1276350"/>
                  <a:gd name="connsiteY54" fmla="*/ 1733550 h 1828800"/>
                  <a:gd name="connsiteX55" fmla="*/ 923925 w 1276350"/>
                  <a:gd name="connsiteY55" fmla="*/ 1724025 h 1828800"/>
                  <a:gd name="connsiteX56" fmla="*/ 981075 w 1276350"/>
                  <a:gd name="connsiteY56" fmla="*/ 1704975 h 1828800"/>
                  <a:gd name="connsiteX57" fmla="*/ 1009650 w 1276350"/>
                  <a:gd name="connsiteY57" fmla="*/ 1695450 h 1828800"/>
                  <a:gd name="connsiteX58" fmla="*/ 1066800 w 1276350"/>
                  <a:gd name="connsiteY58" fmla="*/ 1666875 h 1828800"/>
                  <a:gd name="connsiteX59" fmla="*/ 1095375 w 1276350"/>
                  <a:gd name="connsiteY59" fmla="*/ 1647825 h 1828800"/>
                  <a:gd name="connsiteX60" fmla="*/ 1133475 w 1276350"/>
                  <a:gd name="connsiteY60" fmla="*/ 1590675 h 1828800"/>
                  <a:gd name="connsiteX61" fmla="*/ 1143000 w 1276350"/>
                  <a:gd name="connsiteY61" fmla="*/ 1562100 h 1828800"/>
                  <a:gd name="connsiteX62" fmla="*/ 1181100 w 1276350"/>
                  <a:gd name="connsiteY62" fmla="*/ 1504950 h 1828800"/>
                  <a:gd name="connsiteX63" fmla="*/ 1219200 w 1276350"/>
                  <a:gd name="connsiteY63" fmla="*/ 1390650 h 1828800"/>
                  <a:gd name="connsiteX64" fmla="*/ 1228725 w 1276350"/>
                  <a:gd name="connsiteY64" fmla="*/ 1343025 h 1828800"/>
                  <a:gd name="connsiteX65" fmla="*/ 1247775 w 1276350"/>
                  <a:gd name="connsiteY65" fmla="*/ 1257300 h 1828800"/>
                  <a:gd name="connsiteX66" fmla="*/ 1257300 w 1276350"/>
                  <a:gd name="connsiteY66" fmla="*/ 962025 h 1828800"/>
                  <a:gd name="connsiteX67" fmla="*/ 1266825 w 1276350"/>
                  <a:gd name="connsiteY67" fmla="*/ 914400 h 1828800"/>
                  <a:gd name="connsiteX68" fmla="*/ 1276350 w 1276350"/>
                  <a:gd name="connsiteY68" fmla="*/ 847725 h 1828800"/>
                  <a:gd name="connsiteX69" fmla="*/ 1266825 w 1276350"/>
                  <a:gd name="connsiteY69" fmla="*/ 628650 h 1828800"/>
                  <a:gd name="connsiteX70" fmla="*/ 1257300 w 1276350"/>
                  <a:gd name="connsiteY70" fmla="*/ 476250 h 1828800"/>
                  <a:gd name="connsiteX71" fmla="*/ 1238250 w 1276350"/>
                  <a:gd name="connsiteY71" fmla="*/ 381000 h 1828800"/>
                  <a:gd name="connsiteX72" fmla="*/ 1238250 w 1276350"/>
                  <a:gd name="connsiteY72"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95275 w 1276350"/>
                  <a:gd name="connsiteY21" fmla="*/ 657225 h 1828800"/>
                  <a:gd name="connsiteX22" fmla="*/ 266700 w 1276350"/>
                  <a:gd name="connsiteY22" fmla="*/ 666750 h 1828800"/>
                  <a:gd name="connsiteX23" fmla="*/ 219075 w 1276350"/>
                  <a:gd name="connsiteY23" fmla="*/ 714375 h 1828800"/>
                  <a:gd name="connsiteX24" fmla="*/ 190500 w 1276350"/>
                  <a:gd name="connsiteY24" fmla="*/ 733425 h 1828800"/>
                  <a:gd name="connsiteX25" fmla="*/ 171450 w 1276350"/>
                  <a:gd name="connsiteY25" fmla="*/ 762000 h 1828800"/>
                  <a:gd name="connsiteX26" fmla="*/ 152400 w 1276350"/>
                  <a:gd name="connsiteY26" fmla="*/ 819150 h 1828800"/>
                  <a:gd name="connsiteX27" fmla="*/ 152400 w 1276350"/>
                  <a:gd name="connsiteY27" fmla="*/ 1085850 h 1828800"/>
                  <a:gd name="connsiteX28" fmla="*/ 114300 w 1276350"/>
                  <a:gd name="connsiteY28" fmla="*/ 1143000 h 1828800"/>
                  <a:gd name="connsiteX29" fmla="*/ 66675 w 1276350"/>
                  <a:gd name="connsiteY29" fmla="*/ 1200150 h 1828800"/>
                  <a:gd name="connsiteX30" fmla="*/ 38100 w 1276350"/>
                  <a:gd name="connsiteY30" fmla="*/ 1219200 h 1828800"/>
                  <a:gd name="connsiteX31" fmla="*/ 28575 w 1276350"/>
                  <a:gd name="connsiteY31" fmla="*/ 1247775 h 1828800"/>
                  <a:gd name="connsiteX32" fmla="*/ 0 w 1276350"/>
                  <a:gd name="connsiteY32" fmla="*/ 1304925 h 1828800"/>
                  <a:gd name="connsiteX33" fmla="*/ 9525 w 1276350"/>
                  <a:gd name="connsiteY33" fmla="*/ 1381125 h 1828800"/>
                  <a:gd name="connsiteX34" fmla="*/ 38100 w 1276350"/>
                  <a:gd name="connsiteY34" fmla="*/ 1485900 h 1828800"/>
                  <a:gd name="connsiteX35" fmla="*/ 47625 w 1276350"/>
                  <a:gd name="connsiteY35" fmla="*/ 1524000 h 1828800"/>
                  <a:gd name="connsiteX36" fmla="*/ 57150 w 1276350"/>
                  <a:gd name="connsiteY36" fmla="*/ 1552575 h 1828800"/>
                  <a:gd name="connsiteX37" fmla="*/ 66675 w 1276350"/>
                  <a:gd name="connsiteY37" fmla="*/ 1590675 h 1828800"/>
                  <a:gd name="connsiteX38" fmla="*/ 76200 w 1276350"/>
                  <a:gd name="connsiteY38" fmla="*/ 1619250 h 1828800"/>
                  <a:gd name="connsiteX39" fmla="*/ 85725 w 1276350"/>
                  <a:gd name="connsiteY39" fmla="*/ 1657350 h 1828800"/>
                  <a:gd name="connsiteX40" fmla="*/ 104775 w 1276350"/>
                  <a:gd name="connsiteY40" fmla="*/ 1685925 h 1828800"/>
                  <a:gd name="connsiteX41" fmla="*/ 161925 w 1276350"/>
                  <a:gd name="connsiteY41" fmla="*/ 1733550 h 1828800"/>
                  <a:gd name="connsiteX42" fmla="*/ 219075 w 1276350"/>
                  <a:gd name="connsiteY42" fmla="*/ 1752600 h 1828800"/>
                  <a:gd name="connsiteX43" fmla="*/ 247650 w 1276350"/>
                  <a:gd name="connsiteY43" fmla="*/ 1762125 h 1828800"/>
                  <a:gd name="connsiteX44" fmla="*/ 304800 w 1276350"/>
                  <a:gd name="connsiteY44" fmla="*/ 1800225 h 1828800"/>
                  <a:gd name="connsiteX45" fmla="*/ 333375 w 1276350"/>
                  <a:gd name="connsiteY45" fmla="*/ 1819275 h 1828800"/>
                  <a:gd name="connsiteX46" fmla="*/ 361950 w 1276350"/>
                  <a:gd name="connsiteY46" fmla="*/ 1828800 h 1828800"/>
                  <a:gd name="connsiteX47" fmla="*/ 504825 w 1276350"/>
                  <a:gd name="connsiteY47" fmla="*/ 1819275 h 1828800"/>
                  <a:gd name="connsiteX48" fmla="*/ 533400 w 1276350"/>
                  <a:gd name="connsiteY48" fmla="*/ 1809750 h 1828800"/>
                  <a:gd name="connsiteX49" fmla="*/ 628650 w 1276350"/>
                  <a:gd name="connsiteY49" fmla="*/ 1781175 h 1828800"/>
                  <a:gd name="connsiteX50" fmla="*/ 685800 w 1276350"/>
                  <a:gd name="connsiteY50" fmla="*/ 1762125 h 1828800"/>
                  <a:gd name="connsiteX51" fmla="*/ 723900 w 1276350"/>
                  <a:gd name="connsiteY51" fmla="*/ 1752600 h 1828800"/>
                  <a:gd name="connsiteX52" fmla="*/ 819150 w 1276350"/>
                  <a:gd name="connsiteY52" fmla="*/ 1743075 h 1828800"/>
                  <a:gd name="connsiteX53" fmla="*/ 866775 w 1276350"/>
                  <a:gd name="connsiteY53" fmla="*/ 1733550 h 1828800"/>
                  <a:gd name="connsiteX54" fmla="*/ 923925 w 1276350"/>
                  <a:gd name="connsiteY54" fmla="*/ 1724025 h 1828800"/>
                  <a:gd name="connsiteX55" fmla="*/ 981075 w 1276350"/>
                  <a:gd name="connsiteY55" fmla="*/ 1704975 h 1828800"/>
                  <a:gd name="connsiteX56" fmla="*/ 1009650 w 1276350"/>
                  <a:gd name="connsiteY56" fmla="*/ 1695450 h 1828800"/>
                  <a:gd name="connsiteX57" fmla="*/ 1066800 w 1276350"/>
                  <a:gd name="connsiteY57" fmla="*/ 1666875 h 1828800"/>
                  <a:gd name="connsiteX58" fmla="*/ 1095375 w 1276350"/>
                  <a:gd name="connsiteY58" fmla="*/ 1647825 h 1828800"/>
                  <a:gd name="connsiteX59" fmla="*/ 1133475 w 1276350"/>
                  <a:gd name="connsiteY59" fmla="*/ 1590675 h 1828800"/>
                  <a:gd name="connsiteX60" fmla="*/ 1143000 w 1276350"/>
                  <a:gd name="connsiteY60" fmla="*/ 1562100 h 1828800"/>
                  <a:gd name="connsiteX61" fmla="*/ 1181100 w 1276350"/>
                  <a:gd name="connsiteY61" fmla="*/ 1504950 h 1828800"/>
                  <a:gd name="connsiteX62" fmla="*/ 1219200 w 1276350"/>
                  <a:gd name="connsiteY62" fmla="*/ 1390650 h 1828800"/>
                  <a:gd name="connsiteX63" fmla="*/ 1228725 w 1276350"/>
                  <a:gd name="connsiteY63" fmla="*/ 1343025 h 1828800"/>
                  <a:gd name="connsiteX64" fmla="*/ 1247775 w 1276350"/>
                  <a:gd name="connsiteY64" fmla="*/ 1257300 h 1828800"/>
                  <a:gd name="connsiteX65" fmla="*/ 1257300 w 1276350"/>
                  <a:gd name="connsiteY65" fmla="*/ 962025 h 1828800"/>
                  <a:gd name="connsiteX66" fmla="*/ 1266825 w 1276350"/>
                  <a:gd name="connsiteY66" fmla="*/ 914400 h 1828800"/>
                  <a:gd name="connsiteX67" fmla="*/ 1276350 w 1276350"/>
                  <a:gd name="connsiteY67" fmla="*/ 847725 h 1828800"/>
                  <a:gd name="connsiteX68" fmla="*/ 1266825 w 1276350"/>
                  <a:gd name="connsiteY68" fmla="*/ 628650 h 1828800"/>
                  <a:gd name="connsiteX69" fmla="*/ 1257300 w 1276350"/>
                  <a:gd name="connsiteY69" fmla="*/ 476250 h 1828800"/>
                  <a:gd name="connsiteX70" fmla="*/ 1238250 w 1276350"/>
                  <a:gd name="connsiteY70" fmla="*/ 381000 h 1828800"/>
                  <a:gd name="connsiteX71" fmla="*/ 1238250 w 1276350"/>
                  <a:gd name="connsiteY71"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90500 w 1276350"/>
                  <a:gd name="connsiteY23" fmla="*/ 733425 h 1828800"/>
                  <a:gd name="connsiteX24" fmla="*/ 171450 w 1276350"/>
                  <a:gd name="connsiteY24" fmla="*/ 762000 h 1828800"/>
                  <a:gd name="connsiteX25" fmla="*/ 152400 w 1276350"/>
                  <a:gd name="connsiteY25" fmla="*/ 819150 h 1828800"/>
                  <a:gd name="connsiteX26" fmla="*/ 152400 w 1276350"/>
                  <a:gd name="connsiteY26" fmla="*/ 1085850 h 1828800"/>
                  <a:gd name="connsiteX27" fmla="*/ 114300 w 1276350"/>
                  <a:gd name="connsiteY27" fmla="*/ 1143000 h 1828800"/>
                  <a:gd name="connsiteX28" fmla="*/ 66675 w 1276350"/>
                  <a:gd name="connsiteY28" fmla="*/ 1200150 h 1828800"/>
                  <a:gd name="connsiteX29" fmla="*/ 38100 w 1276350"/>
                  <a:gd name="connsiteY29" fmla="*/ 1219200 h 1828800"/>
                  <a:gd name="connsiteX30" fmla="*/ 28575 w 1276350"/>
                  <a:gd name="connsiteY30" fmla="*/ 1247775 h 1828800"/>
                  <a:gd name="connsiteX31" fmla="*/ 0 w 1276350"/>
                  <a:gd name="connsiteY31" fmla="*/ 1304925 h 1828800"/>
                  <a:gd name="connsiteX32" fmla="*/ 9525 w 1276350"/>
                  <a:gd name="connsiteY32" fmla="*/ 1381125 h 1828800"/>
                  <a:gd name="connsiteX33" fmla="*/ 38100 w 1276350"/>
                  <a:gd name="connsiteY33" fmla="*/ 1485900 h 1828800"/>
                  <a:gd name="connsiteX34" fmla="*/ 47625 w 1276350"/>
                  <a:gd name="connsiteY34" fmla="*/ 1524000 h 1828800"/>
                  <a:gd name="connsiteX35" fmla="*/ 57150 w 1276350"/>
                  <a:gd name="connsiteY35" fmla="*/ 1552575 h 1828800"/>
                  <a:gd name="connsiteX36" fmla="*/ 66675 w 1276350"/>
                  <a:gd name="connsiteY36" fmla="*/ 1590675 h 1828800"/>
                  <a:gd name="connsiteX37" fmla="*/ 76200 w 1276350"/>
                  <a:gd name="connsiteY37" fmla="*/ 1619250 h 1828800"/>
                  <a:gd name="connsiteX38" fmla="*/ 85725 w 1276350"/>
                  <a:gd name="connsiteY38" fmla="*/ 1657350 h 1828800"/>
                  <a:gd name="connsiteX39" fmla="*/ 104775 w 1276350"/>
                  <a:gd name="connsiteY39" fmla="*/ 1685925 h 1828800"/>
                  <a:gd name="connsiteX40" fmla="*/ 161925 w 1276350"/>
                  <a:gd name="connsiteY40" fmla="*/ 1733550 h 1828800"/>
                  <a:gd name="connsiteX41" fmla="*/ 219075 w 1276350"/>
                  <a:gd name="connsiteY41" fmla="*/ 1752600 h 1828800"/>
                  <a:gd name="connsiteX42" fmla="*/ 247650 w 1276350"/>
                  <a:gd name="connsiteY42" fmla="*/ 1762125 h 1828800"/>
                  <a:gd name="connsiteX43" fmla="*/ 304800 w 1276350"/>
                  <a:gd name="connsiteY43" fmla="*/ 1800225 h 1828800"/>
                  <a:gd name="connsiteX44" fmla="*/ 333375 w 1276350"/>
                  <a:gd name="connsiteY44" fmla="*/ 1819275 h 1828800"/>
                  <a:gd name="connsiteX45" fmla="*/ 361950 w 1276350"/>
                  <a:gd name="connsiteY45" fmla="*/ 1828800 h 1828800"/>
                  <a:gd name="connsiteX46" fmla="*/ 504825 w 1276350"/>
                  <a:gd name="connsiteY46" fmla="*/ 1819275 h 1828800"/>
                  <a:gd name="connsiteX47" fmla="*/ 533400 w 1276350"/>
                  <a:gd name="connsiteY47" fmla="*/ 1809750 h 1828800"/>
                  <a:gd name="connsiteX48" fmla="*/ 628650 w 1276350"/>
                  <a:gd name="connsiteY48" fmla="*/ 1781175 h 1828800"/>
                  <a:gd name="connsiteX49" fmla="*/ 685800 w 1276350"/>
                  <a:gd name="connsiteY49" fmla="*/ 1762125 h 1828800"/>
                  <a:gd name="connsiteX50" fmla="*/ 723900 w 1276350"/>
                  <a:gd name="connsiteY50" fmla="*/ 1752600 h 1828800"/>
                  <a:gd name="connsiteX51" fmla="*/ 819150 w 1276350"/>
                  <a:gd name="connsiteY51" fmla="*/ 1743075 h 1828800"/>
                  <a:gd name="connsiteX52" fmla="*/ 866775 w 1276350"/>
                  <a:gd name="connsiteY52" fmla="*/ 1733550 h 1828800"/>
                  <a:gd name="connsiteX53" fmla="*/ 923925 w 1276350"/>
                  <a:gd name="connsiteY53" fmla="*/ 1724025 h 1828800"/>
                  <a:gd name="connsiteX54" fmla="*/ 981075 w 1276350"/>
                  <a:gd name="connsiteY54" fmla="*/ 1704975 h 1828800"/>
                  <a:gd name="connsiteX55" fmla="*/ 1009650 w 1276350"/>
                  <a:gd name="connsiteY55" fmla="*/ 1695450 h 1828800"/>
                  <a:gd name="connsiteX56" fmla="*/ 1066800 w 1276350"/>
                  <a:gd name="connsiteY56" fmla="*/ 1666875 h 1828800"/>
                  <a:gd name="connsiteX57" fmla="*/ 1095375 w 1276350"/>
                  <a:gd name="connsiteY57" fmla="*/ 1647825 h 1828800"/>
                  <a:gd name="connsiteX58" fmla="*/ 1133475 w 1276350"/>
                  <a:gd name="connsiteY58" fmla="*/ 1590675 h 1828800"/>
                  <a:gd name="connsiteX59" fmla="*/ 1143000 w 1276350"/>
                  <a:gd name="connsiteY59" fmla="*/ 1562100 h 1828800"/>
                  <a:gd name="connsiteX60" fmla="*/ 1181100 w 1276350"/>
                  <a:gd name="connsiteY60" fmla="*/ 1504950 h 1828800"/>
                  <a:gd name="connsiteX61" fmla="*/ 1219200 w 1276350"/>
                  <a:gd name="connsiteY61" fmla="*/ 1390650 h 1828800"/>
                  <a:gd name="connsiteX62" fmla="*/ 1228725 w 1276350"/>
                  <a:gd name="connsiteY62" fmla="*/ 1343025 h 1828800"/>
                  <a:gd name="connsiteX63" fmla="*/ 1247775 w 1276350"/>
                  <a:gd name="connsiteY63" fmla="*/ 1257300 h 1828800"/>
                  <a:gd name="connsiteX64" fmla="*/ 1257300 w 1276350"/>
                  <a:gd name="connsiteY64" fmla="*/ 962025 h 1828800"/>
                  <a:gd name="connsiteX65" fmla="*/ 1266825 w 1276350"/>
                  <a:gd name="connsiteY65" fmla="*/ 914400 h 1828800"/>
                  <a:gd name="connsiteX66" fmla="*/ 1276350 w 1276350"/>
                  <a:gd name="connsiteY66" fmla="*/ 847725 h 1828800"/>
                  <a:gd name="connsiteX67" fmla="*/ 1266825 w 1276350"/>
                  <a:gd name="connsiteY67" fmla="*/ 628650 h 1828800"/>
                  <a:gd name="connsiteX68" fmla="*/ 1257300 w 1276350"/>
                  <a:gd name="connsiteY68" fmla="*/ 476250 h 1828800"/>
                  <a:gd name="connsiteX69" fmla="*/ 1238250 w 1276350"/>
                  <a:gd name="connsiteY69" fmla="*/ 381000 h 1828800"/>
                  <a:gd name="connsiteX70" fmla="*/ 1238250 w 1276350"/>
                  <a:gd name="connsiteY70"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71450 w 1276350"/>
                  <a:gd name="connsiteY23" fmla="*/ 762000 h 1828800"/>
                  <a:gd name="connsiteX24" fmla="*/ 152400 w 1276350"/>
                  <a:gd name="connsiteY24" fmla="*/ 819150 h 1828800"/>
                  <a:gd name="connsiteX25" fmla="*/ 152400 w 1276350"/>
                  <a:gd name="connsiteY25" fmla="*/ 1085850 h 1828800"/>
                  <a:gd name="connsiteX26" fmla="*/ 114300 w 1276350"/>
                  <a:gd name="connsiteY26" fmla="*/ 1143000 h 1828800"/>
                  <a:gd name="connsiteX27" fmla="*/ 66675 w 1276350"/>
                  <a:gd name="connsiteY27" fmla="*/ 1200150 h 1828800"/>
                  <a:gd name="connsiteX28" fmla="*/ 38100 w 1276350"/>
                  <a:gd name="connsiteY28" fmla="*/ 1219200 h 1828800"/>
                  <a:gd name="connsiteX29" fmla="*/ 28575 w 1276350"/>
                  <a:gd name="connsiteY29" fmla="*/ 1247775 h 1828800"/>
                  <a:gd name="connsiteX30" fmla="*/ 0 w 1276350"/>
                  <a:gd name="connsiteY30" fmla="*/ 1304925 h 1828800"/>
                  <a:gd name="connsiteX31" fmla="*/ 9525 w 1276350"/>
                  <a:gd name="connsiteY31" fmla="*/ 1381125 h 1828800"/>
                  <a:gd name="connsiteX32" fmla="*/ 38100 w 1276350"/>
                  <a:gd name="connsiteY32" fmla="*/ 1485900 h 1828800"/>
                  <a:gd name="connsiteX33" fmla="*/ 47625 w 1276350"/>
                  <a:gd name="connsiteY33" fmla="*/ 1524000 h 1828800"/>
                  <a:gd name="connsiteX34" fmla="*/ 57150 w 1276350"/>
                  <a:gd name="connsiteY34" fmla="*/ 1552575 h 1828800"/>
                  <a:gd name="connsiteX35" fmla="*/ 66675 w 1276350"/>
                  <a:gd name="connsiteY35" fmla="*/ 1590675 h 1828800"/>
                  <a:gd name="connsiteX36" fmla="*/ 76200 w 1276350"/>
                  <a:gd name="connsiteY36" fmla="*/ 1619250 h 1828800"/>
                  <a:gd name="connsiteX37" fmla="*/ 85725 w 1276350"/>
                  <a:gd name="connsiteY37" fmla="*/ 1657350 h 1828800"/>
                  <a:gd name="connsiteX38" fmla="*/ 104775 w 1276350"/>
                  <a:gd name="connsiteY38" fmla="*/ 1685925 h 1828800"/>
                  <a:gd name="connsiteX39" fmla="*/ 161925 w 1276350"/>
                  <a:gd name="connsiteY39" fmla="*/ 1733550 h 1828800"/>
                  <a:gd name="connsiteX40" fmla="*/ 219075 w 1276350"/>
                  <a:gd name="connsiteY40" fmla="*/ 1752600 h 1828800"/>
                  <a:gd name="connsiteX41" fmla="*/ 247650 w 1276350"/>
                  <a:gd name="connsiteY41" fmla="*/ 1762125 h 1828800"/>
                  <a:gd name="connsiteX42" fmla="*/ 304800 w 1276350"/>
                  <a:gd name="connsiteY42" fmla="*/ 1800225 h 1828800"/>
                  <a:gd name="connsiteX43" fmla="*/ 333375 w 1276350"/>
                  <a:gd name="connsiteY43" fmla="*/ 1819275 h 1828800"/>
                  <a:gd name="connsiteX44" fmla="*/ 361950 w 1276350"/>
                  <a:gd name="connsiteY44" fmla="*/ 1828800 h 1828800"/>
                  <a:gd name="connsiteX45" fmla="*/ 504825 w 1276350"/>
                  <a:gd name="connsiteY45" fmla="*/ 1819275 h 1828800"/>
                  <a:gd name="connsiteX46" fmla="*/ 533400 w 1276350"/>
                  <a:gd name="connsiteY46" fmla="*/ 1809750 h 1828800"/>
                  <a:gd name="connsiteX47" fmla="*/ 628650 w 1276350"/>
                  <a:gd name="connsiteY47" fmla="*/ 1781175 h 1828800"/>
                  <a:gd name="connsiteX48" fmla="*/ 685800 w 1276350"/>
                  <a:gd name="connsiteY48" fmla="*/ 1762125 h 1828800"/>
                  <a:gd name="connsiteX49" fmla="*/ 723900 w 1276350"/>
                  <a:gd name="connsiteY49" fmla="*/ 1752600 h 1828800"/>
                  <a:gd name="connsiteX50" fmla="*/ 819150 w 1276350"/>
                  <a:gd name="connsiteY50" fmla="*/ 1743075 h 1828800"/>
                  <a:gd name="connsiteX51" fmla="*/ 866775 w 1276350"/>
                  <a:gd name="connsiteY51" fmla="*/ 1733550 h 1828800"/>
                  <a:gd name="connsiteX52" fmla="*/ 923925 w 1276350"/>
                  <a:gd name="connsiteY52" fmla="*/ 1724025 h 1828800"/>
                  <a:gd name="connsiteX53" fmla="*/ 981075 w 1276350"/>
                  <a:gd name="connsiteY53" fmla="*/ 1704975 h 1828800"/>
                  <a:gd name="connsiteX54" fmla="*/ 1009650 w 1276350"/>
                  <a:gd name="connsiteY54" fmla="*/ 1695450 h 1828800"/>
                  <a:gd name="connsiteX55" fmla="*/ 1066800 w 1276350"/>
                  <a:gd name="connsiteY55" fmla="*/ 1666875 h 1828800"/>
                  <a:gd name="connsiteX56" fmla="*/ 1095375 w 1276350"/>
                  <a:gd name="connsiteY56" fmla="*/ 1647825 h 1828800"/>
                  <a:gd name="connsiteX57" fmla="*/ 1133475 w 1276350"/>
                  <a:gd name="connsiteY57" fmla="*/ 1590675 h 1828800"/>
                  <a:gd name="connsiteX58" fmla="*/ 1143000 w 1276350"/>
                  <a:gd name="connsiteY58" fmla="*/ 1562100 h 1828800"/>
                  <a:gd name="connsiteX59" fmla="*/ 1181100 w 1276350"/>
                  <a:gd name="connsiteY59" fmla="*/ 1504950 h 1828800"/>
                  <a:gd name="connsiteX60" fmla="*/ 1219200 w 1276350"/>
                  <a:gd name="connsiteY60" fmla="*/ 1390650 h 1828800"/>
                  <a:gd name="connsiteX61" fmla="*/ 1228725 w 1276350"/>
                  <a:gd name="connsiteY61" fmla="*/ 1343025 h 1828800"/>
                  <a:gd name="connsiteX62" fmla="*/ 1247775 w 1276350"/>
                  <a:gd name="connsiteY62" fmla="*/ 1257300 h 1828800"/>
                  <a:gd name="connsiteX63" fmla="*/ 1257300 w 1276350"/>
                  <a:gd name="connsiteY63" fmla="*/ 962025 h 1828800"/>
                  <a:gd name="connsiteX64" fmla="*/ 1266825 w 1276350"/>
                  <a:gd name="connsiteY64" fmla="*/ 914400 h 1828800"/>
                  <a:gd name="connsiteX65" fmla="*/ 1276350 w 1276350"/>
                  <a:gd name="connsiteY65" fmla="*/ 847725 h 1828800"/>
                  <a:gd name="connsiteX66" fmla="*/ 1266825 w 1276350"/>
                  <a:gd name="connsiteY66" fmla="*/ 628650 h 1828800"/>
                  <a:gd name="connsiteX67" fmla="*/ 1257300 w 1276350"/>
                  <a:gd name="connsiteY67" fmla="*/ 476250 h 1828800"/>
                  <a:gd name="connsiteX68" fmla="*/ 1238250 w 1276350"/>
                  <a:gd name="connsiteY68" fmla="*/ 381000 h 1828800"/>
                  <a:gd name="connsiteX69" fmla="*/ 1238250 w 1276350"/>
                  <a:gd name="connsiteY6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866775 w 1276350"/>
                  <a:gd name="connsiteY50" fmla="*/ 1733550 h 1828800"/>
                  <a:gd name="connsiteX51" fmla="*/ 923925 w 1276350"/>
                  <a:gd name="connsiteY51" fmla="*/ 1724025 h 1828800"/>
                  <a:gd name="connsiteX52" fmla="*/ 981075 w 1276350"/>
                  <a:gd name="connsiteY52" fmla="*/ 1704975 h 1828800"/>
                  <a:gd name="connsiteX53" fmla="*/ 1009650 w 1276350"/>
                  <a:gd name="connsiteY53" fmla="*/ 1695450 h 1828800"/>
                  <a:gd name="connsiteX54" fmla="*/ 1066800 w 1276350"/>
                  <a:gd name="connsiteY54" fmla="*/ 1666875 h 1828800"/>
                  <a:gd name="connsiteX55" fmla="*/ 1095375 w 1276350"/>
                  <a:gd name="connsiteY55" fmla="*/ 1647825 h 1828800"/>
                  <a:gd name="connsiteX56" fmla="*/ 1133475 w 1276350"/>
                  <a:gd name="connsiteY56" fmla="*/ 1590675 h 1828800"/>
                  <a:gd name="connsiteX57" fmla="*/ 1143000 w 1276350"/>
                  <a:gd name="connsiteY57" fmla="*/ 1562100 h 1828800"/>
                  <a:gd name="connsiteX58" fmla="*/ 1181100 w 1276350"/>
                  <a:gd name="connsiteY58" fmla="*/ 1504950 h 1828800"/>
                  <a:gd name="connsiteX59" fmla="*/ 1219200 w 1276350"/>
                  <a:gd name="connsiteY59" fmla="*/ 1390650 h 1828800"/>
                  <a:gd name="connsiteX60" fmla="*/ 1228725 w 1276350"/>
                  <a:gd name="connsiteY60" fmla="*/ 1343025 h 1828800"/>
                  <a:gd name="connsiteX61" fmla="*/ 1247775 w 1276350"/>
                  <a:gd name="connsiteY61" fmla="*/ 1257300 h 1828800"/>
                  <a:gd name="connsiteX62" fmla="*/ 1257300 w 1276350"/>
                  <a:gd name="connsiteY62" fmla="*/ 962025 h 1828800"/>
                  <a:gd name="connsiteX63" fmla="*/ 1266825 w 1276350"/>
                  <a:gd name="connsiteY63" fmla="*/ 914400 h 1828800"/>
                  <a:gd name="connsiteX64" fmla="*/ 1276350 w 1276350"/>
                  <a:gd name="connsiteY64" fmla="*/ 847725 h 1828800"/>
                  <a:gd name="connsiteX65" fmla="*/ 1266825 w 1276350"/>
                  <a:gd name="connsiteY65" fmla="*/ 628650 h 1828800"/>
                  <a:gd name="connsiteX66" fmla="*/ 1257300 w 1276350"/>
                  <a:gd name="connsiteY66" fmla="*/ 476250 h 1828800"/>
                  <a:gd name="connsiteX67" fmla="*/ 1238250 w 1276350"/>
                  <a:gd name="connsiteY67" fmla="*/ 381000 h 1828800"/>
                  <a:gd name="connsiteX68" fmla="*/ 1238250 w 1276350"/>
                  <a:gd name="connsiteY6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981075 w 1276350"/>
                  <a:gd name="connsiteY51" fmla="*/ 1704975 h 1828800"/>
                  <a:gd name="connsiteX52" fmla="*/ 1009650 w 1276350"/>
                  <a:gd name="connsiteY52" fmla="*/ 1695450 h 1828800"/>
                  <a:gd name="connsiteX53" fmla="*/ 1066800 w 1276350"/>
                  <a:gd name="connsiteY53" fmla="*/ 1666875 h 1828800"/>
                  <a:gd name="connsiteX54" fmla="*/ 1095375 w 1276350"/>
                  <a:gd name="connsiteY54" fmla="*/ 1647825 h 1828800"/>
                  <a:gd name="connsiteX55" fmla="*/ 1133475 w 1276350"/>
                  <a:gd name="connsiteY55" fmla="*/ 1590675 h 1828800"/>
                  <a:gd name="connsiteX56" fmla="*/ 1143000 w 1276350"/>
                  <a:gd name="connsiteY56" fmla="*/ 1562100 h 1828800"/>
                  <a:gd name="connsiteX57" fmla="*/ 1181100 w 1276350"/>
                  <a:gd name="connsiteY57" fmla="*/ 1504950 h 1828800"/>
                  <a:gd name="connsiteX58" fmla="*/ 1219200 w 1276350"/>
                  <a:gd name="connsiteY58" fmla="*/ 1390650 h 1828800"/>
                  <a:gd name="connsiteX59" fmla="*/ 1228725 w 1276350"/>
                  <a:gd name="connsiteY59" fmla="*/ 1343025 h 1828800"/>
                  <a:gd name="connsiteX60" fmla="*/ 1247775 w 1276350"/>
                  <a:gd name="connsiteY60" fmla="*/ 1257300 h 1828800"/>
                  <a:gd name="connsiteX61" fmla="*/ 1257300 w 1276350"/>
                  <a:gd name="connsiteY61" fmla="*/ 962025 h 1828800"/>
                  <a:gd name="connsiteX62" fmla="*/ 1266825 w 1276350"/>
                  <a:gd name="connsiteY62" fmla="*/ 914400 h 1828800"/>
                  <a:gd name="connsiteX63" fmla="*/ 1276350 w 1276350"/>
                  <a:gd name="connsiteY63" fmla="*/ 847725 h 1828800"/>
                  <a:gd name="connsiteX64" fmla="*/ 1266825 w 1276350"/>
                  <a:gd name="connsiteY64" fmla="*/ 628650 h 1828800"/>
                  <a:gd name="connsiteX65" fmla="*/ 1257300 w 1276350"/>
                  <a:gd name="connsiteY65" fmla="*/ 476250 h 1828800"/>
                  <a:gd name="connsiteX66" fmla="*/ 1238250 w 1276350"/>
                  <a:gd name="connsiteY66" fmla="*/ 381000 h 1828800"/>
                  <a:gd name="connsiteX67" fmla="*/ 1238250 w 1276350"/>
                  <a:gd name="connsiteY6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095375 w 1276350"/>
                  <a:gd name="connsiteY53" fmla="*/ 1647825 h 1828800"/>
                  <a:gd name="connsiteX54" fmla="*/ 1133475 w 1276350"/>
                  <a:gd name="connsiteY54" fmla="*/ 1590675 h 1828800"/>
                  <a:gd name="connsiteX55" fmla="*/ 1143000 w 1276350"/>
                  <a:gd name="connsiteY55" fmla="*/ 1562100 h 1828800"/>
                  <a:gd name="connsiteX56" fmla="*/ 1181100 w 1276350"/>
                  <a:gd name="connsiteY56" fmla="*/ 1504950 h 1828800"/>
                  <a:gd name="connsiteX57" fmla="*/ 1219200 w 1276350"/>
                  <a:gd name="connsiteY57" fmla="*/ 1390650 h 1828800"/>
                  <a:gd name="connsiteX58" fmla="*/ 1228725 w 1276350"/>
                  <a:gd name="connsiteY58" fmla="*/ 1343025 h 1828800"/>
                  <a:gd name="connsiteX59" fmla="*/ 1247775 w 1276350"/>
                  <a:gd name="connsiteY59" fmla="*/ 1257300 h 1828800"/>
                  <a:gd name="connsiteX60" fmla="*/ 1257300 w 1276350"/>
                  <a:gd name="connsiteY60" fmla="*/ 962025 h 1828800"/>
                  <a:gd name="connsiteX61" fmla="*/ 1266825 w 1276350"/>
                  <a:gd name="connsiteY61" fmla="*/ 914400 h 1828800"/>
                  <a:gd name="connsiteX62" fmla="*/ 1276350 w 1276350"/>
                  <a:gd name="connsiteY62" fmla="*/ 847725 h 1828800"/>
                  <a:gd name="connsiteX63" fmla="*/ 1266825 w 1276350"/>
                  <a:gd name="connsiteY63" fmla="*/ 628650 h 1828800"/>
                  <a:gd name="connsiteX64" fmla="*/ 1257300 w 1276350"/>
                  <a:gd name="connsiteY64" fmla="*/ 476250 h 1828800"/>
                  <a:gd name="connsiteX65" fmla="*/ 1238250 w 1276350"/>
                  <a:gd name="connsiteY65" fmla="*/ 381000 h 1828800"/>
                  <a:gd name="connsiteX66" fmla="*/ 1238250 w 1276350"/>
                  <a:gd name="connsiteY6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43000 w 1276350"/>
                  <a:gd name="connsiteY54" fmla="*/ 1562100 h 1828800"/>
                  <a:gd name="connsiteX55" fmla="*/ 1181100 w 1276350"/>
                  <a:gd name="connsiteY55" fmla="*/ 1504950 h 1828800"/>
                  <a:gd name="connsiteX56" fmla="*/ 1219200 w 1276350"/>
                  <a:gd name="connsiteY56" fmla="*/ 1390650 h 1828800"/>
                  <a:gd name="connsiteX57" fmla="*/ 1228725 w 1276350"/>
                  <a:gd name="connsiteY57" fmla="*/ 1343025 h 1828800"/>
                  <a:gd name="connsiteX58" fmla="*/ 1247775 w 1276350"/>
                  <a:gd name="connsiteY58" fmla="*/ 1257300 h 1828800"/>
                  <a:gd name="connsiteX59" fmla="*/ 1257300 w 1276350"/>
                  <a:gd name="connsiteY59" fmla="*/ 962025 h 1828800"/>
                  <a:gd name="connsiteX60" fmla="*/ 1266825 w 1276350"/>
                  <a:gd name="connsiteY60" fmla="*/ 914400 h 1828800"/>
                  <a:gd name="connsiteX61" fmla="*/ 1276350 w 1276350"/>
                  <a:gd name="connsiteY61" fmla="*/ 847725 h 1828800"/>
                  <a:gd name="connsiteX62" fmla="*/ 1266825 w 1276350"/>
                  <a:gd name="connsiteY62" fmla="*/ 628650 h 1828800"/>
                  <a:gd name="connsiteX63" fmla="*/ 1257300 w 1276350"/>
                  <a:gd name="connsiteY63" fmla="*/ 476250 h 1828800"/>
                  <a:gd name="connsiteX64" fmla="*/ 1238250 w 1276350"/>
                  <a:gd name="connsiteY64" fmla="*/ 381000 h 1828800"/>
                  <a:gd name="connsiteX65" fmla="*/ 1238250 w 1276350"/>
                  <a:gd name="connsiteY65"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81100 w 1276350"/>
                  <a:gd name="connsiteY54" fmla="*/ 1504950 h 1828800"/>
                  <a:gd name="connsiteX55" fmla="*/ 1219200 w 1276350"/>
                  <a:gd name="connsiteY55" fmla="*/ 1390650 h 1828800"/>
                  <a:gd name="connsiteX56" fmla="*/ 1228725 w 1276350"/>
                  <a:gd name="connsiteY56" fmla="*/ 1343025 h 1828800"/>
                  <a:gd name="connsiteX57" fmla="*/ 1247775 w 1276350"/>
                  <a:gd name="connsiteY57" fmla="*/ 1257300 h 1828800"/>
                  <a:gd name="connsiteX58" fmla="*/ 1257300 w 1276350"/>
                  <a:gd name="connsiteY58" fmla="*/ 962025 h 1828800"/>
                  <a:gd name="connsiteX59" fmla="*/ 1266825 w 1276350"/>
                  <a:gd name="connsiteY59" fmla="*/ 914400 h 1828800"/>
                  <a:gd name="connsiteX60" fmla="*/ 1276350 w 1276350"/>
                  <a:gd name="connsiteY60" fmla="*/ 847725 h 1828800"/>
                  <a:gd name="connsiteX61" fmla="*/ 1266825 w 1276350"/>
                  <a:gd name="connsiteY61" fmla="*/ 628650 h 1828800"/>
                  <a:gd name="connsiteX62" fmla="*/ 1257300 w 1276350"/>
                  <a:gd name="connsiteY62" fmla="*/ 476250 h 1828800"/>
                  <a:gd name="connsiteX63" fmla="*/ 1238250 w 1276350"/>
                  <a:gd name="connsiteY63" fmla="*/ 381000 h 1828800"/>
                  <a:gd name="connsiteX64" fmla="*/ 1238250 w 1276350"/>
                  <a:gd name="connsiteY64"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33375 w 1276350"/>
                  <a:gd name="connsiteY41" fmla="*/ 1819275 h 1828800"/>
                  <a:gd name="connsiteX42" fmla="*/ 361950 w 1276350"/>
                  <a:gd name="connsiteY42" fmla="*/ 1828800 h 1828800"/>
                  <a:gd name="connsiteX43" fmla="*/ 504825 w 1276350"/>
                  <a:gd name="connsiteY43" fmla="*/ 1819275 h 1828800"/>
                  <a:gd name="connsiteX44" fmla="*/ 533400 w 1276350"/>
                  <a:gd name="connsiteY44" fmla="*/ 1809750 h 1828800"/>
                  <a:gd name="connsiteX45" fmla="*/ 628650 w 1276350"/>
                  <a:gd name="connsiteY45" fmla="*/ 1781175 h 1828800"/>
                  <a:gd name="connsiteX46" fmla="*/ 685800 w 1276350"/>
                  <a:gd name="connsiteY46" fmla="*/ 1762125 h 1828800"/>
                  <a:gd name="connsiteX47" fmla="*/ 723900 w 1276350"/>
                  <a:gd name="connsiteY47" fmla="*/ 1752600 h 1828800"/>
                  <a:gd name="connsiteX48" fmla="*/ 819150 w 1276350"/>
                  <a:gd name="connsiteY48" fmla="*/ 1743075 h 1828800"/>
                  <a:gd name="connsiteX49" fmla="*/ 923925 w 1276350"/>
                  <a:gd name="connsiteY49" fmla="*/ 1724025 h 1828800"/>
                  <a:gd name="connsiteX50" fmla="*/ 1009650 w 1276350"/>
                  <a:gd name="connsiteY50" fmla="*/ 1695450 h 1828800"/>
                  <a:gd name="connsiteX51" fmla="*/ 1066800 w 1276350"/>
                  <a:gd name="connsiteY51" fmla="*/ 1666875 h 1828800"/>
                  <a:gd name="connsiteX52" fmla="*/ 1133475 w 1276350"/>
                  <a:gd name="connsiteY52" fmla="*/ 1590675 h 1828800"/>
                  <a:gd name="connsiteX53" fmla="*/ 1181100 w 1276350"/>
                  <a:gd name="connsiteY53" fmla="*/ 1504950 h 1828800"/>
                  <a:gd name="connsiteX54" fmla="*/ 1219200 w 1276350"/>
                  <a:gd name="connsiteY54" fmla="*/ 1390650 h 1828800"/>
                  <a:gd name="connsiteX55" fmla="*/ 1228725 w 1276350"/>
                  <a:gd name="connsiteY55" fmla="*/ 1343025 h 1828800"/>
                  <a:gd name="connsiteX56" fmla="*/ 1247775 w 1276350"/>
                  <a:gd name="connsiteY56" fmla="*/ 1257300 h 1828800"/>
                  <a:gd name="connsiteX57" fmla="*/ 1257300 w 1276350"/>
                  <a:gd name="connsiteY57" fmla="*/ 962025 h 1828800"/>
                  <a:gd name="connsiteX58" fmla="*/ 1266825 w 1276350"/>
                  <a:gd name="connsiteY58" fmla="*/ 914400 h 1828800"/>
                  <a:gd name="connsiteX59" fmla="*/ 1276350 w 1276350"/>
                  <a:gd name="connsiteY59" fmla="*/ 847725 h 1828800"/>
                  <a:gd name="connsiteX60" fmla="*/ 1266825 w 1276350"/>
                  <a:gd name="connsiteY60" fmla="*/ 628650 h 1828800"/>
                  <a:gd name="connsiteX61" fmla="*/ 1257300 w 1276350"/>
                  <a:gd name="connsiteY61" fmla="*/ 476250 h 1828800"/>
                  <a:gd name="connsiteX62" fmla="*/ 1238250 w 1276350"/>
                  <a:gd name="connsiteY62" fmla="*/ 381000 h 1828800"/>
                  <a:gd name="connsiteX63" fmla="*/ 1238250 w 1276350"/>
                  <a:gd name="connsiteY63"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104775 w 1276350"/>
                  <a:gd name="connsiteY36" fmla="*/ 1685925 h 1828800"/>
                  <a:gd name="connsiteX37" fmla="*/ 161925 w 1276350"/>
                  <a:gd name="connsiteY37" fmla="*/ 1733550 h 1828800"/>
                  <a:gd name="connsiteX38" fmla="*/ 219075 w 1276350"/>
                  <a:gd name="connsiteY38" fmla="*/ 1752600 h 1828800"/>
                  <a:gd name="connsiteX39" fmla="*/ 247650 w 1276350"/>
                  <a:gd name="connsiteY39" fmla="*/ 1762125 h 1828800"/>
                  <a:gd name="connsiteX40" fmla="*/ 333375 w 1276350"/>
                  <a:gd name="connsiteY40" fmla="*/ 1819275 h 1828800"/>
                  <a:gd name="connsiteX41" fmla="*/ 361950 w 1276350"/>
                  <a:gd name="connsiteY41" fmla="*/ 1828800 h 1828800"/>
                  <a:gd name="connsiteX42" fmla="*/ 504825 w 1276350"/>
                  <a:gd name="connsiteY42" fmla="*/ 1819275 h 1828800"/>
                  <a:gd name="connsiteX43" fmla="*/ 533400 w 1276350"/>
                  <a:gd name="connsiteY43" fmla="*/ 1809750 h 1828800"/>
                  <a:gd name="connsiteX44" fmla="*/ 628650 w 1276350"/>
                  <a:gd name="connsiteY44" fmla="*/ 1781175 h 1828800"/>
                  <a:gd name="connsiteX45" fmla="*/ 685800 w 1276350"/>
                  <a:gd name="connsiteY45" fmla="*/ 1762125 h 1828800"/>
                  <a:gd name="connsiteX46" fmla="*/ 723900 w 1276350"/>
                  <a:gd name="connsiteY46" fmla="*/ 1752600 h 1828800"/>
                  <a:gd name="connsiteX47" fmla="*/ 819150 w 1276350"/>
                  <a:gd name="connsiteY47" fmla="*/ 1743075 h 1828800"/>
                  <a:gd name="connsiteX48" fmla="*/ 923925 w 1276350"/>
                  <a:gd name="connsiteY48" fmla="*/ 1724025 h 1828800"/>
                  <a:gd name="connsiteX49" fmla="*/ 1009650 w 1276350"/>
                  <a:gd name="connsiteY49" fmla="*/ 1695450 h 1828800"/>
                  <a:gd name="connsiteX50" fmla="*/ 1066800 w 1276350"/>
                  <a:gd name="connsiteY50" fmla="*/ 1666875 h 1828800"/>
                  <a:gd name="connsiteX51" fmla="*/ 1133475 w 1276350"/>
                  <a:gd name="connsiteY51" fmla="*/ 1590675 h 1828800"/>
                  <a:gd name="connsiteX52" fmla="*/ 1181100 w 1276350"/>
                  <a:gd name="connsiteY52" fmla="*/ 1504950 h 1828800"/>
                  <a:gd name="connsiteX53" fmla="*/ 1219200 w 1276350"/>
                  <a:gd name="connsiteY53" fmla="*/ 1390650 h 1828800"/>
                  <a:gd name="connsiteX54" fmla="*/ 1228725 w 1276350"/>
                  <a:gd name="connsiteY54" fmla="*/ 1343025 h 1828800"/>
                  <a:gd name="connsiteX55" fmla="*/ 1247775 w 1276350"/>
                  <a:gd name="connsiteY55" fmla="*/ 1257300 h 1828800"/>
                  <a:gd name="connsiteX56" fmla="*/ 1257300 w 1276350"/>
                  <a:gd name="connsiteY56" fmla="*/ 962025 h 1828800"/>
                  <a:gd name="connsiteX57" fmla="*/ 1266825 w 1276350"/>
                  <a:gd name="connsiteY57" fmla="*/ 914400 h 1828800"/>
                  <a:gd name="connsiteX58" fmla="*/ 1276350 w 1276350"/>
                  <a:gd name="connsiteY58" fmla="*/ 847725 h 1828800"/>
                  <a:gd name="connsiteX59" fmla="*/ 1266825 w 1276350"/>
                  <a:gd name="connsiteY59" fmla="*/ 628650 h 1828800"/>
                  <a:gd name="connsiteX60" fmla="*/ 1257300 w 1276350"/>
                  <a:gd name="connsiteY60" fmla="*/ 476250 h 1828800"/>
                  <a:gd name="connsiteX61" fmla="*/ 1238250 w 1276350"/>
                  <a:gd name="connsiteY61" fmla="*/ 381000 h 1828800"/>
                  <a:gd name="connsiteX62" fmla="*/ 1238250 w 1276350"/>
                  <a:gd name="connsiteY62"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76200 w 1276350"/>
                  <a:gd name="connsiteY34" fmla="*/ 1619250 h 1828800"/>
                  <a:gd name="connsiteX35" fmla="*/ 104775 w 1276350"/>
                  <a:gd name="connsiteY35" fmla="*/ 1685925 h 1828800"/>
                  <a:gd name="connsiteX36" fmla="*/ 161925 w 1276350"/>
                  <a:gd name="connsiteY36" fmla="*/ 1733550 h 1828800"/>
                  <a:gd name="connsiteX37" fmla="*/ 219075 w 1276350"/>
                  <a:gd name="connsiteY37" fmla="*/ 1752600 h 1828800"/>
                  <a:gd name="connsiteX38" fmla="*/ 247650 w 1276350"/>
                  <a:gd name="connsiteY38" fmla="*/ 1762125 h 1828800"/>
                  <a:gd name="connsiteX39" fmla="*/ 333375 w 1276350"/>
                  <a:gd name="connsiteY39" fmla="*/ 1819275 h 1828800"/>
                  <a:gd name="connsiteX40" fmla="*/ 361950 w 1276350"/>
                  <a:gd name="connsiteY40" fmla="*/ 1828800 h 1828800"/>
                  <a:gd name="connsiteX41" fmla="*/ 504825 w 1276350"/>
                  <a:gd name="connsiteY41" fmla="*/ 1819275 h 1828800"/>
                  <a:gd name="connsiteX42" fmla="*/ 533400 w 1276350"/>
                  <a:gd name="connsiteY42" fmla="*/ 1809750 h 1828800"/>
                  <a:gd name="connsiteX43" fmla="*/ 628650 w 1276350"/>
                  <a:gd name="connsiteY43" fmla="*/ 1781175 h 1828800"/>
                  <a:gd name="connsiteX44" fmla="*/ 685800 w 1276350"/>
                  <a:gd name="connsiteY44" fmla="*/ 1762125 h 1828800"/>
                  <a:gd name="connsiteX45" fmla="*/ 723900 w 1276350"/>
                  <a:gd name="connsiteY45" fmla="*/ 1752600 h 1828800"/>
                  <a:gd name="connsiteX46" fmla="*/ 819150 w 1276350"/>
                  <a:gd name="connsiteY46" fmla="*/ 1743075 h 1828800"/>
                  <a:gd name="connsiteX47" fmla="*/ 923925 w 1276350"/>
                  <a:gd name="connsiteY47" fmla="*/ 1724025 h 1828800"/>
                  <a:gd name="connsiteX48" fmla="*/ 1009650 w 1276350"/>
                  <a:gd name="connsiteY48" fmla="*/ 1695450 h 1828800"/>
                  <a:gd name="connsiteX49" fmla="*/ 1066800 w 1276350"/>
                  <a:gd name="connsiteY49" fmla="*/ 1666875 h 1828800"/>
                  <a:gd name="connsiteX50" fmla="*/ 1133475 w 1276350"/>
                  <a:gd name="connsiteY50" fmla="*/ 1590675 h 1828800"/>
                  <a:gd name="connsiteX51" fmla="*/ 1181100 w 1276350"/>
                  <a:gd name="connsiteY51" fmla="*/ 1504950 h 1828800"/>
                  <a:gd name="connsiteX52" fmla="*/ 1219200 w 1276350"/>
                  <a:gd name="connsiteY52" fmla="*/ 1390650 h 1828800"/>
                  <a:gd name="connsiteX53" fmla="*/ 1228725 w 1276350"/>
                  <a:gd name="connsiteY53" fmla="*/ 1343025 h 1828800"/>
                  <a:gd name="connsiteX54" fmla="*/ 1247775 w 1276350"/>
                  <a:gd name="connsiteY54" fmla="*/ 1257300 h 1828800"/>
                  <a:gd name="connsiteX55" fmla="*/ 1257300 w 1276350"/>
                  <a:gd name="connsiteY55" fmla="*/ 962025 h 1828800"/>
                  <a:gd name="connsiteX56" fmla="*/ 1266825 w 1276350"/>
                  <a:gd name="connsiteY56" fmla="*/ 914400 h 1828800"/>
                  <a:gd name="connsiteX57" fmla="*/ 1276350 w 1276350"/>
                  <a:gd name="connsiteY57" fmla="*/ 847725 h 1828800"/>
                  <a:gd name="connsiteX58" fmla="*/ 1266825 w 1276350"/>
                  <a:gd name="connsiteY58" fmla="*/ 628650 h 1828800"/>
                  <a:gd name="connsiteX59" fmla="*/ 1257300 w 1276350"/>
                  <a:gd name="connsiteY59" fmla="*/ 476250 h 1828800"/>
                  <a:gd name="connsiteX60" fmla="*/ 1238250 w 1276350"/>
                  <a:gd name="connsiteY60" fmla="*/ 381000 h 1828800"/>
                  <a:gd name="connsiteX61" fmla="*/ 1238250 w 1276350"/>
                  <a:gd name="connsiteY61"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57150 w 1276350"/>
                  <a:gd name="connsiteY32" fmla="*/ 1552575 h 1828800"/>
                  <a:gd name="connsiteX33" fmla="*/ 76200 w 1276350"/>
                  <a:gd name="connsiteY33" fmla="*/ 1619250 h 1828800"/>
                  <a:gd name="connsiteX34" fmla="*/ 104775 w 1276350"/>
                  <a:gd name="connsiteY34" fmla="*/ 1685925 h 1828800"/>
                  <a:gd name="connsiteX35" fmla="*/ 161925 w 1276350"/>
                  <a:gd name="connsiteY35" fmla="*/ 1733550 h 1828800"/>
                  <a:gd name="connsiteX36" fmla="*/ 219075 w 1276350"/>
                  <a:gd name="connsiteY36" fmla="*/ 1752600 h 1828800"/>
                  <a:gd name="connsiteX37" fmla="*/ 247650 w 1276350"/>
                  <a:gd name="connsiteY37" fmla="*/ 1762125 h 1828800"/>
                  <a:gd name="connsiteX38" fmla="*/ 333375 w 1276350"/>
                  <a:gd name="connsiteY38" fmla="*/ 1819275 h 1828800"/>
                  <a:gd name="connsiteX39" fmla="*/ 361950 w 1276350"/>
                  <a:gd name="connsiteY39" fmla="*/ 1828800 h 1828800"/>
                  <a:gd name="connsiteX40" fmla="*/ 504825 w 1276350"/>
                  <a:gd name="connsiteY40" fmla="*/ 1819275 h 1828800"/>
                  <a:gd name="connsiteX41" fmla="*/ 533400 w 1276350"/>
                  <a:gd name="connsiteY41" fmla="*/ 1809750 h 1828800"/>
                  <a:gd name="connsiteX42" fmla="*/ 628650 w 1276350"/>
                  <a:gd name="connsiteY42" fmla="*/ 1781175 h 1828800"/>
                  <a:gd name="connsiteX43" fmla="*/ 685800 w 1276350"/>
                  <a:gd name="connsiteY43" fmla="*/ 1762125 h 1828800"/>
                  <a:gd name="connsiteX44" fmla="*/ 723900 w 1276350"/>
                  <a:gd name="connsiteY44" fmla="*/ 1752600 h 1828800"/>
                  <a:gd name="connsiteX45" fmla="*/ 819150 w 1276350"/>
                  <a:gd name="connsiteY45" fmla="*/ 1743075 h 1828800"/>
                  <a:gd name="connsiteX46" fmla="*/ 923925 w 1276350"/>
                  <a:gd name="connsiteY46" fmla="*/ 1724025 h 1828800"/>
                  <a:gd name="connsiteX47" fmla="*/ 1009650 w 1276350"/>
                  <a:gd name="connsiteY47" fmla="*/ 1695450 h 1828800"/>
                  <a:gd name="connsiteX48" fmla="*/ 1066800 w 1276350"/>
                  <a:gd name="connsiteY48" fmla="*/ 1666875 h 1828800"/>
                  <a:gd name="connsiteX49" fmla="*/ 1133475 w 1276350"/>
                  <a:gd name="connsiteY49" fmla="*/ 1590675 h 1828800"/>
                  <a:gd name="connsiteX50" fmla="*/ 1181100 w 1276350"/>
                  <a:gd name="connsiteY50" fmla="*/ 1504950 h 1828800"/>
                  <a:gd name="connsiteX51" fmla="*/ 1219200 w 1276350"/>
                  <a:gd name="connsiteY51" fmla="*/ 1390650 h 1828800"/>
                  <a:gd name="connsiteX52" fmla="*/ 1228725 w 1276350"/>
                  <a:gd name="connsiteY52" fmla="*/ 1343025 h 1828800"/>
                  <a:gd name="connsiteX53" fmla="*/ 1247775 w 1276350"/>
                  <a:gd name="connsiteY53" fmla="*/ 1257300 h 1828800"/>
                  <a:gd name="connsiteX54" fmla="*/ 1257300 w 1276350"/>
                  <a:gd name="connsiteY54" fmla="*/ 962025 h 1828800"/>
                  <a:gd name="connsiteX55" fmla="*/ 1266825 w 1276350"/>
                  <a:gd name="connsiteY55" fmla="*/ 914400 h 1828800"/>
                  <a:gd name="connsiteX56" fmla="*/ 1276350 w 1276350"/>
                  <a:gd name="connsiteY56" fmla="*/ 847725 h 1828800"/>
                  <a:gd name="connsiteX57" fmla="*/ 1266825 w 1276350"/>
                  <a:gd name="connsiteY57" fmla="*/ 628650 h 1828800"/>
                  <a:gd name="connsiteX58" fmla="*/ 1257300 w 1276350"/>
                  <a:gd name="connsiteY58" fmla="*/ 476250 h 1828800"/>
                  <a:gd name="connsiteX59" fmla="*/ 1238250 w 1276350"/>
                  <a:gd name="connsiteY59" fmla="*/ 381000 h 1828800"/>
                  <a:gd name="connsiteX60" fmla="*/ 1238250 w 1276350"/>
                  <a:gd name="connsiteY60"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28725 w 1276350"/>
                  <a:gd name="connsiteY51" fmla="*/ 1343025 h 1828800"/>
                  <a:gd name="connsiteX52" fmla="*/ 1247775 w 1276350"/>
                  <a:gd name="connsiteY52" fmla="*/ 1257300 h 1828800"/>
                  <a:gd name="connsiteX53" fmla="*/ 1257300 w 1276350"/>
                  <a:gd name="connsiteY53" fmla="*/ 962025 h 1828800"/>
                  <a:gd name="connsiteX54" fmla="*/ 1266825 w 1276350"/>
                  <a:gd name="connsiteY54" fmla="*/ 914400 h 1828800"/>
                  <a:gd name="connsiteX55" fmla="*/ 1276350 w 1276350"/>
                  <a:gd name="connsiteY55" fmla="*/ 847725 h 1828800"/>
                  <a:gd name="connsiteX56" fmla="*/ 1266825 w 1276350"/>
                  <a:gd name="connsiteY56" fmla="*/ 628650 h 1828800"/>
                  <a:gd name="connsiteX57" fmla="*/ 1257300 w 1276350"/>
                  <a:gd name="connsiteY57" fmla="*/ 476250 h 1828800"/>
                  <a:gd name="connsiteX58" fmla="*/ 1238250 w 1276350"/>
                  <a:gd name="connsiteY58" fmla="*/ 381000 h 1828800"/>
                  <a:gd name="connsiteX59" fmla="*/ 1238250 w 1276350"/>
                  <a:gd name="connsiteY5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66825 w 1276350"/>
                  <a:gd name="connsiteY53" fmla="*/ 914400 h 1828800"/>
                  <a:gd name="connsiteX54" fmla="*/ 1276350 w 1276350"/>
                  <a:gd name="connsiteY54" fmla="*/ 847725 h 1828800"/>
                  <a:gd name="connsiteX55" fmla="*/ 1266825 w 1276350"/>
                  <a:gd name="connsiteY55" fmla="*/ 628650 h 1828800"/>
                  <a:gd name="connsiteX56" fmla="*/ 1257300 w 1276350"/>
                  <a:gd name="connsiteY56" fmla="*/ 476250 h 1828800"/>
                  <a:gd name="connsiteX57" fmla="*/ 1238250 w 1276350"/>
                  <a:gd name="connsiteY57" fmla="*/ 381000 h 1828800"/>
                  <a:gd name="connsiteX58" fmla="*/ 1238250 w 1276350"/>
                  <a:gd name="connsiteY5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76350 w 1276350"/>
                  <a:gd name="connsiteY53" fmla="*/ 847725 h 1828800"/>
                  <a:gd name="connsiteX54" fmla="*/ 1266825 w 1276350"/>
                  <a:gd name="connsiteY54" fmla="*/ 628650 h 1828800"/>
                  <a:gd name="connsiteX55" fmla="*/ 1257300 w 1276350"/>
                  <a:gd name="connsiteY55" fmla="*/ 476250 h 1828800"/>
                  <a:gd name="connsiteX56" fmla="*/ 1238250 w 1276350"/>
                  <a:gd name="connsiteY56" fmla="*/ 381000 h 1828800"/>
                  <a:gd name="connsiteX57" fmla="*/ 1238250 w 1276350"/>
                  <a:gd name="connsiteY5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00050 w 1276350"/>
                  <a:gd name="connsiteY14" fmla="*/ 171450 h 1828800"/>
                  <a:gd name="connsiteX15" fmla="*/ 371475 w 1276350"/>
                  <a:gd name="connsiteY15" fmla="*/ 228600 h 1828800"/>
                  <a:gd name="connsiteX16" fmla="*/ 333375 w 1276350"/>
                  <a:gd name="connsiteY16" fmla="*/ 342900 h 1828800"/>
                  <a:gd name="connsiteX17" fmla="*/ 323850 w 1276350"/>
                  <a:gd name="connsiteY17" fmla="*/ 371475 h 1828800"/>
                  <a:gd name="connsiteX18" fmla="*/ 314325 w 1276350"/>
                  <a:gd name="connsiteY18" fmla="*/ 628650 h 1828800"/>
                  <a:gd name="connsiteX19" fmla="*/ 266700 w 1276350"/>
                  <a:gd name="connsiteY19" fmla="*/ 666750 h 1828800"/>
                  <a:gd name="connsiteX20" fmla="*/ 219075 w 1276350"/>
                  <a:gd name="connsiteY20" fmla="*/ 714375 h 1828800"/>
                  <a:gd name="connsiteX21" fmla="*/ 171450 w 1276350"/>
                  <a:gd name="connsiteY21" fmla="*/ 762000 h 1828800"/>
                  <a:gd name="connsiteX22" fmla="*/ 152400 w 1276350"/>
                  <a:gd name="connsiteY22" fmla="*/ 819150 h 1828800"/>
                  <a:gd name="connsiteX23" fmla="*/ 152400 w 1276350"/>
                  <a:gd name="connsiteY23" fmla="*/ 1085850 h 1828800"/>
                  <a:gd name="connsiteX24" fmla="*/ 114300 w 1276350"/>
                  <a:gd name="connsiteY24" fmla="*/ 1143000 h 1828800"/>
                  <a:gd name="connsiteX25" fmla="*/ 66675 w 1276350"/>
                  <a:gd name="connsiteY25" fmla="*/ 1200150 h 1828800"/>
                  <a:gd name="connsiteX26" fmla="*/ 28575 w 1276350"/>
                  <a:gd name="connsiteY26" fmla="*/ 1247775 h 1828800"/>
                  <a:gd name="connsiteX27" fmla="*/ 0 w 1276350"/>
                  <a:gd name="connsiteY27" fmla="*/ 1304925 h 1828800"/>
                  <a:gd name="connsiteX28" fmla="*/ 9525 w 1276350"/>
                  <a:gd name="connsiteY28" fmla="*/ 1381125 h 1828800"/>
                  <a:gd name="connsiteX29" fmla="*/ 38100 w 1276350"/>
                  <a:gd name="connsiteY29" fmla="*/ 1485900 h 1828800"/>
                  <a:gd name="connsiteX30" fmla="*/ 57150 w 1276350"/>
                  <a:gd name="connsiteY30" fmla="*/ 1552575 h 1828800"/>
                  <a:gd name="connsiteX31" fmla="*/ 76200 w 1276350"/>
                  <a:gd name="connsiteY31" fmla="*/ 1619250 h 1828800"/>
                  <a:gd name="connsiteX32" fmla="*/ 104775 w 1276350"/>
                  <a:gd name="connsiteY32" fmla="*/ 1685925 h 1828800"/>
                  <a:gd name="connsiteX33" fmla="*/ 161925 w 1276350"/>
                  <a:gd name="connsiteY33" fmla="*/ 1733550 h 1828800"/>
                  <a:gd name="connsiteX34" fmla="*/ 219075 w 1276350"/>
                  <a:gd name="connsiteY34" fmla="*/ 1752600 h 1828800"/>
                  <a:gd name="connsiteX35" fmla="*/ 247650 w 1276350"/>
                  <a:gd name="connsiteY35" fmla="*/ 1762125 h 1828800"/>
                  <a:gd name="connsiteX36" fmla="*/ 333375 w 1276350"/>
                  <a:gd name="connsiteY36" fmla="*/ 1819275 h 1828800"/>
                  <a:gd name="connsiteX37" fmla="*/ 361950 w 1276350"/>
                  <a:gd name="connsiteY37" fmla="*/ 1828800 h 1828800"/>
                  <a:gd name="connsiteX38" fmla="*/ 504825 w 1276350"/>
                  <a:gd name="connsiteY38" fmla="*/ 1819275 h 1828800"/>
                  <a:gd name="connsiteX39" fmla="*/ 533400 w 1276350"/>
                  <a:gd name="connsiteY39" fmla="*/ 1809750 h 1828800"/>
                  <a:gd name="connsiteX40" fmla="*/ 628650 w 1276350"/>
                  <a:gd name="connsiteY40" fmla="*/ 1781175 h 1828800"/>
                  <a:gd name="connsiteX41" fmla="*/ 685800 w 1276350"/>
                  <a:gd name="connsiteY41" fmla="*/ 1762125 h 1828800"/>
                  <a:gd name="connsiteX42" fmla="*/ 723900 w 1276350"/>
                  <a:gd name="connsiteY42" fmla="*/ 1752600 h 1828800"/>
                  <a:gd name="connsiteX43" fmla="*/ 819150 w 1276350"/>
                  <a:gd name="connsiteY43" fmla="*/ 1743075 h 1828800"/>
                  <a:gd name="connsiteX44" fmla="*/ 923925 w 1276350"/>
                  <a:gd name="connsiteY44" fmla="*/ 1724025 h 1828800"/>
                  <a:gd name="connsiteX45" fmla="*/ 1009650 w 1276350"/>
                  <a:gd name="connsiteY45" fmla="*/ 1695450 h 1828800"/>
                  <a:gd name="connsiteX46" fmla="*/ 1066800 w 1276350"/>
                  <a:gd name="connsiteY46" fmla="*/ 1666875 h 1828800"/>
                  <a:gd name="connsiteX47" fmla="*/ 1133475 w 1276350"/>
                  <a:gd name="connsiteY47" fmla="*/ 1590675 h 1828800"/>
                  <a:gd name="connsiteX48" fmla="*/ 1181100 w 1276350"/>
                  <a:gd name="connsiteY48" fmla="*/ 1504950 h 1828800"/>
                  <a:gd name="connsiteX49" fmla="*/ 1219200 w 1276350"/>
                  <a:gd name="connsiteY49" fmla="*/ 1390650 h 1828800"/>
                  <a:gd name="connsiteX50" fmla="*/ 1247775 w 1276350"/>
                  <a:gd name="connsiteY50" fmla="*/ 1257300 h 1828800"/>
                  <a:gd name="connsiteX51" fmla="*/ 1257300 w 1276350"/>
                  <a:gd name="connsiteY51" fmla="*/ 962025 h 1828800"/>
                  <a:gd name="connsiteX52" fmla="*/ 1276350 w 1276350"/>
                  <a:gd name="connsiteY52" fmla="*/ 847725 h 1828800"/>
                  <a:gd name="connsiteX53" fmla="*/ 1266825 w 1276350"/>
                  <a:gd name="connsiteY53" fmla="*/ 628650 h 1828800"/>
                  <a:gd name="connsiteX54" fmla="*/ 1257300 w 1276350"/>
                  <a:gd name="connsiteY54" fmla="*/ 476250 h 1828800"/>
                  <a:gd name="connsiteX55" fmla="*/ 1238250 w 1276350"/>
                  <a:gd name="connsiteY55" fmla="*/ 381000 h 1828800"/>
                  <a:gd name="connsiteX56" fmla="*/ 1238250 w 1276350"/>
                  <a:gd name="connsiteY5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895350 w 1276350"/>
                  <a:gd name="connsiteY7" fmla="*/ 0 h 1828800"/>
                  <a:gd name="connsiteX8" fmla="*/ 762000 w 1276350"/>
                  <a:gd name="connsiteY8" fmla="*/ 9525 h 1828800"/>
                  <a:gd name="connsiteX9" fmla="*/ 704850 w 1276350"/>
                  <a:gd name="connsiteY9" fmla="*/ 28575 h 1828800"/>
                  <a:gd name="connsiteX10" fmla="*/ 581025 w 1276350"/>
                  <a:gd name="connsiteY10" fmla="*/ 38100 h 1828800"/>
                  <a:gd name="connsiteX11" fmla="*/ 542925 w 1276350"/>
                  <a:gd name="connsiteY11" fmla="*/ 47625 h 1828800"/>
                  <a:gd name="connsiteX12" fmla="*/ 485775 w 1276350"/>
                  <a:gd name="connsiteY12" fmla="*/ 66675 h 1828800"/>
                  <a:gd name="connsiteX13" fmla="*/ 400050 w 1276350"/>
                  <a:gd name="connsiteY13" fmla="*/ 171450 h 1828800"/>
                  <a:gd name="connsiteX14" fmla="*/ 371475 w 1276350"/>
                  <a:gd name="connsiteY14" fmla="*/ 228600 h 1828800"/>
                  <a:gd name="connsiteX15" fmla="*/ 333375 w 1276350"/>
                  <a:gd name="connsiteY15" fmla="*/ 342900 h 1828800"/>
                  <a:gd name="connsiteX16" fmla="*/ 323850 w 1276350"/>
                  <a:gd name="connsiteY16" fmla="*/ 371475 h 1828800"/>
                  <a:gd name="connsiteX17" fmla="*/ 314325 w 1276350"/>
                  <a:gd name="connsiteY17" fmla="*/ 628650 h 1828800"/>
                  <a:gd name="connsiteX18" fmla="*/ 266700 w 1276350"/>
                  <a:gd name="connsiteY18" fmla="*/ 666750 h 1828800"/>
                  <a:gd name="connsiteX19" fmla="*/ 219075 w 1276350"/>
                  <a:gd name="connsiteY19" fmla="*/ 714375 h 1828800"/>
                  <a:gd name="connsiteX20" fmla="*/ 171450 w 1276350"/>
                  <a:gd name="connsiteY20" fmla="*/ 762000 h 1828800"/>
                  <a:gd name="connsiteX21" fmla="*/ 152400 w 1276350"/>
                  <a:gd name="connsiteY21" fmla="*/ 819150 h 1828800"/>
                  <a:gd name="connsiteX22" fmla="*/ 152400 w 1276350"/>
                  <a:gd name="connsiteY22" fmla="*/ 1085850 h 1828800"/>
                  <a:gd name="connsiteX23" fmla="*/ 114300 w 1276350"/>
                  <a:gd name="connsiteY23" fmla="*/ 1143000 h 1828800"/>
                  <a:gd name="connsiteX24" fmla="*/ 66675 w 1276350"/>
                  <a:gd name="connsiteY24" fmla="*/ 1200150 h 1828800"/>
                  <a:gd name="connsiteX25" fmla="*/ 28575 w 1276350"/>
                  <a:gd name="connsiteY25" fmla="*/ 1247775 h 1828800"/>
                  <a:gd name="connsiteX26" fmla="*/ 0 w 1276350"/>
                  <a:gd name="connsiteY26" fmla="*/ 1304925 h 1828800"/>
                  <a:gd name="connsiteX27" fmla="*/ 9525 w 1276350"/>
                  <a:gd name="connsiteY27" fmla="*/ 1381125 h 1828800"/>
                  <a:gd name="connsiteX28" fmla="*/ 38100 w 1276350"/>
                  <a:gd name="connsiteY28" fmla="*/ 1485900 h 1828800"/>
                  <a:gd name="connsiteX29" fmla="*/ 57150 w 1276350"/>
                  <a:gd name="connsiteY29" fmla="*/ 1552575 h 1828800"/>
                  <a:gd name="connsiteX30" fmla="*/ 76200 w 1276350"/>
                  <a:gd name="connsiteY30" fmla="*/ 1619250 h 1828800"/>
                  <a:gd name="connsiteX31" fmla="*/ 104775 w 1276350"/>
                  <a:gd name="connsiteY31" fmla="*/ 1685925 h 1828800"/>
                  <a:gd name="connsiteX32" fmla="*/ 161925 w 1276350"/>
                  <a:gd name="connsiteY32" fmla="*/ 1733550 h 1828800"/>
                  <a:gd name="connsiteX33" fmla="*/ 219075 w 1276350"/>
                  <a:gd name="connsiteY33" fmla="*/ 1752600 h 1828800"/>
                  <a:gd name="connsiteX34" fmla="*/ 247650 w 1276350"/>
                  <a:gd name="connsiteY34" fmla="*/ 1762125 h 1828800"/>
                  <a:gd name="connsiteX35" fmla="*/ 333375 w 1276350"/>
                  <a:gd name="connsiteY35" fmla="*/ 1819275 h 1828800"/>
                  <a:gd name="connsiteX36" fmla="*/ 361950 w 1276350"/>
                  <a:gd name="connsiteY36" fmla="*/ 1828800 h 1828800"/>
                  <a:gd name="connsiteX37" fmla="*/ 504825 w 1276350"/>
                  <a:gd name="connsiteY37" fmla="*/ 1819275 h 1828800"/>
                  <a:gd name="connsiteX38" fmla="*/ 533400 w 1276350"/>
                  <a:gd name="connsiteY38" fmla="*/ 1809750 h 1828800"/>
                  <a:gd name="connsiteX39" fmla="*/ 628650 w 1276350"/>
                  <a:gd name="connsiteY39" fmla="*/ 1781175 h 1828800"/>
                  <a:gd name="connsiteX40" fmla="*/ 685800 w 1276350"/>
                  <a:gd name="connsiteY40" fmla="*/ 1762125 h 1828800"/>
                  <a:gd name="connsiteX41" fmla="*/ 723900 w 1276350"/>
                  <a:gd name="connsiteY41" fmla="*/ 1752600 h 1828800"/>
                  <a:gd name="connsiteX42" fmla="*/ 819150 w 1276350"/>
                  <a:gd name="connsiteY42" fmla="*/ 1743075 h 1828800"/>
                  <a:gd name="connsiteX43" fmla="*/ 923925 w 1276350"/>
                  <a:gd name="connsiteY43" fmla="*/ 1724025 h 1828800"/>
                  <a:gd name="connsiteX44" fmla="*/ 1009650 w 1276350"/>
                  <a:gd name="connsiteY44" fmla="*/ 1695450 h 1828800"/>
                  <a:gd name="connsiteX45" fmla="*/ 1066800 w 1276350"/>
                  <a:gd name="connsiteY45" fmla="*/ 1666875 h 1828800"/>
                  <a:gd name="connsiteX46" fmla="*/ 1133475 w 1276350"/>
                  <a:gd name="connsiteY46" fmla="*/ 1590675 h 1828800"/>
                  <a:gd name="connsiteX47" fmla="*/ 1181100 w 1276350"/>
                  <a:gd name="connsiteY47" fmla="*/ 1504950 h 1828800"/>
                  <a:gd name="connsiteX48" fmla="*/ 1219200 w 1276350"/>
                  <a:gd name="connsiteY48" fmla="*/ 1390650 h 1828800"/>
                  <a:gd name="connsiteX49" fmla="*/ 1247775 w 1276350"/>
                  <a:gd name="connsiteY49" fmla="*/ 1257300 h 1828800"/>
                  <a:gd name="connsiteX50" fmla="*/ 1257300 w 1276350"/>
                  <a:gd name="connsiteY50" fmla="*/ 962025 h 1828800"/>
                  <a:gd name="connsiteX51" fmla="*/ 1276350 w 1276350"/>
                  <a:gd name="connsiteY51" fmla="*/ 847725 h 1828800"/>
                  <a:gd name="connsiteX52" fmla="*/ 1266825 w 1276350"/>
                  <a:gd name="connsiteY52" fmla="*/ 628650 h 1828800"/>
                  <a:gd name="connsiteX53" fmla="*/ 1257300 w 1276350"/>
                  <a:gd name="connsiteY53" fmla="*/ 476250 h 1828800"/>
                  <a:gd name="connsiteX54" fmla="*/ 1238250 w 1276350"/>
                  <a:gd name="connsiteY54" fmla="*/ 381000 h 1828800"/>
                  <a:gd name="connsiteX55" fmla="*/ 1238250 w 1276350"/>
                  <a:gd name="connsiteY55" fmla="*/ 371475 h 1828800"/>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578 w 1276678"/>
                  <a:gd name="connsiteY0" fmla="*/ 371648 h 1828973"/>
                  <a:gd name="connsiteX1" fmla="*/ 1210003 w 1276678"/>
                  <a:gd name="connsiteY1" fmla="*/ 266873 h 1828973"/>
                  <a:gd name="connsiteX2" fmla="*/ 1190953 w 1276678"/>
                  <a:gd name="connsiteY2" fmla="*/ 190673 h 1828973"/>
                  <a:gd name="connsiteX3" fmla="*/ 1152853 w 1276678"/>
                  <a:gd name="connsiteY3" fmla="*/ 133523 h 1828973"/>
                  <a:gd name="connsiteX4" fmla="*/ 1067128 w 1276678"/>
                  <a:gd name="connsiteY4" fmla="*/ 76373 h 1828973"/>
                  <a:gd name="connsiteX5" fmla="*/ 1009978 w 1276678"/>
                  <a:gd name="connsiteY5" fmla="*/ 57323 h 1828973"/>
                  <a:gd name="connsiteX6" fmla="*/ 981403 w 1276678"/>
                  <a:gd name="connsiteY6" fmla="*/ 47798 h 1828973"/>
                  <a:gd name="connsiteX7" fmla="*/ 895678 w 1276678"/>
                  <a:gd name="connsiteY7" fmla="*/ 173 h 1828973"/>
                  <a:gd name="connsiteX8" fmla="*/ 762328 w 1276678"/>
                  <a:gd name="connsiteY8" fmla="*/ 9698 h 1828973"/>
                  <a:gd name="connsiteX9" fmla="*/ 705178 w 1276678"/>
                  <a:gd name="connsiteY9" fmla="*/ 28748 h 1828973"/>
                  <a:gd name="connsiteX10" fmla="*/ 581353 w 1276678"/>
                  <a:gd name="connsiteY10" fmla="*/ 38273 h 1828973"/>
                  <a:gd name="connsiteX11" fmla="*/ 543253 w 1276678"/>
                  <a:gd name="connsiteY11" fmla="*/ 47798 h 1828973"/>
                  <a:gd name="connsiteX12" fmla="*/ 486103 w 1276678"/>
                  <a:gd name="connsiteY12" fmla="*/ 66848 h 1828973"/>
                  <a:gd name="connsiteX13" fmla="*/ 400378 w 1276678"/>
                  <a:gd name="connsiteY13" fmla="*/ 171623 h 1828973"/>
                  <a:gd name="connsiteX14" fmla="*/ 371803 w 1276678"/>
                  <a:gd name="connsiteY14" fmla="*/ 228773 h 1828973"/>
                  <a:gd name="connsiteX15" fmla="*/ 333703 w 1276678"/>
                  <a:gd name="connsiteY15" fmla="*/ 343073 h 1828973"/>
                  <a:gd name="connsiteX16" fmla="*/ 324178 w 1276678"/>
                  <a:gd name="connsiteY16" fmla="*/ 371648 h 1828973"/>
                  <a:gd name="connsiteX17" fmla="*/ 314653 w 1276678"/>
                  <a:gd name="connsiteY17" fmla="*/ 628823 h 1828973"/>
                  <a:gd name="connsiteX18" fmla="*/ 267028 w 1276678"/>
                  <a:gd name="connsiteY18" fmla="*/ 666923 h 1828973"/>
                  <a:gd name="connsiteX19" fmla="*/ 219403 w 1276678"/>
                  <a:gd name="connsiteY19" fmla="*/ 714548 h 1828973"/>
                  <a:gd name="connsiteX20" fmla="*/ 171778 w 1276678"/>
                  <a:gd name="connsiteY20" fmla="*/ 762173 h 1828973"/>
                  <a:gd name="connsiteX21" fmla="*/ 152728 w 1276678"/>
                  <a:gd name="connsiteY21" fmla="*/ 819323 h 1828973"/>
                  <a:gd name="connsiteX22" fmla="*/ 152728 w 1276678"/>
                  <a:gd name="connsiteY22" fmla="*/ 1086023 h 1828973"/>
                  <a:gd name="connsiteX23" fmla="*/ 114628 w 1276678"/>
                  <a:gd name="connsiteY23" fmla="*/ 1143173 h 1828973"/>
                  <a:gd name="connsiteX24" fmla="*/ 67003 w 1276678"/>
                  <a:gd name="connsiteY24" fmla="*/ 1200323 h 1828973"/>
                  <a:gd name="connsiteX25" fmla="*/ 28903 w 1276678"/>
                  <a:gd name="connsiteY25" fmla="*/ 1247948 h 1828973"/>
                  <a:gd name="connsiteX26" fmla="*/ 328 w 1276678"/>
                  <a:gd name="connsiteY26" fmla="*/ 1305098 h 1828973"/>
                  <a:gd name="connsiteX27" fmla="*/ 9853 w 1276678"/>
                  <a:gd name="connsiteY27" fmla="*/ 1381298 h 1828973"/>
                  <a:gd name="connsiteX28" fmla="*/ 38428 w 1276678"/>
                  <a:gd name="connsiteY28" fmla="*/ 1486073 h 1828973"/>
                  <a:gd name="connsiteX29" fmla="*/ 57478 w 1276678"/>
                  <a:gd name="connsiteY29" fmla="*/ 1552748 h 1828973"/>
                  <a:gd name="connsiteX30" fmla="*/ 76528 w 1276678"/>
                  <a:gd name="connsiteY30" fmla="*/ 1619423 h 1828973"/>
                  <a:gd name="connsiteX31" fmla="*/ 105103 w 1276678"/>
                  <a:gd name="connsiteY31" fmla="*/ 1686098 h 1828973"/>
                  <a:gd name="connsiteX32" fmla="*/ 162253 w 1276678"/>
                  <a:gd name="connsiteY32" fmla="*/ 1733723 h 1828973"/>
                  <a:gd name="connsiteX33" fmla="*/ 219403 w 1276678"/>
                  <a:gd name="connsiteY33" fmla="*/ 1752773 h 1828973"/>
                  <a:gd name="connsiteX34" fmla="*/ 247978 w 1276678"/>
                  <a:gd name="connsiteY34" fmla="*/ 1762298 h 1828973"/>
                  <a:gd name="connsiteX35" fmla="*/ 333703 w 1276678"/>
                  <a:gd name="connsiteY35" fmla="*/ 1819448 h 1828973"/>
                  <a:gd name="connsiteX36" fmla="*/ 362278 w 1276678"/>
                  <a:gd name="connsiteY36" fmla="*/ 1828973 h 1828973"/>
                  <a:gd name="connsiteX37" fmla="*/ 505153 w 1276678"/>
                  <a:gd name="connsiteY37" fmla="*/ 1819448 h 1828973"/>
                  <a:gd name="connsiteX38" fmla="*/ 533728 w 1276678"/>
                  <a:gd name="connsiteY38" fmla="*/ 1809923 h 1828973"/>
                  <a:gd name="connsiteX39" fmla="*/ 628978 w 1276678"/>
                  <a:gd name="connsiteY39" fmla="*/ 1781348 h 1828973"/>
                  <a:gd name="connsiteX40" fmla="*/ 686128 w 1276678"/>
                  <a:gd name="connsiteY40" fmla="*/ 1762298 h 1828973"/>
                  <a:gd name="connsiteX41" fmla="*/ 724228 w 1276678"/>
                  <a:gd name="connsiteY41" fmla="*/ 1752773 h 1828973"/>
                  <a:gd name="connsiteX42" fmla="*/ 819478 w 1276678"/>
                  <a:gd name="connsiteY42" fmla="*/ 1743248 h 1828973"/>
                  <a:gd name="connsiteX43" fmla="*/ 924253 w 1276678"/>
                  <a:gd name="connsiteY43" fmla="*/ 1724198 h 1828973"/>
                  <a:gd name="connsiteX44" fmla="*/ 1009978 w 1276678"/>
                  <a:gd name="connsiteY44" fmla="*/ 1695623 h 1828973"/>
                  <a:gd name="connsiteX45" fmla="*/ 1067128 w 1276678"/>
                  <a:gd name="connsiteY45" fmla="*/ 1667048 h 1828973"/>
                  <a:gd name="connsiteX46" fmla="*/ 1133803 w 1276678"/>
                  <a:gd name="connsiteY46" fmla="*/ 1590848 h 1828973"/>
                  <a:gd name="connsiteX47" fmla="*/ 1181428 w 1276678"/>
                  <a:gd name="connsiteY47" fmla="*/ 1505123 h 1828973"/>
                  <a:gd name="connsiteX48" fmla="*/ 1219528 w 1276678"/>
                  <a:gd name="connsiteY48" fmla="*/ 1390823 h 1828973"/>
                  <a:gd name="connsiteX49" fmla="*/ 1248103 w 1276678"/>
                  <a:gd name="connsiteY49" fmla="*/ 1257473 h 1828973"/>
                  <a:gd name="connsiteX50" fmla="*/ 1257628 w 1276678"/>
                  <a:gd name="connsiteY50" fmla="*/ 962198 h 1828973"/>
                  <a:gd name="connsiteX51" fmla="*/ 1276678 w 1276678"/>
                  <a:gd name="connsiteY51" fmla="*/ 847898 h 1828973"/>
                  <a:gd name="connsiteX52" fmla="*/ 1267153 w 1276678"/>
                  <a:gd name="connsiteY52" fmla="*/ 628823 h 1828973"/>
                  <a:gd name="connsiteX53" fmla="*/ 1257628 w 1276678"/>
                  <a:gd name="connsiteY53" fmla="*/ 476423 h 1828973"/>
                  <a:gd name="connsiteX54" fmla="*/ 1238578 w 1276678"/>
                  <a:gd name="connsiteY54" fmla="*/ 381173 h 1828973"/>
                  <a:gd name="connsiteX55" fmla="*/ 1238578 w 1276678"/>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05857 w 1277382"/>
                  <a:gd name="connsiteY37" fmla="*/ 1819448 h 1828973"/>
                  <a:gd name="connsiteX38" fmla="*/ 534432 w 1277382"/>
                  <a:gd name="connsiteY38" fmla="*/ 1809923 h 1828973"/>
                  <a:gd name="connsiteX39" fmla="*/ 629682 w 1277382"/>
                  <a:gd name="connsiteY39" fmla="*/ 1781348 h 1828973"/>
                  <a:gd name="connsiteX40" fmla="*/ 686832 w 1277382"/>
                  <a:gd name="connsiteY40" fmla="*/ 1762298 h 1828973"/>
                  <a:gd name="connsiteX41" fmla="*/ 724932 w 1277382"/>
                  <a:gd name="connsiteY41" fmla="*/ 1752773 h 1828973"/>
                  <a:gd name="connsiteX42" fmla="*/ 820182 w 1277382"/>
                  <a:gd name="connsiteY42" fmla="*/ 1743248 h 1828973"/>
                  <a:gd name="connsiteX43" fmla="*/ 924957 w 1277382"/>
                  <a:gd name="connsiteY43" fmla="*/ 1724198 h 1828973"/>
                  <a:gd name="connsiteX44" fmla="*/ 1010682 w 1277382"/>
                  <a:gd name="connsiteY44" fmla="*/ 1695623 h 1828973"/>
                  <a:gd name="connsiteX45" fmla="*/ 1067832 w 1277382"/>
                  <a:gd name="connsiteY45" fmla="*/ 1667048 h 1828973"/>
                  <a:gd name="connsiteX46" fmla="*/ 1134507 w 1277382"/>
                  <a:gd name="connsiteY46" fmla="*/ 1590848 h 1828973"/>
                  <a:gd name="connsiteX47" fmla="*/ 1182132 w 1277382"/>
                  <a:gd name="connsiteY47" fmla="*/ 1505123 h 1828973"/>
                  <a:gd name="connsiteX48" fmla="*/ 1220232 w 1277382"/>
                  <a:gd name="connsiteY48" fmla="*/ 1390823 h 1828973"/>
                  <a:gd name="connsiteX49" fmla="*/ 1248807 w 1277382"/>
                  <a:gd name="connsiteY49" fmla="*/ 1257473 h 1828973"/>
                  <a:gd name="connsiteX50" fmla="*/ 1258332 w 1277382"/>
                  <a:gd name="connsiteY50" fmla="*/ 962198 h 1828973"/>
                  <a:gd name="connsiteX51" fmla="*/ 1277382 w 1277382"/>
                  <a:gd name="connsiteY51" fmla="*/ 847898 h 1828973"/>
                  <a:gd name="connsiteX52" fmla="*/ 1267857 w 1277382"/>
                  <a:gd name="connsiteY52" fmla="*/ 628823 h 1828973"/>
                  <a:gd name="connsiteX53" fmla="*/ 1258332 w 1277382"/>
                  <a:gd name="connsiteY53" fmla="*/ 476423 h 1828973"/>
                  <a:gd name="connsiteX54" fmla="*/ 1239282 w 1277382"/>
                  <a:gd name="connsiteY54" fmla="*/ 381173 h 1828973"/>
                  <a:gd name="connsiteX55" fmla="*/ 1239282 w 1277382"/>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53432 w 1277382"/>
                  <a:gd name="connsiteY20" fmla="*/ 819323 h 1828973"/>
                  <a:gd name="connsiteX21" fmla="*/ 153432 w 1277382"/>
                  <a:gd name="connsiteY21" fmla="*/ 1086023 h 1828973"/>
                  <a:gd name="connsiteX22" fmla="*/ 115332 w 1277382"/>
                  <a:gd name="connsiteY22" fmla="*/ 1143173 h 1828973"/>
                  <a:gd name="connsiteX23" fmla="*/ 67707 w 1277382"/>
                  <a:gd name="connsiteY23" fmla="*/ 1200323 h 1828973"/>
                  <a:gd name="connsiteX24" fmla="*/ 29607 w 1277382"/>
                  <a:gd name="connsiteY24" fmla="*/ 1247948 h 1828973"/>
                  <a:gd name="connsiteX25" fmla="*/ 1032 w 1277382"/>
                  <a:gd name="connsiteY25" fmla="*/ 1305098 h 1828973"/>
                  <a:gd name="connsiteX26" fmla="*/ 10557 w 1277382"/>
                  <a:gd name="connsiteY26" fmla="*/ 1381298 h 1828973"/>
                  <a:gd name="connsiteX27" fmla="*/ 39132 w 1277382"/>
                  <a:gd name="connsiteY27" fmla="*/ 1486073 h 1828973"/>
                  <a:gd name="connsiteX28" fmla="*/ 58182 w 1277382"/>
                  <a:gd name="connsiteY28" fmla="*/ 1552748 h 1828973"/>
                  <a:gd name="connsiteX29" fmla="*/ 77232 w 1277382"/>
                  <a:gd name="connsiteY29" fmla="*/ 1619423 h 1828973"/>
                  <a:gd name="connsiteX30" fmla="*/ 105807 w 1277382"/>
                  <a:gd name="connsiteY30" fmla="*/ 1686098 h 1828973"/>
                  <a:gd name="connsiteX31" fmla="*/ 162957 w 1277382"/>
                  <a:gd name="connsiteY31" fmla="*/ 1733723 h 1828973"/>
                  <a:gd name="connsiteX32" fmla="*/ 220107 w 1277382"/>
                  <a:gd name="connsiteY32" fmla="*/ 1752773 h 1828973"/>
                  <a:gd name="connsiteX33" fmla="*/ 248682 w 1277382"/>
                  <a:gd name="connsiteY33" fmla="*/ 1762298 h 1828973"/>
                  <a:gd name="connsiteX34" fmla="*/ 334407 w 1277382"/>
                  <a:gd name="connsiteY34" fmla="*/ 1819448 h 1828973"/>
                  <a:gd name="connsiteX35" fmla="*/ 362982 w 1277382"/>
                  <a:gd name="connsiteY35" fmla="*/ 1828973 h 1828973"/>
                  <a:gd name="connsiteX36" fmla="*/ 534432 w 1277382"/>
                  <a:gd name="connsiteY36" fmla="*/ 1809923 h 1828973"/>
                  <a:gd name="connsiteX37" fmla="*/ 629682 w 1277382"/>
                  <a:gd name="connsiteY37" fmla="*/ 1781348 h 1828973"/>
                  <a:gd name="connsiteX38" fmla="*/ 686832 w 1277382"/>
                  <a:gd name="connsiteY38" fmla="*/ 1762298 h 1828973"/>
                  <a:gd name="connsiteX39" fmla="*/ 724932 w 1277382"/>
                  <a:gd name="connsiteY39" fmla="*/ 1752773 h 1828973"/>
                  <a:gd name="connsiteX40" fmla="*/ 820182 w 1277382"/>
                  <a:gd name="connsiteY40" fmla="*/ 1743248 h 1828973"/>
                  <a:gd name="connsiteX41" fmla="*/ 924957 w 1277382"/>
                  <a:gd name="connsiteY41" fmla="*/ 1724198 h 1828973"/>
                  <a:gd name="connsiteX42" fmla="*/ 1010682 w 1277382"/>
                  <a:gd name="connsiteY42" fmla="*/ 1695623 h 1828973"/>
                  <a:gd name="connsiteX43" fmla="*/ 1067832 w 1277382"/>
                  <a:gd name="connsiteY43" fmla="*/ 1667048 h 1828973"/>
                  <a:gd name="connsiteX44" fmla="*/ 1134507 w 1277382"/>
                  <a:gd name="connsiteY44" fmla="*/ 1590848 h 1828973"/>
                  <a:gd name="connsiteX45" fmla="*/ 1182132 w 1277382"/>
                  <a:gd name="connsiteY45" fmla="*/ 1505123 h 1828973"/>
                  <a:gd name="connsiteX46" fmla="*/ 1220232 w 1277382"/>
                  <a:gd name="connsiteY46" fmla="*/ 1390823 h 1828973"/>
                  <a:gd name="connsiteX47" fmla="*/ 1248807 w 1277382"/>
                  <a:gd name="connsiteY47" fmla="*/ 1257473 h 1828973"/>
                  <a:gd name="connsiteX48" fmla="*/ 1258332 w 1277382"/>
                  <a:gd name="connsiteY48" fmla="*/ 962198 h 1828973"/>
                  <a:gd name="connsiteX49" fmla="*/ 1277382 w 1277382"/>
                  <a:gd name="connsiteY49" fmla="*/ 847898 h 1828973"/>
                  <a:gd name="connsiteX50" fmla="*/ 1267857 w 1277382"/>
                  <a:gd name="connsiteY50" fmla="*/ 628823 h 1828973"/>
                  <a:gd name="connsiteX51" fmla="*/ 1258332 w 1277382"/>
                  <a:gd name="connsiteY51" fmla="*/ 476423 h 1828973"/>
                  <a:gd name="connsiteX52" fmla="*/ 1239282 w 1277382"/>
                  <a:gd name="connsiteY52" fmla="*/ 381173 h 1828973"/>
                  <a:gd name="connsiteX53" fmla="*/ 1239282 w 1277382"/>
                  <a:gd name="connsiteY53" fmla="*/ 371648 h 1828973"/>
                  <a:gd name="connsiteX0" fmla="*/ 1244348 w 1282448"/>
                  <a:gd name="connsiteY0" fmla="*/ 371648 h 1828973"/>
                  <a:gd name="connsiteX1" fmla="*/ 1215773 w 1282448"/>
                  <a:gd name="connsiteY1" fmla="*/ 266873 h 1828973"/>
                  <a:gd name="connsiteX2" fmla="*/ 1196723 w 1282448"/>
                  <a:gd name="connsiteY2" fmla="*/ 190673 h 1828973"/>
                  <a:gd name="connsiteX3" fmla="*/ 1158623 w 1282448"/>
                  <a:gd name="connsiteY3" fmla="*/ 133523 h 1828973"/>
                  <a:gd name="connsiteX4" fmla="*/ 1072898 w 1282448"/>
                  <a:gd name="connsiteY4" fmla="*/ 76373 h 1828973"/>
                  <a:gd name="connsiteX5" fmla="*/ 1015748 w 1282448"/>
                  <a:gd name="connsiteY5" fmla="*/ 57323 h 1828973"/>
                  <a:gd name="connsiteX6" fmla="*/ 987173 w 1282448"/>
                  <a:gd name="connsiteY6" fmla="*/ 47798 h 1828973"/>
                  <a:gd name="connsiteX7" fmla="*/ 901448 w 1282448"/>
                  <a:gd name="connsiteY7" fmla="*/ 173 h 1828973"/>
                  <a:gd name="connsiteX8" fmla="*/ 768098 w 1282448"/>
                  <a:gd name="connsiteY8" fmla="*/ 9698 h 1828973"/>
                  <a:gd name="connsiteX9" fmla="*/ 710948 w 1282448"/>
                  <a:gd name="connsiteY9" fmla="*/ 28748 h 1828973"/>
                  <a:gd name="connsiteX10" fmla="*/ 587123 w 1282448"/>
                  <a:gd name="connsiteY10" fmla="*/ 38273 h 1828973"/>
                  <a:gd name="connsiteX11" fmla="*/ 549023 w 1282448"/>
                  <a:gd name="connsiteY11" fmla="*/ 47798 h 1828973"/>
                  <a:gd name="connsiteX12" fmla="*/ 491873 w 1282448"/>
                  <a:gd name="connsiteY12" fmla="*/ 66848 h 1828973"/>
                  <a:gd name="connsiteX13" fmla="*/ 406148 w 1282448"/>
                  <a:gd name="connsiteY13" fmla="*/ 171623 h 1828973"/>
                  <a:gd name="connsiteX14" fmla="*/ 377573 w 1282448"/>
                  <a:gd name="connsiteY14" fmla="*/ 228773 h 1828973"/>
                  <a:gd name="connsiteX15" fmla="*/ 339473 w 1282448"/>
                  <a:gd name="connsiteY15" fmla="*/ 343073 h 1828973"/>
                  <a:gd name="connsiteX16" fmla="*/ 329948 w 1282448"/>
                  <a:gd name="connsiteY16" fmla="*/ 371648 h 1828973"/>
                  <a:gd name="connsiteX17" fmla="*/ 320423 w 1282448"/>
                  <a:gd name="connsiteY17" fmla="*/ 628823 h 1828973"/>
                  <a:gd name="connsiteX18" fmla="*/ 272798 w 1282448"/>
                  <a:gd name="connsiteY18" fmla="*/ 666923 h 1828973"/>
                  <a:gd name="connsiteX19" fmla="*/ 225173 w 1282448"/>
                  <a:gd name="connsiteY19" fmla="*/ 714548 h 1828973"/>
                  <a:gd name="connsiteX20" fmla="*/ 158498 w 1282448"/>
                  <a:gd name="connsiteY20" fmla="*/ 819323 h 1828973"/>
                  <a:gd name="connsiteX21" fmla="*/ 158498 w 1282448"/>
                  <a:gd name="connsiteY21" fmla="*/ 1086023 h 1828973"/>
                  <a:gd name="connsiteX22" fmla="*/ 120398 w 1282448"/>
                  <a:gd name="connsiteY22" fmla="*/ 1143173 h 1828973"/>
                  <a:gd name="connsiteX23" fmla="*/ 72773 w 1282448"/>
                  <a:gd name="connsiteY23" fmla="*/ 1200323 h 1828973"/>
                  <a:gd name="connsiteX24" fmla="*/ 6098 w 1282448"/>
                  <a:gd name="connsiteY24" fmla="*/ 1305098 h 1828973"/>
                  <a:gd name="connsiteX25" fmla="*/ 15623 w 1282448"/>
                  <a:gd name="connsiteY25" fmla="*/ 1381298 h 1828973"/>
                  <a:gd name="connsiteX26" fmla="*/ 44198 w 1282448"/>
                  <a:gd name="connsiteY26" fmla="*/ 1486073 h 1828973"/>
                  <a:gd name="connsiteX27" fmla="*/ 63248 w 1282448"/>
                  <a:gd name="connsiteY27" fmla="*/ 1552748 h 1828973"/>
                  <a:gd name="connsiteX28" fmla="*/ 82298 w 1282448"/>
                  <a:gd name="connsiteY28" fmla="*/ 1619423 h 1828973"/>
                  <a:gd name="connsiteX29" fmla="*/ 110873 w 1282448"/>
                  <a:gd name="connsiteY29" fmla="*/ 1686098 h 1828973"/>
                  <a:gd name="connsiteX30" fmla="*/ 168023 w 1282448"/>
                  <a:gd name="connsiteY30" fmla="*/ 1733723 h 1828973"/>
                  <a:gd name="connsiteX31" fmla="*/ 225173 w 1282448"/>
                  <a:gd name="connsiteY31" fmla="*/ 1752773 h 1828973"/>
                  <a:gd name="connsiteX32" fmla="*/ 253748 w 1282448"/>
                  <a:gd name="connsiteY32" fmla="*/ 1762298 h 1828973"/>
                  <a:gd name="connsiteX33" fmla="*/ 339473 w 1282448"/>
                  <a:gd name="connsiteY33" fmla="*/ 1819448 h 1828973"/>
                  <a:gd name="connsiteX34" fmla="*/ 368048 w 1282448"/>
                  <a:gd name="connsiteY34" fmla="*/ 1828973 h 1828973"/>
                  <a:gd name="connsiteX35" fmla="*/ 539498 w 1282448"/>
                  <a:gd name="connsiteY35" fmla="*/ 1809923 h 1828973"/>
                  <a:gd name="connsiteX36" fmla="*/ 634748 w 1282448"/>
                  <a:gd name="connsiteY36" fmla="*/ 1781348 h 1828973"/>
                  <a:gd name="connsiteX37" fmla="*/ 691898 w 1282448"/>
                  <a:gd name="connsiteY37" fmla="*/ 1762298 h 1828973"/>
                  <a:gd name="connsiteX38" fmla="*/ 729998 w 1282448"/>
                  <a:gd name="connsiteY38" fmla="*/ 1752773 h 1828973"/>
                  <a:gd name="connsiteX39" fmla="*/ 825248 w 1282448"/>
                  <a:gd name="connsiteY39" fmla="*/ 1743248 h 1828973"/>
                  <a:gd name="connsiteX40" fmla="*/ 930023 w 1282448"/>
                  <a:gd name="connsiteY40" fmla="*/ 1724198 h 1828973"/>
                  <a:gd name="connsiteX41" fmla="*/ 1015748 w 1282448"/>
                  <a:gd name="connsiteY41" fmla="*/ 1695623 h 1828973"/>
                  <a:gd name="connsiteX42" fmla="*/ 1072898 w 1282448"/>
                  <a:gd name="connsiteY42" fmla="*/ 1667048 h 1828973"/>
                  <a:gd name="connsiteX43" fmla="*/ 1139573 w 1282448"/>
                  <a:gd name="connsiteY43" fmla="*/ 1590848 h 1828973"/>
                  <a:gd name="connsiteX44" fmla="*/ 1187198 w 1282448"/>
                  <a:gd name="connsiteY44" fmla="*/ 1505123 h 1828973"/>
                  <a:gd name="connsiteX45" fmla="*/ 1225298 w 1282448"/>
                  <a:gd name="connsiteY45" fmla="*/ 1390823 h 1828973"/>
                  <a:gd name="connsiteX46" fmla="*/ 1253873 w 1282448"/>
                  <a:gd name="connsiteY46" fmla="*/ 1257473 h 1828973"/>
                  <a:gd name="connsiteX47" fmla="*/ 1263398 w 1282448"/>
                  <a:gd name="connsiteY47" fmla="*/ 962198 h 1828973"/>
                  <a:gd name="connsiteX48" fmla="*/ 1282448 w 1282448"/>
                  <a:gd name="connsiteY48" fmla="*/ 847898 h 1828973"/>
                  <a:gd name="connsiteX49" fmla="*/ 1272923 w 1282448"/>
                  <a:gd name="connsiteY49" fmla="*/ 628823 h 1828973"/>
                  <a:gd name="connsiteX50" fmla="*/ 1263398 w 1282448"/>
                  <a:gd name="connsiteY50" fmla="*/ 476423 h 1828973"/>
                  <a:gd name="connsiteX51" fmla="*/ 1244348 w 1282448"/>
                  <a:gd name="connsiteY51" fmla="*/ 381173 h 1828973"/>
                  <a:gd name="connsiteX52" fmla="*/ 1244348 w 1282448"/>
                  <a:gd name="connsiteY52" fmla="*/ 371648 h 1828973"/>
                  <a:gd name="connsiteX0" fmla="*/ 1247796 w 1285896"/>
                  <a:gd name="connsiteY0" fmla="*/ 371648 h 1828973"/>
                  <a:gd name="connsiteX1" fmla="*/ 1219221 w 1285896"/>
                  <a:gd name="connsiteY1" fmla="*/ 266873 h 1828973"/>
                  <a:gd name="connsiteX2" fmla="*/ 1200171 w 1285896"/>
                  <a:gd name="connsiteY2" fmla="*/ 190673 h 1828973"/>
                  <a:gd name="connsiteX3" fmla="*/ 1162071 w 1285896"/>
                  <a:gd name="connsiteY3" fmla="*/ 133523 h 1828973"/>
                  <a:gd name="connsiteX4" fmla="*/ 1076346 w 1285896"/>
                  <a:gd name="connsiteY4" fmla="*/ 76373 h 1828973"/>
                  <a:gd name="connsiteX5" fmla="*/ 1019196 w 1285896"/>
                  <a:gd name="connsiteY5" fmla="*/ 57323 h 1828973"/>
                  <a:gd name="connsiteX6" fmla="*/ 990621 w 1285896"/>
                  <a:gd name="connsiteY6" fmla="*/ 47798 h 1828973"/>
                  <a:gd name="connsiteX7" fmla="*/ 904896 w 1285896"/>
                  <a:gd name="connsiteY7" fmla="*/ 173 h 1828973"/>
                  <a:gd name="connsiteX8" fmla="*/ 771546 w 1285896"/>
                  <a:gd name="connsiteY8" fmla="*/ 9698 h 1828973"/>
                  <a:gd name="connsiteX9" fmla="*/ 714396 w 1285896"/>
                  <a:gd name="connsiteY9" fmla="*/ 28748 h 1828973"/>
                  <a:gd name="connsiteX10" fmla="*/ 590571 w 1285896"/>
                  <a:gd name="connsiteY10" fmla="*/ 38273 h 1828973"/>
                  <a:gd name="connsiteX11" fmla="*/ 552471 w 1285896"/>
                  <a:gd name="connsiteY11" fmla="*/ 47798 h 1828973"/>
                  <a:gd name="connsiteX12" fmla="*/ 495321 w 1285896"/>
                  <a:gd name="connsiteY12" fmla="*/ 66848 h 1828973"/>
                  <a:gd name="connsiteX13" fmla="*/ 409596 w 1285896"/>
                  <a:gd name="connsiteY13" fmla="*/ 171623 h 1828973"/>
                  <a:gd name="connsiteX14" fmla="*/ 381021 w 1285896"/>
                  <a:gd name="connsiteY14" fmla="*/ 228773 h 1828973"/>
                  <a:gd name="connsiteX15" fmla="*/ 342921 w 1285896"/>
                  <a:gd name="connsiteY15" fmla="*/ 343073 h 1828973"/>
                  <a:gd name="connsiteX16" fmla="*/ 333396 w 1285896"/>
                  <a:gd name="connsiteY16" fmla="*/ 371648 h 1828973"/>
                  <a:gd name="connsiteX17" fmla="*/ 323871 w 1285896"/>
                  <a:gd name="connsiteY17" fmla="*/ 628823 h 1828973"/>
                  <a:gd name="connsiteX18" fmla="*/ 276246 w 1285896"/>
                  <a:gd name="connsiteY18" fmla="*/ 666923 h 1828973"/>
                  <a:gd name="connsiteX19" fmla="*/ 228621 w 1285896"/>
                  <a:gd name="connsiteY19" fmla="*/ 714548 h 1828973"/>
                  <a:gd name="connsiteX20" fmla="*/ 161946 w 1285896"/>
                  <a:gd name="connsiteY20" fmla="*/ 819323 h 1828973"/>
                  <a:gd name="connsiteX21" fmla="*/ 161946 w 1285896"/>
                  <a:gd name="connsiteY21" fmla="*/ 1086023 h 1828973"/>
                  <a:gd name="connsiteX22" fmla="*/ 123846 w 1285896"/>
                  <a:gd name="connsiteY22" fmla="*/ 1143173 h 1828973"/>
                  <a:gd name="connsiteX23" fmla="*/ 9546 w 1285896"/>
                  <a:gd name="connsiteY23" fmla="*/ 1305098 h 1828973"/>
                  <a:gd name="connsiteX24" fmla="*/ 19071 w 1285896"/>
                  <a:gd name="connsiteY24" fmla="*/ 1381298 h 1828973"/>
                  <a:gd name="connsiteX25" fmla="*/ 47646 w 1285896"/>
                  <a:gd name="connsiteY25" fmla="*/ 1486073 h 1828973"/>
                  <a:gd name="connsiteX26" fmla="*/ 66696 w 1285896"/>
                  <a:gd name="connsiteY26" fmla="*/ 1552748 h 1828973"/>
                  <a:gd name="connsiteX27" fmla="*/ 85746 w 1285896"/>
                  <a:gd name="connsiteY27" fmla="*/ 1619423 h 1828973"/>
                  <a:gd name="connsiteX28" fmla="*/ 114321 w 1285896"/>
                  <a:gd name="connsiteY28" fmla="*/ 1686098 h 1828973"/>
                  <a:gd name="connsiteX29" fmla="*/ 171471 w 1285896"/>
                  <a:gd name="connsiteY29" fmla="*/ 1733723 h 1828973"/>
                  <a:gd name="connsiteX30" fmla="*/ 228621 w 1285896"/>
                  <a:gd name="connsiteY30" fmla="*/ 1752773 h 1828973"/>
                  <a:gd name="connsiteX31" fmla="*/ 257196 w 1285896"/>
                  <a:gd name="connsiteY31" fmla="*/ 1762298 h 1828973"/>
                  <a:gd name="connsiteX32" fmla="*/ 342921 w 1285896"/>
                  <a:gd name="connsiteY32" fmla="*/ 1819448 h 1828973"/>
                  <a:gd name="connsiteX33" fmla="*/ 371496 w 1285896"/>
                  <a:gd name="connsiteY33" fmla="*/ 1828973 h 1828973"/>
                  <a:gd name="connsiteX34" fmla="*/ 542946 w 1285896"/>
                  <a:gd name="connsiteY34" fmla="*/ 1809923 h 1828973"/>
                  <a:gd name="connsiteX35" fmla="*/ 638196 w 1285896"/>
                  <a:gd name="connsiteY35" fmla="*/ 1781348 h 1828973"/>
                  <a:gd name="connsiteX36" fmla="*/ 695346 w 1285896"/>
                  <a:gd name="connsiteY36" fmla="*/ 1762298 h 1828973"/>
                  <a:gd name="connsiteX37" fmla="*/ 733446 w 1285896"/>
                  <a:gd name="connsiteY37" fmla="*/ 1752773 h 1828973"/>
                  <a:gd name="connsiteX38" fmla="*/ 828696 w 1285896"/>
                  <a:gd name="connsiteY38" fmla="*/ 1743248 h 1828973"/>
                  <a:gd name="connsiteX39" fmla="*/ 933471 w 1285896"/>
                  <a:gd name="connsiteY39" fmla="*/ 1724198 h 1828973"/>
                  <a:gd name="connsiteX40" fmla="*/ 1019196 w 1285896"/>
                  <a:gd name="connsiteY40" fmla="*/ 1695623 h 1828973"/>
                  <a:gd name="connsiteX41" fmla="*/ 1076346 w 1285896"/>
                  <a:gd name="connsiteY41" fmla="*/ 1667048 h 1828973"/>
                  <a:gd name="connsiteX42" fmla="*/ 1143021 w 1285896"/>
                  <a:gd name="connsiteY42" fmla="*/ 1590848 h 1828973"/>
                  <a:gd name="connsiteX43" fmla="*/ 1190646 w 1285896"/>
                  <a:gd name="connsiteY43" fmla="*/ 1505123 h 1828973"/>
                  <a:gd name="connsiteX44" fmla="*/ 1228746 w 1285896"/>
                  <a:gd name="connsiteY44" fmla="*/ 1390823 h 1828973"/>
                  <a:gd name="connsiteX45" fmla="*/ 1257321 w 1285896"/>
                  <a:gd name="connsiteY45" fmla="*/ 1257473 h 1828973"/>
                  <a:gd name="connsiteX46" fmla="*/ 1266846 w 1285896"/>
                  <a:gd name="connsiteY46" fmla="*/ 962198 h 1828973"/>
                  <a:gd name="connsiteX47" fmla="*/ 1285896 w 1285896"/>
                  <a:gd name="connsiteY47" fmla="*/ 847898 h 1828973"/>
                  <a:gd name="connsiteX48" fmla="*/ 1276371 w 1285896"/>
                  <a:gd name="connsiteY48" fmla="*/ 628823 h 1828973"/>
                  <a:gd name="connsiteX49" fmla="*/ 1266846 w 1285896"/>
                  <a:gd name="connsiteY49" fmla="*/ 476423 h 1828973"/>
                  <a:gd name="connsiteX50" fmla="*/ 1247796 w 1285896"/>
                  <a:gd name="connsiteY50" fmla="*/ 381173 h 1828973"/>
                  <a:gd name="connsiteX51" fmla="*/ 1247796 w 128589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319251 w 1281276"/>
                  <a:gd name="connsiteY17" fmla="*/ 628823 h 1828973"/>
                  <a:gd name="connsiteX18" fmla="*/ 271626 w 1281276"/>
                  <a:gd name="connsiteY18" fmla="*/ 666923 h 1828973"/>
                  <a:gd name="connsiteX19" fmla="*/ 224001 w 1281276"/>
                  <a:gd name="connsiteY19" fmla="*/ 714548 h 1828973"/>
                  <a:gd name="connsiteX20" fmla="*/ 157326 w 1281276"/>
                  <a:gd name="connsiteY20" fmla="*/ 819323 h 1828973"/>
                  <a:gd name="connsiteX21" fmla="*/ 157326 w 1281276"/>
                  <a:gd name="connsiteY21" fmla="*/ 1086023 h 1828973"/>
                  <a:gd name="connsiteX22" fmla="*/ 119226 w 1281276"/>
                  <a:gd name="connsiteY22" fmla="*/ 1143173 h 1828973"/>
                  <a:gd name="connsiteX23" fmla="*/ 4926 w 1281276"/>
                  <a:gd name="connsiteY23" fmla="*/ 1305098 h 1828973"/>
                  <a:gd name="connsiteX24" fmla="*/ 14451 w 1281276"/>
                  <a:gd name="connsiteY24" fmla="*/ 1381298 h 1828973"/>
                  <a:gd name="connsiteX25" fmla="*/ 43026 w 1281276"/>
                  <a:gd name="connsiteY25" fmla="*/ 1486073 h 1828973"/>
                  <a:gd name="connsiteX26" fmla="*/ 62076 w 1281276"/>
                  <a:gd name="connsiteY26" fmla="*/ 1552748 h 1828973"/>
                  <a:gd name="connsiteX27" fmla="*/ 81126 w 1281276"/>
                  <a:gd name="connsiteY27" fmla="*/ 1619423 h 1828973"/>
                  <a:gd name="connsiteX28" fmla="*/ 109701 w 1281276"/>
                  <a:gd name="connsiteY28" fmla="*/ 1686098 h 1828973"/>
                  <a:gd name="connsiteX29" fmla="*/ 166851 w 1281276"/>
                  <a:gd name="connsiteY29" fmla="*/ 1733723 h 1828973"/>
                  <a:gd name="connsiteX30" fmla="*/ 224001 w 1281276"/>
                  <a:gd name="connsiteY30" fmla="*/ 1752773 h 1828973"/>
                  <a:gd name="connsiteX31" fmla="*/ 252576 w 1281276"/>
                  <a:gd name="connsiteY31" fmla="*/ 1762298 h 1828973"/>
                  <a:gd name="connsiteX32" fmla="*/ 338301 w 1281276"/>
                  <a:gd name="connsiteY32" fmla="*/ 1819448 h 1828973"/>
                  <a:gd name="connsiteX33" fmla="*/ 366876 w 1281276"/>
                  <a:gd name="connsiteY33" fmla="*/ 1828973 h 1828973"/>
                  <a:gd name="connsiteX34" fmla="*/ 538326 w 1281276"/>
                  <a:gd name="connsiteY34" fmla="*/ 1809923 h 1828973"/>
                  <a:gd name="connsiteX35" fmla="*/ 633576 w 1281276"/>
                  <a:gd name="connsiteY35" fmla="*/ 1781348 h 1828973"/>
                  <a:gd name="connsiteX36" fmla="*/ 690726 w 1281276"/>
                  <a:gd name="connsiteY36" fmla="*/ 1762298 h 1828973"/>
                  <a:gd name="connsiteX37" fmla="*/ 728826 w 1281276"/>
                  <a:gd name="connsiteY37" fmla="*/ 1752773 h 1828973"/>
                  <a:gd name="connsiteX38" fmla="*/ 824076 w 1281276"/>
                  <a:gd name="connsiteY38" fmla="*/ 1743248 h 1828973"/>
                  <a:gd name="connsiteX39" fmla="*/ 928851 w 1281276"/>
                  <a:gd name="connsiteY39" fmla="*/ 1724198 h 1828973"/>
                  <a:gd name="connsiteX40" fmla="*/ 1014576 w 1281276"/>
                  <a:gd name="connsiteY40" fmla="*/ 1695623 h 1828973"/>
                  <a:gd name="connsiteX41" fmla="*/ 1071726 w 1281276"/>
                  <a:gd name="connsiteY41" fmla="*/ 1667048 h 1828973"/>
                  <a:gd name="connsiteX42" fmla="*/ 1138401 w 1281276"/>
                  <a:gd name="connsiteY42" fmla="*/ 1590848 h 1828973"/>
                  <a:gd name="connsiteX43" fmla="*/ 1186026 w 1281276"/>
                  <a:gd name="connsiteY43" fmla="*/ 1505123 h 1828973"/>
                  <a:gd name="connsiteX44" fmla="*/ 1224126 w 1281276"/>
                  <a:gd name="connsiteY44" fmla="*/ 1390823 h 1828973"/>
                  <a:gd name="connsiteX45" fmla="*/ 1252701 w 1281276"/>
                  <a:gd name="connsiteY45" fmla="*/ 1257473 h 1828973"/>
                  <a:gd name="connsiteX46" fmla="*/ 1262226 w 1281276"/>
                  <a:gd name="connsiteY46" fmla="*/ 962198 h 1828973"/>
                  <a:gd name="connsiteX47" fmla="*/ 1281276 w 1281276"/>
                  <a:gd name="connsiteY47" fmla="*/ 847898 h 1828973"/>
                  <a:gd name="connsiteX48" fmla="*/ 1271751 w 1281276"/>
                  <a:gd name="connsiteY48" fmla="*/ 628823 h 1828973"/>
                  <a:gd name="connsiteX49" fmla="*/ 1262226 w 1281276"/>
                  <a:gd name="connsiteY49" fmla="*/ 476423 h 1828973"/>
                  <a:gd name="connsiteX50" fmla="*/ 1243176 w 1281276"/>
                  <a:gd name="connsiteY50" fmla="*/ 381173 h 1828973"/>
                  <a:gd name="connsiteX51" fmla="*/ 1243176 w 128127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224001 w 1281276"/>
                  <a:gd name="connsiteY18" fmla="*/ 714548 h 1828973"/>
                  <a:gd name="connsiteX19" fmla="*/ 157326 w 1281276"/>
                  <a:gd name="connsiteY19" fmla="*/ 819323 h 1828973"/>
                  <a:gd name="connsiteX20" fmla="*/ 157326 w 1281276"/>
                  <a:gd name="connsiteY20" fmla="*/ 1086023 h 1828973"/>
                  <a:gd name="connsiteX21" fmla="*/ 119226 w 1281276"/>
                  <a:gd name="connsiteY21" fmla="*/ 1143173 h 1828973"/>
                  <a:gd name="connsiteX22" fmla="*/ 4926 w 1281276"/>
                  <a:gd name="connsiteY22" fmla="*/ 1305098 h 1828973"/>
                  <a:gd name="connsiteX23" fmla="*/ 14451 w 1281276"/>
                  <a:gd name="connsiteY23" fmla="*/ 1381298 h 1828973"/>
                  <a:gd name="connsiteX24" fmla="*/ 43026 w 1281276"/>
                  <a:gd name="connsiteY24" fmla="*/ 1486073 h 1828973"/>
                  <a:gd name="connsiteX25" fmla="*/ 62076 w 1281276"/>
                  <a:gd name="connsiteY25" fmla="*/ 1552748 h 1828973"/>
                  <a:gd name="connsiteX26" fmla="*/ 81126 w 1281276"/>
                  <a:gd name="connsiteY26" fmla="*/ 1619423 h 1828973"/>
                  <a:gd name="connsiteX27" fmla="*/ 109701 w 1281276"/>
                  <a:gd name="connsiteY27" fmla="*/ 1686098 h 1828973"/>
                  <a:gd name="connsiteX28" fmla="*/ 166851 w 1281276"/>
                  <a:gd name="connsiteY28" fmla="*/ 1733723 h 1828973"/>
                  <a:gd name="connsiteX29" fmla="*/ 224001 w 1281276"/>
                  <a:gd name="connsiteY29" fmla="*/ 1752773 h 1828973"/>
                  <a:gd name="connsiteX30" fmla="*/ 252576 w 1281276"/>
                  <a:gd name="connsiteY30" fmla="*/ 1762298 h 1828973"/>
                  <a:gd name="connsiteX31" fmla="*/ 338301 w 1281276"/>
                  <a:gd name="connsiteY31" fmla="*/ 1819448 h 1828973"/>
                  <a:gd name="connsiteX32" fmla="*/ 366876 w 1281276"/>
                  <a:gd name="connsiteY32" fmla="*/ 1828973 h 1828973"/>
                  <a:gd name="connsiteX33" fmla="*/ 538326 w 1281276"/>
                  <a:gd name="connsiteY33" fmla="*/ 1809923 h 1828973"/>
                  <a:gd name="connsiteX34" fmla="*/ 633576 w 1281276"/>
                  <a:gd name="connsiteY34" fmla="*/ 1781348 h 1828973"/>
                  <a:gd name="connsiteX35" fmla="*/ 690726 w 1281276"/>
                  <a:gd name="connsiteY35" fmla="*/ 1762298 h 1828973"/>
                  <a:gd name="connsiteX36" fmla="*/ 728826 w 1281276"/>
                  <a:gd name="connsiteY36" fmla="*/ 1752773 h 1828973"/>
                  <a:gd name="connsiteX37" fmla="*/ 824076 w 1281276"/>
                  <a:gd name="connsiteY37" fmla="*/ 1743248 h 1828973"/>
                  <a:gd name="connsiteX38" fmla="*/ 928851 w 1281276"/>
                  <a:gd name="connsiteY38" fmla="*/ 1724198 h 1828973"/>
                  <a:gd name="connsiteX39" fmla="*/ 1014576 w 1281276"/>
                  <a:gd name="connsiteY39" fmla="*/ 1695623 h 1828973"/>
                  <a:gd name="connsiteX40" fmla="*/ 1071726 w 1281276"/>
                  <a:gd name="connsiteY40" fmla="*/ 1667048 h 1828973"/>
                  <a:gd name="connsiteX41" fmla="*/ 1138401 w 1281276"/>
                  <a:gd name="connsiteY41" fmla="*/ 1590848 h 1828973"/>
                  <a:gd name="connsiteX42" fmla="*/ 1186026 w 1281276"/>
                  <a:gd name="connsiteY42" fmla="*/ 1505123 h 1828973"/>
                  <a:gd name="connsiteX43" fmla="*/ 1224126 w 1281276"/>
                  <a:gd name="connsiteY43" fmla="*/ 1390823 h 1828973"/>
                  <a:gd name="connsiteX44" fmla="*/ 1252701 w 1281276"/>
                  <a:gd name="connsiteY44" fmla="*/ 1257473 h 1828973"/>
                  <a:gd name="connsiteX45" fmla="*/ 1262226 w 1281276"/>
                  <a:gd name="connsiteY45" fmla="*/ 962198 h 1828973"/>
                  <a:gd name="connsiteX46" fmla="*/ 1281276 w 1281276"/>
                  <a:gd name="connsiteY46" fmla="*/ 847898 h 1828973"/>
                  <a:gd name="connsiteX47" fmla="*/ 1271751 w 1281276"/>
                  <a:gd name="connsiteY47" fmla="*/ 628823 h 1828973"/>
                  <a:gd name="connsiteX48" fmla="*/ 1262226 w 1281276"/>
                  <a:gd name="connsiteY48" fmla="*/ 476423 h 1828973"/>
                  <a:gd name="connsiteX49" fmla="*/ 1243176 w 1281276"/>
                  <a:gd name="connsiteY49" fmla="*/ 381173 h 1828973"/>
                  <a:gd name="connsiteX50" fmla="*/ 1243176 w 1281276"/>
                  <a:gd name="connsiteY50"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50586 w 1288686"/>
                  <a:gd name="connsiteY0" fmla="*/ 371648 h 1828973"/>
                  <a:gd name="connsiteX1" fmla="*/ 1222011 w 1288686"/>
                  <a:gd name="connsiteY1" fmla="*/ 266873 h 1828973"/>
                  <a:gd name="connsiteX2" fmla="*/ 1202961 w 1288686"/>
                  <a:gd name="connsiteY2" fmla="*/ 190673 h 1828973"/>
                  <a:gd name="connsiteX3" fmla="*/ 1164861 w 1288686"/>
                  <a:gd name="connsiteY3" fmla="*/ 133523 h 1828973"/>
                  <a:gd name="connsiteX4" fmla="*/ 1079136 w 1288686"/>
                  <a:gd name="connsiteY4" fmla="*/ 76373 h 1828973"/>
                  <a:gd name="connsiteX5" fmla="*/ 1021986 w 1288686"/>
                  <a:gd name="connsiteY5" fmla="*/ 57323 h 1828973"/>
                  <a:gd name="connsiteX6" fmla="*/ 993411 w 1288686"/>
                  <a:gd name="connsiteY6" fmla="*/ 47798 h 1828973"/>
                  <a:gd name="connsiteX7" fmla="*/ 907686 w 1288686"/>
                  <a:gd name="connsiteY7" fmla="*/ 173 h 1828973"/>
                  <a:gd name="connsiteX8" fmla="*/ 774336 w 1288686"/>
                  <a:gd name="connsiteY8" fmla="*/ 9698 h 1828973"/>
                  <a:gd name="connsiteX9" fmla="*/ 717186 w 1288686"/>
                  <a:gd name="connsiteY9" fmla="*/ 28748 h 1828973"/>
                  <a:gd name="connsiteX10" fmla="*/ 593361 w 1288686"/>
                  <a:gd name="connsiteY10" fmla="*/ 38273 h 1828973"/>
                  <a:gd name="connsiteX11" fmla="*/ 555261 w 1288686"/>
                  <a:gd name="connsiteY11" fmla="*/ 47798 h 1828973"/>
                  <a:gd name="connsiteX12" fmla="*/ 498111 w 1288686"/>
                  <a:gd name="connsiteY12" fmla="*/ 66848 h 1828973"/>
                  <a:gd name="connsiteX13" fmla="*/ 412386 w 1288686"/>
                  <a:gd name="connsiteY13" fmla="*/ 171623 h 1828973"/>
                  <a:gd name="connsiteX14" fmla="*/ 383811 w 1288686"/>
                  <a:gd name="connsiteY14" fmla="*/ 228773 h 1828973"/>
                  <a:gd name="connsiteX15" fmla="*/ 345711 w 1288686"/>
                  <a:gd name="connsiteY15" fmla="*/ 343073 h 1828973"/>
                  <a:gd name="connsiteX16" fmla="*/ 336186 w 1288686"/>
                  <a:gd name="connsiteY16" fmla="*/ 371648 h 1828973"/>
                  <a:gd name="connsiteX17" fmla="*/ 279036 w 1288686"/>
                  <a:gd name="connsiteY17" fmla="*/ 666923 h 1828973"/>
                  <a:gd name="connsiteX18" fmla="*/ 164736 w 1288686"/>
                  <a:gd name="connsiteY18" fmla="*/ 819323 h 1828973"/>
                  <a:gd name="connsiteX19" fmla="*/ 164736 w 1288686"/>
                  <a:gd name="connsiteY19" fmla="*/ 1086023 h 1828973"/>
                  <a:gd name="connsiteX20" fmla="*/ 12336 w 1288686"/>
                  <a:gd name="connsiteY20" fmla="*/ 1305098 h 1828973"/>
                  <a:gd name="connsiteX21" fmla="*/ 21861 w 1288686"/>
                  <a:gd name="connsiteY21" fmla="*/ 1381298 h 1828973"/>
                  <a:gd name="connsiteX22" fmla="*/ 50436 w 1288686"/>
                  <a:gd name="connsiteY22" fmla="*/ 1486073 h 1828973"/>
                  <a:gd name="connsiteX23" fmla="*/ 69486 w 1288686"/>
                  <a:gd name="connsiteY23" fmla="*/ 1552748 h 1828973"/>
                  <a:gd name="connsiteX24" fmla="*/ 88536 w 1288686"/>
                  <a:gd name="connsiteY24" fmla="*/ 1619423 h 1828973"/>
                  <a:gd name="connsiteX25" fmla="*/ 117111 w 1288686"/>
                  <a:gd name="connsiteY25" fmla="*/ 1686098 h 1828973"/>
                  <a:gd name="connsiteX26" fmla="*/ 174261 w 1288686"/>
                  <a:gd name="connsiteY26" fmla="*/ 1733723 h 1828973"/>
                  <a:gd name="connsiteX27" fmla="*/ 231411 w 1288686"/>
                  <a:gd name="connsiteY27" fmla="*/ 1752773 h 1828973"/>
                  <a:gd name="connsiteX28" fmla="*/ 259986 w 1288686"/>
                  <a:gd name="connsiteY28" fmla="*/ 1762298 h 1828973"/>
                  <a:gd name="connsiteX29" fmla="*/ 345711 w 1288686"/>
                  <a:gd name="connsiteY29" fmla="*/ 1819448 h 1828973"/>
                  <a:gd name="connsiteX30" fmla="*/ 374286 w 1288686"/>
                  <a:gd name="connsiteY30" fmla="*/ 1828973 h 1828973"/>
                  <a:gd name="connsiteX31" fmla="*/ 545736 w 1288686"/>
                  <a:gd name="connsiteY31" fmla="*/ 1809923 h 1828973"/>
                  <a:gd name="connsiteX32" fmla="*/ 640986 w 1288686"/>
                  <a:gd name="connsiteY32" fmla="*/ 1781348 h 1828973"/>
                  <a:gd name="connsiteX33" fmla="*/ 698136 w 1288686"/>
                  <a:gd name="connsiteY33" fmla="*/ 1762298 h 1828973"/>
                  <a:gd name="connsiteX34" fmla="*/ 736236 w 1288686"/>
                  <a:gd name="connsiteY34" fmla="*/ 1752773 h 1828973"/>
                  <a:gd name="connsiteX35" fmla="*/ 831486 w 1288686"/>
                  <a:gd name="connsiteY35" fmla="*/ 1743248 h 1828973"/>
                  <a:gd name="connsiteX36" fmla="*/ 936261 w 1288686"/>
                  <a:gd name="connsiteY36" fmla="*/ 1724198 h 1828973"/>
                  <a:gd name="connsiteX37" fmla="*/ 1021986 w 1288686"/>
                  <a:gd name="connsiteY37" fmla="*/ 1695623 h 1828973"/>
                  <a:gd name="connsiteX38" fmla="*/ 1079136 w 1288686"/>
                  <a:gd name="connsiteY38" fmla="*/ 1667048 h 1828973"/>
                  <a:gd name="connsiteX39" fmla="*/ 1145811 w 1288686"/>
                  <a:gd name="connsiteY39" fmla="*/ 1590848 h 1828973"/>
                  <a:gd name="connsiteX40" fmla="*/ 1193436 w 1288686"/>
                  <a:gd name="connsiteY40" fmla="*/ 1505123 h 1828973"/>
                  <a:gd name="connsiteX41" fmla="*/ 1231536 w 1288686"/>
                  <a:gd name="connsiteY41" fmla="*/ 1390823 h 1828973"/>
                  <a:gd name="connsiteX42" fmla="*/ 1260111 w 1288686"/>
                  <a:gd name="connsiteY42" fmla="*/ 1257473 h 1828973"/>
                  <a:gd name="connsiteX43" fmla="*/ 1269636 w 1288686"/>
                  <a:gd name="connsiteY43" fmla="*/ 962198 h 1828973"/>
                  <a:gd name="connsiteX44" fmla="*/ 1288686 w 1288686"/>
                  <a:gd name="connsiteY44" fmla="*/ 847898 h 1828973"/>
                  <a:gd name="connsiteX45" fmla="*/ 1279161 w 1288686"/>
                  <a:gd name="connsiteY45" fmla="*/ 628823 h 1828973"/>
                  <a:gd name="connsiteX46" fmla="*/ 1269636 w 1288686"/>
                  <a:gd name="connsiteY46" fmla="*/ 476423 h 1828973"/>
                  <a:gd name="connsiteX47" fmla="*/ 1250586 w 1288686"/>
                  <a:gd name="connsiteY47" fmla="*/ 381173 h 1828973"/>
                  <a:gd name="connsiteX48" fmla="*/ 1250586 w 1288686"/>
                  <a:gd name="connsiteY48" fmla="*/ 371648 h 1828973"/>
                  <a:gd name="connsiteX0" fmla="*/ 1247066 w 1285166"/>
                  <a:gd name="connsiteY0" fmla="*/ 371648 h 1828973"/>
                  <a:gd name="connsiteX1" fmla="*/ 1218491 w 1285166"/>
                  <a:gd name="connsiteY1" fmla="*/ 266873 h 1828973"/>
                  <a:gd name="connsiteX2" fmla="*/ 1199441 w 1285166"/>
                  <a:gd name="connsiteY2" fmla="*/ 190673 h 1828973"/>
                  <a:gd name="connsiteX3" fmla="*/ 1161341 w 1285166"/>
                  <a:gd name="connsiteY3" fmla="*/ 133523 h 1828973"/>
                  <a:gd name="connsiteX4" fmla="*/ 1075616 w 1285166"/>
                  <a:gd name="connsiteY4" fmla="*/ 76373 h 1828973"/>
                  <a:gd name="connsiteX5" fmla="*/ 1018466 w 1285166"/>
                  <a:gd name="connsiteY5" fmla="*/ 57323 h 1828973"/>
                  <a:gd name="connsiteX6" fmla="*/ 989891 w 1285166"/>
                  <a:gd name="connsiteY6" fmla="*/ 47798 h 1828973"/>
                  <a:gd name="connsiteX7" fmla="*/ 904166 w 1285166"/>
                  <a:gd name="connsiteY7" fmla="*/ 173 h 1828973"/>
                  <a:gd name="connsiteX8" fmla="*/ 770816 w 1285166"/>
                  <a:gd name="connsiteY8" fmla="*/ 9698 h 1828973"/>
                  <a:gd name="connsiteX9" fmla="*/ 713666 w 1285166"/>
                  <a:gd name="connsiteY9" fmla="*/ 28748 h 1828973"/>
                  <a:gd name="connsiteX10" fmla="*/ 589841 w 1285166"/>
                  <a:gd name="connsiteY10" fmla="*/ 38273 h 1828973"/>
                  <a:gd name="connsiteX11" fmla="*/ 551741 w 1285166"/>
                  <a:gd name="connsiteY11" fmla="*/ 47798 h 1828973"/>
                  <a:gd name="connsiteX12" fmla="*/ 494591 w 1285166"/>
                  <a:gd name="connsiteY12" fmla="*/ 66848 h 1828973"/>
                  <a:gd name="connsiteX13" fmla="*/ 408866 w 1285166"/>
                  <a:gd name="connsiteY13" fmla="*/ 171623 h 1828973"/>
                  <a:gd name="connsiteX14" fmla="*/ 380291 w 1285166"/>
                  <a:gd name="connsiteY14" fmla="*/ 228773 h 1828973"/>
                  <a:gd name="connsiteX15" fmla="*/ 342191 w 1285166"/>
                  <a:gd name="connsiteY15" fmla="*/ 343073 h 1828973"/>
                  <a:gd name="connsiteX16" fmla="*/ 332666 w 1285166"/>
                  <a:gd name="connsiteY16" fmla="*/ 371648 h 1828973"/>
                  <a:gd name="connsiteX17" fmla="*/ 275516 w 1285166"/>
                  <a:gd name="connsiteY17" fmla="*/ 666923 h 1828973"/>
                  <a:gd name="connsiteX18" fmla="*/ 161216 w 1285166"/>
                  <a:gd name="connsiteY18" fmla="*/ 819323 h 1828973"/>
                  <a:gd name="connsiteX19" fmla="*/ 113089 w 1285166"/>
                  <a:gd name="connsiteY19" fmla="*/ 1069981 h 1828973"/>
                  <a:gd name="connsiteX20" fmla="*/ 8816 w 1285166"/>
                  <a:gd name="connsiteY20" fmla="*/ 1305098 h 1828973"/>
                  <a:gd name="connsiteX21" fmla="*/ 18341 w 1285166"/>
                  <a:gd name="connsiteY21" fmla="*/ 1381298 h 1828973"/>
                  <a:gd name="connsiteX22" fmla="*/ 46916 w 1285166"/>
                  <a:gd name="connsiteY22" fmla="*/ 1486073 h 1828973"/>
                  <a:gd name="connsiteX23" fmla="*/ 65966 w 1285166"/>
                  <a:gd name="connsiteY23" fmla="*/ 1552748 h 1828973"/>
                  <a:gd name="connsiteX24" fmla="*/ 85016 w 1285166"/>
                  <a:gd name="connsiteY24" fmla="*/ 1619423 h 1828973"/>
                  <a:gd name="connsiteX25" fmla="*/ 113591 w 1285166"/>
                  <a:gd name="connsiteY25" fmla="*/ 1686098 h 1828973"/>
                  <a:gd name="connsiteX26" fmla="*/ 170741 w 1285166"/>
                  <a:gd name="connsiteY26" fmla="*/ 1733723 h 1828973"/>
                  <a:gd name="connsiteX27" fmla="*/ 227891 w 1285166"/>
                  <a:gd name="connsiteY27" fmla="*/ 1752773 h 1828973"/>
                  <a:gd name="connsiteX28" fmla="*/ 256466 w 1285166"/>
                  <a:gd name="connsiteY28" fmla="*/ 1762298 h 1828973"/>
                  <a:gd name="connsiteX29" fmla="*/ 342191 w 1285166"/>
                  <a:gd name="connsiteY29" fmla="*/ 1819448 h 1828973"/>
                  <a:gd name="connsiteX30" fmla="*/ 370766 w 1285166"/>
                  <a:gd name="connsiteY30" fmla="*/ 1828973 h 1828973"/>
                  <a:gd name="connsiteX31" fmla="*/ 542216 w 1285166"/>
                  <a:gd name="connsiteY31" fmla="*/ 1809923 h 1828973"/>
                  <a:gd name="connsiteX32" fmla="*/ 637466 w 1285166"/>
                  <a:gd name="connsiteY32" fmla="*/ 1781348 h 1828973"/>
                  <a:gd name="connsiteX33" fmla="*/ 694616 w 1285166"/>
                  <a:gd name="connsiteY33" fmla="*/ 1762298 h 1828973"/>
                  <a:gd name="connsiteX34" fmla="*/ 732716 w 1285166"/>
                  <a:gd name="connsiteY34" fmla="*/ 1752773 h 1828973"/>
                  <a:gd name="connsiteX35" fmla="*/ 827966 w 1285166"/>
                  <a:gd name="connsiteY35" fmla="*/ 1743248 h 1828973"/>
                  <a:gd name="connsiteX36" fmla="*/ 932741 w 1285166"/>
                  <a:gd name="connsiteY36" fmla="*/ 1724198 h 1828973"/>
                  <a:gd name="connsiteX37" fmla="*/ 1018466 w 1285166"/>
                  <a:gd name="connsiteY37" fmla="*/ 1695623 h 1828973"/>
                  <a:gd name="connsiteX38" fmla="*/ 1075616 w 1285166"/>
                  <a:gd name="connsiteY38" fmla="*/ 1667048 h 1828973"/>
                  <a:gd name="connsiteX39" fmla="*/ 1142291 w 1285166"/>
                  <a:gd name="connsiteY39" fmla="*/ 1590848 h 1828973"/>
                  <a:gd name="connsiteX40" fmla="*/ 1189916 w 1285166"/>
                  <a:gd name="connsiteY40" fmla="*/ 1505123 h 1828973"/>
                  <a:gd name="connsiteX41" fmla="*/ 1228016 w 1285166"/>
                  <a:gd name="connsiteY41" fmla="*/ 1390823 h 1828973"/>
                  <a:gd name="connsiteX42" fmla="*/ 1256591 w 1285166"/>
                  <a:gd name="connsiteY42" fmla="*/ 1257473 h 1828973"/>
                  <a:gd name="connsiteX43" fmla="*/ 1266116 w 1285166"/>
                  <a:gd name="connsiteY43" fmla="*/ 962198 h 1828973"/>
                  <a:gd name="connsiteX44" fmla="*/ 1285166 w 1285166"/>
                  <a:gd name="connsiteY44" fmla="*/ 847898 h 1828973"/>
                  <a:gd name="connsiteX45" fmla="*/ 1275641 w 1285166"/>
                  <a:gd name="connsiteY45" fmla="*/ 628823 h 1828973"/>
                  <a:gd name="connsiteX46" fmla="*/ 1266116 w 1285166"/>
                  <a:gd name="connsiteY46" fmla="*/ 476423 h 1828973"/>
                  <a:gd name="connsiteX47" fmla="*/ 1247066 w 1285166"/>
                  <a:gd name="connsiteY47" fmla="*/ 381173 h 1828973"/>
                  <a:gd name="connsiteX48" fmla="*/ 1247066 w 1285166"/>
                  <a:gd name="connsiteY48" fmla="*/ 371648 h 1828973"/>
                  <a:gd name="connsiteX0" fmla="*/ 1249409 w 1287509"/>
                  <a:gd name="connsiteY0" fmla="*/ 371648 h 1828973"/>
                  <a:gd name="connsiteX1" fmla="*/ 1220834 w 1287509"/>
                  <a:gd name="connsiteY1" fmla="*/ 266873 h 1828973"/>
                  <a:gd name="connsiteX2" fmla="*/ 1201784 w 1287509"/>
                  <a:gd name="connsiteY2" fmla="*/ 190673 h 1828973"/>
                  <a:gd name="connsiteX3" fmla="*/ 1163684 w 1287509"/>
                  <a:gd name="connsiteY3" fmla="*/ 133523 h 1828973"/>
                  <a:gd name="connsiteX4" fmla="*/ 1077959 w 1287509"/>
                  <a:gd name="connsiteY4" fmla="*/ 76373 h 1828973"/>
                  <a:gd name="connsiteX5" fmla="*/ 1020809 w 1287509"/>
                  <a:gd name="connsiteY5" fmla="*/ 57323 h 1828973"/>
                  <a:gd name="connsiteX6" fmla="*/ 992234 w 1287509"/>
                  <a:gd name="connsiteY6" fmla="*/ 47798 h 1828973"/>
                  <a:gd name="connsiteX7" fmla="*/ 906509 w 1287509"/>
                  <a:gd name="connsiteY7" fmla="*/ 173 h 1828973"/>
                  <a:gd name="connsiteX8" fmla="*/ 773159 w 1287509"/>
                  <a:gd name="connsiteY8" fmla="*/ 9698 h 1828973"/>
                  <a:gd name="connsiteX9" fmla="*/ 716009 w 1287509"/>
                  <a:gd name="connsiteY9" fmla="*/ 28748 h 1828973"/>
                  <a:gd name="connsiteX10" fmla="*/ 592184 w 1287509"/>
                  <a:gd name="connsiteY10" fmla="*/ 38273 h 1828973"/>
                  <a:gd name="connsiteX11" fmla="*/ 554084 w 1287509"/>
                  <a:gd name="connsiteY11" fmla="*/ 47798 h 1828973"/>
                  <a:gd name="connsiteX12" fmla="*/ 496934 w 1287509"/>
                  <a:gd name="connsiteY12" fmla="*/ 66848 h 1828973"/>
                  <a:gd name="connsiteX13" fmla="*/ 411209 w 1287509"/>
                  <a:gd name="connsiteY13" fmla="*/ 171623 h 1828973"/>
                  <a:gd name="connsiteX14" fmla="*/ 382634 w 1287509"/>
                  <a:gd name="connsiteY14" fmla="*/ 228773 h 1828973"/>
                  <a:gd name="connsiteX15" fmla="*/ 344534 w 1287509"/>
                  <a:gd name="connsiteY15" fmla="*/ 343073 h 1828973"/>
                  <a:gd name="connsiteX16" fmla="*/ 335009 w 1287509"/>
                  <a:gd name="connsiteY16" fmla="*/ 371648 h 1828973"/>
                  <a:gd name="connsiteX17" fmla="*/ 277859 w 1287509"/>
                  <a:gd name="connsiteY17" fmla="*/ 666923 h 1828973"/>
                  <a:gd name="connsiteX18" fmla="*/ 163559 w 1287509"/>
                  <a:gd name="connsiteY18" fmla="*/ 819323 h 1828973"/>
                  <a:gd name="connsiteX19" fmla="*/ 115432 w 1287509"/>
                  <a:gd name="connsiteY19" fmla="*/ 1069981 h 1828973"/>
                  <a:gd name="connsiteX20" fmla="*/ 11159 w 1287509"/>
                  <a:gd name="connsiteY20" fmla="*/ 1305098 h 1828973"/>
                  <a:gd name="connsiteX21" fmla="*/ 20684 w 1287509"/>
                  <a:gd name="connsiteY21" fmla="*/ 1381298 h 1828973"/>
                  <a:gd name="connsiteX22" fmla="*/ 49259 w 1287509"/>
                  <a:gd name="connsiteY22" fmla="*/ 1486073 h 1828973"/>
                  <a:gd name="connsiteX23" fmla="*/ 68309 w 1287509"/>
                  <a:gd name="connsiteY23" fmla="*/ 1552748 h 1828973"/>
                  <a:gd name="connsiteX24" fmla="*/ 87359 w 1287509"/>
                  <a:gd name="connsiteY24" fmla="*/ 1619423 h 1828973"/>
                  <a:gd name="connsiteX25" fmla="*/ 115934 w 1287509"/>
                  <a:gd name="connsiteY25" fmla="*/ 1686098 h 1828973"/>
                  <a:gd name="connsiteX26" fmla="*/ 173084 w 1287509"/>
                  <a:gd name="connsiteY26" fmla="*/ 1733723 h 1828973"/>
                  <a:gd name="connsiteX27" fmla="*/ 230234 w 1287509"/>
                  <a:gd name="connsiteY27" fmla="*/ 1752773 h 1828973"/>
                  <a:gd name="connsiteX28" fmla="*/ 258809 w 1287509"/>
                  <a:gd name="connsiteY28" fmla="*/ 1762298 h 1828973"/>
                  <a:gd name="connsiteX29" fmla="*/ 344534 w 1287509"/>
                  <a:gd name="connsiteY29" fmla="*/ 1819448 h 1828973"/>
                  <a:gd name="connsiteX30" fmla="*/ 373109 w 1287509"/>
                  <a:gd name="connsiteY30" fmla="*/ 1828973 h 1828973"/>
                  <a:gd name="connsiteX31" fmla="*/ 544559 w 1287509"/>
                  <a:gd name="connsiteY31" fmla="*/ 1809923 h 1828973"/>
                  <a:gd name="connsiteX32" fmla="*/ 639809 w 1287509"/>
                  <a:gd name="connsiteY32" fmla="*/ 1781348 h 1828973"/>
                  <a:gd name="connsiteX33" fmla="*/ 696959 w 1287509"/>
                  <a:gd name="connsiteY33" fmla="*/ 1762298 h 1828973"/>
                  <a:gd name="connsiteX34" fmla="*/ 735059 w 1287509"/>
                  <a:gd name="connsiteY34" fmla="*/ 1752773 h 1828973"/>
                  <a:gd name="connsiteX35" fmla="*/ 830309 w 1287509"/>
                  <a:gd name="connsiteY35" fmla="*/ 1743248 h 1828973"/>
                  <a:gd name="connsiteX36" fmla="*/ 935084 w 1287509"/>
                  <a:gd name="connsiteY36" fmla="*/ 1724198 h 1828973"/>
                  <a:gd name="connsiteX37" fmla="*/ 1020809 w 1287509"/>
                  <a:gd name="connsiteY37" fmla="*/ 1695623 h 1828973"/>
                  <a:gd name="connsiteX38" fmla="*/ 1077959 w 1287509"/>
                  <a:gd name="connsiteY38" fmla="*/ 1667048 h 1828973"/>
                  <a:gd name="connsiteX39" fmla="*/ 1144634 w 1287509"/>
                  <a:gd name="connsiteY39" fmla="*/ 1590848 h 1828973"/>
                  <a:gd name="connsiteX40" fmla="*/ 1192259 w 1287509"/>
                  <a:gd name="connsiteY40" fmla="*/ 1505123 h 1828973"/>
                  <a:gd name="connsiteX41" fmla="*/ 1230359 w 1287509"/>
                  <a:gd name="connsiteY41" fmla="*/ 1390823 h 1828973"/>
                  <a:gd name="connsiteX42" fmla="*/ 1258934 w 1287509"/>
                  <a:gd name="connsiteY42" fmla="*/ 1257473 h 1828973"/>
                  <a:gd name="connsiteX43" fmla="*/ 1268459 w 1287509"/>
                  <a:gd name="connsiteY43" fmla="*/ 962198 h 1828973"/>
                  <a:gd name="connsiteX44" fmla="*/ 1287509 w 1287509"/>
                  <a:gd name="connsiteY44" fmla="*/ 847898 h 1828973"/>
                  <a:gd name="connsiteX45" fmla="*/ 1277984 w 1287509"/>
                  <a:gd name="connsiteY45" fmla="*/ 628823 h 1828973"/>
                  <a:gd name="connsiteX46" fmla="*/ 1268459 w 1287509"/>
                  <a:gd name="connsiteY46" fmla="*/ 476423 h 1828973"/>
                  <a:gd name="connsiteX47" fmla="*/ 1249409 w 1287509"/>
                  <a:gd name="connsiteY47" fmla="*/ 381173 h 1828973"/>
                  <a:gd name="connsiteX48" fmla="*/ 1249409 w 1287509"/>
                  <a:gd name="connsiteY48"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28151 w 1285426"/>
                  <a:gd name="connsiteY26" fmla="*/ 1752773 h 1828973"/>
                  <a:gd name="connsiteX27" fmla="*/ 256726 w 1285426"/>
                  <a:gd name="connsiteY27" fmla="*/ 1762298 h 1828973"/>
                  <a:gd name="connsiteX28" fmla="*/ 342451 w 1285426"/>
                  <a:gd name="connsiteY28" fmla="*/ 1819448 h 1828973"/>
                  <a:gd name="connsiteX29" fmla="*/ 371026 w 1285426"/>
                  <a:gd name="connsiteY29" fmla="*/ 1828973 h 1828973"/>
                  <a:gd name="connsiteX30" fmla="*/ 542476 w 1285426"/>
                  <a:gd name="connsiteY30" fmla="*/ 1809923 h 1828973"/>
                  <a:gd name="connsiteX31" fmla="*/ 637726 w 1285426"/>
                  <a:gd name="connsiteY31" fmla="*/ 1781348 h 1828973"/>
                  <a:gd name="connsiteX32" fmla="*/ 694876 w 1285426"/>
                  <a:gd name="connsiteY32" fmla="*/ 1762298 h 1828973"/>
                  <a:gd name="connsiteX33" fmla="*/ 732976 w 1285426"/>
                  <a:gd name="connsiteY33" fmla="*/ 1752773 h 1828973"/>
                  <a:gd name="connsiteX34" fmla="*/ 828226 w 1285426"/>
                  <a:gd name="connsiteY34" fmla="*/ 1743248 h 1828973"/>
                  <a:gd name="connsiteX35" fmla="*/ 933001 w 1285426"/>
                  <a:gd name="connsiteY35" fmla="*/ 1724198 h 1828973"/>
                  <a:gd name="connsiteX36" fmla="*/ 1018726 w 1285426"/>
                  <a:gd name="connsiteY36" fmla="*/ 1695623 h 1828973"/>
                  <a:gd name="connsiteX37" fmla="*/ 1075876 w 1285426"/>
                  <a:gd name="connsiteY37" fmla="*/ 1667048 h 1828973"/>
                  <a:gd name="connsiteX38" fmla="*/ 1142551 w 1285426"/>
                  <a:gd name="connsiteY38" fmla="*/ 1590848 h 1828973"/>
                  <a:gd name="connsiteX39" fmla="*/ 1190176 w 1285426"/>
                  <a:gd name="connsiteY39" fmla="*/ 1505123 h 1828973"/>
                  <a:gd name="connsiteX40" fmla="*/ 1228276 w 1285426"/>
                  <a:gd name="connsiteY40" fmla="*/ 1390823 h 1828973"/>
                  <a:gd name="connsiteX41" fmla="*/ 1256851 w 1285426"/>
                  <a:gd name="connsiteY41" fmla="*/ 1257473 h 1828973"/>
                  <a:gd name="connsiteX42" fmla="*/ 1266376 w 1285426"/>
                  <a:gd name="connsiteY42" fmla="*/ 962198 h 1828973"/>
                  <a:gd name="connsiteX43" fmla="*/ 1285426 w 1285426"/>
                  <a:gd name="connsiteY43" fmla="*/ 847898 h 1828973"/>
                  <a:gd name="connsiteX44" fmla="*/ 1275901 w 1285426"/>
                  <a:gd name="connsiteY44" fmla="*/ 628823 h 1828973"/>
                  <a:gd name="connsiteX45" fmla="*/ 1266376 w 1285426"/>
                  <a:gd name="connsiteY45" fmla="*/ 476423 h 1828973"/>
                  <a:gd name="connsiteX46" fmla="*/ 1247326 w 1285426"/>
                  <a:gd name="connsiteY46" fmla="*/ 381173 h 1828973"/>
                  <a:gd name="connsiteX47" fmla="*/ 1247326 w 1285426"/>
                  <a:gd name="connsiteY47"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56726 w 1285426"/>
                  <a:gd name="connsiteY26" fmla="*/ 1762298 h 1828973"/>
                  <a:gd name="connsiteX27" fmla="*/ 342451 w 1285426"/>
                  <a:gd name="connsiteY27" fmla="*/ 1819448 h 1828973"/>
                  <a:gd name="connsiteX28" fmla="*/ 371026 w 1285426"/>
                  <a:gd name="connsiteY28" fmla="*/ 1828973 h 1828973"/>
                  <a:gd name="connsiteX29" fmla="*/ 542476 w 1285426"/>
                  <a:gd name="connsiteY29" fmla="*/ 1809923 h 1828973"/>
                  <a:gd name="connsiteX30" fmla="*/ 637726 w 1285426"/>
                  <a:gd name="connsiteY30" fmla="*/ 1781348 h 1828973"/>
                  <a:gd name="connsiteX31" fmla="*/ 694876 w 1285426"/>
                  <a:gd name="connsiteY31" fmla="*/ 1762298 h 1828973"/>
                  <a:gd name="connsiteX32" fmla="*/ 732976 w 1285426"/>
                  <a:gd name="connsiteY32" fmla="*/ 1752773 h 1828973"/>
                  <a:gd name="connsiteX33" fmla="*/ 828226 w 1285426"/>
                  <a:gd name="connsiteY33" fmla="*/ 1743248 h 1828973"/>
                  <a:gd name="connsiteX34" fmla="*/ 933001 w 1285426"/>
                  <a:gd name="connsiteY34" fmla="*/ 1724198 h 1828973"/>
                  <a:gd name="connsiteX35" fmla="*/ 1018726 w 1285426"/>
                  <a:gd name="connsiteY35" fmla="*/ 1695623 h 1828973"/>
                  <a:gd name="connsiteX36" fmla="*/ 1075876 w 1285426"/>
                  <a:gd name="connsiteY36" fmla="*/ 1667048 h 1828973"/>
                  <a:gd name="connsiteX37" fmla="*/ 1142551 w 1285426"/>
                  <a:gd name="connsiteY37" fmla="*/ 1590848 h 1828973"/>
                  <a:gd name="connsiteX38" fmla="*/ 1190176 w 1285426"/>
                  <a:gd name="connsiteY38" fmla="*/ 1505123 h 1828973"/>
                  <a:gd name="connsiteX39" fmla="*/ 1228276 w 1285426"/>
                  <a:gd name="connsiteY39" fmla="*/ 1390823 h 1828973"/>
                  <a:gd name="connsiteX40" fmla="*/ 1256851 w 1285426"/>
                  <a:gd name="connsiteY40" fmla="*/ 1257473 h 1828973"/>
                  <a:gd name="connsiteX41" fmla="*/ 1266376 w 1285426"/>
                  <a:gd name="connsiteY41" fmla="*/ 962198 h 1828973"/>
                  <a:gd name="connsiteX42" fmla="*/ 1285426 w 1285426"/>
                  <a:gd name="connsiteY42" fmla="*/ 847898 h 1828973"/>
                  <a:gd name="connsiteX43" fmla="*/ 1275901 w 1285426"/>
                  <a:gd name="connsiteY43" fmla="*/ 628823 h 1828973"/>
                  <a:gd name="connsiteX44" fmla="*/ 1266376 w 1285426"/>
                  <a:gd name="connsiteY44" fmla="*/ 476423 h 1828973"/>
                  <a:gd name="connsiteX45" fmla="*/ 1247326 w 1285426"/>
                  <a:gd name="connsiteY45" fmla="*/ 381173 h 1828973"/>
                  <a:gd name="connsiteX46" fmla="*/ 1247326 w 1285426"/>
                  <a:gd name="connsiteY46"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342451 w 1285426"/>
                  <a:gd name="connsiteY26" fmla="*/ 1819448 h 1828973"/>
                  <a:gd name="connsiteX27" fmla="*/ 371026 w 1285426"/>
                  <a:gd name="connsiteY27" fmla="*/ 1828973 h 1828973"/>
                  <a:gd name="connsiteX28" fmla="*/ 542476 w 1285426"/>
                  <a:gd name="connsiteY28" fmla="*/ 1809923 h 1828973"/>
                  <a:gd name="connsiteX29" fmla="*/ 637726 w 1285426"/>
                  <a:gd name="connsiteY29" fmla="*/ 1781348 h 1828973"/>
                  <a:gd name="connsiteX30" fmla="*/ 694876 w 1285426"/>
                  <a:gd name="connsiteY30" fmla="*/ 1762298 h 1828973"/>
                  <a:gd name="connsiteX31" fmla="*/ 732976 w 1285426"/>
                  <a:gd name="connsiteY31" fmla="*/ 1752773 h 1828973"/>
                  <a:gd name="connsiteX32" fmla="*/ 828226 w 1285426"/>
                  <a:gd name="connsiteY32" fmla="*/ 1743248 h 1828973"/>
                  <a:gd name="connsiteX33" fmla="*/ 933001 w 1285426"/>
                  <a:gd name="connsiteY33" fmla="*/ 1724198 h 1828973"/>
                  <a:gd name="connsiteX34" fmla="*/ 1018726 w 1285426"/>
                  <a:gd name="connsiteY34" fmla="*/ 1695623 h 1828973"/>
                  <a:gd name="connsiteX35" fmla="*/ 1075876 w 1285426"/>
                  <a:gd name="connsiteY35" fmla="*/ 1667048 h 1828973"/>
                  <a:gd name="connsiteX36" fmla="*/ 1142551 w 1285426"/>
                  <a:gd name="connsiteY36" fmla="*/ 1590848 h 1828973"/>
                  <a:gd name="connsiteX37" fmla="*/ 1190176 w 1285426"/>
                  <a:gd name="connsiteY37" fmla="*/ 1505123 h 1828973"/>
                  <a:gd name="connsiteX38" fmla="*/ 1228276 w 1285426"/>
                  <a:gd name="connsiteY38" fmla="*/ 1390823 h 1828973"/>
                  <a:gd name="connsiteX39" fmla="*/ 1256851 w 1285426"/>
                  <a:gd name="connsiteY39" fmla="*/ 1257473 h 1828973"/>
                  <a:gd name="connsiteX40" fmla="*/ 1266376 w 1285426"/>
                  <a:gd name="connsiteY40" fmla="*/ 962198 h 1828973"/>
                  <a:gd name="connsiteX41" fmla="*/ 1285426 w 1285426"/>
                  <a:gd name="connsiteY41" fmla="*/ 847898 h 1828973"/>
                  <a:gd name="connsiteX42" fmla="*/ 1275901 w 1285426"/>
                  <a:gd name="connsiteY42" fmla="*/ 628823 h 1828973"/>
                  <a:gd name="connsiteX43" fmla="*/ 1266376 w 1285426"/>
                  <a:gd name="connsiteY43" fmla="*/ 476423 h 1828973"/>
                  <a:gd name="connsiteX44" fmla="*/ 1247326 w 1285426"/>
                  <a:gd name="connsiteY44" fmla="*/ 381173 h 1828973"/>
                  <a:gd name="connsiteX45" fmla="*/ 1247326 w 1285426"/>
                  <a:gd name="connsiteY45"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494851 w 1285426"/>
                  <a:gd name="connsiteY11" fmla="*/ 66848 h 1828973"/>
                  <a:gd name="connsiteX12" fmla="*/ 409126 w 1285426"/>
                  <a:gd name="connsiteY12" fmla="*/ 171623 h 1828973"/>
                  <a:gd name="connsiteX13" fmla="*/ 380551 w 1285426"/>
                  <a:gd name="connsiteY13" fmla="*/ 228773 h 1828973"/>
                  <a:gd name="connsiteX14" fmla="*/ 342451 w 1285426"/>
                  <a:gd name="connsiteY14" fmla="*/ 343073 h 1828973"/>
                  <a:gd name="connsiteX15" fmla="*/ 332926 w 1285426"/>
                  <a:gd name="connsiteY15" fmla="*/ 371648 h 1828973"/>
                  <a:gd name="connsiteX16" fmla="*/ 275776 w 1285426"/>
                  <a:gd name="connsiteY16" fmla="*/ 666923 h 1828973"/>
                  <a:gd name="connsiteX17" fmla="*/ 161476 w 1285426"/>
                  <a:gd name="connsiteY17" fmla="*/ 819323 h 1828973"/>
                  <a:gd name="connsiteX18" fmla="*/ 113349 w 1285426"/>
                  <a:gd name="connsiteY18" fmla="*/ 1069981 h 1828973"/>
                  <a:gd name="connsiteX19" fmla="*/ 9076 w 1285426"/>
                  <a:gd name="connsiteY19" fmla="*/ 1305098 h 1828973"/>
                  <a:gd name="connsiteX20" fmla="*/ 18601 w 1285426"/>
                  <a:gd name="connsiteY20" fmla="*/ 1381298 h 1828973"/>
                  <a:gd name="connsiteX21" fmla="*/ 66226 w 1285426"/>
                  <a:gd name="connsiteY21" fmla="*/ 1552748 h 1828973"/>
                  <a:gd name="connsiteX22" fmla="*/ 85276 w 1285426"/>
                  <a:gd name="connsiteY22" fmla="*/ 1619423 h 1828973"/>
                  <a:gd name="connsiteX23" fmla="*/ 113851 w 1285426"/>
                  <a:gd name="connsiteY23" fmla="*/ 1686098 h 1828973"/>
                  <a:gd name="connsiteX24" fmla="*/ 171001 w 1285426"/>
                  <a:gd name="connsiteY24" fmla="*/ 1733723 h 1828973"/>
                  <a:gd name="connsiteX25" fmla="*/ 342451 w 1285426"/>
                  <a:gd name="connsiteY25" fmla="*/ 1819448 h 1828973"/>
                  <a:gd name="connsiteX26" fmla="*/ 371026 w 1285426"/>
                  <a:gd name="connsiteY26" fmla="*/ 1828973 h 1828973"/>
                  <a:gd name="connsiteX27" fmla="*/ 542476 w 1285426"/>
                  <a:gd name="connsiteY27" fmla="*/ 1809923 h 1828973"/>
                  <a:gd name="connsiteX28" fmla="*/ 637726 w 1285426"/>
                  <a:gd name="connsiteY28" fmla="*/ 1781348 h 1828973"/>
                  <a:gd name="connsiteX29" fmla="*/ 694876 w 1285426"/>
                  <a:gd name="connsiteY29" fmla="*/ 1762298 h 1828973"/>
                  <a:gd name="connsiteX30" fmla="*/ 732976 w 1285426"/>
                  <a:gd name="connsiteY30" fmla="*/ 1752773 h 1828973"/>
                  <a:gd name="connsiteX31" fmla="*/ 828226 w 1285426"/>
                  <a:gd name="connsiteY31" fmla="*/ 1743248 h 1828973"/>
                  <a:gd name="connsiteX32" fmla="*/ 933001 w 1285426"/>
                  <a:gd name="connsiteY32" fmla="*/ 1724198 h 1828973"/>
                  <a:gd name="connsiteX33" fmla="*/ 1018726 w 1285426"/>
                  <a:gd name="connsiteY33" fmla="*/ 1695623 h 1828973"/>
                  <a:gd name="connsiteX34" fmla="*/ 1075876 w 1285426"/>
                  <a:gd name="connsiteY34" fmla="*/ 1667048 h 1828973"/>
                  <a:gd name="connsiteX35" fmla="*/ 1142551 w 1285426"/>
                  <a:gd name="connsiteY35" fmla="*/ 1590848 h 1828973"/>
                  <a:gd name="connsiteX36" fmla="*/ 1190176 w 1285426"/>
                  <a:gd name="connsiteY36" fmla="*/ 1505123 h 1828973"/>
                  <a:gd name="connsiteX37" fmla="*/ 1228276 w 1285426"/>
                  <a:gd name="connsiteY37" fmla="*/ 1390823 h 1828973"/>
                  <a:gd name="connsiteX38" fmla="*/ 1256851 w 1285426"/>
                  <a:gd name="connsiteY38" fmla="*/ 1257473 h 1828973"/>
                  <a:gd name="connsiteX39" fmla="*/ 1266376 w 1285426"/>
                  <a:gd name="connsiteY39" fmla="*/ 962198 h 1828973"/>
                  <a:gd name="connsiteX40" fmla="*/ 1285426 w 1285426"/>
                  <a:gd name="connsiteY40" fmla="*/ 847898 h 1828973"/>
                  <a:gd name="connsiteX41" fmla="*/ 1275901 w 1285426"/>
                  <a:gd name="connsiteY41" fmla="*/ 628823 h 1828973"/>
                  <a:gd name="connsiteX42" fmla="*/ 1266376 w 1285426"/>
                  <a:gd name="connsiteY42" fmla="*/ 476423 h 1828973"/>
                  <a:gd name="connsiteX43" fmla="*/ 1247326 w 1285426"/>
                  <a:gd name="connsiteY43" fmla="*/ 381173 h 1828973"/>
                  <a:gd name="connsiteX44" fmla="*/ 1247326 w 1285426"/>
                  <a:gd name="connsiteY44" fmla="*/ 371648 h 1828973"/>
                  <a:gd name="connsiteX0" fmla="*/ 1247326 w 1285426"/>
                  <a:gd name="connsiteY0" fmla="*/ 371748 h 1829073"/>
                  <a:gd name="connsiteX1" fmla="*/ 1218751 w 1285426"/>
                  <a:gd name="connsiteY1" fmla="*/ 266973 h 1829073"/>
                  <a:gd name="connsiteX2" fmla="*/ 1199701 w 1285426"/>
                  <a:gd name="connsiteY2" fmla="*/ 190773 h 1829073"/>
                  <a:gd name="connsiteX3" fmla="*/ 1161601 w 1285426"/>
                  <a:gd name="connsiteY3" fmla="*/ 133623 h 1829073"/>
                  <a:gd name="connsiteX4" fmla="*/ 1075876 w 1285426"/>
                  <a:gd name="connsiteY4" fmla="*/ 76473 h 1829073"/>
                  <a:gd name="connsiteX5" fmla="*/ 1018726 w 1285426"/>
                  <a:gd name="connsiteY5" fmla="*/ 57423 h 1829073"/>
                  <a:gd name="connsiteX6" fmla="*/ 990151 w 1285426"/>
                  <a:gd name="connsiteY6" fmla="*/ 47898 h 1829073"/>
                  <a:gd name="connsiteX7" fmla="*/ 904426 w 1285426"/>
                  <a:gd name="connsiteY7" fmla="*/ 273 h 1829073"/>
                  <a:gd name="connsiteX8" fmla="*/ 713926 w 1285426"/>
                  <a:gd name="connsiteY8" fmla="*/ 28848 h 1829073"/>
                  <a:gd name="connsiteX9" fmla="*/ 590101 w 1285426"/>
                  <a:gd name="connsiteY9" fmla="*/ 38373 h 1829073"/>
                  <a:gd name="connsiteX10" fmla="*/ 494851 w 1285426"/>
                  <a:gd name="connsiteY10" fmla="*/ 66948 h 1829073"/>
                  <a:gd name="connsiteX11" fmla="*/ 409126 w 1285426"/>
                  <a:gd name="connsiteY11" fmla="*/ 171723 h 1829073"/>
                  <a:gd name="connsiteX12" fmla="*/ 380551 w 1285426"/>
                  <a:gd name="connsiteY12" fmla="*/ 228873 h 1829073"/>
                  <a:gd name="connsiteX13" fmla="*/ 342451 w 1285426"/>
                  <a:gd name="connsiteY13" fmla="*/ 343173 h 1829073"/>
                  <a:gd name="connsiteX14" fmla="*/ 332926 w 1285426"/>
                  <a:gd name="connsiteY14" fmla="*/ 371748 h 1829073"/>
                  <a:gd name="connsiteX15" fmla="*/ 275776 w 1285426"/>
                  <a:gd name="connsiteY15" fmla="*/ 667023 h 1829073"/>
                  <a:gd name="connsiteX16" fmla="*/ 161476 w 1285426"/>
                  <a:gd name="connsiteY16" fmla="*/ 819423 h 1829073"/>
                  <a:gd name="connsiteX17" fmla="*/ 113349 w 1285426"/>
                  <a:gd name="connsiteY17" fmla="*/ 1070081 h 1829073"/>
                  <a:gd name="connsiteX18" fmla="*/ 9076 w 1285426"/>
                  <a:gd name="connsiteY18" fmla="*/ 1305198 h 1829073"/>
                  <a:gd name="connsiteX19" fmla="*/ 18601 w 1285426"/>
                  <a:gd name="connsiteY19" fmla="*/ 1381398 h 1829073"/>
                  <a:gd name="connsiteX20" fmla="*/ 66226 w 1285426"/>
                  <a:gd name="connsiteY20" fmla="*/ 1552848 h 1829073"/>
                  <a:gd name="connsiteX21" fmla="*/ 85276 w 1285426"/>
                  <a:gd name="connsiteY21" fmla="*/ 1619523 h 1829073"/>
                  <a:gd name="connsiteX22" fmla="*/ 113851 w 1285426"/>
                  <a:gd name="connsiteY22" fmla="*/ 1686198 h 1829073"/>
                  <a:gd name="connsiteX23" fmla="*/ 171001 w 1285426"/>
                  <a:gd name="connsiteY23" fmla="*/ 1733823 h 1829073"/>
                  <a:gd name="connsiteX24" fmla="*/ 342451 w 1285426"/>
                  <a:gd name="connsiteY24" fmla="*/ 1819548 h 1829073"/>
                  <a:gd name="connsiteX25" fmla="*/ 371026 w 1285426"/>
                  <a:gd name="connsiteY25" fmla="*/ 1829073 h 1829073"/>
                  <a:gd name="connsiteX26" fmla="*/ 542476 w 1285426"/>
                  <a:gd name="connsiteY26" fmla="*/ 1810023 h 1829073"/>
                  <a:gd name="connsiteX27" fmla="*/ 637726 w 1285426"/>
                  <a:gd name="connsiteY27" fmla="*/ 1781448 h 1829073"/>
                  <a:gd name="connsiteX28" fmla="*/ 694876 w 1285426"/>
                  <a:gd name="connsiteY28" fmla="*/ 1762398 h 1829073"/>
                  <a:gd name="connsiteX29" fmla="*/ 732976 w 1285426"/>
                  <a:gd name="connsiteY29" fmla="*/ 1752873 h 1829073"/>
                  <a:gd name="connsiteX30" fmla="*/ 828226 w 1285426"/>
                  <a:gd name="connsiteY30" fmla="*/ 1743348 h 1829073"/>
                  <a:gd name="connsiteX31" fmla="*/ 933001 w 1285426"/>
                  <a:gd name="connsiteY31" fmla="*/ 1724298 h 1829073"/>
                  <a:gd name="connsiteX32" fmla="*/ 1018726 w 1285426"/>
                  <a:gd name="connsiteY32" fmla="*/ 1695723 h 1829073"/>
                  <a:gd name="connsiteX33" fmla="*/ 1075876 w 1285426"/>
                  <a:gd name="connsiteY33" fmla="*/ 1667148 h 1829073"/>
                  <a:gd name="connsiteX34" fmla="*/ 1142551 w 1285426"/>
                  <a:gd name="connsiteY34" fmla="*/ 1590948 h 1829073"/>
                  <a:gd name="connsiteX35" fmla="*/ 1190176 w 1285426"/>
                  <a:gd name="connsiteY35" fmla="*/ 1505223 h 1829073"/>
                  <a:gd name="connsiteX36" fmla="*/ 1228276 w 1285426"/>
                  <a:gd name="connsiteY36" fmla="*/ 1390923 h 1829073"/>
                  <a:gd name="connsiteX37" fmla="*/ 1256851 w 1285426"/>
                  <a:gd name="connsiteY37" fmla="*/ 1257573 h 1829073"/>
                  <a:gd name="connsiteX38" fmla="*/ 1266376 w 1285426"/>
                  <a:gd name="connsiteY38" fmla="*/ 962298 h 1829073"/>
                  <a:gd name="connsiteX39" fmla="*/ 1285426 w 1285426"/>
                  <a:gd name="connsiteY39" fmla="*/ 847998 h 1829073"/>
                  <a:gd name="connsiteX40" fmla="*/ 1275901 w 1285426"/>
                  <a:gd name="connsiteY40" fmla="*/ 628923 h 1829073"/>
                  <a:gd name="connsiteX41" fmla="*/ 1266376 w 1285426"/>
                  <a:gd name="connsiteY41" fmla="*/ 476523 h 1829073"/>
                  <a:gd name="connsiteX42" fmla="*/ 1247326 w 1285426"/>
                  <a:gd name="connsiteY42" fmla="*/ 381273 h 1829073"/>
                  <a:gd name="connsiteX43" fmla="*/ 1247326 w 1285426"/>
                  <a:gd name="connsiteY43" fmla="*/ 371748 h 1829073"/>
                  <a:gd name="connsiteX0" fmla="*/ 1247326 w 1285426"/>
                  <a:gd name="connsiteY0" fmla="*/ 382375 h 1839700"/>
                  <a:gd name="connsiteX1" fmla="*/ 1218751 w 1285426"/>
                  <a:gd name="connsiteY1" fmla="*/ 277600 h 1839700"/>
                  <a:gd name="connsiteX2" fmla="*/ 1199701 w 1285426"/>
                  <a:gd name="connsiteY2" fmla="*/ 201400 h 1839700"/>
                  <a:gd name="connsiteX3" fmla="*/ 1161601 w 1285426"/>
                  <a:gd name="connsiteY3" fmla="*/ 144250 h 1839700"/>
                  <a:gd name="connsiteX4" fmla="*/ 1075876 w 1285426"/>
                  <a:gd name="connsiteY4" fmla="*/ 87100 h 1839700"/>
                  <a:gd name="connsiteX5" fmla="*/ 1018726 w 1285426"/>
                  <a:gd name="connsiteY5" fmla="*/ 68050 h 1839700"/>
                  <a:gd name="connsiteX6" fmla="*/ 990151 w 1285426"/>
                  <a:gd name="connsiteY6" fmla="*/ 58525 h 1839700"/>
                  <a:gd name="connsiteX7" fmla="*/ 920468 w 1285426"/>
                  <a:gd name="connsiteY7" fmla="*/ 206 h 1839700"/>
                  <a:gd name="connsiteX8" fmla="*/ 713926 w 1285426"/>
                  <a:gd name="connsiteY8" fmla="*/ 39475 h 1839700"/>
                  <a:gd name="connsiteX9" fmla="*/ 590101 w 1285426"/>
                  <a:gd name="connsiteY9" fmla="*/ 49000 h 1839700"/>
                  <a:gd name="connsiteX10" fmla="*/ 494851 w 1285426"/>
                  <a:gd name="connsiteY10" fmla="*/ 77575 h 1839700"/>
                  <a:gd name="connsiteX11" fmla="*/ 409126 w 1285426"/>
                  <a:gd name="connsiteY11" fmla="*/ 182350 h 1839700"/>
                  <a:gd name="connsiteX12" fmla="*/ 380551 w 1285426"/>
                  <a:gd name="connsiteY12" fmla="*/ 239500 h 1839700"/>
                  <a:gd name="connsiteX13" fmla="*/ 342451 w 1285426"/>
                  <a:gd name="connsiteY13" fmla="*/ 353800 h 1839700"/>
                  <a:gd name="connsiteX14" fmla="*/ 332926 w 1285426"/>
                  <a:gd name="connsiteY14" fmla="*/ 382375 h 1839700"/>
                  <a:gd name="connsiteX15" fmla="*/ 275776 w 1285426"/>
                  <a:gd name="connsiteY15" fmla="*/ 677650 h 1839700"/>
                  <a:gd name="connsiteX16" fmla="*/ 161476 w 1285426"/>
                  <a:gd name="connsiteY16" fmla="*/ 830050 h 1839700"/>
                  <a:gd name="connsiteX17" fmla="*/ 113349 w 1285426"/>
                  <a:gd name="connsiteY17" fmla="*/ 1080708 h 1839700"/>
                  <a:gd name="connsiteX18" fmla="*/ 9076 w 1285426"/>
                  <a:gd name="connsiteY18" fmla="*/ 1315825 h 1839700"/>
                  <a:gd name="connsiteX19" fmla="*/ 18601 w 1285426"/>
                  <a:gd name="connsiteY19" fmla="*/ 1392025 h 1839700"/>
                  <a:gd name="connsiteX20" fmla="*/ 66226 w 1285426"/>
                  <a:gd name="connsiteY20" fmla="*/ 1563475 h 1839700"/>
                  <a:gd name="connsiteX21" fmla="*/ 85276 w 1285426"/>
                  <a:gd name="connsiteY21" fmla="*/ 1630150 h 1839700"/>
                  <a:gd name="connsiteX22" fmla="*/ 113851 w 1285426"/>
                  <a:gd name="connsiteY22" fmla="*/ 1696825 h 1839700"/>
                  <a:gd name="connsiteX23" fmla="*/ 171001 w 1285426"/>
                  <a:gd name="connsiteY23" fmla="*/ 1744450 h 1839700"/>
                  <a:gd name="connsiteX24" fmla="*/ 342451 w 1285426"/>
                  <a:gd name="connsiteY24" fmla="*/ 1830175 h 1839700"/>
                  <a:gd name="connsiteX25" fmla="*/ 371026 w 1285426"/>
                  <a:gd name="connsiteY25" fmla="*/ 1839700 h 1839700"/>
                  <a:gd name="connsiteX26" fmla="*/ 542476 w 1285426"/>
                  <a:gd name="connsiteY26" fmla="*/ 1820650 h 1839700"/>
                  <a:gd name="connsiteX27" fmla="*/ 637726 w 1285426"/>
                  <a:gd name="connsiteY27" fmla="*/ 1792075 h 1839700"/>
                  <a:gd name="connsiteX28" fmla="*/ 694876 w 1285426"/>
                  <a:gd name="connsiteY28" fmla="*/ 1773025 h 1839700"/>
                  <a:gd name="connsiteX29" fmla="*/ 732976 w 1285426"/>
                  <a:gd name="connsiteY29" fmla="*/ 1763500 h 1839700"/>
                  <a:gd name="connsiteX30" fmla="*/ 828226 w 1285426"/>
                  <a:gd name="connsiteY30" fmla="*/ 1753975 h 1839700"/>
                  <a:gd name="connsiteX31" fmla="*/ 933001 w 1285426"/>
                  <a:gd name="connsiteY31" fmla="*/ 1734925 h 1839700"/>
                  <a:gd name="connsiteX32" fmla="*/ 1018726 w 1285426"/>
                  <a:gd name="connsiteY32" fmla="*/ 1706350 h 1839700"/>
                  <a:gd name="connsiteX33" fmla="*/ 1075876 w 1285426"/>
                  <a:gd name="connsiteY33" fmla="*/ 1677775 h 1839700"/>
                  <a:gd name="connsiteX34" fmla="*/ 1142551 w 1285426"/>
                  <a:gd name="connsiteY34" fmla="*/ 1601575 h 1839700"/>
                  <a:gd name="connsiteX35" fmla="*/ 1190176 w 1285426"/>
                  <a:gd name="connsiteY35" fmla="*/ 1515850 h 1839700"/>
                  <a:gd name="connsiteX36" fmla="*/ 1228276 w 1285426"/>
                  <a:gd name="connsiteY36" fmla="*/ 1401550 h 1839700"/>
                  <a:gd name="connsiteX37" fmla="*/ 1256851 w 1285426"/>
                  <a:gd name="connsiteY37" fmla="*/ 1268200 h 1839700"/>
                  <a:gd name="connsiteX38" fmla="*/ 1266376 w 1285426"/>
                  <a:gd name="connsiteY38" fmla="*/ 972925 h 1839700"/>
                  <a:gd name="connsiteX39" fmla="*/ 1285426 w 1285426"/>
                  <a:gd name="connsiteY39" fmla="*/ 858625 h 1839700"/>
                  <a:gd name="connsiteX40" fmla="*/ 1275901 w 1285426"/>
                  <a:gd name="connsiteY40" fmla="*/ 639550 h 1839700"/>
                  <a:gd name="connsiteX41" fmla="*/ 1266376 w 1285426"/>
                  <a:gd name="connsiteY41" fmla="*/ 487150 h 1839700"/>
                  <a:gd name="connsiteX42" fmla="*/ 1247326 w 1285426"/>
                  <a:gd name="connsiteY42" fmla="*/ 391900 h 1839700"/>
                  <a:gd name="connsiteX43" fmla="*/ 1247326 w 1285426"/>
                  <a:gd name="connsiteY43" fmla="*/ 382375 h 1839700"/>
                  <a:gd name="connsiteX0" fmla="*/ 1247326 w 1285426"/>
                  <a:gd name="connsiteY0" fmla="*/ 343108 h 1800433"/>
                  <a:gd name="connsiteX1" fmla="*/ 1218751 w 1285426"/>
                  <a:gd name="connsiteY1" fmla="*/ 238333 h 1800433"/>
                  <a:gd name="connsiteX2" fmla="*/ 1199701 w 1285426"/>
                  <a:gd name="connsiteY2" fmla="*/ 162133 h 1800433"/>
                  <a:gd name="connsiteX3" fmla="*/ 1161601 w 1285426"/>
                  <a:gd name="connsiteY3" fmla="*/ 104983 h 1800433"/>
                  <a:gd name="connsiteX4" fmla="*/ 1075876 w 1285426"/>
                  <a:gd name="connsiteY4" fmla="*/ 47833 h 1800433"/>
                  <a:gd name="connsiteX5" fmla="*/ 1018726 w 1285426"/>
                  <a:gd name="connsiteY5" fmla="*/ 28783 h 1800433"/>
                  <a:gd name="connsiteX6" fmla="*/ 990151 w 1285426"/>
                  <a:gd name="connsiteY6" fmla="*/ 19258 h 1800433"/>
                  <a:gd name="connsiteX7" fmla="*/ 713926 w 1285426"/>
                  <a:gd name="connsiteY7" fmla="*/ 208 h 1800433"/>
                  <a:gd name="connsiteX8" fmla="*/ 590101 w 1285426"/>
                  <a:gd name="connsiteY8" fmla="*/ 9733 h 1800433"/>
                  <a:gd name="connsiteX9" fmla="*/ 494851 w 1285426"/>
                  <a:gd name="connsiteY9" fmla="*/ 38308 h 1800433"/>
                  <a:gd name="connsiteX10" fmla="*/ 409126 w 1285426"/>
                  <a:gd name="connsiteY10" fmla="*/ 143083 h 1800433"/>
                  <a:gd name="connsiteX11" fmla="*/ 380551 w 1285426"/>
                  <a:gd name="connsiteY11" fmla="*/ 200233 h 1800433"/>
                  <a:gd name="connsiteX12" fmla="*/ 342451 w 1285426"/>
                  <a:gd name="connsiteY12" fmla="*/ 314533 h 1800433"/>
                  <a:gd name="connsiteX13" fmla="*/ 332926 w 1285426"/>
                  <a:gd name="connsiteY13" fmla="*/ 343108 h 1800433"/>
                  <a:gd name="connsiteX14" fmla="*/ 275776 w 1285426"/>
                  <a:gd name="connsiteY14" fmla="*/ 638383 h 1800433"/>
                  <a:gd name="connsiteX15" fmla="*/ 161476 w 1285426"/>
                  <a:gd name="connsiteY15" fmla="*/ 790783 h 1800433"/>
                  <a:gd name="connsiteX16" fmla="*/ 113349 w 1285426"/>
                  <a:gd name="connsiteY16" fmla="*/ 1041441 h 1800433"/>
                  <a:gd name="connsiteX17" fmla="*/ 9076 w 1285426"/>
                  <a:gd name="connsiteY17" fmla="*/ 1276558 h 1800433"/>
                  <a:gd name="connsiteX18" fmla="*/ 18601 w 1285426"/>
                  <a:gd name="connsiteY18" fmla="*/ 1352758 h 1800433"/>
                  <a:gd name="connsiteX19" fmla="*/ 66226 w 1285426"/>
                  <a:gd name="connsiteY19" fmla="*/ 1524208 h 1800433"/>
                  <a:gd name="connsiteX20" fmla="*/ 85276 w 1285426"/>
                  <a:gd name="connsiteY20" fmla="*/ 1590883 h 1800433"/>
                  <a:gd name="connsiteX21" fmla="*/ 113851 w 1285426"/>
                  <a:gd name="connsiteY21" fmla="*/ 1657558 h 1800433"/>
                  <a:gd name="connsiteX22" fmla="*/ 171001 w 1285426"/>
                  <a:gd name="connsiteY22" fmla="*/ 1705183 h 1800433"/>
                  <a:gd name="connsiteX23" fmla="*/ 342451 w 1285426"/>
                  <a:gd name="connsiteY23" fmla="*/ 1790908 h 1800433"/>
                  <a:gd name="connsiteX24" fmla="*/ 371026 w 1285426"/>
                  <a:gd name="connsiteY24" fmla="*/ 1800433 h 1800433"/>
                  <a:gd name="connsiteX25" fmla="*/ 542476 w 1285426"/>
                  <a:gd name="connsiteY25" fmla="*/ 1781383 h 1800433"/>
                  <a:gd name="connsiteX26" fmla="*/ 637726 w 1285426"/>
                  <a:gd name="connsiteY26" fmla="*/ 1752808 h 1800433"/>
                  <a:gd name="connsiteX27" fmla="*/ 694876 w 1285426"/>
                  <a:gd name="connsiteY27" fmla="*/ 1733758 h 1800433"/>
                  <a:gd name="connsiteX28" fmla="*/ 732976 w 1285426"/>
                  <a:gd name="connsiteY28" fmla="*/ 1724233 h 1800433"/>
                  <a:gd name="connsiteX29" fmla="*/ 828226 w 1285426"/>
                  <a:gd name="connsiteY29" fmla="*/ 1714708 h 1800433"/>
                  <a:gd name="connsiteX30" fmla="*/ 933001 w 1285426"/>
                  <a:gd name="connsiteY30" fmla="*/ 1695658 h 1800433"/>
                  <a:gd name="connsiteX31" fmla="*/ 1018726 w 1285426"/>
                  <a:gd name="connsiteY31" fmla="*/ 1667083 h 1800433"/>
                  <a:gd name="connsiteX32" fmla="*/ 1075876 w 1285426"/>
                  <a:gd name="connsiteY32" fmla="*/ 1638508 h 1800433"/>
                  <a:gd name="connsiteX33" fmla="*/ 1142551 w 1285426"/>
                  <a:gd name="connsiteY33" fmla="*/ 1562308 h 1800433"/>
                  <a:gd name="connsiteX34" fmla="*/ 1190176 w 1285426"/>
                  <a:gd name="connsiteY34" fmla="*/ 1476583 h 1800433"/>
                  <a:gd name="connsiteX35" fmla="*/ 1228276 w 1285426"/>
                  <a:gd name="connsiteY35" fmla="*/ 1362283 h 1800433"/>
                  <a:gd name="connsiteX36" fmla="*/ 1256851 w 1285426"/>
                  <a:gd name="connsiteY36" fmla="*/ 1228933 h 1800433"/>
                  <a:gd name="connsiteX37" fmla="*/ 1266376 w 1285426"/>
                  <a:gd name="connsiteY37" fmla="*/ 933658 h 1800433"/>
                  <a:gd name="connsiteX38" fmla="*/ 1285426 w 1285426"/>
                  <a:gd name="connsiteY38" fmla="*/ 819358 h 1800433"/>
                  <a:gd name="connsiteX39" fmla="*/ 1275901 w 1285426"/>
                  <a:gd name="connsiteY39" fmla="*/ 600283 h 1800433"/>
                  <a:gd name="connsiteX40" fmla="*/ 1266376 w 1285426"/>
                  <a:gd name="connsiteY40" fmla="*/ 447883 h 1800433"/>
                  <a:gd name="connsiteX41" fmla="*/ 1247326 w 1285426"/>
                  <a:gd name="connsiteY41" fmla="*/ 352633 h 1800433"/>
                  <a:gd name="connsiteX42" fmla="*/ 1247326 w 1285426"/>
                  <a:gd name="connsiteY42" fmla="*/ 343108 h 1800433"/>
                  <a:gd name="connsiteX0" fmla="*/ 1247326 w 1285426"/>
                  <a:gd name="connsiteY0" fmla="*/ 342959 h 1800284"/>
                  <a:gd name="connsiteX1" fmla="*/ 1218751 w 1285426"/>
                  <a:gd name="connsiteY1" fmla="*/ 238184 h 1800284"/>
                  <a:gd name="connsiteX2" fmla="*/ 1199701 w 1285426"/>
                  <a:gd name="connsiteY2" fmla="*/ 161984 h 1800284"/>
                  <a:gd name="connsiteX3" fmla="*/ 1161601 w 1285426"/>
                  <a:gd name="connsiteY3" fmla="*/ 104834 h 1800284"/>
                  <a:gd name="connsiteX4" fmla="*/ 1075876 w 1285426"/>
                  <a:gd name="connsiteY4" fmla="*/ 47684 h 1800284"/>
                  <a:gd name="connsiteX5" fmla="*/ 1018726 w 1285426"/>
                  <a:gd name="connsiteY5" fmla="*/ 28634 h 1800284"/>
                  <a:gd name="connsiteX6" fmla="*/ 990151 w 1285426"/>
                  <a:gd name="connsiteY6" fmla="*/ 19109 h 1800284"/>
                  <a:gd name="connsiteX7" fmla="*/ 713926 w 1285426"/>
                  <a:gd name="connsiteY7" fmla="*/ 59 h 1800284"/>
                  <a:gd name="connsiteX8" fmla="*/ 590101 w 1285426"/>
                  <a:gd name="connsiteY8" fmla="*/ 9584 h 1800284"/>
                  <a:gd name="connsiteX9" fmla="*/ 494851 w 1285426"/>
                  <a:gd name="connsiteY9" fmla="*/ 38159 h 1800284"/>
                  <a:gd name="connsiteX10" fmla="*/ 409126 w 1285426"/>
                  <a:gd name="connsiteY10" fmla="*/ 142934 h 1800284"/>
                  <a:gd name="connsiteX11" fmla="*/ 380551 w 1285426"/>
                  <a:gd name="connsiteY11" fmla="*/ 200084 h 1800284"/>
                  <a:gd name="connsiteX12" fmla="*/ 342451 w 1285426"/>
                  <a:gd name="connsiteY12" fmla="*/ 314384 h 1800284"/>
                  <a:gd name="connsiteX13" fmla="*/ 332926 w 1285426"/>
                  <a:gd name="connsiteY13" fmla="*/ 342959 h 1800284"/>
                  <a:gd name="connsiteX14" fmla="*/ 275776 w 1285426"/>
                  <a:gd name="connsiteY14" fmla="*/ 638234 h 1800284"/>
                  <a:gd name="connsiteX15" fmla="*/ 161476 w 1285426"/>
                  <a:gd name="connsiteY15" fmla="*/ 790634 h 1800284"/>
                  <a:gd name="connsiteX16" fmla="*/ 113349 w 1285426"/>
                  <a:gd name="connsiteY16" fmla="*/ 1041292 h 1800284"/>
                  <a:gd name="connsiteX17" fmla="*/ 9076 w 1285426"/>
                  <a:gd name="connsiteY17" fmla="*/ 1276409 h 1800284"/>
                  <a:gd name="connsiteX18" fmla="*/ 18601 w 1285426"/>
                  <a:gd name="connsiteY18" fmla="*/ 1352609 h 1800284"/>
                  <a:gd name="connsiteX19" fmla="*/ 66226 w 1285426"/>
                  <a:gd name="connsiteY19" fmla="*/ 1524059 h 1800284"/>
                  <a:gd name="connsiteX20" fmla="*/ 85276 w 1285426"/>
                  <a:gd name="connsiteY20" fmla="*/ 1590734 h 1800284"/>
                  <a:gd name="connsiteX21" fmla="*/ 113851 w 1285426"/>
                  <a:gd name="connsiteY21" fmla="*/ 1657409 h 1800284"/>
                  <a:gd name="connsiteX22" fmla="*/ 171001 w 1285426"/>
                  <a:gd name="connsiteY22" fmla="*/ 1705034 h 1800284"/>
                  <a:gd name="connsiteX23" fmla="*/ 342451 w 1285426"/>
                  <a:gd name="connsiteY23" fmla="*/ 1790759 h 1800284"/>
                  <a:gd name="connsiteX24" fmla="*/ 371026 w 1285426"/>
                  <a:gd name="connsiteY24" fmla="*/ 1800284 h 1800284"/>
                  <a:gd name="connsiteX25" fmla="*/ 542476 w 1285426"/>
                  <a:gd name="connsiteY25" fmla="*/ 1781234 h 1800284"/>
                  <a:gd name="connsiteX26" fmla="*/ 637726 w 1285426"/>
                  <a:gd name="connsiteY26" fmla="*/ 1752659 h 1800284"/>
                  <a:gd name="connsiteX27" fmla="*/ 694876 w 1285426"/>
                  <a:gd name="connsiteY27" fmla="*/ 1733609 h 1800284"/>
                  <a:gd name="connsiteX28" fmla="*/ 732976 w 1285426"/>
                  <a:gd name="connsiteY28" fmla="*/ 1724084 h 1800284"/>
                  <a:gd name="connsiteX29" fmla="*/ 828226 w 1285426"/>
                  <a:gd name="connsiteY29" fmla="*/ 1714559 h 1800284"/>
                  <a:gd name="connsiteX30" fmla="*/ 933001 w 1285426"/>
                  <a:gd name="connsiteY30" fmla="*/ 1695509 h 1800284"/>
                  <a:gd name="connsiteX31" fmla="*/ 1018726 w 1285426"/>
                  <a:gd name="connsiteY31" fmla="*/ 1666934 h 1800284"/>
                  <a:gd name="connsiteX32" fmla="*/ 1075876 w 1285426"/>
                  <a:gd name="connsiteY32" fmla="*/ 1638359 h 1800284"/>
                  <a:gd name="connsiteX33" fmla="*/ 1142551 w 1285426"/>
                  <a:gd name="connsiteY33" fmla="*/ 1562159 h 1800284"/>
                  <a:gd name="connsiteX34" fmla="*/ 1190176 w 1285426"/>
                  <a:gd name="connsiteY34" fmla="*/ 1476434 h 1800284"/>
                  <a:gd name="connsiteX35" fmla="*/ 1228276 w 1285426"/>
                  <a:gd name="connsiteY35" fmla="*/ 1362134 h 1800284"/>
                  <a:gd name="connsiteX36" fmla="*/ 1256851 w 1285426"/>
                  <a:gd name="connsiteY36" fmla="*/ 1228784 h 1800284"/>
                  <a:gd name="connsiteX37" fmla="*/ 1266376 w 1285426"/>
                  <a:gd name="connsiteY37" fmla="*/ 933509 h 1800284"/>
                  <a:gd name="connsiteX38" fmla="*/ 1285426 w 1285426"/>
                  <a:gd name="connsiteY38" fmla="*/ 819209 h 1800284"/>
                  <a:gd name="connsiteX39" fmla="*/ 1275901 w 1285426"/>
                  <a:gd name="connsiteY39" fmla="*/ 600134 h 1800284"/>
                  <a:gd name="connsiteX40" fmla="*/ 1266376 w 1285426"/>
                  <a:gd name="connsiteY40" fmla="*/ 447734 h 1800284"/>
                  <a:gd name="connsiteX41" fmla="*/ 1247326 w 1285426"/>
                  <a:gd name="connsiteY41" fmla="*/ 352484 h 1800284"/>
                  <a:gd name="connsiteX42" fmla="*/ 1247326 w 1285426"/>
                  <a:gd name="connsiteY42"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05575 w 1277150"/>
                  <a:gd name="connsiteY20" fmla="*/ 1657409 h 1800284"/>
                  <a:gd name="connsiteX21" fmla="*/ 162725 w 1277150"/>
                  <a:gd name="connsiteY21" fmla="*/ 1705034 h 1800284"/>
                  <a:gd name="connsiteX22" fmla="*/ 334175 w 1277150"/>
                  <a:gd name="connsiteY22" fmla="*/ 1790759 h 1800284"/>
                  <a:gd name="connsiteX23" fmla="*/ 362750 w 1277150"/>
                  <a:gd name="connsiteY23" fmla="*/ 1800284 h 1800284"/>
                  <a:gd name="connsiteX24" fmla="*/ 534200 w 1277150"/>
                  <a:gd name="connsiteY24" fmla="*/ 1781234 h 1800284"/>
                  <a:gd name="connsiteX25" fmla="*/ 629450 w 1277150"/>
                  <a:gd name="connsiteY25" fmla="*/ 1752659 h 1800284"/>
                  <a:gd name="connsiteX26" fmla="*/ 686600 w 1277150"/>
                  <a:gd name="connsiteY26" fmla="*/ 1733609 h 1800284"/>
                  <a:gd name="connsiteX27" fmla="*/ 724700 w 1277150"/>
                  <a:gd name="connsiteY27" fmla="*/ 1724084 h 1800284"/>
                  <a:gd name="connsiteX28" fmla="*/ 819950 w 1277150"/>
                  <a:gd name="connsiteY28" fmla="*/ 1714559 h 1800284"/>
                  <a:gd name="connsiteX29" fmla="*/ 924725 w 1277150"/>
                  <a:gd name="connsiteY29" fmla="*/ 1695509 h 1800284"/>
                  <a:gd name="connsiteX30" fmla="*/ 1010450 w 1277150"/>
                  <a:gd name="connsiteY30" fmla="*/ 1666934 h 1800284"/>
                  <a:gd name="connsiteX31" fmla="*/ 1067600 w 1277150"/>
                  <a:gd name="connsiteY31" fmla="*/ 1638359 h 1800284"/>
                  <a:gd name="connsiteX32" fmla="*/ 1134275 w 1277150"/>
                  <a:gd name="connsiteY32" fmla="*/ 1562159 h 1800284"/>
                  <a:gd name="connsiteX33" fmla="*/ 1181900 w 1277150"/>
                  <a:gd name="connsiteY33" fmla="*/ 1476434 h 1800284"/>
                  <a:gd name="connsiteX34" fmla="*/ 1220000 w 1277150"/>
                  <a:gd name="connsiteY34" fmla="*/ 1362134 h 1800284"/>
                  <a:gd name="connsiteX35" fmla="*/ 1248575 w 1277150"/>
                  <a:gd name="connsiteY35" fmla="*/ 1228784 h 1800284"/>
                  <a:gd name="connsiteX36" fmla="*/ 1258100 w 1277150"/>
                  <a:gd name="connsiteY36" fmla="*/ 933509 h 1800284"/>
                  <a:gd name="connsiteX37" fmla="*/ 1277150 w 1277150"/>
                  <a:gd name="connsiteY37" fmla="*/ 819209 h 1800284"/>
                  <a:gd name="connsiteX38" fmla="*/ 1267625 w 1277150"/>
                  <a:gd name="connsiteY38" fmla="*/ 600134 h 1800284"/>
                  <a:gd name="connsiteX39" fmla="*/ 1258100 w 1277150"/>
                  <a:gd name="connsiteY39" fmla="*/ 447734 h 1800284"/>
                  <a:gd name="connsiteX40" fmla="*/ 1239050 w 1277150"/>
                  <a:gd name="connsiteY40" fmla="*/ 352484 h 1800284"/>
                  <a:gd name="connsiteX41" fmla="*/ 1239050 w 1277150"/>
                  <a:gd name="connsiteY41"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686600 w 1277150"/>
                  <a:gd name="connsiteY25" fmla="*/ 1733609 h 1800284"/>
                  <a:gd name="connsiteX26" fmla="*/ 724700 w 1277150"/>
                  <a:gd name="connsiteY26" fmla="*/ 1724084 h 1800284"/>
                  <a:gd name="connsiteX27" fmla="*/ 819950 w 1277150"/>
                  <a:gd name="connsiteY27" fmla="*/ 1714559 h 1800284"/>
                  <a:gd name="connsiteX28" fmla="*/ 924725 w 1277150"/>
                  <a:gd name="connsiteY28" fmla="*/ 1695509 h 1800284"/>
                  <a:gd name="connsiteX29" fmla="*/ 1010450 w 1277150"/>
                  <a:gd name="connsiteY29" fmla="*/ 1666934 h 1800284"/>
                  <a:gd name="connsiteX30" fmla="*/ 1067600 w 1277150"/>
                  <a:gd name="connsiteY30" fmla="*/ 1638359 h 1800284"/>
                  <a:gd name="connsiteX31" fmla="*/ 1134275 w 1277150"/>
                  <a:gd name="connsiteY31" fmla="*/ 1562159 h 1800284"/>
                  <a:gd name="connsiteX32" fmla="*/ 1181900 w 1277150"/>
                  <a:gd name="connsiteY32" fmla="*/ 1476434 h 1800284"/>
                  <a:gd name="connsiteX33" fmla="*/ 1220000 w 1277150"/>
                  <a:gd name="connsiteY33" fmla="*/ 1362134 h 1800284"/>
                  <a:gd name="connsiteX34" fmla="*/ 1248575 w 1277150"/>
                  <a:gd name="connsiteY34" fmla="*/ 1228784 h 1800284"/>
                  <a:gd name="connsiteX35" fmla="*/ 1258100 w 1277150"/>
                  <a:gd name="connsiteY35" fmla="*/ 933509 h 1800284"/>
                  <a:gd name="connsiteX36" fmla="*/ 1277150 w 1277150"/>
                  <a:gd name="connsiteY36" fmla="*/ 819209 h 1800284"/>
                  <a:gd name="connsiteX37" fmla="*/ 1267625 w 1277150"/>
                  <a:gd name="connsiteY37" fmla="*/ 600134 h 1800284"/>
                  <a:gd name="connsiteX38" fmla="*/ 1258100 w 1277150"/>
                  <a:gd name="connsiteY38" fmla="*/ 447734 h 1800284"/>
                  <a:gd name="connsiteX39" fmla="*/ 1239050 w 1277150"/>
                  <a:gd name="connsiteY39" fmla="*/ 352484 h 1800284"/>
                  <a:gd name="connsiteX40" fmla="*/ 1239050 w 1277150"/>
                  <a:gd name="connsiteY40"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10450 w 1277150"/>
                  <a:gd name="connsiteY28" fmla="*/ 1666934 h 1800284"/>
                  <a:gd name="connsiteX29" fmla="*/ 1067600 w 1277150"/>
                  <a:gd name="connsiteY29" fmla="*/ 1638359 h 1800284"/>
                  <a:gd name="connsiteX30" fmla="*/ 1134275 w 1277150"/>
                  <a:gd name="connsiteY30" fmla="*/ 1562159 h 1800284"/>
                  <a:gd name="connsiteX31" fmla="*/ 1181900 w 1277150"/>
                  <a:gd name="connsiteY31" fmla="*/ 1476434 h 1800284"/>
                  <a:gd name="connsiteX32" fmla="*/ 1220000 w 1277150"/>
                  <a:gd name="connsiteY32" fmla="*/ 1362134 h 1800284"/>
                  <a:gd name="connsiteX33" fmla="*/ 1248575 w 1277150"/>
                  <a:gd name="connsiteY33" fmla="*/ 1228784 h 1800284"/>
                  <a:gd name="connsiteX34" fmla="*/ 1258100 w 1277150"/>
                  <a:gd name="connsiteY34" fmla="*/ 933509 h 1800284"/>
                  <a:gd name="connsiteX35" fmla="*/ 1277150 w 1277150"/>
                  <a:gd name="connsiteY35" fmla="*/ 819209 h 1800284"/>
                  <a:gd name="connsiteX36" fmla="*/ 1267625 w 1277150"/>
                  <a:gd name="connsiteY36" fmla="*/ 600134 h 1800284"/>
                  <a:gd name="connsiteX37" fmla="*/ 1258100 w 1277150"/>
                  <a:gd name="connsiteY37" fmla="*/ 447734 h 1800284"/>
                  <a:gd name="connsiteX38" fmla="*/ 1239050 w 1277150"/>
                  <a:gd name="connsiteY38" fmla="*/ 352484 h 1800284"/>
                  <a:gd name="connsiteX39" fmla="*/ 1239050 w 1277150"/>
                  <a:gd name="connsiteY39"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34275 w 1277150"/>
                  <a:gd name="connsiteY29" fmla="*/ 1562159 h 1800284"/>
                  <a:gd name="connsiteX30" fmla="*/ 1181900 w 1277150"/>
                  <a:gd name="connsiteY30" fmla="*/ 1476434 h 1800284"/>
                  <a:gd name="connsiteX31" fmla="*/ 1220000 w 1277150"/>
                  <a:gd name="connsiteY31" fmla="*/ 1362134 h 1800284"/>
                  <a:gd name="connsiteX32" fmla="*/ 1248575 w 1277150"/>
                  <a:gd name="connsiteY32" fmla="*/ 1228784 h 1800284"/>
                  <a:gd name="connsiteX33" fmla="*/ 1258100 w 1277150"/>
                  <a:gd name="connsiteY33" fmla="*/ 933509 h 1800284"/>
                  <a:gd name="connsiteX34" fmla="*/ 1277150 w 1277150"/>
                  <a:gd name="connsiteY34" fmla="*/ 819209 h 1800284"/>
                  <a:gd name="connsiteX35" fmla="*/ 1267625 w 1277150"/>
                  <a:gd name="connsiteY35" fmla="*/ 600134 h 1800284"/>
                  <a:gd name="connsiteX36" fmla="*/ 1258100 w 1277150"/>
                  <a:gd name="connsiteY36" fmla="*/ 447734 h 1800284"/>
                  <a:gd name="connsiteX37" fmla="*/ 1239050 w 1277150"/>
                  <a:gd name="connsiteY37" fmla="*/ 352484 h 1800284"/>
                  <a:gd name="connsiteX38" fmla="*/ 1239050 w 1277150"/>
                  <a:gd name="connsiteY38"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20000 w 1277150"/>
                  <a:gd name="connsiteY30" fmla="*/ 1362134 h 1800284"/>
                  <a:gd name="connsiteX31" fmla="*/ 1248575 w 1277150"/>
                  <a:gd name="connsiteY31" fmla="*/ 1228784 h 1800284"/>
                  <a:gd name="connsiteX32" fmla="*/ 1258100 w 1277150"/>
                  <a:gd name="connsiteY32" fmla="*/ 933509 h 1800284"/>
                  <a:gd name="connsiteX33" fmla="*/ 1277150 w 1277150"/>
                  <a:gd name="connsiteY33" fmla="*/ 819209 h 1800284"/>
                  <a:gd name="connsiteX34" fmla="*/ 1267625 w 1277150"/>
                  <a:gd name="connsiteY34" fmla="*/ 600134 h 1800284"/>
                  <a:gd name="connsiteX35" fmla="*/ 1258100 w 1277150"/>
                  <a:gd name="connsiteY35" fmla="*/ 447734 h 1800284"/>
                  <a:gd name="connsiteX36" fmla="*/ 1239050 w 1277150"/>
                  <a:gd name="connsiteY36" fmla="*/ 352484 h 1800284"/>
                  <a:gd name="connsiteX37" fmla="*/ 1239050 w 1277150"/>
                  <a:gd name="connsiteY37"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67625"/>
                  <a:gd name="connsiteY0" fmla="*/ 342959 h 1800284"/>
                  <a:gd name="connsiteX1" fmla="*/ 1210475 w 1267625"/>
                  <a:gd name="connsiteY1" fmla="*/ 238184 h 1800284"/>
                  <a:gd name="connsiteX2" fmla="*/ 1191425 w 1267625"/>
                  <a:gd name="connsiteY2" fmla="*/ 161984 h 1800284"/>
                  <a:gd name="connsiteX3" fmla="*/ 1153325 w 1267625"/>
                  <a:gd name="connsiteY3" fmla="*/ 104834 h 1800284"/>
                  <a:gd name="connsiteX4" fmla="*/ 1067600 w 1267625"/>
                  <a:gd name="connsiteY4" fmla="*/ 47684 h 1800284"/>
                  <a:gd name="connsiteX5" fmla="*/ 1010450 w 1267625"/>
                  <a:gd name="connsiteY5" fmla="*/ 28634 h 1800284"/>
                  <a:gd name="connsiteX6" fmla="*/ 981875 w 1267625"/>
                  <a:gd name="connsiteY6" fmla="*/ 19109 h 1800284"/>
                  <a:gd name="connsiteX7" fmla="*/ 705650 w 1267625"/>
                  <a:gd name="connsiteY7" fmla="*/ 59 h 1800284"/>
                  <a:gd name="connsiteX8" fmla="*/ 581825 w 1267625"/>
                  <a:gd name="connsiteY8" fmla="*/ 9584 h 1800284"/>
                  <a:gd name="connsiteX9" fmla="*/ 486575 w 1267625"/>
                  <a:gd name="connsiteY9" fmla="*/ 38159 h 1800284"/>
                  <a:gd name="connsiteX10" fmla="*/ 400850 w 1267625"/>
                  <a:gd name="connsiteY10" fmla="*/ 142934 h 1800284"/>
                  <a:gd name="connsiteX11" fmla="*/ 372275 w 1267625"/>
                  <a:gd name="connsiteY11" fmla="*/ 200084 h 1800284"/>
                  <a:gd name="connsiteX12" fmla="*/ 334175 w 1267625"/>
                  <a:gd name="connsiteY12" fmla="*/ 314384 h 1800284"/>
                  <a:gd name="connsiteX13" fmla="*/ 324650 w 1267625"/>
                  <a:gd name="connsiteY13" fmla="*/ 342959 h 1800284"/>
                  <a:gd name="connsiteX14" fmla="*/ 267500 w 1267625"/>
                  <a:gd name="connsiteY14" fmla="*/ 638234 h 1800284"/>
                  <a:gd name="connsiteX15" fmla="*/ 153200 w 1267625"/>
                  <a:gd name="connsiteY15" fmla="*/ 790634 h 1800284"/>
                  <a:gd name="connsiteX16" fmla="*/ 105073 w 1267625"/>
                  <a:gd name="connsiteY16" fmla="*/ 1041292 h 1800284"/>
                  <a:gd name="connsiteX17" fmla="*/ 800 w 1267625"/>
                  <a:gd name="connsiteY17" fmla="*/ 1276409 h 1800284"/>
                  <a:gd name="connsiteX18" fmla="*/ 57950 w 1267625"/>
                  <a:gd name="connsiteY18" fmla="*/ 1524059 h 1800284"/>
                  <a:gd name="connsiteX19" fmla="*/ 77000 w 1267625"/>
                  <a:gd name="connsiteY19" fmla="*/ 1590734 h 1800284"/>
                  <a:gd name="connsiteX20" fmla="*/ 162725 w 1267625"/>
                  <a:gd name="connsiteY20" fmla="*/ 1705034 h 1800284"/>
                  <a:gd name="connsiteX21" fmla="*/ 334175 w 1267625"/>
                  <a:gd name="connsiteY21" fmla="*/ 1790759 h 1800284"/>
                  <a:gd name="connsiteX22" fmla="*/ 362750 w 1267625"/>
                  <a:gd name="connsiteY22" fmla="*/ 1800284 h 1800284"/>
                  <a:gd name="connsiteX23" fmla="*/ 534200 w 1267625"/>
                  <a:gd name="connsiteY23" fmla="*/ 1781234 h 1800284"/>
                  <a:gd name="connsiteX24" fmla="*/ 629450 w 1267625"/>
                  <a:gd name="connsiteY24" fmla="*/ 1752659 h 1800284"/>
                  <a:gd name="connsiteX25" fmla="*/ 724700 w 1267625"/>
                  <a:gd name="connsiteY25" fmla="*/ 1724084 h 1800284"/>
                  <a:gd name="connsiteX26" fmla="*/ 819950 w 1267625"/>
                  <a:gd name="connsiteY26" fmla="*/ 1714559 h 1800284"/>
                  <a:gd name="connsiteX27" fmla="*/ 924725 w 1267625"/>
                  <a:gd name="connsiteY27" fmla="*/ 1695509 h 1800284"/>
                  <a:gd name="connsiteX28" fmla="*/ 1067600 w 1267625"/>
                  <a:gd name="connsiteY28" fmla="*/ 1638359 h 1800284"/>
                  <a:gd name="connsiteX29" fmla="*/ 1181900 w 1267625"/>
                  <a:gd name="connsiteY29" fmla="*/ 1476434 h 1800284"/>
                  <a:gd name="connsiteX30" fmla="*/ 1248575 w 1267625"/>
                  <a:gd name="connsiteY30" fmla="*/ 1228784 h 1800284"/>
                  <a:gd name="connsiteX31" fmla="*/ 1258100 w 1267625"/>
                  <a:gd name="connsiteY31" fmla="*/ 933509 h 1800284"/>
                  <a:gd name="connsiteX32" fmla="*/ 1267625 w 1267625"/>
                  <a:gd name="connsiteY32" fmla="*/ 600134 h 1800284"/>
                  <a:gd name="connsiteX33" fmla="*/ 1258100 w 1267625"/>
                  <a:gd name="connsiteY33" fmla="*/ 447734 h 1800284"/>
                  <a:gd name="connsiteX34" fmla="*/ 1239050 w 1267625"/>
                  <a:gd name="connsiteY34" fmla="*/ 352484 h 1800284"/>
                  <a:gd name="connsiteX35" fmla="*/ 1239050 w 1267625"/>
                  <a:gd name="connsiteY35" fmla="*/ 342959 h 1800284"/>
                  <a:gd name="connsiteX0" fmla="*/ 1239297 w 1267872"/>
                  <a:gd name="connsiteY0" fmla="*/ 342959 h 1800284"/>
                  <a:gd name="connsiteX1" fmla="*/ 1210722 w 1267872"/>
                  <a:gd name="connsiteY1" fmla="*/ 238184 h 1800284"/>
                  <a:gd name="connsiteX2" fmla="*/ 1191672 w 1267872"/>
                  <a:gd name="connsiteY2" fmla="*/ 161984 h 1800284"/>
                  <a:gd name="connsiteX3" fmla="*/ 1153572 w 1267872"/>
                  <a:gd name="connsiteY3" fmla="*/ 104834 h 1800284"/>
                  <a:gd name="connsiteX4" fmla="*/ 1067847 w 1267872"/>
                  <a:gd name="connsiteY4" fmla="*/ 47684 h 1800284"/>
                  <a:gd name="connsiteX5" fmla="*/ 1010697 w 1267872"/>
                  <a:gd name="connsiteY5" fmla="*/ 28634 h 1800284"/>
                  <a:gd name="connsiteX6" fmla="*/ 982122 w 1267872"/>
                  <a:gd name="connsiteY6" fmla="*/ 19109 h 1800284"/>
                  <a:gd name="connsiteX7" fmla="*/ 705897 w 1267872"/>
                  <a:gd name="connsiteY7" fmla="*/ 59 h 1800284"/>
                  <a:gd name="connsiteX8" fmla="*/ 582072 w 1267872"/>
                  <a:gd name="connsiteY8" fmla="*/ 9584 h 1800284"/>
                  <a:gd name="connsiteX9" fmla="*/ 486822 w 1267872"/>
                  <a:gd name="connsiteY9" fmla="*/ 38159 h 1800284"/>
                  <a:gd name="connsiteX10" fmla="*/ 401097 w 1267872"/>
                  <a:gd name="connsiteY10" fmla="*/ 142934 h 1800284"/>
                  <a:gd name="connsiteX11" fmla="*/ 372522 w 1267872"/>
                  <a:gd name="connsiteY11" fmla="*/ 200084 h 1800284"/>
                  <a:gd name="connsiteX12" fmla="*/ 334422 w 1267872"/>
                  <a:gd name="connsiteY12" fmla="*/ 314384 h 1800284"/>
                  <a:gd name="connsiteX13" fmla="*/ 324897 w 1267872"/>
                  <a:gd name="connsiteY13" fmla="*/ 342959 h 1800284"/>
                  <a:gd name="connsiteX14" fmla="*/ 267747 w 1267872"/>
                  <a:gd name="connsiteY14" fmla="*/ 638234 h 1800284"/>
                  <a:gd name="connsiteX15" fmla="*/ 153447 w 1267872"/>
                  <a:gd name="connsiteY15" fmla="*/ 790634 h 1800284"/>
                  <a:gd name="connsiteX16" fmla="*/ 105320 w 1267872"/>
                  <a:gd name="connsiteY16" fmla="*/ 1041292 h 1800284"/>
                  <a:gd name="connsiteX17" fmla="*/ 1047 w 1267872"/>
                  <a:gd name="connsiteY17" fmla="*/ 1276409 h 1800284"/>
                  <a:gd name="connsiteX18" fmla="*/ 58197 w 1267872"/>
                  <a:gd name="connsiteY18" fmla="*/ 1524059 h 1800284"/>
                  <a:gd name="connsiteX19" fmla="*/ 162972 w 1267872"/>
                  <a:gd name="connsiteY19" fmla="*/ 1705034 h 1800284"/>
                  <a:gd name="connsiteX20" fmla="*/ 334422 w 1267872"/>
                  <a:gd name="connsiteY20" fmla="*/ 1790759 h 1800284"/>
                  <a:gd name="connsiteX21" fmla="*/ 362997 w 1267872"/>
                  <a:gd name="connsiteY21" fmla="*/ 1800284 h 1800284"/>
                  <a:gd name="connsiteX22" fmla="*/ 534447 w 1267872"/>
                  <a:gd name="connsiteY22" fmla="*/ 1781234 h 1800284"/>
                  <a:gd name="connsiteX23" fmla="*/ 629697 w 1267872"/>
                  <a:gd name="connsiteY23" fmla="*/ 1752659 h 1800284"/>
                  <a:gd name="connsiteX24" fmla="*/ 724947 w 1267872"/>
                  <a:gd name="connsiteY24" fmla="*/ 1724084 h 1800284"/>
                  <a:gd name="connsiteX25" fmla="*/ 820197 w 1267872"/>
                  <a:gd name="connsiteY25" fmla="*/ 1714559 h 1800284"/>
                  <a:gd name="connsiteX26" fmla="*/ 924972 w 1267872"/>
                  <a:gd name="connsiteY26" fmla="*/ 1695509 h 1800284"/>
                  <a:gd name="connsiteX27" fmla="*/ 1067847 w 1267872"/>
                  <a:gd name="connsiteY27" fmla="*/ 1638359 h 1800284"/>
                  <a:gd name="connsiteX28" fmla="*/ 1182147 w 1267872"/>
                  <a:gd name="connsiteY28" fmla="*/ 1476434 h 1800284"/>
                  <a:gd name="connsiteX29" fmla="*/ 1248822 w 1267872"/>
                  <a:gd name="connsiteY29" fmla="*/ 1228784 h 1800284"/>
                  <a:gd name="connsiteX30" fmla="*/ 1258347 w 1267872"/>
                  <a:gd name="connsiteY30" fmla="*/ 933509 h 1800284"/>
                  <a:gd name="connsiteX31" fmla="*/ 1267872 w 1267872"/>
                  <a:gd name="connsiteY31" fmla="*/ 600134 h 1800284"/>
                  <a:gd name="connsiteX32" fmla="*/ 1258347 w 1267872"/>
                  <a:gd name="connsiteY32" fmla="*/ 447734 h 1800284"/>
                  <a:gd name="connsiteX33" fmla="*/ 1239297 w 1267872"/>
                  <a:gd name="connsiteY33" fmla="*/ 352484 h 1800284"/>
                  <a:gd name="connsiteX34" fmla="*/ 1239297 w 1267872"/>
                  <a:gd name="connsiteY34" fmla="*/ 342959 h 1800284"/>
                  <a:gd name="connsiteX0" fmla="*/ 1239297 w 1267872"/>
                  <a:gd name="connsiteY0" fmla="*/ 342959 h 1803942"/>
                  <a:gd name="connsiteX1" fmla="*/ 1210722 w 1267872"/>
                  <a:gd name="connsiteY1" fmla="*/ 238184 h 1803942"/>
                  <a:gd name="connsiteX2" fmla="*/ 1191672 w 1267872"/>
                  <a:gd name="connsiteY2" fmla="*/ 161984 h 1803942"/>
                  <a:gd name="connsiteX3" fmla="*/ 1153572 w 1267872"/>
                  <a:gd name="connsiteY3" fmla="*/ 104834 h 1803942"/>
                  <a:gd name="connsiteX4" fmla="*/ 1067847 w 1267872"/>
                  <a:gd name="connsiteY4" fmla="*/ 47684 h 1803942"/>
                  <a:gd name="connsiteX5" fmla="*/ 1010697 w 1267872"/>
                  <a:gd name="connsiteY5" fmla="*/ 28634 h 1803942"/>
                  <a:gd name="connsiteX6" fmla="*/ 982122 w 1267872"/>
                  <a:gd name="connsiteY6" fmla="*/ 19109 h 1803942"/>
                  <a:gd name="connsiteX7" fmla="*/ 705897 w 1267872"/>
                  <a:gd name="connsiteY7" fmla="*/ 59 h 1803942"/>
                  <a:gd name="connsiteX8" fmla="*/ 582072 w 1267872"/>
                  <a:gd name="connsiteY8" fmla="*/ 9584 h 1803942"/>
                  <a:gd name="connsiteX9" fmla="*/ 486822 w 1267872"/>
                  <a:gd name="connsiteY9" fmla="*/ 38159 h 1803942"/>
                  <a:gd name="connsiteX10" fmla="*/ 401097 w 1267872"/>
                  <a:gd name="connsiteY10" fmla="*/ 142934 h 1803942"/>
                  <a:gd name="connsiteX11" fmla="*/ 372522 w 1267872"/>
                  <a:gd name="connsiteY11" fmla="*/ 200084 h 1803942"/>
                  <a:gd name="connsiteX12" fmla="*/ 334422 w 1267872"/>
                  <a:gd name="connsiteY12" fmla="*/ 314384 h 1803942"/>
                  <a:gd name="connsiteX13" fmla="*/ 324897 w 1267872"/>
                  <a:gd name="connsiteY13" fmla="*/ 342959 h 1803942"/>
                  <a:gd name="connsiteX14" fmla="*/ 267747 w 1267872"/>
                  <a:gd name="connsiteY14" fmla="*/ 638234 h 1803942"/>
                  <a:gd name="connsiteX15" fmla="*/ 153447 w 1267872"/>
                  <a:gd name="connsiteY15" fmla="*/ 790634 h 1803942"/>
                  <a:gd name="connsiteX16" fmla="*/ 105320 w 1267872"/>
                  <a:gd name="connsiteY16" fmla="*/ 1041292 h 1803942"/>
                  <a:gd name="connsiteX17" fmla="*/ 1047 w 1267872"/>
                  <a:gd name="connsiteY17" fmla="*/ 1276409 h 1803942"/>
                  <a:gd name="connsiteX18" fmla="*/ 58197 w 1267872"/>
                  <a:gd name="connsiteY18" fmla="*/ 1524059 h 1803942"/>
                  <a:gd name="connsiteX19" fmla="*/ 162972 w 1267872"/>
                  <a:gd name="connsiteY19" fmla="*/ 1705034 h 1803942"/>
                  <a:gd name="connsiteX20" fmla="*/ 362997 w 1267872"/>
                  <a:gd name="connsiteY20" fmla="*/ 1800284 h 1803942"/>
                  <a:gd name="connsiteX21" fmla="*/ 534447 w 1267872"/>
                  <a:gd name="connsiteY21" fmla="*/ 1781234 h 1803942"/>
                  <a:gd name="connsiteX22" fmla="*/ 629697 w 1267872"/>
                  <a:gd name="connsiteY22" fmla="*/ 1752659 h 1803942"/>
                  <a:gd name="connsiteX23" fmla="*/ 724947 w 1267872"/>
                  <a:gd name="connsiteY23" fmla="*/ 1724084 h 1803942"/>
                  <a:gd name="connsiteX24" fmla="*/ 820197 w 1267872"/>
                  <a:gd name="connsiteY24" fmla="*/ 1714559 h 1803942"/>
                  <a:gd name="connsiteX25" fmla="*/ 924972 w 1267872"/>
                  <a:gd name="connsiteY25" fmla="*/ 1695509 h 1803942"/>
                  <a:gd name="connsiteX26" fmla="*/ 1067847 w 1267872"/>
                  <a:gd name="connsiteY26" fmla="*/ 1638359 h 1803942"/>
                  <a:gd name="connsiteX27" fmla="*/ 1182147 w 1267872"/>
                  <a:gd name="connsiteY27" fmla="*/ 1476434 h 1803942"/>
                  <a:gd name="connsiteX28" fmla="*/ 1248822 w 1267872"/>
                  <a:gd name="connsiteY28" fmla="*/ 1228784 h 1803942"/>
                  <a:gd name="connsiteX29" fmla="*/ 1258347 w 1267872"/>
                  <a:gd name="connsiteY29" fmla="*/ 933509 h 1803942"/>
                  <a:gd name="connsiteX30" fmla="*/ 1267872 w 1267872"/>
                  <a:gd name="connsiteY30" fmla="*/ 600134 h 1803942"/>
                  <a:gd name="connsiteX31" fmla="*/ 1258347 w 1267872"/>
                  <a:gd name="connsiteY31" fmla="*/ 447734 h 1803942"/>
                  <a:gd name="connsiteX32" fmla="*/ 1239297 w 1267872"/>
                  <a:gd name="connsiteY32" fmla="*/ 352484 h 1803942"/>
                  <a:gd name="connsiteX33" fmla="*/ 1239297 w 1267872"/>
                  <a:gd name="connsiteY33" fmla="*/ 342959 h 180394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5545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982122 w 1267872"/>
                  <a:gd name="connsiteY5" fmla="*/ 19109 h 1804472"/>
                  <a:gd name="connsiteX6" fmla="*/ 705897 w 1267872"/>
                  <a:gd name="connsiteY6" fmla="*/ 59 h 1804472"/>
                  <a:gd name="connsiteX7" fmla="*/ 582072 w 1267872"/>
                  <a:gd name="connsiteY7" fmla="*/ 9584 h 1804472"/>
                  <a:gd name="connsiteX8" fmla="*/ 486822 w 1267872"/>
                  <a:gd name="connsiteY8" fmla="*/ 38159 h 1804472"/>
                  <a:gd name="connsiteX9" fmla="*/ 401097 w 1267872"/>
                  <a:gd name="connsiteY9" fmla="*/ 142934 h 1804472"/>
                  <a:gd name="connsiteX10" fmla="*/ 372522 w 1267872"/>
                  <a:gd name="connsiteY10" fmla="*/ 200084 h 1804472"/>
                  <a:gd name="connsiteX11" fmla="*/ 334422 w 1267872"/>
                  <a:gd name="connsiteY11" fmla="*/ 314384 h 1804472"/>
                  <a:gd name="connsiteX12" fmla="*/ 324897 w 1267872"/>
                  <a:gd name="connsiteY12" fmla="*/ 342959 h 1804472"/>
                  <a:gd name="connsiteX13" fmla="*/ 267747 w 1267872"/>
                  <a:gd name="connsiteY13" fmla="*/ 638234 h 1804472"/>
                  <a:gd name="connsiteX14" fmla="*/ 153447 w 1267872"/>
                  <a:gd name="connsiteY14" fmla="*/ 790634 h 1804472"/>
                  <a:gd name="connsiteX15" fmla="*/ 105320 w 1267872"/>
                  <a:gd name="connsiteY15" fmla="*/ 1041292 h 1804472"/>
                  <a:gd name="connsiteX16" fmla="*/ 1047 w 1267872"/>
                  <a:gd name="connsiteY16" fmla="*/ 1276409 h 1804472"/>
                  <a:gd name="connsiteX17" fmla="*/ 58197 w 1267872"/>
                  <a:gd name="connsiteY17" fmla="*/ 1524059 h 1804472"/>
                  <a:gd name="connsiteX18" fmla="*/ 162972 w 1267872"/>
                  <a:gd name="connsiteY18" fmla="*/ 1705034 h 1804472"/>
                  <a:gd name="connsiteX19" fmla="*/ 362997 w 1267872"/>
                  <a:gd name="connsiteY19" fmla="*/ 1800284 h 1804472"/>
                  <a:gd name="connsiteX20" fmla="*/ 534447 w 1267872"/>
                  <a:gd name="connsiteY20" fmla="*/ 1781234 h 1804472"/>
                  <a:gd name="connsiteX21" fmla="*/ 724947 w 1267872"/>
                  <a:gd name="connsiteY21" fmla="*/ 1724084 h 1804472"/>
                  <a:gd name="connsiteX22" fmla="*/ 825545 w 1267872"/>
                  <a:gd name="connsiteY22" fmla="*/ 1714559 h 1804472"/>
                  <a:gd name="connsiteX23" fmla="*/ 924972 w 1267872"/>
                  <a:gd name="connsiteY23" fmla="*/ 1695509 h 1804472"/>
                  <a:gd name="connsiteX24" fmla="*/ 1067847 w 1267872"/>
                  <a:gd name="connsiteY24" fmla="*/ 1638359 h 1804472"/>
                  <a:gd name="connsiteX25" fmla="*/ 1182147 w 1267872"/>
                  <a:gd name="connsiteY25" fmla="*/ 1476434 h 1804472"/>
                  <a:gd name="connsiteX26" fmla="*/ 1248822 w 1267872"/>
                  <a:gd name="connsiteY26" fmla="*/ 1228784 h 1804472"/>
                  <a:gd name="connsiteX27" fmla="*/ 1258347 w 1267872"/>
                  <a:gd name="connsiteY27" fmla="*/ 933509 h 1804472"/>
                  <a:gd name="connsiteX28" fmla="*/ 1267872 w 1267872"/>
                  <a:gd name="connsiteY28" fmla="*/ 600134 h 1804472"/>
                  <a:gd name="connsiteX29" fmla="*/ 1258347 w 1267872"/>
                  <a:gd name="connsiteY29" fmla="*/ 447734 h 1804472"/>
                  <a:gd name="connsiteX30" fmla="*/ 1239297 w 1267872"/>
                  <a:gd name="connsiteY30" fmla="*/ 352484 h 1804472"/>
                  <a:gd name="connsiteX31" fmla="*/ 1239297 w 1267872"/>
                  <a:gd name="connsiteY31"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982122 w 1267872"/>
                  <a:gd name="connsiteY4" fmla="*/ 19109 h 1804472"/>
                  <a:gd name="connsiteX5" fmla="*/ 705897 w 1267872"/>
                  <a:gd name="connsiteY5" fmla="*/ 59 h 1804472"/>
                  <a:gd name="connsiteX6" fmla="*/ 582072 w 1267872"/>
                  <a:gd name="connsiteY6" fmla="*/ 9584 h 1804472"/>
                  <a:gd name="connsiteX7" fmla="*/ 486822 w 1267872"/>
                  <a:gd name="connsiteY7" fmla="*/ 38159 h 1804472"/>
                  <a:gd name="connsiteX8" fmla="*/ 401097 w 1267872"/>
                  <a:gd name="connsiteY8" fmla="*/ 142934 h 1804472"/>
                  <a:gd name="connsiteX9" fmla="*/ 372522 w 1267872"/>
                  <a:gd name="connsiteY9" fmla="*/ 200084 h 1804472"/>
                  <a:gd name="connsiteX10" fmla="*/ 334422 w 1267872"/>
                  <a:gd name="connsiteY10" fmla="*/ 314384 h 1804472"/>
                  <a:gd name="connsiteX11" fmla="*/ 324897 w 1267872"/>
                  <a:gd name="connsiteY11" fmla="*/ 342959 h 1804472"/>
                  <a:gd name="connsiteX12" fmla="*/ 267747 w 1267872"/>
                  <a:gd name="connsiteY12" fmla="*/ 638234 h 1804472"/>
                  <a:gd name="connsiteX13" fmla="*/ 153447 w 1267872"/>
                  <a:gd name="connsiteY13" fmla="*/ 790634 h 1804472"/>
                  <a:gd name="connsiteX14" fmla="*/ 105320 w 1267872"/>
                  <a:gd name="connsiteY14" fmla="*/ 1041292 h 1804472"/>
                  <a:gd name="connsiteX15" fmla="*/ 1047 w 1267872"/>
                  <a:gd name="connsiteY15" fmla="*/ 1276409 h 1804472"/>
                  <a:gd name="connsiteX16" fmla="*/ 58197 w 1267872"/>
                  <a:gd name="connsiteY16" fmla="*/ 1524059 h 1804472"/>
                  <a:gd name="connsiteX17" fmla="*/ 162972 w 1267872"/>
                  <a:gd name="connsiteY17" fmla="*/ 1705034 h 1804472"/>
                  <a:gd name="connsiteX18" fmla="*/ 362997 w 1267872"/>
                  <a:gd name="connsiteY18" fmla="*/ 1800284 h 1804472"/>
                  <a:gd name="connsiteX19" fmla="*/ 534447 w 1267872"/>
                  <a:gd name="connsiteY19" fmla="*/ 1781234 h 1804472"/>
                  <a:gd name="connsiteX20" fmla="*/ 724947 w 1267872"/>
                  <a:gd name="connsiteY20" fmla="*/ 1724084 h 1804472"/>
                  <a:gd name="connsiteX21" fmla="*/ 825545 w 1267872"/>
                  <a:gd name="connsiteY21" fmla="*/ 1714559 h 1804472"/>
                  <a:gd name="connsiteX22" fmla="*/ 924972 w 1267872"/>
                  <a:gd name="connsiteY22" fmla="*/ 1695509 h 1804472"/>
                  <a:gd name="connsiteX23" fmla="*/ 1067847 w 1267872"/>
                  <a:gd name="connsiteY23" fmla="*/ 1638359 h 1804472"/>
                  <a:gd name="connsiteX24" fmla="*/ 1182147 w 1267872"/>
                  <a:gd name="connsiteY24" fmla="*/ 1476434 h 1804472"/>
                  <a:gd name="connsiteX25" fmla="*/ 1248822 w 1267872"/>
                  <a:gd name="connsiteY25" fmla="*/ 1228784 h 1804472"/>
                  <a:gd name="connsiteX26" fmla="*/ 1258347 w 1267872"/>
                  <a:gd name="connsiteY26" fmla="*/ 933509 h 1804472"/>
                  <a:gd name="connsiteX27" fmla="*/ 1267872 w 1267872"/>
                  <a:gd name="connsiteY27" fmla="*/ 600134 h 1804472"/>
                  <a:gd name="connsiteX28" fmla="*/ 1258347 w 1267872"/>
                  <a:gd name="connsiteY28" fmla="*/ 447734 h 1804472"/>
                  <a:gd name="connsiteX29" fmla="*/ 1239297 w 1267872"/>
                  <a:gd name="connsiteY29" fmla="*/ 352484 h 1804472"/>
                  <a:gd name="connsiteX30" fmla="*/ 1239297 w 1267872"/>
                  <a:gd name="connsiteY30"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982122 w 1267872"/>
                  <a:gd name="connsiteY3" fmla="*/ 19109 h 1804472"/>
                  <a:gd name="connsiteX4" fmla="*/ 705897 w 1267872"/>
                  <a:gd name="connsiteY4" fmla="*/ 59 h 1804472"/>
                  <a:gd name="connsiteX5" fmla="*/ 582072 w 1267872"/>
                  <a:gd name="connsiteY5" fmla="*/ 9584 h 1804472"/>
                  <a:gd name="connsiteX6" fmla="*/ 486822 w 1267872"/>
                  <a:gd name="connsiteY6" fmla="*/ 38159 h 1804472"/>
                  <a:gd name="connsiteX7" fmla="*/ 401097 w 1267872"/>
                  <a:gd name="connsiteY7" fmla="*/ 142934 h 1804472"/>
                  <a:gd name="connsiteX8" fmla="*/ 372522 w 1267872"/>
                  <a:gd name="connsiteY8" fmla="*/ 200084 h 1804472"/>
                  <a:gd name="connsiteX9" fmla="*/ 334422 w 1267872"/>
                  <a:gd name="connsiteY9" fmla="*/ 314384 h 1804472"/>
                  <a:gd name="connsiteX10" fmla="*/ 324897 w 1267872"/>
                  <a:gd name="connsiteY10" fmla="*/ 342959 h 1804472"/>
                  <a:gd name="connsiteX11" fmla="*/ 267747 w 1267872"/>
                  <a:gd name="connsiteY11" fmla="*/ 638234 h 1804472"/>
                  <a:gd name="connsiteX12" fmla="*/ 153447 w 1267872"/>
                  <a:gd name="connsiteY12" fmla="*/ 790634 h 1804472"/>
                  <a:gd name="connsiteX13" fmla="*/ 105320 w 1267872"/>
                  <a:gd name="connsiteY13" fmla="*/ 1041292 h 1804472"/>
                  <a:gd name="connsiteX14" fmla="*/ 1047 w 1267872"/>
                  <a:gd name="connsiteY14" fmla="*/ 1276409 h 1804472"/>
                  <a:gd name="connsiteX15" fmla="*/ 58197 w 1267872"/>
                  <a:gd name="connsiteY15" fmla="*/ 1524059 h 1804472"/>
                  <a:gd name="connsiteX16" fmla="*/ 162972 w 1267872"/>
                  <a:gd name="connsiteY16" fmla="*/ 1705034 h 1804472"/>
                  <a:gd name="connsiteX17" fmla="*/ 362997 w 1267872"/>
                  <a:gd name="connsiteY17" fmla="*/ 1800284 h 1804472"/>
                  <a:gd name="connsiteX18" fmla="*/ 534447 w 1267872"/>
                  <a:gd name="connsiteY18" fmla="*/ 1781234 h 1804472"/>
                  <a:gd name="connsiteX19" fmla="*/ 724947 w 1267872"/>
                  <a:gd name="connsiteY19" fmla="*/ 1724084 h 1804472"/>
                  <a:gd name="connsiteX20" fmla="*/ 825545 w 1267872"/>
                  <a:gd name="connsiteY20" fmla="*/ 1714559 h 1804472"/>
                  <a:gd name="connsiteX21" fmla="*/ 924972 w 1267872"/>
                  <a:gd name="connsiteY21" fmla="*/ 1695509 h 1804472"/>
                  <a:gd name="connsiteX22" fmla="*/ 1067847 w 1267872"/>
                  <a:gd name="connsiteY22" fmla="*/ 1638359 h 1804472"/>
                  <a:gd name="connsiteX23" fmla="*/ 1182147 w 1267872"/>
                  <a:gd name="connsiteY23" fmla="*/ 1476434 h 1804472"/>
                  <a:gd name="connsiteX24" fmla="*/ 1248822 w 1267872"/>
                  <a:gd name="connsiteY24" fmla="*/ 1228784 h 1804472"/>
                  <a:gd name="connsiteX25" fmla="*/ 1258347 w 1267872"/>
                  <a:gd name="connsiteY25" fmla="*/ 933509 h 1804472"/>
                  <a:gd name="connsiteX26" fmla="*/ 1267872 w 1267872"/>
                  <a:gd name="connsiteY26" fmla="*/ 600134 h 1804472"/>
                  <a:gd name="connsiteX27" fmla="*/ 1258347 w 1267872"/>
                  <a:gd name="connsiteY27" fmla="*/ 447734 h 1804472"/>
                  <a:gd name="connsiteX28" fmla="*/ 1239297 w 1267872"/>
                  <a:gd name="connsiteY28" fmla="*/ 352484 h 1804472"/>
                  <a:gd name="connsiteX29" fmla="*/ 1239297 w 1267872"/>
                  <a:gd name="connsiteY29" fmla="*/ 342959 h 1804472"/>
                  <a:gd name="connsiteX0" fmla="*/ 1239297 w 1267872"/>
                  <a:gd name="connsiteY0" fmla="*/ 343291 h 1804804"/>
                  <a:gd name="connsiteX1" fmla="*/ 1210722 w 1267872"/>
                  <a:gd name="connsiteY1" fmla="*/ 238516 h 1804804"/>
                  <a:gd name="connsiteX2" fmla="*/ 1191672 w 1267872"/>
                  <a:gd name="connsiteY2" fmla="*/ 162316 h 1804804"/>
                  <a:gd name="connsiteX3" fmla="*/ 982122 w 1267872"/>
                  <a:gd name="connsiteY3" fmla="*/ 19441 h 1804804"/>
                  <a:gd name="connsiteX4" fmla="*/ 705897 w 1267872"/>
                  <a:gd name="connsiteY4" fmla="*/ 391 h 1804804"/>
                  <a:gd name="connsiteX5" fmla="*/ 582072 w 1267872"/>
                  <a:gd name="connsiteY5" fmla="*/ 9916 h 1804804"/>
                  <a:gd name="connsiteX6" fmla="*/ 486822 w 1267872"/>
                  <a:gd name="connsiteY6" fmla="*/ 38491 h 1804804"/>
                  <a:gd name="connsiteX7" fmla="*/ 401097 w 1267872"/>
                  <a:gd name="connsiteY7" fmla="*/ 143266 h 1804804"/>
                  <a:gd name="connsiteX8" fmla="*/ 372522 w 1267872"/>
                  <a:gd name="connsiteY8" fmla="*/ 200416 h 1804804"/>
                  <a:gd name="connsiteX9" fmla="*/ 334422 w 1267872"/>
                  <a:gd name="connsiteY9" fmla="*/ 314716 h 1804804"/>
                  <a:gd name="connsiteX10" fmla="*/ 324897 w 1267872"/>
                  <a:gd name="connsiteY10" fmla="*/ 343291 h 1804804"/>
                  <a:gd name="connsiteX11" fmla="*/ 267747 w 1267872"/>
                  <a:gd name="connsiteY11" fmla="*/ 638566 h 1804804"/>
                  <a:gd name="connsiteX12" fmla="*/ 153447 w 1267872"/>
                  <a:gd name="connsiteY12" fmla="*/ 790966 h 1804804"/>
                  <a:gd name="connsiteX13" fmla="*/ 105320 w 1267872"/>
                  <a:gd name="connsiteY13" fmla="*/ 1041624 h 1804804"/>
                  <a:gd name="connsiteX14" fmla="*/ 1047 w 1267872"/>
                  <a:gd name="connsiteY14" fmla="*/ 1276741 h 1804804"/>
                  <a:gd name="connsiteX15" fmla="*/ 58197 w 1267872"/>
                  <a:gd name="connsiteY15" fmla="*/ 1524391 h 1804804"/>
                  <a:gd name="connsiteX16" fmla="*/ 162972 w 1267872"/>
                  <a:gd name="connsiteY16" fmla="*/ 1705366 h 1804804"/>
                  <a:gd name="connsiteX17" fmla="*/ 362997 w 1267872"/>
                  <a:gd name="connsiteY17" fmla="*/ 1800616 h 1804804"/>
                  <a:gd name="connsiteX18" fmla="*/ 534447 w 1267872"/>
                  <a:gd name="connsiteY18" fmla="*/ 1781566 h 1804804"/>
                  <a:gd name="connsiteX19" fmla="*/ 724947 w 1267872"/>
                  <a:gd name="connsiteY19" fmla="*/ 1724416 h 1804804"/>
                  <a:gd name="connsiteX20" fmla="*/ 825545 w 1267872"/>
                  <a:gd name="connsiteY20" fmla="*/ 1714891 h 1804804"/>
                  <a:gd name="connsiteX21" fmla="*/ 924972 w 1267872"/>
                  <a:gd name="connsiteY21" fmla="*/ 1695841 h 1804804"/>
                  <a:gd name="connsiteX22" fmla="*/ 1067847 w 1267872"/>
                  <a:gd name="connsiteY22" fmla="*/ 1638691 h 1804804"/>
                  <a:gd name="connsiteX23" fmla="*/ 1182147 w 1267872"/>
                  <a:gd name="connsiteY23" fmla="*/ 1476766 h 1804804"/>
                  <a:gd name="connsiteX24" fmla="*/ 1248822 w 1267872"/>
                  <a:gd name="connsiteY24" fmla="*/ 1229116 h 1804804"/>
                  <a:gd name="connsiteX25" fmla="*/ 1258347 w 1267872"/>
                  <a:gd name="connsiteY25" fmla="*/ 933841 h 1804804"/>
                  <a:gd name="connsiteX26" fmla="*/ 1267872 w 1267872"/>
                  <a:gd name="connsiteY26" fmla="*/ 600466 h 1804804"/>
                  <a:gd name="connsiteX27" fmla="*/ 1258347 w 1267872"/>
                  <a:gd name="connsiteY27" fmla="*/ 448066 h 1804804"/>
                  <a:gd name="connsiteX28" fmla="*/ 1239297 w 1267872"/>
                  <a:gd name="connsiteY28" fmla="*/ 352816 h 1804804"/>
                  <a:gd name="connsiteX29" fmla="*/ 1239297 w 1267872"/>
                  <a:gd name="connsiteY29" fmla="*/ 343291 h 1804804"/>
                  <a:gd name="connsiteX0" fmla="*/ 1239297 w 1267872"/>
                  <a:gd name="connsiteY0" fmla="*/ 343291 h 1804804"/>
                  <a:gd name="connsiteX1" fmla="*/ 1210722 w 1267872"/>
                  <a:gd name="connsiteY1" fmla="*/ 238516 h 1804804"/>
                  <a:gd name="connsiteX2" fmla="*/ 982122 w 1267872"/>
                  <a:gd name="connsiteY2" fmla="*/ 19441 h 1804804"/>
                  <a:gd name="connsiteX3" fmla="*/ 705897 w 1267872"/>
                  <a:gd name="connsiteY3" fmla="*/ 391 h 1804804"/>
                  <a:gd name="connsiteX4" fmla="*/ 582072 w 1267872"/>
                  <a:gd name="connsiteY4" fmla="*/ 9916 h 1804804"/>
                  <a:gd name="connsiteX5" fmla="*/ 486822 w 1267872"/>
                  <a:gd name="connsiteY5" fmla="*/ 38491 h 1804804"/>
                  <a:gd name="connsiteX6" fmla="*/ 401097 w 1267872"/>
                  <a:gd name="connsiteY6" fmla="*/ 143266 h 1804804"/>
                  <a:gd name="connsiteX7" fmla="*/ 372522 w 1267872"/>
                  <a:gd name="connsiteY7" fmla="*/ 200416 h 1804804"/>
                  <a:gd name="connsiteX8" fmla="*/ 334422 w 1267872"/>
                  <a:gd name="connsiteY8" fmla="*/ 314716 h 1804804"/>
                  <a:gd name="connsiteX9" fmla="*/ 324897 w 1267872"/>
                  <a:gd name="connsiteY9" fmla="*/ 343291 h 1804804"/>
                  <a:gd name="connsiteX10" fmla="*/ 267747 w 1267872"/>
                  <a:gd name="connsiteY10" fmla="*/ 638566 h 1804804"/>
                  <a:gd name="connsiteX11" fmla="*/ 153447 w 1267872"/>
                  <a:gd name="connsiteY11" fmla="*/ 790966 h 1804804"/>
                  <a:gd name="connsiteX12" fmla="*/ 105320 w 1267872"/>
                  <a:gd name="connsiteY12" fmla="*/ 1041624 h 1804804"/>
                  <a:gd name="connsiteX13" fmla="*/ 1047 w 1267872"/>
                  <a:gd name="connsiteY13" fmla="*/ 1276741 h 1804804"/>
                  <a:gd name="connsiteX14" fmla="*/ 58197 w 1267872"/>
                  <a:gd name="connsiteY14" fmla="*/ 1524391 h 1804804"/>
                  <a:gd name="connsiteX15" fmla="*/ 162972 w 1267872"/>
                  <a:gd name="connsiteY15" fmla="*/ 1705366 h 1804804"/>
                  <a:gd name="connsiteX16" fmla="*/ 362997 w 1267872"/>
                  <a:gd name="connsiteY16" fmla="*/ 1800616 h 1804804"/>
                  <a:gd name="connsiteX17" fmla="*/ 534447 w 1267872"/>
                  <a:gd name="connsiteY17" fmla="*/ 1781566 h 1804804"/>
                  <a:gd name="connsiteX18" fmla="*/ 724947 w 1267872"/>
                  <a:gd name="connsiteY18" fmla="*/ 1724416 h 1804804"/>
                  <a:gd name="connsiteX19" fmla="*/ 825545 w 1267872"/>
                  <a:gd name="connsiteY19" fmla="*/ 1714891 h 1804804"/>
                  <a:gd name="connsiteX20" fmla="*/ 924972 w 1267872"/>
                  <a:gd name="connsiteY20" fmla="*/ 1695841 h 1804804"/>
                  <a:gd name="connsiteX21" fmla="*/ 1067847 w 1267872"/>
                  <a:gd name="connsiteY21" fmla="*/ 1638691 h 1804804"/>
                  <a:gd name="connsiteX22" fmla="*/ 1182147 w 1267872"/>
                  <a:gd name="connsiteY22" fmla="*/ 1476766 h 1804804"/>
                  <a:gd name="connsiteX23" fmla="*/ 1248822 w 1267872"/>
                  <a:gd name="connsiteY23" fmla="*/ 1229116 h 1804804"/>
                  <a:gd name="connsiteX24" fmla="*/ 1258347 w 1267872"/>
                  <a:gd name="connsiteY24" fmla="*/ 933841 h 1804804"/>
                  <a:gd name="connsiteX25" fmla="*/ 1267872 w 1267872"/>
                  <a:gd name="connsiteY25" fmla="*/ 600466 h 1804804"/>
                  <a:gd name="connsiteX26" fmla="*/ 1258347 w 1267872"/>
                  <a:gd name="connsiteY26" fmla="*/ 448066 h 1804804"/>
                  <a:gd name="connsiteX27" fmla="*/ 1239297 w 1267872"/>
                  <a:gd name="connsiteY27" fmla="*/ 352816 h 1804804"/>
                  <a:gd name="connsiteX28" fmla="*/ 1239297 w 1267872"/>
                  <a:gd name="connsiteY28" fmla="*/ 343291 h 1804804"/>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54245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267747 w 1267872"/>
                  <a:gd name="connsiteY9" fmla="*/ 649520 h 1815758"/>
                  <a:gd name="connsiteX10" fmla="*/ 153447 w 1267872"/>
                  <a:gd name="connsiteY10" fmla="*/ 801920 h 1815758"/>
                  <a:gd name="connsiteX11" fmla="*/ 105320 w 1267872"/>
                  <a:gd name="connsiteY11" fmla="*/ 1052578 h 1815758"/>
                  <a:gd name="connsiteX12" fmla="*/ 1047 w 1267872"/>
                  <a:gd name="connsiteY12" fmla="*/ 1287695 h 1815758"/>
                  <a:gd name="connsiteX13" fmla="*/ 58197 w 1267872"/>
                  <a:gd name="connsiteY13" fmla="*/ 1535345 h 1815758"/>
                  <a:gd name="connsiteX14" fmla="*/ 162972 w 1267872"/>
                  <a:gd name="connsiteY14" fmla="*/ 1716320 h 1815758"/>
                  <a:gd name="connsiteX15" fmla="*/ 362997 w 1267872"/>
                  <a:gd name="connsiteY15" fmla="*/ 1811570 h 1815758"/>
                  <a:gd name="connsiteX16" fmla="*/ 534447 w 1267872"/>
                  <a:gd name="connsiteY16" fmla="*/ 1792520 h 1815758"/>
                  <a:gd name="connsiteX17" fmla="*/ 724947 w 1267872"/>
                  <a:gd name="connsiteY17" fmla="*/ 1735370 h 1815758"/>
                  <a:gd name="connsiteX18" fmla="*/ 825545 w 1267872"/>
                  <a:gd name="connsiteY18" fmla="*/ 1725845 h 1815758"/>
                  <a:gd name="connsiteX19" fmla="*/ 924972 w 1267872"/>
                  <a:gd name="connsiteY19" fmla="*/ 1706795 h 1815758"/>
                  <a:gd name="connsiteX20" fmla="*/ 1067847 w 1267872"/>
                  <a:gd name="connsiteY20" fmla="*/ 1649645 h 1815758"/>
                  <a:gd name="connsiteX21" fmla="*/ 1182147 w 1267872"/>
                  <a:gd name="connsiteY21" fmla="*/ 1487720 h 1815758"/>
                  <a:gd name="connsiteX22" fmla="*/ 1248822 w 1267872"/>
                  <a:gd name="connsiteY22" fmla="*/ 1240070 h 1815758"/>
                  <a:gd name="connsiteX23" fmla="*/ 1258347 w 1267872"/>
                  <a:gd name="connsiteY23" fmla="*/ 944795 h 1815758"/>
                  <a:gd name="connsiteX24" fmla="*/ 1267872 w 1267872"/>
                  <a:gd name="connsiteY24" fmla="*/ 611420 h 1815758"/>
                  <a:gd name="connsiteX25" fmla="*/ 1258347 w 1267872"/>
                  <a:gd name="connsiteY25"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372522 w 1267872"/>
                  <a:gd name="connsiteY6" fmla="*/ 211370 h 1815758"/>
                  <a:gd name="connsiteX7" fmla="*/ 334422 w 1267872"/>
                  <a:gd name="connsiteY7" fmla="*/ 325670 h 1815758"/>
                  <a:gd name="connsiteX8" fmla="*/ 267747 w 1267872"/>
                  <a:gd name="connsiteY8" fmla="*/ 649520 h 1815758"/>
                  <a:gd name="connsiteX9" fmla="*/ 153447 w 1267872"/>
                  <a:gd name="connsiteY9" fmla="*/ 801920 h 1815758"/>
                  <a:gd name="connsiteX10" fmla="*/ 105320 w 1267872"/>
                  <a:gd name="connsiteY10" fmla="*/ 1052578 h 1815758"/>
                  <a:gd name="connsiteX11" fmla="*/ 1047 w 1267872"/>
                  <a:gd name="connsiteY11" fmla="*/ 1287695 h 1815758"/>
                  <a:gd name="connsiteX12" fmla="*/ 58197 w 1267872"/>
                  <a:gd name="connsiteY12" fmla="*/ 1535345 h 1815758"/>
                  <a:gd name="connsiteX13" fmla="*/ 162972 w 1267872"/>
                  <a:gd name="connsiteY13" fmla="*/ 1716320 h 1815758"/>
                  <a:gd name="connsiteX14" fmla="*/ 362997 w 1267872"/>
                  <a:gd name="connsiteY14" fmla="*/ 1811570 h 1815758"/>
                  <a:gd name="connsiteX15" fmla="*/ 534447 w 1267872"/>
                  <a:gd name="connsiteY15" fmla="*/ 1792520 h 1815758"/>
                  <a:gd name="connsiteX16" fmla="*/ 724947 w 1267872"/>
                  <a:gd name="connsiteY16" fmla="*/ 1735370 h 1815758"/>
                  <a:gd name="connsiteX17" fmla="*/ 825545 w 1267872"/>
                  <a:gd name="connsiteY17" fmla="*/ 1725845 h 1815758"/>
                  <a:gd name="connsiteX18" fmla="*/ 924972 w 1267872"/>
                  <a:gd name="connsiteY18" fmla="*/ 1706795 h 1815758"/>
                  <a:gd name="connsiteX19" fmla="*/ 1067847 w 1267872"/>
                  <a:gd name="connsiteY19" fmla="*/ 1649645 h 1815758"/>
                  <a:gd name="connsiteX20" fmla="*/ 1182147 w 1267872"/>
                  <a:gd name="connsiteY20" fmla="*/ 1487720 h 1815758"/>
                  <a:gd name="connsiteX21" fmla="*/ 1248822 w 1267872"/>
                  <a:gd name="connsiteY21" fmla="*/ 1240070 h 1815758"/>
                  <a:gd name="connsiteX22" fmla="*/ 1258347 w 1267872"/>
                  <a:gd name="connsiteY22" fmla="*/ 944795 h 1815758"/>
                  <a:gd name="connsiteX23" fmla="*/ 1267872 w 1267872"/>
                  <a:gd name="connsiteY23" fmla="*/ 611420 h 1815758"/>
                  <a:gd name="connsiteX24" fmla="*/ 1258347 w 1267872"/>
                  <a:gd name="connsiteY24"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924972 w 1267872"/>
                  <a:gd name="connsiteY15" fmla="*/ 1706930 h 1815893"/>
                  <a:gd name="connsiteX16" fmla="*/ 1067847 w 1267872"/>
                  <a:gd name="connsiteY16" fmla="*/ 1649780 h 1815893"/>
                  <a:gd name="connsiteX17" fmla="*/ 1182147 w 1267872"/>
                  <a:gd name="connsiteY17" fmla="*/ 1487855 h 1815893"/>
                  <a:gd name="connsiteX18" fmla="*/ 1248822 w 1267872"/>
                  <a:gd name="connsiteY18" fmla="*/ 1240205 h 1815893"/>
                  <a:gd name="connsiteX19" fmla="*/ 1258347 w 1267872"/>
                  <a:gd name="connsiteY19" fmla="*/ 944930 h 1815893"/>
                  <a:gd name="connsiteX20" fmla="*/ 1267872 w 1267872"/>
                  <a:gd name="connsiteY20" fmla="*/ 611555 h 1815893"/>
                  <a:gd name="connsiteX21" fmla="*/ 1258347 w 1267872"/>
                  <a:gd name="connsiteY21" fmla="*/ 459155 h 181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7872" h="1815893">
                    <a:moveTo>
                      <a:pt x="1258347" y="459155"/>
                    </a:moveTo>
                    <a:cubicBezTo>
                      <a:pt x="1248822" y="398830"/>
                      <a:pt x="1256759" y="321042"/>
                      <a:pt x="1210722" y="249605"/>
                    </a:cubicBezTo>
                    <a:cubicBezTo>
                      <a:pt x="1164685" y="178168"/>
                      <a:pt x="1086897" y="68630"/>
                      <a:pt x="982122" y="30530"/>
                    </a:cubicBezTo>
                    <a:cubicBezTo>
                      <a:pt x="877347" y="-7570"/>
                      <a:pt x="683672" y="-9157"/>
                      <a:pt x="582072" y="21005"/>
                    </a:cubicBezTo>
                    <a:cubicBezTo>
                      <a:pt x="480472" y="51167"/>
                      <a:pt x="413797" y="160705"/>
                      <a:pt x="372522" y="211505"/>
                    </a:cubicBezTo>
                    <a:cubicBezTo>
                      <a:pt x="331247" y="262305"/>
                      <a:pt x="337597" y="316280"/>
                      <a:pt x="334422" y="325805"/>
                    </a:cubicBezTo>
                    <a:lnTo>
                      <a:pt x="267747" y="649655"/>
                    </a:lnTo>
                    <a:cubicBezTo>
                      <a:pt x="207087" y="751004"/>
                      <a:pt x="180518" y="734879"/>
                      <a:pt x="153447" y="802055"/>
                    </a:cubicBezTo>
                    <a:cubicBezTo>
                      <a:pt x="126376" y="869231"/>
                      <a:pt x="130720" y="971751"/>
                      <a:pt x="105320" y="1052713"/>
                    </a:cubicBezTo>
                    <a:cubicBezTo>
                      <a:pt x="79920" y="1133675"/>
                      <a:pt x="8901" y="1207369"/>
                      <a:pt x="1047" y="1287830"/>
                    </a:cubicBezTo>
                    <a:cubicBezTo>
                      <a:pt x="-6807" y="1368291"/>
                      <a:pt x="31210" y="1464043"/>
                      <a:pt x="58197" y="1535480"/>
                    </a:cubicBezTo>
                    <a:cubicBezTo>
                      <a:pt x="85184" y="1606917"/>
                      <a:pt x="112172" y="1670418"/>
                      <a:pt x="162972" y="1716455"/>
                    </a:cubicBezTo>
                    <a:cubicBezTo>
                      <a:pt x="213772" y="1762493"/>
                      <a:pt x="301085" y="1799005"/>
                      <a:pt x="362997" y="1811705"/>
                    </a:cubicBezTo>
                    <a:cubicBezTo>
                      <a:pt x="424910" y="1824405"/>
                      <a:pt x="474122" y="1805355"/>
                      <a:pt x="534447" y="1792655"/>
                    </a:cubicBezTo>
                    <a:cubicBezTo>
                      <a:pt x="594772" y="1779955"/>
                      <a:pt x="659860" y="1749792"/>
                      <a:pt x="724947" y="1735505"/>
                    </a:cubicBezTo>
                    <a:cubicBezTo>
                      <a:pt x="790034" y="1721218"/>
                      <a:pt x="867822" y="1721218"/>
                      <a:pt x="924972" y="1706930"/>
                    </a:cubicBezTo>
                    <a:cubicBezTo>
                      <a:pt x="982122" y="1692643"/>
                      <a:pt x="1024985" y="1686293"/>
                      <a:pt x="1067847" y="1649780"/>
                    </a:cubicBezTo>
                    <a:cubicBezTo>
                      <a:pt x="1110710" y="1613268"/>
                      <a:pt x="1151985" y="1556117"/>
                      <a:pt x="1182147" y="1487855"/>
                    </a:cubicBezTo>
                    <a:cubicBezTo>
                      <a:pt x="1212309" y="1419593"/>
                      <a:pt x="1236122" y="1330692"/>
                      <a:pt x="1248822" y="1240205"/>
                    </a:cubicBezTo>
                    <a:cubicBezTo>
                      <a:pt x="1261522" y="1149718"/>
                      <a:pt x="1255172" y="1049705"/>
                      <a:pt x="1258347" y="944930"/>
                    </a:cubicBezTo>
                    <a:cubicBezTo>
                      <a:pt x="1261522" y="840155"/>
                      <a:pt x="1267872" y="692517"/>
                      <a:pt x="1267872" y="611555"/>
                    </a:cubicBezTo>
                    <a:cubicBezTo>
                      <a:pt x="1267872" y="530593"/>
                      <a:pt x="1262756" y="509863"/>
                      <a:pt x="1258347" y="459155"/>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9" name="Freeform 448"/>
              <p:cNvSpPr/>
              <p:nvPr/>
            </p:nvSpPr>
            <p:spPr>
              <a:xfrm rot="414563">
                <a:off x="3772964" y="4215356"/>
                <a:ext cx="140535" cy="366513"/>
              </a:xfrm>
              <a:custGeom>
                <a:avLst/>
                <a:gdLst>
                  <a:gd name="connsiteX0" fmla="*/ 68239 w 136478"/>
                  <a:gd name="connsiteY0" fmla="*/ 3786 h 366076"/>
                  <a:gd name="connsiteX1" fmla="*/ 68239 w 136478"/>
                  <a:gd name="connsiteY1" fmla="*/ 153912 h 366076"/>
                  <a:gd name="connsiteX2" fmla="*/ 54591 w 136478"/>
                  <a:gd name="connsiteY2" fmla="*/ 249446 h 366076"/>
                  <a:gd name="connsiteX3" fmla="*/ 40944 w 136478"/>
                  <a:gd name="connsiteY3" fmla="*/ 290389 h 366076"/>
                  <a:gd name="connsiteX4" fmla="*/ 34120 w 136478"/>
                  <a:gd name="connsiteY4" fmla="*/ 310861 h 366076"/>
                  <a:gd name="connsiteX5" fmla="*/ 0 w 136478"/>
                  <a:gd name="connsiteY5" fmla="*/ 351804 h 366076"/>
                  <a:gd name="connsiteX6" fmla="*/ 61415 w 136478"/>
                  <a:gd name="connsiteY6" fmla="*/ 351804 h 366076"/>
                  <a:gd name="connsiteX7" fmla="*/ 81887 w 136478"/>
                  <a:gd name="connsiteY7" fmla="*/ 344980 h 366076"/>
                  <a:gd name="connsiteX8" fmla="*/ 109182 w 136478"/>
                  <a:gd name="connsiteY8" fmla="*/ 304037 h 366076"/>
                  <a:gd name="connsiteX9" fmla="*/ 116006 w 136478"/>
                  <a:gd name="connsiteY9" fmla="*/ 283566 h 366076"/>
                  <a:gd name="connsiteX10" fmla="*/ 136478 w 136478"/>
                  <a:gd name="connsiteY10" fmla="*/ 242622 h 366076"/>
                  <a:gd name="connsiteX11" fmla="*/ 129654 w 136478"/>
                  <a:gd name="connsiteY11" fmla="*/ 106145 h 366076"/>
                  <a:gd name="connsiteX12" fmla="*/ 122830 w 136478"/>
                  <a:gd name="connsiteY12" fmla="*/ 85673 h 366076"/>
                  <a:gd name="connsiteX13" fmla="*/ 95535 w 136478"/>
                  <a:gd name="connsiteY13" fmla="*/ 44730 h 366076"/>
                  <a:gd name="connsiteX14" fmla="*/ 68239 w 136478"/>
                  <a:gd name="connsiteY14" fmla="*/ 3786 h 366076"/>
                  <a:gd name="connsiteX0" fmla="*/ 68470 w 136709"/>
                  <a:gd name="connsiteY0" fmla="*/ 3786 h 366076"/>
                  <a:gd name="connsiteX1" fmla="*/ 68470 w 136709"/>
                  <a:gd name="connsiteY1" fmla="*/ 153912 h 366076"/>
                  <a:gd name="connsiteX2" fmla="*/ 54822 w 136709"/>
                  <a:gd name="connsiteY2" fmla="*/ 249446 h 366076"/>
                  <a:gd name="connsiteX3" fmla="*/ 41175 w 136709"/>
                  <a:gd name="connsiteY3" fmla="*/ 290389 h 366076"/>
                  <a:gd name="connsiteX4" fmla="*/ 231 w 136709"/>
                  <a:gd name="connsiteY4" fmla="*/ 351804 h 366076"/>
                  <a:gd name="connsiteX5" fmla="*/ 61646 w 136709"/>
                  <a:gd name="connsiteY5" fmla="*/ 351804 h 366076"/>
                  <a:gd name="connsiteX6" fmla="*/ 82118 w 136709"/>
                  <a:gd name="connsiteY6" fmla="*/ 344980 h 366076"/>
                  <a:gd name="connsiteX7" fmla="*/ 109413 w 136709"/>
                  <a:gd name="connsiteY7" fmla="*/ 304037 h 366076"/>
                  <a:gd name="connsiteX8" fmla="*/ 116237 w 136709"/>
                  <a:gd name="connsiteY8" fmla="*/ 283566 h 366076"/>
                  <a:gd name="connsiteX9" fmla="*/ 136709 w 136709"/>
                  <a:gd name="connsiteY9" fmla="*/ 242622 h 366076"/>
                  <a:gd name="connsiteX10" fmla="*/ 129885 w 136709"/>
                  <a:gd name="connsiteY10" fmla="*/ 106145 h 366076"/>
                  <a:gd name="connsiteX11" fmla="*/ 123061 w 136709"/>
                  <a:gd name="connsiteY11" fmla="*/ 85673 h 366076"/>
                  <a:gd name="connsiteX12" fmla="*/ 95766 w 136709"/>
                  <a:gd name="connsiteY12" fmla="*/ 44730 h 366076"/>
                  <a:gd name="connsiteX13" fmla="*/ 68470 w 136709"/>
                  <a:gd name="connsiteY13"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81909 w 136500"/>
                  <a:gd name="connsiteY5" fmla="*/ 344980 h 366076"/>
                  <a:gd name="connsiteX6" fmla="*/ 109204 w 136500"/>
                  <a:gd name="connsiteY6" fmla="*/ 304037 h 366076"/>
                  <a:gd name="connsiteX7" fmla="*/ 116028 w 136500"/>
                  <a:gd name="connsiteY7" fmla="*/ 283566 h 366076"/>
                  <a:gd name="connsiteX8" fmla="*/ 136500 w 136500"/>
                  <a:gd name="connsiteY8" fmla="*/ 242622 h 366076"/>
                  <a:gd name="connsiteX9" fmla="*/ 129676 w 136500"/>
                  <a:gd name="connsiteY9" fmla="*/ 106145 h 366076"/>
                  <a:gd name="connsiteX10" fmla="*/ 122852 w 136500"/>
                  <a:gd name="connsiteY10" fmla="*/ 85673 h 366076"/>
                  <a:gd name="connsiteX11" fmla="*/ 95557 w 136500"/>
                  <a:gd name="connsiteY11" fmla="*/ 44730 h 366076"/>
                  <a:gd name="connsiteX12" fmla="*/ 68261 w 136500"/>
                  <a:gd name="connsiteY12"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16028 w 136500"/>
                  <a:gd name="connsiteY6" fmla="*/ 283566 h 366076"/>
                  <a:gd name="connsiteX7" fmla="*/ 136500 w 136500"/>
                  <a:gd name="connsiteY7" fmla="*/ 242622 h 366076"/>
                  <a:gd name="connsiteX8" fmla="*/ 129676 w 136500"/>
                  <a:gd name="connsiteY8" fmla="*/ 106145 h 366076"/>
                  <a:gd name="connsiteX9" fmla="*/ 122852 w 136500"/>
                  <a:gd name="connsiteY9" fmla="*/ 85673 h 366076"/>
                  <a:gd name="connsiteX10" fmla="*/ 95557 w 136500"/>
                  <a:gd name="connsiteY10" fmla="*/ 44730 h 366076"/>
                  <a:gd name="connsiteX11" fmla="*/ 68261 w 136500"/>
                  <a:gd name="connsiteY11"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36500 w 136500"/>
                  <a:gd name="connsiteY6" fmla="*/ 242622 h 366076"/>
                  <a:gd name="connsiteX7" fmla="*/ 129676 w 136500"/>
                  <a:gd name="connsiteY7" fmla="*/ 106145 h 366076"/>
                  <a:gd name="connsiteX8" fmla="*/ 122852 w 136500"/>
                  <a:gd name="connsiteY8" fmla="*/ 85673 h 366076"/>
                  <a:gd name="connsiteX9" fmla="*/ 95557 w 136500"/>
                  <a:gd name="connsiteY9" fmla="*/ 44730 h 366076"/>
                  <a:gd name="connsiteX10" fmla="*/ 68261 w 136500"/>
                  <a:gd name="connsiteY10" fmla="*/ 3786 h 366076"/>
                  <a:gd name="connsiteX0" fmla="*/ 68261 w 136500"/>
                  <a:gd name="connsiteY0" fmla="*/ 4473 h 366763"/>
                  <a:gd name="connsiteX1" fmla="*/ 68261 w 136500"/>
                  <a:gd name="connsiteY1" fmla="*/ 154599 h 366763"/>
                  <a:gd name="connsiteX2" fmla="*/ 54613 w 136500"/>
                  <a:gd name="connsiteY2" fmla="*/ 250133 h 366763"/>
                  <a:gd name="connsiteX3" fmla="*/ 22 w 136500"/>
                  <a:gd name="connsiteY3" fmla="*/ 352491 h 366763"/>
                  <a:gd name="connsiteX4" fmla="*/ 61437 w 136500"/>
                  <a:gd name="connsiteY4" fmla="*/ 352491 h 366763"/>
                  <a:gd name="connsiteX5" fmla="*/ 109204 w 136500"/>
                  <a:gd name="connsiteY5" fmla="*/ 304724 h 366763"/>
                  <a:gd name="connsiteX6" fmla="*/ 136500 w 136500"/>
                  <a:gd name="connsiteY6" fmla="*/ 243309 h 366763"/>
                  <a:gd name="connsiteX7" fmla="*/ 129676 w 136500"/>
                  <a:gd name="connsiteY7" fmla="*/ 106832 h 366763"/>
                  <a:gd name="connsiteX8" fmla="*/ 95557 w 136500"/>
                  <a:gd name="connsiteY8" fmla="*/ 45417 h 366763"/>
                  <a:gd name="connsiteX9" fmla="*/ 68261 w 136500"/>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0275"/>
                  <a:gd name="connsiteX1" fmla="*/ 76263 w 144502"/>
                  <a:gd name="connsiteY1" fmla="*/ 150747 h 360275"/>
                  <a:gd name="connsiteX2" fmla="*/ 62615 w 144502"/>
                  <a:gd name="connsiteY2" fmla="*/ 246281 h 360275"/>
                  <a:gd name="connsiteX3" fmla="*/ 8024 w 144502"/>
                  <a:gd name="connsiteY3" fmla="*/ 348639 h 360275"/>
                  <a:gd name="connsiteX4" fmla="*/ 69439 w 144502"/>
                  <a:gd name="connsiteY4" fmla="*/ 348639 h 360275"/>
                  <a:gd name="connsiteX5" fmla="*/ 117206 w 144502"/>
                  <a:gd name="connsiteY5" fmla="*/ 300872 h 360275"/>
                  <a:gd name="connsiteX6" fmla="*/ 144502 w 144502"/>
                  <a:gd name="connsiteY6" fmla="*/ 239457 h 360275"/>
                  <a:gd name="connsiteX7" fmla="*/ 137678 w 144502"/>
                  <a:gd name="connsiteY7" fmla="*/ 102980 h 360275"/>
                  <a:gd name="connsiteX8" fmla="*/ 76263 w 144502"/>
                  <a:gd name="connsiteY8" fmla="*/ 621 h 360275"/>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0341 w 148960"/>
                  <a:gd name="connsiteY0" fmla="*/ 621 h 348652"/>
                  <a:gd name="connsiteX1" fmla="*/ 70341 w 148960"/>
                  <a:gd name="connsiteY1" fmla="*/ 150747 h 348652"/>
                  <a:gd name="connsiteX2" fmla="*/ 56693 w 148960"/>
                  <a:gd name="connsiteY2" fmla="*/ 246281 h 348652"/>
                  <a:gd name="connsiteX3" fmla="*/ 2102 w 148960"/>
                  <a:gd name="connsiteY3" fmla="*/ 348639 h 348652"/>
                  <a:gd name="connsiteX4" fmla="*/ 138580 w 148960"/>
                  <a:gd name="connsiteY4" fmla="*/ 239457 h 348652"/>
                  <a:gd name="connsiteX5" fmla="*/ 131756 w 148960"/>
                  <a:gd name="connsiteY5" fmla="*/ 102980 h 348652"/>
                  <a:gd name="connsiteX6" fmla="*/ 70341 w 148960"/>
                  <a:gd name="connsiteY6" fmla="*/ 621 h 348652"/>
                  <a:gd name="connsiteX0" fmla="*/ 69819 w 139772"/>
                  <a:gd name="connsiteY0" fmla="*/ 688 h 349675"/>
                  <a:gd name="connsiteX1" fmla="*/ 69819 w 139772"/>
                  <a:gd name="connsiteY1" fmla="*/ 150814 h 349675"/>
                  <a:gd name="connsiteX2" fmla="*/ 56171 w 139772"/>
                  <a:gd name="connsiteY2" fmla="*/ 246348 h 349675"/>
                  <a:gd name="connsiteX3" fmla="*/ 1580 w 139772"/>
                  <a:gd name="connsiteY3" fmla="*/ 348706 h 349675"/>
                  <a:gd name="connsiteX4" fmla="*/ 125183 w 139772"/>
                  <a:gd name="connsiteY4" fmla="*/ 286199 h 349675"/>
                  <a:gd name="connsiteX5" fmla="*/ 131234 w 139772"/>
                  <a:gd name="connsiteY5" fmla="*/ 103047 h 349675"/>
                  <a:gd name="connsiteX6" fmla="*/ 69819 w 139772"/>
                  <a:gd name="connsiteY6" fmla="*/ 688 h 349675"/>
                  <a:gd name="connsiteX0" fmla="*/ 70710 w 140663"/>
                  <a:gd name="connsiteY0" fmla="*/ 688 h 350255"/>
                  <a:gd name="connsiteX1" fmla="*/ 70710 w 140663"/>
                  <a:gd name="connsiteY1" fmla="*/ 150814 h 350255"/>
                  <a:gd name="connsiteX2" fmla="*/ 45527 w 140663"/>
                  <a:gd name="connsiteY2" fmla="*/ 232890 h 350255"/>
                  <a:gd name="connsiteX3" fmla="*/ 2471 w 140663"/>
                  <a:gd name="connsiteY3" fmla="*/ 348706 h 350255"/>
                  <a:gd name="connsiteX4" fmla="*/ 126074 w 140663"/>
                  <a:gd name="connsiteY4" fmla="*/ 286199 h 350255"/>
                  <a:gd name="connsiteX5" fmla="*/ 132125 w 140663"/>
                  <a:gd name="connsiteY5" fmla="*/ 103047 h 350255"/>
                  <a:gd name="connsiteX6" fmla="*/ 70710 w 140663"/>
                  <a:gd name="connsiteY6" fmla="*/ 688 h 350255"/>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35" h="349873">
                    <a:moveTo>
                      <a:pt x="70582" y="306"/>
                    </a:moveTo>
                    <a:cubicBezTo>
                      <a:pt x="57156" y="5417"/>
                      <a:pt x="52407" y="57233"/>
                      <a:pt x="51440" y="133334"/>
                    </a:cubicBezTo>
                    <a:cubicBezTo>
                      <a:pt x="50473" y="209435"/>
                      <a:pt x="53582" y="196676"/>
                      <a:pt x="45399" y="232508"/>
                    </a:cubicBezTo>
                    <a:cubicBezTo>
                      <a:pt x="37216" y="268340"/>
                      <a:pt x="-11081" y="339439"/>
                      <a:pt x="2343" y="348324"/>
                    </a:cubicBezTo>
                    <a:cubicBezTo>
                      <a:pt x="15767" y="357209"/>
                      <a:pt x="104337" y="326760"/>
                      <a:pt x="125946" y="285817"/>
                    </a:cubicBezTo>
                    <a:cubicBezTo>
                      <a:pt x="147555" y="244874"/>
                      <a:pt x="141224" y="150250"/>
                      <a:pt x="131997" y="102665"/>
                    </a:cubicBezTo>
                    <a:cubicBezTo>
                      <a:pt x="122770" y="55080"/>
                      <a:pt x="84008" y="-4805"/>
                      <a:pt x="70582" y="306"/>
                    </a:cubicBezTo>
                    <a:close/>
                  </a:path>
                </a:pathLst>
              </a:custGeom>
              <a:solidFill>
                <a:schemeClr val="accent6">
                  <a:lumMod val="75000"/>
                  <a:alpha val="5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460" name="Oval 8"/>
          <p:cNvSpPr/>
          <p:nvPr/>
        </p:nvSpPr>
        <p:spPr>
          <a:xfrm>
            <a:off x="2390775" y="4262438"/>
            <a:ext cx="857250" cy="419100"/>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1" name="Oval 8"/>
          <p:cNvSpPr/>
          <p:nvPr/>
        </p:nvSpPr>
        <p:spPr>
          <a:xfrm flipH="1">
            <a:off x="5924550" y="4267200"/>
            <a:ext cx="857250" cy="419100"/>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8" name="Oval 8"/>
          <p:cNvSpPr/>
          <p:nvPr/>
        </p:nvSpPr>
        <p:spPr>
          <a:xfrm flipH="1">
            <a:off x="2305050" y="4267200"/>
            <a:ext cx="857250" cy="419100"/>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9" name="Rectangle 75"/>
          <p:cNvSpPr>
            <a:spLocks noChangeArrowheads="1"/>
          </p:cNvSpPr>
          <p:nvPr/>
        </p:nvSpPr>
        <p:spPr bwMode="auto">
          <a:xfrm>
            <a:off x="2514600" y="3160266"/>
            <a:ext cx="742950"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rgbClr val="137577"/>
                </a:solidFill>
                <a:latin typeface="Arial" charset="0"/>
              </a:rPr>
              <a:t>CD4</a:t>
            </a:r>
          </a:p>
        </p:txBody>
      </p:sp>
      <p:sp>
        <p:nvSpPr>
          <p:cNvPr id="469" name="Oval 8"/>
          <p:cNvSpPr/>
          <p:nvPr/>
        </p:nvSpPr>
        <p:spPr>
          <a:xfrm rot="1237226" flipH="1">
            <a:off x="3807169" y="3137643"/>
            <a:ext cx="592443" cy="632616"/>
          </a:xfrm>
          <a:prstGeom prst="ellipse">
            <a:avLst/>
          </a:prstGeom>
          <a:solidFill>
            <a:schemeClr val="bg1">
              <a:alpha val="61000"/>
            </a:scheme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0" name="Oval 8"/>
          <p:cNvSpPr/>
          <p:nvPr/>
        </p:nvSpPr>
        <p:spPr>
          <a:xfrm rot="353365" flipH="1">
            <a:off x="4896499" y="3153922"/>
            <a:ext cx="568507" cy="632616"/>
          </a:xfrm>
          <a:prstGeom prst="ellipse">
            <a:avLst/>
          </a:prstGeom>
          <a:solidFill>
            <a:schemeClr val="bg1">
              <a:alpha val="69000"/>
            </a:scheme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73" name="Picture 472" descr="CD4_Green_Fill.png"/>
          <p:cNvPicPr>
            <a:picLocks/>
          </p:cNvPicPr>
          <p:nvPr/>
        </p:nvPicPr>
        <p:blipFill>
          <a:blip r:embed="rId2" cstate="print">
            <a:alphaModFix/>
            <a:extLst>
              <a:ext uri="{28A0092B-C50C-407E-A947-70E740481C1C}">
                <a14:useLocalDpi xmlns:a14="http://schemas.microsoft.com/office/drawing/2010/main"/>
              </a:ext>
            </a:extLst>
          </a:blip>
          <a:stretch>
            <a:fillRect/>
          </a:stretch>
        </p:blipFill>
        <p:spPr>
          <a:xfrm rot="233242">
            <a:off x="2866458" y="3143847"/>
            <a:ext cx="720726" cy="1427421"/>
          </a:xfrm>
          <a:prstGeom prst="rect">
            <a:avLst/>
          </a:prstGeom>
        </p:spPr>
      </p:pic>
      <p:sp>
        <p:nvSpPr>
          <p:cNvPr id="477" name="Rectangle 25"/>
          <p:cNvSpPr>
            <a:spLocks noChangeArrowheads="1"/>
          </p:cNvSpPr>
          <p:nvPr/>
        </p:nvSpPr>
        <p:spPr bwMode="auto">
          <a:xfrm>
            <a:off x="221245" y="1209972"/>
            <a:ext cx="790814" cy="320270"/>
          </a:xfrm>
          <a:prstGeom prst="rect">
            <a:avLst/>
          </a:prstGeom>
          <a:noFill/>
          <a:ln w="12700">
            <a:noFill/>
            <a:miter lim="800000"/>
            <a:headEnd/>
            <a:tailEnd/>
          </a:ln>
        </p:spPr>
        <p:txBody>
          <a:bodyPr lIns="70247" tIns="35719" rIns="70247" bIns="35719" anchor="ctr">
            <a:prstTxWarp prst="textNoShape">
              <a:avLst/>
            </a:prstTxWarp>
          </a:bodyPr>
          <a:lstStyle/>
          <a:p>
            <a:pPr defTabSz="701279">
              <a:spcBef>
                <a:spcPct val="2000"/>
              </a:spcBef>
            </a:pPr>
            <a:r>
              <a:rPr lang="en-US" sz="1800" dirty="0">
                <a:solidFill>
                  <a:srgbClr val="000000"/>
                </a:solidFill>
                <a:latin typeface="Arial" charset="0"/>
              </a:rPr>
              <a:t>HIV</a:t>
            </a:r>
          </a:p>
        </p:txBody>
      </p:sp>
      <p:sp>
        <p:nvSpPr>
          <p:cNvPr id="482" name="Oval 8"/>
          <p:cNvSpPr/>
          <p:nvPr/>
        </p:nvSpPr>
        <p:spPr>
          <a:xfrm flipH="1">
            <a:off x="2364589" y="4277205"/>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83" name="Picture 482" descr="CD4_Green_Fill.png"/>
          <p:cNvPicPr>
            <a:picLocks/>
          </p:cNvPicPr>
          <p:nvPr/>
        </p:nvPicPr>
        <p:blipFill>
          <a:blip r:embed="rId2" cstate="print">
            <a:alphaModFix/>
            <a:extLst>
              <a:ext uri="{28A0092B-C50C-407E-A947-70E740481C1C}">
                <a14:useLocalDpi xmlns:a14="http://schemas.microsoft.com/office/drawing/2010/main"/>
              </a:ext>
            </a:extLst>
          </a:blip>
          <a:stretch>
            <a:fillRect/>
          </a:stretch>
        </p:blipFill>
        <p:spPr>
          <a:xfrm flipH="1">
            <a:off x="5646419" y="3169920"/>
            <a:ext cx="777239" cy="1488548"/>
          </a:xfrm>
          <a:prstGeom prst="rect">
            <a:avLst/>
          </a:prstGeom>
        </p:spPr>
      </p:pic>
      <p:sp>
        <p:nvSpPr>
          <p:cNvPr id="484" name="Oval 8"/>
          <p:cNvSpPr/>
          <p:nvPr/>
        </p:nvSpPr>
        <p:spPr>
          <a:xfrm flipH="1">
            <a:off x="5787390" y="4418152"/>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8" name="Rounded Rectangle 87"/>
          <p:cNvSpPr/>
          <p:nvPr/>
        </p:nvSpPr>
        <p:spPr>
          <a:xfrm rot="734282">
            <a:off x="3976805" y="3171920"/>
            <a:ext cx="244931" cy="335105"/>
          </a:xfrm>
          <a:custGeom>
            <a:avLst/>
            <a:gdLst>
              <a:gd name="connsiteX0" fmla="*/ 0 w 271042"/>
              <a:gd name="connsiteY0" fmla="*/ 45175 h 355850"/>
              <a:gd name="connsiteX1" fmla="*/ 45175 w 271042"/>
              <a:gd name="connsiteY1" fmla="*/ 0 h 355850"/>
              <a:gd name="connsiteX2" fmla="*/ 225867 w 271042"/>
              <a:gd name="connsiteY2" fmla="*/ 0 h 355850"/>
              <a:gd name="connsiteX3" fmla="*/ 271042 w 271042"/>
              <a:gd name="connsiteY3" fmla="*/ 45175 h 355850"/>
              <a:gd name="connsiteX4" fmla="*/ 271042 w 271042"/>
              <a:gd name="connsiteY4" fmla="*/ 310675 h 355850"/>
              <a:gd name="connsiteX5" fmla="*/ 225867 w 271042"/>
              <a:gd name="connsiteY5" fmla="*/ 355850 h 355850"/>
              <a:gd name="connsiteX6" fmla="*/ 45175 w 271042"/>
              <a:gd name="connsiteY6" fmla="*/ 355850 h 355850"/>
              <a:gd name="connsiteX7" fmla="*/ 0 w 271042"/>
              <a:gd name="connsiteY7" fmla="*/ 310675 h 355850"/>
              <a:gd name="connsiteX8" fmla="*/ 0 w 271042"/>
              <a:gd name="connsiteY8" fmla="*/ 45175 h 355850"/>
              <a:gd name="connsiteX0" fmla="*/ 0 w 271042"/>
              <a:gd name="connsiteY0" fmla="*/ 54972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0 w 271042"/>
              <a:gd name="connsiteY8" fmla="*/ 54972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6089 h 367576"/>
              <a:gd name="connsiteX1" fmla="*/ 113755 w 271042"/>
              <a:gd name="connsiteY1" fmla="*/ 1929 h 367576"/>
              <a:gd name="connsiteX2" fmla="*/ 271042 w 271042"/>
              <a:gd name="connsiteY2" fmla="*/ 56901 h 367576"/>
              <a:gd name="connsiteX3" fmla="*/ 271042 w 271042"/>
              <a:gd name="connsiteY3" fmla="*/ 322401 h 367576"/>
              <a:gd name="connsiteX4" fmla="*/ 225867 w 271042"/>
              <a:gd name="connsiteY4" fmla="*/ 367576 h 367576"/>
              <a:gd name="connsiteX5" fmla="*/ 45175 w 271042"/>
              <a:gd name="connsiteY5" fmla="*/ 367576 h 367576"/>
              <a:gd name="connsiteX6" fmla="*/ 0 w 271042"/>
              <a:gd name="connsiteY6" fmla="*/ 322401 h 367576"/>
              <a:gd name="connsiteX7" fmla="*/ 3266 w 271042"/>
              <a:gd name="connsiteY7" fmla="*/ 96089 h 367576"/>
              <a:gd name="connsiteX0" fmla="*/ 3266 w 271042"/>
              <a:gd name="connsiteY0" fmla="*/ 94766 h 366253"/>
              <a:gd name="connsiteX1" fmla="*/ 113755 w 271042"/>
              <a:gd name="connsiteY1" fmla="*/ 606 h 366253"/>
              <a:gd name="connsiteX2" fmla="*/ 264511 w 271042"/>
              <a:gd name="connsiteY2" fmla="*/ 94766 h 366253"/>
              <a:gd name="connsiteX3" fmla="*/ 271042 w 271042"/>
              <a:gd name="connsiteY3" fmla="*/ 321078 h 366253"/>
              <a:gd name="connsiteX4" fmla="*/ 225867 w 271042"/>
              <a:gd name="connsiteY4" fmla="*/ 366253 h 366253"/>
              <a:gd name="connsiteX5" fmla="*/ 45175 w 271042"/>
              <a:gd name="connsiteY5" fmla="*/ 366253 h 366253"/>
              <a:gd name="connsiteX6" fmla="*/ 0 w 271042"/>
              <a:gd name="connsiteY6" fmla="*/ 321078 h 366253"/>
              <a:gd name="connsiteX7" fmla="*/ 3266 w 271042"/>
              <a:gd name="connsiteY7" fmla="*/ 94766 h 366253"/>
              <a:gd name="connsiteX0" fmla="*/ 3266 w 271042"/>
              <a:gd name="connsiteY0" fmla="*/ 95012 h 366499"/>
              <a:gd name="connsiteX1" fmla="*/ 113755 w 271042"/>
              <a:gd name="connsiteY1" fmla="*/ 852 h 366499"/>
              <a:gd name="connsiteX2" fmla="*/ 264511 w 271042"/>
              <a:gd name="connsiteY2" fmla="*/ 95012 h 366499"/>
              <a:gd name="connsiteX3" fmla="*/ 271042 w 271042"/>
              <a:gd name="connsiteY3" fmla="*/ 321324 h 366499"/>
              <a:gd name="connsiteX4" fmla="*/ 225867 w 271042"/>
              <a:gd name="connsiteY4" fmla="*/ 366499 h 366499"/>
              <a:gd name="connsiteX5" fmla="*/ 45175 w 271042"/>
              <a:gd name="connsiteY5" fmla="*/ 366499 h 366499"/>
              <a:gd name="connsiteX6" fmla="*/ 0 w 271042"/>
              <a:gd name="connsiteY6" fmla="*/ 321324 h 366499"/>
              <a:gd name="connsiteX7" fmla="*/ 3266 w 271042"/>
              <a:gd name="connsiteY7" fmla="*/ 95012 h 366499"/>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0660 h 382147"/>
              <a:gd name="connsiteX1" fmla="*/ 126817 w 271042"/>
              <a:gd name="connsiteY1" fmla="*/ 171 h 382147"/>
              <a:gd name="connsiteX2" fmla="*/ 264511 w 271042"/>
              <a:gd name="connsiteY2" fmla="*/ 110660 h 382147"/>
              <a:gd name="connsiteX3" fmla="*/ 271042 w 271042"/>
              <a:gd name="connsiteY3" fmla="*/ 336972 h 382147"/>
              <a:gd name="connsiteX4" fmla="*/ 225867 w 271042"/>
              <a:gd name="connsiteY4" fmla="*/ 382147 h 382147"/>
              <a:gd name="connsiteX5" fmla="*/ 45175 w 271042"/>
              <a:gd name="connsiteY5" fmla="*/ 382147 h 382147"/>
              <a:gd name="connsiteX6" fmla="*/ 0 w 271042"/>
              <a:gd name="connsiteY6" fmla="*/ 336972 h 382147"/>
              <a:gd name="connsiteX7" fmla="*/ 3266 w 271042"/>
              <a:gd name="connsiteY7" fmla="*/ 110660 h 382147"/>
              <a:gd name="connsiteX0" fmla="*/ 3266 w 271042"/>
              <a:gd name="connsiteY0" fmla="*/ 120427 h 391914"/>
              <a:gd name="connsiteX1" fmla="*/ 162740 w 271042"/>
              <a:gd name="connsiteY1" fmla="*/ 141 h 391914"/>
              <a:gd name="connsiteX2" fmla="*/ 264511 w 271042"/>
              <a:gd name="connsiteY2" fmla="*/ 120427 h 391914"/>
              <a:gd name="connsiteX3" fmla="*/ 271042 w 271042"/>
              <a:gd name="connsiteY3" fmla="*/ 346739 h 391914"/>
              <a:gd name="connsiteX4" fmla="*/ 225867 w 271042"/>
              <a:gd name="connsiteY4" fmla="*/ 391914 h 391914"/>
              <a:gd name="connsiteX5" fmla="*/ 45175 w 271042"/>
              <a:gd name="connsiteY5" fmla="*/ 391914 h 391914"/>
              <a:gd name="connsiteX6" fmla="*/ 0 w 271042"/>
              <a:gd name="connsiteY6" fmla="*/ 346739 h 391914"/>
              <a:gd name="connsiteX7" fmla="*/ 3266 w 271042"/>
              <a:gd name="connsiteY7" fmla="*/ 120427 h 391914"/>
              <a:gd name="connsiteX0" fmla="*/ 35923 w 303699"/>
              <a:gd name="connsiteY0" fmla="*/ 120427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35923 w 303699"/>
              <a:gd name="connsiteY7" fmla="*/ 120427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2004"/>
              <a:gd name="connsiteX1" fmla="*/ 195397 w 303699"/>
              <a:gd name="connsiteY1" fmla="*/ 141 h 392004"/>
              <a:gd name="connsiteX2" fmla="*/ 297168 w 303699"/>
              <a:gd name="connsiteY2" fmla="*/ 120427 h 392004"/>
              <a:gd name="connsiteX3" fmla="*/ 303699 w 303699"/>
              <a:gd name="connsiteY3" fmla="*/ 346739 h 392004"/>
              <a:gd name="connsiteX4" fmla="*/ 77832 w 303699"/>
              <a:gd name="connsiteY4" fmla="*/ 391914 h 392004"/>
              <a:gd name="connsiteX5" fmla="*/ 0 w 303699"/>
              <a:gd name="connsiteY5" fmla="*/ 343473 h 392004"/>
              <a:gd name="connsiteX6" fmla="*/ 29392 w 303699"/>
              <a:gd name="connsiteY6" fmla="*/ 110630 h 392004"/>
              <a:gd name="connsiteX0" fmla="*/ 29392 w 303699"/>
              <a:gd name="connsiteY0" fmla="*/ 110630 h 397874"/>
              <a:gd name="connsiteX1" fmla="*/ 195397 w 303699"/>
              <a:gd name="connsiteY1" fmla="*/ 141 h 397874"/>
              <a:gd name="connsiteX2" fmla="*/ 297168 w 303699"/>
              <a:gd name="connsiteY2" fmla="*/ 120427 h 397874"/>
              <a:gd name="connsiteX3" fmla="*/ 303699 w 303699"/>
              <a:gd name="connsiteY3" fmla="*/ 346739 h 397874"/>
              <a:gd name="connsiteX4" fmla="*/ 77832 w 303699"/>
              <a:gd name="connsiteY4" fmla="*/ 391914 h 397874"/>
              <a:gd name="connsiteX5" fmla="*/ 0 w 303699"/>
              <a:gd name="connsiteY5" fmla="*/ 343473 h 397874"/>
              <a:gd name="connsiteX6" fmla="*/ 29392 w 303699"/>
              <a:gd name="connsiteY6" fmla="*/ 110630 h 3978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7357"/>
              <a:gd name="connsiteX1" fmla="*/ 195397 w 297168"/>
              <a:gd name="connsiteY1" fmla="*/ 141 h 397357"/>
              <a:gd name="connsiteX2" fmla="*/ 297168 w 297168"/>
              <a:gd name="connsiteY2" fmla="*/ 120427 h 397357"/>
              <a:gd name="connsiteX3" fmla="*/ 287371 w 297168"/>
              <a:gd name="connsiteY3" fmla="*/ 340208 h 397357"/>
              <a:gd name="connsiteX4" fmla="*/ 77832 w 297168"/>
              <a:gd name="connsiteY4" fmla="*/ 391914 h 397357"/>
              <a:gd name="connsiteX5" fmla="*/ 0 w 297168"/>
              <a:gd name="connsiteY5" fmla="*/ 343473 h 397357"/>
              <a:gd name="connsiteX6" fmla="*/ 29392 w 297168"/>
              <a:gd name="connsiteY6" fmla="*/ 110630 h 397357"/>
              <a:gd name="connsiteX0" fmla="*/ 29392 w 297168"/>
              <a:gd name="connsiteY0" fmla="*/ 110630 h 406574"/>
              <a:gd name="connsiteX1" fmla="*/ 195397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168" h="406574">
                <a:moveTo>
                  <a:pt x="29392" y="110630"/>
                </a:moveTo>
                <a:cubicBezTo>
                  <a:pt x="65314" y="23633"/>
                  <a:pt x="118196" y="141"/>
                  <a:pt x="195397" y="141"/>
                </a:cubicBezTo>
                <a:cubicBezTo>
                  <a:pt x="285746" y="-3125"/>
                  <a:pt x="293814" y="50686"/>
                  <a:pt x="297168" y="120427"/>
                </a:cubicBezTo>
                <a:cubicBezTo>
                  <a:pt x="293902" y="193687"/>
                  <a:pt x="293902" y="234291"/>
                  <a:pt x="287371" y="340208"/>
                </a:cubicBezTo>
                <a:cubicBezTo>
                  <a:pt x="280207" y="421379"/>
                  <a:pt x="128448" y="405521"/>
                  <a:pt x="77832" y="404977"/>
                </a:cubicBezTo>
                <a:cubicBezTo>
                  <a:pt x="52883" y="404977"/>
                  <a:pt x="0" y="368422"/>
                  <a:pt x="0" y="343473"/>
                </a:cubicBezTo>
                <a:cubicBezTo>
                  <a:pt x="1089" y="268036"/>
                  <a:pt x="2177" y="199130"/>
                  <a:pt x="29392" y="110630"/>
                </a:cubicBezTo>
                <a:close/>
              </a:path>
            </a:pathLst>
          </a:custGeom>
          <a:solidFill>
            <a:srgbClr val="61821E">
              <a:alpha val="20784"/>
            </a:srgbClr>
          </a:solidFill>
          <a:ln w="9525">
            <a:solidFill>
              <a:srgbClr val="B161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12700">
                <a:solidFill>
                  <a:schemeClr val="tx1"/>
                </a:solidFill>
              </a:ln>
            </a:endParaRPr>
          </a:p>
        </p:txBody>
      </p:sp>
      <p:sp>
        <p:nvSpPr>
          <p:cNvPr id="467" name="Rounded Rectangle 87"/>
          <p:cNvSpPr/>
          <p:nvPr/>
        </p:nvSpPr>
        <p:spPr>
          <a:xfrm rot="20951674" flipH="1">
            <a:off x="5012325" y="3171920"/>
            <a:ext cx="244931" cy="335105"/>
          </a:xfrm>
          <a:custGeom>
            <a:avLst/>
            <a:gdLst>
              <a:gd name="connsiteX0" fmla="*/ 0 w 271042"/>
              <a:gd name="connsiteY0" fmla="*/ 45175 h 355850"/>
              <a:gd name="connsiteX1" fmla="*/ 45175 w 271042"/>
              <a:gd name="connsiteY1" fmla="*/ 0 h 355850"/>
              <a:gd name="connsiteX2" fmla="*/ 225867 w 271042"/>
              <a:gd name="connsiteY2" fmla="*/ 0 h 355850"/>
              <a:gd name="connsiteX3" fmla="*/ 271042 w 271042"/>
              <a:gd name="connsiteY3" fmla="*/ 45175 h 355850"/>
              <a:gd name="connsiteX4" fmla="*/ 271042 w 271042"/>
              <a:gd name="connsiteY4" fmla="*/ 310675 h 355850"/>
              <a:gd name="connsiteX5" fmla="*/ 225867 w 271042"/>
              <a:gd name="connsiteY5" fmla="*/ 355850 h 355850"/>
              <a:gd name="connsiteX6" fmla="*/ 45175 w 271042"/>
              <a:gd name="connsiteY6" fmla="*/ 355850 h 355850"/>
              <a:gd name="connsiteX7" fmla="*/ 0 w 271042"/>
              <a:gd name="connsiteY7" fmla="*/ 310675 h 355850"/>
              <a:gd name="connsiteX8" fmla="*/ 0 w 271042"/>
              <a:gd name="connsiteY8" fmla="*/ 45175 h 355850"/>
              <a:gd name="connsiteX0" fmla="*/ 0 w 271042"/>
              <a:gd name="connsiteY0" fmla="*/ 54972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0 w 271042"/>
              <a:gd name="connsiteY8" fmla="*/ 54972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6089 h 367576"/>
              <a:gd name="connsiteX1" fmla="*/ 113755 w 271042"/>
              <a:gd name="connsiteY1" fmla="*/ 1929 h 367576"/>
              <a:gd name="connsiteX2" fmla="*/ 271042 w 271042"/>
              <a:gd name="connsiteY2" fmla="*/ 56901 h 367576"/>
              <a:gd name="connsiteX3" fmla="*/ 271042 w 271042"/>
              <a:gd name="connsiteY3" fmla="*/ 322401 h 367576"/>
              <a:gd name="connsiteX4" fmla="*/ 225867 w 271042"/>
              <a:gd name="connsiteY4" fmla="*/ 367576 h 367576"/>
              <a:gd name="connsiteX5" fmla="*/ 45175 w 271042"/>
              <a:gd name="connsiteY5" fmla="*/ 367576 h 367576"/>
              <a:gd name="connsiteX6" fmla="*/ 0 w 271042"/>
              <a:gd name="connsiteY6" fmla="*/ 322401 h 367576"/>
              <a:gd name="connsiteX7" fmla="*/ 3266 w 271042"/>
              <a:gd name="connsiteY7" fmla="*/ 96089 h 367576"/>
              <a:gd name="connsiteX0" fmla="*/ 3266 w 271042"/>
              <a:gd name="connsiteY0" fmla="*/ 94766 h 366253"/>
              <a:gd name="connsiteX1" fmla="*/ 113755 w 271042"/>
              <a:gd name="connsiteY1" fmla="*/ 606 h 366253"/>
              <a:gd name="connsiteX2" fmla="*/ 264511 w 271042"/>
              <a:gd name="connsiteY2" fmla="*/ 94766 h 366253"/>
              <a:gd name="connsiteX3" fmla="*/ 271042 w 271042"/>
              <a:gd name="connsiteY3" fmla="*/ 321078 h 366253"/>
              <a:gd name="connsiteX4" fmla="*/ 225867 w 271042"/>
              <a:gd name="connsiteY4" fmla="*/ 366253 h 366253"/>
              <a:gd name="connsiteX5" fmla="*/ 45175 w 271042"/>
              <a:gd name="connsiteY5" fmla="*/ 366253 h 366253"/>
              <a:gd name="connsiteX6" fmla="*/ 0 w 271042"/>
              <a:gd name="connsiteY6" fmla="*/ 321078 h 366253"/>
              <a:gd name="connsiteX7" fmla="*/ 3266 w 271042"/>
              <a:gd name="connsiteY7" fmla="*/ 94766 h 366253"/>
              <a:gd name="connsiteX0" fmla="*/ 3266 w 271042"/>
              <a:gd name="connsiteY0" fmla="*/ 95012 h 366499"/>
              <a:gd name="connsiteX1" fmla="*/ 113755 w 271042"/>
              <a:gd name="connsiteY1" fmla="*/ 852 h 366499"/>
              <a:gd name="connsiteX2" fmla="*/ 264511 w 271042"/>
              <a:gd name="connsiteY2" fmla="*/ 95012 h 366499"/>
              <a:gd name="connsiteX3" fmla="*/ 271042 w 271042"/>
              <a:gd name="connsiteY3" fmla="*/ 321324 h 366499"/>
              <a:gd name="connsiteX4" fmla="*/ 225867 w 271042"/>
              <a:gd name="connsiteY4" fmla="*/ 366499 h 366499"/>
              <a:gd name="connsiteX5" fmla="*/ 45175 w 271042"/>
              <a:gd name="connsiteY5" fmla="*/ 366499 h 366499"/>
              <a:gd name="connsiteX6" fmla="*/ 0 w 271042"/>
              <a:gd name="connsiteY6" fmla="*/ 321324 h 366499"/>
              <a:gd name="connsiteX7" fmla="*/ 3266 w 271042"/>
              <a:gd name="connsiteY7" fmla="*/ 95012 h 366499"/>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0660 h 382147"/>
              <a:gd name="connsiteX1" fmla="*/ 126817 w 271042"/>
              <a:gd name="connsiteY1" fmla="*/ 171 h 382147"/>
              <a:gd name="connsiteX2" fmla="*/ 264511 w 271042"/>
              <a:gd name="connsiteY2" fmla="*/ 110660 h 382147"/>
              <a:gd name="connsiteX3" fmla="*/ 271042 w 271042"/>
              <a:gd name="connsiteY3" fmla="*/ 336972 h 382147"/>
              <a:gd name="connsiteX4" fmla="*/ 225867 w 271042"/>
              <a:gd name="connsiteY4" fmla="*/ 382147 h 382147"/>
              <a:gd name="connsiteX5" fmla="*/ 45175 w 271042"/>
              <a:gd name="connsiteY5" fmla="*/ 382147 h 382147"/>
              <a:gd name="connsiteX6" fmla="*/ 0 w 271042"/>
              <a:gd name="connsiteY6" fmla="*/ 336972 h 382147"/>
              <a:gd name="connsiteX7" fmla="*/ 3266 w 271042"/>
              <a:gd name="connsiteY7" fmla="*/ 110660 h 382147"/>
              <a:gd name="connsiteX0" fmla="*/ 3266 w 271042"/>
              <a:gd name="connsiteY0" fmla="*/ 120427 h 391914"/>
              <a:gd name="connsiteX1" fmla="*/ 162740 w 271042"/>
              <a:gd name="connsiteY1" fmla="*/ 141 h 391914"/>
              <a:gd name="connsiteX2" fmla="*/ 264511 w 271042"/>
              <a:gd name="connsiteY2" fmla="*/ 120427 h 391914"/>
              <a:gd name="connsiteX3" fmla="*/ 271042 w 271042"/>
              <a:gd name="connsiteY3" fmla="*/ 346739 h 391914"/>
              <a:gd name="connsiteX4" fmla="*/ 225867 w 271042"/>
              <a:gd name="connsiteY4" fmla="*/ 391914 h 391914"/>
              <a:gd name="connsiteX5" fmla="*/ 45175 w 271042"/>
              <a:gd name="connsiteY5" fmla="*/ 391914 h 391914"/>
              <a:gd name="connsiteX6" fmla="*/ 0 w 271042"/>
              <a:gd name="connsiteY6" fmla="*/ 346739 h 391914"/>
              <a:gd name="connsiteX7" fmla="*/ 3266 w 271042"/>
              <a:gd name="connsiteY7" fmla="*/ 120427 h 391914"/>
              <a:gd name="connsiteX0" fmla="*/ 35923 w 303699"/>
              <a:gd name="connsiteY0" fmla="*/ 120427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35923 w 303699"/>
              <a:gd name="connsiteY7" fmla="*/ 120427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2004"/>
              <a:gd name="connsiteX1" fmla="*/ 195397 w 303699"/>
              <a:gd name="connsiteY1" fmla="*/ 141 h 392004"/>
              <a:gd name="connsiteX2" fmla="*/ 297168 w 303699"/>
              <a:gd name="connsiteY2" fmla="*/ 120427 h 392004"/>
              <a:gd name="connsiteX3" fmla="*/ 303699 w 303699"/>
              <a:gd name="connsiteY3" fmla="*/ 346739 h 392004"/>
              <a:gd name="connsiteX4" fmla="*/ 77832 w 303699"/>
              <a:gd name="connsiteY4" fmla="*/ 391914 h 392004"/>
              <a:gd name="connsiteX5" fmla="*/ 0 w 303699"/>
              <a:gd name="connsiteY5" fmla="*/ 343473 h 392004"/>
              <a:gd name="connsiteX6" fmla="*/ 29392 w 303699"/>
              <a:gd name="connsiteY6" fmla="*/ 110630 h 392004"/>
              <a:gd name="connsiteX0" fmla="*/ 29392 w 303699"/>
              <a:gd name="connsiteY0" fmla="*/ 110630 h 397874"/>
              <a:gd name="connsiteX1" fmla="*/ 195397 w 303699"/>
              <a:gd name="connsiteY1" fmla="*/ 141 h 397874"/>
              <a:gd name="connsiteX2" fmla="*/ 297168 w 303699"/>
              <a:gd name="connsiteY2" fmla="*/ 120427 h 397874"/>
              <a:gd name="connsiteX3" fmla="*/ 303699 w 303699"/>
              <a:gd name="connsiteY3" fmla="*/ 346739 h 397874"/>
              <a:gd name="connsiteX4" fmla="*/ 77832 w 303699"/>
              <a:gd name="connsiteY4" fmla="*/ 391914 h 397874"/>
              <a:gd name="connsiteX5" fmla="*/ 0 w 303699"/>
              <a:gd name="connsiteY5" fmla="*/ 343473 h 397874"/>
              <a:gd name="connsiteX6" fmla="*/ 29392 w 303699"/>
              <a:gd name="connsiteY6" fmla="*/ 110630 h 3978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7357"/>
              <a:gd name="connsiteX1" fmla="*/ 195397 w 297168"/>
              <a:gd name="connsiteY1" fmla="*/ 141 h 397357"/>
              <a:gd name="connsiteX2" fmla="*/ 297168 w 297168"/>
              <a:gd name="connsiteY2" fmla="*/ 120427 h 397357"/>
              <a:gd name="connsiteX3" fmla="*/ 287371 w 297168"/>
              <a:gd name="connsiteY3" fmla="*/ 340208 h 397357"/>
              <a:gd name="connsiteX4" fmla="*/ 77832 w 297168"/>
              <a:gd name="connsiteY4" fmla="*/ 391914 h 397357"/>
              <a:gd name="connsiteX5" fmla="*/ 0 w 297168"/>
              <a:gd name="connsiteY5" fmla="*/ 343473 h 397357"/>
              <a:gd name="connsiteX6" fmla="*/ 29392 w 297168"/>
              <a:gd name="connsiteY6" fmla="*/ 110630 h 397357"/>
              <a:gd name="connsiteX0" fmla="*/ 29392 w 297168"/>
              <a:gd name="connsiteY0" fmla="*/ 110630 h 406574"/>
              <a:gd name="connsiteX1" fmla="*/ 195397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168" h="406574">
                <a:moveTo>
                  <a:pt x="29392" y="110630"/>
                </a:moveTo>
                <a:cubicBezTo>
                  <a:pt x="65314" y="23633"/>
                  <a:pt x="118196" y="141"/>
                  <a:pt x="195397" y="141"/>
                </a:cubicBezTo>
                <a:cubicBezTo>
                  <a:pt x="285746" y="-3125"/>
                  <a:pt x="293814" y="50686"/>
                  <a:pt x="297168" y="120427"/>
                </a:cubicBezTo>
                <a:cubicBezTo>
                  <a:pt x="293902" y="193687"/>
                  <a:pt x="293902" y="234291"/>
                  <a:pt x="287371" y="340208"/>
                </a:cubicBezTo>
                <a:cubicBezTo>
                  <a:pt x="280207" y="421379"/>
                  <a:pt x="128448" y="405521"/>
                  <a:pt x="77832" y="404977"/>
                </a:cubicBezTo>
                <a:cubicBezTo>
                  <a:pt x="52883" y="404977"/>
                  <a:pt x="0" y="368422"/>
                  <a:pt x="0" y="343473"/>
                </a:cubicBezTo>
                <a:cubicBezTo>
                  <a:pt x="1089" y="268036"/>
                  <a:pt x="2177" y="199130"/>
                  <a:pt x="29392" y="110630"/>
                </a:cubicBezTo>
                <a:close/>
              </a:path>
            </a:pathLst>
          </a:custGeom>
          <a:solidFill>
            <a:srgbClr val="61821E">
              <a:alpha val="21176"/>
            </a:srgbClr>
          </a:solidFill>
          <a:ln w="9525">
            <a:solidFill>
              <a:srgbClr val="B161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12700">
                <a:solidFill>
                  <a:schemeClr val="tx1"/>
                </a:solidFill>
              </a:ln>
            </a:endParaRPr>
          </a:p>
        </p:txBody>
      </p:sp>
      <p:sp>
        <p:nvSpPr>
          <p:cNvPr id="87" name="Rectangle 11">
            <a:extLst>
              <a:ext uri="{FF2B5EF4-FFF2-40B4-BE49-F238E27FC236}">
                <a16:creationId xmlns:a16="http://schemas.microsoft.com/office/drawing/2014/main" id="{53650D5A-C884-6B4B-8632-3E0F5FAB6B21}"/>
              </a:ext>
            </a:extLst>
          </p:cNvPr>
          <p:cNvSpPr>
            <a:spLocks noChangeArrowheads="1"/>
          </p:cNvSpPr>
          <p:nvPr/>
        </p:nvSpPr>
        <p:spPr bwMode="auto">
          <a:xfrm>
            <a:off x="4049676" y="2799620"/>
            <a:ext cx="522324"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050" dirty="0">
                <a:solidFill>
                  <a:schemeClr val="accent5">
                    <a:lumMod val="50000"/>
                  </a:schemeClr>
                </a:solidFill>
                <a:latin typeface="Arial" charset="0"/>
              </a:rPr>
              <a:t>gp120</a:t>
            </a:r>
          </a:p>
        </p:txBody>
      </p:sp>
      <p:sp>
        <p:nvSpPr>
          <p:cNvPr id="88" name="Rectangle 11">
            <a:extLst>
              <a:ext uri="{FF2B5EF4-FFF2-40B4-BE49-F238E27FC236}">
                <a16:creationId xmlns:a16="http://schemas.microsoft.com/office/drawing/2014/main" id="{16278CCB-9E8F-2242-A2C1-1419FEF05B03}"/>
              </a:ext>
            </a:extLst>
          </p:cNvPr>
          <p:cNvSpPr>
            <a:spLocks noChangeArrowheads="1"/>
          </p:cNvSpPr>
          <p:nvPr/>
        </p:nvSpPr>
        <p:spPr bwMode="auto">
          <a:xfrm>
            <a:off x="4572000" y="2799620"/>
            <a:ext cx="522324"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050" dirty="0">
                <a:solidFill>
                  <a:schemeClr val="accent5">
                    <a:lumMod val="50000"/>
                  </a:schemeClr>
                </a:solidFill>
                <a:latin typeface="Arial" charset="0"/>
              </a:rPr>
              <a:t>gp120</a:t>
            </a:r>
          </a:p>
        </p:txBody>
      </p:sp>
      <p:sp>
        <p:nvSpPr>
          <p:cNvPr id="90" name="Oval 8">
            <a:extLst>
              <a:ext uri="{FF2B5EF4-FFF2-40B4-BE49-F238E27FC236}">
                <a16:creationId xmlns:a16="http://schemas.microsoft.com/office/drawing/2014/main" id="{92430D3F-3B49-9E46-834E-9839B75EDC46}"/>
              </a:ext>
            </a:extLst>
          </p:cNvPr>
          <p:cNvSpPr/>
          <p:nvPr/>
        </p:nvSpPr>
        <p:spPr>
          <a:xfrm flipH="1">
            <a:off x="2475576" y="4304041"/>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2" name="Diamond 91">
            <a:extLst>
              <a:ext uri="{FF2B5EF4-FFF2-40B4-BE49-F238E27FC236}">
                <a16:creationId xmlns:a16="http://schemas.microsoft.com/office/drawing/2014/main" id="{F902D4C9-76B6-324B-B86B-5560E09F7430}"/>
              </a:ext>
            </a:extLst>
          </p:cNvPr>
          <p:cNvSpPr/>
          <p:nvPr/>
        </p:nvSpPr>
        <p:spPr>
          <a:xfrm>
            <a:off x="3791404" y="3388235"/>
            <a:ext cx="182880" cy="182880"/>
          </a:xfrm>
          <a:prstGeom prst="diamond">
            <a:avLst/>
          </a:prstGeom>
          <a:pattFill prst="pct75">
            <a:fgClr>
              <a:srgbClr val="0070C0"/>
            </a:fgClr>
            <a:bgClr>
              <a:schemeClr val="bg1"/>
            </a:bgClr>
          </a:pattFill>
          <a:ln w="9525"/>
          <a:effectLst>
            <a:outerShdw blurRad="76200" dist="63500" dir="18000000" algn="ctr" rotWithShape="0">
              <a:srgbClr val="00B0F0"/>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800" dirty="0"/>
          </a:p>
        </p:txBody>
      </p:sp>
      <p:sp>
        <p:nvSpPr>
          <p:cNvPr id="93" name="Diamond 92">
            <a:extLst>
              <a:ext uri="{FF2B5EF4-FFF2-40B4-BE49-F238E27FC236}">
                <a16:creationId xmlns:a16="http://schemas.microsoft.com/office/drawing/2014/main" id="{43954FF9-00D4-C44A-B8B3-0D2522528344}"/>
              </a:ext>
            </a:extLst>
          </p:cNvPr>
          <p:cNvSpPr/>
          <p:nvPr/>
        </p:nvSpPr>
        <p:spPr>
          <a:xfrm>
            <a:off x="5254215" y="3372995"/>
            <a:ext cx="182880" cy="182880"/>
          </a:xfrm>
          <a:prstGeom prst="diamond">
            <a:avLst/>
          </a:prstGeom>
          <a:pattFill prst="pct75">
            <a:fgClr>
              <a:srgbClr val="0070C0"/>
            </a:fgClr>
            <a:bgClr>
              <a:schemeClr val="bg1"/>
            </a:bgClr>
          </a:pattFill>
          <a:ln w="9525"/>
          <a:effectLst>
            <a:outerShdw blurRad="76200" dist="63500" dir="15000000" algn="ctr" rotWithShape="0">
              <a:srgbClr val="00B0F0"/>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800" dirty="0"/>
          </a:p>
        </p:txBody>
      </p:sp>
      <p:grpSp>
        <p:nvGrpSpPr>
          <p:cNvPr id="97" name="Group 96">
            <a:extLst>
              <a:ext uri="{FF2B5EF4-FFF2-40B4-BE49-F238E27FC236}">
                <a16:creationId xmlns:a16="http://schemas.microsoft.com/office/drawing/2014/main" id="{AD032A18-1331-D248-9E31-9AE8558AFC18}"/>
              </a:ext>
            </a:extLst>
          </p:cNvPr>
          <p:cNvGrpSpPr/>
          <p:nvPr/>
        </p:nvGrpSpPr>
        <p:grpSpPr>
          <a:xfrm rot="15618224" flipH="1">
            <a:off x="5357854" y="3267792"/>
            <a:ext cx="344072" cy="51945"/>
            <a:chOff x="5161890" y="4937267"/>
            <a:chExt cx="458762" cy="69260"/>
          </a:xfrm>
        </p:grpSpPr>
        <p:cxnSp>
          <p:nvCxnSpPr>
            <p:cNvPr id="98" name="Straight Connector 97">
              <a:extLst>
                <a:ext uri="{FF2B5EF4-FFF2-40B4-BE49-F238E27FC236}">
                  <a16:creationId xmlns:a16="http://schemas.microsoft.com/office/drawing/2014/main" id="{38ED819E-3888-594A-86BA-8938419713F4}"/>
                </a:ext>
              </a:extLst>
            </p:cNvPr>
            <p:cNvCxnSpPr/>
            <p:nvPr/>
          </p:nvCxnSpPr>
          <p:spPr>
            <a:xfrm>
              <a:off x="5161890" y="4937267"/>
              <a:ext cx="451822"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DEEC5934-5262-B54F-A128-D423EE6DFE33}"/>
                </a:ext>
              </a:extLst>
            </p:cNvPr>
            <p:cNvCxnSpPr/>
            <p:nvPr/>
          </p:nvCxnSpPr>
          <p:spPr>
            <a:xfrm>
              <a:off x="5168830" y="5006527"/>
              <a:ext cx="451822"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03" name="Rectangle 75">
            <a:extLst>
              <a:ext uri="{FF2B5EF4-FFF2-40B4-BE49-F238E27FC236}">
                <a16:creationId xmlns:a16="http://schemas.microsoft.com/office/drawing/2014/main" id="{0CE73DB5-A058-9249-ABD2-12B819EC2580}"/>
              </a:ext>
            </a:extLst>
          </p:cNvPr>
          <p:cNvSpPr>
            <a:spLocks noChangeArrowheads="1"/>
          </p:cNvSpPr>
          <p:nvPr/>
        </p:nvSpPr>
        <p:spPr bwMode="auto">
          <a:xfrm>
            <a:off x="668361" y="3134281"/>
            <a:ext cx="1283663" cy="292775"/>
          </a:xfrm>
          <a:prstGeom prst="rect">
            <a:avLst/>
          </a:prstGeom>
          <a:noFill/>
          <a:ln w="12700">
            <a:noFill/>
            <a:miter lim="800000"/>
            <a:headEnd/>
            <a:tailEnd/>
          </a:ln>
        </p:spPr>
        <p:txBody>
          <a:bodyPr lIns="52685" tIns="26789" rIns="52685" bIns="26789" anchor="ctr">
            <a:prstTxWarp prst="textNoShape">
              <a:avLst/>
            </a:prstTxWarp>
          </a:bodyPr>
          <a:lstStyle/>
          <a:p>
            <a:pPr algn="ctr" defTabSz="525066">
              <a:spcBef>
                <a:spcPct val="50000"/>
              </a:spcBef>
            </a:pPr>
            <a:r>
              <a:rPr lang="en-US" sz="1800" b="1" dirty="0" err="1">
                <a:solidFill>
                  <a:srgbClr val="0070C0"/>
                </a:solidFill>
                <a:latin typeface="Arial" charset="0"/>
              </a:rPr>
              <a:t>Temsavir</a:t>
            </a:r>
            <a:endParaRPr lang="en-US" sz="1800" b="1" dirty="0">
              <a:solidFill>
                <a:srgbClr val="0070C0"/>
              </a:solidFill>
              <a:latin typeface="Arial" charset="0"/>
            </a:endParaRPr>
          </a:p>
        </p:txBody>
      </p:sp>
      <p:sp>
        <p:nvSpPr>
          <p:cNvPr id="104" name="Diamond 103">
            <a:extLst>
              <a:ext uri="{FF2B5EF4-FFF2-40B4-BE49-F238E27FC236}">
                <a16:creationId xmlns:a16="http://schemas.microsoft.com/office/drawing/2014/main" id="{93A6F26E-D1B8-4C49-84EA-62B66EF29B39}"/>
              </a:ext>
            </a:extLst>
          </p:cNvPr>
          <p:cNvSpPr/>
          <p:nvPr/>
        </p:nvSpPr>
        <p:spPr>
          <a:xfrm>
            <a:off x="1449382" y="3566192"/>
            <a:ext cx="182880" cy="182880"/>
          </a:xfrm>
          <a:prstGeom prst="diamond">
            <a:avLst/>
          </a:prstGeom>
          <a:pattFill prst="pct75">
            <a:fgClr>
              <a:srgbClr val="0070C0"/>
            </a:fgClr>
            <a:bgClr>
              <a:schemeClr val="bg1"/>
            </a:bgClr>
          </a:patt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800" dirty="0"/>
          </a:p>
        </p:txBody>
      </p:sp>
      <p:sp>
        <p:nvSpPr>
          <p:cNvPr id="105" name="Diamond 104">
            <a:extLst>
              <a:ext uri="{FF2B5EF4-FFF2-40B4-BE49-F238E27FC236}">
                <a16:creationId xmlns:a16="http://schemas.microsoft.com/office/drawing/2014/main" id="{60FDE04D-3F58-B84E-9C03-6966E1B8EDC4}"/>
              </a:ext>
            </a:extLst>
          </p:cNvPr>
          <p:cNvSpPr/>
          <p:nvPr/>
        </p:nvSpPr>
        <p:spPr>
          <a:xfrm>
            <a:off x="1246998" y="3467577"/>
            <a:ext cx="182880" cy="182880"/>
          </a:xfrm>
          <a:prstGeom prst="diamond">
            <a:avLst/>
          </a:prstGeom>
          <a:pattFill prst="pct75">
            <a:fgClr>
              <a:srgbClr val="0070C0"/>
            </a:fgClr>
            <a:bgClr>
              <a:schemeClr val="bg1"/>
            </a:bgClr>
          </a:patt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800" dirty="0"/>
          </a:p>
        </p:txBody>
      </p:sp>
      <p:sp>
        <p:nvSpPr>
          <p:cNvPr id="106" name="Diamond 105">
            <a:extLst>
              <a:ext uri="{FF2B5EF4-FFF2-40B4-BE49-F238E27FC236}">
                <a16:creationId xmlns:a16="http://schemas.microsoft.com/office/drawing/2014/main" id="{588804DB-BC8D-2140-AE3E-B64D502798EB}"/>
              </a:ext>
            </a:extLst>
          </p:cNvPr>
          <p:cNvSpPr/>
          <p:nvPr/>
        </p:nvSpPr>
        <p:spPr>
          <a:xfrm>
            <a:off x="1041258" y="3566191"/>
            <a:ext cx="182880" cy="182880"/>
          </a:xfrm>
          <a:prstGeom prst="diamond">
            <a:avLst/>
          </a:prstGeom>
          <a:pattFill prst="pct75">
            <a:fgClr>
              <a:srgbClr val="0070C0"/>
            </a:fgClr>
            <a:bgClr>
              <a:schemeClr val="bg1"/>
            </a:bgClr>
          </a:patt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800" dirty="0"/>
          </a:p>
        </p:txBody>
      </p:sp>
      <p:pic>
        <p:nvPicPr>
          <p:cNvPr id="107" name="Picture 106" descr="CCR5.png">
            <a:extLst>
              <a:ext uri="{FF2B5EF4-FFF2-40B4-BE49-F238E27FC236}">
                <a16:creationId xmlns:a16="http://schemas.microsoft.com/office/drawing/2014/main" id="{8157532D-4199-954A-96D1-7AF836065461}"/>
              </a:ext>
            </a:extLst>
          </p:cNvPr>
          <p:cNvPicPr>
            <a:picLocks/>
          </p:cNvPicPr>
          <p:nvPr/>
        </p:nvPicPr>
        <p:blipFill>
          <a:blip r:embed="rId3">
            <a:grayscl/>
            <a:alphaModFix amt="78000"/>
            <a:extLst>
              <a:ext uri="{28A0092B-C50C-407E-A947-70E740481C1C}">
                <a14:useLocalDpi xmlns:a14="http://schemas.microsoft.com/office/drawing/2010/main" val="0"/>
              </a:ext>
            </a:extLst>
          </a:blip>
          <a:stretch>
            <a:fillRect/>
          </a:stretch>
        </p:blipFill>
        <p:spPr>
          <a:xfrm>
            <a:off x="3940289" y="3785882"/>
            <a:ext cx="507479" cy="872797"/>
          </a:xfrm>
          <a:prstGeom prst="rect">
            <a:avLst/>
          </a:prstGeom>
        </p:spPr>
      </p:pic>
      <p:pic>
        <p:nvPicPr>
          <p:cNvPr id="108" name="Picture 107" descr="CCR5.png">
            <a:extLst>
              <a:ext uri="{FF2B5EF4-FFF2-40B4-BE49-F238E27FC236}">
                <a16:creationId xmlns:a16="http://schemas.microsoft.com/office/drawing/2014/main" id="{19D046D1-B8F3-3141-9D5E-F7A5B4240B1B}"/>
              </a:ext>
            </a:extLst>
          </p:cNvPr>
          <p:cNvPicPr>
            <a:picLocks/>
          </p:cNvPicPr>
          <p:nvPr/>
        </p:nvPicPr>
        <p:blipFill>
          <a:blip r:embed="rId3">
            <a:grayscl/>
            <a:alphaModFix amt="78000"/>
            <a:extLst>
              <a:ext uri="{28A0092B-C50C-407E-A947-70E740481C1C}">
                <a14:useLocalDpi xmlns:a14="http://schemas.microsoft.com/office/drawing/2010/main" val="0"/>
              </a:ext>
            </a:extLst>
          </a:blip>
          <a:stretch>
            <a:fillRect/>
          </a:stretch>
        </p:blipFill>
        <p:spPr>
          <a:xfrm flipH="1">
            <a:off x="4879860" y="3785882"/>
            <a:ext cx="507479" cy="872797"/>
          </a:xfrm>
          <a:prstGeom prst="rect">
            <a:avLst/>
          </a:prstGeom>
        </p:spPr>
      </p:pic>
      <p:sp>
        <p:nvSpPr>
          <p:cNvPr id="109" name="Rectangle 75">
            <a:extLst>
              <a:ext uri="{FF2B5EF4-FFF2-40B4-BE49-F238E27FC236}">
                <a16:creationId xmlns:a16="http://schemas.microsoft.com/office/drawing/2014/main" id="{71A8AC6D-57B3-5C47-AA1A-7CC6AAABF86D}"/>
              </a:ext>
            </a:extLst>
          </p:cNvPr>
          <p:cNvSpPr>
            <a:spLocks noChangeArrowheads="1"/>
          </p:cNvSpPr>
          <p:nvPr/>
        </p:nvSpPr>
        <p:spPr bwMode="auto">
          <a:xfrm>
            <a:off x="4735851" y="4632551"/>
            <a:ext cx="753916" cy="240203"/>
          </a:xfrm>
          <a:prstGeom prst="rect">
            <a:avLst/>
          </a:prstGeom>
          <a:noFill/>
          <a:ln w="12700">
            <a:noFill/>
            <a:miter lim="800000"/>
            <a:headEnd/>
            <a:tailEnd/>
          </a:ln>
        </p:spPr>
        <p:txBody>
          <a:bodyPr lIns="52685" tIns="26789" rIns="52685" bIns="26789" anchor="ctr">
            <a:prstTxWarp prst="textNoShape">
              <a:avLst/>
            </a:prstTxWarp>
          </a:bodyPr>
          <a:lstStyle/>
          <a:p>
            <a:pPr algn="ctr" defTabSz="525066">
              <a:spcBef>
                <a:spcPct val="50000"/>
              </a:spcBef>
            </a:pPr>
            <a:r>
              <a:rPr lang="en-US" sz="1400" b="1" dirty="0">
                <a:solidFill>
                  <a:schemeClr val="tx1">
                    <a:lumMod val="65000"/>
                    <a:lumOff val="35000"/>
                  </a:schemeClr>
                </a:solidFill>
                <a:latin typeface="Arial" charset="0"/>
              </a:rPr>
              <a:t>CCR5 </a:t>
            </a:r>
          </a:p>
        </p:txBody>
      </p:sp>
      <p:sp>
        <p:nvSpPr>
          <p:cNvPr id="110" name="Rectangle 75">
            <a:extLst>
              <a:ext uri="{FF2B5EF4-FFF2-40B4-BE49-F238E27FC236}">
                <a16:creationId xmlns:a16="http://schemas.microsoft.com/office/drawing/2014/main" id="{FC009B5F-F62D-1940-BBC9-E0B83F9FA96C}"/>
              </a:ext>
            </a:extLst>
          </p:cNvPr>
          <p:cNvSpPr>
            <a:spLocks noChangeArrowheads="1"/>
          </p:cNvSpPr>
          <p:nvPr/>
        </p:nvSpPr>
        <p:spPr bwMode="auto">
          <a:xfrm>
            <a:off x="3757124" y="4647791"/>
            <a:ext cx="753916" cy="240203"/>
          </a:xfrm>
          <a:prstGeom prst="rect">
            <a:avLst/>
          </a:prstGeom>
          <a:noFill/>
          <a:ln w="12700">
            <a:noFill/>
            <a:miter lim="800000"/>
            <a:headEnd/>
            <a:tailEnd/>
          </a:ln>
        </p:spPr>
        <p:txBody>
          <a:bodyPr lIns="52685" tIns="26789" rIns="52685" bIns="26789" anchor="ctr">
            <a:prstTxWarp prst="textNoShape">
              <a:avLst/>
            </a:prstTxWarp>
          </a:bodyPr>
          <a:lstStyle/>
          <a:p>
            <a:pPr algn="ctr" defTabSz="525066">
              <a:spcBef>
                <a:spcPct val="50000"/>
              </a:spcBef>
            </a:pPr>
            <a:r>
              <a:rPr lang="en-US" sz="1400" b="1" dirty="0">
                <a:solidFill>
                  <a:schemeClr val="tx1">
                    <a:lumMod val="65000"/>
                    <a:lumOff val="35000"/>
                  </a:schemeClr>
                </a:solidFill>
                <a:latin typeface="Arial" charset="0"/>
              </a:rPr>
              <a:t>CCR5 </a:t>
            </a:r>
          </a:p>
        </p:txBody>
      </p:sp>
      <p:sp>
        <p:nvSpPr>
          <p:cNvPr id="112" name="Rectangle 75">
            <a:extLst>
              <a:ext uri="{FF2B5EF4-FFF2-40B4-BE49-F238E27FC236}">
                <a16:creationId xmlns:a16="http://schemas.microsoft.com/office/drawing/2014/main" id="{F1BB7634-961B-D54A-822A-0F0450E80017}"/>
              </a:ext>
            </a:extLst>
          </p:cNvPr>
          <p:cNvSpPr>
            <a:spLocks noChangeArrowheads="1"/>
          </p:cNvSpPr>
          <p:nvPr/>
        </p:nvSpPr>
        <p:spPr bwMode="auto">
          <a:xfrm>
            <a:off x="6172200" y="3160266"/>
            <a:ext cx="742950"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rgbClr val="137577"/>
                </a:solidFill>
                <a:latin typeface="Arial" charset="0"/>
              </a:rPr>
              <a:t>CD4</a:t>
            </a:r>
          </a:p>
        </p:txBody>
      </p:sp>
      <p:sp>
        <p:nvSpPr>
          <p:cNvPr id="113" name="Rectangle 112">
            <a:extLst>
              <a:ext uri="{FF2B5EF4-FFF2-40B4-BE49-F238E27FC236}">
                <a16:creationId xmlns:a16="http://schemas.microsoft.com/office/drawing/2014/main" id="{3F703691-77C0-4247-9FD2-4966F2DF9698}"/>
              </a:ext>
            </a:extLst>
          </p:cNvPr>
          <p:cNvSpPr>
            <a:spLocks noChangeArrowheads="1"/>
          </p:cNvSpPr>
          <p:nvPr/>
        </p:nvSpPr>
        <p:spPr bwMode="auto">
          <a:xfrm>
            <a:off x="5351846" y="2655570"/>
            <a:ext cx="1563304"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AA5A49"/>
                </a:solidFill>
                <a:latin typeface="Arial" charset="0"/>
              </a:rPr>
              <a:t>CD4 binding site</a:t>
            </a:r>
          </a:p>
        </p:txBody>
      </p:sp>
      <p:grpSp>
        <p:nvGrpSpPr>
          <p:cNvPr id="94" name="Group 93">
            <a:extLst>
              <a:ext uri="{FF2B5EF4-FFF2-40B4-BE49-F238E27FC236}">
                <a16:creationId xmlns:a16="http://schemas.microsoft.com/office/drawing/2014/main" id="{AC13D486-394B-5444-BAE4-743751C52BDF}"/>
              </a:ext>
            </a:extLst>
          </p:cNvPr>
          <p:cNvGrpSpPr/>
          <p:nvPr/>
        </p:nvGrpSpPr>
        <p:grpSpPr>
          <a:xfrm rot="5598759">
            <a:off x="3555779" y="3252551"/>
            <a:ext cx="344072" cy="51945"/>
            <a:chOff x="5161890" y="4937267"/>
            <a:chExt cx="458762" cy="69260"/>
          </a:xfrm>
        </p:grpSpPr>
        <p:cxnSp>
          <p:nvCxnSpPr>
            <p:cNvPr id="95" name="Straight Connector 94">
              <a:extLst>
                <a:ext uri="{FF2B5EF4-FFF2-40B4-BE49-F238E27FC236}">
                  <a16:creationId xmlns:a16="http://schemas.microsoft.com/office/drawing/2014/main" id="{DCBACFA0-8B83-6048-BA83-895A9E2F54C4}"/>
                </a:ext>
              </a:extLst>
            </p:cNvPr>
            <p:cNvCxnSpPr/>
            <p:nvPr/>
          </p:nvCxnSpPr>
          <p:spPr>
            <a:xfrm>
              <a:off x="5161890" y="4937267"/>
              <a:ext cx="451822"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E24EEE0-ECD5-CD45-B64A-56A93CB985BE}"/>
                </a:ext>
              </a:extLst>
            </p:cNvPr>
            <p:cNvCxnSpPr/>
            <p:nvPr/>
          </p:nvCxnSpPr>
          <p:spPr>
            <a:xfrm>
              <a:off x="5168830" y="5006527"/>
              <a:ext cx="451822"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76" name="Rectangle 75">
            <a:extLst>
              <a:ext uri="{FF2B5EF4-FFF2-40B4-BE49-F238E27FC236}">
                <a16:creationId xmlns:a16="http://schemas.microsoft.com/office/drawing/2014/main" id="{0AAB404A-0F1D-9C4B-AA42-2B3A2199F954}"/>
              </a:ext>
            </a:extLst>
          </p:cNvPr>
          <p:cNvSpPr>
            <a:spLocks noChangeArrowheads="1"/>
          </p:cNvSpPr>
          <p:nvPr/>
        </p:nvSpPr>
        <p:spPr bwMode="auto">
          <a:xfrm>
            <a:off x="44092" y="2455603"/>
            <a:ext cx="1559552" cy="292775"/>
          </a:xfrm>
          <a:prstGeom prst="rect">
            <a:avLst/>
          </a:prstGeom>
          <a:noFill/>
          <a:ln w="12700">
            <a:noFill/>
            <a:miter lim="800000"/>
            <a:headEnd/>
            <a:tailEnd/>
          </a:ln>
        </p:spPr>
        <p:txBody>
          <a:bodyPr lIns="52685" tIns="26789" rIns="52685" bIns="26789" anchor="ctr">
            <a:prstTxWarp prst="textNoShape">
              <a:avLst/>
            </a:prstTxWarp>
          </a:bodyPr>
          <a:lstStyle/>
          <a:p>
            <a:pPr algn="ctr" defTabSz="525066">
              <a:spcBef>
                <a:spcPct val="50000"/>
              </a:spcBef>
            </a:pPr>
            <a:r>
              <a:rPr lang="en-US" sz="1800" dirty="0">
                <a:solidFill>
                  <a:srgbClr val="0070C0"/>
                </a:solidFill>
                <a:latin typeface="Arial" charset="0"/>
              </a:rPr>
              <a:t>Fostemsavir</a:t>
            </a:r>
          </a:p>
        </p:txBody>
      </p:sp>
      <p:sp>
        <p:nvSpPr>
          <p:cNvPr id="3" name="Arc 2">
            <a:extLst>
              <a:ext uri="{FF2B5EF4-FFF2-40B4-BE49-F238E27FC236}">
                <a16:creationId xmlns:a16="http://schemas.microsoft.com/office/drawing/2014/main" id="{11B568EF-4B40-674F-B3F9-9ABDFB670CB0}"/>
              </a:ext>
            </a:extLst>
          </p:cNvPr>
          <p:cNvSpPr/>
          <p:nvPr/>
        </p:nvSpPr>
        <p:spPr>
          <a:xfrm>
            <a:off x="405442" y="2740680"/>
            <a:ext cx="914400" cy="830435"/>
          </a:xfrm>
          <a:prstGeom prst="arc">
            <a:avLst/>
          </a:prstGeom>
          <a:ln w="15875">
            <a:gradFill>
              <a:gsLst>
                <a:gs pos="2000">
                  <a:schemeClr val="bg1"/>
                </a:gs>
                <a:gs pos="12000">
                  <a:srgbClr val="0070C0">
                    <a:alpha val="89000"/>
                  </a:srgbClr>
                </a:gs>
                <a:gs pos="100000">
                  <a:srgbClr val="0070C0"/>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Rectangle 75">
            <a:extLst>
              <a:ext uri="{FF2B5EF4-FFF2-40B4-BE49-F238E27FC236}">
                <a16:creationId xmlns:a16="http://schemas.microsoft.com/office/drawing/2014/main" id="{E337999C-968D-6E49-8596-FE35BB4A039B}"/>
              </a:ext>
            </a:extLst>
          </p:cNvPr>
          <p:cNvSpPr>
            <a:spLocks noChangeArrowheads="1"/>
          </p:cNvSpPr>
          <p:nvPr/>
        </p:nvSpPr>
        <p:spPr bwMode="auto">
          <a:xfrm>
            <a:off x="7069920" y="2708856"/>
            <a:ext cx="2029988" cy="818158"/>
          </a:xfrm>
          <a:prstGeom prst="rect">
            <a:avLst/>
          </a:prstGeom>
          <a:noFill/>
          <a:ln w="12700">
            <a:solidFill>
              <a:srgbClr val="0070C0"/>
            </a:solidFill>
            <a:miter lim="800000"/>
            <a:headEnd/>
            <a:tailEnd/>
          </a:ln>
        </p:spPr>
        <p:txBody>
          <a:bodyPr lIns="52685" tIns="26789" rIns="52685" bIns="26789" anchor="ctr">
            <a:prstTxWarp prst="textNoShape">
              <a:avLst/>
            </a:prstTxWarp>
          </a:bodyPr>
          <a:lstStyle/>
          <a:p>
            <a:pPr defTabSz="525066">
              <a:spcBef>
                <a:spcPct val="50000"/>
              </a:spcBef>
            </a:pPr>
            <a:r>
              <a:rPr lang="en-US" sz="1200" b="1" dirty="0" err="1">
                <a:solidFill>
                  <a:srgbClr val="0070C0"/>
                </a:solidFill>
                <a:latin typeface="Arial" charset="0"/>
              </a:rPr>
              <a:t>Temsavir</a:t>
            </a:r>
            <a:endParaRPr lang="en-US" sz="1050" b="1" dirty="0">
              <a:solidFill>
                <a:srgbClr val="0070C0"/>
              </a:solidFill>
              <a:latin typeface="Arial" charset="0"/>
            </a:endParaRPr>
          </a:p>
          <a:p>
            <a:pPr defTabSz="525066">
              <a:spcBef>
                <a:spcPts val="300"/>
              </a:spcBef>
            </a:pPr>
            <a:r>
              <a:rPr lang="en-US" sz="1050" dirty="0">
                <a:solidFill>
                  <a:srgbClr val="0070C0"/>
                </a:solidFill>
                <a:latin typeface="Arial" charset="0"/>
              </a:rPr>
              <a:t>Binds near CD4 binding site and prevents gp120 conformational change required for attachment</a:t>
            </a:r>
          </a:p>
        </p:txBody>
      </p:sp>
      <p:sp>
        <p:nvSpPr>
          <p:cNvPr id="79" name="Diamond 78">
            <a:extLst>
              <a:ext uri="{FF2B5EF4-FFF2-40B4-BE49-F238E27FC236}">
                <a16:creationId xmlns:a16="http://schemas.microsoft.com/office/drawing/2014/main" id="{B2B51719-CC73-524A-9D31-145D03CAE15F}"/>
              </a:ext>
            </a:extLst>
          </p:cNvPr>
          <p:cNvSpPr/>
          <p:nvPr/>
        </p:nvSpPr>
        <p:spPr>
          <a:xfrm>
            <a:off x="7903972" y="2756158"/>
            <a:ext cx="182880" cy="182880"/>
          </a:xfrm>
          <a:prstGeom prst="diamond">
            <a:avLst/>
          </a:prstGeom>
          <a:pattFill prst="pct75">
            <a:fgClr>
              <a:srgbClr val="0070C0"/>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800" dirty="0">
              <a:solidFill>
                <a:srgbClr val="003297"/>
              </a:solidFill>
            </a:endParaRPr>
          </a:p>
        </p:txBody>
      </p:sp>
      <p:sp>
        <p:nvSpPr>
          <p:cNvPr id="80" name="Diamond 79">
            <a:extLst>
              <a:ext uri="{FF2B5EF4-FFF2-40B4-BE49-F238E27FC236}">
                <a16:creationId xmlns:a16="http://schemas.microsoft.com/office/drawing/2014/main" id="{47AAB0DE-7D28-D24E-914D-2EE6DA5E1AA8}"/>
              </a:ext>
            </a:extLst>
          </p:cNvPr>
          <p:cNvSpPr/>
          <p:nvPr/>
        </p:nvSpPr>
        <p:spPr>
          <a:xfrm>
            <a:off x="8163949" y="2756158"/>
            <a:ext cx="182880" cy="182880"/>
          </a:xfrm>
          <a:prstGeom prst="diamond">
            <a:avLst/>
          </a:prstGeom>
          <a:pattFill prst="pct75">
            <a:fgClr>
              <a:srgbClr val="0070C0"/>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800" dirty="0">
              <a:solidFill>
                <a:srgbClr val="003297"/>
              </a:solidFill>
            </a:endParaRPr>
          </a:p>
        </p:txBody>
      </p:sp>
      <p:sp>
        <p:nvSpPr>
          <p:cNvPr id="85" name="Diamond 84">
            <a:extLst>
              <a:ext uri="{FF2B5EF4-FFF2-40B4-BE49-F238E27FC236}">
                <a16:creationId xmlns:a16="http://schemas.microsoft.com/office/drawing/2014/main" id="{84CED226-01AE-2847-8FDE-8891C4D1AF20}"/>
              </a:ext>
            </a:extLst>
          </p:cNvPr>
          <p:cNvSpPr/>
          <p:nvPr/>
        </p:nvSpPr>
        <p:spPr>
          <a:xfrm>
            <a:off x="8441855" y="2756158"/>
            <a:ext cx="182880" cy="182880"/>
          </a:xfrm>
          <a:prstGeom prst="diamond">
            <a:avLst/>
          </a:prstGeom>
          <a:pattFill prst="pct75">
            <a:fgClr>
              <a:srgbClr val="0070C0"/>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800" dirty="0">
              <a:solidFill>
                <a:srgbClr val="003297"/>
              </a:solidFill>
            </a:endParaRPr>
          </a:p>
        </p:txBody>
      </p:sp>
      <p:sp>
        <p:nvSpPr>
          <p:cNvPr id="82" name="Oval 8">
            <a:extLst>
              <a:ext uri="{FF2B5EF4-FFF2-40B4-BE49-F238E27FC236}">
                <a16:creationId xmlns:a16="http://schemas.microsoft.com/office/drawing/2014/main" id="{6789806C-1027-871F-9A5C-6CD8DD122DCA}"/>
              </a:ext>
            </a:extLst>
          </p:cNvPr>
          <p:cNvSpPr/>
          <p:nvPr/>
        </p:nvSpPr>
        <p:spPr>
          <a:xfrm flipH="1">
            <a:off x="5895300" y="4373389"/>
            <a:ext cx="886500" cy="359132"/>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16585711"/>
      </p:ext>
    </p:extLst>
  </p:cSld>
  <p:clrMapOvr>
    <a:masterClrMapping/>
  </p:clrMapOvr>
  <mc:AlternateContent xmlns:mc="http://schemas.openxmlformats.org/markup-compatibility/2006" xmlns:p14="http://schemas.microsoft.com/office/powerpoint/2010/main">
    <mc:Choice Requires="p14">
      <p:transition p14:dur="0" advTm="55658"/>
    </mc:Choice>
    <mc:Fallback xmlns="">
      <p:transition advTm="5565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dirty="0"/>
              <a:t>Fostemsavir</a:t>
            </a:r>
            <a:endParaRPr lang="en-US" dirty="0">
              <a:solidFill>
                <a:schemeClr val="accent2">
                  <a:lumMod val="20000"/>
                  <a:lumOff val="80000"/>
                </a:schemeClr>
              </a:solidFill>
            </a:endParaRPr>
          </a:p>
        </p:txBody>
      </p:sp>
      <p:sp>
        <p:nvSpPr>
          <p:cNvPr id="4" name="Text Placeholder 3">
            <a:extLst>
              <a:ext uri="{FF2B5EF4-FFF2-40B4-BE49-F238E27FC236}">
                <a16:creationId xmlns:a16="http://schemas.microsoft.com/office/drawing/2014/main" id="{B0471428-A276-F044-A9E6-4FEB990D8206}"/>
              </a:ext>
            </a:extLst>
          </p:cNvPr>
          <p:cNvSpPr>
            <a:spLocks noGrp="1"/>
          </p:cNvSpPr>
          <p:nvPr>
            <p:ph type="body" sz="quarter" idx="14"/>
          </p:nvPr>
        </p:nvSpPr>
        <p:spPr/>
        <p:txBody>
          <a:bodyPr/>
          <a:lstStyle/>
          <a:p>
            <a:r>
              <a:rPr lang="en-US" dirty="0"/>
              <a:t>Source: Fostemsavir Prescribing Information</a:t>
            </a:r>
          </a:p>
        </p:txBody>
      </p:sp>
      <p:sp>
        <p:nvSpPr>
          <p:cNvPr id="3" name="Content Placeholder 2">
            <a:extLst>
              <a:ext uri="{FF2B5EF4-FFF2-40B4-BE49-F238E27FC236}">
                <a16:creationId xmlns:a16="http://schemas.microsoft.com/office/drawing/2014/main" id="{01D01EFF-AAED-BF47-B878-7D80692496BB}"/>
              </a:ext>
            </a:extLst>
          </p:cNvPr>
          <p:cNvSpPr>
            <a:spLocks noGrp="1"/>
          </p:cNvSpPr>
          <p:nvPr>
            <p:ph sz="half" idx="2"/>
          </p:nvPr>
        </p:nvSpPr>
        <p:spPr/>
        <p:txBody>
          <a:bodyPr>
            <a:normAutofit/>
          </a:bodyPr>
          <a:lstStyle/>
          <a:p>
            <a:r>
              <a:rPr lang="en-US" b="1" dirty="0"/>
              <a:t>Indication</a:t>
            </a:r>
          </a:p>
          <a:p>
            <a:pPr lvl="1"/>
            <a:r>
              <a:rPr lang="en-US" dirty="0"/>
              <a:t>Heavily treatment-experienced adults with multidrug-resistant HIV-1</a:t>
            </a:r>
          </a:p>
          <a:p>
            <a:r>
              <a:rPr lang="en-US" b="1" dirty="0"/>
              <a:t>Drug-drug interactions</a:t>
            </a:r>
          </a:p>
          <a:p>
            <a:pPr lvl="1"/>
            <a:r>
              <a:rPr lang="en-US" dirty="0"/>
              <a:t>Avoid: strong CYP3A4 inducers (e.g., rifampin, phenytoin, carbamazepine, St. John’s wort), grazoprevir, </a:t>
            </a:r>
            <a:r>
              <a:rPr lang="en-US" dirty="0" err="1"/>
              <a:t>voxilaprevir</a:t>
            </a:r>
            <a:r>
              <a:rPr lang="en-US" dirty="0"/>
              <a:t>, &gt;30 mcg/day ethinyl estradiol</a:t>
            </a:r>
          </a:p>
          <a:p>
            <a:pPr lvl="1"/>
            <a:r>
              <a:rPr lang="en-US" dirty="0"/>
              <a:t>Use with caution if prolonged QTc or taking meds known to cause torsade de pointes</a:t>
            </a:r>
          </a:p>
          <a:p>
            <a:pPr lvl="1"/>
            <a:r>
              <a:rPr lang="en-US" dirty="0"/>
              <a:t>Consider statin dose adjustment (use lowest possible statin starting dose)</a:t>
            </a:r>
          </a:p>
          <a:p>
            <a:r>
              <a:rPr lang="en-US" b="1" dirty="0"/>
              <a:t>Use during pregnancy</a:t>
            </a:r>
          </a:p>
          <a:p>
            <a:pPr lvl="1"/>
            <a:r>
              <a:rPr lang="en-US" dirty="0"/>
              <a:t>Insufficient data</a:t>
            </a:r>
          </a:p>
          <a:p>
            <a:pPr lvl="1"/>
            <a:endParaRPr lang="en-US" dirty="0"/>
          </a:p>
        </p:txBody>
      </p:sp>
    </p:spTree>
    <p:extLst>
      <p:ext uri="{BB962C8B-B14F-4D97-AF65-F5344CB8AC3E}">
        <p14:creationId xmlns:p14="http://schemas.microsoft.com/office/powerpoint/2010/main" val="2850598849"/>
      </p:ext>
    </p:extLst>
  </p:cSld>
  <p:clrMapOvr>
    <a:masterClrMapping/>
  </p:clrMapOvr>
  <p:transition spd="slow" advTm="8370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pPr>
              <a:lnSpc>
                <a:spcPts val="3000"/>
              </a:lnSpc>
            </a:pPr>
            <a:r>
              <a:rPr lang="en-US" sz="2100" b="0" dirty="0"/>
              <a:t>Fostemsavir for Heavily Treatment-Experienced Individuals</a:t>
            </a:r>
            <a:br>
              <a:rPr lang="en-US" dirty="0"/>
            </a:br>
            <a:r>
              <a:rPr lang="en-US" dirty="0"/>
              <a:t>BRIGHTE Study (Week 48 Data)</a:t>
            </a:r>
          </a:p>
        </p:txBody>
      </p:sp>
    </p:spTree>
    <p:extLst>
      <p:ext uri="{BB962C8B-B14F-4D97-AF65-F5344CB8AC3E}">
        <p14:creationId xmlns:p14="http://schemas.microsoft.com/office/powerpoint/2010/main" val="483075171"/>
      </p:ext>
    </p:extLst>
  </p:cSld>
  <p:clrMapOvr>
    <a:masterClrMapping/>
  </p:clrMapOvr>
  <p:transition spd="slow" advTm="21920"/>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1_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6" ma:contentTypeDescription="Create a new document." ma:contentTypeScope="" ma:versionID="ef8fa8eeefc21b89177794e1303e7a7a">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f372d9f95e1e9a5b6001f500014b4871"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0C5F2D8-E54C-48E6-917A-393735B8F9F0}">
  <ds:schemaRefs>
    <ds:schemaRef ds:uri="http://schemas.microsoft.com/sharepoint/v3/contenttype/forms"/>
  </ds:schemaRefs>
</ds:datastoreItem>
</file>

<file path=customXml/itemProps2.xml><?xml version="1.0" encoding="utf-8"?>
<ds:datastoreItem xmlns:ds="http://schemas.openxmlformats.org/officeDocument/2006/customXml" ds:itemID="{5609A695-D3C3-4FC8-BEE4-CFE2F2BAD0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4BEA24-D4C2-497F-87AF-CF2DBE1DB8E8}">
  <ds:schemaRefs>
    <ds:schemaRef ds:uri="http://schemas.microsoft.com/office/2006/metadata/properties"/>
    <ds:schemaRef ds:uri="http://schemas.microsoft.com/office/infopath/2007/PartnerControls"/>
    <ds:schemaRef ds:uri="ab06a5aa-8e31-4bdb-9b13-38c58a92ec8a"/>
    <ds:schemaRef ds:uri="b7aca33b-70f7-4b35-941e-ee6681619fcd"/>
  </ds:schemaRefs>
</ds:datastoreItem>
</file>

<file path=docProps/app.xml><?xml version="1.0" encoding="utf-8"?>
<Properties xmlns="http://schemas.openxmlformats.org/officeDocument/2006/extended-properties" xmlns:vt="http://schemas.openxmlformats.org/officeDocument/2006/docPropsVTypes">
  <Template>NCRC.thmx</Template>
  <TotalTime>51015</TotalTime>
  <Words>1318</Words>
  <Application>Microsoft Macintosh PowerPoint</Application>
  <PresentationFormat>On-screen Show (16:9)</PresentationFormat>
  <Paragraphs>202</Paragraphs>
  <Slides>22</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Corbel</vt:lpstr>
      <vt:lpstr>Geneva</vt:lpstr>
      <vt:lpstr>Lucida Grande</vt:lpstr>
      <vt:lpstr>Symbol</vt:lpstr>
      <vt:lpstr>Times New Roman</vt:lpstr>
      <vt:lpstr>NCRC</vt:lpstr>
      <vt:lpstr>1_NCRC</vt:lpstr>
      <vt:lpstr>Fostemsavir</vt:lpstr>
      <vt:lpstr>Dr. Wood has no financial conflicts of interest or disclosures.</vt:lpstr>
      <vt:lpstr>PowerPoint Presentation</vt:lpstr>
      <vt:lpstr>Fostemsavir</vt:lpstr>
      <vt:lpstr>Fostemsavir: Hydrolysis by Alkaline Phosphatase</vt:lpstr>
      <vt:lpstr>Temsavir (Active Drug)</vt:lpstr>
      <vt:lpstr>HIV Entry Inhibitors Fostemsavir: Attachment Inhibitor</vt:lpstr>
      <vt:lpstr>Fostemsavir</vt:lpstr>
      <vt:lpstr>Fostemsavir for Heavily Treatment-Experienced Individuals BRIGHTE Study (Week 48 Data)</vt:lpstr>
      <vt:lpstr>Fostemsavir for Heavily Treatment-Experienced Individuals BRIGHTE Study (Week 48): Background</vt:lpstr>
      <vt:lpstr>Fostemsavir for Heavily-Treatment Experienced Individuals BRIGHTE Study (Week 48): Baseline Characteristics</vt:lpstr>
      <vt:lpstr>Fostemsavir for Heavily Treatment-Experienced Individuals BRIGHTE Study (Week 48): Results</vt:lpstr>
      <vt:lpstr>Fostemsavir for Heavily Treatment-Experienced Individuals BRIGHTE Study (Week 48): Results</vt:lpstr>
      <vt:lpstr>Fostemsavir for Heavily Treatment-Experienced Individuals BRIGHTE Study (Week 96 Data)</vt:lpstr>
      <vt:lpstr>Fostemsavir for Heavily Treatment-Experienced Individuals BRIGHTE Study (Week 96): Results</vt:lpstr>
      <vt:lpstr>Fostemsavir for Heavily Treatment-Experienced Individuals BRIGHTE Study (Week 96): Results</vt:lpstr>
      <vt:lpstr>Fostemsavir for Heavily Treatment-Experienced Individuals BRIGHTE Study (Week 96): Results</vt:lpstr>
      <vt:lpstr>Fostemsavir Resistance</vt:lpstr>
      <vt:lpstr>Fostemsavir for Heavily Treatment-Experienced Individuals BRIGHTE Study (Week 96): Virologic Failures</vt:lpstr>
      <vt:lpstr>Fostemsavir (FTR): Resistance Testing &amp; Cross Resistance </vt:lpstr>
      <vt:lpstr>Fostemsavir: 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2265</cp:revision>
  <cp:lastPrinted>2008-02-05T14:34:24Z</cp:lastPrinted>
  <dcterms:created xsi:type="dcterms:W3CDTF">2010-11-28T05:36:22Z</dcterms:created>
  <dcterms:modified xsi:type="dcterms:W3CDTF">2022-10-14T20:00:39Z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