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ink/ink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5.xml" ContentType="application/inkml+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 id="2147483762" r:id="rId5"/>
  </p:sldMasterIdLst>
  <p:notesMasterIdLst>
    <p:notesMasterId r:id="rId31"/>
  </p:notesMasterIdLst>
  <p:handoutMasterIdLst>
    <p:handoutMasterId r:id="rId32"/>
  </p:handoutMasterIdLst>
  <p:sldIdLst>
    <p:sldId id="1114" r:id="rId6"/>
    <p:sldId id="1119" r:id="rId7"/>
    <p:sldId id="1366" r:id="rId8"/>
    <p:sldId id="1200" r:id="rId9"/>
    <p:sldId id="1202" r:id="rId10"/>
    <p:sldId id="1361" r:id="rId11"/>
    <p:sldId id="1198" r:id="rId12"/>
    <p:sldId id="944" r:id="rId13"/>
    <p:sldId id="1313" r:id="rId14"/>
    <p:sldId id="1356" r:id="rId15"/>
    <p:sldId id="1304" r:id="rId16"/>
    <p:sldId id="1365" r:id="rId17"/>
    <p:sldId id="1191" r:id="rId18"/>
    <p:sldId id="1316" r:id="rId19"/>
    <p:sldId id="1201" r:id="rId20"/>
    <p:sldId id="1185" r:id="rId21"/>
    <p:sldId id="1186" r:id="rId22"/>
    <p:sldId id="1140" r:id="rId23"/>
    <p:sldId id="1362" r:id="rId24"/>
    <p:sldId id="1363" r:id="rId25"/>
    <p:sldId id="1364" r:id="rId26"/>
    <p:sldId id="1358" r:id="rId27"/>
    <p:sldId id="1088" r:id="rId28"/>
    <p:sldId id="1359" r:id="rId29"/>
    <p:sldId id="1551" r:id="rId3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F8D"/>
    <a:srgbClr val="696969"/>
    <a:srgbClr val="ECEC00"/>
    <a:srgbClr val="0073A0"/>
    <a:srgbClr val="0077A5"/>
    <a:srgbClr val="0A6697"/>
    <a:srgbClr val="00487B"/>
    <a:srgbClr val="085997"/>
    <a:srgbClr val="006D97"/>
    <a:srgbClr val="008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72570" autoAdjust="0"/>
  </p:normalViewPr>
  <p:slideViewPr>
    <p:cSldViewPr snapToGrid="0" showGuides="1">
      <p:cViewPr varScale="1">
        <p:scale>
          <a:sx n="124" d="100"/>
          <a:sy n="124" d="100"/>
        </p:scale>
        <p:origin x="2200"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729120897809"/>
          <c:y val="0.104040152875627"/>
          <c:w val="0.86249892263751016"/>
          <c:h val="0.7839833617289067"/>
        </c:manualLayout>
      </c:layout>
      <c:barChart>
        <c:barDir val="col"/>
        <c:grouping val="clustered"/>
        <c:varyColors val="0"/>
        <c:ser>
          <c:idx val="0"/>
          <c:order val="0"/>
          <c:tx>
            <c:strRef>
              <c:f>Sheet1!$B$1</c:f>
              <c:strCache>
                <c:ptCount val="1"/>
                <c:pt idx="0">
                  <c:v>MVC once daily + OBT</c:v>
                </c:pt>
              </c:strCache>
            </c:strRef>
          </c:tx>
          <c:spPr>
            <a:gradFill flip="none" rotWithShape="1">
              <a:gsLst>
                <a:gs pos="0">
                  <a:srgbClr val="735C20"/>
                </a:gs>
                <a:gs pos="100000">
                  <a:srgbClr val="C8A639"/>
                </a:gs>
              </a:gsLst>
              <a:lin ang="0" scaled="1"/>
              <a:tileRect/>
            </a:gradFill>
            <a:ln w="12700">
              <a:noFill/>
            </a:ln>
            <a:effectLst/>
            <a:scene3d>
              <a:camera prst="orthographicFront"/>
              <a:lightRig rig="threePt" dir="t"/>
            </a:scene3d>
            <a:sp3d>
              <a:bevelT/>
            </a:sp3d>
          </c:spPr>
          <c:invertIfNegative val="0"/>
          <c:dPt>
            <c:idx val="0"/>
            <c:invertIfNegative val="0"/>
            <c:bubble3D val="0"/>
            <c:spPr>
              <a:gradFill flip="none" rotWithShape="1">
                <a:gsLst>
                  <a:gs pos="0">
                    <a:srgbClr val="735C20"/>
                  </a:gs>
                  <a:gs pos="99000">
                    <a:srgbClr val="D3A216"/>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0-ED4A-524D-B961-9651E3714E0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Sheet1!$B$2:$B$3</c:f>
              <c:numCache>
                <c:formatCode>0</c:formatCode>
                <c:ptCount val="2"/>
                <c:pt idx="0">
                  <c:v>42</c:v>
                </c:pt>
                <c:pt idx="1">
                  <c:v>45</c:v>
                </c:pt>
              </c:numCache>
            </c:numRef>
          </c:val>
          <c:extLst>
            <c:ext xmlns:c16="http://schemas.microsoft.com/office/drawing/2014/chart" uri="{C3380CC4-5D6E-409C-BE32-E72D297353CC}">
              <c16:uniqueId val="{00000000-4DF8-6445-B358-8AC11A91E949}"/>
            </c:ext>
          </c:extLst>
        </c:ser>
        <c:ser>
          <c:idx val="1"/>
          <c:order val="1"/>
          <c:tx>
            <c:strRef>
              <c:f>Sheet1!$C$1</c:f>
              <c:strCache>
                <c:ptCount val="1"/>
                <c:pt idx="0">
                  <c:v>MVC twice daily + OBT</c:v>
                </c:pt>
              </c:strCache>
            </c:strRef>
          </c:tx>
          <c:spPr>
            <a:gradFill>
              <a:gsLst>
                <a:gs pos="0">
                  <a:srgbClr val="613E62"/>
                </a:gs>
                <a:gs pos="99000">
                  <a:srgbClr val="B775B8"/>
                </a:gs>
              </a:gsLst>
              <a:lin ang="0" scaled="1"/>
            </a:gra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Sheet1!$C$2:$C$3</c:f>
              <c:numCache>
                <c:formatCode>0</c:formatCode>
                <c:ptCount val="2"/>
                <c:pt idx="0">
                  <c:v>46</c:v>
                </c:pt>
                <c:pt idx="1">
                  <c:v>45</c:v>
                </c:pt>
              </c:numCache>
            </c:numRef>
          </c:val>
          <c:extLst>
            <c:ext xmlns:c16="http://schemas.microsoft.com/office/drawing/2014/chart" uri="{C3380CC4-5D6E-409C-BE32-E72D297353CC}">
              <c16:uniqueId val="{00000001-4DF8-6445-B358-8AC11A91E949}"/>
            </c:ext>
          </c:extLst>
        </c:ser>
        <c:ser>
          <c:idx val="2"/>
          <c:order val="2"/>
          <c:tx>
            <c:strRef>
              <c:f>Sheet1!$D$1</c:f>
              <c:strCache>
                <c:ptCount val="1"/>
                <c:pt idx="0">
                  <c:v>Placebo + OBT</c:v>
                </c:pt>
              </c:strCache>
            </c:strRef>
          </c:tx>
          <c:spPr>
            <a:gradFill>
              <a:gsLst>
                <a:gs pos="0">
                  <a:srgbClr val="004B7F"/>
                </a:gs>
                <a:gs pos="98000">
                  <a:srgbClr val="418FD4"/>
                </a:gs>
              </a:gsLst>
              <a:lin ang="0" scaled="1"/>
            </a:gra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Sheet1!$D$2:$D$3</c:f>
              <c:numCache>
                <c:formatCode>0</c:formatCode>
                <c:ptCount val="2"/>
                <c:pt idx="0">
                  <c:v>16</c:v>
                </c:pt>
                <c:pt idx="1">
                  <c:v>18</c:v>
                </c:pt>
              </c:numCache>
            </c:numRef>
          </c:val>
          <c:extLst>
            <c:ext xmlns:c16="http://schemas.microsoft.com/office/drawing/2014/chart" uri="{C3380CC4-5D6E-409C-BE32-E72D297353CC}">
              <c16:uniqueId val="{00000002-4DF8-6445-B358-8AC11A91E949}"/>
            </c:ext>
          </c:extLst>
        </c:ser>
        <c:dLbls>
          <c:showLegendKey val="0"/>
          <c:showVal val="1"/>
          <c:showCatName val="0"/>
          <c:showSerName val="0"/>
          <c:showPercent val="0"/>
          <c:showBubbleSize val="0"/>
        </c:dLbls>
        <c:gapWidth val="125"/>
        <c:axId val="-2098023928"/>
        <c:axId val="-2087643896"/>
      </c:barChart>
      <c:catAx>
        <c:axId val="-209802392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87643896"/>
        <c:crosses val="autoZero"/>
        <c:auto val="1"/>
        <c:lblAlgn val="ctr"/>
        <c:lblOffset val="50"/>
        <c:tickLblSkip val="1"/>
        <c:tickMarkSkip val="1"/>
        <c:noMultiLvlLbl val="0"/>
      </c:catAx>
      <c:valAx>
        <c:axId val="-2087643896"/>
        <c:scaling>
          <c:orientation val="minMax"/>
          <c:max val="80"/>
          <c:min val="0"/>
        </c:scaling>
        <c:delete val="0"/>
        <c:axPos val="l"/>
        <c:title>
          <c:tx>
            <c:rich>
              <a:bodyPr/>
              <a:lstStyle/>
              <a:p>
                <a:pPr>
                  <a:defRPr/>
                </a:pPr>
                <a:r>
                  <a:rPr lang="en-US"/>
                  <a:t>HIV RNA &lt;50 copies/mL (%)</a:t>
                </a:r>
              </a:p>
            </c:rich>
          </c:tx>
          <c:layout>
            <c:manualLayout>
              <c:xMode val="edge"/>
              <c:yMode val="edge"/>
              <c:x val="1.1173239522642167E-2"/>
              <c:y val="0.12630320332765421"/>
            </c:manualLayout>
          </c:layout>
          <c:overlay val="0"/>
        </c:title>
        <c:numFmt formatCode="0" sourceLinked="0"/>
        <c:majorTickMark val="out"/>
        <c:minorTickMark val="none"/>
        <c:tickLblPos val="nextTo"/>
        <c:spPr>
          <a:ln w="6350" cmpd="sng">
            <a:solidFill>
              <a:srgbClr val="000000"/>
            </a:solidFill>
          </a:ln>
        </c:spPr>
        <c:txPr>
          <a:bodyPr rot="0" vert="horz"/>
          <a:lstStyle/>
          <a:p>
            <a:pPr>
              <a:defRPr/>
            </a:pPr>
            <a:endParaRPr lang="en-US"/>
          </a:p>
        </c:txPr>
        <c:crossAx val="-2098023928"/>
        <c:crosses val="autoZero"/>
        <c:crossBetween val="between"/>
        <c:majorUnit val="20"/>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600"/>
            </a:pPr>
            <a:endParaRPr lang="en-US"/>
          </a:p>
        </c:txPr>
      </c:legendEntry>
      <c:layout>
        <c:manualLayout>
          <c:xMode val="edge"/>
          <c:yMode val="edge"/>
          <c:x val="0.1496565301332955"/>
          <c:y val="2.3868398029193699E-3"/>
          <c:w val="0.82257110683863988"/>
          <c:h val="8.157595432149930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89428370467792"/>
          <c:y val="0.104040152875627"/>
          <c:w val="0.85207755294967247"/>
          <c:h val="0.80737509784961103"/>
        </c:manualLayout>
      </c:layout>
      <c:barChart>
        <c:barDir val="col"/>
        <c:grouping val="clustered"/>
        <c:varyColors val="0"/>
        <c:ser>
          <c:idx val="0"/>
          <c:order val="0"/>
          <c:tx>
            <c:strRef>
              <c:f>Sheet1!$B$1</c:f>
              <c:strCache>
                <c:ptCount val="1"/>
                <c:pt idx="0">
                  <c:v>MVC once daily + OBT</c:v>
                </c:pt>
              </c:strCache>
            </c:strRef>
          </c:tx>
          <c:spPr>
            <a:gradFill>
              <a:gsLst>
                <a:gs pos="0">
                  <a:srgbClr val="735C20"/>
                </a:gs>
                <a:gs pos="100000">
                  <a:srgbClr val="C8A639"/>
                </a:gs>
              </a:gsLst>
              <a:lin ang="0" scaled="1"/>
            </a:gra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Sheet1!$B$2:$B$3</c:f>
              <c:numCache>
                <c:formatCode>0</c:formatCode>
                <c:ptCount val="2"/>
                <c:pt idx="0">
                  <c:v>113</c:v>
                </c:pt>
                <c:pt idx="1">
                  <c:v>122</c:v>
                </c:pt>
              </c:numCache>
            </c:numRef>
          </c:val>
          <c:extLst>
            <c:ext xmlns:c16="http://schemas.microsoft.com/office/drawing/2014/chart" uri="{C3380CC4-5D6E-409C-BE32-E72D297353CC}">
              <c16:uniqueId val="{00000000-B87B-E34A-BD34-F59DA0085BB7}"/>
            </c:ext>
          </c:extLst>
        </c:ser>
        <c:ser>
          <c:idx val="1"/>
          <c:order val="1"/>
          <c:tx>
            <c:strRef>
              <c:f>Sheet1!$C$1</c:f>
              <c:strCache>
                <c:ptCount val="1"/>
                <c:pt idx="0">
                  <c:v>MVC twice daily + OBT</c:v>
                </c:pt>
              </c:strCache>
            </c:strRef>
          </c:tx>
          <c:spPr>
            <a:gradFill>
              <a:gsLst>
                <a:gs pos="0">
                  <a:srgbClr val="613E62"/>
                </a:gs>
                <a:gs pos="99000">
                  <a:srgbClr val="B775B8"/>
                </a:gs>
              </a:gsLst>
              <a:lin ang="0" scaled="1"/>
            </a:gra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Sheet1!$C$2:$C$3</c:f>
              <c:numCache>
                <c:formatCode>0</c:formatCode>
                <c:ptCount val="2"/>
                <c:pt idx="0">
                  <c:v>122</c:v>
                </c:pt>
                <c:pt idx="1">
                  <c:v>128</c:v>
                </c:pt>
              </c:numCache>
            </c:numRef>
          </c:val>
          <c:extLst>
            <c:ext xmlns:c16="http://schemas.microsoft.com/office/drawing/2014/chart" uri="{C3380CC4-5D6E-409C-BE32-E72D297353CC}">
              <c16:uniqueId val="{00000001-B87B-E34A-BD34-F59DA0085BB7}"/>
            </c:ext>
          </c:extLst>
        </c:ser>
        <c:ser>
          <c:idx val="2"/>
          <c:order val="2"/>
          <c:tx>
            <c:strRef>
              <c:f>Sheet1!$D$1</c:f>
              <c:strCache>
                <c:ptCount val="1"/>
                <c:pt idx="0">
                  <c:v>Placebo + OBT</c:v>
                </c:pt>
              </c:strCache>
            </c:strRef>
          </c:tx>
          <c:spPr>
            <a:gradFill>
              <a:gsLst>
                <a:gs pos="0">
                  <a:srgbClr val="004B7F"/>
                </a:gs>
                <a:gs pos="98000">
                  <a:srgbClr val="418FD4"/>
                </a:gs>
              </a:gsLst>
              <a:lin ang="0" scaled="0"/>
            </a:gra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MOTIVATE 1</c:v>
                </c:pt>
                <c:pt idx="1">
                  <c:v>MOTIVATE 2</c:v>
                </c:pt>
              </c:strCache>
            </c:strRef>
          </c:cat>
          <c:val>
            <c:numRef>
              <c:f>Sheet1!$D$2:$D$3</c:f>
              <c:numCache>
                <c:formatCode>0</c:formatCode>
                <c:ptCount val="2"/>
                <c:pt idx="0">
                  <c:v>54</c:v>
                </c:pt>
                <c:pt idx="1">
                  <c:v>69</c:v>
                </c:pt>
              </c:numCache>
            </c:numRef>
          </c:val>
          <c:extLst>
            <c:ext xmlns:c16="http://schemas.microsoft.com/office/drawing/2014/chart" uri="{C3380CC4-5D6E-409C-BE32-E72D297353CC}">
              <c16:uniqueId val="{00000002-B87B-E34A-BD34-F59DA0085BB7}"/>
            </c:ext>
          </c:extLst>
        </c:ser>
        <c:dLbls>
          <c:showLegendKey val="0"/>
          <c:showVal val="1"/>
          <c:showCatName val="0"/>
          <c:showSerName val="0"/>
          <c:showPercent val="0"/>
          <c:showBubbleSize val="0"/>
        </c:dLbls>
        <c:gapWidth val="125"/>
        <c:axId val="-2087477016"/>
        <c:axId val="-2086779880"/>
      </c:barChart>
      <c:catAx>
        <c:axId val="-208747701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86779880"/>
        <c:crosses val="autoZero"/>
        <c:auto val="1"/>
        <c:lblAlgn val="ctr"/>
        <c:lblOffset val="50"/>
        <c:tickLblSkip val="1"/>
        <c:tickMarkSkip val="1"/>
        <c:noMultiLvlLbl val="0"/>
      </c:catAx>
      <c:valAx>
        <c:axId val="-2086779880"/>
        <c:scaling>
          <c:orientation val="minMax"/>
          <c:max val="150"/>
          <c:min val="0"/>
        </c:scaling>
        <c:delete val="0"/>
        <c:axPos val="l"/>
        <c:numFmt formatCode="0" sourceLinked="0"/>
        <c:majorTickMark val="out"/>
        <c:minorTickMark val="none"/>
        <c:tickLblPos val="nextTo"/>
        <c:spPr>
          <a:ln w="6350" cmpd="sng">
            <a:solidFill>
              <a:srgbClr val="000000"/>
            </a:solidFill>
          </a:ln>
        </c:spPr>
        <c:txPr>
          <a:bodyPr rot="0" vert="horz"/>
          <a:lstStyle/>
          <a:p>
            <a:pPr>
              <a:defRPr/>
            </a:pPr>
            <a:endParaRPr lang="en-US"/>
          </a:p>
        </c:txPr>
        <c:crossAx val="-2087477016"/>
        <c:crosses val="autoZero"/>
        <c:crossBetween val="between"/>
        <c:majorUnit val="30"/>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600"/>
            </a:pPr>
            <a:endParaRPr lang="en-US"/>
          </a:p>
        </c:txPr>
      </c:legendEntry>
      <c:layout>
        <c:manualLayout>
          <c:xMode val="edge"/>
          <c:yMode val="edge"/>
          <c:x val="0.13091598890166337"/>
          <c:y val="2.3868398029193699E-3"/>
          <c:w val="0.85056902169892823"/>
          <c:h val="8.157595432149930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08.38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36.55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08.38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36.55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08.38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23:30:36.55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65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43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87965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75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048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61613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464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68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64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12476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906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60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endParaRPr lang="en-US" dirty="0"/>
          </a:p>
        </p:txBody>
      </p:sp>
    </p:spTree>
    <p:extLst>
      <p:ext uri="{BB962C8B-B14F-4D97-AF65-F5344CB8AC3E}">
        <p14:creationId xmlns:p14="http://schemas.microsoft.com/office/powerpoint/2010/main" val="352961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tx1"/>
              </a:solidFill>
            </a:endParaRPr>
          </a:p>
        </p:txBody>
      </p:sp>
    </p:spTree>
    <p:extLst>
      <p:ext uri="{BB962C8B-B14F-4D97-AF65-F5344CB8AC3E}">
        <p14:creationId xmlns:p14="http://schemas.microsoft.com/office/powerpoint/2010/main" val="24429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311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05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6787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mbrane_Low">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4" name="Rectangle 3"/>
          <p:cNvSpPr>
            <a:spLocks noChangeArrowheads="1"/>
          </p:cNvSpPr>
          <p:nvPr userDrawn="1"/>
        </p:nvSpPr>
        <p:spPr bwMode="ltGray">
          <a:xfrm>
            <a:off x="-5856" y="4337050"/>
            <a:ext cx="9162288" cy="816002"/>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lIns="68589" tIns="34295" rIns="68589" bIns="34295">
            <a:prstTxWarp prst="textNoShape">
              <a:avLst/>
            </a:prstTxWarp>
          </a:bodyPr>
          <a:lstStyle/>
          <a:p>
            <a:r>
              <a:rPr lang="en-US" dirty="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098" y="3973954"/>
            <a:ext cx="9235441" cy="398024"/>
          </a:xfrm>
          <a:prstGeom prst="rect">
            <a:avLst/>
          </a:prstGeom>
        </p:spPr>
      </p:pic>
      <p:grpSp>
        <p:nvGrpSpPr>
          <p:cNvPr id="37" name="Logo Stacked V2"/>
          <p:cNvGrpSpPr>
            <a:grpSpLocks noChangeAspect="1"/>
          </p:cNvGrpSpPr>
          <p:nvPr userDrawn="1"/>
        </p:nvGrpSpPr>
        <p:grpSpPr>
          <a:xfrm>
            <a:off x="8071600" y="4860986"/>
            <a:ext cx="993262" cy="226314"/>
            <a:chOff x="680865" y="3439338"/>
            <a:chExt cx="4686473" cy="1068091"/>
          </a:xfrm>
        </p:grpSpPr>
        <p:pic>
          <p:nvPicPr>
            <p:cNvPr id="38"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p:cNvGrpSpPr>
              <a:grpSpLocks noChangeAspect="1"/>
            </p:cNvGrpSpPr>
            <p:nvPr/>
          </p:nvGrpSpPr>
          <p:grpSpPr bwMode="auto">
            <a:xfrm>
              <a:off x="1898650" y="3455065"/>
              <a:ext cx="3468688" cy="1036638"/>
              <a:chOff x="1196" y="1585"/>
              <a:chExt cx="2185" cy="653"/>
            </a:xfrm>
          </p:grpSpPr>
          <p:sp>
            <p:nvSpPr>
              <p:cNvPr id="40"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2" name="Straight Connector 31">
            <a:extLst>
              <a:ext uri="{FF2B5EF4-FFF2-40B4-BE49-F238E27FC236}">
                <a16:creationId xmlns:a16="http://schemas.microsoft.com/office/drawing/2014/main" id="{2C2AE075-1BD0-1E4C-B3C4-807373465AB5}"/>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60532EF9-B879-9A41-950A-480DF4CD4F48}"/>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61" name="Rectangle 25">
            <a:extLst>
              <a:ext uri="{FF2B5EF4-FFF2-40B4-BE49-F238E27FC236}">
                <a16:creationId xmlns:a16="http://schemas.microsoft.com/office/drawing/2014/main" id="{B5AAC4D2-0F09-2F4F-8345-79EDB9113F81}"/>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
        <p:nvSpPr>
          <p:cNvPr id="62" name="Title 1">
            <a:extLst>
              <a:ext uri="{FF2B5EF4-FFF2-40B4-BE49-F238E27FC236}">
                <a16:creationId xmlns:a16="http://schemas.microsoft.com/office/drawing/2014/main" id="{4886D15B-AB99-CD41-B25F-C26D99FF0BFA}"/>
              </a:ext>
            </a:extLst>
          </p:cNvPr>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Tree>
    <p:extLst>
      <p:ext uri="{BB962C8B-B14F-4D97-AF65-F5344CB8AC3E}">
        <p14:creationId xmlns:p14="http://schemas.microsoft.com/office/powerpoint/2010/main" val="400151736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cxnSp>
        <p:nvCxnSpPr>
          <p:cNvPr id="37" name="Straight Connector 36">
            <a:extLst>
              <a:ext uri="{FF2B5EF4-FFF2-40B4-BE49-F238E27FC236}">
                <a16:creationId xmlns:a16="http://schemas.microsoft.com/office/drawing/2014/main" id="{45DBC508-DF0D-FA4E-BBC1-83D774B11A2F}"/>
              </a:ext>
            </a:extLst>
          </p:cNvPr>
          <p:cNvCxnSpPr/>
          <p:nvPr userDrawn="1"/>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8" name="Logo Stacked V2">
            <a:extLst>
              <a:ext uri="{FF2B5EF4-FFF2-40B4-BE49-F238E27FC236}">
                <a16:creationId xmlns:a16="http://schemas.microsoft.com/office/drawing/2014/main" id="{A76885FA-866D-9845-AB11-5C2CB3B64CF4}"/>
              </a:ext>
            </a:extLst>
          </p:cNvPr>
          <p:cNvGrpSpPr>
            <a:grpSpLocks noChangeAspect="1"/>
          </p:cNvGrpSpPr>
          <p:nvPr userDrawn="1"/>
        </p:nvGrpSpPr>
        <p:grpSpPr>
          <a:xfrm>
            <a:off x="8071600" y="4860986"/>
            <a:ext cx="993262" cy="226314"/>
            <a:chOff x="680865" y="3439338"/>
            <a:chExt cx="4686473" cy="1068091"/>
          </a:xfrm>
        </p:grpSpPr>
        <p:pic>
          <p:nvPicPr>
            <p:cNvPr id="39" name="Logomark V2">
              <a:extLst>
                <a:ext uri="{FF2B5EF4-FFF2-40B4-BE49-F238E27FC236}">
                  <a16:creationId xmlns:a16="http://schemas.microsoft.com/office/drawing/2014/main" id="{DA3364AF-C1CA-9945-9D9A-97B020A2F3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0" name="Nat HIV Cur logo type stacked">
              <a:extLst>
                <a:ext uri="{FF2B5EF4-FFF2-40B4-BE49-F238E27FC236}">
                  <a16:creationId xmlns:a16="http://schemas.microsoft.com/office/drawing/2014/main" id="{A82CCC1F-31B5-0E4F-A0AD-3694D3BD7DCB}"/>
                </a:ext>
              </a:extLst>
            </p:cNvPr>
            <p:cNvGrpSpPr>
              <a:grpSpLocks noChangeAspect="1"/>
            </p:cNvGrpSpPr>
            <p:nvPr/>
          </p:nvGrpSpPr>
          <p:grpSpPr bwMode="auto">
            <a:xfrm>
              <a:off x="1898650" y="3455065"/>
              <a:ext cx="3468688" cy="1036638"/>
              <a:chOff x="1196" y="1585"/>
              <a:chExt cx="2185" cy="653"/>
            </a:xfrm>
          </p:grpSpPr>
          <p:sp>
            <p:nvSpPr>
              <p:cNvPr id="41" name="Freeform 5">
                <a:extLst>
                  <a:ext uri="{FF2B5EF4-FFF2-40B4-BE49-F238E27FC236}">
                    <a16:creationId xmlns:a16="http://schemas.microsoft.com/office/drawing/2014/main" id="{E202C188-8FDE-454E-894B-B2613308F3C1}"/>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6">
                <a:extLst>
                  <a:ext uri="{FF2B5EF4-FFF2-40B4-BE49-F238E27FC236}">
                    <a16:creationId xmlns:a16="http://schemas.microsoft.com/office/drawing/2014/main" id="{9B95719C-8228-FC45-86D4-B5386B80EE53}"/>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9E56D33B-D61A-084B-B0FC-4F6211A7BF2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8">
                <a:extLst>
                  <a:ext uri="{FF2B5EF4-FFF2-40B4-BE49-F238E27FC236}">
                    <a16:creationId xmlns:a16="http://schemas.microsoft.com/office/drawing/2014/main" id="{0187F74F-6C64-1241-AC96-361815A9F8B5}"/>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9">
                <a:extLst>
                  <a:ext uri="{FF2B5EF4-FFF2-40B4-BE49-F238E27FC236}">
                    <a16:creationId xmlns:a16="http://schemas.microsoft.com/office/drawing/2014/main" id="{BC2C5C42-09CB-194B-8EF9-CE771F1B526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0">
                <a:extLst>
                  <a:ext uri="{FF2B5EF4-FFF2-40B4-BE49-F238E27FC236}">
                    <a16:creationId xmlns:a16="http://schemas.microsoft.com/office/drawing/2014/main" id="{910CA0BE-57F0-8246-8F5D-8039D5A4CF72}"/>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1">
                <a:extLst>
                  <a:ext uri="{FF2B5EF4-FFF2-40B4-BE49-F238E27FC236}">
                    <a16:creationId xmlns:a16="http://schemas.microsoft.com/office/drawing/2014/main" id="{C890DD5E-521C-D644-8C31-46B3DC7B0C6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2">
                <a:extLst>
                  <a:ext uri="{FF2B5EF4-FFF2-40B4-BE49-F238E27FC236}">
                    <a16:creationId xmlns:a16="http://schemas.microsoft.com/office/drawing/2014/main" id="{6FCFE7CC-1C9D-F845-A402-F36CC62F28FD}"/>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3">
                <a:extLst>
                  <a:ext uri="{FF2B5EF4-FFF2-40B4-BE49-F238E27FC236}">
                    <a16:creationId xmlns:a16="http://schemas.microsoft.com/office/drawing/2014/main" id="{4F20C35D-9E94-4C48-8391-C115DD8FCB11}"/>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4">
                <a:extLst>
                  <a:ext uri="{FF2B5EF4-FFF2-40B4-BE49-F238E27FC236}">
                    <a16:creationId xmlns:a16="http://schemas.microsoft.com/office/drawing/2014/main" id="{B09E3F32-8BD1-EE42-A8A5-0C7172455E21}"/>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5">
                <a:extLst>
                  <a:ext uri="{FF2B5EF4-FFF2-40B4-BE49-F238E27FC236}">
                    <a16:creationId xmlns:a16="http://schemas.microsoft.com/office/drawing/2014/main" id="{2CE9D2EA-BE86-7348-8EB6-732D822D8E2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6">
                <a:extLst>
                  <a:ext uri="{FF2B5EF4-FFF2-40B4-BE49-F238E27FC236}">
                    <a16:creationId xmlns:a16="http://schemas.microsoft.com/office/drawing/2014/main" id="{06FEF2B2-3D7D-3441-9F71-8C200065AF9B}"/>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7">
                <a:extLst>
                  <a:ext uri="{FF2B5EF4-FFF2-40B4-BE49-F238E27FC236}">
                    <a16:creationId xmlns:a16="http://schemas.microsoft.com/office/drawing/2014/main" id="{4A6BA6E3-287A-554C-9AB8-EA401FB4134A}"/>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8">
                <a:extLst>
                  <a:ext uri="{FF2B5EF4-FFF2-40B4-BE49-F238E27FC236}">
                    <a16:creationId xmlns:a16="http://schemas.microsoft.com/office/drawing/2014/main" id="{408878A5-3874-9E41-93ED-624F988B1B3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19">
                <a:extLst>
                  <a:ext uri="{FF2B5EF4-FFF2-40B4-BE49-F238E27FC236}">
                    <a16:creationId xmlns:a16="http://schemas.microsoft.com/office/drawing/2014/main" id="{81A2540D-2430-9943-9B64-9B63AEF5F5A8}"/>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0">
                <a:extLst>
                  <a:ext uri="{FF2B5EF4-FFF2-40B4-BE49-F238E27FC236}">
                    <a16:creationId xmlns:a16="http://schemas.microsoft.com/office/drawing/2014/main" id="{65AB74EF-0354-0F4A-86A9-DD97F7C8C837}"/>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1">
                <a:extLst>
                  <a:ext uri="{FF2B5EF4-FFF2-40B4-BE49-F238E27FC236}">
                    <a16:creationId xmlns:a16="http://schemas.microsoft.com/office/drawing/2014/main" id="{513860FF-16C1-674C-AAFD-FAEE6227F87E}"/>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2">
                <a:extLst>
                  <a:ext uri="{FF2B5EF4-FFF2-40B4-BE49-F238E27FC236}">
                    <a16:creationId xmlns:a16="http://schemas.microsoft.com/office/drawing/2014/main" id="{5840D3F3-2BAD-034F-9C64-C3C1396F7771}"/>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3">
                <a:extLst>
                  <a:ext uri="{FF2B5EF4-FFF2-40B4-BE49-F238E27FC236}">
                    <a16:creationId xmlns:a16="http://schemas.microsoft.com/office/drawing/2014/main" id="{2E4EDD3D-F8E6-3D40-81FF-A3A7DC6C6F6B}"/>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4">
                <a:extLst>
                  <a:ext uri="{FF2B5EF4-FFF2-40B4-BE49-F238E27FC236}">
                    <a16:creationId xmlns:a16="http://schemas.microsoft.com/office/drawing/2014/main" id="{2C1C4ED2-5527-4042-9736-95274F811E3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25">
                <a:extLst>
                  <a:ext uri="{FF2B5EF4-FFF2-40B4-BE49-F238E27FC236}">
                    <a16:creationId xmlns:a16="http://schemas.microsoft.com/office/drawing/2014/main" id="{8FEB17AA-80F3-4C4B-9B46-FA55CE8A735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
        <p:nvSpPr>
          <p:cNvPr id="62" name="Text Placeholder 5">
            <a:extLst>
              <a:ext uri="{FF2B5EF4-FFF2-40B4-BE49-F238E27FC236}">
                <a16:creationId xmlns:a16="http://schemas.microsoft.com/office/drawing/2014/main" id="{5441BF3F-E055-1C4B-96B4-854CE41BA8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95995301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0"/>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8" name="Logo Stacked V2"/>
          <p:cNvGrpSpPr>
            <a:grpSpLocks noChangeAspect="1"/>
          </p:cNvGrpSpPr>
          <p:nvPr userDrawn="1"/>
        </p:nvGrpSpPr>
        <p:grpSpPr>
          <a:xfrm>
            <a:off x="7852253" y="4871569"/>
            <a:ext cx="1203637" cy="205739"/>
            <a:chOff x="680865" y="3439338"/>
            <a:chExt cx="4686473" cy="1068091"/>
          </a:xfrm>
        </p:grpSpPr>
        <p:pic>
          <p:nvPicPr>
            <p:cNvPr id="9"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1" name="Nat HIV Cur logo type stacked"/>
            <p:cNvGrpSpPr>
              <a:grpSpLocks noChangeAspect="1"/>
            </p:cNvGrpSpPr>
            <p:nvPr/>
          </p:nvGrpSpPr>
          <p:grpSpPr bwMode="auto">
            <a:xfrm>
              <a:off x="1898650" y="3455065"/>
              <a:ext cx="3468688" cy="1036638"/>
              <a:chOff x="1196" y="1585"/>
              <a:chExt cx="2185" cy="653"/>
            </a:xfrm>
          </p:grpSpPr>
          <p:sp>
            <p:nvSpPr>
              <p:cNvPr id="13"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5" name="Straight Connector 34"/>
          <p:cNvCxnSpPr/>
          <p:nvPr userDrawn="1"/>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5547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iral_Middle_Membrane_Host">
    <p:spTree>
      <p:nvGrpSpPr>
        <p:cNvPr id="1" name=""/>
        <p:cNvGrpSpPr/>
        <p:nvPr/>
      </p:nvGrpSpPr>
      <p:grpSpPr>
        <a:xfrm>
          <a:off x="0" y="0"/>
          <a:ext cx="0" cy="0"/>
          <a:chOff x="0" y="0"/>
          <a:chExt cx="0" cy="0"/>
        </a:xfrm>
      </p:grpSpPr>
      <p:sp>
        <p:nvSpPr>
          <p:cNvPr id="446" name="Oval 1">
            <a:extLst>
              <a:ext uri="{FF2B5EF4-FFF2-40B4-BE49-F238E27FC236}">
                <a16:creationId xmlns:a16="http://schemas.microsoft.com/office/drawing/2014/main" id="{C9DFF3EC-6038-2A40-8575-C7A798046BF2}"/>
              </a:ext>
            </a:extLst>
          </p:cNvPr>
          <p:cNvSpPr/>
          <p:nvPr userDrawn="1"/>
        </p:nvSpPr>
        <p:spPr>
          <a:xfrm>
            <a:off x="-5857" y="927589"/>
            <a:ext cx="9153144" cy="1658372"/>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447" name="Group 446">
            <a:extLst>
              <a:ext uri="{FF2B5EF4-FFF2-40B4-BE49-F238E27FC236}">
                <a16:creationId xmlns:a16="http://schemas.microsoft.com/office/drawing/2014/main" id="{547D178C-E249-5944-9B3F-C6907F2CE1BA}"/>
              </a:ext>
            </a:extLst>
          </p:cNvPr>
          <p:cNvGrpSpPr/>
          <p:nvPr userDrawn="1"/>
        </p:nvGrpSpPr>
        <p:grpSpPr>
          <a:xfrm>
            <a:off x="-84372" y="1948882"/>
            <a:ext cx="9318755" cy="680018"/>
            <a:chOff x="-29631" y="2217511"/>
            <a:chExt cx="9245601" cy="906690"/>
          </a:xfrm>
        </p:grpSpPr>
        <p:cxnSp>
          <p:nvCxnSpPr>
            <p:cNvPr id="448" name="Straight Connector 447">
              <a:extLst>
                <a:ext uri="{FF2B5EF4-FFF2-40B4-BE49-F238E27FC236}">
                  <a16:creationId xmlns:a16="http://schemas.microsoft.com/office/drawing/2014/main" id="{7B63A161-9839-E942-838D-64B22A30931A}"/>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C281BF8D-46CC-AC41-8B61-C44BF5C95637}"/>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50" name="Oval 449">
              <a:extLst>
                <a:ext uri="{FF2B5EF4-FFF2-40B4-BE49-F238E27FC236}">
                  <a16:creationId xmlns:a16="http://schemas.microsoft.com/office/drawing/2014/main" id="{82B64788-97B8-DB4B-BE5B-22ED08F8945C}"/>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451" name="Straight Connector 450">
              <a:extLst>
                <a:ext uri="{FF2B5EF4-FFF2-40B4-BE49-F238E27FC236}">
                  <a16:creationId xmlns:a16="http://schemas.microsoft.com/office/drawing/2014/main" id="{9971ECFD-F372-364E-9ACC-FC4274AC58F0}"/>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3" name="Straight Connector 892">
              <a:extLst>
                <a:ext uri="{FF2B5EF4-FFF2-40B4-BE49-F238E27FC236}">
                  <a16:creationId xmlns:a16="http://schemas.microsoft.com/office/drawing/2014/main" id="{4DCB6E66-92CA-E24B-B373-517DE57E1B38}"/>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4" name="Oval 893">
              <a:extLst>
                <a:ext uri="{FF2B5EF4-FFF2-40B4-BE49-F238E27FC236}">
                  <a16:creationId xmlns:a16="http://schemas.microsoft.com/office/drawing/2014/main" id="{8FDEF55B-3809-264B-B959-359248A0A044}"/>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895" name="Straight Connector 894">
              <a:extLst>
                <a:ext uri="{FF2B5EF4-FFF2-40B4-BE49-F238E27FC236}">
                  <a16:creationId xmlns:a16="http://schemas.microsoft.com/office/drawing/2014/main" id="{BCB058FD-0734-1C40-B6EF-2BD871CEECC4}"/>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6" name="Straight Connector 895">
              <a:extLst>
                <a:ext uri="{FF2B5EF4-FFF2-40B4-BE49-F238E27FC236}">
                  <a16:creationId xmlns:a16="http://schemas.microsoft.com/office/drawing/2014/main" id="{432A955D-B28C-554B-BD8F-AD5F11717988}"/>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7" name="Oval 896">
              <a:extLst>
                <a:ext uri="{FF2B5EF4-FFF2-40B4-BE49-F238E27FC236}">
                  <a16:creationId xmlns:a16="http://schemas.microsoft.com/office/drawing/2014/main" id="{F9BB3280-05C4-BA43-BFE2-C6B997EA4489}"/>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898" name="Straight Connector 897">
              <a:extLst>
                <a:ext uri="{FF2B5EF4-FFF2-40B4-BE49-F238E27FC236}">
                  <a16:creationId xmlns:a16="http://schemas.microsoft.com/office/drawing/2014/main" id="{F3DD0EEE-F9BF-8E4F-A4B9-842BB51419E6}"/>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9" name="Straight Connector 898">
              <a:extLst>
                <a:ext uri="{FF2B5EF4-FFF2-40B4-BE49-F238E27FC236}">
                  <a16:creationId xmlns:a16="http://schemas.microsoft.com/office/drawing/2014/main" id="{7F983DB9-143A-3446-8805-28257401E490}"/>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0" name="Oval 899">
              <a:extLst>
                <a:ext uri="{FF2B5EF4-FFF2-40B4-BE49-F238E27FC236}">
                  <a16:creationId xmlns:a16="http://schemas.microsoft.com/office/drawing/2014/main" id="{EB65024A-ECFD-5F48-9AA1-E85B6A4E4F13}"/>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1" name="Straight Connector 900">
              <a:extLst>
                <a:ext uri="{FF2B5EF4-FFF2-40B4-BE49-F238E27FC236}">
                  <a16:creationId xmlns:a16="http://schemas.microsoft.com/office/drawing/2014/main" id="{7312760F-B1E9-5146-9B09-631792B1BA66}"/>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2" name="Straight Connector 901">
              <a:extLst>
                <a:ext uri="{FF2B5EF4-FFF2-40B4-BE49-F238E27FC236}">
                  <a16:creationId xmlns:a16="http://schemas.microsoft.com/office/drawing/2014/main" id="{9F2D5FA9-1E2E-EB4B-87EC-0173C2AFCFA5}"/>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3" name="Oval 902">
              <a:extLst>
                <a:ext uri="{FF2B5EF4-FFF2-40B4-BE49-F238E27FC236}">
                  <a16:creationId xmlns:a16="http://schemas.microsoft.com/office/drawing/2014/main" id="{2E8B2CFC-B5DA-AA47-83BC-592F40E71BB3}"/>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4" name="Straight Connector 903">
              <a:extLst>
                <a:ext uri="{FF2B5EF4-FFF2-40B4-BE49-F238E27FC236}">
                  <a16:creationId xmlns:a16="http://schemas.microsoft.com/office/drawing/2014/main" id="{1B951298-782B-454A-BCE1-0B077E649B13}"/>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5" name="Straight Connector 904">
              <a:extLst>
                <a:ext uri="{FF2B5EF4-FFF2-40B4-BE49-F238E27FC236}">
                  <a16:creationId xmlns:a16="http://schemas.microsoft.com/office/drawing/2014/main" id="{DFD05772-6BD8-084E-BA45-E700FE1971C5}"/>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6" name="Oval 905">
              <a:extLst>
                <a:ext uri="{FF2B5EF4-FFF2-40B4-BE49-F238E27FC236}">
                  <a16:creationId xmlns:a16="http://schemas.microsoft.com/office/drawing/2014/main" id="{1E6C6204-0F50-1D4A-8059-1B3DF3EBA5AB}"/>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7" name="Straight Connector 906">
              <a:extLst>
                <a:ext uri="{FF2B5EF4-FFF2-40B4-BE49-F238E27FC236}">
                  <a16:creationId xmlns:a16="http://schemas.microsoft.com/office/drawing/2014/main" id="{CEDD7CC5-8842-6D4C-824B-EAA182235976}"/>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8" name="Straight Connector 907">
              <a:extLst>
                <a:ext uri="{FF2B5EF4-FFF2-40B4-BE49-F238E27FC236}">
                  <a16:creationId xmlns:a16="http://schemas.microsoft.com/office/drawing/2014/main" id="{4305F5E8-88B4-474B-851C-E4986012AF78}"/>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9" name="Oval 908">
              <a:extLst>
                <a:ext uri="{FF2B5EF4-FFF2-40B4-BE49-F238E27FC236}">
                  <a16:creationId xmlns:a16="http://schemas.microsoft.com/office/drawing/2014/main" id="{D09DAB48-A4B2-844C-8EA5-A9363B7BB96C}"/>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0" name="Straight Connector 909">
              <a:extLst>
                <a:ext uri="{FF2B5EF4-FFF2-40B4-BE49-F238E27FC236}">
                  <a16:creationId xmlns:a16="http://schemas.microsoft.com/office/drawing/2014/main" id="{A7A563DD-4EAC-4845-B415-38E14C0D324B}"/>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1" name="Straight Connector 910">
              <a:extLst>
                <a:ext uri="{FF2B5EF4-FFF2-40B4-BE49-F238E27FC236}">
                  <a16:creationId xmlns:a16="http://schemas.microsoft.com/office/drawing/2014/main" id="{55003A6D-CB7D-9C48-A3F8-DF431484042C}"/>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2" name="Oval 911">
              <a:extLst>
                <a:ext uri="{FF2B5EF4-FFF2-40B4-BE49-F238E27FC236}">
                  <a16:creationId xmlns:a16="http://schemas.microsoft.com/office/drawing/2014/main" id="{BA33A462-0583-4547-BFB9-0083093F3400}"/>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3" name="Straight Connector 912">
              <a:extLst>
                <a:ext uri="{FF2B5EF4-FFF2-40B4-BE49-F238E27FC236}">
                  <a16:creationId xmlns:a16="http://schemas.microsoft.com/office/drawing/2014/main" id="{00AF3B8F-58C1-ED45-9A57-FB652BFC4062}"/>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4" name="Straight Connector 913">
              <a:extLst>
                <a:ext uri="{FF2B5EF4-FFF2-40B4-BE49-F238E27FC236}">
                  <a16:creationId xmlns:a16="http://schemas.microsoft.com/office/drawing/2014/main" id="{5BE45416-5D2D-914E-90FC-4C71D532FAF9}"/>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5" name="Oval 914">
              <a:extLst>
                <a:ext uri="{FF2B5EF4-FFF2-40B4-BE49-F238E27FC236}">
                  <a16:creationId xmlns:a16="http://schemas.microsoft.com/office/drawing/2014/main" id="{938BD3B3-6E1D-D245-A65A-56D907FB5553}"/>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6" name="Straight Connector 915">
              <a:extLst>
                <a:ext uri="{FF2B5EF4-FFF2-40B4-BE49-F238E27FC236}">
                  <a16:creationId xmlns:a16="http://schemas.microsoft.com/office/drawing/2014/main" id="{4D1F2843-328F-5A4A-A323-4D4728DF17A5}"/>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7" name="Straight Connector 916">
              <a:extLst>
                <a:ext uri="{FF2B5EF4-FFF2-40B4-BE49-F238E27FC236}">
                  <a16:creationId xmlns:a16="http://schemas.microsoft.com/office/drawing/2014/main" id="{8BC43B2D-F8D0-2F40-8218-856CF725F5B6}"/>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8" name="Oval 917">
              <a:extLst>
                <a:ext uri="{FF2B5EF4-FFF2-40B4-BE49-F238E27FC236}">
                  <a16:creationId xmlns:a16="http://schemas.microsoft.com/office/drawing/2014/main" id="{92FBEA17-9D19-9D40-8A89-109B9B0E3A92}"/>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9" name="Straight Connector 918">
              <a:extLst>
                <a:ext uri="{FF2B5EF4-FFF2-40B4-BE49-F238E27FC236}">
                  <a16:creationId xmlns:a16="http://schemas.microsoft.com/office/drawing/2014/main" id="{826AAD63-6CBE-3C45-A872-8A0BE6C4DB05}"/>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0" name="Straight Connector 919">
              <a:extLst>
                <a:ext uri="{FF2B5EF4-FFF2-40B4-BE49-F238E27FC236}">
                  <a16:creationId xmlns:a16="http://schemas.microsoft.com/office/drawing/2014/main" id="{8DC36CF4-7035-C64B-AFE0-2551B1486F16}"/>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1" name="Oval 920">
              <a:extLst>
                <a:ext uri="{FF2B5EF4-FFF2-40B4-BE49-F238E27FC236}">
                  <a16:creationId xmlns:a16="http://schemas.microsoft.com/office/drawing/2014/main" id="{CAB0C1B0-E3E9-4146-BF87-D652A7A19C46}"/>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2" name="Straight Connector 921">
              <a:extLst>
                <a:ext uri="{FF2B5EF4-FFF2-40B4-BE49-F238E27FC236}">
                  <a16:creationId xmlns:a16="http://schemas.microsoft.com/office/drawing/2014/main" id="{D5D4D9DF-12E1-3A4F-AE34-515ACBFD0BA9}"/>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3" name="Straight Connector 922">
              <a:extLst>
                <a:ext uri="{FF2B5EF4-FFF2-40B4-BE49-F238E27FC236}">
                  <a16:creationId xmlns:a16="http://schemas.microsoft.com/office/drawing/2014/main" id="{AA63788C-4903-1340-B5C1-DCCC55FFA759}"/>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4" name="Oval 923">
              <a:extLst>
                <a:ext uri="{FF2B5EF4-FFF2-40B4-BE49-F238E27FC236}">
                  <a16:creationId xmlns:a16="http://schemas.microsoft.com/office/drawing/2014/main" id="{5EFA848A-BC99-EC46-A743-3B47C1E8EE3A}"/>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5" name="Straight Connector 924">
              <a:extLst>
                <a:ext uri="{FF2B5EF4-FFF2-40B4-BE49-F238E27FC236}">
                  <a16:creationId xmlns:a16="http://schemas.microsoft.com/office/drawing/2014/main" id="{0B77322E-F0F5-E14A-A23C-6EF6D38B7DD1}"/>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6" name="Straight Connector 925">
              <a:extLst>
                <a:ext uri="{FF2B5EF4-FFF2-40B4-BE49-F238E27FC236}">
                  <a16:creationId xmlns:a16="http://schemas.microsoft.com/office/drawing/2014/main" id="{37F10B15-1D25-524D-92FA-9A1738EF59A9}"/>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7" name="Oval 926">
              <a:extLst>
                <a:ext uri="{FF2B5EF4-FFF2-40B4-BE49-F238E27FC236}">
                  <a16:creationId xmlns:a16="http://schemas.microsoft.com/office/drawing/2014/main" id="{65B42934-F6BF-A844-ABB1-4C7BBEFBB079}"/>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8" name="Straight Connector 927">
              <a:extLst>
                <a:ext uri="{FF2B5EF4-FFF2-40B4-BE49-F238E27FC236}">
                  <a16:creationId xmlns:a16="http://schemas.microsoft.com/office/drawing/2014/main" id="{E79BC05F-E9C9-4C44-AB9E-C72395AE28A5}"/>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9" name="Straight Connector 928">
              <a:extLst>
                <a:ext uri="{FF2B5EF4-FFF2-40B4-BE49-F238E27FC236}">
                  <a16:creationId xmlns:a16="http://schemas.microsoft.com/office/drawing/2014/main" id="{F4180FF7-F6D0-DD44-87B5-CC4EC88D78C1}"/>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0" name="Oval 929">
              <a:extLst>
                <a:ext uri="{FF2B5EF4-FFF2-40B4-BE49-F238E27FC236}">
                  <a16:creationId xmlns:a16="http://schemas.microsoft.com/office/drawing/2014/main" id="{5A5D2C50-7854-2147-9385-EB7F4C7054A6}"/>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1" name="Straight Connector 930">
              <a:extLst>
                <a:ext uri="{FF2B5EF4-FFF2-40B4-BE49-F238E27FC236}">
                  <a16:creationId xmlns:a16="http://schemas.microsoft.com/office/drawing/2014/main" id="{705784B5-A93B-D04F-8731-0DC16CD24E71}"/>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2" name="Straight Connector 931">
              <a:extLst>
                <a:ext uri="{FF2B5EF4-FFF2-40B4-BE49-F238E27FC236}">
                  <a16:creationId xmlns:a16="http://schemas.microsoft.com/office/drawing/2014/main" id="{42B1B202-7F74-5849-A92A-22D2CA911117}"/>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3" name="Oval 932">
              <a:extLst>
                <a:ext uri="{FF2B5EF4-FFF2-40B4-BE49-F238E27FC236}">
                  <a16:creationId xmlns:a16="http://schemas.microsoft.com/office/drawing/2014/main" id="{3C477078-ACFC-3545-9E30-D7A8768918DB}"/>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4" name="Straight Connector 933">
              <a:extLst>
                <a:ext uri="{FF2B5EF4-FFF2-40B4-BE49-F238E27FC236}">
                  <a16:creationId xmlns:a16="http://schemas.microsoft.com/office/drawing/2014/main" id="{092F69F6-DB03-9446-89C9-734CA4D8E722}"/>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5" name="Straight Connector 934">
              <a:extLst>
                <a:ext uri="{FF2B5EF4-FFF2-40B4-BE49-F238E27FC236}">
                  <a16:creationId xmlns:a16="http://schemas.microsoft.com/office/drawing/2014/main" id="{E59AD350-D4C1-4546-912A-1536150F95AF}"/>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6" name="Oval 935">
              <a:extLst>
                <a:ext uri="{FF2B5EF4-FFF2-40B4-BE49-F238E27FC236}">
                  <a16:creationId xmlns:a16="http://schemas.microsoft.com/office/drawing/2014/main" id="{7A7487E0-FC3F-F04A-A95D-24D15A51EA82}"/>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7" name="Straight Connector 936">
              <a:extLst>
                <a:ext uri="{FF2B5EF4-FFF2-40B4-BE49-F238E27FC236}">
                  <a16:creationId xmlns:a16="http://schemas.microsoft.com/office/drawing/2014/main" id="{D33EC55E-39A8-034C-A681-766964F4E174}"/>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8" name="Straight Connector 937">
              <a:extLst>
                <a:ext uri="{FF2B5EF4-FFF2-40B4-BE49-F238E27FC236}">
                  <a16:creationId xmlns:a16="http://schemas.microsoft.com/office/drawing/2014/main" id="{B65E3E6C-1B37-7A4E-8F28-6EA072D0FA20}"/>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9" name="Oval 938">
              <a:extLst>
                <a:ext uri="{FF2B5EF4-FFF2-40B4-BE49-F238E27FC236}">
                  <a16:creationId xmlns:a16="http://schemas.microsoft.com/office/drawing/2014/main" id="{997242D9-AABB-FD45-9981-4BED766F19ED}"/>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0" name="Straight Connector 939">
              <a:extLst>
                <a:ext uri="{FF2B5EF4-FFF2-40B4-BE49-F238E27FC236}">
                  <a16:creationId xmlns:a16="http://schemas.microsoft.com/office/drawing/2014/main" id="{53D36F85-AE51-8B44-874B-DCC4DBFC393F}"/>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1" name="Straight Connector 940">
              <a:extLst>
                <a:ext uri="{FF2B5EF4-FFF2-40B4-BE49-F238E27FC236}">
                  <a16:creationId xmlns:a16="http://schemas.microsoft.com/office/drawing/2014/main" id="{02494B05-FB08-F748-837A-797F25FDDFB3}"/>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2" name="Oval 941">
              <a:extLst>
                <a:ext uri="{FF2B5EF4-FFF2-40B4-BE49-F238E27FC236}">
                  <a16:creationId xmlns:a16="http://schemas.microsoft.com/office/drawing/2014/main" id="{A887EADE-C6A9-954C-99F2-0131343E099D}"/>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3" name="Straight Connector 942">
              <a:extLst>
                <a:ext uri="{FF2B5EF4-FFF2-40B4-BE49-F238E27FC236}">
                  <a16:creationId xmlns:a16="http://schemas.microsoft.com/office/drawing/2014/main" id="{AE79A0A4-7C90-B049-AE4C-9A90299CD320}"/>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4" name="Straight Connector 943">
              <a:extLst>
                <a:ext uri="{FF2B5EF4-FFF2-40B4-BE49-F238E27FC236}">
                  <a16:creationId xmlns:a16="http://schemas.microsoft.com/office/drawing/2014/main" id="{59015C2A-6869-7541-A428-90765CD86C78}"/>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5" name="Oval 944">
              <a:extLst>
                <a:ext uri="{FF2B5EF4-FFF2-40B4-BE49-F238E27FC236}">
                  <a16:creationId xmlns:a16="http://schemas.microsoft.com/office/drawing/2014/main" id="{E7D0317A-3240-694D-830E-FF79976E0BCD}"/>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6" name="Straight Connector 945">
              <a:extLst>
                <a:ext uri="{FF2B5EF4-FFF2-40B4-BE49-F238E27FC236}">
                  <a16:creationId xmlns:a16="http://schemas.microsoft.com/office/drawing/2014/main" id="{842F287C-F3A5-5A4F-A1D4-F980F3592D51}"/>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7" name="Straight Connector 946">
              <a:extLst>
                <a:ext uri="{FF2B5EF4-FFF2-40B4-BE49-F238E27FC236}">
                  <a16:creationId xmlns:a16="http://schemas.microsoft.com/office/drawing/2014/main" id="{B3EA2FAA-577F-EE43-B511-98AA487DC7A0}"/>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8" name="Oval 947">
              <a:extLst>
                <a:ext uri="{FF2B5EF4-FFF2-40B4-BE49-F238E27FC236}">
                  <a16:creationId xmlns:a16="http://schemas.microsoft.com/office/drawing/2014/main" id="{BA4635D9-D21C-BB45-ACE9-A729467CFF3F}"/>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9" name="Straight Connector 948">
              <a:extLst>
                <a:ext uri="{FF2B5EF4-FFF2-40B4-BE49-F238E27FC236}">
                  <a16:creationId xmlns:a16="http://schemas.microsoft.com/office/drawing/2014/main" id="{A599117F-82AE-2B4B-B5E8-9877A74F3502}"/>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0" name="Straight Connector 949">
              <a:extLst>
                <a:ext uri="{FF2B5EF4-FFF2-40B4-BE49-F238E27FC236}">
                  <a16:creationId xmlns:a16="http://schemas.microsoft.com/office/drawing/2014/main" id="{B293D951-88CE-C349-BE05-B0BDB94D5DF2}"/>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1" name="Oval 950">
              <a:extLst>
                <a:ext uri="{FF2B5EF4-FFF2-40B4-BE49-F238E27FC236}">
                  <a16:creationId xmlns:a16="http://schemas.microsoft.com/office/drawing/2014/main" id="{4B17EEC5-FB39-6440-B190-FC1D4396174A}"/>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2" name="Straight Connector 951">
              <a:extLst>
                <a:ext uri="{FF2B5EF4-FFF2-40B4-BE49-F238E27FC236}">
                  <a16:creationId xmlns:a16="http://schemas.microsoft.com/office/drawing/2014/main" id="{E883F7B4-EA82-C441-A3E8-1133E3CC0283}"/>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3" name="Straight Connector 952">
              <a:extLst>
                <a:ext uri="{FF2B5EF4-FFF2-40B4-BE49-F238E27FC236}">
                  <a16:creationId xmlns:a16="http://schemas.microsoft.com/office/drawing/2014/main" id="{48C7D903-21CE-CD40-8569-43AC3CA664EB}"/>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4" name="Oval 953">
              <a:extLst>
                <a:ext uri="{FF2B5EF4-FFF2-40B4-BE49-F238E27FC236}">
                  <a16:creationId xmlns:a16="http://schemas.microsoft.com/office/drawing/2014/main" id="{BF75DC71-11A9-184F-A16B-1A5AFCA433D3}"/>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5" name="Straight Connector 954">
              <a:extLst>
                <a:ext uri="{FF2B5EF4-FFF2-40B4-BE49-F238E27FC236}">
                  <a16:creationId xmlns:a16="http://schemas.microsoft.com/office/drawing/2014/main" id="{07E0A34D-0A3D-C842-8428-CD4627E9628F}"/>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6" name="Straight Connector 955">
              <a:extLst>
                <a:ext uri="{FF2B5EF4-FFF2-40B4-BE49-F238E27FC236}">
                  <a16:creationId xmlns:a16="http://schemas.microsoft.com/office/drawing/2014/main" id="{2AB9ADAA-FDA1-634B-9812-E440006A4BC0}"/>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7" name="Oval 956">
              <a:extLst>
                <a:ext uri="{FF2B5EF4-FFF2-40B4-BE49-F238E27FC236}">
                  <a16:creationId xmlns:a16="http://schemas.microsoft.com/office/drawing/2014/main" id="{EC70611C-F893-A84F-9150-8369E7CFDCBF}"/>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8" name="Straight Connector 957">
              <a:extLst>
                <a:ext uri="{FF2B5EF4-FFF2-40B4-BE49-F238E27FC236}">
                  <a16:creationId xmlns:a16="http://schemas.microsoft.com/office/drawing/2014/main" id="{BAA5A417-A362-1840-918E-22D0DED90F08}"/>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9" name="Straight Connector 958">
              <a:extLst>
                <a:ext uri="{FF2B5EF4-FFF2-40B4-BE49-F238E27FC236}">
                  <a16:creationId xmlns:a16="http://schemas.microsoft.com/office/drawing/2014/main" id="{EA926667-4F85-C943-A747-95B1B2B096E7}"/>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0" name="Oval 959">
              <a:extLst>
                <a:ext uri="{FF2B5EF4-FFF2-40B4-BE49-F238E27FC236}">
                  <a16:creationId xmlns:a16="http://schemas.microsoft.com/office/drawing/2014/main" id="{DEA231DD-01A5-B248-A182-DEB75362F9D1}"/>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1" name="Straight Connector 960">
              <a:extLst>
                <a:ext uri="{FF2B5EF4-FFF2-40B4-BE49-F238E27FC236}">
                  <a16:creationId xmlns:a16="http://schemas.microsoft.com/office/drawing/2014/main" id="{AAC75B08-A6A4-1D44-9468-62C026A4BA13}"/>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2" name="Straight Connector 961">
              <a:extLst>
                <a:ext uri="{FF2B5EF4-FFF2-40B4-BE49-F238E27FC236}">
                  <a16:creationId xmlns:a16="http://schemas.microsoft.com/office/drawing/2014/main" id="{8580C09F-D2F5-594E-8068-36A30761371E}"/>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3" name="Oval 962">
              <a:extLst>
                <a:ext uri="{FF2B5EF4-FFF2-40B4-BE49-F238E27FC236}">
                  <a16:creationId xmlns:a16="http://schemas.microsoft.com/office/drawing/2014/main" id="{CB50ABF1-64E3-6C41-BA58-DB2481932B99}"/>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4" name="Straight Connector 963">
              <a:extLst>
                <a:ext uri="{FF2B5EF4-FFF2-40B4-BE49-F238E27FC236}">
                  <a16:creationId xmlns:a16="http://schemas.microsoft.com/office/drawing/2014/main" id="{00C8484C-DF84-5543-81FE-5BD630789C11}"/>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5" name="Straight Connector 964">
              <a:extLst>
                <a:ext uri="{FF2B5EF4-FFF2-40B4-BE49-F238E27FC236}">
                  <a16:creationId xmlns:a16="http://schemas.microsoft.com/office/drawing/2014/main" id="{F0DEE642-12A8-E24E-8C5F-4643AB67843E}"/>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6" name="Oval 965">
              <a:extLst>
                <a:ext uri="{FF2B5EF4-FFF2-40B4-BE49-F238E27FC236}">
                  <a16:creationId xmlns:a16="http://schemas.microsoft.com/office/drawing/2014/main" id="{22CF7906-37DB-C84F-83DA-290A4BE0551A}"/>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7" name="Straight Connector 966">
              <a:extLst>
                <a:ext uri="{FF2B5EF4-FFF2-40B4-BE49-F238E27FC236}">
                  <a16:creationId xmlns:a16="http://schemas.microsoft.com/office/drawing/2014/main" id="{1CDA8987-4B40-BF4F-B7E2-960B8F71CC68}"/>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8" name="Straight Connector 967">
              <a:extLst>
                <a:ext uri="{FF2B5EF4-FFF2-40B4-BE49-F238E27FC236}">
                  <a16:creationId xmlns:a16="http://schemas.microsoft.com/office/drawing/2014/main" id="{CB92E295-D13A-4E42-A6A6-58613E428176}"/>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9" name="Oval 968">
              <a:extLst>
                <a:ext uri="{FF2B5EF4-FFF2-40B4-BE49-F238E27FC236}">
                  <a16:creationId xmlns:a16="http://schemas.microsoft.com/office/drawing/2014/main" id="{3FCE69C2-D7D9-F845-A40F-22530930C449}"/>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0" name="Straight Connector 969">
              <a:extLst>
                <a:ext uri="{FF2B5EF4-FFF2-40B4-BE49-F238E27FC236}">
                  <a16:creationId xmlns:a16="http://schemas.microsoft.com/office/drawing/2014/main" id="{427A6A31-BCE2-5349-ACFE-BDAF78594807}"/>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1" name="Straight Connector 970">
              <a:extLst>
                <a:ext uri="{FF2B5EF4-FFF2-40B4-BE49-F238E27FC236}">
                  <a16:creationId xmlns:a16="http://schemas.microsoft.com/office/drawing/2014/main" id="{0BFCDE75-2E05-1449-B9A2-7C02423E1372}"/>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2" name="Oval 971">
              <a:extLst>
                <a:ext uri="{FF2B5EF4-FFF2-40B4-BE49-F238E27FC236}">
                  <a16:creationId xmlns:a16="http://schemas.microsoft.com/office/drawing/2014/main" id="{389F71E3-6D28-7F48-B7D3-2E4940EC4634}"/>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3" name="Straight Connector 972">
              <a:extLst>
                <a:ext uri="{FF2B5EF4-FFF2-40B4-BE49-F238E27FC236}">
                  <a16:creationId xmlns:a16="http://schemas.microsoft.com/office/drawing/2014/main" id="{0342BA66-0477-784B-AAFB-C9584FA1395A}"/>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4" name="Straight Connector 973">
              <a:extLst>
                <a:ext uri="{FF2B5EF4-FFF2-40B4-BE49-F238E27FC236}">
                  <a16:creationId xmlns:a16="http://schemas.microsoft.com/office/drawing/2014/main" id="{1EF906C3-1E6C-F04F-95EF-C7AC88086E0F}"/>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5" name="Oval 974">
              <a:extLst>
                <a:ext uri="{FF2B5EF4-FFF2-40B4-BE49-F238E27FC236}">
                  <a16:creationId xmlns:a16="http://schemas.microsoft.com/office/drawing/2014/main" id="{4FFFD191-023A-0443-A21A-80AEF9533C0C}"/>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6" name="Straight Connector 975">
              <a:extLst>
                <a:ext uri="{FF2B5EF4-FFF2-40B4-BE49-F238E27FC236}">
                  <a16:creationId xmlns:a16="http://schemas.microsoft.com/office/drawing/2014/main" id="{160ACBE9-72D4-3D47-A3D7-27893717FAE5}"/>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7" name="Straight Connector 976">
              <a:extLst>
                <a:ext uri="{FF2B5EF4-FFF2-40B4-BE49-F238E27FC236}">
                  <a16:creationId xmlns:a16="http://schemas.microsoft.com/office/drawing/2014/main" id="{970C6B7C-4AE6-8F45-BD79-C70B172E2545}"/>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8" name="Oval 977">
              <a:extLst>
                <a:ext uri="{FF2B5EF4-FFF2-40B4-BE49-F238E27FC236}">
                  <a16:creationId xmlns:a16="http://schemas.microsoft.com/office/drawing/2014/main" id="{5C68EB11-C8D1-314E-8D97-3CE6CFF4B475}"/>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9" name="Straight Connector 978">
              <a:extLst>
                <a:ext uri="{FF2B5EF4-FFF2-40B4-BE49-F238E27FC236}">
                  <a16:creationId xmlns:a16="http://schemas.microsoft.com/office/drawing/2014/main" id="{0CFBBDF8-8E8A-9A44-8D0E-48F55F669C14}"/>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0" name="Straight Connector 979">
              <a:extLst>
                <a:ext uri="{FF2B5EF4-FFF2-40B4-BE49-F238E27FC236}">
                  <a16:creationId xmlns:a16="http://schemas.microsoft.com/office/drawing/2014/main" id="{73ACE1E4-FC88-7840-A327-CC1DA1CC0289}"/>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1" name="Oval 980">
              <a:extLst>
                <a:ext uri="{FF2B5EF4-FFF2-40B4-BE49-F238E27FC236}">
                  <a16:creationId xmlns:a16="http://schemas.microsoft.com/office/drawing/2014/main" id="{4A3B05D2-9EE5-2C47-B290-6009F1E03763}"/>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2" name="Straight Connector 981">
              <a:extLst>
                <a:ext uri="{FF2B5EF4-FFF2-40B4-BE49-F238E27FC236}">
                  <a16:creationId xmlns:a16="http://schemas.microsoft.com/office/drawing/2014/main" id="{336CFABD-4964-D749-8D5C-13EC61D91B43}"/>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3" name="Straight Connector 982">
              <a:extLst>
                <a:ext uri="{FF2B5EF4-FFF2-40B4-BE49-F238E27FC236}">
                  <a16:creationId xmlns:a16="http://schemas.microsoft.com/office/drawing/2014/main" id="{77EDE006-F5DB-004A-A275-A678B8740E71}"/>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4" name="Oval 983">
              <a:extLst>
                <a:ext uri="{FF2B5EF4-FFF2-40B4-BE49-F238E27FC236}">
                  <a16:creationId xmlns:a16="http://schemas.microsoft.com/office/drawing/2014/main" id="{5069FC94-5B14-BC42-975B-43E14585E7EE}"/>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5" name="Straight Connector 984">
              <a:extLst>
                <a:ext uri="{FF2B5EF4-FFF2-40B4-BE49-F238E27FC236}">
                  <a16:creationId xmlns:a16="http://schemas.microsoft.com/office/drawing/2014/main" id="{D94C992F-F120-B848-9F54-CF1655669F89}"/>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6" name="Straight Connector 985">
              <a:extLst>
                <a:ext uri="{FF2B5EF4-FFF2-40B4-BE49-F238E27FC236}">
                  <a16:creationId xmlns:a16="http://schemas.microsoft.com/office/drawing/2014/main" id="{A7A4ED4D-6774-BA49-AD4F-5B8FBE7C9121}"/>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7" name="Oval 986">
              <a:extLst>
                <a:ext uri="{FF2B5EF4-FFF2-40B4-BE49-F238E27FC236}">
                  <a16:creationId xmlns:a16="http://schemas.microsoft.com/office/drawing/2014/main" id="{1DB0F0A9-2658-2D4B-BFD5-0E14605C8B8B}"/>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8" name="Straight Connector 987">
              <a:extLst>
                <a:ext uri="{FF2B5EF4-FFF2-40B4-BE49-F238E27FC236}">
                  <a16:creationId xmlns:a16="http://schemas.microsoft.com/office/drawing/2014/main" id="{96F3587F-1789-DC4C-A589-17E6AD9D6F7F}"/>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9" name="Straight Connector 988">
              <a:extLst>
                <a:ext uri="{FF2B5EF4-FFF2-40B4-BE49-F238E27FC236}">
                  <a16:creationId xmlns:a16="http://schemas.microsoft.com/office/drawing/2014/main" id="{FB363033-CF51-8D48-8657-34C28E8DC2D1}"/>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0" name="Oval 989">
              <a:extLst>
                <a:ext uri="{FF2B5EF4-FFF2-40B4-BE49-F238E27FC236}">
                  <a16:creationId xmlns:a16="http://schemas.microsoft.com/office/drawing/2014/main" id="{7135F14E-225E-E948-9EBA-FC93BB219B90}"/>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1" name="Straight Connector 990">
              <a:extLst>
                <a:ext uri="{FF2B5EF4-FFF2-40B4-BE49-F238E27FC236}">
                  <a16:creationId xmlns:a16="http://schemas.microsoft.com/office/drawing/2014/main" id="{4DFA00E3-F0CB-4B42-B8D4-68B84D9987C8}"/>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2" name="Straight Connector 991">
              <a:extLst>
                <a:ext uri="{FF2B5EF4-FFF2-40B4-BE49-F238E27FC236}">
                  <a16:creationId xmlns:a16="http://schemas.microsoft.com/office/drawing/2014/main" id="{2F022FCF-510C-C642-8D1B-D9F02724840D}"/>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3" name="Oval 992">
              <a:extLst>
                <a:ext uri="{FF2B5EF4-FFF2-40B4-BE49-F238E27FC236}">
                  <a16:creationId xmlns:a16="http://schemas.microsoft.com/office/drawing/2014/main" id="{04A2A1DF-A5CF-D84C-B076-4F443F6A7023}"/>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4" name="Straight Connector 993">
              <a:extLst>
                <a:ext uri="{FF2B5EF4-FFF2-40B4-BE49-F238E27FC236}">
                  <a16:creationId xmlns:a16="http://schemas.microsoft.com/office/drawing/2014/main" id="{3DED429A-59F1-874B-BA08-ED7864253B5A}"/>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5" name="Straight Connector 994">
              <a:extLst>
                <a:ext uri="{FF2B5EF4-FFF2-40B4-BE49-F238E27FC236}">
                  <a16:creationId xmlns:a16="http://schemas.microsoft.com/office/drawing/2014/main" id="{80294E40-C2FA-2941-9237-7DD60862CC5B}"/>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6" name="Oval 995">
              <a:extLst>
                <a:ext uri="{FF2B5EF4-FFF2-40B4-BE49-F238E27FC236}">
                  <a16:creationId xmlns:a16="http://schemas.microsoft.com/office/drawing/2014/main" id="{69A5DBC4-14E3-5842-B429-ED12C1012572}"/>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7" name="Straight Connector 996">
              <a:extLst>
                <a:ext uri="{FF2B5EF4-FFF2-40B4-BE49-F238E27FC236}">
                  <a16:creationId xmlns:a16="http://schemas.microsoft.com/office/drawing/2014/main" id="{10F162E4-660C-BA47-A6D2-69D180E769CB}"/>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8" name="Straight Connector 997">
              <a:extLst>
                <a:ext uri="{FF2B5EF4-FFF2-40B4-BE49-F238E27FC236}">
                  <a16:creationId xmlns:a16="http://schemas.microsoft.com/office/drawing/2014/main" id="{8855814E-942E-514E-9AFE-8F55F05D3BFF}"/>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9" name="Oval 998">
              <a:extLst>
                <a:ext uri="{FF2B5EF4-FFF2-40B4-BE49-F238E27FC236}">
                  <a16:creationId xmlns:a16="http://schemas.microsoft.com/office/drawing/2014/main" id="{3C24FD10-123C-094D-B215-EB3ACE23E3FF}"/>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0" name="Straight Connector 999">
              <a:extLst>
                <a:ext uri="{FF2B5EF4-FFF2-40B4-BE49-F238E27FC236}">
                  <a16:creationId xmlns:a16="http://schemas.microsoft.com/office/drawing/2014/main" id="{7B21D563-19FC-A34C-A255-6C086870F9DA}"/>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1" name="Straight Connector 1000">
              <a:extLst>
                <a:ext uri="{FF2B5EF4-FFF2-40B4-BE49-F238E27FC236}">
                  <a16:creationId xmlns:a16="http://schemas.microsoft.com/office/drawing/2014/main" id="{1C7D0114-3CE1-4043-988A-CFAFD8BC3553}"/>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2" name="Oval 1001">
              <a:extLst>
                <a:ext uri="{FF2B5EF4-FFF2-40B4-BE49-F238E27FC236}">
                  <a16:creationId xmlns:a16="http://schemas.microsoft.com/office/drawing/2014/main" id="{4E5CC8AD-5C7A-064B-AB35-4CB4EA6899F1}"/>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3" name="Straight Connector 1002">
              <a:extLst>
                <a:ext uri="{FF2B5EF4-FFF2-40B4-BE49-F238E27FC236}">
                  <a16:creationId xmlns:a16="http://schemas.microsoft.com/office/drawing/2014/main" id="{452C25FA-5B14-EB46-B810-E51DA081EB60}"/>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4" name="Straight Connector 1003">
              <a:extLst>
                <a:ext uri="{FF2B5EF4-FFF2-40B4-BE49-F238E27FC236}">
                  <a16:creationId xmlns:a16="http://schemas.microsoft.com/office/drawing/2014/main" id="{20823625-BC2F-6740-9D02-7D53B2669E9F}"/>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5" name="Oval 1004">
              <a:extLst>
                <a:ext uri="{FF2B5EF4-FFF2-40B4-BE49-F238E27FC236}">
                  <a16:creationId xmlns:a16="http://schemas.microsoft.com/office/drawing/2014/main" id="{9EF31E97-4E3D-E34B-929B-3D97AEFCBFCB}"/>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6" name="Straight Connector 1005">
              <a:extLst>
                <a:ext uri="{FF2B5EF4-FFF2-40B4-BE49-F238E27FC236}">
                  <a16:creationId xmlns:a16="http://schemas.microsoft.com/office/drawing/2014/main" id="{8EFF3815-175F-604F-9777-54FF11A2E3FD}"/>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7" name="Straight Connector 1006">
              <a:extLst>
                <a:ext uri="{FF2B5EF4-FFF2-40B4-BE49-F238E27FC236}">
                  <a16:creationId xmlns:a16="http://schemas.microsoft.com/office/drawing/2014/main" id="{98A57D38-36AF-E547-8011-B20A24860175}"/>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8" name="Oval 1007">
              <a:extLst>
                <a:ext uri="{FF2B5EF4-FFF2-40B4-BE49-F238E27FC236}">
                  <a16:creationId xmlns:a16="http://schemas.microsoft.com/office/drawing/2014/main" id="{A9BAA587-4E0E-5D44-8555-C581162C1931}"/>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9" name="Straight Connector 1008">
              <a:extLst>
                <a:ext uri="{FF2B5EF4-FFF2-40B4-BE49-F238E27FC236}">
                  <a16:creationId xmlns:a16="http://schemas.microsoft.com/office/drawing/2014/main" id="{D98F557A-4755-4F4B-80B3-AC43E1DC36DC}"/>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0" name="Straight Connector 1009">
              <a:extLst>
                <a:ext uri="{FF2B5EF4-FFF2-40B4-BE49-F238E27FC236}">
                  <a16:creationId xmlns:a16="http://schemas.microsoft.com/office/drawing/2014/main" id="{E177896B-DB04-DE4A-ACB2-2FD4E921F64A}"/>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1" name="Oval 1010">
              <a:extLst>
                <a:ext uri="{FF2B5EF4-FFF2-40B4-BE49-F238E27FC236}">
                  <a16:creationId xmlns:a16="http://schemas.microsoft.com/office/drawing/2014/main" id="{7332B14F-6D36-3C42-9320-6371B0D51A08}"/>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2" name="Straight Connector 1011">
              <a:extLst>
                <a:ext uri="{FF2B5EF4-FFF2-40B4-BE49-F238E27FC236}">
                  <a16:creationId xmlns:a16="http://schemas.microsoft.com/office/drawing/2014/main" id="{AE196880-7C25-3C44-80E4-D4FA6246D35F}"/>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A6C4CD62-8BB1-6D46-A00E-0844A94F0A0C}"/>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4" name="Oval 1013">
              <a:extLst>
                <a:ext uri="{FF2B5EF4-FFF2-40B4-BE49-F238E27FC236}">
                  <a16:creationId xmlns:a16="http://schemas.microsoft.com/office/drawing/2014/main" id="{A6D1C4FE-EB67-6943-96FA-487ABD96B0C1}"/>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5" name="Straight Connector 1014">
              <a:extLst>
                <a:ext uri="{FF2B5EF4-FFF2-40B4-BE49-F238E27FC236}">
                  <a16:creationId xmlns:a16="http://schemas.microsoft.com/office/drawing/2014/main" id="{F568E12C-C524-094A-8DF2-6EF7A6309558}"/>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id="{627B4B08-55FD-084A-A30B-5327444702B0}"/>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7" name="Oval 1016">
              <a:extLst>
                <a:ext uri="{FF2B5EF4-FFF2-40B4-BE49-F238E27FC236}">
                  <a16:creationId xmlns:a16="http://schemas.microsoft.com/office/drawing/2014/main" id="{CFC733EB-920E-014B-B85B-56D165DE3D14}"/>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8" name="Straight Connector 1017">
              <a:extLst>
                <a:ext uri="{FF2B5EF4-FFF2-40B4-BE49-F238E27FC236}">
                  <a16:creationId xmlns:a16="http://schemas.microsoft.com/office/drawing/2014/main" id="{0C8ADDA3-7EAE-364D-B9DC-CEA94A1536BF}"/>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9" name="Straight Connector 1018">
              <a:extLst>
                <a:ext uri="{FF2B5EF4-FFF2-40B4-BE49-F238E27FC236}">
                  <a16:creationId xmlns:a16="http://schemas.microsoft.com/office/drawing/2014/main" id="{58272F40-9117-B94B-85E7-1B37F171FCCA}"/>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0" name="Oval 1019">
              <a:extLst>
                <a:ext uri="{FF2B5EF4-FFF2-40B4-BE49-F238E27FC236}">
                  <a16:creationId xmlns:a16="http://schemas.microsoft.com/office/drawing/2014/main" id="{3FDA812B-A680-D141-B110-E3C9293ACF77}"/>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1" name="Straight Connector 1020">
              <a:extLst>
                <a:ext uri="{FF2B5EF4-FFF2-40B4-BE49-F238E27FC236}">
                  <a16:creationId xmlns:a16="http://schemas.microsoft.com/office/drawing/2014/main" id="{CDA28734-EE61-D047-85A2-218E2CA7ACBE}"/>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2" name="Straight Connector 1021">
              <a:extLst>
                <a:ext uri="{FF2B5EF4-FFF2-40B4-BE49-F238E27FC236}">
                  <a16:creationId xmlns:a16="http://schemas.microsoft.com/office/drawing/2014/main" id="{F9D1F1E0-7DBC-864D-9B71-81BE50553067}"/>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3" name="Oval 1022">
              <a:extLst>
                <a:ext uri="{FF2B5EF4-FFF2-40B4-BE49-F238E27FC236}">
                  <a16:creationId xmlns:a16="http://schemas.microsoft.com/office/drawing/2014/main" id="{FF5960EF-7DDD-B644-8CC0-1CBAFC990FA9}"/>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4" name="Straight Connector 1023">
              <a:extLst>
                <a:ext uri="{FF2B5EF4-FFF2-40B4-BE49-F238E27FC236}">
                  <a16:creationId xmlns:a16="http://schemas.microsoft.com/office/drawing/2014/main" id="{72661D1F-A092-C643-BE4F-0E00F165BB97}"/>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5" name="Straight Connector 1024">
              <a:extLst>
                <a:ext uri="{FF2B5EF4-FFF2-40B4-BE49-F238E27FC236}">
                  <a16:creationId xmlns:a16="http://schemas.microsoft.com/office/drawing/2014/main" id="{3C64F878-DC58-584F-8539-6AAFEB50DB6F}"/>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6" name="Oval 1025">
              <a:extLst>
                <a:ext uri="{FF2B5EF4-FFF2-40B4-BE49-F238E27FC236}">
                  <a16:creationId xmlns:a16="http://schemas.microsoft.com/office/drawing/2014/main" id="{E924F381-FC01-C944-8799-E8FE4B455502}"/>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7" name="Straight Connector 1026">
              <a:extLst>
                <a:ext uri="{FF2B5EF4-FFF2-40B4-BE49-F238E27FC236}">
                  <a16:creationId xmlns:a16="http://schemas.microsoft.com/office/drawing/2014/main" id="{301239A7-E7BC-DC4E-A0A8-C0BD9A52D572}"/>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8" name="Straight Connector 1027">
              <a:extLst>
                <a:ext uri="{FF2B5EF4-FFF2-40B4-BE49-F238E27FC236}">
                  <a16:creationId xmlns:a16="http://schemas.microsoft.com/office/drawing/2014/main" id="{E6768351-F4AA-BB43-BA3A-032FF678C221}"/>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9" name="Oval 1028">
              <a:extLst>
                <a:ext uri="{FF2B5EF4-FFF2-40B4-BE49-F238E27FC236}">
                  <a16:creationId xmlns:a16="http://schemas.microsoft.com/office/drawing/2014/main" id="{8779BC0A-0A0E-9C44-AD45-4E44D26C5641}"/>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30" name="Straight Connector 1029">
              <a:extLst>
                <a:ext uri="{FF2B5EF4-FFF2-40B4-BE49-F238E27FC236}">
                  <a16:creationId xmlns:a16="http://schemas.microsoft.com/office/drawing/2014/main" id="{C7447E7B-35A8-1B47-8B59-996BC2E70184}"/>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B323EF51-6CD5-0147-A330-B276BA776AF3}"/>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2" name="Oval 1031">
              <a:extLst>
                <a:ext uri="{FF2B5EF4-FFF2-40B4-BE49-F238E27FC236}">
                  <a16:creationId xmlns:a16="http://schemas.microsoft.com/office/drawing/2014/main" id="{CD1324F6-23F0-9F46-BAB1-E766D233BD55}"/>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33" name="Straight Connector 1032">
              <a:extLst>
                <a:ext uri="{FF2B5EF4-FFF2-40B4-BE49-F238E27FC236}">
                  <a16:creationId xmlns:a16="http://schemas.microsoft.com/office/drawing/2014/main" id="{74141721-2462-0141-93FC-DA4EE574B484}"/>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A39344F8-C773-2D40-A44F-FA40986D25C0}"/>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5" name="Oval 1034">
              <a:extLst>
                <a:ext uri="{FF2B5EF4-FFF2-40B4-BE49-F238E27FC236}">
                  <a16:creationId xmlns:a16="http://schemas.microsoft.com/office/drawing/2014/main" id="{9327B56D-ADCA-B34D-BA53-B43C2F2F4819}"/>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036" name="Group 670">
              <a:extLst>
                <a:ext uri="{FF2B5EF4-FFF2-40B4-BE49-F238E27FC236}">
                  <a16:creationId xmlns:a16="http://schemas.microsoft.com/office/drawing/2014/main" id="{5B26E217-C134-C740-B9DE-00362F4DBF4A}"/>
                </a:ext>
              </a:extLst>
            </p:cNvPr>
            <p:cNvGrpSpPr/>
            <p:nvPr/>
          </p:nvGrpSpPr>
          <p:grpSpPr>
            <a:xfrm>
              <a:off x="8950624" y="2500164"/>
              <a:ext cx="134111" cy="236688"/>
              <a:chOff x="8912531" y="2670251"/>
              <a:chExt cx="134111" cy="236688"/>
            </a:xfrm>
          </p:grpSpPr>
          <p:cxnSp>
            <p:nvCxnSpPr>
              <p:cNvPr id="1298" name="Straight Connector 1297">
                <a:extLst>
                  <a:ext uri="{FF2B5EF4-FFF2-40B4-BE49-F238E27FC236}">
                    <a16:creationId xmlns:a16="http://schemas.microsoft.com/office/drawing/2014/main" id="{17B4AAFC-1105-8B45-83B8-51D5BF84D79D}"/>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9" name="Straight Connector 1298">
                <a:extLst>
                  <a:ext uri="{FF2B5EF4-FFF2-40B4-BE49-F238E27FC236}">
                    <a16:creationId xmlns:a16="http://schemas.microsoft.com/office/drawing/2014/main" id="{0EDAC6E9-996F-504B-B1FA-0D426D4DB748}"/>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300" name="Oval 1299">
                <a:extLst>
                  <a:ext uri="{FF2B5EF4-FFF2-40B4-BE49-F238E27FC236}">
                    <a16:creationId xmlns:a16="http://schemas.microsoft.com/office/drawing/2014/main" id="{3222F2C0-4C39-B240-A434-DD65A511BD85}"/>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037" name="Straight Connector 1036">
              <a:extLst>
                <a:ext uri="{FF2B5EF4-FFF2-40B4-BE49-F238E27FC236}">
                  <a16:creationId xmlns:a16="http://schemas.microsoft.com/office/drawing/2014/main" id="{31CF4F49-633C-214E-8EBA-8AF33B5BEFAE}"/>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7A67EE1D-873E-6B4D-81F0-7207642B4EF5}"/>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9" name="Oval 1038">
              <a:extLst>
                <a:ext uri="{FF2B5EF4-FFF2-40B4-BE49-F238E27FC236}">
                  <a16:creationId xmlns:a16="http://schemas.microsoft.com/office/drawing/2014/main" id="{91814AF8-8335-E84D-AA2E-A400206940F2}"/>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0" name="Straight Connector 1039">
              <a:extLst>
                <a:ext uri="{FF2B5EF4-FFF2-40B4-BE49-F238E27FC236}">
                  <a16:creationId xmlns:a16="http://schemas.microsoft.com/office/drawing/2014/main" id="{7D1C07AF-FF52-BE4A-893B-5461F3944F38}"/>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1" name="Straight Connector 1040">
              <a:extLst>
                <a:ext uri="{FF2B5EF4-FFF2-40B4-BE49-F238E27FC236}">
                  <a16:creationId xmlns:a16="http://schemas.microsoft.com/office/drawing/2014/main" id="{413582D3-78BC-8549-9DCD-6E2FE54F8832}"/>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2" name="Oval 1041">
              <a:extLst>
                <a:ext uri="{FF2B5EF4-FFF2-40B4-BE49-F238E27FC236}">
                  <a16:creationId xmlns:a16="http://schemas.microsoft.com/office/drawing/2014/main" id="{4EEBA224-7135-EB47-977B-3EBEE9F92E75}"/>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3" name="Straight Connector 1042">
              <a:extLst>
                <a:ext uri="{FF2B5EF4-FFF2-40B4-BE49-F238E27FC236}">
                  <a16:creationId xmlns:a16="http://schemas.microsoft.com/office/drawing/2014/main" id="{A3A2C78A-0900-6246-94C2-762A63412C24}"/>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4" name="Straight Connector 1043">
              <a:extLst>
                <a:ext uri="{FF2B5EF4-FFF2-40B4-BE49-F238E27FC236}">
                  <a16:creationId xmlns:a16="http://schemas.microsoft.com/office/drawing/2014/main" id="{49796F5C-87ED-FB4A-918B-C5232E281063}"/>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5" name="Oval 1044">
              <a:extLst>
                <a:ext uri="{FF2B5EF4-FFF2-40B4-BE49-F238E27FC236}">
                  <a16:creationId xmlns:a16="http://schemas.microsoft.com/office/drawing/2014/main" id="{E756D8D7-7339-A347-B61D-A914BBDC1CFB}"/>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6" name="Straight Connector 1045">
              <a:extLst>
                <a:ext uri="{FF2B5EF4-FFF2-40B4-BE49-F238E27FC236}">
                  <a16:creationId xmlns:a16="http://schemas.microsoft.com/office/drawing/2014/main" id="{038893E5-E03E-544D-AF94-15B07718E31D}"/>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7" name="Straight Connector 1046">
              <a:extLst>
                <a:ext uri="{FF2B5EF4-FFF2-40B4-BE49-F238E27FC236}">
                  <a16:creationId xmlns:a16="http://schemas.microsoft.com/office/drawing/2014/main" id="{40408EE1-950F-EC4C-A9E6-867C6EC521C7}"/>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8" name="Oval 1047">
              <a:extLst>
                <a:ext uri="{FF2B5EF4-FFF2-40B4-BE49-F238E27FC236}">
                  <a16:creationId xmlns:a16="http://schemas.microsoft.com/office/drawing/2014/main" id="{868DF899-5B09-C74E-9751-37AF5F64A21F}"/>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9" name="Straight Connector 1048">
              <a:extLst>
                <a:ext uri="{FF2B5EF4-FFF2-40B4-BE49-F238E27FC236}">
                  <a16:creationId xmlns:a16="http://schemas.microsoft.com/office/drawing/2014/main" id="{D0579866-6894-2B4D-A0B9-AE180DA3242D}"/>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0" name="Straight Connector 1049">
              <a:extLst>
                <a:ext uri="{FF2B5EF4-FFF2-40B4-BE49-F238E27FC236}">
                  <a16:creationId xmlns:a16="http://schemas.microsoft.com/office/drawing/2014/main" id="{DB19485A-607D-ED49-B7AE-96E9717937DE}"/>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1" name="Oval 1050">
              <a:extLst>
                <a:ext uri="{FF2B5EF4-FFF2-40B4-BE49-F238E27FC236}">
                  <a16:creationId xmlns:a16="http://schemas.microsoft.com/office/drawing/2014/main" id="{781FB86A-0A2E-4546-B177-1AB6F3D0400A}"/>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2" name="Straight Connector 1051">
              <a:extLst>
                <a:ext uri="{FF2B5EF4-FFF2-40B4-BE49-F238E27FC236}">
                  <a16:creationId xmlns:a16="http://schemas.microsoft.com/office/drawing/2014/main" id="{03A0A1F1-416F-CA42-8F82-79095BF04CB0}"/>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3" name="Straight Connector 1052">
              <a:extLst>
                <a:ext uri="{FF2B5EF4-FFF2-40B4-BE49-F238E27FC236}">
                  <a16:creationId xmlns:a16="http://schemas.microsoft.com/office/drawing/2014/main" id="{A89626D7-45A2-C24D-B300-BAECE204C00E}"/>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4" name="Oval 1053">
              <a:extLst>
                <a:ext uri="{FF2B5EF4-FFF2-40B4-BE49-F238E27FC236}">
                  <a16:creationId xmlns:a16="http://schemas.microsoft.com/office/drawing/2014/main" id="{83C8E824-2605-E748-91C1-10624A8BB047}"/>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5" name="Straight Connector 1054">
              <a:extLst>
                <a:ext uri="{FF2B5EF4-FFF2-40B4-BE49-F238E27FC236}">
                  <a16:creationId xmlns:a16="http://schemas.microsoft.com/office/drawing/2014/main" id="{DD9D7922-123D-A54A-82F1-05D10A5F5DD8}"/>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6" name="Straight Connector 1055">
              <a:extLst>
                <a:ext uri="{FF2B5EF4-FFF2-40B4-BE49-F238E27FC236}">
                  <a16:creationId xmlns:a16="http://schemas.microsoft.com/office/drawing/2014/main" id="{666A91AE-86BE-C442-8276-64ACE22C4E2D}"/>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7" name="Oval 1056">
              <a:extLst>
                <a:ext uri="{FF2B5EF4-FFF2-40B4-BE49-F238E27FC236}">
                  <a16:creationId xmlns:a16="http://schemas.microsoft.com/office/drawing/2014/main" id="{9A5612A2-FF40-B54B-AC08-69F76B90FF2C}"/>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8" name="Straight Connector 1057">
              <a:extLst>
                <a:ext uri="{FF2B5EF4-FFF2-40B4-BE49-F238E27FC236}">
                  <a16:creationId xmlns:a16="http://schemas.microsoft.com/office/drawing/2014/main" id="{0EC0EE32-1CAE-AB4E-A50F-793B8DB4D777}"/>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id="{2EDDFE28-CA09-014F-B91F-A4E416B86CD0}"/>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0" name="Oval 1059">
              <a:extLst>
                <a:ext uri="{FF2B5EF4-FFF2-40B4-BE49-F238E27FC236}">
                  <a16:creationId xmlns:a16="http://schemas.microsoft.com/office/drawing/2014/main" id="{4221F1E4-B1D2-9242-9125-C18BD5D1D446}"/>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1" name="Straight Connector 1060">
              <a:extLst>
                <a:ext uri="{FF2B5EF4-FFF2-40B4-BE49-F238E27FC236}">
                  <a16:creationId xmlns:a16="http://schemas.microsoft.com/office/drawing/2014/main" id="{D9F22F35-38E4-2449-A825-6A904374CCAE}"/>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2" name="Oval 1061">
              <a:extLst>
                <a:ext uri="{FF2B5EF4-FFF2-40B4-BE49-F238E27FC236}">
                  <a16:creationId xmlns:a16="http://schemas.microsoft.com/office/drawing/2014/main" id="{FED8F0FC-07C2-DE47-B545-8CC797B7805F}"/>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3" name="Straight Connector 1062">
              <a:extLst>
                <a:ext uri="{FF2B5EF4-FFF2-40B4-BE49-F238E27FC236}">
                  <a16:creationId xmlns:a16="http://schemas.microsoft.com/office/drawing/2014/main" id="{4092D669-BC14-2D44-8055-D6279FC502B4}"/>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4" name="Oval 1063">
              <a:extLst>
                <a:ext uri="{FF2B5EF4-FFF2-40B4-BE49-F238E27FC236}">
                  <a16:creationId xmlns:a16="http://schemas.microsoft.com/office/drawing/2014/main" id="{7A842F06-925A-CB45-8CAC-6E706970E1C5}"/>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5" name="Straight Connector 1064">
              <a:extLst>
                <a:ext uri="{FF2B5EF4-FFF2-40B4-BE49-F238E27FC236}">
                  <a16:creationId xmlns:a16="http://schemas.microsoft.com/office/drawing/2014/main" id="{2BF1CF5C-7FCE-8D42-8FC7-8969AB45B2E6}"/>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id="{F405C234-3EEE-0F49-AEF4-696D2CA12BD1}"/>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7" name="Oval 1066">
              <a:extLst>
                <a:ext uri="{FF2B5EF4-FFF2-40B4-BE49-F238E27FC236}">
                  <a16:creationId xmlns:a16="http://schemas.microsoft.com/office/drawing/2014/main" id="{A011025A-B7BE-5B4D-A7F1-2F9974B07FD3}"/>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8" name="Straight Connector 1067">
              <a:extLst>
                <a:ext uri="{FF2B5EF4-FFF2-40B4-BE49-F238E27FC236}">
                  <a16:creationId xmlns:a16="http://schemas.microsoft.com/office/drawing/2014/main" id="{B5AB1CFF-29C6-E848-8D8B-19246E1F4EAD}"/>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id="{9A361276-FF0B-DF4F-B243-AEAF76C50055}"/>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0" name="Oval 1069">
              <a:extLst>
                <a:ext uri="{FF2B5EF4-FFF2-40B4-BE49-F238E27FC236}">
                  <a16:creationId xmlns:a16="http://schemas.microsoft.com/office/drawing/2014/main" id="{89E6A27E-48E3-6D40-8F49-BB15EB5A9290}"/>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1" name="Straight Connector 1070">
              <a:extLst>
                <a:ext uri="{FF2B5EF4-FFF2-40B4-BE49-F238E27FC236}">
                  <a16:creationId xmlns:a16="http://schemas.microsoft.com/office/drawing/2014/main" id="{B8BE3FC1-3991-A64A-8179-BA4882139E9A}"/>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id="{184ED0B2-6B02-2149-8298-6E186EF0851B}"/>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3" name="Oval 1072">
              <a:extLst>
                <a:ext uri="{FF2B5EF4-FFF2-40B4-BE49-F238E27FC236}">
                  <a16:creationId xmlns:a16="http://schemas.microsoft.com/office/drawing/2014/main" id="{E6341D5D-D11B-C244-A7EA-9EB5A7B4F19D}"/>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4" name="Straight Connector 1073">
              <a:extLst>
                <a:ext uri="{FF2B5EF4-FFF2-40B4-BE49-F238E27FC236}">
                  <a16:creationId xmlns:a16="http://schemas.microsoft.com/office/drawing/2014/main" id="{14D2C2B9-1414-F843-A916-3689DC5D5ADE}"/>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1B8F39A5-17AC-3C4B-9A44-64C17A646E43}"/>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6" name="Oval 1075">
              <a:extLst>
                <a:ext uri="{FF2B5EF4-FFF2-40B4-BE49-F238E27FC236}">
                  <a16:creationId xmlns:a16="http://schemas.microsoft.com/office/drawing/2014/main" id="{CF6BFF37-A404-F04E-AD08-E7FE66469502}"/>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7" name="Straight Connector 1076">
              <a:extLst>
                <a:ext uri="{FF2B5EF4-FFF2-40B4-BE49-F238E27FC236}">
                  <a16:creationId xmlns:a16="http://schemas.microsoft.com/office/drawing/2014/main" id="{5731733B-6708-CA4F-A07B-17D786B290E7}"/>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id="{7D0743F0-6939-B847-A987-F3FE7CBD8F57}"/>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9" name="Oval 1078">
              <a:extLst>
                <a:ext uri="{FF2B5EF4-FFF2-40B4-BE49-F238E27FC236}">
                  <a16:creationId xmlns:a16="http://schemas.microsoft.com/office/drawing/2014/main" id="{EAAAF2D7-18BA-0846-AC2A-A677E1168EB0}"/>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0" name="Straight Connector 1079">
              <a:extLst>
                <a:ext uri="{FF2B5EF4-FFF2-40B4-BE49-F238E27FC236}">
                  <a16:creationId xmlns:a16="http://schemas.microsoft.com/office/drawing/2014/main" id="{52521C84-B4FD-A74A-A27D-52E64D778551}"/>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id="{B76030CF-389A-934E-936A-BC03BEA2488A}"/>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2" name="Oval 1081">
              <a:extLst>
                <a:ext uri="{FF2B5EF4-FFF2-40B4-BE49-F238E27FC236}">
                  <a16:creationId xmlns:a16="http://schemas.microsoft.com/office/drawing/2014/main" id="{2D01F308-37AB-6747-8C1E-6925FC03DF65}"/>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3" name="Straight Connector 1082">
              <a:extLst>
                <a:ext uri="{FF2B5EF4-FFF2-40B4-BE49-F238E27FC236}">
                  <a16:creationId xmlns:a16="http://schemas.microsoft.com/office/drawing/2014/main" id="{C05A1B25-32ED-F943-99CF-85FF8E201408}"/>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id="{18CD5507-572E-0B4A-B8D0-4996247E2DE2}"/>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5" name="Oval 1084">
              <a:extLst>
                <a:ext uri="{FF2B5EF4-FFF2-40B4-BE49-F238E27FC236}">
                  <a16:creationId xmlns:a16="http://schemas.microsoft.com/office/drawing/2014/main" id="{B31735FE-55DC-E647-8957-79C13CA56F29}"/>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6" name="Straight Connector 1085">
              <a:extLst>
                <a:ext uri="{FF2B5EF4-FFF2-40B4-BE49-F238E27FC236}">
                  <a16:creationId xmlns:a16="http://schemas.microsoft.com/office/drawing/2014/main" id="{359AECEB-367E-534D-8E12-E3CCC2FAD490}"/>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id="{F76174F6-E7DC-9C46-BAB2-38248B6BC54F}"/>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8" name="Oval 1087">
              <a:extLst>
                <a:ext uri="{FF2B5EF4-FFF2-40B4-BE49-F238E27FC236}">
                  <a16:creationId xmlns:a16="http://schemas.microsoft.com/office/drawing/2014/main" id="{66C691BD-0667-A94F-B02A-83E47378BF88}"/>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9" name="Straight Connector 1088">
              <a:extLst>
                <a:ext uri="{FF2B5EF4-FFF2-40B4-BE49-F238E27FC236}">
                  <a16:creationId xmlns:a16="http://schemas.microsoft.com/office/drawing/2014/main" id="{6ABB0D0F-BABE-554E-90C8-AEA09ACD7179}"/>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DD6D3104-CC16-DA47-BDEB-B61C5027F670}"/>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1" name="Oval 1090">
              <a:extLst>
                <a:ext uri="{FF2B5EF4-FFF2-40B4-BE49-F238E27FC236}">
                  <a16:creationId xmlns:a16="http://schemas.microsoft.com/office/drawing/2014/main" id="{B7954FA7-EAC0-9947-BB78-4C561E63CC8A}"/>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2" name="Straight Connector 1091">
              <a:extLst>
                <a:ext uri="{FF2B5EF4-FFF2-40B4-BE49-F238E27FC236}">
                  <a16:creationId xmlns:a16="http://schemas.microsoft.com/office/drawing/2014/main" id="{29D97E3C-2AA4-0A4E-A420-BF0411CCA72C}"/>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03B24DB7-038E-AD45-AF75-A6B22F0A7255}"/>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4" name="Oval 1093">
              <a:extLst>
                <a:ext uri="{FF2B5EF4-FFF2-40B4-BE49-F238E27FC236}">
                  <a16:creationId xmlns:a16="http://schemas.microsoft.com/office/drawing/2014/main" id="{FF026D99-277D-7E47-BC98-706AAF79F040}"/>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5" name="Straight Connector 1094">
              <a:extLst>
                <a:ext uri="{FF2B5EF4-FFF2-40B4-BE49-F238E27FC236}">
                  <a16:creationId xmlns:a16="http://schemas.microsoft.com/office/drawing/2014/main" id="{7526C840-1658-B94E-9CA1-F64073C8242A}"/>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19FAD2D3-3E22-8747-A414-6B8FCDD652B3}"/>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7" name="Oval 1096">
              <a:extLst>
                <a:ext uri="{FF2B5EF4-FFF2-40B4-BE49-F238E27FC236}">
                  <a16:creationId xmlns:a16="http://schemas.microsoft.com/office/drawing/2014/main" id="{23563580-ED6D-EE4A-B4EB-1AC31DBA6C59}"/>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8" name="Straight Connector 1097">
              <a:extLst>
                <a:ext uri="{FF2B5EF4-FFF2-40B4-BE49-F238E27FC236}">
                  <a16:creationId xmlns:a16="http://schemas.microsoft.com/office/drawing/2014/main" id="{072454AA-918D-AC4F-948D-CC8BCA630D7C}"/>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88D08B02-15D1-D24B-A884-583AA63AA823}"/>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0" name="Oval 1099">
              <a:extLst>
                <a:ext uri="{FF2B5EF4-FFF2-40B4-BE49-F238E27FC236}">
                  <a16:creationId xmlns:a16="http://schemas.microsoft.com/office/drawing/2014/main" id="{C8D1BAB5-C2BC-284F-8469-26B9EBDE20D8}"/>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1" name="Straight Connector 1100">
              <a:extLst>
                <a:ext uri="{FF2B5EF4-FFF2-40B4-BE49-F238E27FC236}">
                  <a16:creationId xmlns:a16="http://schemas.microsoft.com/office/drawing/2014/main" id="{7D788B18-DC51-504A-AB9B-28D4E444D5B6}"/>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79B62254-EED3-6E45-8D5D-C86020416F19}"/>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3" name="Oval 1102">
              <a:extLst>
                <a:ext uri="{FF2B5EF4-FFF2-40B4-BE49-F238E27FC236}">
                  <a16:creationId xmlns:a16="http://schemas.microsoft.com/office/drawing/2014/main" id="{08C4FC34-48A5-6047-BAAA-FE16F0260B52}"/>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4" name="Straight Connector 1103">
              <a:extLst>
                <a:ext uri="{FF2B5EF4-FFF2-40B4-BE49-F238E27FC236}">
                  <a16:creationId xmlns:a16="http://schemas.microsoft.com/office/drawing/2014/main" id="{A9174B47-2292-D245-85CE-F7F47683E6D6}"/>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9971FF85-818E-7847-B836-9EF53A996C80}"/>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6" name="Oval 1105">
              <a:extLst>
                <a:ext uri="{FF2B5EF4-FFF2-40B4-BE49-F238E27FC236}">
                  <a16:creationId xmlns:a16="http://schemas.microsoft.com/office/drawing/2014/main" id="{31A8972E-2151-4C45-83C1-C0109D1403C7}"/>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7" name="Straight Connector 1106">
              <a:extLst>
                <a:ext uri="{FF2B5EF4-FFF2-40B4-BE49-F238E27FC236}">
                  <a16:creationId xmlns:a16="http://schemas.microsoft.com/office/drawing/2014/main" id="{46E40711-36EB-9E49-921C-C5DE8F75D792}"/>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id="{48D15B88-90F8-3A42-AEF3-612969155347}"/>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9" name="Oval 1108">
              <a:extLst>
                <a:ext uri="{FF2B5EF4-FFF2-40B4-BE49-F238E27FC236}">
                  <a16:creationId xmlns:a16="http://schemas.microsoft.com/office/drawing/2014/main" id="{D17174E4-684C-CD42-8394-AB79799CEC85}"/>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0" name="Straight Connector 1109">
              <a:extLst>
                <a:ext uri="{FF2B5EF4-FFF2-40B4-BE49-F238E27FC236}">
                  <a16:creationId xmlns:a16="http://schemas.microsoft.com/office/drawing/2014/main" id="{CF59C63B-43C0-FE47-B39A-E4E7C5BF1F76}"/>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id="{B21FD202-31A6-8B4C-A2FB-7A7FC6B7794E}"/>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2" name="Oval 1111">
              <a:extLst>
                <a:ext uri="{FF2B5EF4-FFF2-40B4-BE49-F238E27FC236}">
                  <a16:creationId xmlns:a16="http://schemas.microsoft.com/office/drawing/2014/main" id="{0CFA6654-9013-534C-BD74-5E3CA6743C88}"/>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3" name="Straight Connector 1112">
              <a:extLst>
                <a:ext uri="{FF2B5EF4-FFF2-40B4-BE49-F238E27FC236}">
                  <a16:creationId xmlns:a16="http://schemas.microsoft.com/office/drawing/2014/main" id="{8074390C-49DB-0644-BD94-798A5B2AA826}"/>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FB65F9BA-B7C4-7A4B-A986-2CF48060BF67}"/>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5" name="Oval 1114">
              <a:extLst>
                <a:ext uri="{FF2B5EF4-FFF2-40B4-BE49-F238E27FC236}">
                  <a16:creationId xmlns:a16="http://schemas.microsoft.com/office/drawing/2014/main" id="{15EB00FD-C8C1-9140-B115-06D6D332ED00}"/>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6" name="Straight Connector 1115">
              <a:extLst>
                <a:ext uri="{FF2B5EF4-FFF2-40B4-BE49-F238E27FC236}">
                  <a16:creationId xmlns:a16="http://schemas.microsoft.com/office/drawing/2014/main" id="{3B2D4E01-CC11-4E46-BDAA-FCFB7D630C11}"/>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AD15E110-729C-2142-A416-C28576EF38E6}"/>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8" name="Oval 1117">
              <a:extLst>
                <a:ext uri="{FF2B5EF4-FFF2-40B4-BE49-F238E27FC236}">
                  <a16:creationId xmlns:a16="http://schemas.microsoft.com/office/drawing/2014/main" id="{4C7A8C39-1712-294E-B1AA-CB1D76668999}"/>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9" name="Straight Connector 1118">
              <a:extLst>
                <a:ext uri="{FF2B5EF4-FFF2-40B4-BE49-F238E27FC236}">
                  <a16:creationId xmlns:a16="http://schemas.microsoft.com/office/drawing/2014/main" id="{CCA1ABA1-266A-1C44-B421-F0A549F7DE2B}"/>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0" name="Straight Connector 1119">
              <a:extLst>
                <a:ext uri="{FF2B5EF4-FFF2-40B4-BE49-F238E27FC236}">
                  <a16:creationId xmlns:a16="http://schemas.microsoft.com/office/drawing/2014/main" id="{CC795676-2D59-A84E-A23B-2E8347574F37}"/>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1" name="Oval 1120">
              <a:extLst>
                <a:ext uri="{FF2B5EF4-FFF2-40B4-BE49-F238E27FC236}">
                  <a16:creationId xmlns:a16="http://schemas.microsoft.com/office/drawing/2014/main" id="{744033DE-1891-4440-A7E8-2DA48DD55767}"/>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2" name="Straight Connector 1121">
              <a:extLst>
                <a:ext uri="{FF2B5EF4-FFF2-40B4-BE49-F238E27FC236}">
                  <a16:creationId xmlns:a16="http://schemas.microsoft.com/office/drawing/2014/main" id="{1E452A9F-C675-204D-A02E-CA62BC623561}"/>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3" name="Straight Connector 1122">
              <a:extLst>
                <a:ext uri="{FF2B5EF4-FFF2-40B4-BE49-F238E27FC236}">
                  <a16:creationId xmlns:a16="http://schemas.microsoft.com/office/drawing/2014/main" id="{8885167A-6532-2149-A676-B9EF305052CF}"/>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4" name="Oval 1123">
              <a:extLst>
                <a:ext uri="{FF2B5EF4-FFF2-40B4-BE49-F238E27FC236}">
                  <a16:creationId xmlns:a16="http://schemas.microsoft.com/office/drawing/2014/main" id="{0EE7D1BF-908F-824B-BB5D-530DAF365F03}"/>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5" name="Straight Connector 1124">
              <a:extLst>
                <a:ext uri="{FF2B5EF4-FFF2-40B4-BE49-F238E27FC236}">
                  <a16:creationId xmlns:a16="http://schemas.microsoft.com/office/drawing/2014/main" id="{12CDC353-73DA-AF43-8606-3DAD841403D8}"/>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23B99D36-219D-BF4A-900A-033B77E3D2A3}"/>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7" name="Oval 1126">
              <a:extLst>
                <a:ext uri="{FF2B5EF4-FFF2-40B4-BE49-F238E27FC236}">
                  <a16:creationId xmlns:a16="http://schemas.microsoft.com/office/drawing/2014/main" id="{ED456819-C3C0-B943-AFD5-7366FBC5529F}"/>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8" name="Straight Connector 1127">
              <a:extLst>
                <a:ext uri="{FF2B5EF4-FFF2-40B4-BE49-F238E27FC236}">
                  <a16:creationId xmlns:a16="http://schemas.microsoft.com/office/drawing/2014/main" id="{3EA563BD-F4BD-574A-876C-AFBC790C5259}"/>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9E34052B-8013-3842-8F2E-7416521530BE}"/>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0" name="Oval 1129">
              <a:extLst>
                <a:ext uri="{FF2B5EF4-FFF2-40B4-BE49-F238E27FC236}">
                  <a16:creationId xmlns:a16="http://schemas.microsoft.com/office/drawing/2014/main" id="{7B8C0B80-30E2-9942-8786-C5FC3074521B}"/>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1" name="Straight Connector 1130">
              <a:extLst>
                <a:ext uri="{FF2B5EF4-FFF2-40B4-BE49-F238E27FC236}">
                  <a16:creationId xmlns:a16="http://schemas.microsoft.com/office/drawing/2014/main" id="{9CDC5017-B897-CA48-AFD0-B1257D6ED786}"/>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8A84C7BF-6390-644D-8B13-5BDB722905CD}"/>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3" name="Oval 1132">
              <a:extLst>
                <a:ext uri="{FF2B5EF4-FFF2-40B4-BE49-F238E27FC236}">
                  <a16:creationId xmlns:a16="http://schemas.microsoft.com/office/drawing/2014/main" id="{091EAB36-7596-8843-8E04-4D96FF4214D4}"/>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4" name="Straight Connector 1133">
              <a:extLst>
                <a:ext uri="{FF2B5EF4-FFF2-40B4-BE49-F238E27FC236}">
                  <a16:creationId xmlns:a16="http://schemas.microsoft.com/office/drawing/2014/main" id="{18300CE5-4869-624D-BE6C-AB9807F9C34E}"/>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F7E07B2A-11D0-9642-9525-E29CB09A50EC}"/>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6" name="Oval 1135">
              <a:extLst>
                <a:ext uri="{FF2B5EF4-FFF2-40B4-BE49-F238E27FC236}">
                  <a16:creationId xmlns:a16="http://schemas.microsoft.com/office/drawing/2014/main" id="{F04C144F-19E4-9C48-986A-A6C3CE18F3D1}"/>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7" name="Straight Connector 1136">
              <a:extLst>
                <a:ext uri="{FF2B5EF4-FFF2-40B4-BE49-F238E27FC236}">
                  <a16:creationId xmlns:a16="http://schemas.microsoft.com/office/drawing/2014/main" id="{1034B5F2-1173-CE4F-B7F4-5DC63D460CA8}"/>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C5A1BF72-D45D-9042-B329-5143ADAAFE61}"/>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9" name="Oval 1138">
              <a:extLst>
                <a:ext uri="{FF2B5EF4-FFF2-40B4-BE49-F238E27FC236}">
                  <a16:creationId xmlns:a16="http://schemas.microsoft.com/office/drawing/2014/main" id="{CF8CFC44-C93F-E249-B604-DE2279557ED0}"/>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0" name="Straight Connector 1139">
              <a:extLst>
                <a:ext uri="{FF2B5EF4-FFF2-40B4-BE49-F238E27FC236}">
                  <a16:creationId xmlns:a16="http://schemas.microsoft.com/office/drawing/2014/main" id="{6D43FF0B-E14B-DE42-B1B9-88901A26ECE1}"/>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AAECAEFB-709D-B143-B10B-F2FBF1FAAA12}"/>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2" name="Oval 1141">
              <a:extLst>
                <a:ext uri="{FF2B5EF4-FFF2-40B4-BE49-F238E27FC236}">
                  <a16:creationId xmlns:a16="http://schemas.microsoft.com/office/drawing/2014/main" id="{B21BFEE9-2A04-2845-A6B8-1E57C27D86DB}"/>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3" name="Straight Connector 1142">
              <a:extLst>
                <a:ext uri="{FF2B5EF4-FFF2-40B4-BE49-F238E27FC236}">
                  <a16:creationId xmlns:a16="http://schemas.microsoft.com/office/drawing/2014/main" id="{A8607073-975A-A343-A9A1-EB138FE1582C}"/>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5D7F44AF-AE9C-5C4E-AC8F-CB8A153A428E}"/>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5" name="Oval 1144">
              <a:extLst>
                <a:ext uri="{FF2B5EF4-FFF2-40B4-BE49-F238E27FC236}">
                  <a16:creationId xmlns:a16="http://schemas.microsoft.com/office/drawing/2014/main" id="{99531001-41DA-FF41-8B5C-DFA4105E95BE}"/>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6" name="Straight Connector 1145">
              <a:extLst>
                <a:ext uri="{FF2B5EF4-FFF2-40B4-BE49-F238E27FC236}">
                  <a16:creationId xmlns:a16="http://schemas.microsoft.com/office/drawing/2014/main" id="{6568C1C9-8655-7847-8E90-750A9CC78A42}"/>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7CA3FD03-FA46-CC4A-89C6-1F9170B064A6}"/>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8" name="Oval 1147">
              <a:extLst>
                <a:ext uri="{FF2B5EF4-FFF2-40B4-BE49-F238E27FC236}">
                  <a16:creationId xmlns:a16="http://schemas.microsoft.com/office/drawing/2014/main" id="{0B9CE6EC-789C-C74E-8088-3926676C7DA2}"/>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9" name="Straight Connector 1148">
              <a:extLst>
                <a:ext uri="{FF2B5EF4-FFF2-40B4-BE49-F238E27FC236}">
                  <a16:creationId xmlns:a16="http://schemas.microsoft.com/office/drawing/2014/main" id="{ACDAD5CF-87A1-7944-97EB-EE0A1A4D6E2E}"/>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8AC789C6-FD76-A740-A7A2-FC4CBDB3F33C}"/>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1" name="Oval 1150">
              <a:extLst>
                <a:ext uri="{FF2B5EF4-FFF2-40B4-BE49-F238E27FC236}">
                  <a16:creationId xmlns:a16="http://schemas.microsoft.com/office/drawing/2014/main" id="{F892E038-9CE6-AF45-B538-6C54E2DC85ED}"/>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2" name="Straight Connector 1151">
              <a:extLst>
                <a:ext uri="{FF2B5EF4-FFF2-40B4-BE49-F238E27FC236}">
                  <a16:creationId xmlns:a16="http://schemas.microsoft.com/office/drawing/2014/main" id="{4FB9DB98-462A-694B-8330-D05BA25A886B}"/>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F10D7090-A00D-6546-B154-D62ECE1B0FFE}"/>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4" name="Oval 1153">
              <a:extLst>
                <a:ext uri="{FF2B5EF4-FFF2-40B4-BE49-F238E27FC236}">
                  <a16:creationId xmlns:a16="http://schemas.microsoft.com/office/drawing/2014/main" id="{BA2E99AC-0641-C048-BA0F-633C5F309B10}"/>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5" name="Straight Connector 1154">
              <a:extLst>
                <a:ext uri="{FF2B5EF4-FFF2-40B4-BE49-F238E27FC236}">
                  <a16:creationId xmlns:a16="http://schemas.microsoft.com/office/drawing/2014/main" id="{EBB68978-A2B8-0948-8FB7-F29B22E22544}"/>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6" name="Straight Connector 1155">
              <a:extLst>
                <a:ext uri="{FF2B5EF4-FFF2-40B4-BE49-F238E27FC236}">
                  <a16:creationId xmlns:a16="http://schemas.microsoft.com/office/drawing/2014/main" id="{D56A7ADC-B500-FE48-BB80-3CFD30D7AB41}"/>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7" name="Oval 1156">
              <a:extLst>
                <a:ext uri="{FF2B5EF4-FFF2-40B4-BE49-F238E27FC236}">
                  <a16:creationId xmlns:a16="http://schemas.microsoft.com/office/drawing/2014/main" id="{E6EEEFD4-0AA2-E942-B15F-8AB4C0AB44CB}"/>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8" name="Straight Connector 1157">
              <a:extLst>
                <a:ext uri="{FF2B5EF4-FFF2-40B4-BE49-F238E27FC236}">
                  <a16:creationId xmlns:a16="http://schemas.microsoft.com/office/drawing/2014/main" id="{6549A0CD-F6A7-184B-BABA-4B91E5F69A38}"/>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9" name="Straight Connector 1158">
              <a:extLst>
                <a:ext uri="{FF2B5EF4-FFF2-40B4-BE49-F238E27FC236}">
                  <a16:creationId xmlns:a16="http://schemas.microsoft.com/office/drawing/2014/main" id="{0A5C8968-897F-EA41-96D4-E4E5866C0629}"/>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0" name="Oval 1159">
              <a:extLst>
                <a:ext uri="{FF2B5EF4-FFF2-40B4-BE49-F238E27FC236}">
                  <a16:creationId xmlns:a16="http://schemas.microsoft.com/office/drawing/2014/main" id="{1A97C38C-2B40-D741-9B6D-696EF4C2EC9B}"/>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1" name="Straight Connector 1160">
              <a:extLst>
                <a:ext uri="{FF2B5EF4-FFF2-40B4-BE49-F238E27FC236}">
                  <a16:creationId xmlns:a16="http://schemas.microsoft.com/office/drawing/2014/main" id="{61450EB1-60BE-474D-9038-DD7CDA7E4D2E}"/>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2" name="Straight Connector 1161">
              <a:extLst>
                <a:ext uri="{FF2B5EF4-FFF2-40B4-BE49-F238E27FC236}">
                  <a16:creationId xmlns:a16="http://schemas.microsoft.com/office/drawing/2014/main" id="{438575C6-0E01-1047-A6BC-CE4F00FFB780}"/>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3" name="Oval 1162">
              <a:extLst>
                <a:ext uri="{FF2B5EF4-FFF2-40B4-BE49-F238E27FC236}">
                  <a16:creationId xmlns:a16="http://schemas.microsoft.com/office/drawing/2014/main" id="{5C78AC67-2F16-8845-BD1D-821D1D76FE01}"/>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4" name="Straight Connector 1163">
              <a:extLst>
                <a:ext uri="{FF2B5EF4-FFF2-40B4-BE49-F238E27FC236}">
                  <a16:creationId xmlns:a16="http://schemas.microsoft.com/office/drawing/2014/main" id="{44F9ACA0-09ED-6546-A39F-B1A46B40A3BB}"/>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5" name="Straight Connector 1164">
              <a:extLst>
                <a:ext uri="{FF2B5EF4-FFF2-40B4-BE49-F238E27FC236}">
                  <a16:creationId xmlns:a16="http://schemas.microsoft.com/office/drawing/2014/main" id="{E6992E56-790B-7E49-A034-9B3C3A938A90}"/>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6" name="Oval 1165">
              <a:extLst>
                <a:ext uri="{FF2B5EF4-FFF2-40B4-BE49-F238E27FC236}">
                  <a16:creationId xmlns:a16="http://schemas.microsoft.com/office/drawing/2014/main" id="{08467060-98D3-0B4E-AA67-978E8D10ED0A}"/>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7" name="Straight Connector 1166">
              <a:extLst>
                <a:ext uri="{FF2B5EF4-FFF2-40B4-BE49-F238E27FC236}">
                  <a16:creationId xmlns:a16="http://schemas.microsoft.com/office/drawing/2014/main" id="{8BF12695-9F85-5B49-87F1-E39D8E770A6F}"/>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8" name="Straight Connector 1167">
              <a:extLst>
                <a:ext uri="{FF2B5EF4-FFF2-40B4-BE49-F238E27FC236}">
                  <a16:creationId xmlns:a16="http://schemas.microsoft.com/office/drawing/2014/main" id="{80B5E663-AFA0-AB49-8D35-49C8B9E08999}"/>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9" name="Oval 1168">
              <a:extLst>
                <a:ext uri="{FF2B5EF4-FFF2-40B4-BE49-F238E27FC236}">
                  <a16:creationId xmlns:a16="http://schemas.microsoft.com/office/drawing/2014/main" id="{095B73D4-027F-9944-9602-D9C2F110813F}"/>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0" name="Straight Connector 1169">
              <a:extLst>
                <a:ext uri="{FF2B5EF4-FFF2-40B4-BE49-F238E27FC236}">
                  <a16:creationId xmlns:a16="http://schemas.microsoft.com/office/drawing/2014/main" id="{E9D5A6AC-B661-F74F-859F-DDA3C762EF42}"/>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1" name="Straight Connector 1170">
              <a:extLst>
                <a:ext uri="{FF2B5EF4-FFF2-40B4-BE49-F238E27FC236}">
                  <a16:creationId xmlns:a16="http://schemas.microsoft.com/office/drawing/2014/main" id="{3FBC6584-9C97-5341-B545-19390725F50C}"/>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2" name="Oval 1171">
              <a:extLst>
                <a:ext uri="{FF2B5EF4-FFF2-40B4-BE49-F238E27FC236}">
                  <a16:creationId xmlns:a16="http://schemas.microsoft.com/office/drawing/2014/main" id="{0E6622A9-1C2C-E54A-8A0F-9D82D31171F2}"/>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3" name="Straight Connector 1172">
              <a:extLst>
                <a:ext uri="{FF2B5EF4-FFF2-40B4-BE49-F238E27FC236}">
                  <a16:creationId xmlns:a16="http://schemas.microsoft.com/office/drawing/2014/main" id="{08994F91-0084-E642-BD1C-710E7C3E9264}"/>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4" name="Straight Connector 1173">
              <a:extLst>
                <a:ext uri="{FF2B5EF4-FFF2-40B4-BE49-F238E27FC236}">
                  <a16:creationId xmlns:a16="http://schemas.microsoft.com/office/drawing/2014/main" id="{C9FD1AE2-A5DC-D54A-A448-B14F1D71F21C}"/>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5" name="Oval 1174">
              <a:extLst>
                <a:ext uri="{FF2B5EF4-FFF2-40B4-BE49-F238E27FC236}">
                  <a16:creationId xmlns:a16="http://schemas.microsoft.com/office/drawing/2014/main" id="{C2C322AF-9D6A-9D4A-B8E0-F6BDC73BE967}"/>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6" name="Straight Connector 1175">
              <a:extLst>
                <a:ext uri="{FF2B5EF4-FFF2-40B4-BE49-F238E27FC236}">
                  <a16:creationId xmlns:a16="http://schemas.microsoft.com/office/drawing/2014/main" id="{ADA44F10-6890-004F-BA0D-F8FC7F7248B3}"/>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7" name="Straight Connector 1176">
              <a:extLst>
                <a:ext uri="{FF2B5EF4-FFF2-40B4-BE49-F238E27FC236}">
                  <a16:creationId xmlns:a16="http://schemas.microsoft.com/office/drawing/2014/main" id="{9618CEF3-8795-2F4E-A9C7-BC40B9698C41}"/>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8" name="Oval 1177">
              <a:extLst>
                <a:ext uri="{FF2B5EF4-FFF2-40B4-BE49-F238E27FC236}">
                  <a16:creationId xmlns:a16="http://schemas.microsoft.com/office/drawing/2014/main" id="{28684512-567B-F043-BC04-07D4E69C1645}"/>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9" name="Straight Connector 1178">
              <a:extLst>
                <a:ext uri="{FF2B5EF4-FFF2-40B4-BE49-F238E27FC236}">
                  <a16:creationId xmlns:a16="http://schemas.microsoft.com/office/drawing/2014/main" id="{5A4D1121-B310-C94D-B7C0-0546FF61E7CB}"/>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0" name="Straight Connector 1179">
              <a:extLst>
                <a:ext uri="{FF2B5EF4-FFF2-40B4-BE49-F238E27FC236}">
                  <a16:creationId xmlns:a16="http://schemas.microsoft.com/office/drawing/2014/main" id="{6534AD93-694D-EA4C-951A-94EBF5133EBA}"/>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1" name="Oval 1180">
              <a:extLst>
                <a:ext uri="{FF2B5EF4-FFF2-40B4-BE49-F238E27FC236}">
                  <a16:creationId xmlns:a16="http://schemas.microsoft.com/office/drawing/2014/main" id="{046CED57-7F97-2E42-8F56-C8AA7EF2C73C}"/>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2" name="Straight Connector 1181">
              <a:extLst>
                <a:ext uri="{FF2B5EF4-FFF2-40B4-BE49-F238E27FC236}">
                  <a16:creationId xmlns:a16="http://schemas.microsoft.com/office/drawing/2014/main" id="{9E3FF6F5-2669-A34A-BDF6-265D0DB12F93}"/>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3" name="Straight Connector 1182">
              <a:extLst>
                <a:ext uri="{FF2B5EF4-FFF2-40B4-BE49-F238E27FC236}">
                  <a16:creationId xmlns:a16="http://schemas.microsoft.com/office/drawing/2014/main" id="{AE55DF35-9638-F842-AFFB-93F643B893BE}"/>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4" name="Oval 1183">
              <a:extLst>
                <a:ext uri="{FF2B5EF4-FFF2-40B4-BE49-F238E27FC236}">
                  <a16:creationId xmlns:a16="http://schemas.microsoft.com/office/drawing/2014/main" id="{211D82F4-A230-1247-B0D1-3AB996E59EA9}"/>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5" name="Straight Connector 1184">
              <a:extLst>
                <a:ext uri="{FF2B5EF4-FFF2-40B4-BE49-F238E27FC236}">
                  <a16:creationId xmlns:a16="http://schemas.microsoft.com/office/drawing/2014/main" id="{51080F36-056D-8344-B145-9BD90E6F7B20}"/>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6" name="Straight Connector 1185">
              <a:extLst>
                <a:ext uri="{FF2B5EF4-FFF2-40B4-BE49-F238E27FC236}">
                  <a16:creationId xmlns:a16="http://schemas.microsoft.com/office/drawing/2014/main" id="{C728577D-74F0-604F-A47B-4E11965BBF74}"/>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7" name="Oval 1186">
              <a:extLst>
                <a:ext uri="{FF2B5EF4-FFF2-40B4-BE49-F238E27FC236}">
                  <a16:creationId xmlns:a16="http://schemas.microsoft.com/office/drawing/2014/main" id="{94D36E62-3AE6-6E42-B016-AE2D74251A8B}"/>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8" name="Straight Connector 1187">
              <a:extLst>
                <a:ext uri="{FF2B5EF4-FFF2-40B4-BE49-F238E27FC236}">
                  <a16:creationId xmlns:a16="http://schemas.microsoft.com/office/drawing/2014/main" id="{EC05E71C-B08D-3B4B-B344-2C03A4A4192A}"/>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9" name="Straight Connector 1188">
              <a:extLst>
                <a:ext uri="{FF2B5EF4-FFF2-40B4-BE49-F238E27FC236}">
                  <a16:creationId xmlns:a16="http://schemas.microsoft.com/office/drawing/2014/main" id="{7A878356-248D-DF46-A4E3-B9C0CE03FE62}"/>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0" name="Oval 1189">
              <a:extLst>
                <a:ext uri="{FF2B5EF4-FFF2-40B4-BE49-F238E27FC236}">
                  <a16:creationId xmlns:a16="http://schemas.microsoft.com/office/drawing/2014/main" id="{8FC54E44-0775-8B41-A9A1-95AAA7D5300B}"/>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1" name="Straight Connector 1190">
              <a:extLst>
                <a:ext uri="{FF2B5EF4-FFF2-40B4-BE49-F238E27FC236}">
                  <a16:creationId xmlns:a16="http://schemas.microsoft.com/office/drawing/2014/main" id="{94D9EDC1-E7A0-2942-9796-DE97118F0464}"/>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2" name="Straight Connector 1191">
              <a:extLst>
                <a:ext uri="{FF2B5EF4-FFF2-40B4-BE49-F238E27FC236}">
                  <a16:creationId xmlns:a16="http://schemas.microsoft.com/office/drawing/2014/main" id="{D42FE99E-D763-0747-9D2E-6CC53C1CBE27}"/>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3" name="Oval 1192">
              <a:extLst>
                <a:ext uri="{FF2B5EF4-FFF2-40B4-BE49-F238E27FC236}">
                  <a16:creationId xmlns:a16="http://schemas.microsoft.com/office/drawing/2014/main" id="{338C5811-367B-7148-8F9B-E4656F45B4EE}"/>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4" name="Straight Connector 1193">
              <a:extLst>
                <a:ext uri="{FF2B5EF4-FFF2-40B4-BE49-F238E27FC236}">
                  <a16:creationId xmlns:a16="http://schemas.microsoft.com/office/drawing/2014/main" id="{97A30C46-1DB1-E346-A3C7-9D72DE18711A}"/>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C665FED7-4A2E-AA48-911E-90BB7EC9231B}"/>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6" name="Oval 1195">
              <a:extLst>
                <a:ext uri="{FF2B5EF4-FFF2-40B4-BE49-F238E27FC236}">
                  <a16:creationId xmlns:a16="http://schemas.microsoft.com/office/drawing/2014/main" id="{C1DB7C88-AFCF-3747-A3A2-32A0B2E37441}"/>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7" name="Straight Connector 1196">
              <a:extLst>
                <a:ext uri="{FF2B5EF4-FFF2-40B4-BE49-F238E27FC236}">
                  <a16:creationId xmlns:a16="http://schemas.microsoft.com/office/drawing/2014/main" id="{9C481330-C0B3-BE4B-A2B3-4192B9D951AE}"/>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9010BEC3-0D4A-4342-8728-1F1F48801D44}"/>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9" name="Oval 1198">
              <a:extLst>
                <a:ext uri="{FF2B5EF4-FFF2-40B4-BE49-F238E27FC236}">
                  <a16:creationId xmlns:a16="http://schemas.microsoft.com/office/drawing/2014/main" id="{702171CC-B705-2745-A3C0-B2E3A6C9B5AA}"/>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0" name="Straight Connector 1199">
              <a:extLst>
                <a:ext uri="{FF2B5EF4-FFF2-40B4-BE49-F238E27FC236}">
                  <a16:creationId xmlns:a16="http://schemas.microsoft.com/office/drawing/2014/main" id="{2BFB1D8C-2E30-F343-91FE-BF3A4A8D4AF8}"/>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1" name="Straight Connector 1200">
              <a:extLst>
                <a:ext uri="{FF2B5EF4-FFF2-40B4-BE49-F238E27FC236}">
                  <a16:creationId xmlns:a16="http://schemas.microsoft.com/office/drawing/2014/main" id="{215AE909-6E81-D747-BC9E-BE556ADD7F64}"/>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2" name="Oval 1201">
              <a:extLst>
                <a:ext uri="{FF2B5EF4-FFF2-40B4-BE49-F238E27FC236}">
                  <a16:creationId xmlns:a16="http://schemas.microsoft.com/office/drawing/2014/main" id="{AAC3A749-406C-FD45-B790-A5B2D154F0ED}"/>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3" name="Straight Connector 1202">
              <a:extLst>
                <a:ext uri="{FF2B5EF4-FFF2-40B4-BE49-F238E27FC236}">
                  <a16:creationId xmlns:a16="http://schemas.microsoft.com/office/drawing/2014/main" id="{95577CFD-229E-6749-B064-21632271DEC8}"/>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4" name="Straight Connector 1203">
              <a:extLst>
                <a:ext uri="{FF2B5EF4-FFF2-40B4-BE49-F238E27FC236}">
                  <a16:creationId xmlns:a16="http://schemas.microsoft.com/office/drawing/2014/main" id="{0F633090-69EC-224C-80E3-28AC4FB23242}"/>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5" name="Oval 1204">
              <a:extLst>
                <a:ext uri="{FF2B5EF4-FFF2-40B4-BE49-F238E27FC236}">
                  <a16:creationId xmlns:a16="http://schemas.microsoft.com/office/drawing/2014/main" id="{F4E729D9-8424-6E4F-9237-D33EB207344D}"/>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6" name="Straight Connector 1205">
              <a:extLst>
                <a:ext uri="{FF2B5EF4-FFF2-40B4-BE49-F238E27FC236}">
                  <a16:creationId xmlns:a16="http://schemas.microsoft.com/office/drawing/2014/main" id="{92EC9DC1-D0E9-2E4B-9BFF-E946DA20F896}"/>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7" name="Straight Connector 1206">
              <a:extLst>
                <a:ext uri="{FF2B5EF4-FFF2-40B4-BE49-F238E27FC236}">
                  <a16:creationId xmlns:a16="http://schemas.microsoft.com/office/drawing/2014/main" id="{D5FB5A29-1C4F-0F45-8CBD-F7BB69B0D298}"/>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8" name="Oval 1207">
              <a:extLst>
                <a:ext uri="{FF2B5EF4-FFF2-40B4-BE49-F238E27FC236}">
                  <a16:creationId xmlns:a16="http://schemas.microsoft.com/office/drawing/2014/main" id="{43BF614B-BD5E-C54D-970C-A5C8BF4CC918}"/>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9" name="Straight Connector 1208">
              <a:extLst>
                <a:ext uri="{FF2B5EF4-FFF2-40B4-BE49-F238E27FC236}">
                  <a16:creationId xmlns:a16="http://schemas.microsoft.com/office/drawing/2014/main" id="{50215F49-EC7E-464C-94F8-DBD39DA9F0CC}"/>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0" name="Straight Connector 1209">
              <a:extLst>
                <a:ext uri="{FF2B5EF4-FFF2-40B4-BE49-F238E27FC236}">
                  <a16:creationId xmlns:a16="http://schemas.microsoft.com/office/drawing/2014/main" id="{21FCAF32-B888-9A4C-8C39-E2E85206B32A}"/>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1" name="Oval 1210">
              <a:extLst>
                <a:ext uri="{FF2B5EF4-FFF2-40B4-BE49-F238E27FC236}">
                  <a16:creationId xmlns:a16="http://schemas.microsoft.com/office/drawing/2014/main" id="{6BF32801-EF94-2B4F-A67C-73DDF0CBC64E}"/>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2" name="Straight Connector 1211">
              <a:extLst>
                <a:ext uri="{FF2B5EF4-FFF2-40B4-BE49-F238E27FC236}">
                  <a16:creationId xmlns:a16="http://schemas.microsoft.com/office/drawing/2014/main" id="{62C82D7A-7728-A243-A62C-5FFADD1C2EA8}"/>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3" name="Straight Connector 1212">
              <a:extLst>
                <a:ext uri="{FF2B5EF4-FFF2-40B4-BE49-F238E27FC236}">
                  <a16:creationId xmlns:a16="http://schemas.microsoft.com/office/drawing/2014/main" id="{D165DEF2-039C-224C-ACFD-3FE0CD4CE30A}"/>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4" name="Oval 1213">
              <a:extLst>
                <a:ext uri="{FF2B5EF4-FFF2-40B4-BE49-F238E27FC236}">
                  <a16:creationId xmlns:a16="http://schemas.microsoft.com/office/drawing/2014/main" id="{B8CA7F02-899B-9347-B65F-5003F400D5FF}"/>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5" name="Straight Connector 1214">
              <a:extLst>
                <a:ext uri="{FF2B5EF4-FFF2-40B4-BE49-F238E27FC236}">
                  <a16:creationId xmlns:a16="http://schemas.microsoft.com/office/drawing/2014/main" id="{257BC892-AA4B-8F49-B29F-58D9F0106DF0}"/>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6" name="Straight Connector 1215">
              <a:extLst>
                <a:ext uri="{FF2B5EF4-FFF2-40B4-BE49-F238E27FC236}">
                  <a16:creationId xmlns:a16="http://schemas.microsoft.com/office/drawing/2014/main" id="{E903060A-204D-074A-8C67-52DC158A408A}"/>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7" name="Oval 1216">
              <a:extLst>
                <a:ext uri="{FF2B5EF4-FFF2-40B4-BE49-F238E27FC236}">
                  <a16:creationId xmlns:a16="http://schemas.microsoft.com/office/drawing/2014/main" id="{ECAEF797-A49A-704E-8EB4-5A75F2070419}"/>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8" name="Straight Connector 1217">
              <a:extLst>
                <a:ext uri="{FF2B5EF4-FFF2-40B4-BE49-F238E27FC236}">
                  <a16:creationId xmlns:a16="http://schemas.microsoft.com/office/drawing/2014/main" id="{5C10FBAA-3570-9C42-8D95-F643F428FA31}"/>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9" name="Straight Connector 1218">
              <a:extLst>
                <a:ext uri="{FF2B5EF4-FFF2-40B4-BE49-F238E27FC236}">
                  <a16:creationId xmlns:a16="http://schemas.microsoft.com/office/drawing/2014/main" id="{DB6F4BDC-A265-9942-BA94-9D3DDCEFE637}"/>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0" name="Oval 1219">
              <a:extLst>
                <a:ext uri="{FF2B5EF4-FFF2-40B4-BE49-F238E27FC236}">
                  <a16:creationId xmlns:a16="http://schemas.microsoft.com/office/drawing/2014/main" id="{0A9A89F4-6424-894C-AAD8-885C2E826266}"/>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1" name="Straight Connector 1220">
              <a:extLst>
                <a:ext uri="{FF2B5EF4-FFF2-40B4-BE49-F238E27FC236}">
                  <a16:creationId xmlns:a16="http://schemas.microsoft.com/office/drawing/2014/main" id="{EE33CD17-845D-C342-9528-06A9482815C2}"/>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2" name="Straight Connector 1221">
              <a:extLst>
                <a:ext uri="{FF2B5EF4-FFF2-40B4-BE49-F238E27FC236}">
                  <a16:creationId xmlns:a16="http://schemas.microsoft.com/office/drawing/2014/main" id="{3A25B67D-0806-CC43-8BF6-B79508D485A4}"/>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3" name="Oval 1222">
              <a:extLst>
                <a:ext uri="{FF2B5EF4-FFF2-40B4-BE49-F238E27FC236}">
                  <a16:creationId xmlns:a16="http://schemas.microsoft.com/office/drawing/2014/main" id="{8002E034-F760-2B45-9C43-20E8A4552CD0}"/>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4" name="Straight Connector 1223">
              <a:extLst>
                <a:ext uri="{FF2B5EF4-FFF2-40B4-BE49-F238E27FC236}">
                  <a16:creationId xmlns:a16="http://schemas.microsoft.com/office/drawing/2014/main" id="{83631B65-7797-E145-960C-4128D48D8544}"/>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5" name="Straight Connector 1224">
              <a:extLst>
                <a:ext uri="{FF2B5EF4-FFF2-40B4-BE49-F238E27FC236}">
                  <a16:creationId xmlns:a16="http://schemas.microsoft.com/office/drawing/2014/main" id="{3028A3A0-A2CE-8F4F-BDD7-D21EED95A04C}"/>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6" name="Oval 1225">
              <a:extLst>
                <a:ext uri="{FF2B5EF4-FFF2-40B4-BE49-F238E27FC236}">
                  <a16:creationId xmlns:a16="http://schemas.microsoft.com/office/drawing/2014/main" id="{4F2B760A-6E4A-0046-81DB-9C5524168D9D}"/>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7" name="Straight Connector 1226">
              <a:extLst>
                <a:ext uri="{FF2B5EF4-FFF2-40B4-BE49-F238E27FC236}">
                  <a16:creationId xmlns:a16="http://schemas.microsoft.com/office/drawing/2014/main" id="{B6FD1E59-C3B3-2248-97B1-64D3D7EC1E0E}"/>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8" name="Straight Connector 1227">
              <a:extLst>
                <a:ext uri="{FF2B5EF4-FFF2-40B4-BE49-F238E27FC236}">
                  <a16:creationId xmlns:a16="http://schemas.microsoft.com/office/drawing/2014/main" id="{146D1FCE-F802-D14F-8DBE-932D28B5B11D}"/>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9" name="Oval 1228">
              <a:extLst>
                <a:ext uri="{FF2B5EF4-FFF2-40B4-BE49-F238E27FC236}">
                  <a16:creationId xmlns:a16="http://schemas.microsoft.com/office/drawing/2014/main" id="{1C748C2E-1F1F-4C4A-9964-14EE6B1DC6C6}"/>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0" name="Straight Connector 1229">
              <a:extLst>
                <a:ext uri="{FF2B5EF4-FFF2-40B4-BE49-F238E27FC236}">
                  <a16:creationId xmlns:a16="http://schemas.microsoft.com/office/drawing/2014/main" id="{6C23CB82-668F-F540-AA11-C9765211793B}"/>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1" name="Straight Connector 1230">
              <a:extLst>
                <a:ext uri="{FF2B5EF4-FFF2-40B4-BE49-F238E27FC236}">
                  <a16:creationId xmlns:a16="http://schemas.microsoft.com/office/drawing/2014/main" id="{7E31130B-F05E-B641-B78C-0FB3822217CD}"/>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2" name="Oval 1231">
              <a:extLst>
                <a:ext uri="{FF2B5EF4-FFF2-40B4-BE49-F238E27FC236}">
                  <a16:creationId xmlns:a16="http://schemas.microsoft.com/office/drawing/2014/main" id="{7C0EDC06-0664-9E4B-8F6F-705DCDA40BC2}"/>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3" name="Straight Connector 1232">
              <a:extLst>
                <a:ext uri="{FF2B5EF4-FFF2-40B4-BE49-F238E27FC236}">
                  <a16:creationId xmlns:a16="http://schemas.microsoft.com/office/drawing/2014/main" id="{959223CC-53A9-714D-B6E8-23A613C7FEE0}"/>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4" name="Straight Connector 1233">
              <a:extLst>
                <a:ext uri="{FF2B5EF4-FFF2-40B4-BE49-F238E27FC236}">
                  <a16:creationId xmlns:a16="http://schemas.microsoft.com/office/drawing/2014/main" id="{6921AFA6-7D35-6E48-8B5D-AE97B7E51291}"/>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5" name="Oval 1234">
              <a:extLst>
                <a:ext uri="{FF2B5EF4-FFF2-40B4-BE49-F238E27FC236}">
                  <a16:creationId xmlns:a16="http://schemas.microsoft.com/office/drawing/2014/main" id="{4920AFBF-7C29-B94B-90A4-9EB236D6162A}"/>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6" name="Straight Connector 1235">
              <a:extLst>
                <a:ext uri="{FF2B5EF4-FFF2-40B4-BE49-F238E27FC236}">
                  <a16:creationId xmlns:a16="http://schemas.microsoft.com/office/drawing/2014/main" id="{BD460CFE-1248-3D4F-A02C-DFB64BCBAE6C}"/>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7" name="Straight Connector 1236">
              <a:extLst>
                <a:ext uri="{FF2B5EF4-FFF2-40B4-BE49-F238E27FC236}">
                  <a16:creationId xmlns:a16="http://schemas.microsoft.com/office/drawing/2014/main" id="{BC2ACB4E-37EC-364F-AF67-0D342C262CD1}"/>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8" name="Oval 1237">
              <a:extLst>
                <a:ext uri="{FF2B5EF4-FFF2-40B4-BE49-F238E27FC236}">
                  <a16:creationId xmlns:a16="http://schemas.microsoft.com/office/drawing/2014/main" id="{A18B05CC-9C44-7F49-B01B-D585B04C837A}"/>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9" name="Straight Connector 1238">
              <a:extLst>
                <a:ext uri="{FF2B5EF4-FFF2-40B4-BE49-F238E27FC236}">
                  <a16:creationId xmlns:a16="http://schemas.microsoft.com/office/drawing/2014/main" id="{954E6975-FCCF-2C47-9ACE-4A81ACA07CCE}"/>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0" name="Straight Connector 1239">
              <a:extLst>
                <a:ext uri="{FF2B5EF4-FFF2-40B4-BE49-F238E27FC236}">
                  <a16:creationId xmlns:a16="http://schemas.microsoft.com/office/drawing/2014/main" id="{45C5EBFD-4FF5-2C4E-BC68-873C19EA3709}"/>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1" name="Oval 1240">
              <a:extLst>
                <a:ext uri="{FF2B5EF4-FFF2-40B4-BE49-F238E27FC236}">
                  <a16:creationId xmlns:a16="http://schemas.microsoft.com/office/drawing/2014/main" id="{127A2096-AFE4-594F-BCFE-BE1A72C15B86}"/>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2" name="Straight Connector 1241">
              <a:extLst>
                <a:ext uri="{FF2B5EF4-FFF2-40B4-BE49-F238E27FC236}">
                  <a16:creationId xmlns:a16="http://schemas.microsoft.com/office/drawing/2014/main" id="{F08C7A3E-0748-804A-B691-1C37E4079274}"/>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3" name="Straight Connector 1242">
              <a:extLst>
                <a:ext uri="{FF2B5EF4-FFF2-40B4-BE49-F238E27FC236}">
                  <a16:creationId xmlns:a16="http://schemas.microsoft.com/office/drawing/2014/main" id="{58604162-46A5-014B-ACB0-7850F6166AEA}"/>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4" name="Oval 1243">
              <a:extLst>
                <a:ext uri="{FF2B5EF4-FFF2-40B4-BE49-F238E27FC236}">
                  <a16:creationId xmlns:a16="http://schemas.microsoft.com/office/drawing/2014/main" id="{986B9DF5-769A-BB45-844A-B4242F7CF63E}"/>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5" name="Straight Connector 1244">
              <a:extLst>
                <a:ext uri="{FF2B5EF4-FFF2-40B4-BE49-F238E27FC236}">
                  <a16:creationId xmlns:a16="http://schemas.microsoft.com/office/drawing/2014/main" id="{D2695F7C-27B4-7D4A-841F-9EFAFCE36940}"/>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6" name="Straight Connector 1245">
              <a:extLst>
                <a:ext uri="{FF2B5EF4-FFF2-40B4-BE49-F238E27FC236}">
                  <a16:creationId xmlns:a16="http://schemas.microsoft.com/office/drawing/2014/main" id="{B41E58B6-4511-2547-86BB-C4092406622D}"/>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7" name="Oval 1246">
              <a:extLst>
                <a:ext uri="{FF2B5EF4-FFF2-40B4-BE49-F238E27FC236}">
                  <a16:creationId xmlns:a16="http://schemas.microsoft.com/office/drawing/2014/main" id="{E8B0C544-5293-D245-BB5C-B9C2144837C9}"/>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8" name="Straight Connector 1247">
              <a:extLst>
                <a:ext uri="{FF2B5EF4-FFF2-40B4-BE49-F238E27FC236}">
                  <a16:creationId xmlns:a16="http://schemas.microsoft.com/office/drawing/2014/main" id="{933EF877-9657-654D-B095-489378F50C41}"/>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9" name="Straight Connector 1248">
              <a:extLst>
                <a:ext uri="{FF2B5EF4-FFF2-40B4-BE49-F238E27FC236}">
                  <a16:creationId xmlns:a16="http://schemas.microsoft.com/office/drawing/2014/main" id="{2C3D5BBF-FB36-7B4F-8028-10A2E41B760E}"/>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0" name="Oval 1249">
              <a:extLst>
                <a:ext uri="{FF2B5EF4-FFF2-40B4-BE49-F238E27FC236}">
                  <a16:creationId xmlns:a16="http://schemas.microsoft.com/office/drawing/2014/main" id="{D0CBC89A-50CC-3344-B403-20E9E5BB3119}"/>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51" name="Straight Connector 1250">
              <a:extLst>
                <a:ext uri="{FF2B5EF4-FFF2-40B4-BE49-F238E27FC236}">
                  <a16:creationId xmlns:a16="http://schemas.microsoft.com/office/drawing/2014/main" id="{445D91F4-39DB-CF4C-B804-F09787161F55}"/>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52" name="Straight Connector 1251">
              <a:extLst>
                <a:ext uri="{FF2B5EF4-FFF2-40B4-BE49-F238E27FC236}">
                  <a16:creationId xmlns:a16="http://schemas.microsoft.com/office/drawing/2014/main" id="{EC9764A9-EAD5-AC49-9239-113BA6AE0A3D}"/>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3" name="Oval 1252">
              <a:extLst>
                <a:ext uri="{FF2B5EF4-FFF2-40B4-BE49-F238E27FC236}">
                  <a16:creationId xmlns:a16="http://schemas.microsoft.com/office/drawing/2014/main" id="{C8A3FA4C-C030-044C-900E-85A1BA771958}"/>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54" name="Straight Connector 1253">
              <a:extLst>
                <a:ext uri="{FF2B5EF4-FFF2-40B4-BE49-F238E27FC236}">
                  <a16:creationId xmlns:a16="http://schemas.microsoft.com/office/drawing/2014/main" id="{AD6D72DA-32C9-BA42-BF2D-788CB59390E6}"/>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55" name="Straight Connector 1254">
              <a:extLst>
                <a:ext uri="{FF2B5EF4-FFF2-40B4-BE49-F238E27FC236}">
                  <a16:creationId xmlns:a16="http://schemas.microsoft.com/office/drawing/2014/main" id="{2BE9EEA1-4432-DE48-9D8B-87E19FD73FFC}"/>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6" name="Oval 1255">
              <a:extLst>
                <a:ext uri="{FF2B5EF4-FFF2-40B4-BE49-F238E27FC236}">
                  <a16:creationId xmlns:a16="http://schemas.microsoft.com/office/drawing/2014/main" id="{946C0D8F-B83D-2942-8BB5-F1AD7272B9A9}"/>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257" name="Group 681">
              <a:extLst>
                <a:ext uri="{FF2B5EF4-FFF2-40B4-BE49-F238E27FC236}">
                  <a16:creationId xmlns:a16="http://schemas.microsoft.com/office/drawing/2014/main" id="{ED0DCCFC-DCA7-9A4E-AA51-AA50462789D3}"/>
                </a:ext>
              </a:extLst>
            </p:cNvPr>
            <p:cNvGrpSpPr/>
            <p:nvPr/>
          </p:nvGrpSpPr>
          <p:grpSpPr>
            <a:xfrm rot="387425" flipH="1">
              <a:off x="7492" y="2235479"/>
              <a:ext cx="134111" cy="236306"/>
              <a:chOff x="6438901" y="2761191"/>
              <a:chExt cx="134111" cy="236306"/>
            </a:xfrm>
          </p:grpSpPr>
          <p:cxnSp>
            <p:nvCxnSpPr>
              <p:cNvPr id="1295" name="Straight Connector 1294">
                <a:extLst>
                  <a:ext uri="{FF2B5EF4-FFF2-40B4-BE49-F238E27FC236}">
                    <a16:creationId xmlns:a16="http://schemas.microsoft.com/office/drawing/2014/main" id="{80CABA80-015F-3340-9B8E-AE6C9CB7AE06}"/>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6" name="Straight Connector 1295">
                <a:extLst>
                  <a:ext uri="{FF2B5EF4-FFF2-40B4-BE49-F238E27FC236}">
                    <a16:creationId xmlns:a16="http://schemas.microsoft.com/office/drawing/2014/main" id="{3FBB5777-2048-324D-A730-30A98EC45B7D}"/>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7" name="Oval 1296">
                <a:extLst>
                  <a:ext uri="{FF2B5EF4-FFF2-40B4-BE49-F238E27FC236}">
                    <a16:creationId xmlns:a16="http://schemas.microsoft.com/office/drawing/2014/main" id="{DB3C0BBB-3A82-EF4B-8C70-F9FCF32ADB27}"/>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grpSp>
          <p:nvGrpSpPr>
            <p:cNvPr id="1258" name="Group 682">
              <a:extLst>
                <a:ext uri="{FF2B5EF4-FFF2-40B4-BE49-F238E27FC236}">
                  <a16:creationId xmlns:a16="http://schemas.microsoft.com/office/drawing/2014/main" id="{176C9632-F728-5B43-9D55-427B6F640538}"/>
                </a:ext>
              </a:extLst>
            </p:cNvPr>
            <p:cNvGrpSpPr/>
            <p:nvPr/>
          </p:nvGrpSpPr>
          <p:grpSpPr>
            <a:xfrm rot="466103" flipH="1">
              <a:off x="-29631" y="2495265"/>
              <a:ext cx="134111" cy="235706"/>
              <a:chOff x="6448425" y="3028951"/>
              <a:chExt cx="134111" cy="235706"/>
            </a:xfrm>
          </p:grpSpPr>
          <p:cxnSp>
            <p:nvCxnSpPr>
              <p:cNvPr id="1292" name="Straight Connector 1291">
                <a:extLst>
                  <a:ext uri="{FF2B5EF4-FFF2-40B4-BE49-F238E27FC236}">
                    <a16:creationId xmlns:a16="http://schemas.microsoft.com/office/drawing/2014/main" id="{BE7F2809-D32A-0A47-B6C8-E360663D2E29}"/>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3" name="Straight Connector 1292">
                <a:extLst>
                  <a:ext uri="{FF2B5EF4-FFF2-40B4-BE49-F238E27FC236}">
                    <a16:creationId xmlns:a16="http://schemas.microsoft.com/office/drawing/2014/main" id="{8BBF9884-58B2-7845-A26D-CCA6D9B82EF7}"/>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4" name="Oval 1293">
                <a:extLst>
                  <a:ext uri="{FF2B5EF4-FFF2-40B4-BE49-F238E27FC236}">
                    <a16:creationId xmlns:a16="http://schemas.microsoft.com/office/drawing/2014/main" id="{1C341F6E-7EF2-0842-A312-08E1D352DFEB}"/>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259" name="Straight Connector 1258">
              <a:extLst>
                <a:ext uri="{FF2B5EF4-FFF2-40B4-BE49-F238E27FC236}">
                  <a16:creationId xmlns:a16="http://schemas.microsoft.com/office/drawing/2014/main" id="{CF21028E-C61F-6E4B-87EC-5C23674D4EE9}"/>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0" name="Straight Connector 1259">
              <a:extLst>
                <a:ext uri="{FF2B5EF4-FFF2-40B4-BE49-F238E27FC236}">
                  <a16:creationId xmlns:a16="http://schemas.microsoft.com/office/drawing/2014/main" id="{2976ABA4-D5D8-D24B-9180-5F3AD1F1382E}"/>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61" name="Oval 1260">
              <a:extLst>
                <a:ext uri="{FF2B5EF4-FFF2-40B4-BE49-F238E27FC236}">
                  <a16:creationId xmlns:a16="http://schemas.microsoft.com/office/drawing/2014/main" id="{00A796DE-2BED-EA49-B4FD-B3735A64770C}"/>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262" name="Group 692">
              <a:extLst>
                <a:ext uri="{FF2B5EF4-FFF2-40B4-BE49-F238E27FC236}">
                  <a16:creationId xmlns:a16="http://schemas.microsoft.com/office/drawing/2014/main" id="{3FBB2DC3-BF7E-3B49-81C0-3205ED9B9B5D}"/>
                </a:ext>
              </a:extLst>
            </p:cNvPr>
            <p:cNvGrpSpPr/>
            <p:nvPr/>
          </p:nvGrpSpPr>
          <p:grpSpPr>
            <a:xfrm>
              <a:off x="9081859" y="2479612"/>
              <a:ext cx="134111" cy="236688"/>
              <a:chOff x="8912531" y="2670251"/>
              <a:chExt cx="134111" cy="236688"/>
            </a:xfrm>
          </p:grpSpPr>
          <p:cxnSp>
            <p:nvCxnSpPr>
              <p:cNvPr id="1289" name="Straight Connector 1288">
                <a:extLst>
                  <a:ext uri="{FF2B5EF4-FFF2-40B4-BE49-F238E27FC236}">
                    <a16:creationId xmlns:a16="http://schemas.microsoft.com/office/drawing/2014/main" id="{C9C7E47C-9E5C-E643-81CC-106E348AD2DF}"/>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0" name="Straight Connector 1289">
                <a:extLst>
                  <a:ext uri="{FF2B5EF4-FFF2-40B4-BE49-F238E27FC236}">
                    <a16:creationId xmlns:a16="http://schemas.microsoft.com/office/drawing/2014/main" id="{F55E5010-8724-BA4E-BC17-CEBBD033F595}"/>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1" name="Oval 1290">
                <a:extLst>
                  <a:ext uri="{FF2B5EF4-FFF2-40B4-BE49-F238E27FC236}">
                    <a16:creationId xmlns:a16="http://schemas.microsoft.com/office/drawing/2014/main" id="{25E6850A-A17E-8846-B2D1-41C9E33D46B5}"/>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263" name="Straight Connector 1262">
              <a:extLst>
                <a:ext uri="{FF2B5EF4-FFF2-40B4-BE49-F238E27FC236}">
                  <a16:creationId xmlns:a16="http://schemas.microsoft.com/office/drawing/2014/main" id="{1C39770B-FB6A-1C46-AB5A-11F9D887AC3E}"/>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4" name="Straight Connector 1263">
              <a:extLst>
                <a:ext uri="{FF2B5EF4-FFF2-40B4-BE49-F238E27FC236}">
                  <a16:creationId xmlns:a16="http://schemas.microsoft.com/office/drawing/2014/main" id="{C657E69B-5A7B-724A-B923-84D42165FB12}"/>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5" name="Straight Connector 1264">
              <a:extLst>
                <a:ext uri="{FF2B5EF4-FFF2-40B4-BE49-F238E27FC236}">
                  <a16:creationId xmlns:a16="http://schemas.microsoft.com/office/drawing/2014/main" id="{29B23E18-C935-7B46-83CD-213BA30F52E2}"/>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6" name="Straight Connector 1265">
              <a:extLst>
                <a:ext uri="{FF2B5EF4-FFF2-40B4-BE49-F238E27FC236}">
                  <a16:creationId xmlns:a16="http://schemas.microsoft.com/office/drawing/2014/main" id="{C190F5ED-BBD8-6D43-B7CD-12A2AB4DCE2E}"/>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67" name="Oval 1266">
              <a:extLst>
                <a:ext uri="{FF2B5EF4-FFF2-40B4-BE49-F238E27FC236}">
                  <a16:creationId xmlns:a16="http://schemas.microsoft.com/office/drawing/2014/main" id="{DF569D86-99C7-4247-A761-609BF4AFEEDD}"/>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68" name="Straight Connector 1267">
              <a:extLst>
                <a:ext uri="{FF2B5EF4-FFF2-40B4-BE49-F238E27FC236}">
                  <a16:creationId xmlns:a16="http://schemas.microsoft.com/office/drawing/2014/main" id="{3912E94A-D0C6-AC49-89FF-F8E0E7C7E2DE}"/>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9" name="Straight Connector 1268">
              <a:extLst>
                <a:ext uri="{FF2B5EF4-FFF2-40B4-BE49-F238E27FC236}">
                  <a16:creationId xmlns:a16="http://schemas.microsoft.com/office/drawing/2014/main" id="{3DCD6797-4BE2-0E43-A24D-DE82FADF8047}"/>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0" name="Oval 1269">
              <a:extLst>
                <a:ext uri="{FF2B5EF4-FFF2-40B4-BE49-F238E27FC236}">
                  <a16:creationId xmlns:a16="http://schemas.microsoft.com/office/drawing/2014/main" id="{EE835B76-911F-754E-922C-E60965367004}"/>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1" name="Straight Connector 1270">
              <a:extLst>
                <a:ext uri="{FF2B5EF4-FFF2-40B4-BE49-F238E27FC236}">
                  <a16:creationId xmlns:a16="http://schemas.microsoft.com/office/drawing/2014/main" id="{5639B940-4C59-AF43-BA51-1DF29487D90F}"/>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2" name="Straight Connector 1271">
              <a:extLst>
                <a:ext uri="{FF2B5EF4-FFF2-40B4-BE49-F238E27FC236}">
                  <a16:creationId xmlns:a16="http://schemas.microsoft.com/office/drawing/2014/main" id="{E5A4F568-EB94-F04A-B9EB-E956887F971F}"/>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3" name="Oval 1272">
              <a:extLst>
                <a:ext uri="{FF2B5EF4-FFF2-40B4-BE49-F238E27FC236}">
                  <a16:creationId xmlns:a16="http://schemas.microsoft.com/office/drawing/2014/main" id="{1F302E68-14E6-8649-AF91-142C9F6C5C2D}"/>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4" name="Straight Connector 1273">
              <a:extLst>
                <a:ext uri="{FF2B5EF4-FFF2-40B4-BE49-F238E27FC236}">
                  <a16:creationId xmlns:a16="http://schemas.microsoft.com/office/drawing/2014/main" id="{D22688FA-419B-3841-AB5F-D4538D15D634}"/>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5" name="Straight Connector 1274">
              <a:extLst>
                <a:ext uri="{FF2B5EF4-FFF2-40B4-BE49-F238E27FC236}">
                  <a16:creationId xmlns:a16="http://schemas.microsoft.com/office/drawing/2014/main" id="{F0C08359-EA90-DF4D-BC64-C1B69D976AE4}"/>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6" name="Oval 1275">
              <a:extLst>
                <a:ext uri="{FF2B5EF4-FFF2-40B4-BE49-F238E27FC236}">
                  <a16:creationId xmlns:a16="http://schemas.microsoft.com/office/drawing/2014/main" id="{9D8A1D8C-6AE3-EE47-A75E-7B68C3AAE76B}"/>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7" name="Straight Connector 1276">
              <a:extLst>
                <a:ext uri="{FF2B5EF4-FFF2-40B4-BE49-F238E27FC236}">
                  <a16:creationId xmlns:a16="http://schemas.microsoft.com/office/drawing/2014/main" id="{F6AB88B6-246C-344A-B969-F0541ED6677B}"/>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8" name="Straight Connector 1277">
              <a:extLst>
                <a:ext uri="{FF2B5EF4-FFF2-40B4-BE49-F238E27FC236}">
                  <a16:creationId xmlns:a16="http://schemas.microsoft.com/office/drawing/2014/main" id="{315E86F8-5C42-394A-A4AD-DD6CEAA1FFFE}"/>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9" name="Oval 1278">
              <a:extLst>
                <a:ext uri="{FF2B5EF4-FFF2-40B4-BE49-F238E27FC236}">
                  <a16:creationId xmlns:a16="http://schemas.microsoft.com/office/drawing/2014/main" id="{4E763CA8-DC69-B34C-B1C1-E5457B1876A3}"/>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0" name="Straight Connector 1279">
              <a:extLst>
                <a:ext uri="{FF2B5EF4-FFF2-40B4-BE49-F238E27FC236}">
                  <a16:creationId xmlns:a16="http://schemas.microsoft.com/office/drawing/2014/main" id="{BF536ADF-BC6D-8641-97FC-210847199168}"/>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1" name="Straight Connector 1280">
              <a:extLst>
                <a:ext uri="{FF2B5EF4-FFF2-40B4-BE49-F238E27FC236}">
                  <a16:creationId xmlns:a16="http://schemas.microsoft.com/office/drawing/2014/main" id="{D239E2D6-5690-9D4F-9ED0-BFFA7E2AB97E}"/>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2" name="Oval 1281">
              <a:extLst>
                <a:ext uri="{FF2B5EF4-FFF2-40B4-BE49-F238E27FC236}">
                  <a16:creationId xmlns:a16="http://schemas.microsoft.com/office/drawing/2014/main" id="{BDC5A6CB-8C08-1C48-B891-21ED10E7D5EE}"/>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3" name="Straight Connector 1282">
              <a:extLst>
                <a:ext uri="{FF2B5EF4-FFF2-40B4-BE49-F238E27FC236}">
                  <a16:creationId xmlns:a16="http://schemas.microsoft.com/office/drawing/2014/main" id="{DCE4A296-46CC-B34F-BF27-35FBD75CF1A9}"/>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4" name="Straight Connector 1283">
              <a:extLst>
                <a:ext uri="{FF2B5EF4-FFF2-40B4-BE49-F238E27FC236}">
                  <a16:creationId xmlns:a16="http://schemas.microsoft.com/office/drawing/2014/main" id="{04E37A2C-F313-1546-B7A0-6D5B50C51B9B}"/>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5" name="Oval 1284">
              <a:extLst>
                <a:ext uri="{FF2B5EF4-FFF2-40B4-BE49-F238E27FC236}">
                  <a16:creationId xmlns:a16="http://schemas.microsoft.com/office/drawing/2014/main" id="{BAB795E6-03C1-6540-AAB9-D97E4351C84F}"/>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6" name="Straight Connector 1285">
              <a:extLst>
                <a:ext uri="{FF2B5EF4-FFF2-40B4-BE49-F238E27FC236}">
                  <a16:creationId xmlns:a16="http://schemas.microsoft.com/office/drawing/2014/main" id="{0C5B2DE0-9CD8-AC48-9567-AA77DCCD2740}"/>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7" name="Straight Connector 1286">
              <a:extLst>
                <a:ext uri="{FF2B5EF4-FFF2-40B4-BE49-F238E27FC236}">
                  <a16:creationId xmlns:a16="http://schemas.microsoft.com/office/drawing/2014/main" id="{AF75C059-B59C-1640-A9CE-CF289510083E}"/>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8" name="Oval 1287">
              <a:extLst>
                <a:ext uri="{FF2B5EF4-FFF2-40B4-BE49-F238E27FC236}">
                  <a16:creationId xmlns:a16="http://schemas.microsoft.com/office/drawing/2014/main" id="{89A822EA-34FC-0C41-906B-9B358648231E}"/>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476" name="Straight Connector 475">
            <a:extLst>
              <a:ext uri="{FF2B5EF4-FFF2-40B4-BE49-F238E27FC236}">
                <a16:creationId xmlns:a16="http://schemas.microsoft.com/office/drawing/2014/main" id="{92F96731-F871-7244-9833-3F63449BC381}"/>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79" name="Text Placeholder 5">
            <a:extLst>
              <a:ext uri="{FF2B5EF4-FFF2-40B4-BE49-F238E27FC236}">
                <a16:creationId xmlns:a16="http://schemas.microsoft.com/office/drawing/2014/main" id="{8F6B77DF-1301-544C-84E9-3B860BEEC086}"/>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81" name="Rectangle 25">
            <a:extLst>
              <a:ext uri="{FF2B5EF4-FFF2-40B4-BE49-F238E27FC236}">
                <a16:creationId xmlns:a16="http://schemas.microsoft.com/office/drawing/2014/main" id="{B8C1FBC6-804B-334D-AB50-5A34D4A78DAE}"/>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146928190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iral_High_Middle_Membrane_Host">
    <p:spTree>
      <p:nvGrpSpPr>
        <p:cNvPr id="1" name=""/>
        <p:cNvGrpSpPr/>
        <p:nvPr/>
      </p:nvGrpSpPr>
      <p:grpSpPr>
        <a:xfrm>
          <a:off x="0" y="0"/>
          <a:ext cx="0" cy="0"/>
          <a:chOff x="0" y="0"/>
          <a:chExt cx="0" cy="0"/>
        </a:xfrm>
      </p:grpSpPr>
      <p:sp>
        <p:nvSpPr>
          <p:cNvPr id="1717" name="Oval 1">
            <a:extLst>
              <a:ext uri="{FF2B5EF4-FFF2-40B4-BE49-F238E27FC236}">
                <a16:creationId xmlns:a16="http://schemas.microsoft.com/office/drawing/2014/main" id="{5477932A-489D-D044-8085-37E2FA63E622}"/>
              </a:ext>
            </a:extLst>
          </p:cNvPr>
          <p:cNvSpPr/>
          <p:nvPr userDrawn="1"/>
        </p:nvSpPr>
        <p:spPr>
          <a:xfrm>
            <a:off x="-5857" y="927589"/>
            <a:ext cx="9153144" cy="1528070"/>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18" name="Group 1717">
            <a:extLst>
              <a:ext uri="{FF2B5EF4-FFF2-40B4-BE49-F238E27FC236}">
                <a16:creationId xmlns:a16="http://schemas.microsoft.com/office/drawing/2014/main" id="{ADE25BE2-F2C5-154C-B2DD-B9892B71A4D1}"/>
              </a:ext>
            </a:extLst>
          </p:cNvPr>
          <p:cNvGrpSpPr/>
          <p:nvPr userDrawn="1"/>
        </p:nvGrpSpPr>
        <p:grpSpPr>
          <a:xfrm>
            <a:off x="-84372" y="1751120"/>
            <a:ext cx="9318755" cy="680018"/>
            <a:chOff x="-29631" y="2217511"/>
            <a:chExt cx="9245601" cy="906690"/>
          </a:xfrm>
        </p:grpSpPr>
        <p:cxnSp>
          <p:nvCxnSpPr>
            <p:cNvPr id="1719" name="Straight Connector 1718">
              <a:extLst>
                <a:ext uri="{FF2B5EF4-FFF2-40B4-BE49-F238E27FC236}">
                  <a16:creationId xmlns:a16="http://schemas.microsoft.com/office/drawing/2014/main" id="{DEB8CC22-DF2B-FF4B-B393-ECC639771417}"/>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20" name="Straight Connector 1719">
              <a:extLst>
                <a:ext uri="{FF2B5EF4-FFF2-40B4-BE49-F238E27FC236}">
                  <a16:creationId xmlns:a16="http://schemas.microsoft.com/office/drawing/2014/main" id="{308F235A-123A-A04E-888F-859C7D5FEB6E}"/>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21" name="Oval 1720">
              <a:extLst>
                <a:ext uri="{FF2B5EF4-FFF2-40B4-BE49-F238E27FC236}">
                  <a16:creationId xmlns:a16="http://schemas.microsoft.com/office/drawing/2014/main" id="{5BA88C4C-1C10-EF4B-AD4D-5DE60FD740E0}"/>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22" name="Straight Connector 1721">
              <a:extLst>
                <a:ext uri="{FF2B5EF4-FFF2-40B4-BE49-F238E27FC236}">
                  <a16:creationId xmlns:a16="http://schemas.microsoft.com/office/drawing/2014/main" id="{E545376D-9F7F-DD49-9204-6223A2B140CF}"/>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23" name="Straight Connector 1722">
              <a:extLst>
                <a:ext uri="{FF2B5EF4-FFF2-40B4-BE49-F238E27FC236}">
                  <a16:creationId xmlns:a16="http://schemas.microsoft.com/office/drawing/2014/main" id="{ACB85F9B-0C8E-4E4D-94C4-0307F041CE06}"/>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24" name="Oval 1723">
              <a:extLst>
                <a:ext uri="{FF2B5EF4-FFF2-40B4-BE49-F238E27FC236}">
                  <a16:creationId xmlns:a16="http://schemas.microsoft.com/office/drawing/2014/main" id="{2FBA9BB9-C496-0F45-A893-8A97A06940AA}"/>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25" name="Straight Connector 1724">
              <a:extLst>
                <a:ext uri="{FF2B5EF4-FFF2-40B4-BE49-F238E27FC236}">
                  <a16:creationId xmlns:a16="http://schemas.microsoft.com/office/drawing/2014/main" id="{0FF18248-4835-EE4C-9C07-43A403609B7D}"/>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26" name="Straight Connector 1725">
              <a:extLst>
                <a:ext uri="{FF2B5EF4-FFF2-40B4-BE49-F238E27FC236}">
                  <a16:creationId xmlns:a16="http://schemas.microsoft.com/office/drawing/2014/main" id="{3528462F-7D3A-9E4E-BFD6-27EAF1B524D9}"/>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27" name="Oval 1726">
              <a:extLst>
                <a:ext uri="{FF2B5EF4-FFF2-40B4-BE49-F238E27FC236}">
                  <a16:creationId xmlns:a16="http://schemas.microsoft.com/office/drawing/2014/main" id="{C2C5A52A-AAE3-FD43-B207-9E14CEE8C1FE}"/>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28" name="Straight Connector 1727">
              <a:extLst>
                <a:ext uri="{FF2B5EF4-FFF2-40B4-BE49-F238E27FC236}">
                  <a16:creationId xmlns:a16="http://schemas.microsoft.com/office/drawing/2014/main" id="{CDD273C2-877D-9A4C-BB1B-CAA7E7C3FD03}"/>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29" name="Straight Connector 1728">
              <a:extLst>
                <a:ext uri="{FF2B5EF4-FFF2-40B4-BE49-F238E27FC236}">
                  <a16:creationId xmlns:a16="http://schemas.microsoft.com/office/drawing/2014/main" id="{C922E26F-F980-E34E-AF38-EAFBF29E3E44}"/>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30" name="Oval 1729">
              <a:extLst>
                <a:ext uri="{FF2B5EF4-FFF2-40B4-BE49-F238E27FC236}">
                  <a16:creationId xmlns:a16="http://schemas.microsoft.com/office/drawing/2014/main" id="{7B8842CB-7818-224A-A049-4A428C3F411F}"/>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31" name="Straight Connector 1730">
              <a:extLst>
                <a:ext uri="{FF2B5EF4-FFF2-40B4-BE49-F238E27FC236}">
                  <a16:creationId xmlns:a16="http://schemas.microsoft.com/office/drawing/2014/main" id="{1EEC4729-2584-3A41-8330-3C46F70F5E52}"/>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32" name="Straight Connector 1731">
              <a:extLst>
                <a:ext uri="{FF2B5EF4-FFF2-40B4-BE49-F238E27FC236}">
                  <a16:creationId xmlns:a16="http://schemas.microsoft.com/office/drawing/2014/main" id="{686A8FC8-A6AF-C747-AEFC-6BBC36D4AC12}"/>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33" name="Oval 1732">
              <a:extLst>
                <a:ext uri="{FF2B5EF4-FFF2-40B4-BE49-F238E27FC236}">
                  <a16:creationId xmlns:a16="http://schemas.microsoft.com/office/drawing/2014/main" id="{B4FB72C9-3299-5C44-B38A-DB7E63BF3A23}"/>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34" name="Straight Connector 1733">
              <a:extLst>
                <a:ext uri="{FF2B5EF4-FFF2-40B4-BE49-F238E27FC236}">
                  <a16:creationId xmlns:a16="http://schemas.microsoft.com/office/drawing/2014/main" id="{AEED3A3C-F81D-C643-A3A3-1FCA7B216A11}"/>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35" name="Straight Connector 1734">
              <a:extLst>
                <a:ext uri="{FF2B5EF4-FFF2-40B4-BE49-F238E27FC236}">
                  <a16:creationId xmlns:a16="http://schemas.microsoft.com/office/drawing/2014/main" id="{D5059639-FA36-C84A-BFB8-8E2BC8287736}"/>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36" name="Oval 1735">
              <a:extLst>
                <a:ext uri="{FF2B5EF4-FFF2-40B4-BE49-F238E27FC236}">
                  <a16:creationId xmlns:a16="http://schemas.microsoft.com/office/drawing/2014/main" id="{3EB7B529-1258-164A-89F7-2EBA5ACBF058}"/>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37" name="Straight Connector 1736">
              <a:extLst>
                <a:ext uri="{FF2B5EF4-FFF2-40B4-BE49-F238E27FC236}">
                  <a16:creationId xmlns:a16="http://schemas.microsoft.com/office/drawing/2014/main" id="{8C714E62-7874-8247-9707-4623BEC31691}"/>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38" name="Straight Connector 1737">
              <a:extLst>
                <a:ext uri="{FF2B5EF4-FFF2-40B4-BE49-F238E27FC236}">
                  <a16:creationId xmlns:a16="http://schemas.microsoft.com/office/drawing/2014/main" id="{48334FC0-C053-EB44-9365-81030E09B478}"/>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39" name="Oval 1738">
              <a:extLst>
                <a:ext uri="{FF2B5EF4-FFF2-40B4-BE49-F238E27FC236}">
                  <a16:creationId xmlns:a16="http://schemas.microsoft.com/office/drawing/2014/main" id="{9F8AC2FC-90F9-CF46-8BA9-CF72E1568059}"/>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40" name="Straight Connector 1739">
              <a:extLst>
                <a:ext uri="{FF2B5EF4-FFF2-40B4-BE49-F238E27FC236}">
                  <a16:creationId xmlns:a16="http://schemas.microsoft.com/office/drawing/2014/main" id="{B011D5EC-06F0-1843-9630-3CD9443D11FB}"/>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41" name="Straight Connector 1740">
              <a:extLst>
                <a:ext uri="{FF2B5EF4-FFF2-40B4-BE49-F238E27FC236}">
                  <a16:creationId xmlns:a16="http://schemas.microsoft.com/office/drawing/2014/main" id="{4E0549DE-4F8F-CA42-B99F-9FF4E40325B0}"/>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42" name="Oval 1741">
              <a:extLst>
                <a:ext uri="{FF2B5EF4-FFF2-40B4-BE49-F238E27FC236}">
                  <a16:creationId xmlns:a16="http://schemas.microsoft.com/office/drawing/2014/main" id="{F5179ECA-F3B8-8A4F-926A-E2C28902CA05}"/>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43" name="Straight Connector 1742">
              <a:extLst>
                <a:ext uri="{FF2B5EF4-FFF2-40B4-BE49-F238E27FC236}">
                  <a16:creationId xmlns:a16="http://schemas.microsoft.com/office/drawing/2014/main" id="{5A14BCEA-B003-5642-A280-809A34449D38}"/>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44" name="Straight Connector 1743">
              <a:extLst>
                <a:ext uri="{FF2B5EF4-FFF2-40B4-BE49-F238E27FC236}">
                  <a16:creationId xmlns:a16="http://schemas.microsoft.com/office/drawing/2014/main" id="{14322ABD-9CB9-1343-A452-BCFCF6B44D16}"/>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45" name="Oval 1744">
              <a:extLst>
                <a:ext uri="{FF2B5EF4-FFF2-40B4-BE49-F238E27FC236}">
                  <a16:creationId xmlns:a16="http://schemas.microsoft.com/office/drawing/2014/main" id="{D43D71E3-CE53-9D49-8DEE-547F8C39FF61}"/>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46" name="Straight Connector 1745">
              <a:extLst>
                <a:ext uri="{FF2B5EF4-FFF2-40B4-BE49-F238E27FC236}">
                  <a16:creationId xmlns:a16="http://schemas.microsoft.com/office/drawing/2014/main" id="{15C06F53-3A19-714D-91F5-0E4144F6FC98}"/>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47" name="Straight Connector 1746">
              <a:extLst>
                <a:ext uri="{FF2B5EF4-FFF2-40B4-BE49-F238E27FC236}">
                  <a16:creationId xmlns:a16="http://schemas.microsoft.com/office/drawing/2014/main" id="{8D2736E9-081F-0E47-8661-823663D2FC69}"/>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48" name="Oval 1747">
              <a:extLst>
                <a:ext uri="{FF2B5EF4-FFF2-40B4-BE49-F238E27FC236}">
                  <a16:creationId xmlns:a16="http://schemas.microsoft.com/office/drawing/2014/main" id="{26881763-4097-D347-90DA-4E42DA7846BE}"/>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49" name="Straight Connector 1748">
              <a:extLst>
                <a:ext uri="{FF2B5EF4-FFF2-40B4-BE49-F238E27FC236}">
                  <a16:creationId xmlns:a16="http://schemas.microsoft.com/office/drawing/2014/main" id="{CFB6A0F7-5DEC-564D-A35A-1F39C0D11E05}"/>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50" name="Straight Connector 1749">
              <a:extLst>
                <a:ext uri="{FF2B5EF4-FFF2-40B4-BE49-F238E27FC236}">
                  <a16:creationId xmlns:a16="http://schemas.microsoft.com/office/drawing/2014/main" id="{E146E702-A255-6C43-8F5C-07D9F978F690}"/>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51" name="Oval 1750">
              <a:extLst>
                <a:ext uri="{FF2B5EF4-FFF2-40B4-BE49-F238E27FC236}">
                  <a16:creationId xmlns:a16="http://schemas.microsoft.com/office/drawing/2014/main" id="{A02225AC-6620-4840-BF32-141438843D8F}"/>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52" name="Straight Connector 1751">
              <a:extLst>
                <a:ext uri="{FF2B5EF4-FFF2-40B4-BE49-F238E27FC236}">
                  <a16:creationId xmlns:a16="http://schemas.microsoft.com/office/drawing/2014/main" id="{0470B532-BC66-934B-A8B3-C38CD0BE616B}"/>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53" name="Straight Connector 1752">
              <a:extLst>
                <a:ext uri="{FF2B5EF4-FFF2-40B4-BE49-F238E27FC236}">
                  <a16:creationId xmlns:a16="http://schemas.microsoft.com/office/drawing/2014/main" id="{2799BFE3-8F82-1649-BBE6-13E1521C06C6}"/>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54" name="Oval 1753">
              <a:extLst>
                <a:ext uri="{FF2B5EF4-FFF2-40B4-BE49-F238E27FC236}">
                  <a16:creationId xmlns:a16="http://schemas.microsoft.com/office/drawing/2014/main" id="{8490B9B4-7278-7F48-972D-4868AC31C111}"/>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55" name="Straight Connector 1754">
              <a:extLst>
                <a:ext uri="{FF2B5EF4-FFF2-40B4-BE49-F238E27FC236}">
                  <a16:creationId xmlns:a16="http://schemas.microsoft.com/office/drawing/2014/main" id="{3234D8E0-CA68-B04C-A046-18906DF8574D}"/>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56" name="Straight Connector 1755">
              <a:extLst>
                <a:ext uri="{FF2B5EF4-FFF2-40B4-BE49-F238E27FC236}">
                  <a16:creationId xmlns:a16="http://schemas.microsoft.com/office/drawing/2014/main" id="{A05FBCC3-A148-2847-99F7-D0D00BCDCD79}"/>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57" name="Oval 1756">
              <a:extLst>
                <a:ext uri="{FF2B5EF4-FFF2-40B4-BE49-F238E27FC236}">
                  <a16:creationId xmlns:a16="http://schemas.microsoft.com/office/drawing/2014/main" id="{24739077-7B48-364D-ABDA-02A59F12F71F}"/>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58" name="Straight Connector 1757">
              <a:extLst>
                <a:ext uri="{FF2B5EF4-FFF2-40B4-BE49-F238E27FC236}">
                  <a16:creationId xmlns:a16="http://schemas.microsoft.com/office/drawing/2014/main" id="{6B0A54AD-35EA-9642-B951-B4CDB358F414}"/>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59" name="Straight Connector 1758">
              <a:extLst>
                <a:ext uri="{FF2B5EF4-FFF2-40B4-BE49-F238E27FC236}">
                  <a16:creationId xmlns:a16="http://schemas.microsoft.com/office/drawing/2014/main" id="{63D2AAED-6974-B94E-818C-A36FB5E38FE9}"/>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60" name="Oval 1759">
              <a:extLst>
                <a:ext uri="{FF2B5EF4-FFF2-40B4-BE49-F238E27FC236}">
                  <a16:creationId xmlns:a16="http://schemas.microsoft.com/office/drawing/2014/main" id="{2F2F0622-1E65-3D44-81A7-83D9764A2483}"/>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61" name="Straight Connector 1760">
              <a:extLst>
                <a:ext uri="{FF2B5EF4-FFF2-40B4-BE49-F238E27FC236}">
                  <a16:creationId xmlns:a16="http://schemas.microsoft.com/office/drawing/2014/main" id="{8646EA67-5AAC-2E47-911B-131F481F32B7}"/>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62" name="Straight Connector 1761">
              <a:extLst>
                <a:ext uri="{FF2B5EF4-FFF2-40B4-BE49-F238E27FC236}">
                  <a16:creationId xmlns:a16="http://schemas.microsoft.com/office/drawing/2014/main" id="{802214BF-ADF4-544C-9649-6E9CD51DCFC6}"/>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63" name="Oval 1762">
              <a:extLst>
                <a:ext uri="{FF2B5EF4-FFF2-40B4-BE49-F238E27FC236}">
                  <a16:creationId xmlns:a16="http://schemas.microsoft.com/office/drawing/2014/main" id="{8D7538E9-0AA6-C747-A0C3-6EB2C3E92A56}"/>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64" name="Straight Connector 1763">
              <a:extLst>
                <a:ext uri="{FF2B5EF4-FFF2-40B4-BE49-F238E27FC236}">
                  <a16:creationId xmlns:a16="http://schemas.microsoft.com/office/drawing/2014/main" id="{8ADCFF6C-BF20-D845-B8DD-8E268ACA15F1}"/>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65" name="Straight Connector 1764">
              <a:extLst>
                <a:ext uri="{FF2B5EF4-FFF2-40B4-BE49-F238E27FC236}">
                  <a16:creationId xmlns:a16="http://schemas.microsoft.com/office/drawing/2014/main" id="{4F109AA9-4B8C-784A-91EA-A146831B9D5D}"/>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66" name="Oval 1765">
              <a:extLst>
                <a:ext uri="{FF2B5EF4-FFF2-40B4-BE49-F238E27FC236}">
                  <a16:creationId xmlns:a16="http://schemas.microsoft.com/office/drawing/2014/main" id="{DDFE4314-F105-6349-A788-A523A78809D3}"/>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67" name="Straight Connector 1766">
              <a:extLst>
                <a:ext uri="{FF2B5EF4-FFF2-40B4-BE49-F238E27FC236}">
                  <a16:creationId xmlns:a16="http://schemas.microsoft.com/office/drawing/2014/main" id="{FCA5047F-4818-FB4B-B664-C0094297DDAB}"/>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68" name="Straight Connector 1767">
              <a:extLst>
                <a:ext uri="{FF2B5EF4-FFF2-40B4-BE49-F238E27FC236}">
                  <a16:creationId xmlns:a16="http://schemas.microsoft.com/office/drawing/2014/main" id="{2FCA7215-1EFA-5F42-BCC9-25057A1ED1B5}"/>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69" name="Oval 1768">
              <a:extLst>
                <a:ext uri="{FF2B5EF4-FFF2-40B4-BE49-F238E27FC236}">
                  <a16:creationId xmlns:a16="http://schemas.microsoft.com/office/drawing/2014/main" id="{689F23E6-C042-CE48-8620-5261D1909F9C}"/>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70" name="Straight Connector 1769">
              <a:extLst>
                <a:ext uri="{FF2B5EF4-FFF2-40B4-BE49-F238E27FC236}">
                  <a16:creationId xmlns:a16="http://schemas.microsoft.com/office/drawing/2014/main" id="{3D49686A-0C41-3E4F-A9DE-F59F139B1AC2}"/>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71" name="Straight Connector 1770">
              <a:extLst>
                <a:ext uri="{FF2B5EF4-FFF2-40B4-BE49-F238E27FC236}">
                  <a16:creationId xmlns:a16="http://schemas.microsoft.com/office/drawing/2014/main" id="{59C46EFA-6F5C-E84D-AE64-5465B81EB71E}"/>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72" name="Oval 1771">
              <a:extLst>
                <a:ext uri="{FF2B5EF4-FFF2-40B4-BE49-F238E27FC236}">
                  <a16:creationId xmlns:a16="http://schemas.microsoft.com/office/drawing/2014/main" id="{3C42D3AE-87FD-9F42-A98B-2654DC74A7F2}"/>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73" name="Straight Connector 1772">
              <a:extLst>
                <a:ext uri="{FF2B5EF4-FFF2-40B4-BE49-F238E27FC236}">
                  <a16:creationId xmlns:a16="http://schemas.microsoft.com/office/drawing/2014/main" id="{E76E70A2-4ADB-364A-B80C-CEDCA3EAB954}"/>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74" name="Straight Connector 1773">
              <a:extLst>
                <a:ext uri="{FF2B5EF4-FFF2-40B4-BE49-F238E27FC236}">
                  <a16:creationId xmlns:a16="http://schemas.microsoft.com/office/drawing/2014/main" id="{9228AB3C-57BD-9B48-8575-DE357780C377}"/>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75" name="Oval 1774">
              <a:extLst>
                <a:ext uri="{FF2B5EF4-FFF2-40B4-BE49-F238E27FC236}">
                  <a16:creationId xmlns:a16="http://schemas.microsoft.com/office/drawing/2014/main" id="{E272036A-9322-2240-839E-4A5E6D1FBD96}"/>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76" name="Straight Connector 1775">
              <a:extLst>
                <a:ext uri="{FF2B5EF4-FFF2-40B4-BE49-F238E27FC236}">
                  <a16:creationId xmlns:a16="http://schemas.microsoft.com/office/drawing/2014/main" id="{A7C80FCA-357E-824D-A133-E586401208B8}"/>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77" name="Straight Connector 1776">
              <a:extLst>
                <a:ext uri="{FF2B5EF4-FFF2-40B4-BE49-F238E27FC236}">
                  <a16:creationId xmlns:a16="http://schemas.microsoft.com/office/drawing/2014/main" id="{EB16B58F-7134-FD4B-A72E-5E9A24864A8C}"/>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78" name="Oval 1777">
              <a:extLst>
                <a:ext uri="{FF2B5EF4-FFF2-40B4-BE49-F238E27FC236}">
                  <a16:creationId xmlns:a16="http://schemas.microsoft.com/office/drawing/2014/main" id="{66159572-1718-7E43-A4AC-7EEC9AD042D5}"/>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79" name="Straight Connector 1778">
              <a:extLst>
                <a:ext uri="{FF2B5EF4-FFF2-40B4-BE49-F238E27FC236}">
                  <a16:creationId xmlns:a16="http://schemas.microsoft.com/office/drawing/2014/main" id="{FB512D1B-B6AD-934A-927C-2F0F4F064400}"/>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80" name="Straight Connector 1779">
              <a:extLst>
                <a:ext uri="{FF2B5EF4-FFF2-40B4-BE49-F238E27FC236}">
                  <a16:creationId xmlns:a16="http://schemas.microsoft.com/office/drawing/2014/main" id="{905750C5-1C2B-3647-BA07-9B9914AE2365}"/>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81" name="Oval 1780">
              <a:extLst>
                <a:ext uri="{FF2B5EF4-FFF2-40B4-BE49-F238E27FC236}">
                  <a16:creationId xmlns:a16="http://schemas.microsoft.com/office/drawing/2014/main" id="{5DFE8D43-BD19-3148-B1A4-54D2591D083F}"/>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82" name="Straight Connector 1781">
              <a:extLst>
                <a:ext uri="{FF2B5EF4-FFF2-40B4-BE49-F238E27FC236}">
                  <a16:creationId xmlns:a16="http://schemas.microsoft.com/office/drawing/2014/main" id="{1E94FA89-F1AA-2349-AA93-7B3C9F9E73AF}"/>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83" name="Straight Connector 1782">
              <a:extLst>
                <a:ext uri="{FF2B5EF4-FFF2-40B4-BE49-F238E27FC236}">
                  <a16:creationId xmlns:a16="http://schemas.microsoft.com/office/drawing/2014/main" id="{7484BEFE-23AA-B74B-8FAE-914332FD75FE}"/>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84" name="Oval 1783">
              <a:extLst>
                <a:ext uri="{FF2B5EF4-FFF2-40B4-BE49-F238E27FC236}">
                  <a16:creationId xmlns:a16="http://schemas.microsoft.com/office/drawing/2014/main" id="{C13B6999-997A-0E4C-BDB4-7F99BAF69382}"/>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85" name="Straight Connector 1784">
              <a:extLst>
                <a:ext uri="{FF2B5EF4-FFF2-40B4-BE49-F238E27FC236}">
                  <a16:creationId xmlns:a16="http://schemas.microsoft.com/office/drawing/2014/main" id="{34DD9363-BB3B-CB48-A9E9-079D0452765D}"/>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86" name="Straight Connector 1785">
              <a:extLst>
                <a:ext uri="{FF2B5EF4-FFF2-40B4-BE49-F238E27FC236}">
                  <a16:creationId xmlns:a16="http://schemas.microsoft.com/office/drawing/2014/main" id="{2800141B-7F2B-AA40-83FA-D2C6E0EC60DE}"/>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87" name="Oval 1786">
              <a:extLst>
                <a:ext uri="{FF2B5EF4-FFF2-40B4-BE49-F238E27FC236}">
                  <a16:creationId xmlns:a16="http://schemas.microsoft.com/office/drawing/2014/main" id="{728CFE2F-F19F-AF40-A952-B9C35DC3AEFE}"/>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88" name="Straight Connector 1787">
              <a:extLst>
                <a:ext uri="{FF2B5EF4-FFF2-40B4-BE49-F238E27FC236}">
                  <a16:creationId xmlns:a16="http://schemas.microsoft.com/office/drawing/2014/main" id="{2C1979E6-1E5D-E24E-80E8-D3EEB24641B1}"/>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89" name="Straight Connector 1788">
              <a:extLst>
                <a:ext uri="{FF2B5EF4-FFF2-40B4-BE49-F238E27FC236}">
                  <a16:creationId xmlns:a16="http://schemas.microsoft.com/office/drawing/2014/main" id="{ED1D2509-43A7-AB4C-8836-28627408334D}"/>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90" name="Oval 1789">
              <a:extLst>
                <a:ext uri="{FF2B5EF4-FFF2-40B4-BE49-F238E27FC236}">
                  <a16:creationId xmlns:a16="http://schemas.microsoft.com/office/drawing/2014/main" id="{FD215180-0E72-EA4F-9D3F-C40F4DC4F24A}"/>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91" name="Straight Connector 1790">
              <a:extLst>
                <a:ext uri="{FF2B5EF4-FFF2-40B4-BE49-F238E27FC236}">
                  <a16:creationId xmlns:a16="http://schemas.microsoft.com/office/drawing/2014/main" id="{06D5BE23-4C70-B647-8E5A-E4B7476298C6}"/>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92" name="Straight Connector 1791">
              <a:extLst>
                <a:ext uri="{FF2B5EF4-FFF2-40B4-BE49-F238E27FC236}">
                  <a16:creationId xmlns:a16="http://schemas.microsoft.com/office/drawing/2014/main" id="{8E714A07-7827-6340-B1C6-0F20F72643C1}"/>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93" name="Oval 1792">
              <a:extLst>
                <a:ext uri="{FF2B5EF4-FFF2-40B4-BE49-F238E27FC236}">
                  <a16:creationId xmlns:a16="http://schemas.microsoft.com/office/drawing/2014/main" id="{1DBBAF5A-BDD0-544E-A683-BF6F7CDF8A1E}"/>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94" name="Straight Connector 1793">
              <a:extLst>
                <a:ext uri="{FF2B5EF4-FFF2-40B4-BE49-F238E27FC236}">
                  <a16:creationId xmlns:a16="http://schemas.microsoft.com/office/drawing/2014/main" id="{4B6B7693-096A-DD4E-9CF9-FF073BA485D9}"/>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95" name="Straight Connector 1794">
              <a:extLst>
                <a:ext uri="{FF2B5EF4-FFF2-40B4-BE49-F238E27FC236}">
                  <a16:creationId xmlns:a16="http://schemas.microsoft.com/office/drawing/2014/main" id="{B54F5D73-4C65-9541-A0EA-F4189CDF9721}"/>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96" name="Oval 1795">
              <a:extLst>
                <a:ext uri="{FF2B5EF4-FFF2-40B4-BE49-F238E27FC236}">
                  <a16:creationId xmlns:a16="http://schemas.microsoft.com/office/drawing/2014/main" id="{0CA8F78A-4277-3844-BBB1-613DD8FF452D}"/>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797" name="Straight Connector 1796">
              <a:extLst>
                <a:ext uri="{FF2B5EF4-FFF2-40B4-BE49-F238E27FC236}">
                  <a16:creationId xmlns:a16="http://schemas.microsoft.com/office/drawing/2014/main" id="{5F0344FC-93C9-B14D-B38F-6FEC38EAA22C}"/>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798" name="Straight Connector 1797">
              <a:extLst>
                <a:ext uri="{FF2B5EF4-FFF2-40B4-BE49-F238E27FC236}">
                  <a16:creationId xmlns:a16="http://schemas.microsoft.com/office/drawing/2014/main" id="{D49C7AA3-00AE-7146-8C61-F24D7C00EC96}"/>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799" name="Oval 1798">
              <a:extLst>
                <a:ext uri="{FF2B5EF4-FFF2-40B4-BE49-F238E27FC236}">
                  <a16:creationId xmlns:a16="http://schemas.microsoft.com/office/drawing/2014/main" id="{FA2F5E00-E094-B249-99A3-E764F5E89783}"/>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00" name="Straight Connector 1799">
              <a:extLst>
                <a:ext uri="{FF2B5EF4-FFF2-40B4-BE49-F238E27FC236}">
                  <a16:creationId xmlns:a16="http://schemas.microsoft.com/office/drawing/2014/main" id="{B60D3DCE-1110-984E-910F-09ADC0527F72}"/>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01" name="Straight Connector 1800">
              <a:extLst>
                <a:ext uri="{FF2B5EF4-FFF2-40B4-BE49-F238E27FC236}">
                  <a16:creationId xmlns:a16="http://schemas.microsoft.com/office/drawing/2014/main" id="{C256D946-CAB1-DA4E-BE51-611BE4821D21}"/>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02" name="Oval 1801">
              <a:extLst>
                <a:ext uri="{FF2B5EF4-FFF2-40B4-BE49-F238E27FC236}">
                  <a16:creationId xmlns:a16="http://schemas.microsoft.com/office/drawing/2014/main" id="{BB41FA33-1905-3449-AD41-90666CF81E4D}"/>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03" name="Straight Connector 1802">
              <a:extLst>
                <a:ext uri="{FF2B5EF4-FFF2-40B4-BE49-F238E27FC236}">
                  <a16:creationId xmlns:a16="http://schemas.microsoft.com/office/drawing/2014/main" id="{152E9039-D2DA-A04F-91D5-B33093774BD7}"/>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04" name="Straight Connector 1803">
              <a:extLst>
                <a:ext uri="{FF2B5EF4-FFF2-40B4-BE49-F238E27FC236}">
                  <a16:creationId xmlns:a16="http://schemas.microsoft.com/office/drawing/2014/main" id="{F87886CD-03A6-7248-BBBA-E0ECBE13ED3B}"/>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05" name="Oval 1804">
              <a:extLst>
                <a:ext uri="{FF2B5EF4-FFF2-40B4-BE49-F238E27FC236}">
                  <a16:creationId xmlns:a16="http://schemas.microsoft.com/office/drawing/2014/main" id="{5257F3D3-A0E4-A84D-B5E2-A26510FA19B8}"/>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06" name="Straight Connector 1805">
              <a:extLst>
                <a:ext uri="{FF2B5EF4-FFF2-40B4-BE49-F238E27FC236}">
                  <a16:creationId xmlns:a16="http://schemas.microsoft.com/office/drawing/2014/main" id="{DF93D1F8-6D33-1E49-95DB-9DC7BC272F75}"/>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07" name="Straight Connector 1806">
              <a:extLst>
                <a:ext uri="{FF2B5EF4-FFF2-40B4-BE49-F238E27FC236}">
                  <a16:creationId xmlns:a16="http://schemas.microsoft.com/office/drawing/2014/main" id="{1055CA1B-9612-C04E-A876-7AA17007A6BC}"/>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08" name="Oval 1807">
              <a:extLst>
                <a:ext uri="{FF2B5EF4-FFF2-40B4-BE49-F238E27FC236}">
                  <a16:creationId xmlns:a16="http://schemas.microsoft.com/office/drawing/2014/main" id="{BDBDF4F5-8A08-914C-B0FC-63C1B8977AA0}"/>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09" name="Straight Connector 1808">
              <a:extLst>
                <a:ext uri="{FF2B5EF4-FFF2-40B4-BE49-F238E27FC236}">
                  <a16:creationId xmlns:a16="http://schemas.microsoft.com/office/drawing/2014/main" id="{2445D2D3-EEC4-4442-8FA0-20E0E4070AB5}"/>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10" name="Straight Connector 1809">
              <a:extLst>
                <a:ext uri="{FF2B5EF4-FFF2-40B4-BE49-F238E27FC236}">
                  <a16:creationId xmlns:a16="http://schemas.microsoft.com/office/drawing/2014/main" id="{9ABE38B9-BF7D-0D4E-AD85-C04E9986294A}"/>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11" name="Oval 1810">
              <a:extLst>
                <a:ext uri="{FF2B5EF4-FFF2-40B4-BE49-F238E27FC236}">
                  <a16:creationId xmlns:a16="http://schemas.microsoft.com/office/drawing/2014/main" id="{C3BF41FD-F471-9E4E-BB39-77631EE7EDBE}"/>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12" name="Straight Connector 1811">
              <a:extLst>
                <a:ext uri="{FF2B5EF4-FFF2-40B4-BE49-F238E27FC236}">
                  <a16:creationId xmlns:a16="http://schemas.microsoft.com/office/drawing/2014/main" id="{35507566-FCDB-7B44-83D0-B86B0D81971A}"/>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13" name="Straight Connector 1812">
              <a:extLst>
                <a:ext uri="{FF2B5EF4-FFF2-40B4-BE49-F238E27FC236}">
                  <a16:creationId xmlns:a16="http://schemas.microsoft.com/office/drawing/2014/main" id="{9A0D2418-A0DA-C542-9BD2-E97E077DF48B}"/>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14" name="Oval 1813">
              <a:extLst>
                <a:ext uri="{FF2B5EF4-FFF2-40B4-BE49-F238E27FC236}">
                  <a16:creationId xmlns:a16="http://schemas.microsoft.com/office/drawing/2014/main" id="{7AB0E967-4415-F642-8B81-20120161CFDA}"/>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15" name="Straight Connector 1814">
              <a:extLst>
                <a:ext uri="{FF2B5EF4-FFF2-40B4-BE49-F238E27FC236}">
                  <a16:creationId xmlns:a16="http://schemas.microsoft.com/office/drawing/2014/main" id="{F5FC267C-3641-1042-A8B3-298AFCAB668F}"/>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16" name="Straight Connector 1815">
              <a:extLst>
                <a:ext uri="{FF2B5EF4-FFF2-40B4-BE49-F238E27FC236}">
                  <a16:creationId xmlns:a16="http://schemas.microsoft.com/office/drawing/2014/main" id="{46C715F0-CA84-2146-971A-5AA7FA90CFB1}"/>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17" name="Oval 1816">
              <a:extLst>
                <a:ext uri="{FF2B5EF4-FFF2-40B4-BE49-F238E27FC236}">
                  <a16:creationId xmlns:a16="http://schemas.microsoft.com/office/drawing/2014/main" id="{2E085779-C5D4-7147-B36F-EFF6352134BC}"/>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18" name="Straight Connector 1817">
              <a:extLst>
                <a:ext uri="{FF2B5EF4-FFF2-40B4-BE49-F238E27FC236}">
                  <a16:creationId xmlns:a16="http://schemas.microsoft.com/office/drawing/2014/main" id="{05CBA3DA-6119-C44A-BCF5-A7B35D568826}"/>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19" name="Straight Connector 1818">
              <a:extLst>
                <a:ext uri="{FF2B5EF4-FFF2-40B4-BE49-F238E27FC236}">
                  <a16:creationId xmlns:a16="http://schemas.microsoft.com/office/drawing/2014/main" id="{65197AB4-BB66-FE41-85E0-BE374499B137}"/>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20" name="Oval 1819">
              <a:extLst>
                <a:ext uri="{FF2B5EF4-FFF2-40B4-BE49-F238E27FC236}">
                  <a16:creationId xmlns:a16="http://schemas.microsoft.com/office/drawing/2014/main" id="{EC609A6A-DC06-6147-93A7-F851184E070B}"/>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21" name="Straight Connector 1820">
              <a:extLst>
                <a:ext uri="{FF2B5EF4-FFF2-40B4-BE49-F238E27FC236}">
                  <a16:creationId xmlns:a16="http://schemas.microsoft.com/office/drawing/2014/main" id="{DD09455A-CC69-A74F-B1A0-2557C49BAA5F}"/>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22" name="Straight Connector 1821">
              <a:extLst>
                <a:ext uri="{FF2B5EF4-FFF2-40B4-BE49-F238E27FC236}">
                  <a16:creationId xmlns:a16="http://schemas.microsoft.com/office/drawing/2014/main" id="{6C3A2E3D-F227-A147-848E-513901063A32}"/>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23" name="Oval 1822">
              <a:extLst>
                <a:ext uri="{FF2B5EF4-FFF2-40B4-BE49-F238E27FC236}">
                  <a16:creationId xmlns:a16="http://schemas.microsoft.com/office/drawing/2014/main" id="{46622197-0461-D94E-9807-E614796DE36D}"/>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24" name="Straight Connector 1823">
              <a:extLst>
                <a:ext uri="{FF2B5EF4-FFF2-40B4-BE49-F238E27FC236}">
                  <a16:creationId xmlns:a16="http://schemas.microsoft.com/office/drawing/2014/main" id="{0674F5E5-2AF1-9348-881D-F6DF2F595B45}"/>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25" name="Straight Connector 1824">
              <a:extLst>
                <a:ext uri="{FF2B5EF4-FFF2-40B4-BE49-F238E27FC236}">
                  <a16:creationId xmlns:a16="http://schemas.microsoft.com/office/drawing/2014/main" id="{92E77D90-883E-A34B-A7BE-8363A61EC125}"/>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26" name="Oval 1825">
              <a:extLst>
                <a:ext uri="{FF2B5EF4-FFF2-40B4-BE49-F238E27FC236}">
                  <a16:creationId xmlns:a16="http://schemas.microsoft.com/office/drawing/2014/main" id="{DC1A205C-B250-5740-B6EB-72EFDF082836}"/>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27" name="Straight Connector 1826">
              <a:extLst>
                <a:ext uri="{FF2B5EF4-FFF2-40B4-BE49-F238E27FC236}">
                  <a16:creationId xmlns:a16="http://schemas.microsoft.com/office/drawing/2014/main" id="{A1D1FE00-2F8B-4445-93E1-CC7118E9F9B8}"/>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28" name="Straight Connector 1827">
              <a:extLst>
                <a:ext uri="{FF2B5EF4-FFF2-40B4-BE49-F238E27FC236}">
                  <a16:creationId xmlns:a16="http://schemas.microsoft.com/office/drawing/2014/main" id="{D771F10D-2BA9-FC49-BEAB-9D754F128681}"/>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29" name="Oval 1828">
              <a:extLst>
                <a:ext uri="{FF2B5EF4-FFF2-40B4-BE49-F238E27FC236}">
                  <a16:creationId xmlns:a16="http://schemas.microsoft.com/office/drawing/2014/main" id="{E6FFF716-10F5-244B-923C-BC0BAB379FBC}"/>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30" name="Straight Connector 1829">
              <a:extLst>
                <a:ext uri="{FF2B5EF4-FFF2-40B4-BE49-F238E27FC236}">
                  <a16:creationId xmlns:a16="http://schemas.microsoft.com/office/drawing/2014/main" id="{D2710E8A-A13C-3F4A-95C8-C510B8500CF2}"/>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31" name="Straight Connector 1830">
              <a:extLst>
                <a:ext uri="{FF2B5EF4-FFF2-40B4-BE49-F238E27FC236}">
                  <a16:creationId xmlns:a16="http://schemas.microsoft.com/office/drawing/2014/main" id="{6CCF359C-E66F-E748-AB9B-CDA2F01E9CF3}"/>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32" name="Oval 1831">
              <a:extLst>
                <a:ext uri="{FF2B5EF4-FFF2-40B4-BE49-F238E27FC236}">
                  <a16:creationId xmlns:a16="http://schemas.microsoft.com/office/drawing/2014/main" id="{435EF3E8-E47C-2145-92AD-A51AA148C1C0}"/>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33" name="Straight Connector 1832">
              <a:extLst>
                <a:ext uri="{FF2B5EF4-FFF2-40B4-BE49-F238E27FC236}">
                  <a16:creationId xmlns:a16="http://schemas.microsoft.com/office/drawing/2014/main" id="{276E6F8F-71E4-2243-B6F7-138A9A37E3E8}"/>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34" name="Straight Connector 1833">
              <a:extLst>
                <a:ext uri="{FF2B5EF4-FFF2-40B4-BE49-F238E27FC236}">
                  <a16:creationId xmlns:a16="http://schemas.microsoft.com/office/drawing/2014/main" id="{E639A914-5ED0-A448-95F8-AD32DDC81162}"/>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35" name="Oval 1834">
              <a:extLst>
                <a:ext uri="{FF2B5EF4-FFF2-40B4-BE49-F238E27FC236}">
                  <a16:creationId xmlns:a16="http://schemas.microsoft.com/office/drawing/2014/main" id="{D447B396-C4FB-D74B-A6C6-BE70F9DD2270}"/>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36" name="Straight Connector 1835">
              <a:extLst>
                <a:ext uri="{FF2B5EF4-FFF2-40B4-BE49-F238E27FC236}">
                  <a16:creationId xmlns:a16="http://schemas.microsoft.com/office/drawing/2014/main" id="{43D2AE24-E3B5-874D-B902-F9697AC03E7C}"/>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37" name="Straight Connector 1836">
              <a:extLst>
                <a:ext uri="{FF2B5EF4-FFF2-40B4-BE49-F238E27FC236}">
                  <a16:creationId xmlns:a16="http://schemas.microsoft.com/office/drawing/2014/main" id="{66D3397B-1F7E-6B4E-812C-FF8BA681FE45}"/>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38" name="Oval 1837">
              <a:extLst>
                <a:ext uri="{FF2B5EF4-FFF2-40B4-BE49-F238E27FC236}">
                  <a16:creationId xmlns:a16="http://schemas.microsoft.com/office/drawing/2014/main" id="{5AE86971-CA88-494B-BCD4-70B9A999C849}"/>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39" name="Straight Connector 1838">
              <a:extLst>
                <a:ext uri="{FF2B5EF4-FFF2-40B4-BE49-F238E27FC236}">
                  <a16:creationId xmlns:a16="http://schemas.microsoft.com/office/drawing/2014/main" id="{B9CA397E-CB55-A04E-9BAA-1016975D341A}"/>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40" name="Straight Connector 1839">
              <a:extLst>
                <a:ext uri="{FF2B5EF4-FFF2-40B4-BE49-F238E27FC236}">
                  <a16:creationId xmlns:a16="http://schemas.microsoft.com/office/drawing/2014/main" id="{959BD8D6-6CC7-1A42-A882-8647799834C5}"/>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41" name="Oval 1840">
              <a:extLst>
                <a:ext uri="{FF2B5EF4-FFF2-40B4-BE49-F238E27FC236}">
                  <a16:creationId xmlns:a16="http://schemas.microsoft.com/office/drawing/2014/main" id="{70DAA45E-AB72-724D-923E-3D1C478E3D4F}"/>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42" name="Straight Connector 1841">
              <a:extLst>
                <a:ext uri="{FF2B5EF4-FFF2-40B4-BE49-F238E27FC236}">
                  <a16:creationId xmlns:a16="http://schemas.microsoft.com/office/drawing/2014/main" id="{2864FA4D-2BEB-144C-A7F2-CEF1815E0134}"/>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43" name="Straight Connector 1842">
              <a:extLst>
                <a:ext uri="{FF2B5EF4-FFF2-40B4-BE49-F238E27FC236}">
                  <a16:creationId xmlns:a16="http://schemas.microsoft.com/office/drawing/2014/main" id="{A2160B77-D0E8-D841-BD36-5DBFBBC75071}"/>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44" name="Oval 1843">
              <a:extLst>
                <a:ext uri="{FF2B5EF4-FFF2-40B4-BE49-F238E27FC236}">
                  <a16:creationId xmlns:a16="http://schemas.microsoft.com/office/drawing/2014/main" id="{9A371D0E-2A63-F44D-9BD0-7EFE5E7FE921}"/>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45" name="Straight Connector 1844">
              <a:extLst>
                <a:ext uri="{FF2B5EF4-FFF2-40B4-BE49-F238E27FC236}">
                  <a16:creationId xmlns:a16="http://schemas.microsoft.com/office/drawing/2014/main" id="{BE6DA8C5-596C-4446-83EA-C520C79C3AC9}"/>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46" name="Straight Connector 1845">
              <a:extLst>
                <a:ext uri="{FF2B5EF4-FFF2-40B4-BE49-F238E27FC236}">
                  <a16:creationId xmlns:a16="http://schemas.microsoft.com/office/drawing/2014/main" id="{6A480FB4-CA73-F04E-9D09-06B93093CCC5}"/>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47" name="Oval 1846">
              <a:extLst>
                <a:ext uri="{FF2B5EF4-FFF2-40B4-BE49-F238E27FC236}">
                  <a16:creationId xmlns:a16="http://schemas.microsoft.com/office/drawing/2014/main" id="{5E9E7051-0962-B64B-9EED-EF1BDBD09E01}"/>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48" name="Straight Connector 1847">
              <a:extLst>
                <a:ext uri="{FF2B5EF4-FFF2-40B4-BE49-F238E27FC236}">
                  <a16:creationId xmlns:a16="http://schemas.microsoft.com/office/drawing/2014/main" id="{3B27AA47-A909-CB4D-A834-313CB4F483D3}"/>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49" name="Straight Connector 1848">
              <a:extLst>
                <a:ext uri="{FF2B5EF4-FFF2-40B4-BE49-F238E27FC236}">
                  <a16:creationId xmlns:a16="http://schemas.microsoft.com/office/drawing/2014/main" id="{39C306FD-AED5-2A40-9B92-5C5FB5028254}"/>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50" name="Oval 1849">
              <a:extLst>
                <a:ext uri="{FF2B5EF4-FFF2-40B4-BE49-F238E27FC236}">
                  <a16:creationId xmlns:a16="http://schemas.microsoft.com/office/drawing/2014/main" id="{30C3D641-DD87-BA4D-86D5-D13776F0D98C}"/>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51" name="Straight Connector 1850">
              <a:extLst>
                <a:ext uri="{FF2B5EF4-FFF2-40B4-BE49-F238E27FC236}">
                  <a16:creationId xmlns:a16="http://schemas.microsoft.com/office/drawing/2014/main" id="{C2DC713E-9BE2-B34B-A075-AE480CB23AFD}"/>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52" name="Straight Connector 1851">
              <a:extLst>
                <a:ext uri="{FF2B5EF4-FFF2-40B4-BE49-F238E27FC236}">
                  <a16:creationId xmlns:a16="http://schemas.microsoft.com/office/drawing/2014/main" id="{860D2597-D887-7B4D-874B-A55D3AC5323F}"/>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53" name="Oval 1852">
              <a:extLst>
                <a:ext uri="{FF2B5EF4-FFF2-40B4-BE49-F238E27FC236}">
                  <a16:creationId xmlns:a16="http://schemas.microsoft.com/office/drawing/2014/main" id="{26D9F217-B9A8-DE44-8893-AE6534F411B5}"/>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54" name="Straight Connector 1853">
              <a:extLst>
                <a:ext uri="{FF2B5EF4-FFF2-40B4-BE49-F238E27FC236}">
                  <a16:creationId xmlns:a16="http://schemas.microsoft.com/office/drawing/2014/main" id="{AC69C674-6838-3949-99C3-EC1AAA8CF2C5}"/>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55" name="Straight Connector 1854">
              <a:extLst>
                <a:ext uri="{FF2B5EF4-FFF2-40B4-BE49-F238E27FC236}">
                  <a16:creationId xmlns:a16="http://schemas.microsoft.com/office/drawing/2014/main" id="{23157CD4-0C4F-E745-9860-A144407F247B}"/>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56" name="Oval 1855">
              <a:extLst>
                <a:ext uri="{FF2B5EF4-FFF2-40B4-BE49-F238E27FC236}">
                  <a16:creationId xmlns:a16="http://schemas.microsoft.com/office/drawing/2014/main" id="{FF320092-C0AD-754E-97E4-344A039B8DE5}"/>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57" name="Straight Connector 1856">
              <a:extLst>
                <a:ext uri="{FF2B5EF4-FFF2-40B4-BE49-F238E27FC236}">
                  <a16:creationId xmlns:a16="http://schemas.microsoft.com/office/drawing/2014/main" id="{2A782BAD-8DC3-C546-9E4B-5DF3D130DD9C}"/>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58" name="Straight Connector 1857">
              <a:extLst>
                <a:ext uri="{FF2B5EF4-FFF2-40B4-BE49-F238E27FC236}">
                  <a16:creationId xmlns:a16="http://schemas.microsoft.com/office/drawing/2014/main" id="{836DD715-1E7B-DC4E-AF50-C7237F8952BA}"/>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59" name="Oval 1858">
              <a:extLst>
                <a:ext uri="{FF2B5EF4-FFF2-40B4-BE49-F238E27FC236}">
                  <a16:creationId xmlns:a16="http://schemas.microsoft.com/office/drawing/2014/main" id="{13696B08-859B-644E-9D35-D63679C62AD9}"/>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60" name="Straight Connector 1859">
              <a:extLst>
                <a:ext uri="{FF2B5EF4-FFF2-40B4-BE49-F238E27FC236}">
                  <a16:creationId xmlns:a16="http://schemas.microsoft.com/office/drawing/2014/main" id="{01846579-A421-8849-83F8-A077188DD67D}"/>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61" name="Straight Connector 1860">
              <a:extLst>
                <a:ext uri="{FF2B5EF4-FFF2-40B4-BE49-F238E27FC236}">
                  <a16:creationId xmlns:a16="http://schemas.microsoft.com/office/drawing/2014/main" id="{A9C538A9-C58C-DD4F-AC19-AD2BAE6DECF4}"/>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62" name="Oval 1861">
              <a:extLst>
                <a:ext uri="{FF2B5EF4-FFF2-40B4-BE49-F238E27FC236}">
                  <a16:creationId xmlns:a16="http://schemas.microsoft.com/office/drawing/2014/main" id="{85B8CA63-F2DA-4149-9B3D-CD0B77B84BB6}"/>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63" name="Straight Connector 1862">
              <a:extLst>
                <a:ext uri="{FF2B5EF4-FFF2-40B4-BE49-F238E27FC236}">
                  <a16:creationId xmlns:a16="http://schemas.microsoft.com/office/drawing/2014/main" id="{17F3C151-E8A5-194C-8BB5-6C72EAB93D28}"/>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64" name="Straight Connector 1863">
              <a:extLst>
                <a:ext uri="{FF2B5EF4-FFF2-40B4-BE49-F238E27FC236}">
                  <a16:creationId xmlns:a16="http://schemas.microsoft.com/office/drawing/2014/main" id="{3F3B4E92-70F1-714D-81A4-97F6DC93D9E4}"/>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65" name="Oval 1864">
              <a:extLst>
                <a:ext uri="{FF2B5EF4-FFF2-40B4-BE49-F238E27FC236}">
                  <a16:creationId xmlns:a16="http://schemas.microsoft.com/office/drawing/2014/main" id="{F2ADEADD-094F-0349-AECF-8A79EC2C6854}"/>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1866" name="Group 670">
              <a:extLst>
                <a:ext uri="{FF2B5EF4-FFF2-40B4-BE49-F238E27FC236}">
                  <a16:creationId xmlns:a16="http://schemas.microsoft.com/office/drawing/2014/main" id="{F72FAB87-1BB9-F441-B44D-621EC6AEB624}"/>
                </a:ext>
              </a:extLst>
            </p:cNvPr>
            <p:cNvGrpSpPr/>
            <p:nvPr/>
          </p:nvGrpSpPr>
          <p:grpSpPr>
            <a:xfrm>
              <a:off x="8950624" y="2500164"/>
              <a:ext cx="134111" cy="236688"/>
              <a:chOff x="8912531" y="2670251"/>
              <a:chExt cx="134111" cy="236688"/>
            </a:xfrm>
          </p:grpSpPr>
          <p:cxnSp>
            <p:nvCxnSpPr>
              <p:cNvPr id="2128" name="Straight Connector 2127">
                <a:extLst>
                  <a:ext uri="{FF2B5EF4-FFF2-40B4-BE49-F238E27FC236}">
                    <a16:creationId xmlns:a16="http://schemas.microsoft.com/office/drawing/2014/main" id="{4FA8DBBF-E3AD-5144-A265-492AE5107F0D}"/>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29" name="Straight Connector 2128">
                <a:extLst>
                  <a:ext uri="{FF2B5EF4-FFF2-40B4-BE49-F238E27FC236}">
                    <a16:creationId xmlns:a16="http://schemas.microsoft.com/office/drawing/2014/main" id="{ECED69F8-02D6-A14A-B725-C2E1528DB74C}"/>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30" name="Oval 2129">
                <a:extLst>
                  <a:ext uri="{FF2B5EF4-FFF2-40B4-BE49-F238E27FC236}">
                    <a16:creationId xmlns:a16="http://schemas.microsoft.com/office/drawing/2014/main" id="{425491E0-D643-4D47-8C9F-011C57FBF0AB}"/>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1867" name="Straight Connector 1866">
              <a:extLst>
                <a:ext uri="{FF2B5EF4-FFF2-40B4-BE49-F238E27FC236}">
                  <a16:creationId xmlns:a16="http://schemas.microsoft.com/office/drawing/2014/main" id="{4DBD3C2E-ED3B-2A49-9176-0300F73CE09D}"/>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68" name="Straight Connector 1867">
              <a:extLst>
                <a:ext uri="{FF2B5EF4-FFF2-40B4-BE49-F238E27FC236}">
                  <a16:creationId xmlns:a16="http://schemas.microsoft.com/office/drawing/2014/main" id="{D55F1F4E-5192-B243-8AF4-D23FCDF6D767}"/>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69" name="Oval 1868">
              <a:extLst>
                <a:ext uri="{FF2B5EF4-FFF2-40B4-BE49-F238E27FC236}">
                  <a16:creationId xmlns:a16="http://schemas.microsoft.com/office/drawing/2014/main" id="{140FBA9F-9E0B-1E4B-B3D3-48EA4F3EE6A7}"/>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70" name="Straight Connector 1869">
              <a:extLst>
                <a:ext uri="{FF2B5EF4-FFF2-40B4-BE49-F238E27FC236}">
                  <a16:creationId xmlns:a16="http://schemas.microsoft.com/office/drawing/2014/main" id="{B1F397CB-F180-3E42-A2B7-558D21487877}"/>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71" name="Straight Connector 1870">
              <a:extLst>
                <a:ext uri="{FF2B5EF4-FFF2-40B4-BE49-F238E27FC236}">
                  <a16:creationId xmlns:a16="http://schemas.microsoft.com/office/drawing/2014/main" id="{7B8BF8E8-B323-CB4D-BCF5-99015B02F0AD}"/>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72" name="Oval 1871">
              <a:extLst>
                <a:ext uri="{FF2B5EF4-FFF2-40B4-BE49-F238E27FC236}">
                  <a16:creationId xmlns:a16="http://schemas.microsoft.com/office/drawing/2014/main" id="{9CCD5CB4-61AC-1447-A6C9-C79C709C69C8}"/>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73" name="Straight Connector 1872">
              <a:extLst>
                <a:ext uri="{FF2B5EF4-FFF2-40B4-BE49-F238E27FC236}">
                  <a16:creationId xmlns:a16="http://schemas.microsoft.com/office/drawing/2014/main" id="{7D79FAF7-B520-994A-8222-A0F2BCEB14AB}"/>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74" name="Straight Connector 1873">
              <a:extLst>
                <a:ext uri="{FF2B5EF4-FFF2-40B4-BE49-F238E27FC236}">
                  <a16:creationId xmlns:a16="http://schemas.microsoft.com/office/drawing/2014/main" id="{47E2F13F-BA4E-BF4F-8887-F582715F86CF}"/>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75" name="Oval 1874">
              <a:extLst>
                <a:ext uri="{FF2B5EF4-FFF2-40B4-BE49-F238E27FC236}">
                  <a16:creationId xmlns:a16="http://schemas.microsoft.com/office/drawing/2014/main" id="{F795B4F2-25A4-1440-9BE9-7683181244E9}"/>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76" name="Straight Connector 1875">
              <a:extLst>
                <a:ext uri="{FF2B5EF4-FFF2-40B4-BE49-F238E27FC236}">
                  <a16:creationId xmlns:a16="http://schemas.microsoft.com/office/drawing/2014/main" id="{17B0C0B4-7F32-054E-9BAF-4900A841C80A}"/>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77" name="Straight Connector 1876">
              <a:extLst>
                <a:ext uri="{FF2B5EF4-FFF2-40B4-BE49-F238E27FC236}">
                  <a16:creationId xmlns:a16="http://schemas.microsoft.com/office/drawing/2014/main" id="{D16886DE-AD4D-1244-A987-91DEFB5563B3}"/>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78" name="Oval 1877">
              <a:extLst>
                <a:ext uri="{FF2B5EF4-FFF2-40B4-BE49-F238E27FC236}">
                  <a16:creationId xmlns:a16="http://schemas.microsoft.com/office/drawing/2014/main" id="{808759F5-966B-AB4C-AFCF-F7674E519699}"/>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79" name="Straight Connector 1878">
              <a:extLst>
                <a:ext uri="{FF2B5EF4-FFF2-40B4-BE49-F238E27FC236}">
                  <a16:creationId xmlns:a16="http://schemas.microsoft.com/office/drawing/2014/main" id="{A6475AD0-7758-A941-A6C0-0A340C1F7973}"/>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80" name="Straight Connector 1879">
              <a:extLst>
                <a:ext uri="{FF2B5EF4-FFF2-40B4-BE49-F238E27FC236}">
                  <a16:creationId xmlns:a16="http://schemas.microsoft.com/office/drawing/2014/main" id="{BDFF1E48-880B-164B-AB28-7FB614EDB074}"/>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81" name="Oval 1880">
              <a:extLst>
                <a:ext uri="{FF2B5EF4-FFF2-40B4-BE49-F238E27FC236}">
                  <a16:creationId xmlns:a16="http://schemas.microsoft.com/office/drawing/2014/main" id="{27111779-2342-1F43-BC10-DE5B9A58EAC8}"/>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82" name="Straight Connector 1881">
              <a:extLst>
                <a:ext uri="{FF2B5EF4-FFF2-40B4-BE49-F238E27FC236}">
                  <a16:creationId xmlns:a16="http://schemas.microsoft.com/office/drawing/2014/main" id="{FDC86856-90C7-DE4B-851F-9EC580106545}"/>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83" name="Straight Connector 1882">
              <a:extLst>
                <a:ext uri="{FF2B5EF4-FFF2-40B4-BE49-F238E27FC236}">
                  <a16:creationId xmlns:a16="http://schemas.microsoft.com/office/drawing/2014/main" id="{C77AA3FD-7102-F949-B7C8-DE11797518F2}"/>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84" name="Oval 1883">
              <a:extLst>
                <a:ext uri="{FF2B5EF4-FFF2-40B4-BE49-F238E27FC236}">
                  <a16:creationId xmlns:a16="http://schemas.microsoft.com/office/drawing/2014/main" id="{D2EB8D76-7C17-4F4D-8A60-5EB91B4F188D}"/>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85" name="Straight Connector 1884">
              <a:extLst>
                <a:ext uri="{FF2B5EF4-FFF2-40B4-BE49-F238E27FC236}">
                  <a16:creationId xmlns:a16="http://schemas.microsoft.com/office/drawing/2014/main" id="{D8963144-7668-7B45-9370-D2F2753346DB}"/>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86" name="Straight Connector 1885">
              <a:extLst>
                <a:ext uri="{FF2B5EF4-FFF2-40B4-BE49-F238E27FC236}">
                  <a16:creationId xmlns:a16="http://schemas.microsoft.com/office/drawing/2014/main" id="{D48ACC51-4445-E249-9081-6097055F38A1}"/>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87" name="Oval 1886">
              <a:extLst>
                <a:ext uri="{FF2B5EF4-FFF2-40B4-BE49-F238E27FC236}">
                  <a16:creationId xmlns:a16="http://schemas.microsoft.com/office/drawing/2014/main" id="{BE93CEE7-6301-6A42-8BC1-99DFCCC2F150}"/>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88" name="Straight Connector 1887">
              <a:extLst>
                <a:ext uri="{FF2B5EF4-FFF2-40B4-BE49-F238E27FC236}">
                  <a16:creationId xmlns:a16="http://schemas.microsoft.com/office/drawing/2014/main" id="{9AC59449-9177-A14F-9E31-667386A2CDC9}"/>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89" name="Straight Connector 1888">
              <a:extLst>
                <a:ext uri="{FF2B5EF4-FFF2-40B4-BE49-F238E27FC236}">
                  <a16:creationId xmlns:a16="http://schemas.microsoft.com/office/drawing/2014/main" id="{DF9A718E-335F-354E-93C9-4889B70AD79F}"/>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90" name="Oval 1889">
              <a:extLst>
                <a:ext uri="{FF2B5EF4-FFF2-40B4-BE49-F238E27FC236}">
                  <a16:creationId xmlns:a16="http://schemas.microsoft.com/office/drawing/2014/main" id="{41D87D24-52EB-F44B-B4A5-4E9654C96477}"/>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91" name="Straight Connector 1890">
              <a:extLst>
                <a:ext uri="{FF2B5EF4-FFF2-40B4-BE49-F238E27FC236}">
                  <a16:creationId xmlns:a16="http://schemas.microsoft.com/office/drawing/2014/main" id="{D8D2DDBA-C631-4C47-88E9-A58658D8B43C}"/>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92" name="Oval 1891">
              <a:extLst>
                <a:ext uri="{FF2B5EF4-FFF2-40B4-BE49-F238E27FC236}">
                  <a16:creationId xmlns:a16="http://schemas.microsoft.com/office/drawing/2014/main" id="{622B4078-3682-2F41-8529-D245DCF82396}"/>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93" name="Straight Connector 1892">
              <a:extLst>
                <a:ext uri="{FF2B5EF4-FFF2-40B4-BE49-F238E27FC236}">
                  <a16:creationId xmlns:a16="http://schemas.microsoft.com/office/drawing/2014/main" id="{A53BFCA1-17CA-0245-BB58-409643CC60BC}"/>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94" name="Oval 1893">
              <a:extLst>
                <a:ext uri="{FF2B5EF4-FFF2-40B4-BE49-F238E27FC236}">
                  <a16:creationId xmlns:a16="http://schemas.microsoft.com/office/drawing/2014/main" id="{279176BC-DF23-564E-A43C-0791033CE145}"/>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95" name="Straight Connector 1894">
              <a:extLst>
                <a:ext uri="{FF2B5EF4-FFF2-40B4-BE49-F238E27FC236}">
                  <a16:creationId xmlns:a16="http://schemas.microsoft.com/office/drawing/2014/main" id="{6420B556-8B81-8440-9B15-278DAD937612}"/>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96" name="Straight Connector 1895">
              <a:extLst>
                <a:ext uri="{FF2B5EF4-FFF2-40B4-BE49-F238E27FC236}">
                  <a16:creationId xmlns:a16="http://schemas.microsoft.com/office/drawing/2014/main" id="{CB006201-5039-CF45-B552-2954BA4C10BA}"/>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897" name="Oval 1896">
              <a:extLst>
                <a:ext uri="{FF2B5EF4-FFF2-40B4-BE49-F238E27FC236}">
                  <a16:creationId xmlns:a16="http://schemas.microsoft.com/office/drawing/2014/main" id="{8E9C10C4-188D-8B49-88C4-A059362EDE64}"/>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898" name="Straight Connector 1897">
              <a:extLst>
                <a:ext uri="{FF2B5EF4-FFF2-40B4-BE49-F238E27FC236}">
                  <a16:creationId xmlns:a16="http://schemas.microsoft.com/office/drawing/2014/main" id="{8090F28C-197B-CC49-941E-D419EB2F248F}"/>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899" name="Straight Connector 1898">
              <a:extLst>
                <a:ext uri="{FF2B5EF4-FFF2-40B4-BE49-F238E27FC236}">
                  <a16:creationId xmlns:a16="http://schemas.microsoft.com/office/drawing/2014/main" id="{8D4E5292-EFF0-C84D-90CF-262611221206}"/>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00" name="Oval 1899">
              <a:extLst>
                <a:ext uri="{FF2B5EF4-FFF2-40B4-BE49-F238E27FC236}">
                  <a16:creationId xmlns:a16="http://schemas.microsoft.com/office/drawing/2014/main" id="{6239E960-0C51-E44F-B8BD-2819626D66C7}"/>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01" name="Straight Connector 1900">
              <a:extLst>
                <a:ext uri="{FF2B5EF4-FFF2-40B4-BE49-F238E27FC236}">
                  <a16:creationId xmlns:a16="http://schemas.microsoft.com/office/drawing/2014/main" id="{892F8581-2D5B-DC40-8EC8-D1979B4408FC}"/>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02" name="Straight Connector 1901">
              <a:extLst>
                <a:ext uri="{FF2B5EF4-FFF2-40B4-BE49-F238E27FC236}">
                  <a16:creationId xmlns:a16="http://schemas.microsoft.com/office/drawing/2014/main" id="{F97D0510-ECAA-D54C-B63B-2C825CB198FD}"/>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03" name="Oval 1902">
              <a:extLst>
                <a:ext uri="{FF2B5EF4-FFF2-40B4-BE49-F238E27FC236}">
                  <a16:creationId xmlns:a16="http://schemas.microsoft.com/office/drawing/2014/main" id="{84D3C1F6-FAA2-CE40-9BA8-B31A79D46413}"/>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04" name="Straight Connector 1903">
              <a:extLst>
                <a:ext uri="{FF2B5EF4-FFF2-40B4-BE49-F238E27FC236}">
                  <a16:creationId xmlns:a16="http://schemas.microsoft.com/office/drawing/2014/main" id="{1A53A771-1B23-A44F-8F52-29645CBC1ACD}"/>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05" name="Straight Connector 1904">
              <a:extLst>
                <a:ext uri="{FF2B5EF4-FFF2-40B4-BE49-F238E27FC236}">
                  <a16:creationId xmlns:a16="http://schemas.microsoft.com/office/drawing/2014/main" id="{2A246766-D3F3-7345-AF7B-583441B056F6}"/>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06" name="Oval 1905">
              <a:extLst>
                <a:ext uri="{FF2B5EF4-FFF2-40B4-BE49-F238E27FC236}">
                  <a16:creationId xmlns:a16="http://schemas.microsoft.com/office/drawing/2014/main" id="{87F4D915-AF29-C548-BF50-B58440095874}"/>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07" name="Straight Connector 1906">
              <a:extLst>
                <a:ext uri="{FF2B5EF4-FFF2-40B4-BE49-F238E27FC236}">
                  <a16:creationId xmlns:a16="http://schemas.microsoft.com/office/drawing/2014/main" id="{6CD30F32-036B-A74B-9BE7-3ACF2754734B}"/>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08" name="Straight Connector 1907">
              <a:extLst>
                <a:ext uri="{FF2B5EF4-FFF2-40B4-BE49-F238E27FC236}">
                  <a16:creationId xmlns:a16="http://schemas.microsoft.com/office/drawing/2014/main" id="{A9846ACF-8300-E140-A634-D9C8E94CF486}"/>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09" name="Oval 1908">
              <a:extLst>
                <a:ext uri="{FF2B5EF4-FFF2-40B4-BE49-F238E27FC236}">
                  <a16:creationId xmlns:a16="http://schemas.microsoft.com/office/drawing/2014/main" id="{26F35305-1B72-5249-9C8F-E3FE6897B66E}"/>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10" name="Straight Connector 1909">
              <a:extLst>
                <a:ext uri="{FF2B5EF4-FFF2-40B4-BE49-F238E27FC236}">
                  <a16:creationId xmlns:a16="http://schemas.microsoft.com/office/drawing/2014/main" id="{7CA69A7A-22FC-A242-90D0-BD4A3B7AE144}"/>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11" name="Straight Connector 1910">
              <a:extLst>
                <a:ext uri="{FF2B5EF4-FFF2-40B4-BE49-F238E27FC236}">
                  <a16:creationId xmlns:a16="http://schemas.microsoft.com/office/drawing/2014/main" id="{3D30484A-43EC-5149-A7FE-3858E6156B6A}"/>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12" name="Oval 1911">
              <a:extLst>
                <a:ext uri="{FF2B5EF4-FFF2-40B4-BE49-F238E27FC236}">
                  <a16:creationId xmlns:a16="http://schemas.microsoft.com/office/drawing/2014/main" id="{C870D3C1-C706-1D42-B45E-DAD1A98784CA}"/>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13" name="Straight Connector 1912">
              <a:extLst>
                <a:ext uri="{FF2B5EF4-FFF2-40B4-BE49-F238E27FC236}">
                  <a16:creationId xmlns:a16="http://schemas.microsoft.com/office/drawing/2014/main" id="{9B9C583D-FA85-D040-82CD-70426CEBF84B}"/>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14" name="Straight Connector 1913">
              <a:extLst>
                <a:ext uri="{FF2B5EF4-FFF2-40B4-BE49-F238E27FC236}">
                  <a16:creationId xmlns:a16="http://schemas.microsoft.com/office/drawing/2014/main" id="{C3A5340A-7968-5B40-A51D-1586C64E25EE}"/>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15" name="Oval 1914">
              <a:extLst>
                <a:ext uri="{FF2B5EF4-FFF2-40B4-BE49-F238E27FC236}">
                  <a16:creationId xmlns:a16="http://schemas.microsoft.com/office/drawing/2014/main" id="{7EB472BF-BD06-0642-8363-D0148F5DFCB6}"/>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16" name="Straight Connector 1915">
              <a:extLst>
                <a:ext uri="{FF2B5EF4-FFF2-40B4-BE49-F238E27FC236}">
                  <a16:creationId xmlns:a16="http://schemas.microsoft.com/office/drawing/2014/main" id="{A526E6F5-E002-1042-BB75-6CD4A0221578}"/>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17" name="Straight Connector 1916">
              <a:extLst>
                <a:ext uri="{FF2B5EF4-FFF2-40B4-BE49-F238E27FC236}">
                  <a16:creationId xmlns:a16="http://schemas.microsoft.com/office/drawing/2014/main" id="{25A22D61-B9B3-A24F-83C1-E1C1A9F7286F}"/>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18" name="Oval 1917">
              <a:extLst>
                <a:ext uri="{FF2B5EF4-FFF2-40B4-BE49-F238E27FC236}">
                  <a16:creationId xmlns:a16="http://schemas.microsoft.com/office/drawing/2014/main" id="{7E5EEE9A-33C6-9B42-9DE4-17D904763B91}"/>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19" name="Straight Connector 1918">
              <a:extLst>
                <a:ext uri="{FF2B5EF4-FFF2-40B4-BE49-F238E27FC236}">
                  <a16:creationId xmlns:a16="http://schemas.microsoft.com/office/drawing/2014/main" id="{1F5DCE79-7615-6947-847D-E43ED897B0DB}"/>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20" name="Straight Connector 1919">
              <a:extLst>
                <a:ext uri="{FF2B5EF4-FFF2-40B4-BE49-F238E27FC236}">
                  <a16:creationId xmlns:a16="http://schemas.microsoft.com/office/drawing/2014/main" id="{4B06FB00-4050-8241-9106-BA2683C9D244}"/>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21" name="Oval 1920">
              <a:extLst>
                <a:ext uri="{FF2B5EF4-FFF2-40B4-BE49-F238E27FC236}">
                  <a16:creationId xmlns:a16="http://schemas.microsoft.com/office/drawing/2014/main" id="{CC3752ED-0A57-DD42-B3B2-C5AB6E9F2508}"/>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22" name="Straight Connector 1921">
              <a:extLst>
                <a:ext uri="{FF2B5EF4-FFF2-40B4-BE49-F238E27FC236}">
                  <a16:creationId xmlns:a16="http://schemas.microsoft.com/office/drawing/2014/main" id="{B7879C7F-BE0A-0B42-BDF3-ECB9F37B142D}"/>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23" name="Straight Connector 1922">
              <a:extLst>
                <a:ext uri="{FF2B5EF4-FFF2-40B4-BE49-F238E27FC236}">
                  <a16:creationId xmlns:a16="http://schemas.microsoft.com/office/drawing/2014/main" id="{C1F7E96B-E3FC-9743-84C7-779CCF886B54}"/>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24" name="Oval 1923">
              <a:extLst>
                <a:ext uri="{FF2B5EF4-FFF2-40B4-BE49-F238E27FC236}">
                  <a16:creationId xmlns:a16="http://schemas.microsoft.com/office/drawing/2014/main" id="{D70AC7E2-27C3-F24B-915A-B4660D7366A9}"/>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25" name="Straight Connector 1924">
              <a:extLst>
                <a:ext uri="{FF2B5EF4-FFF2-40B4-BE49-F238E27FC236}">
                  <a16:creationId xmlns:a16="http://schemas.microsoft.com/office/drawing/2014/main" id="{B9E0A823-D3A2-0F4E-982E-CF4513FC8F70}"/>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26" name="Straight Connector 1925">
              <a:extLst>
                <a:ext uri="{FF2B5EF4-FFF2-40B4-BE49-F238E27FC236}">
                  <a16:creationId xmlns:a16="http://schemas.microsoft.com/office/drawing/2014/main" id="{52EEA5B6-0BA4-DC4F-A039-C0E4DCBDF18E}"/>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27" name="Oval 1926">
              <a:extLst>
                <a:ext uri="{FF2B5EF4-FFF2-40B4-BE49-F238E27FC236}">
                  <a16:creationId xmlns:a16="http://schemas.microsoft.com/office/drawing/2014/main" id="{15D44351-F9FF-994B-856B-1F4C9DBB6364}"/>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28" name="Straight Connector 1927">
              <a:extLst>
                <a:ext uri="{FF2B5EF4-FFF2-40B4-BE49-F238E27FC236}">
                  <a16:creationId xmlns:a16="http://schemas.microsoft.com/office/drawing/2014/main" id="{78A15F53-B923-6041-B6C8-B8F4FFB02CBF}"/>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29" name="Straight Connector 1928">
              <a:extLst>
                <a:ext uri="{FF2B5EF4-FFF2-40B4-BE49-F238E27FC236}">
                  <a16:creationId xmlns:a16="http://schemas.microsoft.com/office/drawing/2014/main" id="{7513C930-1C06-2A48-9C5A-A5C81D1A356B}"/>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30" name="Oval 1929">
              <a:extLst>
                <a:ext uri="{FF2B5EF4-FFF2-40B4-BE49-F238E27FC236}">
                  <a16:creationId xmlns:a16="http://schemas.microsoft.com/office/drawing/2014/main" id="{92164EE7-3A48-604B-ABAA-18708D97AD86}"/>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31" name="Straight Connector 1930">
              <a:extLst>
                <a:ext uri="{FF2B5EF4-FFF2-40B4-BE49-F238E27FC236}">
                  <a16:creationId xmlns:a16="http://schemas.microsoft.com/office/drawing/2014/main" id="{6C7F05DE-435E-1B4B-BD42-390D20083A2B}"/>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32" name="Straight Connector 1931">
              <a:extLst>
                <a:ext uri="{FF2B5EF4-FFF2-40B4-BE49-F238E27FC236}">
                  <a16:creationId xmlns:a16="http://schemas.microsoft.com/office/drawing/2014/main" id="{28F3C1D8-5647-C740-BE08-F58ECF34B663}"/>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33" name="Oval 1932">
              <a:extLst>
                <a:ext uri="{FF2B5EF4-FFF2-40B4-BE49-F238E27FC236}">
                  <a16:creationId xmlns:a16="http://schemas.microsoft.com/office/drawing/2014/main" id="{FE20030A-AE8E-5A49-928F-BF43C05AA292}"/>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34" name="Straight Connector 1933">
              <a:extLst>
                <a:ext uri="{FF2B5EF4-FFF2-40B4-BE49-F238E27FC236}">
                  <a16:creationId xmlns:a16="http://schemas.microsoft.com/office/drawing/2014/main" id="{E76912FF-C3FE-0F45-B112-9D98255C3B59}"/>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35" name="Straight Connector 1934">
              <a:extLst>
                <a:ext uri="{FF2B5EF4-FFF2-40B4-BE49-F238E27FC236}">
                  <a16:creationId xmlns:a16="http://schemas.microsoft.com/office/drawing/2014/main" id="{6FBE70A4-8244-DF47-B62E-9B520E02B512}"/>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36" name="Oval 1935">
              <a:extLst>
                <a:ext uri="{FF2B5EF4-FFF2-40B4-BE49-F238E27FC236}">
                  <a16:creationId xmlns:a16="http://schemas.microsoft.com/office/drawing/2014/main" id="{45702568-0D0F-1D4E-BDCA-6B82C5D46564}"/>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37" name="Straight Connector 1936">
              <a:extLst>
                <a:ext uri="{FF2B5EF4-FFF2-40B4-BE49-F238E27FC236}">
                  <a16:creationId xmlns:a16="http://schemas.microsoft.com/office/drawing/2014/main" id="{BDF8F568-46A7-9D44-8213-5B612215905B}"/>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38" name="Straight Connector 1937">
              <a:extLst>
                <a:ext uri="{FF2B5EF4-FFF2-40B4-BE49-F238E27FC236}">
                  <a16:creationId xmlns:a16="http://schemas.microsoft.com/office/drawing/2014/main" id="{8AEF1E97-3FBF-E044-93C9-A37C68231A10}"/>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39" name="Oval 1938">
              <a:extLst>
                <a:ext uri="{FF2B5EF4-FFF2-40B4-BE49-F238E27FC236}">
                  <a16:creationId xmlns:a16="http://schemas.microsoft.com/office/drawing/2014/main" id="{6280DF41-D873-A246-8550-90DE890FCDA2}"/>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40" name="Straight Connector 1939">
              <a:extLst>
                <a:ext uri="{FF2B5EF4-FFF2-40B4-BE49-F238E27FC236}">
                  <a16:creationId xmlns:a16="http://schemas.microsoft.com/office/drawing/2014/main" id="{41C085FC-79A9-1846-A657-3A94F8840C7C}"/>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41" name="Straight Connector 1940">
              <a:extLst>
                <a:ext uri="{FF2B5EF4-FFF2-40B4-BE49-F238E27FC236}">
                  <a16:creationId xmlns:a16="http://schemas.microsoft.com/office/drawing/2014/main" id="{95391143-F4C8-FA41-A451-12C192A57DB6}"/>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42" name="Oval 1941">
              <a:extLst>
                <a:ext uri="{FF2B5EF4-FFF2-40B4-BE49-F238E27FC236}">
                  <a16:creationId xmlns:a16="http://schemas.microsoft.com/office/drawing/2014/main" id="{3D45E1E5-A69C-3641-8CEA-FAA1B99114EF}"/>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43" name="Straight Connector 1942">
              <a:extLst>
                <a:ext uri="{FF2B5EF4-FFF2-40B4-BE49-F238E27FC236}">
                  <a16:creationId xmlns:a16="http://schemas.microsoft.com/office/drawing/2014/main" id="{2F32EE1E-25C7-844B-9BBD-EA1B4A526820}"/>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44" name="Straight Connector 1943">
              <a:extLst>
                <a:ext uri="{FF2B5EF4-FFF2-40B4-BE49-F238E27FC236}">
                  <a16:creationId xmlns:a16="http://schemas.microsoft.com/office/drawing/2014/main" id="{EECE40EC-4E2C-A144-AE9D-E8EC27E4DBAC}"/>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45" name="Oval 1944">
              <a:extLst>
                <a:ext uri="{FF2B5EF4-FFF2-40B4-BE49-F238E27FC236}">
                  <a16:creationId xmlns:a16="http://schemas.microsoft.com/office/drawing/2014/main" id="{4C78C3B3-DBB8-4E48-8CF8-C27D53139613}"/>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46" name="Straight Connector 1945">
              <a:extLst>
                <a:ext uri="{FF2B5EF4-FFF2-40B4-BE49-F238E27FC236}">
                  <a16:creationId xmlns:a16="http://schemas.microsoft.com/office/drawing/2014/main" id="{4259223C-3B50-484A-A467-4CBB4EF921E0}"/>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47" name="Straight Connector 1946">
              <a:extLst>
                <a:ext uri="{FF2B5EF4-FFF2-40B4-BE49-F238E27FC236}">
                  <a16:creationId xmlns:a16="http://schemas.microsoft.com/office/drawing/2014/main" id="{3C6415CC-DFC6-1F48-AC3B-140D01FD521A}"/>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48" name="Oval 1947">
              <a:extLst>
                <a:ext uri="{FF2B5EF4-FFF2-40B4-BE49-F238E27FC236}">
                  <a16:creationId xmlns:a16="http://schemas.microsoft.com/office/drawing/2014/main" id="{1A256798-A905-4B48-A822-B450C7360FA2}"/>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49" name="Straight Connector 1948">
              <a:extLst>
                <a:ext uri="{FF2B5EF4-FFF2-40B4-BE49-F238E27FC236}">
                  <a16:creationId xmlns:a16="http://schemas.microsoft.com/office/drawing/2014/main" id="{8D8076B8-A585-4541-B1DD-F5180AEA41BC}"/>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50" name="Straight Connector 1949">
              <a:extLst>
                <a:ext uri="{FF2B5EF4-FFF2-40B4-BE49-F238E27FC236}">
                  <a16:creationId xmlns:a16="http://schemas.microsoft.com/office/drawing/2014/main" id="{F9E78163-225B-194D-80E1-050FDED6AE65}"/>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51" name="Oval 1950">
              <a:extLst>
                <a:ext uri="{FF2B5EF4-FFF2-40B4-BE49-F238E27FC236}">
                  <a16:creationId xmlns:a16="http://schemas.microsoft.com/office/drawing/2014/main" id="{48E5C2C1-64CA-3C4A-B739-AC6265B141AA}"/>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52" name="Straight Connector 1951">
              <a:extLst>
                <a:ext uri="{FF2B5EF4-FFF2-40B4-BE49-F238E27FC236}">
                  <a16:creationId xmlns:a16="http://schemas.microsoft.com/office/drawing/2014/main" id="{ACB36D28-632F-0B4F-BDCB-E6D0DA67577B}"/>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53" name="Straight Connector 1952">
              <a:extLst>
                <a:ext uri="{FF2B5EF4-FFF2-40B4-BE49-F238E27FC236}">
                  <a16:creationId xmlns:a16="http://schemas.microsoft.com/office/drawing/2014/main" id="{C3EAA858-F4C3-434F-818D-7B4A62CE70F0}"/>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54" name="Oval 1953">
              <a:extLst>
                <a:ext uri="{FF2B5EF4-FFF2-40B4-BE49-F238E27FC236}">
                  <a16:creationId xmlns:a16="http://schemas.microsoft.com/office/drawing/2014/main" id="{48CDF436-0A2A-DE47-AE15-78D3F6271889}"/>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55" name="Straight Connector 1954">
              <a:extLst>
                <a:ext uri="{FF2B5EF4-FFF2-40B4-BE49-F238E27FC236}">
                  <a16:creationId xmlns:a16="http://schemas.microsoft.com/office/drawing/2014/main" id="{1F4E36F0-8617-7B4F-9CAB-2D4583C04185}"/>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56" name="Straight Connector 1955">
              <a:extLst>
                <a:ext uri="{FF2B5EF4-FFF2-40B4-BE49-F238E27FC236}">
                  <a16:creationId xmlns:a16="http://schemas.microsoft.com/office/drawing/2014/main" id="{1600063F-B64B-7447-A3D9-1B4ABF0D8C54}"/>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57" name="Oval 1956">
              <a:extLst>
                <a:ext uri="{FF2B5EF4-FFF2-40B4-BE49-F238E27FC236}">
                  <a16:creationId xmlns:a16="http://schemas.microsoft.com/office/drawing/2014/main" id="{5F880A08-3BC0-724F-ADC8-BE7CC72D10D3}"/>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58" name="Straight Connector 1957">
              <a:extLst>
                <a:ext uri="{FF2B5EF4-FFF2-40B4-BE49-F238E27FC236}">
                  <a16:creationId xmlns:a16="http://schemas.microsoft.com/office/drawing/2014/main" id="{720DCCDC-D274-E949-B96A-14BEC716A722}"/>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59" name="Straight Connector 1958">
              <a:extLst>
                <a:ext uri="{FF2B5EF4-FFF2-40B4-BE49-F238E27FC236}">
                  <a16:creationId xmlns:a16="http://schemas.microsoft.com/office/drawing/2014/main" id="{355E4128-BE56-4C45-AB72-47338BA1E858}"/>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60" name="Oval 1959">
              <a:extLst>
                <a:ext uri="{FF2B5EF4-FFF2-40B4-BE49-F238E27FC236}">
                  <a16:creationId xmlns:a16="http://schemas.microsoft.com/office/drawing/2014/main" id="{4BBDBCA4-4ECC-6947-853B-A604D783AEC6}"/>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61" name="Straight Connector 1960">
              <a:extLst>
                <a:ext uri="{FF2B5EF4-FFF2-40B4-BE49-F238E27FC236}">
                  <a16:creationId xmlns:a16="http://schemas.microsoft.com/office/drawing/2014/main" id="{8B2EFD45-D427-D349-A432-2321D3478132}"/>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62" name="Straight Connector 1961">
              <a:extLst>
                <a:ext uri="{FF2B5EF4-FFF2-40B4-BE49-F238E27FC236}">
                  <a16:creationId xmlns:a16="http://schemas.microsoft.com/office/drawing/2014/main" id="{9003A8CF-5BF1-794F-A184-25F3C2A142C6}"/>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63" name="Oval 1962">
              <a:extLst>
                <a:ext uri="{FF2B5EF4-FFF2-40B4-BE49-F238E27FC236}">
                  <a16:creationId xmlns:a16="http://schemas.microsoft.com/office/drawing/2014/main" id="{40E679BC-824B-FA45-8885-0FCB1B2C27C1}"/>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64" name="Straight Connector 1963">
              <a:extLst>
                <a:ext uri="{FF2B5EF4-FFF2-40B4-BE49-F238E27FC236}">
                  <a16:creationId xmlns:a16="http://schemas.microsoft.com/office/drawing/2014/main" id="{B797BCEB-6DF8-B94A-82B8-B88EFA2E1D80}"/>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65" name="Straight Connector 1964">
              <a:extLst>
                <a:ext uri="{FF2B5EF4-FFF2-40B4-BE49-F238E27FC236}">
                  <a16:creationId xmlns:a16="http://schemas.microsoft.com/office/drawing/2014/main" id="{05F6672A-CDA6-614B-9B77-3D65CD82E419}"/>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66" name="Oval 1965">
              <a:extLst>
                <a:ext uri="{FF2B5EF4-FFF2-40B4-BE49-F238E27FC236}">
                  <a16:creationId xmlns:a16="http://schemas.microsoft.com/office/drawing/2014/main" id="{062A6E4C-CB24-4C42-AA50-8FB1473B6892}"/>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67" name="Straight Connector 1966">
              <a:extLst>
                <a:ext uri="{FF2B5EF4-FFF2-40B4-BE49-F238E27FC236}">
                  <a16:creationId xmlns:a16="http://schemas.microsoft.com/office/drawing/2014/main" id="{65FB6357-43DF-9A4C-82BD-B80C0C694BDB}"/>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68" name="Straight Connector 1967">
              <a:extLst>
                <a:ext uri="{FF2B5EF4-FFF2-40B4-BE49-F238E27FC236}">
                  <a16:creationId xmlns:a16="http://schemas.microsoft.com/office/drawing/2014/main" id="{99EA8E24-3BF2-C947-A938-4538DA9CB6E6}"/>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69" name="Oval 1968">
              <a:extLst>
                <a:ext uri="{FF2B5EF4-FFF2-40B4-BE49-F238E27FC236}">
                  <a16:creationId xmlns:a16="http://schemas.microsoft.com/office/drawing/2014/main" id="{29324B16-7AAD-0A49-B410-CE44A93CB026}"/>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70" name="Straight Connector 1969">
              <a:extLst>
                <a:ext uri="{FF2B5EF4-FFF2-40B4-BE49-F238E27FC236}">
                  <a16:creationId xmlns:a16="http://schemas.microsoft.com/office/drawing/2014/main" id="{42A6B2CE-EBF5-B141-9512-5D330889244A}"/>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71" name="Straight Connector 1970">
              <a:extLst>
                <a:ext uri="{FF2B5EF4-FFF2-40B4-BE49-F238E27FC236}">
                  <a16:creationId xmlns:a16="http://schemas.microsoft.com/office/drawing/2014/main" id="{9FB9EB41-5E39-3749-BB3D-AD5665D0A116}"/>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72" name="Oval 1971">
              <a:extLst>
                <a:ext uri="{FF2B5EF4-FFF2-40B4-BE49-F238E27FC236}">
                  <a16:creationId xmlns:a16="http://schemas.microsoft.com/office/drawing/2014/main" id="{E023E567-CD39-014C-8EF8-5C65D4883D87}"/>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73" name="Straight Connector 1972">
              <a:extLst>
                <a:ext uri="{FF2B5EF4-FFF2-40B4-BE49-F238E27FC236}">
                  <a16:creationId xmlns:a16="http://schemas.microsoft.com/office/drawing/2014/main" id="{BBD2FA48-FE79-6249-81E0-3928A47DEBDE}"/>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74" name="Straight Connector 1973">
              <a:extLst>
                <a:ext uri="{FF2B5EF4-FFF2-40B4-BE49-F238E27FC236}">
                  <a16:creationId xmlns:a16="http://schemas.microsoft.com/office/drawing/2014/main" id="{799DDDD2-3D38-654B-987D-09A4B55BEA0C}"/>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75" name="Oval 1974">
              <a:extLst>
                <a:ext uri="{FF2B5EF4-FFF2-40B4-BE49-F238E27FC236}">
                  <a16:creationId xmlns:a16="http://schemas.microsoft.com/office/drawing/2014/main" id="{05987735-639B-8B4B-BB4A-0AFAB52C740F}"/>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76" name="Straight Connector 1975">
              <a:extLst>
                <a:ext uri="{FF2B5EF4-FFF2-40B4-BE49-F238E27FC236}">
                  <a16:creationId xmlns:a16="http://schemas.microsoft.com/office/drawing/2014/main" id="{C89154D4-5B3E-2A40-B5C3-4D3D38546B57}"/>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77" name="Straight Connector 1976">
              <a:extLst>
                <a:ext uri="{FF2B5EF4-FFF2-40B4-BE49-F238E27FC236}">
                  <a16:creationId xmlns:a16="http://schemas.microsoft.com/office/drawing/2014/main" id="{B56B277A-4A97-5B41-BD66-B929FE85BEF6}"/>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78" name="Oval 1977">
              <a:extLst>
                <a:ext uri="{FF2B5EF4-FFF2-40B4-BE49-F238E27FC236}">
                  <a16:creationId xmlns:a16="http://schemas.microsoft.com/office/drawing/2014/main" id="{7C12DDE0-6465-8844-A629-B7BBC011B42F}"/>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79" name="Straight Connector 1978">
              <a:extLst>
                <a:ext uri="{FF2B5EF4-FFF2-40B4-BE49-F238E27FC236}">
                  <a16:creationId xmlns:a16="http://schemas.microsoft.com/office/drawing/2014/main" id="{211693FA-676D-6E48-AD55-FC9221738F1D}"/>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80" name="Straight Connector 1979">
              <a:extLst>
                <a:ext uri="{FF2B5EF4-FFF2-40B4-BE49-F238E27FC236}">
                  <a16:creationId xmlns:a16="http://schemas.microsoft.com/office/drawing/2014/main" id="{96C8C42E-B4F0-0F4A-B504-2408EFFEE84D}"/>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81" name="Oval 1980">
              <a:extLst>
                <a:ext uri="{FF2B5EF4-FFF2-40B4-BE49-F238E27FC236}">
                  <a16:creationId xmlns:a16="http://schemas.microsoft.com/office/drawing/2014/main" id="{62025F3C-48F4-A446-86BF-CC536BA32DC0}"/>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82" name="Straight Connector 1981">
              <a:extLst>
                <a:ext uri="{FF2B5EF4-FFF2-40B4-BE49-F238E27FC236}">
                  <a16:creationId xmlns:a16="http://schemas.microsoft.com/office/drawing/2014/main" id="{E9591C0C-460E-5B4C-9354-139D41B1C575}"/>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83" name="Straight Connector 1982">
              <a:extLst>
                <a:ext uri="{FF2B5EF4-FFF2-40B4-BE49-F238E27FC236}">
                  <a16:creationId xmlns:a16="http://schemas.microsoft.com/office/drawing/2014/main" id="{8E235818-E751-AD40-AE73-F02FD505AAFA}"/>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84" name="Oval 1983">
              <a:extLst>
                <a:ext uri="{FF2B5EF4-FFF2-40B4-BE49-F238E27FC236}">
                  <a16:creationId xmlns:a16="http://schemas.microsoft.com/office/drawing/2014/main" id="{789BF288-D003-604A-874D-0E968480AD4B}"/>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85" name="Straight Connector 1984">
              <a:extLst>
                <a:ext uri="{FF2B5EF4-FFF2-40B4-BE49-F238E27FC236}">
                  <a16:creationId xmlns:a16="http://schemas.microsoft.com/office/drawing/2014/main" id="{82212021-71A4-F745-8B97-B46D9C4ACB5B}"/>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86" name="Straight Connector 1985">
              <a:extLst>
                <a:ext uri="{FF2B5EF4-FFF2-40B4-BE49-F238E27FC236}">
                  <a16:creationId xmlns:a16="http://schemas.microsoft.com/office/drawing/2014/main" id="{31D5EC5B-50C2-5042-BF13-8F010B804106}"/>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87" name="Oval 1986">
              <a:extLst>
                <a:ext uri="{FF2B5EF4-FFF2-40B4-BE49-F238E27FC236}">
                  <a16:creationId xmlns:a16="http://schemas.microsoft.com/office/drawing/2014/main" id="{51DC5FD0-46C5-F944-BAFA-A34AFC3DA505}"/>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88" name="Straight Connector 1987">
              <a:extLst>
                <a:ext uri="{FF2B5EF4-FFF2-40B4-BE49-F238E27FC236}">
                  <a16:creationId xmlns:a16="http://schemas.microsoft.com/office/drawing/2014/main" id="{CD9733A8-BC58-834E-A2FB-6BF703F14DC4}"/>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89" name="Straight Connector 1988">
              <a:extLst>
                <a:ext uri="{FF2B5EF4-FFF2-40B4-BE49-F238E27FC236}">
                  <a16:creationId xmlns:a16="http://schemas.microsoft.com/office/drawing/2014/main" id="{79F0CA8A-E83C-B84F-9F61-51C3C2CD0940}"/>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90" name="Oval 1989">
              <a:extLst>
                <a:ext uri="{FF2B5EF4-FFF2-40B4-BE49-F238E27FC236}">
                  <a16:creationId xmlns:a16="http://schemas.microsoft.com/office/drawing/2014/main" id="{7C19785F-EC4D-BA4E-818A-F7352C3E8BBE}"/>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91" name="Straight Connector 1990">
              <a:extLst>
                <a:ext uri="{FF2B5EF4-FFF2-40B4-BE49-F238E27FC236}">
                  <a16:creationId xmlns:a16="http://schemas.microsoft.com/office/drawing/2014/main" id="{A027489F-8E33-6B40-AA95-13EB998660C1}"/>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92" name="Straight Connector 1991">
              <a:extLst>
                <a:ext uri="{FF2B5EF4-FFF2-40B4-BE49-F238E27FC236}">
                  <a16:creationId xmlns:a16="http://schemas.microsoft.com/office/drawing/2014/main" id="{6F4A8C1A-4536-5249-A1E0-293EA8FAA1F4}"/>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93" name="Oval 1992">
              <a:extLst>
                <a:ext uri="{FF2B5EF4-FFF2-40B4-BE49-F238E27FC236}">
                  <a16:creationId xmlns:a16="http://schemas.microsoft.com/office/drawing/2014/main" id="{9A0ED7C3-955B-AC4C-A89A-702FC76F8514}"/>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94" name="Straight Connector 1993">
              <a:extLst>
                <a:ext uri="{FF2B5EF4-FFF2-40B4-BE49-F238E27FC236}">
                  <a16:creationId xmlns:a16="http://schemas.microsoft.com/office/drawing/2014/main" id="{17C13BBF-7C05-2343-ACD1-8CB10DD9A18F}"/>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95" name="Straight Connector 1994">
              <a:extLst>
                <a:ext uri="{FF2B5EF4-FFF2-40B4-BE49-F238E27FC236}">
                  <a16:creationId xmlns:a16="http://schemas.microsoft.com/office/drawing/2014/main" id="{DC6F8605-9C97-0148-AC8D-86493C96BEBB}"/>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96" name="Oval 1995">
              <a:extLst>
                <a:ext uri="{FF2B5EF4-FFF2-40B4-BE49-F238E27FC236}">
                  <a16:creationId xmlns:a16="http://schemas.microsoft.com/office/drawing/2014/main" id="{7EE8DC1E-2719-0D48-BD3E-61CD94FCA253}"/>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1997" name="Straight Connector 1996">
              <a:extLst>
                <a:ext uri="{FF2B5EF4-FFF2-40B4-BE49-F238E27FC236}">
                  <a16:creationId xmlns:a16="http://schemas.microsoft.com/office/drawing/2014/main" id="{037E5F34-9F74-1A43-AE15-33D34072A771}"/>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998" name="Straight Connector 1997">
              <a:extLst>
                <a:ext uri="{FF2B5EF4-FFF2-40B4-BE49-F238E27FC236}">
                  <a16:creationId xmlns:a16="http://schemas.microsoft.com/office/drawing/2014/main" id="{05EC3AD2-7140-4843-960F-F42D0AB3BCF9}"/>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999" name="Oval 1998">
              <a:extLst>
                <a:ext uri="{FF2B5EF4-FFF2-40B4-BE49-F238E27FC236}">
                  <a16:creationId xmlns:a16="http://schemas.microsoft.com/office/drawing/2014/main" id="{5A186E8F-3383-044E-B291-B67C214011BA}"/>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00" name="Straight Connector 1999">
              <a:extLst>
                <a:ext uri="{FF2B5EF4-FFF2-40B4-BE49-F238E27FC236}">
                  <a16:creationId xmlns:a16="http://schemas.microsoft.com/office/drawing/2014/main" id="{58C12B8A-38CA-1744-953F-4F18F531E209}"/>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01" name="Straight Connector 2000">
              <a:extLst>
                <a:ext uri="{FF2B5EF4-FFF2-40B4-BE49-F238E27FC236}">
                  <a16:creationId xmlns:a16="http://schemas.microsoft.com/office/drawing/2014/main" id="{AC064B89-9F04-F94B-9A49-133471C8A883}"/>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02" name="Oval 2001">
              <a:extLst>
                <a:ext uri="{FF2B5EF4-FFF2-40B4-BE49-F238E27FC236}">
                  <a16:creationId xmlns:a16="http://schemas.microsoft.com/office/drawing/2014/main" id="{FD3538CE-4184-1B48-A8DA-E1E391113888}"/>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03" name="Straight Connector 2002">
              <a:extLst>
                <a:ext uri="{FF2B5EF4-FFF2-40B4-BE49-F238E27FC236}">
                  <a16:creationId xmlns:a16="http://schemas.microsoft.com/office/drawing/2014/main" id="{5A6F5B12-651B-C24C-AC6D-DAE8BF35C20B}"/>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04" name="Straight Connector 2003">
              <a:extLst>
                <a:ext uri="{FF2B5EF4-FFF2-40B4-BE49-F238E27FC236}">
                  <a16:creationId xmlns:a16="http://schemas.microsoft.com/office/drawing/2014/main" id="{14102554-EF7D-9242-BF5D-1DCC08661D0D}"/>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05" name="Oval 2004">
              <a:extLst>
                <a:ext uri="{FF2B5EF4-FFF2-40B4-BE49-F238E27FC236}">
                  <a16:creationId xmlns:a16="http://schemas.microsoft.com/office/drawing/2014/main" id="{E1420357-68D8-4B43-933F-274F5C77C21A}"/>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06" name="Straight Connector 2005">
              <a:extLst>
                <a:ext uri="{FF2B5EF4-FFF2-40B4-BE49-F238E27FC236}">
                  <a16:creationId xmlns:a16="http://schemas.microsoft.com/office/drawing/2014/main" id="{D79CF82D-3E98-5C45-93D5-5B0B07888961}"/>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07" name="Straight Connector 2006">
              <a:extLst>
                <a:ext uri="{FF2B5EF4-FFF2-40B4-BE49-F238E27FC236}">
                  <a16:creationId xmlns:a16="http://schemas.microsoft.com/office/drawing/2014/main" id="{3903365C-F2B7-B746-8E18-548EB09EBE13}"/>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08" name="Oval 2007">
              <a:extLst>
                <a:ext uri="{FF2B5EF4-FFF2-40B4-BE49-F238E27FC236}">
                  <a16:creationId xmlns:a16="http://schemas.microsoft.com/office/drawing/2014/main" id="{4CB959F2-4C51-1647-8962-47116F272E77}"/>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09" name="Straight Connector 2008">
              <a:extLst>
                <a:ext uri="{FF2B5EF4-FFF2-40B4-BE49-F238E27FC236}">
                  <a16:creationId xmlns:a16="http://schemas.microsoft.com/office/drawing/2014/main" id="{65EABB1D-3A10-F04C-A8CD-05CB0C448405}"/>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10" name="Straight Connector 2009">
              <a:extLst>
                <a:ext uri="{FF2B5EF4-FFF2-40B4-BE49-F238E27FC236}">
                  <a16:creationId xmlns:a16="http://schemas.microsoft.com/office/drawing/2014/main" id="{D26120CC-B114-AE42-9D16-7B670F125390}"/>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11" name="Oval 2010">
              <a:extLst>
                <a:ext uri="{FF2B5EF4-FFF2-40B4-BE49-F238E27FC236}">
                  <a16:creationId xmlns:a16="http://schemas.microsoft.com/office/drawing/2014/main" id="{88D650CC-4FD4-B243-AA6A-5F2DABE110E9}"/>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12" name="Straight Connector 2011">
              <a:extLst>
                <a:ext uri="{FF2B5EF4-FFF2-40B4-BE49-F238E27FC236}">
                  <a16:creationId xmlns:a16="http://schemas.microsoft.com/office/drawing/2014/main" id="{670A6EAB-44A2-9E46-B751-F6E21C8897FB}"/>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13" name="Straight Connector 2012">
              <a:extLst>
                <a:ext uri="{FF2B5EF4-FFF2-40B4-BE49-F238E27FC236}">
                  <a16:creationId xmlns:a16="http://schemas.microsoft.com/office/drawing/2014/main" id="{F88803C2-7F8E-F341-B044-BC29D48C936C}"/>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14" name="Oval 2013">
              <a:extLst>
                <a:ext uri="{FF2B5EF4-FFF2-40B4-BE49-F238E27FC236}">
                  <a16:creationId xmlns:a16="http://schemas.microsoft.com/office/drawing/2014/main" id="{36D8AA01-6148-3B48-AC13-2B89D5CE7E02}"/>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15" name="Straight Connector 2014">
              <a:extLst>
                <a:ext uri="{FF2B5EF4-FFF2-40B4-BE49-F238E27FC236}">
                  <a16:creationId xmlns:a16="http://schemas.microsoft.com/office/drawing/2014/main" id="{715D1541-201E-8C40-9842-9FA65BD3D044}"/>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16" name="Straight Connector 2015">
              <a:extLst>
                <a:ext uri="{FF2B5EF4-FFF2-40B4-BE49-F238E27FC236}">
                  <a16:creationId xmlns:a16="http://schemas.microsoft.com/office/drawing/2014/main" id="{8906D159-FB25-0542-9D98-381B2FB4F3FF}"/>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17" name="Oval 2016">
              <a:extLst>
                <a:ext uri="{FF2B5EF4-FFF2-40B4-BE49-F238E27FC236}">
                  <a16:creationId xmlns:a16="http://schemas.microsoft.com/office/drawing/2014/main" id="{CA8C41F9-66F5-6241-8EF6-9AA2715A62E9}"/>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18" name="Straight Connector 2017">
              <a:extLst>
                <a:ext uri="{FF2B5EF4-FFF2-40B4-BE49-F238E27FC236}">
                  <a16:creationId xmlns:a16="http://schemas.microsoft.com/office/drawing/2014/main" id="{CD52601D-0F55-5E44-ABDC-CB104B72E31D}"/>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19" name="Straight Connector 2018">
              <a:extLst>
                <a:ext uri="{FF2B5EF4-FFF2-40B4-BE49-F238E27FC236}">
                  <a16:creationId xmlns:a16="http://schemas.microsoft.com/office/drawing/2014/main" id="{AF417FE7-2D51-8A47-87E9-A6676FA151FA}"/>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20" name="Oval 2019">
              <a:extLst>
                <a:ext uri="{FF2B5EF4-FFF2-40B4-BE49-F238E27FC236}">
                  <a16:creationId xmlns:a16="http://schemas.microsoft.com/office/drawing/2014/main" id="{916CE112-29EB-8644-9518-8BDFA98FDBB7}"/>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21" name="Straight Connector 2020">
              <a:extLst>
                <a:ext uri="{FF2B5EF4-FFF2-40B4-BE49-F238E27FC236}">
                  <a16:creationId xmlns:a16="http://schemas.microsoft.com/office/drawing/2014/main" id="{ACF9BFBA-A178-6345-8501-3DCF5846B24C}"/>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22" name="Straight Connector 2021">
              <a:extLst>
                <a:ext uri="{FF2B5EF4-FFF2-40B4-BE49-F238E27FC236}">
                  <a16:creationId xmlns:a16="http://schemas.microsoft.com/office/drawing/2014/main" id="{37C1B24E-406F-5B4B-BD07-881BA4F604AE}"/>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23" name="Oval 2022">
              <a:extLst>
                <a:ext uri="{FF2B5EF4-FFF2-40B4-BE49-F238E27FC236}">
                  <a16:creationId xmlns:a16="http://schemas.microsoft.com/office/drawing/2014/main" id="{987ED4EA-C73F-0542-992D-C7CAC5BCCE0F}"/>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24" name="Straight Connector 2023">
              <a:extLst>
                <a:ext uri="{FF2B5EF4-FFF2-40B4-BE49-F238E27FC236}">
                  <a16:creationId xmlns:a16="http://schemas.microsoft.com/office/drawing/2014/main" id="{42BB6528-8218-0148-9B12-CDDE6D2B9890}"/>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25" name="Straight Connector 2024">
              <a:extLst>
                <a:ext uri="{FF2B5EF4-FFF2-40B4-BE49-F238E27FC236}">
                  <a16:creationId xmlns:a16="http://schemas.microsoft.com/office/drawing/2014/main" id="{1C6071ED-D1BE-F545-A484-FF85B5DB24B1}"/>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26" name="Oval 2025">
              <a:extLst>
                <a:ext uri="{FF2B5EF4-FFF2-40B4-BE49-F238E27FC236}">
                  <a16:creationId xmlns:a16="http://schemas.microsoft.com/office/drawing/2014/main" id="{4F7914E0-7B93-AE4D-92D7-BB0A9D9A95C0}"/>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27" name="Straight Connector 2026">
              <a:extLst>
                <a:ext uri="{FF2B5EF4-FFF2-40B4-BE49-F238E27FC236}">
                  <a16:creationId xmlns:a16="http://schemas.microsoft.com/office/drawing/2014/main" id="{1533D596-5D14-9C41-9EEC-43E2FBC3C8B2}"/>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28" name="Straight Connector 2027">
              <a:extLst>
                <a:ext uri="{FF2B5EF4-FFF2-40B4-BE49-F238E27FC236}">
                  <a16:creationId xmlns:a16="http://schemas.microsoft.com/office/drawing/2014/main" id="{7931047F-3929-8841-B327-D8F49B2A413E}"/>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29" name="Oval 2028">
              <a:extLst>
                <a:ext uri="{FF2B5EF4-FFF2-40B4-BE49-F238E27FC236}">
                  <a16:creationId xmlns:a16="http://schemas.microsoft.com/office/drawing/2014/main" id="{1285A6F9-D954-6C4C-96CF-302F7D3543D5}"/>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30" name="Straight Connector 2029">
              <a:extLst>
                <a:ext uri="{FF2B5EF4-FFF2-40B4-BE49-F238E27FC236}">
                  <a16:creationId xmlns:a16="http://schemas.microsoft.com/office/drawing/2014/main" id="{338514FE-4862-3844-BDAA-5AA4BCA11150}"/>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31" name="Straight Connector 2030">
              <a:extLst>
                <a:ext uri="{FF2B5EF4-FFF2-40B4-BE49-F238E27FC236}">
                  <a16:creationId xmlns:a16="http://schemas.microsoft.com/office/drawing/2014/main" id="{ABDE50B2-2989-1448-83C8-5D9B92D6155A}"/>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32" name="Oval 2031">
              <a:extLst>
                <a:ext uri="{FF2B5EF4-FFF2-40B4-BE49-F238E27FC236}">
                  <a16:creationId xmlns:a16="http://schemas.microsoft.com/office/drawing/2014/main" id="{EF21082F-935E-A843-BC7A-F21F8ADEA43D}"/>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33" name="Straight Connector 2032">
              <a:extLst>
                <a:ext uri="{FF2B5EF4-FFF2-40B4-BE49-F238E27FC236}">
                  <a16:creationId xmlns:a16="http://schemas.microsoft.com/office/drawing/2014/main" id="{ADA6A38A-1582-744C-8B0E-CDC22E866D50}"/>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34" name="Straight Connector 2033">
              <a:extLst>
                <a:ext uri="{FF2B5EF4-FFF2-40B4-BE49-F238E27FC236}">
                  <a16:creationId xmlns:a16="http://schemas.microsoft.com/office/drawing/2014/main" id="{73F78334-2892-3C4A-B43F-8825CF16E546}"/>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35" name="Oval 2034">
              <a:extLst>
                <a:ext uri="{FF2B5EF4-FFF2-40B4-BE49-F238E27FC236}">
                  <a16:creationId xmlns:a16="http://schemas.microsoft.com/office/drawing/2014/main" id="{2822B2A0-0F9D-024F-BC7D-842E82E5C7F0}"/>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36" name="Straight Connector 2035">
              <a:extLst>
                <a:ext uri="{FF2B5EF4-FFF2-40B4-BE49-F238E27FC236}">
                  <a16:creationId xmlns:a16="http://schemas.microsoft.com/office/drawing/2014/main" id="{A7E7345C-FAE9-164C-947A-C33BE5C2580F}"/>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37" name="Straight Connector 2036">
              <a:extLst>
                <a:ext uri="{FF2B5EF4-FFF2-40B4-BE49-F238E27FC236}">
                  <a16:creationId xmlns:a16="http://schemas.microsoft.com/office/drawing/2014/main" id="{AA6227AA-79AF-3340-A2E5-68A82B126071}"/>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38" name="Oval 2037">
              <a:extLst>
                <a:ext uri="{FF2B5EF4-FFF2-40B4-BE49-F238E27FC236}">
                  <a16:creationId xmlns:a16="http://schemas.microsoft.com/office/drawing/2014/main" id="{8A3262A0-1C15-F540-9195-A3FD7683CFEA}"/>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39" name="Straight Connector 2038">
              <a:extLst>
                <a:ext uri="{FF2B5EF4-FFF2-40B4-BE49-F238E27FC236}">
                  <a16:creationId xmlns:a16="http://schemas.microsoft.com/office/drawing/2014/main" id="{36C928DD-7C99-A641-804B-B33778FE65B8}"/>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40" name="Straight Connector 2039">
              <a:extLst>
                <a:ext uri="{FF2B5EF4-FFF2-40B4-BE49-F238E27FC236}">
                  <a16:creationId xmlns:a16="http://schemas.microsoft.com/office/drawing/2014/main" id="{CA1C339E-6447-5E42-9623-158C932F9138}"/>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41" name="Oval 2040">
              <a:extLst>
                <a:ext uri="{FF2B5EF4-FFF2-40B4-BE49-F238E27FC236}">
                  <a16:creationId xmlns:a16="http://schemas.microsoft.com/office/drawing/2014/main" id="{5F918477-D099-3540-940A-AAD811F6CAAD}"/>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42" name="Straight Connector 2041">
              <a:extLst>
                <a:ext uri="{FF2B5EF4-FFF2-40B4-BE49-F238E27FC236}">
                  <a16:creationId xmlns:a16="http://schemas.microsoft.com/office/drawing/2014/main" id="{ADD1ECAE-88D6-0E40-9395-7598DA9FC4B4}"/>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43" name="Straight Connector 2042">
              <a:extLst>
                <a:ext uri="{FF2B5EF4-FFF2-40B4-BE49-F238E27FC236}">
                  <a16:creationId xmlns:a16="http://schemas.microsoft.com/office/drawing/2014/main" id="{5E35618C-07EB-EE47-8E79-22B63F4B009E}"/>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44" name="Oval 2043">
              <a:extLst>
                <a:ext uri="{FF2B5EF4-FFF2-40B4-BE49-F238E27FC236}">
                  <a16:creationId xmlns:a16="http://schemas.microsoft.com/office/drawing/2014/main" id="{DCFFD8AF-D6E0-6746-9D49-1CB9A662172D}"/>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45" name="Straight Connector 2044">
              <a:extLst>
                <a:ext uri="{FF2B5EF4-FFF2-40B4-BE49-F238E27FC236}">
                  <a16:creationId xmlns:a16="http://schemas.microsoft.com/office/drawing/2014/main" id="{FE817963-0AFA-2840-8EFD-C563B05DDAD6}"/>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46" name="Straight Connector 2045">
              <a:extLst>
                <a:ext uri="{FF2B5EF4-FFF2-40B4-BE49-F238E27FC236}">
                  <a16:creationId xmlns:a16="http://schemas.microsoft.com/office/drawing/2014/main" id="{B37C2440-4743-1F46-8415-FD6F432580A7}"/>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47" name="Oval 2046">
              <a:extLst>
                <a:ext uri="{FF2B5EF4-FFF2-40B4-BE49-F238E27FC236}">
                  <a16:creationId xmlns:a16="http://schemas.microsoft.com/office/drawing/2014/main" id="{91BFD613-B62B-3F46-B768-D064E8559977}"/>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48" name="Straight Connector 2047">
              <a:extLst>
                <a:ext uri="{FF2B5EF4-FFF2-40B4-BE49-F238E27FC236}">
                  <a16:creationId xmlns:a16="http://schemas.microsoft.com/office/drawing/2014/main" id="{5E01A182-B6E0-8F4E-9768-DFAD3F1D0613}"/>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49" name="Straight Connector 2048">
              <a:extLst>
                <a:ext uri="{FF2B5EF4-FFF2-40B4-BE49-F238E27FC236}">
                  <a16:creationId xmlns:a16="http://schemas.microsoft.com/office/drawing/2014/main" id="{BE95FE8A-E891-D44E-B64F-2213EA11D9C1}"/>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50" name="Oval 2049">
              <a:extLst>
                <a:ext uri="{FF2B5EF4-FFF2-40B4-BE49-F238E27FC236}">
                  <a16:creationId xmlns:a16="http://schemas.microsoft.com/office/drawing/2014/main" id="{7C3783CA-3A86-CE48-9450-33CACB7E42BF}"/>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51" name="Straight Connector 2050">
              <a:extLst>
                <a:ext uri="{FF2B5EF4-FFF2-40B4-BE49-F238E27FC236}">
                  <a16:creationId xmlns:a16="http://schemas.microsoft.com/office/drawing/2014/main" id="{A47A729D-F7B6-6C4E-9841-CB352A372317}"/>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52" name="Straight Connector 2051">
              <a:extLst>
                <a:ext uri="{FF2B5EF4-FFF2-40B4-BE49-F238E27FC236}">
                  <a16:creationId xmlns:a16="http://schemas.microsoft.com/office/drawing/2014/main" id="{7BD5926E-6B92-3049-9BB9-3E14321CBF6B}"/>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53" name="Oval 2052">
              <a:extLst>
                <a:ext uri="{FF2B5EF4-FFF2-40B4-BE49-F238E27FC236}">
                  <a16:creationId xmlns:a16="http://schemas.microsoft.com/office/drawing/2014/main" id="{533A3703-8416-4340-9F0A-765133C91404}"/>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54" name="Straight Connector 2053">
              <a:extLst>
                <a:ext uri="{FF2B5EF4-FFF2-40B4-BE49-F238E27FC236}">
                  <a16:creationId xmlns:a16="http://schemas.microsoft.com/office/drawing/2014/main" id="{77FC1D5E-6300-7B4B-93AE-E3F248D2A0B5}"/>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55" name="Straight Connector 2054">
              <a:extLst>
                <a:ext uri="{FF2B5EF4-FFF2-40B4-BE49-F238E27FC236}">
                  <a16:creationId xmlns:a16="http://schemas.microsoft.com/office/drawing/2014/main" id="{5C694F40-A8DB-D141-A076-5B384DB532B5}"/>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56" name="Oval 2055">
              <a:extLst>
                <a:ext uri="{FF2B5EF4-FFF2-40B4-BE49-F238E27FC236}">
                  <a16:creationId xmlns:a16="http://schemas.microsoft.com/office/drawing/2014/main" id="{AC227FEC-FE3A-E847-A099-7C5113BFFF33}"/>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57" name="Straight Connector 2056">
              <a:extLst>
                <a:ext uri="{FF2B5EF4-FFF2-40B4-BE49-F238E27FC236}">
                  <a16:creationId xmlns:a16="http://schemas.microsoft.com/office/drawing/2014/main" id="{F4FAA47B-B6A1-AE49-8CBC-DF6E9500E702}"/>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58" name="Straight Connector 2057">
              <a:extLst>
                <a:ext uri="{FF2B5EF4-FFF2-40B4-BE49-F238E27FC236}">
                  <a16:creationId xmlns:a16="http://schemas.microsoft.com/office/drawing/2014/main" id="{51DD70B5-2329-F240-99B3-BA8812249962}"/>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59" name="Oval 2058">
              <a:extLst>
                <a:ext uri="{FF2B5EF4-FFF2-40B4-BE49-F238E27FC236}">
                  <a16:creationId xmlns:a16="http://schemas.microsoft.com/office/drawing/2014/main" id="{DA392F92-9055-FC4C-A48D-F8CB3741722D}"/>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60" name="Straight Connector 2059">
              <a:extLst>
                <a:ext uri="{FF2B5EF4-FFF2-40B4-BE49-F238E27FC236}">
                  <a16:creationId xmlns:a16="http://schemas.microsoft.com/office/drawing/2014/main" id="{3178DFF8-8937-824E-AC60-017E2108C6DE}"/>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61" name="Straight Connector 2060">
              <a:extLst>
                <a:ext uri="{FF2B5EF4-FFF2-40B4-BE49-F238E27FC236}">
                  <a16:creationId xmlns:a16="http://schemas.microsoft.com/office/drawing/2014/main" id="{726B84CA-B963-E04E-AF3E-B97609A62A2C}"/>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62" name="Oval 2061">
              <a:extLst>
                <a:ext uri="{FF2B5EF4-FFF2-40B4-BE49-F238E27FC236}">
                  <a16:creationId xmlns:a16="http://schemas.microsoft.com/office/drawing/2014/main" id="{4D1D13EE-5897-2D48-89A2-E06DAFDD2DB9}"/>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63" name="Straight Connector 2062">
              <a:extLst>
                <a:ext uri="{FF2B5EF4-FFF2-40B4-BE49-F238E27FC236}">
                  <a16:creationId xmlns:a16="http://schemas.microsoft.com/office/drawing/2014/main" id="{6CFD959F-037D-D046-8275-AC33B3EDB4A7}"/>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64" name="Straight Connector 2063">
              <a:extLst>
                <a:ext uri="{FF2B5EF4-FFF2-40B4-BE49-F238E27FC236}">
                  <a16:creationId xmlns:a16="http://schemas.microsoft.com/office/drawing/2014/main" id="{FC2169C6-4EC3-8D4F-B0AF-DBA1A91ECF06}"/>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65" name="Oval 2064">
              <a:extLst>
                <a:ext uri="{FF2B5EF4-FFF2-40B4-BE49-F238E27FC236}">
                  <a16:creationId xmlns:a16="http://schemas.microsoft.com/office/drawing/2014/main" id="{B0760B61-F8A6-9049-90D5-CBDD7B529A4F}"/>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66" name="Straight Connector 2065">
              <a:extLst>
                <a:ext uri="{FF2B5EF4-FFF2-40B4-BE49-F238E27FC236}">
                  <a16:creationId xmlns:a16="http://schemas.microsoft.com/office/drawing/2014/main" id="{5849B8FE-114D-6B47-86CF-02EF8A6B7B11}"/>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67" name="Straight Connector 2066">
              <a:extLst>
                <a:ext uri="{FF2B5EF4-FFF2-40B4-BE49-F238E27FC236}">
                  <a16:creationId xmlns:a16="http://schemas.microsoft.com/office/drawing/2014/main" id="{ABC951E5-9F37-AB46-BB5A-3115F316FED0}"/>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68" name="Oval 2067">
              <a:extLst>
                <a:ext uri="{FF2B5EF4-FFF2-40B4-BE49-F238E27FC236}">
                  <a16:creationId xmlns:a16="http://schemas.microsoft.com/office/drawing/2014/main" id="{7C4FE5DC-B81A-8842-9971-372C83C04509}"/>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69" name="Straight Connector 2068">
              <a:extLst>
                <a:ext uri="{FF2B5EF4-FFF2-40B4-BE49-F238E27FC236}">
                  <a16:creationId xmlns:a16="http://schemas.microsoft.com/office/drawing/2014/main" id="{D4DD5F48-2B25-E748-86D3-D82C010A5F66}"/>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70" name="Straight Connector 2069">
              <a:extLst>
                <a:ext uri="{FF2B5EF4-FFF2-40B4-BE49-F238E27FC236}">
                  <a16:creationId xmlns:a16="http://schemas.microsoft.com/office/drawing/2014/main" id="{4D39D759-FA3B-DC44-9E2F-16E8EDC299B2}"/>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71" name="Oval 2070">
              <a:extLst>
                <a:ext uri="{FF2B5EF4-FFF2-40B4-BE49-F238E27FC236}">
                  <a16:creationId xmlns:a16="http://schemas.microsoft.com/office/drawing/2014/main" id="{899E5ABC-414C-4C4E-AF54-6F8F26B9DD6A}"/>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72" name="Straight Connector 2071">
              <a:extLst>
                <a:ext uri="{FF2B5EF4-FFF2-40B4-BE49-F238E27FC236}">
                  <a16:creationId xmlns:a16="http://schemas.microsoft.com/office/drawing/2014/main" id="{2E0D827E-275D-CC4E-9C14-5846351A40A5}"/>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73" name="Straight Connector 2072">
              <a:extLst>
                <a:ext uri="{FF2B5EF4-FFF2-40B4-BE49-F238E27FC236}">
                  <a16:creationId xmlns:a16="http://schemas.microsoft.com/office/drawing/2014/main" id="{8E0E8F17-F349-E942-9CE8-FC726D7B68B8}"/>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74" name="Oval 2073">
              <a:extLst>
                <a:ext uri="{FF2B5EF4-FFF2-40B4-BE49-F238E27FC236}">
                  <a16:creationId xmlns:a16="http://schemas.microsoft.com/office/drawing/2014/main" id="{110479DE-D3C5-7749-AC1C-DD2AA790255B}"/>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75" name="Straight Connector 2074">
              <a:extLst>
                <a:ext uri="{FF2B5EF4-FFF2-40B4-BE49-F238E27FC236}">
                  <a16:creationId xmlns:a16="http://schemas.microsoft.com/office/drawing/2014/main" id="{7FCBC48D-DF94-3B43-BC20-975041DA68E8}"/>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76" name="Straight Connector 2075">
              <a:extLst>
                <a:ext uri="{FF2B5EF4-FFF2-40B4-BE49-F238E27FC236}">
                  <a16:creationId xmlns:a16="http://schemas.microsoft.com/office/drawing/2014/main" id="{176D2516-E3ED-DE4E-B98A-346142CCE446}"/>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77" name="Oval 2076">
              <a:extLst>
                <a:ext uri="{FF2B5EF4-FFF2-40B4-BE49-F238E27FC236}">
                  <a16:creationId xmlns:a16="http://schemas.microsoft.com/office/drawing/2014/main" id="{5F48ADD4-F2CF-994D-AF19-B8C2237EFF6F}"/>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78" name="Straight Connector 2077">
              <a:extLst>
                <a:ext uri="{FF2B5EF4-FFF2-40B4-BE49-F238E27FC236}">
                  <a16:creationId xmlns:a16="http://schemas.microsoft.com/office/drawing/2014/main" id="{A3D627EE-57B9-BA4E-87BA-B0689D6639F0}"/>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79" name="Straight Connector 2078">
              <a:extLst>
                <a:ext uri="{FF2B5EF4-FFF2-40B4-BE49-F238E27FC236}">
                  <a16:creationId xmlns:a16="http://schemas.microsoft.com/office/drawing/2014/main" id="{7B4E2569-DD79-FB41-B7CF-F99C41A078B8}"/>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80" name="Oval 2079">
              <a:extLst>
                <a:ext uri="{FF2B5EF4-FFF2-40B4-BE49-F238E27FC236}">
                  <a16:creationId xmlns:a16="http://schemas.microsoft.com/office/drawing/2014/main" id="{67A473D7-ADE7-E04C-A387-68CE22F7E649}"/>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81" name="Straight Connector 2080">
              <a:extLst>
                <a:ext uri="{FF2B5EF4-FFF2-40B4-BE49-F238E27FC236}">
                  <a16:creationId xmlns:a16="http://schemas.microsoft.com/office/drawing/2014/main" id="{E1A75251-16C6-2E49-9BF5-2E2350B4B81C}"/>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82" name="Straight Connector 2081">
              <a:extLst>
                <a:ext uri="{FF2B5EF4-FFF2-40B4-BE49-F238E27FC236}">
                  <a16:creationId xmlns:a16="http://schemas.microsoft.com/office/drawing/2014/main" id="{F779AE12-E1B0-CF40-AC1B-4DBAA0DD630E}"/>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83" name="Oval 2082">
              <a:extLst>
                <a:ext uri="{FF2B5EF4-FFF2-40B4-BE49-F238E27FC236}">
                  <a16:creationId xmlns:a16="http://schemas.microsoft.com/office/drawing/2014/main" id="{987F92F3-F310-7F4B-96D6-35C6BCD04028}"/>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84" name="Straight Connector 2083">
              <a:extLst>
                <a:ext uri="{FF2B5EF4-FFF2-40B4-BE49-F238E27FC236}">
                  <a16:creationId xmlns:a16="http://schemas.microsoft.com/office/drawing/2014/main" id="{3EE2616A-B8A8-844E-B4B7-6F8696F12835}"/>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85" name="Straight Connector 2084">
              <a:extLst>
                <a:ext uri="{FF2B5EF4-FFF2-40B4-BE49-F238E27FC236}">
                  <a16:creationId xmlns:a16="http://schemas.microsoft.com/office/drawing/2014/main" id="{7ACA7A70-7DC8-2045-AE8D-F67EF44B91DB}"/>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86" name="Oval 2085">
              <a:extLst>
                <a:ext uri="{FF2B5EF4-FFF2-40B4-BE49-F238E27FC236}">
                  <a16:creationId xmlns:a16="http://schemas.microsoft.com/office/drawing/2014/main" id="{D58A205D-3B82-6040-ADB0-57BD4DD0E8F1}"/>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2087" name="Group 681">
              <a:extLst>
                <a:ext uri="{FF2B5EF4-FFF2-40B4-BE49-F238E27FC236}">
                  <a16:creationId xmlns:a16="http://schemas.microsoft.com/office/drawing/2014/main" id="{2D55C9AB-3458-4E44-B165-8E1FCAB56A5F}"/>
                </a:ext>
              </a:extLst>
            </p:cNvPr>
            <p:cNvGrpSpPr/>
            <p:nvPr/>
          </p:nvGrpSpPr>
          <p:grpSpPr>
            <a:xfrm rot="387425" flipH="1">
              <a:off x="7492" y="2235479"/>
              <a:ext cx="134111" cy="236306"/>
              <a:chOff x="6438901" y="2761191"/>
              <a:chExt cx="134111" cy="236306"/>
            </a:xfrm>
          </p:grpSpPr>
          <p:cxnSp>
            <p:nvCxnSpPr>
              <p:cNvPr id="2125" name="Straight Connector 2124">
                <a:extLst>
                  <a:ext uri="{FF2B5EF4-FFF2-40B4-BE49-F238E27FC236}">
                    <a16:creationId xmlns:a16="http://schemas.microsoft.com/office/drawing/2014/main" id="{25FC9DAC-125E-0C4E-9FEA-6C9FD45D379E}"/>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26" name="Straight Connector 2125">
                <a:extLst>
                  <a:ext uri="{FF2B5EF4-FFF2-40B4-BE49-F238E27FC236}">
                    <a16:creationId xmlns:a16="http://schemas.microsoft.com/office/drawing/2014/main" id="{4483E3CC-9F40-AE48-BFD6-E98E5A077069}"/>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27" name="Oval 2126">
                <a:extLst>
                  <a:ext uri="{FF2B5EF4-FFF2-40B4-BE49-F238E27FC236}">
                    <a16:creationId xmlns:a16="http://schemas.microsoft.com/office/drawing/2014/main" id="{E24AA2F0-F6AC-574D-8923-5B862EC1B9E2}"/>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2088" name="Group 682">
              <a:extLst>
                <a:ext uri="{FF2B5EF4-FFF2-40B4-BE49-F238E27FC236}">
                  <a16:creationId xmlns:a16="http://schemas.microsoft.com/office/drawing/2014/main" id="{7A9358F1-5D41-7A49-A705-807A32110006}"/>
                </a:ext>
              </a:extLst>
            </p:cNvPr>
            <p:cNvGrpSpPr/>
            <p:nvPr/>
          </p:nvGrpSpPr>
          <p:grpSpPr>
            <a:xfrm rot="466103" flipH="1">
              <a:off x="-29631" y="2495265"/>
              <a:ext cx="134111" cy="235706"/>
              <a:chOff x="6448425" y="3028951"/>
              <a:chExt cx="134111" cy="235706"/>
            </a:xfrm>
          </p:grpSpPr>
          <p:cxnSp>
            <p:nvCxnSpPr>
              <p:cNvPr id="2122" name="Straight Connector 2121">
                <a:extLst>
                  <a:ext uri="{FF2B5EF4-FFF2-40B4-BE49-F238E27FC236}">
                    <a16:creationId xmlns:a16="http://schemas.microsoft.com/office/drawing/2014/main" id="{77BFDCE1-D282-3045-B3B6-917EBF7CC2D1}"/>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23" name="Straight Connector 2122">
                <a:extLst>
                  <a:ext uri="{FF2B5EF4-FFF2-40B4-BE49-F238E27FC236}">
                    <a16:creationId xmlns:a16="http://schemas.microsoft.com/office/drawing/2014/main" id="{1E04AA6D-9B2B-DF40-A7D9-427FE50E95A0}"/>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24" name="Oval 2123">
                <a:extLst>
                  <a:ext uri="{FF2B5EF4-FFF2-40B4-BE49-F238E27FC236}">
                    <a16:creationId xmlns:a16="http://schemas.microsoft.com/office/drawing/2014/main" id="{F3B041E3-78C2-2E42-9D31-08D09D51C549}"/>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2089" name="Straight Connector 2088">
              <a:extLst>
                <a:ext uri="{FF2B5EF4-FFF2-40B4-BE49-F238E27FC236}">
                  <a16:creationId xmlns:a16="http://schemas.microsoft.com/office/drawing/2014/main" id="{295CD6E7-C85B-3546-A974-DD0E9164226C}"/>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90" name="Straight Connector 2089">
              <a:extLst>
                <a:ext uri="{FF2B5EF4-FFF2-40B4-BE49-F238E27FC236}">
                  <a16:creationId xmlns:a16="http://schemas.microsoft.com/office/drawing/2014/main" id="{D86168C1-2048-F548-99A0-0F73E7F1515C}"/>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91" name="Oval 2090">
              <a:extLst>
                <a:ext uri="{FF2B5EF4-FFF2-40B4-BE49-F238E27FC236}">
                  <a16:creationId xmlns:a16="http://schemas.microsoft.com/office/drawing/2014/main" id="{85057893-AFC5-7749-B468-FDD32CD8E246}"/>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2092" name="Group 692">
              <a:extLst>
                <a:ext uri="{FF2B5EF4-FFF2-40B4-BE49-F238E27FC236}">
                  <a16:creationId xmlns:a16="http://schemas.microsoft.com/office/drawing/2014/main" id="{F1C34211-A458-184C-B4D7-D941BBEC64A0}"/>
                </a:ext>
              </a:extLst>
            </p:cNvPr>
            <p:cNvGrpSpPr/>
            <p:nvPr/>
          </p:nvGrpSpPr>
          <p:grpSpPr>
            <a:xfrm>
              <a:off x="9081859" y="2479612"/>
              <a:ext cx="134111" cy="236688"/>
              <a:chOff x="8912531" y="2670251"/>
              <a:chExt cx="134111" cy="236688"/>
            </a:xfrm>
          </p:grpSpPr>
          <p:cxnSp>
            <p:nvCxnSpPr>
              <p:cNvPr id="2119" name="Straight Connector 2118">
                <a:extLst>
                  <a:ext uri="{FF2B5EF4-FFF2-40B4-BE49-F238E27FC236}">
                    <a16:creationId xmlns:a16="http://schemas.microsoft.com/office/drawing/2014/main" id="{9CD8F104-B8E2-C245-B301-5E98AFD3AC4D}"/>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20" name="Straight Connector 2119">
                <a:extLst>
                  <a:ext uri="{FF2B5EF4-FFF2-40B4-BE49-F238E27FC236}">
                    <a16:creationId xmlns:a16="http://schemas.microsoft.com/office/drawing/2014/main" id="{D4A890CE-469B-E94F-A820-B54633A89EFC}"/>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21" name="Oval 2120">
                <a:extLst>
                  <a:ext uri="{FF2B5EF4-FFF2-40B4-BE49-F238E27FC236}">
                    <a16:creationId xmlns:a16="http://schemas.microsoft.com/office/drawing/2014/main" id="{F5033194-1211-A84B-A22A-A0F94128ACDC}"/>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2093" name="Straight Connector 2092">
              <a:extLst>
                <a:ext uri="{FF2B5EF4-FFF2-40B4-BE49-F238E27FC236}">
                  <a16:creationId xmlns:a16="http://schemas.microsoft.com/office/drawing/2014/main" id="{0899BC8B-E1B0-2A44-9D5E-2FC3357D06C1}"/>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94" name="Straight Connector 2093">
              <a:extLst>
                <a:ext uri="{FF2B5EF4-FFF2-40B4-BE49-F238E27FC236}">
                  <a16:creationId xmlns:a16="http://schemas.microsoft.com/office/drawing/2014/main" id="{D0465465-729D-9C46-BD06-73F2C833F9D2}"/>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95" name="Straight Connector 2094">
              <a:extLst>
                <a:ext uri="{FF2B5EF4-FFF2-40B4-BE49-F238E27FC236}">
                  <a16:creationId xmlns:a16="http://schemas.microsoft.com/office/drawing/2014/main" id="{6BC5DCA8-0FE6-5848-BAD0-835F6E2ABD3F}"/>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96" name="Straight Connector 2095">
              <a:extLst>
                <a:ext uri="{FF2B5EF4-FFF2-40B4-BE49-F238E27FC236}">
                  <a16:creationId xmlns:a16="http://schemas.microsoft.com/office/drawing/2014/main" id="{3AB25CCE-60BC-5042-BA27-F78A963CC31B}"/>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097" name="Oval 2096">
              <a:extLst>
                <a:ext uri="{FF2B5EF4-FFF2-40B4-BE49-F238E27FC236}">
                  <a16:creationId xmlns:a16="http://schemas.microsoft.com/office/drawing/2014/main" id="{4DB1E5C0-77C9-434B-A313-51AD2BAF6794}"/>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098" name="Straight Connector 2097">
              <a:extLst>
                <a:ext uri="{FF2B5EF4-FFF2-40B4-BE49-F238E27FC236}">
                  <a16:creationId xmlns:a16="http://schemas.microsoft.com/office/drawing/2014/main" id="{209EEB17-4074-B04E-A16C-D63DED0D7FEF}"/>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099" name="Straight Connector 2098">
              <a:extLst>
                <a:ext uri="{FF2B5EF4-FFF2-40B4-BE49-F238E27FC236}">
                  <a16:creationId xmlns:a16="http://schemas.microsoft.com/office/drawing/2014/main" id="{CF853B84-D14A-F24C-93DA-EE4EC3C407F8}"/>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00" name="Oval 2099">
              <a:extLst>
                <a:ext uri="{FF2B5EF4-FFF2-40B4-BE49-F238E27FC236}">
                  <a16:creationId xmlns:a16="http://schemas.microsoft.com/office/drawing/2014/main" id="{E510F9A1-F08D-2842-A3E5-DBFD3AAF3247}"/>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01" name="Straight Connector 2100">
              <a:extLst>
                <a:ext uri="{FF2B5EF4-FFF2-40B4-BE49-F238E27FC236}">
                  <a16:creationId xmlns:a16="http://schemas.microsoft.com/office/drawing/2014/main" id="{4E9A91E8-FC9B-EA45-8EE1-35C2F6106AB2}"/>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02" name="Straight Connector 2101">
              <a:extLst>
                <a:ext uri="{FF2B5EF4-FFF2-40B4-BE49-F238E27FC236}">
                  <a16:creationId xmlns:a16="http://schemas.microsoft.com/office/drawing/2014/main" id="{0FE42FCF-AB43-EE4D-9145-35DB32D61B2F}"/>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03" name="Oval 2102">
              <a:extLst>
                <a:ext uri="{FF2B5EF4-FFF2-40B4-BE49-F238E27FC236}">
                  <a16:creationId xmlns:a16="http://schemas.microsoft.com/office/drawing/2014/main" id="{41C3EFFF-B73C-8341-A7BD-18FEBC820386}"/>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04" name="Straight Connector 2103">
              <a:extLst>
                <a:ext uri="{FF2B5EF4-FFF2-40B4-BE49-F238E27FC236}">
                  <a16:creationId xmlns:a16="http://schemas.microsoft.com/office/drawing/2014/main" id="{71D992E0-7AE4-D340-9D2A-8CAE4E9A5BAF}"/>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05" name="Straight Connector 2104">
              <a:extLst>
                <a:ext uri="{FF2B5EF4-FFF2-40B4-BE49-F238E27FC236}">
                  <a16:creationId xmlns:a16="http://schemas.microsoft.com/office/drawing/2014/main" id="{90C3F195-FDF6-9144-B39A-ECCB37779595}"/>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06" name="Oval 2105">
              <a:extLst>
                <a:ext uri="{FF2B5EF4-FFF2-40B4-BE49-F238E27FC236}">
                  <a16:creationId xmlns:a16="http://schemas.microsoft.com/office/drawing/2014/main" id="{398A281F-1E17-5B4B-A08E-ACF6F2626729}"/>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07" name="Straight Connector 2106">
              <a:extLst>
                <a:ext uri="{FF2B5EF4-FFF2-40B4-BE49-F238E27FC236}">
                  <a16:creationId xmlns:a16="http://schemas.microsoft.com/office/drawing/2014/main" id="{766DA6AA-737F-1E41-B215-65B7BBF80683}"/>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08" name="Straight Connector 2107">
              <a:extLst>
                <a:ext uri="{FF2B5EF4-FFF2-40B4-BE49-F238E27FC236}">
                  <a16:creationId xmlns:a16="http://schemas.microsoft.com/office/drawing/2014/main" id="{0748CC6E-2323-DD44-BDDB-53B6D0ADDC71}"/>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09" name="Oval 2108">
              <a:extLst>
                <a:ext uri="{FF2B5EF4-FFF2-40B4-BE49-F238E27FC236}">
                  <a16:creationId xmlns:a16="http://schemas.microsoft.com/office/drawing/2014/main" id="{357A17A3-55C5-8244-8730-60D8799CDC96}"/>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10" name="Straight Connector 2109">
              <a:extLst>
                <a:ext uri="{FF2B5EF4-FFF2-40B4-BE49-F238E27FC236}">
                  <a16:creationId xmlns:a16="http://schemas.microsoft.com/office/drawing/2014/main" id="{B2778493-17AC-0249-AC20-B86EE23FD460}"/>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11" name="Straight Connector 2110">
              <a:extLst>
                <a:ext uri="{FF2B5EF4-FFF2-40B4-BE49-F238E27FC236}">
                  <a16:creationId xmlns:a16="http://schemas.microsoft.com/office/drawing/2014/main" id="{0F95FBA8-9C8F-AF49-8FC6-43EC46CA0D30}"/>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12" name="Oval 2111">
              <a:extLst>
                <a:ext uri="{FF2B5EF4-FFF2-40B4-BE49-F238E27FC236}">
                  <a16:creationId xmlns:a16="http://schemas.microsoft.com/office/drawing/2014/main" id="{EF1AAF6A-75CD-2945-A16D-11133186CC92}"/>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13" name="Straight Connector 2112">
              <a:extLst>
                <a:ext uri="{FF2B5EF4-FFF2-40B4-BE49-F238E27FC236}">
                  <a16:creationId xmlns:a16="http://schemas.microsoft.com/office/drawing/2014/main" id="{ECFE9487-EBEA-914D-ACD3-4F9FA52BA3C1}"/>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14" name="Straight Connector 2113">
              <a:extLst>
                <a:ext uri="{FF2B5EF4-FFF2-40B4-BE49-F238E27FC236}">
                  <a16:creationId xmlns:a16="http://schemas.microsoft.com/office/drawing/2014/main" id="{32819FC6-97DE-2B4A-9412-D581E857A83D}"/>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15" name="Oval 2114">
              <a:extLst>
                <a:ext uri="{FF2B5EF4-FFF2-40B4-BE49-F238E27FC236}">
                  <a16:creationId xmlns:a16="http://schemas.microsoft.com/office/drawing/2014/main" id="{CB0C011C-5CEE-CA47-8176-03486F398A3C}"/>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2116" name="Straight Connector 2115">
              <a:extLst>
                <a:ext uri="{FF2B5EF4-FFF2-40B4-BE49-F238E27FC236}">
                  <a16:creationId xmlns:a16="http://schemas.microsoft.com/office/drawing/2014/main" id="{FADEC4C6-573B-BF41-88FC-D4A21339561C}"/>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2117" name="Straight Connector 2116">
              <a:extLst>
                <a:ext uri="{FF2B5EF4-FFF2-40B4-BE49-F238E27FC236}">
                  <a16:creationId xmlns:a16="http://schemas.microsoft.com/office/drawing/2014/main" id="{20DE1FDD-30EB-9648-BE62-A1418128C7D2}"/>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2118" name="Oval 2117">
              <a:extLst>
                <a:ext uri="{FF2B5EF4-FFF2-40B4-BE49-F238E27FC236}">
                  <a16:creationId xmlns:a16="http://schemas.microsoft.com/office/drawing/2014/main" id="{8CB57644-B756-9149-BAFD-483390169E49}"/>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cxnSp>
        <p:nvCxnSpPr>
          <p:cNvPr id="446" name="Straight Connector 445">
            <a:extLst>
              <a:ext uri="{FF2B5EF4-FFF2-40B4-BE49-F238E27FC236}">
                <a16:creationId xmlns:a16="http://schemas.microsoft.com/office/drawing/2014/main" id="{9F460A54-8F70-AD43-8AFA-EA63BF68A34F}"/>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47" name="Text Placeholder 5">
            <a:extLst>
              <a:ext uri="{FF2B5EF4-FFF2-40B4-BE49-F238E27FC236}">
                <a16:creationId xmlns:a16="http://schemas.microsoft.com/office/drawing/2014/main" id="{6CE89C53-C935-E246-9CAF-405B9C3C8813}"/>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49" name="Rectangle 25">
            <a:extLst>
              <a:ext uri="{FF2B5EF4-FFF2-40B4-BE49-F238E27FC236}">
                <a16:creationId xmlns:a16="http://schemas.microsoft.com/office/drawing/2014/main" id="{05A24564-90CB-E74B-92EE-5707DBEFD7FB}"/>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273578046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117115"/>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3740384092"/>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32629086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3190365895"/>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97339588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681653"/>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446822"/>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087186"/>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16318637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5422734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62130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061179"/>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74590711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68992365"/>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69683464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8015127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05070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29652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8968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76016194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74927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6758261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9C53D9-155F-D30D-89CF-06A170974F5B}"/>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17CFFED-ABD1-945E-2718-D864D6FC1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54372995-C205-7B00-B0D5-C552DCDD3747}"/>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DC9EE685-F967-B979-37DE-A9D7670E8814}"/>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0FB2EA62-1B0E-CA98-8912-88432B3DD095}"/>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04CF8980-F693-0CE0-0BCC-A1808EC6203D}"/>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B135FEF8-1F9E-9BC9-CD47-6C2326103F2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2A794DD6-67B1-94FC-2D2B-C934D4A9B89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D7AB2E0C-60C0-1221-AF96-31773186B63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BBF25511-4F0C-45C8-68A5-D81FA522B9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CF981CBF-5552-6DE4-BA23-B2A66C354784}"/>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10D19D9-3387-3EE4-C6C2-132E5A10FADC}"/>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E5A8F9C8-9647-9EBB-722A-BEF090AFD3ED}"/>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E19C81B9-62FE-8E7C-E877-4C02E0F46C7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C2AD1FAC-A9C9-85CD-4087-487A881EF16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D55420-9C77-6CEE-C824-CE1162CAE517}"/>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522437C1-75E8-C2C2-6B6C-909D9D64A17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6DB12F33-0439-3F47-F551-D4E2B2024691}"/>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640ED50F-398D-2C7C-6177-0FF9BB7FCA0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BFA0EE28-3BA6-55FF-C102-0B5315B35FF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08783390-0BD5-18B1-028E-7713AF8183F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B81180A6-971B-4617-8FAF-14DF329CD86E}"/>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AAFA483F-56F1-58D9-C0FA-B97EE4CF110E}"/>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0AF86E07-2F3B-B1AA-6FDC-BB388372B80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E616E032-DE68-6495-9B8A-F2562CFA78F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F03F9B84-3619-78BB-7B5B-03C7830638D8}"/>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DEB93254-F060-A3D6-475E-23EC4042AC79}"/>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166709446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 id="2147483760" r:id="rId27"/>
    <p:sldLayoutId id="2147483761" r:id="rId28"/>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84550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customXml" Target="../ink/ink3.xml"/><Relationship Id="rId5" Type="http://schemas.openxmlformats.org/officeDocument/2006/relationships/image" Target="../media/image18.png"/><Relationship Id="rId10" Type="http://schemas.openxmlformats.org/officeDocument/2006/relationships/customXml" Target="../ink/ink4.xml"/><Relationship Id="rId4" Type="http://schemas.openxmlformats.org/officeDocument/2006/relationships/image" Target="../media/image17.png"/><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customXml" Target="../ink/ink5.xml"/><Relationship Id="rId5" Type="http://schemas.openxmlformats.org/officeDocument/2006/relationships/image" Target="../media/image18.png"/><Relationship Id="rId10" Type="http://schemas.openxmlformats.org/officeDocument/2006/relationships/customXml" Target="../ink/ink6.xml"/><Relationship Id="rId4" Type="http://schemas.openxmlformats.org/officeDocument/2006/relationships/image" Target="../media/image17.png"/><Relationship Id="rId9" Type="http://schemas.openxmlformats.org/officeDocument/2006/relationships/image" Target="../media/image24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customXml" Target="../ink/ink1.xml"/><Relationship Id="rId5" Type="http://schemas.openxmlformats.org/officeDocument/2006/relationships/image" Target="../media/image18.png"/><Relationship Id="rId10" Type="http://schemas.openxmlformats.org/officeDocument/2006/relationships/customXml" Target="../ink/ink2.xml"/><Relationship Id="rId4" Type="http://schemas.openxmlformats.org/officeDocument/2006/relationships/image" Target="../media/image17.png"/><Relationship Id="rId9" Type="http://schemas.openxmlformats.org/officeDocument/2006/relationships/image" Target="../media/image2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Maraviroc </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July 12,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670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Maraviroc</a:t>
            </a:r>
            <a:r>
              <a:rPr lang="en-US" dirty="0"/>
              <a:t>: Mechanism of Action</a:t>
            </a:r>
          </a:p>
        </p:txBody>
      </p:sp>
      <p:sp>
        <p:nvSpPr>
          <p:cNvPr id="5" name="Text Placeholder 4">
            <a:extLst>
              <a:ext uri="{FF2B5EF4-FFF2-40B4-BE49-F238E27FC236}">
                <a16:creationId xmlns:a16="http://schemas.microsoft.com/office/drawing/2014/main" id="{D2268CCD-1092-5945-80EF-25E98FE80F7E}"/>
              </a:ext>
            </a:extLst>
          </p:cNvPr>
          <p:cNvSpPr>
            <a:spLocks noGrp="1"/>
          </p:cNvSpPr>
          <p:nvPr>
            <p:ph type="body" sz="quarter" idx="14"/>
          </p:nvPr>
        </p:nvSpPr>
        <p:spPr/>
        <p:txBody>
          <a:bodyPr/>
          <a:lstStyle/>
          <a:p>
            <a:r>
              <a:rPr lang="en-US" dirty="0"/>
              <a:t>Illustration: David H. Spach, MD</a:t>
            </a:r>
          </a:p>
        </p:txBody>
      </p:sp>
      <p:sp>
        <p:nvSpPr>
          <p:cNvPr id="619" name="Rectangle 75"/>
          <p:cNvSpPr>
            <a:spLocks noChangeArrowheads="1"/>
          </p:cNvSpPr>
          <p:nvPr/>
        </p:nvSpPr>
        <p:spPr bwMode="auto">
          <a:xfrm>
            <a:off x="2226611" y="1511889"/>
            <a:ext cx="19431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000000"/>
                </a:solidFill>
                <a:latin typeface="Arial" charset="0"/>
              </a:rPr>
              <a:t>R5-Tropic HIV (R5) </a:t>
            </a:r>
          </a:p>
        </p:txBody>
      </p:sp>
      <p:sp>
        <p:nvSpPr>
          <p:cNvPr id="620" name="Striped Right Arrow 619"/>
          <p:cNvSpPr/>
          <p:nvPr/>
        </p:nvSpPr>
        <p:spPr>
          <a:xfrm rot="5400000">
            <a:off x="2955175" y="3278817"/>
            <a:ext cx="411480" cy="20574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23" name="Picture 622" descr="Virion_Blue.png"/>
          <p:cNvPicPr>
            <a:picLocks noChangeAspect="1"/>
          </p:cNvPicPr>
          <p:nvPr/>
        </p:nvPicPr>
        <p:blipFill>
          <a:blip r:embed="rId3"/>
          <a:stretch>
            <a:fillRect/>
          </a:stretch>
        </p:blipFill>
        <p:spPr>
          <a:xfrm>
            <a:off x="2577121" y="1980004"/>
            <a:ext cx="1097192" cy="1097192"/>
          </a:xfrm>
          <a:prstGeom prst="rect">
            <a:avLst/>
          </a:prstGeom>
        </p:spPr>
      </p:pic>
      <p:sp>
        <p:nvSpPr>
          <p:cNvPr id="635" name="Striped Right Arrow 634"/>
          <p:cNvSpPr/>
          <p:nvPr/>
        </p:nvSpPr>
        <p:spPr>
          <a:xfrm rot="5400000">
            <a:off x="5918884" y="3278813"/>
            <a:ext cx="411480" cy="20574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36" name="Picture 635" descr="Virion_Blue.png"/>
          <p:cNvPicPr>
            <a:picLocks noChangeAspect="1"/>
          </p:cNvPicPr>
          <p:nvPr/>
        </p:nvPicPr>
        <p:blipFill>
          <a:blip r:embed="rId3"/>
          <a:stretch>
            <a:fillRect/>
          </a:stretch>
        </p:blipFill>
        <p:spPr>
          <a:xfrm>
            <a:off x="5565752" y="2029274"/>
            <a:ext cx="1097192" cy="1097192"/>
          </a:xfrm>
          <a:prstGeom prst="rect">
            <a:avLst/>
          </a:prstGeom>
        </p:spPr>
      </p:pic>
      <p:sp>
        <p:nvSpPr>
          <p:cNvPr id="654" name="Rectangle 75"/>
          <p:cNvSpPr>
            <a:spLocks noChangeArrowheads="1"/>
          </p:cNvSpPr>
          <p:nvPr/>
        </p:nvSpPr>
        <p:spPr bwMode="auto">
          <a:xfrm>
            <a:off x="2565064" y="4644921"/>
            <a:ext cx="1252003"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0070C0"/>
                </a:solidFill>
                <a:latin typeface="Arial" charset="0"/>
              </a:rPr>
              <a:t>CCR5 </a:t>
            </a:r>
          </a:p>
        </p:txBody>
      </p:sp>
      <p:grpSp>
        <p:nvGrpSpPr>
          <p:cNvPr id="28" name="Group 27">
            <a:extLst>
              <a:ext uri="{FF2B5EF4-FFF2-40B4-BE49-F238E27FC236}">
                <a16:creationId xmlns:a16="http://schemas.microsoft.com/office/drawing/2014/main" id="{0181EABA-1FD8-654D-A631-79B07786426E}"/>
              </a:ext>
            </a:extLst>
          </p:cNvPr>
          <p:cNvGrpSpPr>
            <a:grpSpLocks noChangeAspect="1"/>
          </p:cNvGrpSpPr>
          <p:nvPr/>
        </p:nvGrpSpPr>
        <p:grpSpPr>
          <a:xfrm>
            <a:off x="2909685" y="3796172"/>
            <a:ext cx="502395" cy="822960"/>
            <a:chOff x="5932292" y="4083050"/>
            <a:chExt cx="708025" cy="1403350"/>
          </a:xfrm>
        </p:grpSpPr>
        <p:sp>
          <p:nvSpPr>
            <p:cNvPr id="29" name="Freeform 72">
              <a:extLst>
                <a:ext uri="{FF2B5EF4-FFF2-40B4-BE49-F238E27FC236}">
                  <a16:creationId xmlns:a16="http://schemas.microsoft.com/office/drawing/2014/main" id="{DF539A2E-FA03-DC44-93FE-FCCD2AEC9A36}"/>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0" name="Freeform 71">
              <a:extLst>
                <a:ext uri="{FF2B5EF4-FFF2-40B4-BE49-F238E27FC236}">
                  <a16:creationId xmlns:a16="http://schemas.microsoft.com/office/drawing/2014/main" id="{DE7C9A70-5E8E-AC49-8596-D3ADF8E11FF0}"/>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1" name="Freeform 54">
              <a:extLst>
                <a:ext uri="{FF2B5EF4-FFF2-40B4-BE49-F238E27FC236}">
                  <a16:creationId xmlns:a16="http://schemas.microsoft.com/office/drawing/2014/main" id="{E4ADF7FB-D5AA-1049-A411-33A4D419CEB2}"/>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2" name="Freeform 56">
              <a:extLst>
                <a:ext uri="{FF2B5EF4-FFF2-40B4-BE49-F238E27FC236}">
                  <a16:creationId xmlns:a16="http://schemas.microsoft.com/office/drawing/2014/main" id="{3A040749-6837-724E-9194-93C034DFA753}"/>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3" name="Freeform 57">
              <a:extLst>
                <a:ext uri="{FF2B5EF4-FFF2-40B4-BE49-F238E27FC236}">
                  <a16:creationId xmlns:a16="http://schemas.microsoft.com/office/drawing/2014/main" id="{C4DC79EF-7EAC-5347-87E7-7B7B1D0AFFE8}"/>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4" name="Freeform 58">
              <a:extLst>
                <a:ext uri="{FF2B5EF4-FFF2-40B4-BE49-F238E27FC236}">
                  <a16:creationId xmlns:a16="http://schemas.microsoft.com/office/drawing/2014/main" id="{C167AD72-378C-D44A-9F92-945CDAEAB907}"/>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5" name="Freeform 59">
              <a:extLst>
                <a:ext uri="{FF2B5EF4-FFF2-40B4-BE49-F238E27FC236}">
                  <a16:creationId xmlns:a16="http://schemas.microsoft.com/office/drawing/2014/main" id="{46AF25FB-8C93-6B4B-8CA5-6A0E82357E29}"/>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6" name="AutoShape 61">
              <a:extLst>
                <a:ext uri="{FF2B5EF4-FFF2-40B4-BE49-F238E27FC236}">
                  <a16:creationId xmlns:a16="http://schemas.microsoft.com/office/drawing/2014/main" id="{3942D770-EBC1-6A42-91D7-CC49E2131C29}"/>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7" name="AutoShape 62">
              <a:extLst>
                <a:ext uri="{FF2B5EF4-FFF2-40B4-BE49-F238E27FC236}">
                  <a16:creationId xmlns:a16="http://schemas.microsoft.com/office/drawing/2014/main" id="{D865499E-0C49-1D44-8ADB-552B589338AD}"/>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8" name="AutoShape 63">
              <a:extLst>
                <a:ext uri="{FF2B5EF4-FFF2-40B4-BE49-F238E27FC236}">
                  <a16:creationId xmlns:a16="http://schemas.microsoft.com/office/drawing/2014/main" id="{D8894560-BF24-0A46-985F-319B3B070A21}"/>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9" name="AutoShape 64">
              <a:extLst>
                <a:ext uri="{FF2B5EF4-FFF2-40B4-BE49-F238E27FC236}">
                  <a16:creationId xmlns:a16="http://schemas.microsoft.com/office/drawing/2014/main" id="{9276CC1A-B480-0048-BD6A-7251227119CE}"/>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0" name="AutoShape 65">
              <a:extLst>
                <a:ext uri="{FF2B5EF4-FFF2-40B4-BE49-F238E27FC236}">
                  <a16:creationId xmlns:a16="http://schemas.microsoft.com/office/drawing/2014/main" id="{12C876A2-C0CC-8648-9C93-25F8F8256181}"/>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1" name="AutoShape 66">
              <a:extLst>
                <a:ext uri="{FF2B5EF4-FFF2-40B4-BE49-F238E27FC236}">
                  <a16:creationId xmlns:a16="http://schemas.microsoft.com/office/drawing/2014/main" id="{59A44BED-772B-0640-8911-370C262A2C2E}"/>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2" name="AutoShape 67">
              <a:extLst>
                <a:ext uri="{FF2B5EF4-FFF2-40B4-BE49-F238E27FC236}">
                  <a16:creationId xmlns:a16="http://schemas.microsoft.com/office/drawing/2014/main" id="{CA9E88D5-8822-5241-9271-18AFC51C9DAF}"/>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3" name="Freeform 70">
              <a:extLst>
                <a:ext uri="{FF2B5EF4-FFF2-40B4-BE49-F238E27FC236}">
                  <a16:creationId xmlns:a16="http://schemas.microsoft.com/office/drawing/2014/main" id="{8BAE510D-96F4-D949-867B-5457AE3851A4}"/>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50" name="Rectangle 25">
            <a:extLst>
              <a:ext uri="{FF2B5EF4-FFF2-40B4-BE49-F238E27FC236}">
                <a16:creationId xmlns:a16="http://schemas.microsoft.com/office/drawing/2014/main" id="{1136788D-C185-5E81-C375-6DB38A7715E0}"/>
              </a:ext>
            </a:extLst>
          </p:cNvPr>
          <p:cNvSpPr>
            <a:spLocks noChangeArrowheads="1"/>
          </p:cNvSpPr>
          <p:nvPr/>
        </p:nvSpPr>
        <p:spPr bwMode="auto">
          <a:xfrm>
            <a:off x="7656838" y="2134981"/>
            <a:ext cx="1479804" cy="463145"/>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800" dirty="0" err="1">
                <a:solidFill>
                  <a:srgbClr val="000000"/>
                </a:solidFill>
                <a:latin typeface="Arial" charset="0"/>
              </a:rPr>
              <a:t>Maraviroc</a:t>
            </a:r>
            <a:endParaRPr lang="en-US" sz="1800" dirty="0">
              <a:solidFill>
                <a:srgbClr val="000000"/>
              </a:solidFill>
              <a:latin typeface="Arial" charset="0"/>
            </a:endParaRPr>
          </a:p>
        </p:txBody>
      </p:sp>
      <p:sp>
        <p:nvSpPr>
          <p:cNvPr id="51" name="Preparation 50">
            <a:extLst>
              <a:ext uri="{FF2B5EF4-FFF2-40B4-BE49-F238E27FC236}">
                <a16:creationId xmlns:a16="http://schemas.microsoft.com/office/drawing/2014/main" id="{AD0D35F3-8CBB-FF62-6204-AE2A4EBA8832}"/>
              </a:ext>
            </a:extLst>
          </p:cNvPr>
          <p:cNvSpPr>
            <a:spLocks noChangeAspect="1"/>
          </p:cNvSpPr>
          <p:nvPr/>
        </p:nvSpPr>
        <p:spPr>
          <a:xfrm>
            <a:off x="7203012" y="2206625"/>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2" name="Preparation 51">
            <a:extLst>
              <a:ext uri="{FF2B5EF4-FFF2-40B4-BE49-F238E27FC236}">
                <a16:creationId xmlns:a16="http://schemas.microsoft.com/office/drawing/2014/main" id="{25599D4F-A961-5434-E963-7F875506B155}"/>
              </a:ext>
            </a:extLst>
          </p:cNvPr>
          <p:cNvSpPr>
            <a:spLocks noChangeAspect="1"/>
          </p:cNvSpPr>
          <p:nvPr/>
        </p:nvSpPr>
        <p:spPr>
          <a:xfrm>
            <a:off x="6993270" y="2413349"/>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3" name="Preparation 52">
            <a:extLst>
              <a:ext uri="{FF2B5EF4-FFF2-40B4-BE49-F238E27FC236}">
                <a16:creationId xmlns:a16="http://schemas.microsoft.com/office/drawing/2014/main" id="{45CD0DA2-36AE-C0E5-4F1F-CFE9F4DF050D}"/>
              </a:ext>
            </a:extLst>
          </p:cNvPr>
          <p:cNvSpPr>
            <a:spLocks noChangeAspect="1"/>
          </p:cNvSpPr>
          <p:nvPr/>
        </p:nvSpPr>
        <p:spPr>
          <a:xfrm>
            <a:off x="7391713" y="2413349"/>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4" name="Rectangle 25">
            <a:extLst>
              <a:ext uri="{FF2B5EF4-FFF2-40B4-BE49-F238E27FC236}">
                <a16:creationId xmlns:a16="http://schemas.microsoft.com/office/drawing/2014/main" id="{03F4F2B7-88FA-5045-5127-FE0C3D202092}"/>
              </a:ext>
            </a:extLst>
          </p:cNvPr>
          <p:cNvSpPr>
            <a:spLocks noChangeArrowheads="1"/>
          </p:cNvSpPr>
          <p:nvPr/>
        </p:nvSpPr>
        <p:spPr bwMode="auto">
          <a:xfrm>
            <a:off x="5070712" y="4624755"/>
            <a:ext cx="2217329" cy="455096"/>
          </a:xfrm>
          <a:prstGeom prst="rect">
            <a:avLst/>
          </a:prstGeom>
          <a:solidFill>
            <a:srgbClr val="B6D2F0"/>
          </a:solid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400" b="1" dirty="0">
                <a:latin typeface="Arial" charset="0"/>
              </a:rPr>
              <a:t>CCR5 Receptor</a:t>
            </a:r>
            <a:br>
              <a:rPr lang="en-US" sz="1400" b="1" dirty="0">
                <a:latin typeface="Arial" charset="0"/>
              </a:rPr>
            </a:br>
            <a:r>
              <a:rPr lang="en-US" sz="1400" b="1" dirty="0">
                <a:latin typeface="Arial" charset="0"/>
              </a:rPr>
              <a:t> Conformation Change</a:t>
            </a:r>
          </a:p>
        </p:txBody>
      </p:sp>
      <p:sp>
        <p:nvSpPr>
          <p:cNvPr id="55" name="Oval 54">
            <a:extLst>
              <a:ext uri="{FF2B5EF4-FFF2-40B4-BE49-F238E27FC236}">
                <a16:creationId xmlns:a16="http://schemas.microsoft.com/office/drawing/2014/main" id="{D56ECBAE-DEE8-2855-CB5D-997DF56ED13F}"/>
              </a:ext>
            </a:extLst>
          </p:cNvPr>
          <p:cNvSpPr/>
          <p:nvPr/>
        </p:nvSpPr>
        <p:spPr>
          <a:xfrm>
            <a:off x="5793971" y="3780031"/>
            <a:ext cx="689752" cy="669870"/>
          </a:xfrm>
          <a:prstGeom prst="ellipse">
            <a:avLst/>
          </a:prstGeom>
          <a:solidFill>
            <a:schemeClr val="tx2">
              <a:lumMod val="50000"/>
              <a:lumOff val="50000"/>
              <a:alpha val="20000"/>
            </a:schemeClr>
          </a:solidFill>
          <a:ln>
            <a:noFill/>
          </a:ln>
          <a:effectLst>
            <a:glow rad="355600">
              <a:srgbClr val="00B0F0">
                <a:alpha val="33000"/>
              </a:srgbClr>
            </a:glow>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56" name="Group 55">
            <a:extLst>
              <a:ext uri="{FF2B5EF4-FFF2-40B4-BE49-F238E27FC236}">
                <a16:creationId xmlns:a16="http://schemas.microsoft.com/office/drawing/2014/main" id="{3CE3CEE2-F97A-D681-043C-72D018B65DB0}"/>
              </a:ext>
            </a:extLst>
          </p:cNvPr>
          <p:cNvGrpSpPr/>
          <p:nvPr/>
        </p:nvGrpSpPr>
        <p:grpSpPr>
          <a:xfrm>
            <a:off x="5854710" y="3836943"/>
            <a:ext cx="507456" cy="722670"/>
            <a:chOff x="2903599" y="4210537"/>
            <a:chExt cx="676608" cy="963560"/>
          </a:xfrm>
          <a:effectLst/>
        </p:grpSpPr>
        <p:sp>
          <p:nvSpPr>
            <p:cNvPr id="57" name="Freeform 72">
              <a:extLst>
                <a:ext uri="{FF2B5EF4-FFF2-40B4-BE49-F238E27FC236}">
                  <a16:creationId xmlns:a16="http://schemas.microsoft.com/office/drawing/2014/main" id="{878E9D06-2B56-7787-4B28-F7D54455CC57}"/>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8" name="Freeform 71">
              <a:extLst>
                <a:ext uri="{FF2B5EF4-FFF2-40B4-BE49-F238E27FC236}">
                  <a16:creationId xmlns:a16="http://schemas.microsoft.com/office/drawing/2014/main" id="{D5B0853A-8A7B-2530-9086-9B125F675528}"/>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9" name="Freeform 54">
              <a:extLst>
                <a:ext uri="{FF2B5EF4-FFF2-40B4-BE49-F238E27FC236}">
                  <a16:creationId xmlns:a16="http://schemas.microsoft.com/office/drawing/2014/main" id="{D15E8A7A-D5D3-01FD-817D-6E7CF3624970}"/>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1" name="Freeform 56">
              <a:extLst>
                <a:ext uri="{FF2B5EF4-FFF2-40B4-BE49-F238E27FC236}">
                  <a16:creationId xmlns:a16="http://schemas.microsoft.com/office/drawing/2014/main" id="{4FE3E38E-ECC5-36DA-EE1F-32E59E3B14D1}"/>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7" name="Freeform 57">
              <a:extLst>
                <a:ext uri="{FF2B5EF4-FFF2-40B4-BE49-F238E27FC236}">
                  <a16:creationId xmlns:a16="http://schemas.microsoft.com/office/drawing/2014/main" id="{63231FF8-EAB7-FE5E-F0D4-421D21F40229}"/>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1" name="Freeform 58">
              <a:extLst>
                <a:ext uri="{FF2B5EF4-FFF2-40B4-BE49-F238E27FC236}">
                  <a16:creationId xmlns:a16="http://schemas.microsoft.com/office/drawing/2014/main" id="{DF5ED7F5-9C7A-D349-177D-491585385B8A}"/>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4" name="Freeform 59">
              <a:extLst>
                <a:ext uri="{FF2B5EF4-FFF2-40B4-BE49-F238E27FC236}">
                  <a16:creationId xmlns:a16="http://schemas.microsoft.com/office/drawing/2014/main" id="{6EAD97E1-50D2-3042-DDBF-0B1B5967C034}"/>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5" name="AutoShape 61">
              <a:extLst>
                <a:ext uri="{FF2B5EF4-FFF2-40B4-BE49-F238E27FC236}">
                  <a16:creationId xmlns:a16="http://schemas.microsoft.com/office/drawing/2014/main" id="{AF82B6A9-3639-EC43-EF3F-AD848CE4397C}"/>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6" name="AutoShape 62">
              <a:extLst>
                <a:ext uri="{FF2B5EF4-FFF2-40B4-BE49-F238E27FC236}">
                  <a16:creationId xmlns:a16="http://schemas.microsoft.com/office/drawing/2014/main" id="{FB6C1E7C-1540-8EE8-15DE-6A31F8A6673B}"/>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7" name="AutoShape 63">
              <a:extLst>
                <a:ext uri="{FF2B5EF4-FFF2-40B4-BE49-F238E27FC236}">
                  <a16:creationId xmlns:a16="http://schemas.microsoft.com/office/drawing/2014/main" id="{971C9549-120C-3AC0-3859-E6D509FE760F}"/>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8" name="AutoShape 64">
              <a:extLst>
                <a:ext uri="{FF2B5EF4-FFF2-40B4-BE49-F238E27FC236}">
                  <a16:creationId xmlns:a16="http://schemas.microsoft.com/office/drawing/2014/main" id="{EDA01B76-B03E-E72A-B80C-52FBA6AA00A6}"/>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9" name="AutoShape 65">
              <a:extLst>
                <a:ext uri="{FF2B5EF4-FFF2-40B4-BE49-F238E27FC236}">
                  <a16:creationId xmlns:a16="http://schemas.microsoft.com/office/drawing/2014/main" id="{6DAF9A54-C066-5A95-01FD-D1AED0124016}"/>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0" name="AutoShape 66">
              <a:extLst>
                <a:ext uri="{FF2B5EF4-FFF2-40B4-BE49-F238E27FC236}">
                  <a16:creationId xmlns:a16="http://schemas.microsoft.com/office/drawing/2014/main" id="{F3BE55A5-5D59-370E-1663-D2997C1A90BB}"/>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1" name="AutoShape 67">
              <a:extLst>
                <a:ext uri="{FF2B5EF4-FFF2-40B4-BE49-F238E27FC236}">
                  <a16:creationId xmlns:a16="http://schemas.microsoft.com/office/drawing/2014/main" id="{7B36EBD7-8362-AD03-D23A-724FF560F8CE}"/>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2" name="Freeform 70">
              <a:extLst>
                <a:ext uri="{FF2B5EF4-FFF2-40B4-BE49-F238E27FC236}">
                  <a16:creationId xmlns:a16="http://schemas.microsoft.com/office/drawing/2014/main" id="{E0C001E8-6788-6AEC-B910-E44CF8ABF71F}"/>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93" name="Group 603">
            <a:extLst>
              <a:ext uri="{FF2B5EF4-FFF2-40B4-BE49-F238E27FC236}">
                <a16:creationId xmlns:a16="http://schemas.microsoft.com/office/drawing/2014/main" id="{EC692FCA-DB4C-8FB5-E1A2-9EF7B807DB7D}"/>
              </a:ext>
            </a:extLst>
          </p:cNvPr>
          <p:cNvGrpSpPr/>
          <p:nvPr/>
        </p:nvGrpSpPr>
        <p:grpSpPr>
          <a:xfrm>
            <a:off x="5978786" y="3626636"/>
            <a:ext cx="285750" cy="58341"/>
            <a:chOff x="7543800" y="4267200"/>
            <a:chExt cx="381000" cy="77788"/>
          </a:xfrm>
          <a:effectLst/>
        </p:grpSpPr>
        <p:cxnSp>
          <p:nvCxnSpPr>
            <p:cNvPr id="94" name="Straight Connector 93">
              <a:extLst>
                <a:ext uri="{FF2B5EF4-FFF2-40B4-BE49-F238E27FC236}">
                  <a16:creationId xmlns:a16="http://schemas.microsoft.com/office/drawing/2014/main" id="{94398E51-FDF2-5771-7663-EF6849635F4E}"/>
                </a:ext>
              </a:extLst>
            </p:cNvPr>
            <p:cNvCxnSpPr/>
            <p:nvPr/>
          </p:nvCxnSpPr>
          <p:spPr>
            <a:xfrm>
              <a:off x="7543800" y="4267200"/>
              <a:ext cx="381000" cy="1588"/>
            </a:xfrm>
            <a:prstGeom prst="line">
              <a:avLst/>
            </a:prstGeom>
            <a:ln w="38100" cap="flat" cmpd="sng" algn="ctr">
              <a:solidFill>
                <a:srgbClr val="C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AE47DFE-F626-3953-3FCB-0994FC8E047C}"/>
                </a:ext>
              </a:extLst>
            </p:cNvPr>
            <p:cNvCxnSpPr/>
            <p:nvPr/>
          </p:nvCxnSpPr>
          <p:spPr>
            <a:xfrm>
              <a:off x="7543800" y="4343400"/>
              <a:ext cx="381000" cy="1588"/>
            </a:xfrm>
            <a:prstGeom prst="line">
              <a:avLst/>
            </a:prstGeom>
            <a:ln w="38100" cap="flat" cmpd="sng" algn="ctr">
              <a:solidFill>
                <a:srgbClr val="C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6" name="Preparation 95">
            <a:extLst>
              <a:ext uri="{FF2B5EF4-FFF2-40B4-BE49-F238E27FC236}">
                <a16:creationId xmlns:a16="http://schemas.microsoft.com/office/drawing/2014/main" id="{D142DFC7-F60A-0706-36C8-154C9CB7DFA1}"/>
              </a:ext>
            </a:extLst>
          </p:cNvPr>
          <p:cNvSpPr>
            <a:spLocks noChangeAspect="1"/>
          </p:cNvSpPr>
          <p:nvPr/>
        </p:nvSpPr>
        <p:spPr>
          <a:xfrm>
            <a:off x="5932290" y="3787733"/>
            <a:ext cx="375476" cy="166878"/>
          </a:xfrm>
          <a:prstGeom prst="flowChartPreparation">
            <a:avLst/>
          </a:prstGeom>
          <a:pattFill prst="divot">
            <a:fgClr>
              <a:schemeClr val="tx1"/>
            </a:fgClr>
            <a:bgClr>
              <a:srgbClr val="FFFF00"/>
            </a:bgClr>
          </a:pattFill>
          <a:ln>
            <a:solidFill>
              <a:srgbClr val="000000"/>
            </a:solidFill>
          </a:ln>
          <a:effectLst>
            <a:outerShdw blurRad="127000" dist="38100" dir="5400000" rotWithShape="0">
              <a:srgbClr val="FFFF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Rectangle 75">
            <a:extLst>
              <a:ext uri="{FF2B5EF4-FFF2-40B4-BE49-F238E27FC236}">
                <a16:creationId xmlns:a16="http://schemas.microsoft.com/office/drawing/2014/main" id="{2C0626DF-F2C9-C059-44E9-AC495986FB82}"/>
              </a:ext>
            </a:extLst>
          </p:cNvPr>
          <p:cNvSpPr>
            <a:spLocks noChangeArrowheads="1"/>
          </p:cNvSpPr>
          <p:nvPr/>
        </p:nvSpPr>
        <p:spPr bwMode="auto">
          <a:xfrm>
            <a:off x="5111325" y="1511889"/>
            <a:ext cx="19431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000000"/>
                </a:solidFill>
                <a:latin typeface="Arial" charset="0"/>
              </a:rPr>
              <a:t>R5-Tropic HIV (R5) </a:t>
            </a:r>
          </a:p>
        </p:txBody>
      </p:sp>
    </p:spTree>
    <p:extLst>
      <p:ext uri="{BB962C8B-B14F-4D97-AF65-F5344CB8AC3E}">
        <p14:creationId xmlns:p14="http://schemas.microsoft.com/office/powerpoint/2010/main" val="892114767"/>
      </p:ext>
    </p:extLst>
  </p:cSld>
  <p:clrMapOvr>
    <a:masterClrMapping/>
  </p:clrMapOvr>
  <mc:AlternateContent xmlns:mc="http://schemas.openxmlformats.org/markup-compatibility/2006" xmlns:p14="http://schemas.microsoft.com/office/powerpoint/2010/main">
    <mc:Choice Requires="p14">
      <p:transition spd="slow" p14:dur="800" advTm="21664">
        <p:circle/>
      </p:transition>
    </mc:Choice>
    <mc:Fallback xmlns="">
      <p:transition spd="slow" advTm="21664">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Oval 539">
            <a:extLst>
              <a:ext uri="{FF2B5EF4-FFF2-40B4-BE49-F238E27FC236}">
                <a16:creationId xmlns:a16="http://schemas.microsoft.com/office/drawing/2014/main" id="{EB154850-448B-1D45-A0C1-6D6C81974351}"/>
              </a:ext>
            </a:extLst>
          </p:cNvPr>
          <p:cNvSpPr/>
          <p:nvPr/>
        </p:nvSpPr>
        <p:spPr>
          <a:xfrm>
            <a:off x="4990079" y="3884382"/>
            <a:ext cx="689752" cy="669870"/>
          </a:xfrm>
          <a:prstGeom prst="ellipse">
            <a:avLst/>
          </a:prstGeom>
          <a:solidFill>
            <a:schemeClr val="tx2">
              <a:lumMod val="50000"/>
              <a:lumOff val="50000"/>
              <a:alpha val="20000"/>
            </a:schemeClr>
          </a:solidFill>
          <a:ln>
            <a:noFill/>
          </a:ln>
          <a:effectLst>
            <a:glow rad="355600">
              <a:srgbClr val="00B0F0">
                <a:alpha val="33000"/>
              </a:srgbClr>
            </a:glow>
            <a:softEdge rad="381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nvGrpSpPr>
          <p:cNvPr id="541" name="Group 540">
            <a:extLst>
              <a:ext uri="{FF2B5EF4-FFF2-40B4-BE49-F238E27FC236}">
                <a16:creationId xmlns:a16="http://schemas.microsoft.com/office/drawing/2014/main" id="{4F378785-E17C-1A49-884B-4821A4AE9FCC}"/>
              </a:ext>
            </a:extLst>
          </p:cNvPr>
          <p:cNvGrpSpPr/>
          <p:nvPr/>
        </p:nvGrpSpPr>
        <p:grpSpPr>
          <a:xfrm flipH="1">
            <a:off x="5051583" y="3831860"/>
            <a:ext cx="616340" cy="877733"/>
            <a:chOff x="2903599" y="4210537"/>
            <a:chExt cx="676608" cy="963560"/>
          </a:xfrm>
        </p:grpSpPr>
        <p:sp>
          <p:nvSpPr>
            <p:cNvPr id="542" name="Freeform 72">
              <a:extLst>
                <a:ext uri="{FF2B5EF4-FFF2-40B4-BE49-F238E27FC236}">
                  <a16:creationId xmlns:a16="http://schemas.microsoft.com/office/drawing/2014/main" id="{339DB1ED-2637-D843-9999-344AFBC5A15E}"/>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3" name="Freeform 71">
              <a:extLst>
                <a:ext uri="{FF2B5EF4-FFF2-40B4-BE49-F238E27FC236}">
                  <a16:creationId xmlns:a16="http://schemas.microsoft.com/office/drawing/2014/main" id="{ED9AE497-75A1-D745-AD83-B4D0399A366C}"/>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4" name="Freeform 54">
              <a:extLst>
                <a:ext uri="{FF2B5EF4-FFF2-40B4-BE49-F238E27FC236}">
                  <a16:creationId xmlns:a16="http://schemas.microsoft.com/office/drawing/2014/main" id="{F215E465-97E2-024D-8184-9F47AE22A06D}"/>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5" name="Freeform 56">
              <a:extLst>
                <a:ext uri="{FF2B5EF4-FFF2-40B4-BE49-F238E27FC236}">
                  <a16:creationId xmlns:a16="http://schemas.microsoft.com/office/drawing/2014/main" id="{439B0771-29EF-2F45-A915-6DD8C0B02A4F}"/>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6" name="Freeform 57">
              <a:extLst>
                <a:ext uri="{FF2B5EF4-FFF2-40B4-BE49-F238E27FC236}">
                  <a16:creationId xmlns:a16="http://schemas.microsoft.com/office/drawing/2014/main" id="{D653932B-F125-634D-B368-1F9C300405D9}"/>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7" name="Freeform 58">
              <a:extLst>
                <a:ext uri="{FF2B5EF4-FFF2-40B4-BE49-F238E27FC236}">
                  <a16:creationId xmlns:a16="http://schemas.microsoft.com/office/drawing/2014/main" id="{1AF19168-0BC9-684B-9A90-A086A1F45FCC}"/>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8" name="Freeform 59">
              <a:extLst>
                <a:ext uri="{FF2B5EF4-FFF2-40B4-BE49-F238E27FC236}">
                  <a16:creationId xmlns:a16="http://schemas.microsoft.com/office/drawing/2014/main" id="{588F0BBE-C2EF-B14E-9C53-EADC99BAB655}"/>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49" name="AutoShape 61">
              <a:extLst>
                <a:ext uri="{FF2B5EF4-FFF2-40B4-BE49-F238E27FC236}">
                  <a16:creationId xmlns:a16="http://schemas.microsoft.com/office/drawing/2014/main" id="{FB939F7F-D4E3-844D-8CC2-1123F2AE7128}"/>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0" name="AutoShape 62">
              <a:extLst>
                <a:ext uri="{FF2B5EF4-FFF2-40B4-BE49-F238E27FC236}">
                  <a16:creationId xmlns:a16="http://schemas.microsoft.com/office/drawing/2014/main" id="{2EC0987D-990F-9440-BF57-258B5F503F57}"/>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1" name="AutoShape 63">
              <a:extLst>
                <a:ext uri="{FF2B5EF4-FFF2-40B4-BE49-F238E27FC236}">
                  <a16:creationId xmlns:a16="http://schemas.microsoft.com/office/drawing/2014/main" id="{2EFB1FCD-8C4C-9C49-91CC-F93F806CBC10}"/>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2" name="AutoShape 64">
              <a:extLst>
                <a:ext uri="{FF2B5EF4-FFF2-40B4-BE49-F238E27FC236}">
                  <a16:creationId xmlns:a16="http://schemas.microsoft.com/office/drawing/2014/main" id="{7A96CF4F-FA6E-274F-B5E5-C1915E0387D1}"/>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3" name="AutoShape 65">
              <a:extLst>
                <a:ext uri="{FF2B5EF4-FFF2-40B4-BE49-F238E27FC236}">
                  <a16:creationId xmlns:a16="http://schemas.microsoft.com/office/drawing/2014/main" id="{6E72D661-D4AC-614D-A8FA-AFE707EC8047}"/>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4" name="AutoShape 66">
              <a:extLst>
                <a:ext uri="{FF2B5EF4-FFF2-40B4-BE49-F238E27FC236}">
                  <a16:creationId xmlns:a16="http://schemas.microsoft.com/office/drawing/2014/main" id="{6559A1D8-0BAB-9E42-B3D2-20B1D7877F1E}"/>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5" name="AutoShape 67">
              <a:extLst>
                <a:ext uri="{FF2B5EF4-FFF2-40B4-BE49-F238E27FC236}">
                  <a16:creationId xmlns:a16="http://schemas.microsoft.com/office/drawing/2014/main" id="{61A78935-DD24-9247-931D-28A75FB79595}"/>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56" name="Freeform 70">
              <a:extLst>
                <a:ext uri="{FF2B5EF4-FFF2-40B4-BE49-F238E27FC236}">
                  <a16:creationId xmlns:a16="http://schemas.microsoft.com/office/drawing/2014/main" id="{33CB22E2-FE14-4946-9BCB-E13E90BAA987}"/>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grpSp>
      <p:sp>
        <p:nvSpPr>
          <p:cNvPr id="557" name="Oval 556">
            <a:extLst>
              <a:ext uri="{FF2B5EF4-FFF2-40B4-BE49-F238E27FC236}">
                <a16:creationId xmlns:a16="http://schemas.microsoft.com/office/drawing/2014/main" id="{0FC528C5-8710-E94B-83FA-A9AB5333912A}"/>
              </a:ext>
            </a:extLst>
          </p:cNvPr>
          <p:cNvSpPr/>
          <p:nvPr/>
        </p:nvSpPr>
        <p:spPr>
          <a:xfrm>
            <a:off x="3578889" y="3884382"/>
            <a:ext cx="689752" cy="669870"/>
          </a:xfrm>
          <a:prstGeom prst="ellipse">
            <a:avLst/>
          </a:prstGeom>
          <a:solidFill>
            <a:schemeClr val="tx2">
              <a:lumMod val="50000"/>
              <a:lumOff val="50000"/>
              <a:alpha val="20000"/>
            </a:schemeClr>
          </a:solidFill>
          <a:ln>
            <a:noFill/>
          </a:ln>
          <a:effectLst>
            <a:glow rad="355600">
              <a:srgbClr val="00B0F0">
                <a:alpha val="33000"/>
              </a:srgbClr>
            </a:glow>
            <a:softEdge rad="381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nvGrpSpPr>
          <p:cNvPr id="558" name="Group 557">
            <a:extLst>
              <a:ext uri="{FF2B5EF4-FFF2-40B4-BE49-F238E27FC236}">
                <a16:creationId xmlns:a16="http://schemas.microsoft.com/office/drawing/2014/main" id="{9F7CD946-677C-F442-A4F7-97FBE15323A1}"/>
              </a:ext>
            </a:extLst>
          </p:cNvPr>
          <p:cNvGrpSpPr/>
          <p:nvPr/>
        </p:nvGrpSpPr>
        <p:grpSpPr>
          <a:xfrm>
            <a:off x="3608016" y="3831860"/>
            <a:ext cx="616340" cy="877733"/>
            <a:chOff x="2903599" y="4210537"/>
            <a:chExt cx="676608" cy="963560"/>
          </a:xfrm>
        </p:grpSpPr>
        <p:sp>
          <p:nvSpPr>
            <p:cNvPr id="559" name="Freeform 72">
              <a:extLst>
                <a:ext uri="{FF2B5EF4-FFF2-40B4-BE49-F238E27FC236}">
                  <a16:creationId xmlns:a16="http://schemas.microsoft.com/office/drawing/2014/main" id="{1C2ED8BF-C30C-D546-9964-A4AF6EB71D4C}"/>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0" name="Freeform 71">
              <a:extLst>
                <a:ext uri="{FF2B5EF4-FFF2-40B4-BE49-F238E27FC236}">
                  <a16:creationId xmlns:a16="http://schemas.microsoft.com/office/drawing/2014/main" id="{05CCF561-2158-9249-A852-666121A4351F}"/>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1" name="Freeform 54">
              <a:extLst>
                <a:ext uri="{FF2B5EF4-FFF2-40B4-BE49-F238E27FC236}">
                  <a16:creationId xmlns:a16="http://schemas.microsoft.com/office/drawing/2014/main" id="{B5034ABC-7439-AF49-8F3B-A7E014DD6086}"/>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2" name="Freeform 56">
              <a:extLst>
                <a:ext uri="{FF2B5EF4-FFF2-40B4-BE49-F238E27FC236}">
                  <a16:creationId xmlns:a16="http://schemas.microsoft.com/office/drawing/2014/main" id="{C39A06FE-088D-7943-B774-D6E822BCFF76}"/>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3" name="Freeform 57">
              <a:extLst>
                <a:ext uri="{FF2B5EF4-FFF2-40B4-BE49-F238E27FC236}">
                  <a16:creationId xmlns:a16="http://schemas.microsoft.com/office/drawing/2014/main" id="{37759267-7500-9C40-B2A7-891AAC2E132F}"/>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4" name="Freeform 58">
              <a:extLst>
                <a:ext uri="{FF2B5EF4-FFF2-40B4-BE49-F238E27FC236}">
                  <a16:creationId xmlns:a16="http://schemas.microsoft.com/office/drawing/2014/main" id="{5B1F221C-2D05-2C4F-BA2D-6528178C2A62}"/>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5" name="Freeform 59">
              <a:extLst>
                <a:ext uri="{FF2B5EF4-FFF2-40B4-BE49-F238E27FC236}">
                  <a16:creationId xmlns:a16="http://schemas.microsoft.com/office/drawing/2014/main" id="{4C9579AA-5B15-B648-AE8C-A21E1C1DDE5A}"/>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sp>
          <p:nvSpPr>
            <p:cNvPr id="566" name="AutoShape 61">
              <a:extLst>
                <a:ext uri="{FF2B5EF4-FFF2-40B4-BE49-F238E27FC236}">
                  <a16:creationId xmlns:a16="http://schemas.microsoft.com/office/drawing/2014/main" id="{57FA20A5-544F-D245-894E-1F81FD95635D}"/>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67" name="AutoShape 62">
              <a:extLst>
                <a:ext uri="{FF2B5EF4-FFF2-40B4-BE49-F238E27FC236}">
                  <a16:creationId xmlns:a16="http://schemas.microsoft.com/office/drawing/2014/main" id="{CF2D0B54-F64A-F54E-A12F-948FAEBAF12A}"/>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68" name="AutoShape 63">
              <a:extLst>
                <a:ext uri="{FF2B5EF4-FFF2-40B4-BE49-F238E27FC236}">
                  <a16:creationId xmlns:a16="http://schemas.microsoft.com/office/drawing/2014/main" id="{0BBFAD5D-C18E-2248-9005-90F49495C2E0}"/>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69" name="AutoShape 64">
              <a:extLst>
                <a:ext uri="{FF2B5EF4-FFF2-40B4-BE49-F238E27FC236}">
                  <a16:creationId xmlns:a16="http://schemas.microsoft.com/office/drawing/2014/main" id="{68355D1C-F14B-834C-A3C7-C611E1B9E60C}"/>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70" name="AutoShape 65">
              <a:extLst>
                <a:ext uri="{FF2B5EF4-FFF2-40B4-BE49-F238E27FC236}">
                  <a16:creationId xmlns:a16="http://schemas.microsoft.com/office/drawing/2014/main" id="{3FACD0B2-1F30-8D4B-B101-8A0FA27C96C5}"/>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71" name="AutoShape 66">
              <a:extLst>
                <a:ext uri="{FF2B5EF4-FFF2-40B4-BE49-F238E27FC236}">
                  <a16:creationId xmlns:a16="http://schemas.microsoft.com/office/drawing/2014/main" id="{93C60570-89A7-C648-A7B5-4D0400E2A352}"/>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72" name="AutoShape 67">
              <a:extLst>
                <a:ext uri="{FF2B5EF4-FFF2-40B4-BE49-F238E27FC236}">
                  <a16:creationId xmlns:a16="http://schemas.microsoft.com/office/drawing/2014/main" id="{944BB35A-F7CE-F946-9D44-0E3893244897}"/>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350"/>
            </a:p>
          </p:txBody>
        </p:sp>
        <p:sp>
          <p:nvSpPr>
            <p:cNvPr id="573" name="Freeform 70">
              <a:extLst>
                <a:ext uri="{FF2B5EF4-FFF2-40B4-BE49-F238E27FC236}">
                  <a16:creationId xmlns:a16="http://schemas.microsoft.com/office/drawing/2014/main" id="{568AC5DE-C2DB-4345-9FAC-CDC21E860077}"/>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350"/>
            </a:p>
          </p:txBody>
        </p:sp>
      </p:grpSp>
      <p:sp>
        <p:nvSpPr>
          <p:cNvPr id="2" name="Title 1"/>
          <p:cNvSpPr>
            <a:spLocks noGrp="1"/>
          </p:cNvSpPr>
          <p:nvPr>
            <p:ph type="title"/>
          </p:nvPr>
        </p:nvSpPr>
        <p:spPr/>
        <p:txBody>
          <a:bodyPr>
            <a:normAutofit/>
          </a:bodyPr>
          <a:lstStyle/>
          <a:p>
            <a:pPr defTabSz="700088">
              <a:spcBef>
                <a:spcPct val="2000"/>
              </a:spcBef>
              <a:defRPr/>
            </a:pPr>
            <a:r>
              <a:rPr lang="en-US" sz="2400" dirty="0"/>
              <a:t>HIV Entry Inhibitor: CCR5 Antagonist</a:t>
            </a:r>
            <a:endParaRPr lang="en-US" sz="2400" dirty="0">
              <a:latin typeface="Arial" charset="0"/>
            </a:endParaRPr>
          </a:p>
        </p:txBody>
      </p:sp>
      <p:sp>
        <p:nvSpPr>
          <p:cNvPr id="3" name="Text Placeholder 2">
            <a:extLst>
              <a:ext uri="{FF2B5EF4-FFF2-40B4-BE49-F238E27FC236}">
                <a16:creationId xmlns:a16="http://schemas.microsoft.com/office/drawing/2014/main" id="{AA7AA8CD-343E-2D44-BB1D-9A3CA5740CE4}"/>
              </a:ext>
            </a:extLst>
          </p:cNvPr>
          <p:cNvSpPr>
            <a:spLocks noGrp="1"/>
          </p:cNvSpPr>
          <p:nvPr>
            <p:ph type="body" sz="quarter" idx="14"/>
          </p:nvPr>
        </p:nvSpPr>
        <p:spPr/>
        <p:txBody>
          <a:bodyPr/>
          <a:lstStyle/>
          <a:p>
            <a:endParaRPr lang="en-US"/>
          </a:p>
        </p:txBody>
      </p:sp>
      <p:sp>
        <p:nvSpPr>
          <p:cNvPr id="18" name="Rectangle 12"/>
          <p:cNvSpPr>
            <a:spLocks noChangeArrowheads="1"/>
          </p:cNvSpPr>
          <p:nvPr/>
        </p:nvSpPr>
        <p:spPr bwMode="auto">
          <a:xfrm>
            <a:off x="1231734" y="3657601"/>
            <a:ext cx="1511466" cy="239090"/>
          </a:xfrm>
          <a:prstGeom prst="rect">
            <a:avLst/>
          </a:prstGeom>
          <a:noFill/>
          <a:ln w="12700">
            <a:noFill/>
            <a:miter lim="800000"/>
            <a:headEnd/>
            <a:tailEnd/>
          </a:ln>
        </p:spPr>
        <p:txBody>
          <a:bodyPr lIns="70247" tIns="35719" rIns="70247" bIns="35719" anchor="ctr">
            <a:prstTxWarp prst="textNoShape">
              <a:avLst/>
            </a:prstTxWarp>
          </a:bodyPr>
          <a:lstStyle/>
          <a:p>
            <a:pPr defTabSz="700088">
              <a:spcBef>
                <a:spcPct val="50000"/>
              </a:spcBef>
            </a:pPr>
            <a:r>
              <a:rPr lang="en-US" sz="900" dirty="0">
                <a:solidFill>
                  <a:schemeClr val="bg1"/>
                </a:solidFill>
                <a:latin typeface="Arial" charset="0"/>
              </a:rPr>
              <a:t>Extracellular Space</a:t>
            </a:r>
          </a:p>
        </p:txBody>
      </p:sp>
      <p:grpSp>
        <p:nvGrpSpPr>
          <p:cNvPr id="491" name="Group 490"/>
          <p:cNvGrpSpPr/>
          <p:nvPr/>
        </p:nvGrpSpPr>
        <p:grpSpPr>
          <a:xfrm>
            <a:off x="3645476" y="1602573"/>
            <a:ext cx="1856196" cy="2219852"/>
            <a:chOff x="3276600" y="2145598"/>
            <a:chExt cx="2474928" cy="2959802"/>
          </a:xfrm>
        </p:grpSpPr>
        <p:sp>
          <p:nvSpPr>
            <p:cNvPr id="492" name="Freeform 491"/>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493" name="Rounded Rectangle 492"/>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4" name="Rounded Rectangle 493"/>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5" name="Rounded Rectangle 494"/>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6" name="Rounded Rectangle 495"/>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7" name="Freeform 496"/>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498" name="Freeform 497"/>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9" name="Group 3"/>
            <p:cNvGrpSpPr/>
            <p:nvPr/>
          </p:nvGrpSpPr>
          <p:grpSpPr>
            <a:xfrm>
              <a:off x="3758590" y="2183462"/>
              <a:ext cx="468433" cy="2255537"/>
              <a:chOff x="4026862" y="2258862"/>
              <a:chExt cx="468433" cy="2255537"/>
            </a:xfrm>
          </p:grpSpPr>
          <p:grpSp>
            <p:nvGrpSpPr>
              <p:cNvPr id="516" name="Group 47"/>
              <p:cNvGrpSpPr/>
              <p:nvPr/>
            </p:nvGrpSpPr>
            <p:grpSpPr>
              <a:xfrm rot="20776403">
                <a:off x="4026862" y="2258862"/>
                <a:ext cx="428239" cy="2255537"/>
                <a:chOff x="4206748" y="295921"/>
                <a:chExt cx="731650" cy="3853601"/>
              </a:xfrm>
            </p:grpSpPr>
            <p:sp>
              <p:nvSpPr>
                <p:cNvPr id="518" name="Freeform 517"/>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519" name="Rounded Rectangle 518"/>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0" name="Rounded Rectangle 519"/>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1" name="Rounded Rectangle 520"/>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Rounded Rectangle 521"/>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17" name="Freeform 516"/>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0" name="Rounded Rectangle 499"/>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1" name="Rounded Rectangle 500"/>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2" name="Rounded Rectangle 501"/>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3" name="Rounded Rectangle 502"/>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4" name="Group 463"/>
            <p:cNvGrpSpPr/>
            <p:nvPr/>
          </p:nvGrpSpPr>
          <p:grpSpPr>
            <a:xfrm>
              <a:off x="3276600" y="2795971"/>
              <a:ext cx="2474928" cy="1386366"/>
              <a:chOff x="3365391" y="2566282"/>
              <a:chExt cx="2474928" cy="1386366"/>
            </a:xfrm>
          </p:grpSpPr>
          <p:sp>
            <p:nvSpPr>
              <p:cNvPr id="513"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4"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05" name="Group 68"/>
            <p:cNvGrpSpPr/>
            <p:nvPr/>
          </p:nvGrpSpPr>
          <p:grpSpPr>
            <a:xfrm>
              <a:off x="3389328" y="3391300"/>
              <a:ext cx="2273976" cy="1714100"/>
              <a:chOff x="3721107" y="3571005"/>
              <a:chExt cx="2069214" cy="1559753"/>
            </a:xfrm>
          </p:grpSpPr>
          <p:sp>
            <p:nvSpPr>
              <p:cNvPr id="506" name="Freeform 505"/>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7" name="Oval 506"/>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8"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12700">
                    <a:solidFill>
                      <a:schemeClr val="tx1"/>
                    </a:solidFill>
                  </a:ln>
                </a:endParaRPr>
              </a:p>
            </p:txBody>
          </p:sp>
          <p:sp>
            <p:nvSpPr>
              <p:cNvPr id="509" name="Freeform 508"/>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0" name="Freeform 509"/>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1" name="Freeform 510"/>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2" name="Freeform 511"/>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24"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5"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a:cxnSpLocks noChangeAspect="1"/>
          </p:cNvCxnSpPr>
          <p:nvPr/>
        </p:nvCxnSpPr>
        <p:spPr>
          <a:xfrm flipV="1">
            <a:off x="4990079" y="3768940"/>
            <a:ext cx="539496" cy="1348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p:cNvCxnSpPr>
            <a:cxnSpLocks noChangeAspect="1"/>
          </p:cNvCxnSpPr>
          <p:nvPr/>
        </p:nvCxnSpPr>
        <p:spPr>
          <a:xfrm flipH="1" flipV="1">
            <a:off x="3689254" y="3777486"/>
            <a:ext cx="539496" cy="1348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38" name="Rectangle 25"/>
          <p:cNvSpPr>
            <a:spLocks noChangeArrowheads="1"/>
          </p:cNvSpPr>
          <p:nvPr/>
        </p:nvSpPr>
        <p:spPr bwMode="auto">
          <a:xfrm>
            <a:off x="6264522" y="4427090"/>
            <a:ext cx="1543050" cy="45720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050" dirty="0">
                <a:solidFill>
                  <a:srgbClr val="000000"/>
                </a:solidFill>
                <a:latin typeface="Arial" charset="0"/>
              </a:rPr>
              <a:t>CCR5 Receptor </a:t>
            </a:r>
            <a:br>
              <a:rPr lang="en-US" sz="1050" dirty="0">
                <a:solidFill>
                  <a:srgbClr val="000000"/>
                </a:solidFill>
                <a:latin typeface="Arial" charset="0"/>
              </a:rPr>
            </a:br>
            <a:r>
              <a:rPr lang="en-US" sz="1050" dirty="0">
                <a:solidFill>
                  <a:srgbClr val="000000"/>
                </a:solidFill>
                <a:latin typeface="Arial" charset="0"/>
              </a:rPr>
              <a:t>Conformation Change</a:t>
            </a:r>
          </a:p>
        </p:txBody>
      </p:sp>
      <p:pic>
        <p:nvPicPr>
          <p:cNvPr id="590" name="Picture 589" descr="CD4_Green_Fill.png">
            <a:extLst>
              <a:ext uri="{FF2B5EF4-FFF2-40B4-BE49-F238E27FC236}">
                <a16:creationId xmlns:a16="http://schemas.microsoft.com/office/drawing/2014/main" id="{CB0ED6A1-B53C-E541-B4D1-8FE9D559D981}"/>
              </a:ext>
            </a:extLst>
          </p:cNvPr>
          <p:cNvPicPr>
            <a:picLocks/>
          </p:cNvPicPr>
          <p:nvPr/>
        </p:nvPicPr>
        <p:blipFill>
          <a:blip r:embed="rId3" cstate="print">
            <a:grayscl/>
            <a:alphaModFix amt="68000"/>
            <a:extLst>
              <a:ext uri="{28A0092B-C50C-407E-A947-70E740481C1C}">
                <a14:useLocalDpi xmlns:a14="http://schemas.microsoft.com/office/drawing/2010/main"/>
              </a:ext>
            </a:extLst>
          </a:blip>
          <a:stretch>
            <a:fillRect/>
          </a:stretch>
        </p:blipFill>
        <p:spPr>
          <a:xfrm rot="1012526">
            <a:off x="2947811" y="2981204"/>
            <a:ext cx="819753" cy="1615430"/>
          </a:xfrm>
          <a:prstGeom prst="rect">
            <a:avLst/>
          </a:prstGeom>
        </p:spPr>
      </p:pic>
      <p:pic>
        <p:nvPicPr>
          <p:cNvPr id="591" name="Picture 590" descr="CD4_Green_Fill.png">
            <a:extLst>
              <a:ext uri="{FF2B5EF4-FFF2-40B4-BE49-F238E27FC236}">
                <a16:creationId xmlns:a16="http://schemas.microsoft.com/office/drawing/2014/main" id="{A1F74EBA-1432-C04F-9F70-ECC208F4A34C}"/>
              </a:ext>
            </a:extLst>
          </p:cNvPr>
          <p:cNvPicPr>
            <a:picLocks/>
          </p:cNvPicPr>
          <p:nvPr/>
        </p:nvPicPr>
        <p:blipFill>
          <a:blip r:embed="rId3" cstate="print">
            <a:grayscl/>
            <a:alphaModFix amt="62000"/>
            <a:extLst>
              <a:ext uri="{28A0092B-C50C-407E-A947-70E740481C1C}">
                <a14:useLocalDpi xmlns:a14="http://schemas.microsoft.com/office/drawing/2010/main"/>
              </a:ext>
            </a:extLst>
          </a:blip>
          <a:stretch>
            <a:fillRect/>
          </a:stretch>
        </p:blipFill>
        <p:spPr>
          <a:xfrm rot="20587474" flipH="1">
            <a:off x="5412006" y="2971546"/>
            <a:ext cx="819753" cy="1639376"/>
          </a:xfrm>
          <a:prstGeom prst="rect">
            <a:avLst/>
          </a:prstGeom>
        </p:spPr>
      </p:pic>
      <p:sp>
        <p:nvSpPr>
          <p:cNvPr id="592" name="Oval 8">
            <a:extLst>
              <a:ext uri="{FF2B5EF4-FFF2-40B4-BE49-F238E27FC236}">
                <a16:creationId xmlns:a16="http://schemas.microsoft.com/office/drawing/2014/main" id="{212CCF5E-279D-2D4A-8586-95B20F944731}"/>
              </a:ext>
            </a:extLst>
          </p:cNvPr>
          <p:cNvSpPr/>
          <p:nvPr/>
        </p:nvSpPr>
        <p:spPr>
          <a:xfrm>
            <a:off x="2368670" y="4322416"/>
            <a:ext cx="965487" cy="409962"/>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94" name="Oval 8">
            <a:extLst>
              <a:ext uri="{FF2B5EF4-FFF2-40B4-BE49-F238E27FC236}">
                <a16:creationId xmlns:a16="http://schemas.microsoft.com/office/drawing/2014/main" id="{14F39E73-19D2-0247-921C-DFF46CBFA7B5}"/>
              </a:ext>
            </a:extLst>
          </p:cNvPr>
          <p:cNvSpPr/>
          <p:nvPr/>
        </p:nvSpPr>
        <p:spPr>
          <a:xfrm flipH="1">
            <a:off x="2429028" y="4226929"/>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5" name="Oval 8">
            <a:extLst>
              <a:ext uri="{FF2B5EF4-FFF2-40B4-BE49-F238E27FC236}">
                <a16:creationId xmlns:a16="http://schemas.microsoft.com/office/drawing/2014/main" id="{7E905EC4-6DEB-CB4D-8D10-66EE44111C74}"/>
              </a:ext>
            </a:extLst>
          </p:cNvPr>
          <p:cNvSpPr/>
          <p:nvPr/>
        </p:nvSpPr>
        <p:spPr>
          <a:xfrm flipH="1">
            <a:off x="5889201" y="4226929"/>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6" name="Straight Connector 595">
            <a:extLst>
              <a:ext uri="{FF2B5EF4-FFF2-40B4-BE49-F238E27FC236}">
                <a16:creationId xmlns:a16="http://schemas.microsoft.com/office/drawing/2014/main" id="{93F8F2B9-09A1-B94F-AC04-DA30BADFC9E7}"/>
              </a:ext>
            </a:extLst>
          </p:cNvPr>
          <p:cNvCxnSpPr>
            <a:cxnSpLocks noChangeAspect="1"/>
          </p:cNvCxnSpPr>
          <p:nvPr/>
        </p:nvCxnSpPr>
        <p:spPr>
          <a:xfrm flipH="1" flipV="1">
            <a:off x="3709996" y="3730855"/>
            <a:ext cx="539496" cy="1348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D21CD1A1-A0C8-0748-AED6-8B2F93E0C227}"/>
              </a:ext>
            </a:extLst>
          </p:cNvPr>
          <p:cNvCxnSpPr>
            <a:cxnSpLocks noChangeAspect="1"/>
          </p:cNvCxnSpPr>
          <p:nvPr/>
        </p:nvCxnSpPr>
        <p:spPr>
          <a:xfrm flipV="1">
            <a:off x="4954659" y="3728458"/>
            <a:ext cx="539496" cy="1348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98" name="Rectangle 75">
            <a:extLst>
              <a:ext uri="{FF2B5EF4-FFF2-40B4-BE49-F238E27FC236}">
                <a16:creationId xmlns:a16="http://schemas.microsoft.com/office/drawing/2014/main" id="{E6F5C681-6671-6045-84DE-3CC035C4C363}"/>
              </a:ext>
            </a:extLst>
          </p:cNvPr>
          <p:cNvSpPr>
            <a:spLocks noChangeArrowheads="1"/>
          </p:cNvSpPr>
          <p:nvPr/>
        </p:nvSpPr>
        <p:spPr bwMode="auto">
          <a:xfrm>
            <a:off x="4870833" y="471603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599" name="Rectangle 75">
            <a:extLst>
              <a:ext uri="{FF2B5EF4-FFF2-40B4-BE49-F238E27FC236}">
                <a16:creationId xmlns:a16="http://schemas.microsoft.com/office/drawing/2014/main" id="{9D1378E9-DEC5-FE4F-82B7-287919A5F35B}"/>
              </a:ext>
            </a:extLst>
          </p:cNvPr>
          <p:cNvSpPr>
            <a:spLocks noChangeArrowheads="1"/>
          </p:cNvSpPr>
          <p:nvPr/>
        </p:nvSpPr>
        <p:spPr bwMode="auto">
          <a:xfrm>
            <a:off x="3620666" y="471603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96" name="Rectangle 25">
            <a:extLst>
              <a:ext uri="{FF2B5EF4-FFF2-40B4-BE49-F238E27FC236}">
                <a16:creationId xmlns:a16="http://schemas.microsoft.com/office/drawing/2014/main" id="{FD8C9997-C126-AF4D-B780-751FF9E1B11F}"/>
              </a:ext>
            </a:extLst>
          </p:cNvPr>
          <p:cNvSpPr>
            <a:spLocks noChangeArrowheads="1"/>
          </p:cNvSpPr>
          <p:nvPr/>
        </p:nvSpPr>
        <p:spPr bwMode="auto">
          <a:xfrm>
            <a:off x="4142954" y="2962843"/>
            <a:ext cx="936400" cy="205594"/>
          </a:xfrm>
          <a:prstGeom prst="rect">
            <a:avLst/>
          </a:prstGeom>
          <a:gradFill>
            <a:gsLst>
              <a:gs pos="100000">
                <a:srgbClr val="0080CC">
                  <a:alpha val="5000"/>
                </a:srgbClr>
              </a:gs>
              <a:gs pos="0">
                <a:srgbClr val="0090D8">
                  <a:alpha val="5000"/>
                </a:srgbClr>
              </a:gs>
              <a:gs pos="24000">
                <a:srgbClr val="00B0F0"/>
              </a:gs>
              <a:gs pos="50000">
                <a:srgbClr val="00B0F0"/>
              </a:gs>
              <a:gs pos="74000">
                <a:srgbClr val="00B0F0"/>
              </a:gs>
            </a:gsLst>
            <a:lin ang="0" scaled="0"/>
          </a:grad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600" dirty="0">
                <a:solidFill>
                  <a:srgbClr val="000000"/>
                </a:solidFill>
                <a:latin typeface="Arial" charset="0"/>
              </a:rPr>
              <a:t>R5 HIV</a:t>
            </a:r>
          </a:p>
        </p:txBody>
      </p:sp>
      <p:sp>
        <p:nvSpPr>
          <p:cNvPr id="98" name="Rounded Rectangle 97">
            <a:extLst>
              <a:ext uri="{FF2B5EF4-FFF2-40B4-BE49-F238E27FC236}">
                <a16:creationId xmlns:a16="http://schemas.microsoft.com/office/drawing/2014/main" id="{8D7DB22E-1C49-B843-86C3-83B32174DFE1}"/>
              </a:ext>
            </a:extLst>
          </p:cNvPr>
          <p:cNvSpPr/>
          <p:nvPr/>
        </p:nvSpPr>
        <p:spPr>
          <a:xfrm>
            <a:off x="7635394" y="280390"/>
            <a:ext cx="1203806" cy="329582"/>
          </a:xfrm>
          <a:prstGeom prst="roundRect">
            <a:avLst/>
          </a:prstGeom>
          <a:solidFill>
            <a:srgbClr val="ECEC00"/>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a:solidFill>
                  <a:schemeClr val="tx1"/>
                </a:solidFill>
                <a:latin typeface="Arial" panose="020B0604020202020204" pitchFamily="34" charset="0"/>
                <a:cs typeface="Arial" panose="020B0604020202020204" pitchFamily="34" charset="0"/>
              </a:rPr>
              <a:t>Maraviroc</a:t>
            </a:r>
            <a:endParaRPr lang="en-US" sz="1600" dirty="0">
              <a:solidFill>
                <a:schemeClr val="tx1"/>
              </a:solidFill>
              <a:latin typeface="Arial" panose="020B0604020202020204" pitchFamily="34" charset="0"/>
              <a:cs typeface="Arial" panose="020B0604020202020204" pitchFamily="34" charset="0"/>
            </a:endParaRPr>
          </a:p>
        </p:txBody>
      </p:sp>
      <p:cxnSp>
        <p:nvCxnSpPr>
          <p:cNvPr id="539" name="Straight Connector 538"/>
          <p:cNvCxnSpPr>
            <a:cxnSpLocks noChangeAspect="1"/>
            <a:stCxn id="551" idx="2"/>
          </p:cNvCxnSpPr>
          <p:nvPr/>
        </p:nvCxnSpPr>
        <p:spPr>
          <a:xfrm>
            <a:off x="5460186" y="4209589"/>
            <a:ext cx="998362" cy="37203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Rectangle 75">
            <a:extLst>
              <a:ext uri="{FF2B5EF4-FFF2-40B4-BE49-F238E27FC236}">
                <a16:creationId xmlns:a16="http://schemas.microsoft.com/office/drawing/2014/main" id="{3D68CE1D-FAA5-CC44-9805-C41D682A8C1B}"/>
              </a:ext>
            </a:extLst>
          </p:cNvPr>
          <p:cNvSpPr>
            <a:spLocks noChangeArrowheads="1"/>
          </p:cNvSpPr>
          <p:nvPr/>
        </p:nvSpPr>
        <p:spPr bwMode="auto">
          <a:xfrm>
            <a:off x="6873357" y="2667194"/>
            <a:ext cx="2270643" cy="1046039"/>
          </a:xfrm>
          <a:prstGeom prst="rect">
            <a:avLst/>
          </a:prstGeom>
          <a:solidFill>
            <a:srgbClr val="ECEC00"/>
          </a:solidFill>
          <a:ln w="12700">
            <a:noFill/>
            <a:miter lim="800000"/>
            <a:headEnd/>
            <a:tailEnd/>
          </a:ln>
        </p:spPr>
        <p:txBody>
          <a:bodyPr lIns="52685" tIns="26789" rIns="52685" bIns="26789" anchor="ctr">
            <a:prstTxWarp prst="textNoShape">
              <a:avLst/>
            </a:prstTxWarp>
          </a:bodyPr>
          <a:lstStyle/>
          <a:p>
            <a:pPr defTabSz="525066">
              <a:spcBef>
                <a:spcPct val="50000"/>
              </a:spcBef>
            </a:pPr>
            <a:r>
              <a:rPr lang="en-US" sz="1200" b="1" dirty="0">
                <a:latin typeface="Arial" charset="0"/>
              </a:rPr>
              <a:t>Maraviroc</a:t>
            </a:r>
            <a:endParaRPr lang="en-US" sz="1050" b="1" dirty="0">
              <a:latin typeface="Arial" charset="0"/>
            </a:endParaRPr>
          </a:p>
          <a:p>
            <a:pPr defTabSz="525066">
              <a:spcBef>
                <a:spcPts val="300"/>
              </a:spcBef>
            </a:pPr>
            <a:r>
              <a:rPr lang="en-US" sz="1050" dirty="0">
                <a:latin typeface="Arial" charset="0"/>
              </a:rPr>
              <a:t>Binds to host CCR5 coreceptor, causing conformational changes that prevents binding of HIV gp120 to the CCR5 coreceptor</a:t>
            </a:r>
          </a:p>
        </p:txBody>
      </p:sp>
      <p:sp>
        <p:nvSpPr>
          <p:cNvPr id="105" name="Rectangle 25">
            <a:extLst>
              <a:ext uri="{FF2B5EF4-FFF2-40B4-BE49-F238E27FC236}">
                <a16:creationId xmlns:a16="http://schemas.microsoft.com/office/drawing/2014/main" id="{4B91C02D-50AB-B915-7B2F-AD28924AB0D6}"/>
              </a:ext>
            </a:extLst>
          </p:cNvPr>
          <p:cNvSpPr>
            <a:spLocks noChangeArrowheads="1"/>
          </p:cNvSpPr>
          <p:nvPr/>
        </p:nvSpPr>
        <p:spPr bwMode="auto">
          <a:xfrm>
            <a:off x="291045" y="2691520"/>
            <a:ext cx="1479804" cy="463145"/>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800" dirty="0" err="1">
                <a:solidFill>
                  <a:srgbClr val="000000"/>
                </a:solidFill>
                <a:latin typeface="Arial" charset="0"/>
              </a:rPr>
              <a:t>Maraviroc</a:t>
            </a:r>
            <a:endParaRPr lang="en-US" sz="1800" dirty="0">
              <a:solidFill>
                <a:srgbClr val="000000"/>
              </a:solidFill>
              <a:latin typeface="Arial" charset="0"/>
            </a:endParaRPr>
          </a:p>
        </p:txBody>
      </p:sp>
      <p:sp>
        <p:nvSpPr>
          <p:cNvPr id="106" name="Preparation 105">
            <a:extLst>
              <a:ext uri="{FF2B5EF4-FFF2-40B4-BE49-F238E27FC236}">
                <a16:creationId xmlns:a16="http://schemas.microsoft.com/office/drawing/2014/main" id="{95B87465-4B07-0D21-11BF-FB7AA6161098}"/>
              </a:ext>
            </a:extLst>
          </p:cNvPr>
          <p:cNvSpPr>
            <a:spLocks noChangeAspect="1"/>
          </p:cNvSpPr>
          <p:nvPr/>
        </p:nvSpPr>
        <p:spPr>
          <a:xfrm>
            <a:off x="865213" y="3155424"/>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7" name="Preparation 106">
            <a:extLst>
              <a:ext uri="{FF2B5EF4-FFF2-40B4-BE49-F238E27FC236}">
                <a16:creationId xmlns:a16="http://schemas.microsoft.com/office/drawing/2014/main" id="{F119F6D9-5D98-DAFA-3D62-8AA8DAE0B795}"/>
              </a:ext>
            </a:extLst>
          </p:cNvPr>
          <p:cNvSpPr>
            <a:spLocks noChangeAspect="1"/>
          </p:cNvSpPr>
          <p:nvPr/>
        </p:nvSpPr>
        <p:spPr>
          <a:xfrm>
            <a:off x="655471" y="3362148"/>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8" name="Preparation 107">
            <a:extLst>
              <a:ext uri="{FF2B5EF4-FFF2-40B4-BE49-F238E27FC236}">
                <a16:creationId xmlns:a16="http://schemas.microsoft.com/office/drawing/2014/main" id="{BE90F28D-0193-FFD7-A91D-78F06465BB7E}"/>
              </a:ext>
            </a:extLst>
          </p:cNvPr>
          <p:cNvSpPr>
            <a:spLocks noChangeAspect="1"/>
          </p:cNvSpPr>
          <p:nvPr/>
        </p:nvSpPr>
        <p:spPr>
          <a:xfrm>
            <a:off x="1053914" y="3362148"/>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9" name="Preparation 108">
            <a:extLst>
              <a:ext uri="{FF2B5EF4-FFF2-40B4-BE49-F238E27FC236}">
                <a16:creationId xmlns:a16="http://schemas.microsoft.com/office/drawing/2014/main" id="{210761F6-02DB-6DCF-3EF8-80F5754D952B}"/>
              </a:ext>
            </a:extLst>
          </p:cNvPr>
          <p:cNvSpPr>
            <a:spLocks noChangeAspect="1"/>
          </p:cNvSpPr>
          <p:nvPr/>
        </p:nvSpPr>
        <p:spPr>
          <a:xfrm>
            <a:off x="3761781" y="3874376"/>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1" name="Preparation 110">
            <a:extLst>
              <a:ext uri="{FF2B5EF4-FFF2-40B4-BE49-F238E27FC236}">
                <a16:creationId xmlns:a16="http://schemas.microsoft.com/office/drawing/2014/main" id="{40BBEC35-F3FA-83BF-A885-4DA75176CAD4}"/>
              </a:ext>
            </a:extLst>
          </p:cNvPr>
          <p:cNvSpPr>
            <a:spLocks noChangeAspect="1"/>
          </p:cNvSpPr>
          <p:nvPr/>
        </p:nvSpPr>
        <p:spPr>
          <a:xfrm>
            <a:off x="5137654" y="3874376"/>
            <a:ext cx="375476" cy="166878"/>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2" name="Rectangle 75">
            <a:extLst>
              <a:ext uri="{FF2B5EF4-FFF2-40B4-BE49-F238E27FC236}">
                <a16:creationId xmlns:a16="http://schemas.microsoft.com/office/drawing/2014/main" id="{76ECDCEC-A5E9-43D0-3EF7-6EE1B9D33CD8}"/>
              </a:ext>
            </a:extLst>
          </p:cNvPr>
          <p:cNvSpPr>
            <a:spLocks noChangeArrowheads="1"/>
          </p:cNvSpPr>
          <p:nvPr/>
        </p:nvSpPr>
        <p:spPr bwMode="auto">
          <a:xfrm>
            <a:off x="2408808" y="4453053"/>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CD45 </a:t>
            </a:r>
          </a:p>
        </p:txBody>
      </p:sp>
      <p:sp>
        <p:nvSpPr>
          <p:cNvPr id="97" name="Rectangle 25">
            <a:extLst>
              <a:ext uri="{FF2B5EF4-FFF2-40B4-BE49-F238E27FC236}">
                <a16:creationId xmlns:a16="http://schemas.microsoft.com/office/drawing/2014/main" id="{7324416D-5F8D-9351-EC17-FCE736E455CE}"/>
              </a:ext>
            </a:extLst>
          </p:cNvPr>
          <p:cNvSpPr>
            <a:spLocks noChangeArrowheads="1"/>
          </p:cNvSpPr>
          <p:nvPr/>
        </p:nvSpPr>
        <p:spPr bwMode="auto">
          <a:xfrm>
            <a:off x="4581163" y="3145467"/>
            <a:ext cx="854341" cy="45720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050" dirty="0">
                <a:solidFill>
                  <a:srgbClr val="000000"/>
                </a:solidFill>
                <a:latin typeface="Arial" charset="0"/>
              </a:rPr>
              <a:t>gp120</a:t>
            </a:r>
          </a:p>
        </p:txBody>
      </p:sp>
      <p:sp>
        <p:nvSpPr>
          <p:cNvPr id="99" name="Rectangle 25">
            <a:extLst>
              <a:ext uri="{FF2B5EF4-FFF2-40B4-BE49-F238E27FC236}">
                <a16:creationId xmlns:a16="http://schemas.microsoft.com/office/drawing/2014/main" id="{A6407A6E-3D30-7982-0B1A-A4FFEBFAD8D8}"/>
              </a:ext>
            </a:extLst>
          </p:cNvPr>
          <p:cNvSpPr>
            <a:spLocks noChangeArrowheads="1"/>
          </p:cNvSpPr>
          <p:nvPr/>
        </p:nvSpPr>
        <p:spPr bwMode="auto">
          <a:xfrm>
            <a:off x="3764734" y="3145467"/>
            <a:ext cx="854341" cy="45720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050" dirty="0">
                <a:solidFill>
                  <a:srgbClr val="000000"/>
                </a:solidFill>
                <a:latin typeface="Arial" charset="0"/>
              </a:rPr>
              <a:t>gp120</a:t>
            </a:r>
          </a:p>
        </p:txBody>
      </p:sp>
    </p:spTree>
    <p:extLst>
      <p:ext uri="{BB962C8B-B14F-4D97-AF65-F5344CB8AC3E}">
        <p14:creationId xmlns:p14="http://schemas.microsoft.com/office/powerpoint/2010/main" val="1057868382"/>
      </p:ext>
    </p:extLst>
  </p:cSld>
  <p:clrMapOvr>
    <a:masterClrMapping/>
  </p:clrMapOvr>
  <mc:AlternateContent xmlns:mc="http://schemas.openxmlformats.org/markup-compatibility/2006" xmlns:p14="http://schemas.microsoft.com/office/powerpoint/2010/main">
    <mc:Choice Requires="p14">
      <p:transition spd="slow" p14:dur="1250" advTm="24608">
        <p:fade/>
      </p:transition>
    </mc:Choice>
    <mc:Fallback xmlns="">
      <p:transition spd="slow" advTm="2460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5716F9-5FFB-6F4A-B5E1-7F99F8BB8E8B}"/>
              </a:ext>
            </a:extLst>
          </p:cNvPr>
          <p:cNvSpPr/>
          <p:nvPr/>
        </p:nvSpPr>
        <p:spPr>
          <a:xfrm>
            <a:off x="7814733" y="220133"/>
            <a:ext cx="1092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929215"/>
            <a:ext cx="9144000" cy="584311"/>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pPr defTabSz="700088">
              <a:spcBef>
                <a:spcPct val="2000"/>
              </a:spcBef>
              <a:defRPr/>
            </a:pPr>
            <a:r>
              <a:rPr lang="en-US" dirty="0">
                <a:solidFill>
                  <a:srgbClr val="FFFFFF"/>
                </a:solidFill>
                <a:latin typeface="Arial" charset="0"/>
              </a:rPr>
              <a:t>Coreceptor Tropism Results: Maraviroc Indication</a:t>
            </a:r>
          </a:p>
        </p:txBody>
      </p:sp>
      <p:sp>
        <p:nvSpPr>
          <p:cNvPr id="6" name="Text Placeholder 5">
            <a:extLst>
              <a:ext uri="{FF2B5EF4-FFF2-40B4-BE49-F238E27FC236}">
                <a16:creationId xmlns:a16="http://schemas.microsoft.com/office/drawing/2014/main" id="{3EDE0DC6-D6C6-9D4C-850B-2234F8163B41}"/>
              </a:ext>
            </a:extLst>
          </p:cNvPr>
          <p:cNvSpPr>
            <a:spLocks noGrp="1"/>
          </p:cNvSpPr>
          <p:nvPr>
            <p:ph type="body" sz="quarter" idx="14"/>
          </p:nvPr>
        </p:nvSpPr>
        <p:spPr/>
        <p:txBody>
          <a:bodyPr/>
          <a:lstStyle/>
          <a:p>
            <a:r>
              <a:rPr lang="en-US" dirty="0"/>
              <a:t>Illustration: David H. Spach, MD</a:t>
            </a:r>
          </a:p>
        </p:txBody>
      </p:sp>
      <p:sp>
        <p:nvSpPr>
          <p:cNvPr id="28" name="Rectangle 75"/>
          <p:cNvSpPr>
            <a:spLocks noChangeArrowheads="1"/>
          </p:cNvSpPr>
          <p:nvPr/>
        </p:nvSpPr>
        <p:spPr bwMode="auto">
          <a:xfrm>
            <a:off x="-1" y="1008138"/>
            <a:ext cx="2277533"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R5</a:t>
            </a:r>
          </a:p>
        </p:txBody>
      </p:sp>
      <p:pic>
        <p:nvPicPr>
          <p:cNvPr id="20" name="Picture 19" descr=" HIV_X4_Purp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10146" y="2365221"/>
            <a:ext cx="855710" cy="857250"/>
          </a:xfrm>
          <a:prstGeom prst="rect">
            <a:avLst/>
          </a:prstGeom>
        </p:spPr>
      </p:pic>
      <p:pic>
        <p:nvPicPr>
          <p:cNvPr id="21" name="Picture 2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898" y="2365221"/>
            <a:ext cx="857250" cy="857250"/>
          </a:xfrm>
          <a:prstGeom prst="rect">
            <a:avLst/>
          </a:prstGeom>
          <a:effectLst/>
        </p:spPr>
      </p:pic>
      <p:sp>
        <p:nvSpPr>
          <p:cNvPr id="25" name="Rectangle 75"/>
          <p:cNvSpPr>
            <a:spLocks noChangeArrowheads="1"/>
          </p:cNvSpPr>
          <p:nvPr/>
        </p:nvSpPr>
        <p:spPr bwMode="auto">
          <a:xfrm>
            <a:off x="2319867" y="1008138"/>
            <a:ext cx="2249847"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X4</a:t>
            </a:r>
          </a:p>
        </p:txBody>
      </p:sp>
      <p:pic>
        <p:nvPicPr>
          <p:cNvPr id="31" name="Picture 3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4246" y="2365221"/>
            <a:ext cx="857250" cy="857250"/>
          </a:xfrm>
          <a:prstGeom prst="rect">
            <a:avLst/>
          </a:prstGeom>
          <a:effectLst/>
        </p:spPr>
      </p:pic>
      <p:pic>
        <p:nvPicPr>
          <p:cNvPr id="38" name="Picture 37" descr="HIV_Dual_Blue_Purp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99489" y="2365221"/>
            <a:ext cx="857250" cy="857250"/>
          </a:xfrm>
          <a:prstGeom prst="rect">
            <a:avLst/>
          </a:prstGeom>
        </p:spPr>
      </p:pic>
      <p:cxnSp>
        <p:nvCxnSpPr>
          <p:cNvPr id="44" name="Straight Connector 43"/>
          <p:cNvCxnSpPr>
            <a:cxnSpLocks/>
          </p:cNvCxnSpPr>
          <p:nvPr/>
        </p:nvCxnSpPr>
        <p:spPr>
          <a:xfrm>
            <a:off x="4576233"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a:off x="2292349"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6" name="Rectangle 75"/>
          <p:cNvSpPr>
            <a:spLocks noChangeArrowheads="1"/>
          </p:cNvSpPr>
          <p:nvPr/>
        </p:nvSpPr>
        <p:spPr bwMode="auto">
          <a:xfrm>
            <a:off x="4582691" y="1008138"/>
            <a:ext cx="2266841"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Dual Tropic</a:t>
            </a:r>
          </a:p>
        </p:txBody>
      </p:sp>
      <p:sp>
        <p:nvSpPr>
          <p:cNvPr id="22" name="Rectangle 75"/>
          <p:cNvSpPr>
            <a:spLocks noChangeArrowheads="1"/>
          </p:cNvSpPr>
          <p:nvPr/>
        </p:nvSpPr>
        <p:spPr bwMode="auto">
          <a:xfrm>
            <a:off x="6863068" y="1008138"/>
            <a:ext cx="2280932"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Mixed Tropic</a:t>
            </a:r>
          </a:p>
        </p:txBody>
      </p:sp>
      <p:cxnSp>
        <p:nvCxnSpPr>
          <p:cNvPr id="23" name="Straight Connector 22"/>
          <p:cNvCxnSpPr>
            <a:cxnSpLocks/>
          </p:cNvCxnSpPr>
          <p:nvPr/>
        </p:nvCxnSpPr>
        <p:spPr>
          <a:xfrm>
            <a:off x="6860117"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78D400E-3F19-3D47-9E75-3191363AA300}"/>
              </a:ext>
            </a:extLst>
          </p:cNvPr>
          <p:cNvCxnSpPr>
            <a:cxnSpLocks/>
          </p:cNvCxnSpPr>
          <p:nvPr/>
        </p:nvCxnSpPr>
        <p:spPr>
          <a:xfrm>
            <a:off x="8465"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B5DDF7F-710C-EB40-A8A2-478FAFCF513F}"/>
              </a:ext>
            </a:extLst>
          </p:cNvPr>
          <p:cNvCxnSpPr>
            <a:cxnSpLocks/>
          </p:cNvCxnSpPr>
          <p:nvPr/>
        </p:nvCxnSpPr>
        <p:spPr>
          <a:xfrm>
            <a:off x="9144000"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 HIV_X4_Purple.png">
            <a:extLst>
              <a:ext uri="{FF2B5EF4-FFF2-40B4-BE49-F238E27FC236}">
                <a16:creationId xmlns:a16="http://schemas.microsoft.com/office/drawing/2014/main" id="{EB3AD1C8-A137-3F47-9E44-57E63DDB20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4134" y="2365221"/>
            <a:ext cx="855710" cy="857250"/>
          </a:xfrm>
          <a:prstGeom prst="rect">
            <a:avLst/>
          </a:prstGeom>
        </p:spPr>
      </p:pic>
      <p:sp>
        <p:nvSpPr>
          <p:cNvPr id="24" name="Rectangle 75">
            <a:extLst>
              <a:ext uri="{FF2B5EF4-FFF2-40B4-BE49-F238E27FC236}">
                <a16:creationId xmlns:a16="http://schemas.microsoft.com/office/drawing/2014/main" id="{96481E66-1D93-EE45-94DF-BE2D6748E279}"/>
              </a:ext>
            </a:extLst>
          </p:cNvPr>
          <p:cNvSpPr>
            <a:spLocks noChangeArrowheads="1"/>
          </p:cNvSpPr>
          <p:nvPr/>
        </p:nvSpPr>
        <p:spPr bwMode="auto">
          <a:xfrm>
            <a:off x="211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26" name="Group 25">
            <a:extLst>
              <a:ext uri="{FF2B5EF4-FFF2-40B4-BE49-F238E27FC236}">
                <a16:creationId xmlns:a16="http://schemas.microsoft.com/office/drawing/2014/main" id="{798C43F4-3719-7645-AF7B-B114D3EE29E7}"/>
              </a:ext>
            </a:extLst>
          </p:cNvPr>
          <p:cNvGrpSpPr>
            <a:grpSpLocks noChangeAspect="1"/>
          </p:cNvGrpSpPr>
          <p:nvPr/>
        </p:nvGrpSpPr>
        <p:grpSpPr>
          <a:xfrm>
            <a:off x="445888" y="3886200"/>
            <a:ext cx="359366" cy="588668"/>
            <a:chOff x="5932292" y="4083050"/>
            <a:chExt cx="708025" cy="1403350"/>
          </a:xfrm>
        </p:grpSpPr>
        <p:sp>
          <p:nvSpPr>
            <p:cNvPr id="27" name="Freeform 72">
              <a:extLst>
                <a:ext uri="{FF2B5EF4-FFF2-40B4-BE49-F238E27FC236}">
                  <a16:creationId xmlns:a16="http://schemas.microsoft.com/office/drawing/2014/main" id="{F2D70C9C-FD21-514A-811C-BC0CBE30362C}"/>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0" name="Freeform 71">
              <a:extLst>
                <a:ext uri="{FF2B5EF4-FFF2-40B4-BE49-F238E27FC236}">
                  <a16:creationId xmlns:a16="http://schemas.microsoft.com/office/drawing/2014/main" id="{2E8D435A-9214-3244-8708-A290109E66C6}"/>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2" name="Freeform 54">
              <a:extLst>
                <a:ext uri="{FF2B5EF4-FFF2-40B4-BE49-F238E27FC236}">
                  <a16:creationId xmlns:a16="http://schemas.microsoft.com/office/drawing/2014/main" id="{02FA6700-6DBB-4243-8295-F585864CCF60}"/>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3" name="Freeform 56">
              <a:extLst>
                <a:ext uri="{FF2B5EF4-FFF2-40B4-BE49-F238E27FC236}">
                  <a16:creationId xmlns:a16="http://schemas.microsoft.com/office/drawing/2014/main" id="{E30486B8-B3DE-5142-8300-A4F13A4CE478}"/>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4" name="Freeform 57">
              <a:extLst>
                <a:ext uri="{FF2B5EF4-FFF2-40B4-BE49-F238E27FC236}">
                  <a16:creationId xmlns:a16="http://schemas.microsoft.com/office/drawing/2014/main" id="{321D8572-E2A8-CD48-A682-D96108840FBA}"/>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5" name="Freeform 58">
              <a:extLst>
                <a:ext uri="{FF2B5EF4-FFF2-40B4-BE49-F238E27FC236}">
                  <a16:creationId xmlns:a16="http://schemas.microsoft.com/office/drawing/2014/main" id="{2410D966-DCB2-F640-9CE0-333B5695F440}"/>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6" name="Freeform 59">
              <a:extLst>
                <a:ext uri="{FF2B5EF4-FFF2-40B4-BE49-F238E27FC236}">
                  <a16:creationId xmlns:a16="http://schemas.microsoft.com/office/drawing/2014/main" id="{CC5D4DBE-5FC2-D04E-B24C-B7737B73E3ED}"/>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7" name="AutoShape 61">
              <a:extLst>
                <a:ext uri="{FF2B5EF4-FFF2-40B4-BE49-F238E27FC236}">
                  <a16:creationId xmlns:a16="http://schemas.microsoft.com/office/drawing/2014/main" id="{F5574F7F-B5BE-E641-A89F-E10BFA23B8BC}"/>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9" name="AutoShape 62">
              <a:extLst>
                <a:ext uri="{FF2B5EF4-FFF2-40B4-BE49-F238E27FC236}">
                  <a16:creationId xmlns:a16="http://schemas.microsoft.com/office/drawing/2014/main" id="{60F0E04B-BC36-2B44-9E8C-9CB18A21FB63}"/>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0" name="AutoShape 63">
              <a:extLst>
                <a:ext uri="{FF2B5EF4-FFF2-40B4-BE49-F238E27FC236}">
                  <a16:creationId xmlns:a16="http://schemas.microsoft.com/office/drawing/2014/main" id="{0988FD7A-734B-0443-BA4A-9549F3C980D8}"/>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1" name="AutoShape 64">
              <a:extLst>
                <a:ext uri="{FF2B5EF4-FFF2-40B4-BE49-F238E27FC236}">
                  <a16:creationId xmlns:a16="http://schemas.microsoft.com/office/drawing/2014/main" id="{5ED0E70B-98F4-8A4F-A7D7-8D9CBB3E4C8F}"/>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2" name="AutoShape 65">
              <a:extLst>
                <a:ext uri="{FF2B5EF4-FFF2-40B4-BE49-F238E27FC236}">
                  <a16:creationId xmlns:a16="http://schemas.microsoft.com/office/drawing/2014/main" id="{083F430F-9D32-A04C-9466-0DAC6E22DCC4}"/>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3" name="AutoShape 66">
              <a:extLst>
                <a:ext uri="{FF2B5EF4-FFF2-40B4-BE49-F238E27FC236}">
                  <a16:creationId xmlns:a16="http://schemas.microsoft.com/office/drawing/2014/main" id="{92322E8C-1DD3-6442-9C48-90BD9CAF15FE}"/>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7" name="AutoShape 67">
              <a:extLst>
                <a:ext uri="{FF2B5EF4-FFF2-40B4-BE49-F238E27FC236}">
                  <a16:creationId xmlns:a16="http://schemas.microsoft.com/office/drawing/2014/main" id="{56C3D4ED-4417-0549-843E-73D1E5F28251}"/>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8" name="Freeform 70">
              <a:extLst>
                <a:ext uri="{FF2B5EF4-FFF2-40B4-BE49-F238E27FC236}">
                  <a16:creationId xmlns:a16="http://schemas.microsoft.com/office/drawing/2014/main" id="{34DA4ED3-7CD5-4541-A5FD-70A770B5C7A8}"/>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49" name="Group 48">
            <a:extLst>
              <a:ext uri="{FF2B5EF4-FFF2-40B4-BE49-F238E27FC236}">
                <a16:creationId xmlns:a16="http://schemas.microsoft.com/office/drawing/2014/main" id="{9BB2C86F-A0F3-6F48-B36C-8D10AF008277}"/>
              </a:ext>
            </a:extLst>
          </p:cNvPr>
          <p:cNvGrpSpPr>
            <a:grpSpLocks noChangeAspect="1"/>
          </p:cNvGrpSpPr>
          <p:nvPr/>
        </p:nvGrpSpPr>
        <p:grpSpPr>
          <a:xfrm>
            <a:off x="2726266" y="3886200"/>
            <a:ext cx="359366" cy="588668"/>
            <a:chOff x="5932292" y="4083050"/>
            <a:chExt cx="708025" cy="1403350"/>
          </a:xfrm>
        </p:grpSpPr>
        <p:sp>
          <p:nvSpPr>
            <p:cNvPr id="50" name="Freeform 72">
              <a:extLst>
                <a:ext uri="{FF2B5EF4-FFF2-40B4-BE49-F238E27FC236}">
                  <a16:creationId xmlns:a16="http://schemas.microsoft.com/office/drawing/2014/main" id="{968F3FD7-5539-FF48-98B8-034738D59539}"/>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1" name="Freeform 71">
              <a:extLst>
                <a:ext uri="{FF2B5EF4-FFF2-40B4-BE49-F238E27FC236}">
                  <a16:creationId xmlns:a16="http://schemas.microsoft.com/office/drawing/2014/main" id="{363AA717-CECB-DF4F-9F0B-B607008CF417}"/>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2" name="Freeform 54">
              <a:extLst>
                <a:ext uri="{FF2B5EF4-FFF2-40B4-BE49-F238E27FC236}">
                  <a16:creationId xmlns:a16="http://schemas.microsoft.com/office/drawing/2014/main" id="{09397EA9-8BC7-CA4A-BB42-F14960FE5DD2}"/>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3" name="Freeform 56">
              <a:extLst>
                <a:ext uri="{FF2B5EF4-FFF2-40B4-BE49-F238E27FC236}">
                  <a16:creationId xmlns:a16="http://schemas.microsoft.com/office/drawing/2014/main" id="{DDEB41F5-62F0-FD44-8C60-00075CCCB034}"/>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4" name="Freeform 57">
              <a:extLst>
                <a:ext uri="{FF2B5EF4-FFF2-40B4-BE49-F238E27FC236}">
                  <a16:creationId xmlns:a16="http://schemas.microsoft.com/office/drawing/2014/main" id="{58FD34E8-654C-5347-B53F-9001D5BCCF7B}"/>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5" name="Freeform 58">
              <a:extLst>
                <a:ext uri="{FF2B5EF4-FFF2-40B4-BE49-F238E27FC236}">
                  <a16:creationId xmlns:a16="http://schemas.microsoft.com/office/drawing/2014/main" id="{BFD3E271-6557-A645-89EC-9850764EE39F}"/>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6" name="Freeform 59">
              <a:extLst>
                <a:ext uri="{FF2B5EF4-FFF2-40B4-BE49-F238E27FC236}">
                  <a16:creationId xmlns:a16="http://schemas.microsoft.com/office/drawing/2014/main" id="{D2CCB4C6-6B06-3440-825D-1B231DFB7A25}"/>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7" name="AutoShape 61">
              <a:extLst>
                <a:ext uri="{FF2B5EF4-FFF2-40B4-BE49-F238E27FC236}">
                  <a16:creationId xmlns:a16="http://schemas.microsoft.com/office/drawing/2014/main" id="{C5FE5001-F0D3-894F-967F-F87238310225}"/>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8" name="AutoShape 62">
              <a:extLst>
                <a:ext uri="{FF2B5EF4-FFF2-40B4-BE49-F238E27FC236}">
                  <a16:creationId xmlns:a16="http://schemas.microsoft.com/office/drawing/2014/main" id="{2A4ACA2B-4A16-514B-9FA4-1A9BEB4E6A54}"/>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9" name="AutoShape 63">
              <a:extLst>
                <a:ext uri="{FF2B5EF4-FFF2-40B4-BE49-F238E27FC236}">
                  <a16:creationId xmlns:a16="http://schemas.microsoft.com/office/drawing/2014/main" id="{B06D7D06-2CB0-DE42-8DD6-F5D671875BA0}"/>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0" name="AutoShape 64">
              <a:extLst>
                <a:ext uri="{FF2B5EF4-FFF2-40B4-BE49-F238E27FC236}">
                  <a16:creationId xmlns:a16="http://schemas.microsoft.com/office/drawing/2014/main" id="{04E45E71-5444-3D4A-B694-84CE5BC1FCD7}"/>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1" name="AutoShape 65">
              <a:extLst>
                <a:ext uri="{FF2B5EF4-FFF2-40B4-BE49-F238E27FC236}">
                  <a16:creationId xmlns:a16="http://schemas.microsoft.com/office/drawing/2014/main" id="{18361113-E9E3-3249-9717-7333DD454A24}"/>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2" name="AutoShape 66">
              <a:extLst>
                <a:ext uri="{FF2B5EF4-FFF2-40B4-BE49-F238E27FC236}">
                  <a16:creationId xmlns:a16="http://schemas.microsoft.com/office/drawing/2014/main" id="{D66B31B5-CE2E-9B4F-98FB-B3ADA2390BCB}"/>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3" name="AutoShape 67">
              <a:extLst>
                <a:ext uri="{FF2B5EF4-FFF2-40B4-BE49-F238E27FC236}">
                  <a16:creationId xmlns:a16="http://schemas.microsoft.com/office/drawing/2014/main" id="{94535D5A-3D58-CA4B-8706-7CAA5F44AA11}"/>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4" name="Freeform 70">
              <a:extLst>
                <a:ext uri="{FF2B5EF4-FFF2-40B4-BE49-F238E27FC236}">
                  <a16:creationId xmlns:a16="http://schemas.microsoft.com/office/drawing/2014/main" id="{481CBBD1-5741-A241-8F60-6472A853663C}"/>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65" name="Group 64">
            <a:extLst>
              <a:ext uri="{FF2B5EF4-FFF2-40B4-BE49-F238E27FC236}">
                <a16:creationId xmlns:a16="http://schemas.microsoft.com/office/drawing/2014/main" id="{2D9800CD-3AE1-2A4A-B525-48DB8073D24A}"/>
              </a:ext>
            </a:extLst>
          </p:cNvPr>
          <p:cNvGrpSpPr>
            <a:grpSpLocks noChangeAspect="1"/>
          </p:cNvGrpSpPr>
          <p:nvPr/>
        </p:nvGrpSpPr>
        <p:grpSpPr>
          <a:xfrm>
            <a:off x="4995335" y="3886200"/>
            <a:ext cx="359366" cy="588668"/>
            <a:chOff x="5932292" y="4083050"/>
            <a:chExt cx="708025" cy="1403350"/>
          </a:xfrm>
        </p:grpSpPr>
        <p:sp>
          <p:nvSpPr>
            <p:cNvPr id="66" name="Freeform 72">
              <a:extLst>
                <a:ext uri="{FF2B5EF4-FFF2-40B4-BE49-F238E27FC236}">
                  <a16:creationId xmlns:a16="http://schemas.microsoft.com/office/drawing/2014/main" id="{A7A4AC66-3DE4-3249-8057-F2624E00074C}"/>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7" name="Freeform 71">
              <a:extLst>
                <a:ext uri="{FF2B5EF4-FFF2-40B4-BE49-F238E27FC236}">
                  <a16:creationId xmlns:a16="http://schemas.microsoft.com/office/drawing/2014/main" id="{D76800AA-0E6E-0B4A-BC6C-C333D68B5D99}"/>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8" name="Freeform 54">
              <a:extLst>
                <a:ext uri="{FF2B5EF4-FFF2-40B4-BE49-F238E27FC236}">
                  <a16:creationId xmlns:a16="http://schemas.microsoft.com/office/drawing/2014/main" id="{FE02A8FB-B17A-DA43-8ECA-1AF351251788}"/>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9" name="Freeform 56">
              <a:extLst>
                <a:ext uri="{FF2B5EF4-FFF2-40B4-BE49-F238E27FC236}">
                  <a16:creationId xmlns:a16="http://schemas.microsoft.com/office/drawing/2014/main" id="{59E42BEC-9E8E-034B-A9F4-A33BB7B416AE}"/>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0" name="Freeform 57">
              <a:extLst>
                <a:ext uri="{FF2B5EF4-FFF2-40B4-BE49-F238E27FC236}">
                  <a16:creationId xmlns:a16="http://schemas.microsoft.com/office/drawing/2014/main" id="{C2594280-C631-E84C-98A7-69D78F23D270}"/>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1" name="Freeform 58">
              <a:extLst>
                <a:ext uri="{FF2B5EF4-FFF2-40B4-BE49-F238E27FC236}">
                  <a16:creationId xmlns:a16="http://schemas.microsoft.com/office/drawing/2014/main" id="{0D93DD7C-C80A-D642-A3FC-12E42811486E}"/>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2" name="Freeform 59">
              <a:extLst>
                <a:ext uri="{FF2B5EF4-FFF2-40B4-BE49-F238E27FC236}">
                  <a16:creationId xmlns:a16="http://schemas.microsoft.com/office/drawing/2014/main" id="{5879A795-9872-DC44-A5B5-9E89AB69BC70}"/>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3" name="AutoShape 61">
              <a:extLst>
                <a:ext uri="{FF2B5EF4-FFF2-40B4-BE49-F238E27FC236}">
                  <a16:creationId xmlns:a16="http://schemas.microsoft.com/office/drawing/2014/main" id="{23EDEDA3-9218-1841-9D9F-C60970A75828}"/>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4" name="AutoShape 62">
              <a:extLst>
                <a:ext uri="{FF2B5EF4-FFF2-40B4-BE49-F238E27FC236}">
                  <a16:creationId xmlns:a16="http://schemas.microsoft.com/office/drawing/2014/main" id="{86E14CC4-F278-1D4B-9AFD-5F384228FE2A}"/>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5" name="AutoShape 63">
              <a:extLst>
                <a:ext uri="{FF2B5EF4-FFF2-40B4-BE49-F238E27FC236}">
                  <a16:creationId xmlns:a16="http://schemas.microsoft.com/office/drawing/2014/main" id="{E6FF49C8-3FBF-B74D-8D41-1600D3901F57}"/>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6" name="AutoShape 64">
              <a:extLst>
                <a:ext uri="{FF2B5EF4-FFF2-40B4-BE49-F238E27FC236}">
                  <a16:creationId xmlns:a16="http://schemas.microsoft.com/office/drawing/2014/main" id="{DF1C9CEF-2E44-4F48-A646-93E5404CBBE1}"/>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7" name="AutoShape 65">
              <a:extLst>
                <a:ext uri="{FF2B5EF4-FFF2-40B4-BE49-F238E27FC236}">
                  <a16:creationId xmlns:a16="http://schemas.microsoft.com/office/drawing/2014/main" id="{40778A35-FA9A-8D48-9D4E-9CD85B9E2B19}"/>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8" name="AutoShape 66">
              <a:extLst>
                <a:ext uri="{FF2B5EF4-FFF2-40B4-BE49-F238E27FC236}">
                  <a16:creationId xmlns:a16="http://schemas.microsoft.com/office/drawing/2014/main" id="{237E76C1-B47F-D243-A396-AA85716F6F82}"/>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9" name="AutoShape 67">
              <a:extLst>
                <a:ext uri="{FF2B5EF4-FFF2-40B4-BE49-F238E27FC236}">
                  <a16:creationId xmlns:a16="http://schemas.microsoft.com/office/drawing/2014/main" id="{7FCEC8E1-FFC8-7B42-9FB2-1C5C9911881C}"/>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0" name="Freeform 70">
              <a:extLst>
                <a:ext uri="{FF2B5EF4-FFF2-40B4-BE49-F238E27FC236}">
                  <a16:creationId xmlns:a16="http://schemas.microsoft.com/office/drawing/2014/main" id="{0A14F282-A1CA-E346-A8D6-B11696370E64}"/>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81" name="Group 80">
            <a:extLst>
              <a:ext uri="{FF2B5EF4-FFF2-40B4-BE49-F238E27FC236}">
                <a16:creationId xmlns:a16="http://schemas.microsoft.com/office/drawing/2014/main" id="{68C8AA7C-7574-CB4C-B6EF-B9CFF223C5F4}"/>
              </a:ext>
            </a:extLst>
          </p:cNvPr>
          <p:cNvGrpSpPr>
            <a:grpSpLocks noChangeAspect="1"/>
          </p:cNvGrpSpPr>
          <p:nvPr/>
        </p:nvGrpSpPr>
        <p:grpSpPr>
          <a:xfrm>
            <a:off x="7289799" y="3886200"/>
            <a:ext cx="359366" cy="588668"/>
            <a:chOff x="5932292" y="4083050"/>
            <a:chExt cx="708025" cy="1403350"/>
          </a:xfrm>
        </p:grpSpPr>
        <p:sp>
          <p:nvSpPr>
            <p:cNvPr id="82" name="Freeform 72">
              <a:extLst>
                <a:ext uri="{FF2B5EF4-FFF2-40B4-BE49-F238E27FC236}">
                  <a16:creationId xmlns:a16="http://schemas.microsoft.com/office/drawing/2014/main" id="{3B8ADEAE-0CBC-F649-9AC1-A687E2AE08DB}"/>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3" name="Freeform 71">
              <a:extLst>
                <a:ext uri="{FF2B5EF4-FFF2-40B4-BE49-F238E27FC236}">
                  <a16:creationId xmlns:a16="http://schemas.microsoft.com/office/drawing/2014/main" id="{74B2D5D1-ADEF-9C4F-B79D-4BA51F861ED5}"/>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4" name="Freeform 54">
              <a:extLst>
                <a:ext uri="{FF2B5EF4-FFF2-40B4-BE49-F238E27FC236}">
                  <a16:creationId xmlns:a16="http://schemas.microsoft.com/office/drawing/2014/main" id="{3693724A-3342-EA49-87DF-2CA74DAE6E83}"/>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5" name="Freeform 56">
              <a:extLst>
                <a:ext uri="{FF2B5EF4-FFF2-40B4-BE49-F238E27FC236}">
                  <a16:creationId xmlns:a16="http://schemas.microsoft.com/office/drawing/2014/main" id="{5F2B892D-4B50-7A43-AD50-C5BE607BD106}"/>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6" name="Freeform 57">
              <a:extLst>
                <a:ext uri="{FF2B5EF4-FFF2-40B4-BE49-F238E27FC236}">
                  <a16:creationId xmlns:a16="http://schemas.microsoft.com/office/drawing/2014/main" id="{2AB0D738-0FC7-BB4B-9BC5-32173AC97F86}"/>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7" name="Freeform 58">
              <a:extLst>
                <a:ext uri="{FF2B5EF4-FFF2-40B4-BE49-F238E27FC236}">
                  <a16:creationId xmlns:a16="http://schemas.microsoft.com/office/drawing/2014/main" id="{138C57F2-A428-0349-93DB-83E34496B344}"/>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8" name="Freeform 59">
              <a:extLst>
                <a:ext uri="{FF2B5EF4-FFF2-40B4-BE49-F238E27FC236}">
                  <a16:creationId xmlns:a16="http://schemas.microsoft.com/office/drawing/2014/main" id="{B873E22A-12D7-4C4D-B6F6-F4C0799CCEAF}"/>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9" name="AutoShape 61">
              <a:extLst>
                <a:ext uri="{FF2B5EF4-FFF2-40B4-BE49-F238E27FC236}">
                  <a16:creationId xmlns:a16="http://schemas.microsoft.com/office/drawing/2014/main" id="{CE283785-F47E-FE44-B98F-628BAADA0824}"/>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0" name="AutoShape 62">
              <a:extLst>
                <a:ext uri="{FF2B5EF4-FFF2-40B4-BE49-F238E27FC236}">
                  <a16:creationId xmlns:a16="http://schemas.microsoft.com/office/drawing/2014/main" id="{74CD72C4-50CB-5E4A-9AAC-8B251FE16803}"/>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1" name="AutoShape 63">
              <a:extLst>
                <a:ext uri="{FF2B5EF4-FFF2-40B4-BE49-F238E27FC236}">
                  <a16:creationId xmlns:a16="http://schemas.microsoft.com/office/drawing/2014/main" id="{B49E7618-3D56-7F4F-AEA2-0B628B33EC4D}"/>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2" name="AutoShape 64">
              <a:extLst>
                <a:ext uri="{FF2B5EF4-FFF2-40B4-BE49-F238E27FC236}">
                  <a16:creationId xmlns:a16="http://schemas.microsoft.com/office/drawing/2014/main" id="{742F4742-EF7B-B940-954E-37B306B05772}"/>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3" name="AutoShape 65">
              <a:extLst>
                <a:ext uri="{FF2B5EF4-FFF2-40B4-BE49-F238E27FC236}">
                  <a16:creationId xmlns:a16="http://schemas.microsoft.com/office/drawing/2014/main" id="{083539F7-7940-5F45-BCB1-969FA9C2DB43}"/>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4" name="AutoShape 66">
              <a:extLst>
                <a:ext uri="{FF2B5EF4-FFF2-40B4-BE49-F238E27FC236}">
                  <a16:creationId xmlns:a16="http://schemas.microsoft.com/office/drawing/2014/main" id="{62D98E4B-EF61-C64F-9CE3-19D99975BF57}"/>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5" name="AutoShape 67">
              <a:extLst>
                <a:ext uri="{FF2B5EF4-FFF2-40B4-BE49-F238E27FC236}">
                  <a16:creationId xmlns:a16="http://schemas.microsoft.com/office/drawing/2014/main" id="{D3F86C5B-FFA8-F24F-9FAE-7B42290CFE04}"/>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6" name="Freeform 70">
              <a:extLst>
                <a:ext uri="{FF2B5EF4-FFF2-40B4-BE49-F238E27FC236}">
                  <a16:creationId xmlns:a16="http://schemas.microsoft.com/office/drawing/2014/main" id="{FA3088A8-9DF1-5F40-A84A-A51A52EE0DDC}"/>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97" name="Group 96">
            <a:extLst>
              <a:ext uri="{FF2B5EF4-FFF2-40B4-BE49-F238E27FC236}">
                <a16:creationId xmlns:a16="http://schemas.microsoft.com/office/drawing/2014/main" id="{4063CB50-835D-6B4A-9768-CCD25E26E989}"/>
              </a:ext>
            </a:extLst>
          </p:cNvPr>
          <p:cNvGrpSpPr>
            <a:grpSpLocks noChangeAspect="1"/>
          </p:cNvGrpSpPr>
          <p:nvPr/>
        </p:nvGrpSpPr>
        <p:grpSpPr>
          <a:xfrm>
            <a:off x="6081400" y="3886200"/>
            <a:ext cx="398835" cy="585216"/>
            <a:chOff x="5715000" y="2514600"/>
            <a:chExt cx="846138" cy="1327728"/>
          </a:xfrm>
        </p:grpSpPr>
        <p:sp>
          <p:nvSpPr>
            <p:cNvPr id="98" name="Freeform 11">
              <a:extLst>
                <a:ext uri="{FF2B5EF4-FFF2-40B4-BE49-F238E27FC236}">
                  <a16:creationId xmlns:a16="http://schemas.microsoft.com/office/drawing/2014/main" id="{7E32877F-D411-1646-B2DF-DD914ED01E0F}"/>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9" name="Freeform 12">
              <a:extLst>
                <a:ext uri="{FF2B5EF4-FFF2-40B4-BE49-F238E27FC236}">
                  <a16:creationId xmlns:a16="http://schemas.microsoft.com/office/drawing/2014/main" id="{E7D53B1C-1EF9-C34D-8328-931CF1504863}"/>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0" name="Freeform 13">
              <a:extLst>
                <a:ext uri="{FF2B5EF4-FFF2-40B4-BE49-F238E27FC236}">
                  <a16:creationId xmlns:a16="http://schemas.microsoft.com/office/drawing/2014/main" id="{31D345A2-3233-4540-BE8F-FB8B489BB03C}"/>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1" name="Freeform 14">
              <a:extLst>
                <a:ext uri="{FF2B5EF4-FFF2-40B4-BE49-F238E27FC236}">
                  <a16:creationId xmlns:a16="http://schemas.microsoft.com/office/drawing/2014/main" id="{263A6090-9583-874F-805F-3A5FF21F00F0}"/>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2" name="Freeform 15">
              <a:extLst>
                <a:ext uri="{FF2B5EF4-FFF2-40B4-BE49-F238E27FC236}">
                  <a16:creationId xmlns:a16="http://schemas.microsoft.com/office/drawing/2014/main" id="{6B225BFA-7001-1843-BB80-9C6B2990A22A}"/>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3" name="Freeform 16">
              <a:extLst>
                <a:ext uri="{FF2B5EF4-FFF2-40B4-BE49-F238E27FC236}">
                  <a16:creationId xmlns:a16="http://schemas.microsoft.com/office/drawing/2014/main" id="{C748C745-0772-9540-8EE6-7D6DB08664E3}"/>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4" name="Freeform 17">
              <a:extLst>
                <a:ext uri="{FF2B5EF4-FFF2-40B4-BE49-F238E27FC236}">
                  <a16:creationId xmlns:a16="http://schemas.microsoft.com/office/drawing/2014/main" id="{D3E6C94F-054D-A748-B9FF-919C7B228B4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5" name="Freeform 18">
              <a:extLst>
                <a:ext uri="{FF2B5EF4-FFF2-40B4-BE49-F238E27FC236}">
                  <a16:creationId xmlns:a16="http://schemas.microsoft.com/office/drawing/2014/main" id="{0526CD00-0091-434C-B799-ACA97F725C1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6" name="AutoShape 19">
              <a:extLst>
                <a:ext uri="{FF2B5EF4-FFF2-40B4-BE49-F238E27FC236}">
                  <a16:creationId xmlns:a16="http://schemas.microsoft.com/office/drawing/2014/main" id="{A6CA9954-EF18-6446-BBB0-5CFDF4212B0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7" name="AutoShape 20">
              <a:extLst>
                <a:ext uri="{FF2B5EF4-FFF2-40B4-BE49-F238E27FC236}">
                  <a16:creationId xmlns:a16="http://schemas.microsoft.com/office/drawing/2014/main" id="{9C455730-15A9-374D-9C15-1DC2FB496550}"/>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8" name="AutoShape 21">
              <a:extLst>
                <a:ext uri="{FF2B5EF4-FFF2-40B4-BE49-F238E27FC236}">
                  <a16:creationId xmlns:a16="http://schemas.microsoft.com/office/drawing/2014/main" id="{5A6441FE-D40A-A640-9EBB-6030BD1DF23F}"/>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9" name="AutoShape 22">
              <a:extLst>
                <a:ext uri="{FF2B5EF4-FFF2-40B4-BE49-F238E27FC236}">
                  <a16:creationId xmlns:a16="http://schemas.microsoft.com/office/drawing/2014/main" id="{9FBFC387-AA17-A94C-B90C-D3384B2CF24B}"/>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0" name="AutoShape 23">
              <a:extLst>
                <a:ext uri="{FF2B5EF4-FFF2-40B4-BE49-F238E27FC236}">
                  <a16:creationId xmlns:a16="http://schemas.microsoft.com/office/drawing/2014/main" id="{019D9841-243E-EF4D-8F31-6CA1B689E140}"/>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1" name="AutoShape 24">
              <a:extLst>
                <a:ext uri="{FF2B5EF4-FFF2-40B4-BE49-F238E27FC236}">
                  <a16:creationId xmlns:a16="http://schemas.microsoft.com/office/drawing/2014/main" id="{D68D7C7C-4DB9-5B47-B9E8-B7AB3615F6B0}"/>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2" name="AutoShape 25">
              <a:extLst>
                <a:ext uri="{FF2B5EF4-FFF2-40B4-BE49-F238E27FC236}">
                  <a16:creationId xmlns:a16="http://schemas.microsoft.com/office/drawing/2014/main" id="{27BB38E6-F4C0-CD41-867F-F378C6B2739D}"/>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13" name="Group 112">
            <a:extLst>
              <a:ext uri="{FF2B5EF4-FFF2-40B4-BE49-F238E27FC236}">
                <a16:creationId xmlns:a16="http://schemas.microsoft.com/office/drawing/2014/main" id="{94EA7E2C-E98E-A041-9865-55C37CFE2568}"/>
              </a:ext>
            </a:extLst>
          </p:cNvPr>
          <p:cNvGrpSpPr>
            <a:grpSpLocks noChangeAspect="1"/>
          </p:cNvGrpSpPr>
          <p:nvPr/>
        </p:nvGrpSpPr>
        <p:grpSpPr>
          <a:xfrm>
            <a:off x="8382000" y="3886200"/>
            <a:ext cx="398835" cy="585216"/>
            <a:chOff x="5715000" y="2514600"/>
            <a:chExt cx="846138" cy="1327728"/>
          </a:xfrm>
        </p:grpSpPr>
        <p:sp>
          <p:nvSpPr>
            <p:cNvPr id="114" name="Freeform 11">
              <a:extLst>
                <a:ext uri="{FF2B5EF4-FFF2-40B4-BE49-F238E27FC236}">
                  <a16:creationId xmlns:a16="http://schemas.microsoft.com/office/drawing/2014/main" id="{F13FD16D-2EAC-DE47-8697-B25101DA3595}"/>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5" name="Freeform 12">
              <a:extLst>
                <a:ext uri="{FF2B5EF4-FFF2-40B4-BE49-F238E27FC236}">
                  <a16:creationId xmlns:a16="http://schemas.microsoft.com/office/drawing/2014/main" id="{734849EF-4D28-2543-83E0-DC84333544FA}"/>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6" name="Freeform 13">
              <a:extLst>
                <a:ext uri="{FF2B5EF4-FFF2-40B4-BE49-F238E27FC236}">
                  <a16:creationId xmlns:a16="http://schemas.microsoft.com/office/drawing/2014/main" id="{638836A2-18E0-A64B-AA56-C54622F1FC3B}"/>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7" name="Freeform 14">
              <a:extLst>
                <a:ext uri="{FF2B5EF4-FFF2-40B4-BE49-F238E27FC236}">
                  <a16:creationId xmlns:a16="http://schemas.microsoft.com/office/drawing/2014/main" id="{D5D2FFB7-C565-1746-814A-E8BD37CA23DB}"/>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8" name="Freeform 15">
              <a:extLst>
                <a:ext uri="{FF2B5EF4-FFF2-40B4-BE49-F238E27FC236}">
                  <a16:creationId xmlns:a16="http://schemas.microsoft.com/office/drawing/2014/main" id="{3272034C-A69D-C345-A91C-A21073CD63F0}"/>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9" name="Freeform 16">
              <a:extLst>
                <a:ext uri="{FF2B5EF4-FFF2-40B4-BE49-F238E27FC236}">
                  <a16:creationId xmlns:a16="http://schemas.microsoft.com/office/drawing/2014/main" id="{96C05C77-489E-CC45-B73A-D59B299272F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0" name="Freeform 17">
              <a:extLst>
                <a:ext uri="{FF2B5EF4-FFF2-40B4-BE49-F238E27FC236}">
                  <a16:creationId xmlns:a16="http://schemas.microsoft.com/office/drawing/2014/main" id="{823B7611-C56C-FA42-A341-294C3DB60EF3}"/>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1" name="Freeform 18">
              <a:extLst>
                <a:ext uri="{FF2B5EF4-FFF2-40B4-BE49-F238E27FC236}">
                  <a16:creationId xmlns:a16="http://schemas.microsoft.com/office/drawing/2014/main" id="{EB9AD80E-A105-1647-8E3B-09C6B6731B9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2" name="AutoShape 19">
              <a:extLst>
                <a:ext uri="{FF2B5EF4-FFF2-40B4-BE49-F238E27FC236}">
                  <a16:creationId xmlns:a16="http://schemas.microsoft.com/office/drawing/2014/main" id="{E384D8CA-6096-8143-AD90-0C0A262E6E7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3" name="AutoShape 20">
              <a:extLst>
                <a:ext uri="{FF2B5EF4-FFF2-40B4-BE49-F238E27FC236}">
                  <a16:creationId xmlns:a16="http://schemas.microsoft.com/office/drawing/2014/main" id="{F20CAC23-8483-A640-A233-312AF6453349}"/>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4" name="AutoShape 21">
              <a:extLst>
                <a:ext uri="{FF2B5EF4-FFF2-40B4-BE49-F238E27FC236}">
                  <a16:creationId xmlns:a16="http://schemas.microsoft.com/office/drawing/2014/main" id="{297C7BB5-5027-BA48-ABFA-8538C706553E}"/>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5" name="AutoShape 22">
              <a:extLst>
                <a:ext uri="{FF2B5EF4-FFF2-40B4-BE49-F238E27FC236}">
                  <a16:creationId xmlns:a16="http://schemas.microsoft.com/office/drawing/2014/main" id="{9B6B574D-9C29-134C-BA5F-984C9F4DF6D6}"/>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6" name="AutoShape 23">
              <a:extLst>
                <a:ext uri="{FF2B5EF4-FFF2-40B4-BE49-F238E27FC236}">
                  <a16:creationId xmlns:a16="http://schemas.microsoft.com/office/drawing/2014/main" id="{50C09002-4EF6-5347-91D8-4992A5A97B69}"/>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7" name="AutoShape 24">
              <a:extLst>
                <a:ext uri="{FF2B5EF4-FFF2-40B4-BE49-F238E27FC236}">
                  <a16:creationId xmlns:a16="http://schemas.microsoft.com/office/drawing/2014/main" id="{B9C36E4E-201F-CE47-BDF1-71AF36FEE4E2}"/>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8" name="AutoShape 25">
              <a:extLst>
                <a:ext uri="{FF2B5EF4-FFF2-40B4-BE49-F238E27FC236}">
                  <a16:creationId xmlns:a16="http://schemas.microsoft.com/office/drawing/2014/main" id="{05F17870-DB1B-2842-98BF-4684865704BA}"/>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29" name="Group 128">
            <a:extLst>
              <a:ext uri="{FF2B5EF4-FFF2-40B4-BE49-F238E27FC236}">
                <a16:creationId xmlns:a16="http://schemas.microsoft.com/office/drawing/2014/main" id="{A2220EFA-ACE7-A34E-A59D-211A3AFE52CB}"/>
              </a:ext>
            </a:extLst>
          </p:cNvPr>
          <p:cNvGrpSpPr>
            <a:grpSpLocks noChangeAspect="1"/>
          </p:cNvGrpSpPr>
          <p:nvPr/>
        </p:nvGrpSpPr>
        <p:grpSpPr>
          <a:xfrm>
            <a:off x="1447800" y="3886200"/>
            <a:ext cx="398835" cy="585216"/>
            <a:chOff x="5715000" y="2514600"/>
            <a:chExt cx="846138" cy="1327728"/>
          </a:xfrm>
        </p:grpSpPr>
        <p:sp>
          <p:nvSpPr>
            <p:cNvPr id="130" name="Freeform 11">
              <a:extLst>
                <a:ext uri="{FF2B5EF4-FFF2-40B4-BE49-F238E27FC236}">
                  <a16:creationId xmlns:a16="http://schemas.microsoft.com/office/drawing/2014/main" id="{A5320B6B-6AC6-C84A-AD2C-7BA605C370E3}"/>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1" name="Freeform 12">
              <a:extLst>
                <a:ext uri="{FF2B5EF4-FFF2-40B4-BE49-F238E27FC236}">
                  <a16:creationId xmlns:a16="http://schemas.microsoft.com/office/drawing/2014/main" id="{8C25907D-B04E-F245-8E8F-574DEE79A430}"/>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2" name="Freeform 13">
              <a:extLst>
                <a:ext uri="{FF2B5EF4-FFF2-40B4-BE49-F238E27FC236}">
                  <a16:creationId xmlns:a16="http://schemas.microsoft.com/office/drawing/2014/main" id="{660BBF3C-3B7B-AB45-8188-563042AEBA99}"/>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3" name="Freeform 14">
              <a:extLst>
                <a:ext uri="{FF2B5EF4-FFF2-40B4-BE49-F238E27FC236}">
                  <a16:creationId xmlns:a16="http://schemas.microsoft.com/office/drawing/2014/main" id="{BFAFC004-5E56-A740-B80C-D0E8E4C2AD0E}"/>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4" name="Freeform 15">
              <a:extLst>
                <a:ext uri="{FF2B5EF4-FFF2-40B4-BE49-F238E27FC236}">
                  <a16:creationId xmlns:a16="http://schemas.microsoft.com/office/drawing/2014/main" id="{51E0FB92-5340-DC49-866E-79E0B8EF3403}"/>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5" name="Freeform 16">
              <a:extLst>
                <a:ext uri="{FF2B5EF4-FFF2-40B4-BE49-F238E27FC236}">
                  <a16:creationId xmlns:a16="http://schemas.microsoft.com/office/drawing/2014/main" id="{B9156F78-9478-9442-9762-D528F1F8F36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6" name="Freeform 17">
              <a:extLst>
                <a:ext uri="{FF2B5EF4-FFF2-40B4-BE49-F238E27FC236}">
                  <a16:creationId xmlns:a16="http://schemas.microsoft.com/office/drawing/2014/main" id="{668ADB78-0A36-DE46-A8C7-FFA9127531CE}"/>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7" name="Freeform 18">
              <a:extLst>
                <a:ext uri="{FF2B5EF4-FFF2-40B4-BE49-F238E27FC236}">
                  <a16:creationId xmlns:a16="http://schemas.microsoft.com/office/drawing/2014/main" id="{6FF18B7A-F3CE-EC46-ADD8-986287EA7BCC}"/>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8" name="AutoShape 19">
              <a:extLst>
                <a:ext uri="{FF2B5EF4-FFF2-40B4-BE49-F238E27FC236}">
                  <a16:creationId xmlns:a16="http://schemas.microsoft.com/office/drawing/2014/main" id="{42E8D8B0-FE43-BF4E-8E61-0CFC0BDF6DB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9" name="AutoShape 20">
              <a:extLst>
                <a:ext uri="{FF2B5EF4-FFF2-40B4-BE49-F238E27FC236}">
                  <a16:creationId xmlns:a16="http://schemas.microsoft.com/office/drawing/2014/main" id="{99997FD7-62B2-7349-94A3-6448F74B55AD}"/>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0" name="AutoShape 21">
              <a:extLst>
                <a:ext uri="{FF2B5EF4-FFF2-40B4-BE49-F238E27FC236}">
                  <a16:creationId xmlns:a16="http://schemas.microsoft.com/office/drawing/2014/main" id="{27200909-0F19-594B-82ED-DB5D87F20733}"/>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1" name="AutoShape 22">
              <a:extLst>
                <a:ext uri="{FF2B5EF4-FFF2-40B4-BE49-F238E27FC236}">
                  <a16:creationId xmlns:a16="http://schemas.microsoft.com/office/drawing/2014/main" id="{AF3EE3A3-2347-7F49-A675-BB19F435FD4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2" name="AutoShape 23">
              <a:extLst>
                <a:ext uri="{FF2B5EF4-FFF2-40B4-BE49-F238E27FC236}">
                  <a16:creationId xmlns:a16="http://schemas.microsoft.com/office/drawing/2014/main" id="{498E3C30-1798-5047-9253-5D6F7EFB6965}"/>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3" name="AutoShape 24">
              <a:extLst>
                <a:ext uri="{FF2B5EF4-FFF2-40B4-BE49-F238E27FC236}">
                  <a16:creationId xmlns:a16="http://schemas.microsoft.com/office/drawing/2014/main" id="{971F8BC4-F286-8E47-964B-EA1226941764}"/>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4" name="AutoShape 25">
              <a:extLst>
                <a:ext uri="{FF2B5EF4-FFF2-40B4-BE49-F238E27FC236}">
                  <a16:creationId xmlns:a16="http://schemas.microsoft.com/office/drawing/2014/main" id="{5B897F45-1A40-9843-BB5E-E106533A4E03}"/>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45" name="Rectangle 75">
            <a:extLst>
              <a:ext uri="{FF2B5EF4-FFF2-40B4-BE49-F238E27FC236}">
                <a16:creationId xmlns:a16="http://schemas.microsoft.com/office/drawing/2014/main" id="{D2F3E259-F747-C74B-AB56-1F8B562F3422}"/>
              </a:ext>
            </a:extLst>
          </p:cNvPr>
          <p:cNvSpPr>
            <a:spLocks noChangeArrowheads="1"/>
          </p:cNvSpPr>
          <p:nvPr/>
        </p:nvSpPr>
        <p:spPr bwMode="auto">
          <a:xfrm>
            <a:off x="1049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6" name="Rectangle 75">
            <a:extLst>
              <a:ext uri="{FF2B5EF4-FFF2-40B4-BE49-F238E27FC236}">
                <a16:creationId xmlns:a16="http://schemas.microsoft.com/office/drawing/2014/main" id="{41D809C5-2A40-E344-83E0-1721418C3261}"/>
              </a:ext>
            </a:extLst>
          </p:cNvPr>
          <p:cNvSpPr>
            <a:spLocks noChangeArrowheads="1"/>
          </p:cNvSpPr>
          <p:nvPr/>
        </p:nvSpPr>
        <p:spPr bwMode="auto">
          <a:xfrm>
            <a:off x="5715000"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7" name="Rectangle 75">
            <a:extLst>
              <a:ext uri="{FF2B5EF4-FFF2-40B4-BE49-F238E27FC236}">
                <a16:creationId xmlns:a16="http://schemas.microsoft.com/office/drawing/2014/main" id="{B241C644-3D35-9040-ACEF-87B47FFEA05D}"/>
              </a:ext>
            </a:extLst>
          </p:cNvPr>
          <p:cNvSpPr>
            <a:spLocks noChangeArrowheads="1"/>
          </p:cNvSpPr>
          <p:nvPr/>
        </p:nvSpPr>
        <p:spPr bwMode="auto">
          <a:xfrm>
            <a:off x="8026401"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8" name="Rectangle 75">
            <a:extLst>
              <a:ext uri="{FF2B5EF4-FFF2-40B4-BE49-F238E27FC236}">
                <a16:creationId xmlns:a16="http://schemas.microsoft.com/office/drawing/2014/main" id="{FB1E1E2C-46E7-9C46-83F0-BEEDAC44B993}"/>
              </a:ext>
            </a:extLst>
          </p:cNvPr>
          <p:cNvSpPr>
            <a:spLocks noChangeArrowheads="1"/>
          </p:cNvSpPr>
          <p:nvPr/>
        </p:nvSpPr>
        <p:spPr bwMode="auto">
          <a:xfrm>
            <a:off x="2497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149" name="Group 148">
            <a:extLst>
              <a:ext uri="{FF2B5EF4-FFF2-40B4-BE49-F238E27FC236}">
                <a16:creationId xmlns:a16="http://schemas.microsoft.com/office/drawing/2014/main" id="{B8749516-CD4B-D14F-AEF1-60A0780759A6}"/>
              </a:ext>
            </a:extLst>
          </p:cNvPr>
          <p:cNvGrpSpPr>
            <a:grpSpLocks noChangeAspect="1"/>
          </p:cNvGrpSpPr>
          <p:nvPr/>
        </p:nvGrpSpPr>
        <p:grpSpPr>
          <a:xfrm>
            <a:off x="3733800" y="3886200"/>
            <a:ext cx="398835" cy="585216"/>
            <a:chOff x="5715000" y="2514600"/>
            <a:chExt cx="846138" cy="1327728"/>
          </a:xfrm>
        </p:grpSpPr>
        <p:sp>
          <p:nvSpPr>
            <p:cNvPr id="150" name="Freeform 11">
              <a:extLst>
                <a:ext uri="{FF2B5EF4-FFF2-40B4-BE49-F238E27FC236}">
                  <a16:creationId xmlns:a16="http://schemas.microsoft.com/office/drawing/2014/main" id="{26836B40-3C37-A04B-AC53-FEFA8F183F48}"/>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1" name="Freeform 12">
              <a:extLst>
                <a:ext uri="{FF2B5EF4-FFF2-40B4-BE49-F238E27FC236}">
                  <a16:creationId xmlns:a16="http://schemas.microsoft.com/office/drawing/2014/main" id="{0B250AED-97B9-CA42-A441-A66590710191}"/>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2" name="Freeform 13">
              <a:extLst>
                <a:ext uri="{FF2B5EF4-FFF2-40B4-BE49-F238E27FC236}">
                  <a16:creationId xmlns:a16="http://schemas.microsoft.com/office/drawing/2014/main" id="{76ADED56-3E1F-7148-89E5-17AAB11BF1B4}"/>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3" name="Freeform 14">
              <a:extLst>
                <a:ext uri="{FF2B5EF4-FFF2-40B4-BE49-F238E27FC236}">
                  <a16:creationId xmlns:a16="http://schemas.microsoft.com/office/drawing/2014/main" id="{930D5501-EC42-1849-99F9-B361C204A5A7}"/>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4" name="Freeform 15">
              <a:extLst>
                <a:ext uri="{FF2B5EF4-FFF2-40B4-BE49-F238E27FC236}">
                  <a16:creationId xmlns:a16="http://schemas.microsoft.com/office/drawing/2014/main" id="{498A90A1-442C-9B43-A930-8A728D3DA5BD}"/>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5" name="Freeform 16">
              <a:extLst>
                <a:ext uri="{FF2B5EF4-FFF2-40B4-BE49-F238E27FC236}">
                  <a16:creationId xmlns:a16="http://schemas.microsoft.com/office/drawing/2014/main" id="{63989E4D-D878-8943-909F-81B977199CAC}"/>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6" name="Freeform 17">
              <a:extLst>
                <a:ext uri="{FF2B5EF4-FFF2-40B4-BE49-F238E27FC236}">
                  <a16:creationId xmlns:a16="http://schemas.microsoft.com/office/drawing/2014/main" id="{836C1523-FCE9-C243-993B-38C6CB6E59D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7" name="Freeform 18">
              <a:extLst>
                <a:ext uri="{FF2B5EF4-FFF2-40B4-BE49-F238E27FC236}">
                  <a16:creationId xmlns:a16="http://schemas.microsoft.com/office/drawing/2014/main" id="{DBD769B0-60F1-2149-9BFA-F81F2E8BF731}"/>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8" name="AutoShape 19">
              <a:extLst>
                <a:ext uri="{FF2B5EF4-FFF2-40B4-BE49-F238E27FC236}">
                  <a16:creationId xmlns:a16="http://schemas.microsoft.com/office/drawing/2014/main" id="{BB42D819-B242-2B4E-85C7-D64C778B207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9" name="AutoShape 20">
              <a:extLst>
                <a:ext uri="{FF2B5EF4-FFF2-40B4-BE49-F238E27FC236}">
                  <a16:creationId xmlns:a16="http://schemas.microsoft.com/office/drawing/2014/main" id="{E6745B75-DF4E-CE40-B941-055F3462BE78}"/>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0" name="AutoShape 21">
              <a:extLst>
                <a:ext uri="{FF2B5EF4-FFF2-40B4-BE49-F238E27FC236}">
                  <a16:creationId xmlns:a16="http://schemas.microsoft.com/office/drawing/2014/main" id="{80867E63-1D8F-6544-BC56-1C818E6DE971}"/>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1" name="AutoShape 22">
              <a:extLst>
                <a:ext uri="{FF2B5EF4-FFF2-40B4-BE49-F238E27FC236}">
                  <a16:creationId xmlns:a16="http://schemas.microsoft.com/office/drawing/2014/main" id="{EB40D3BD-1522-F640-8646-1EAE51FF72D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2" name="AutoShape 23">
              <a:extLst>
                <a:ext uri="{FF2B5EF4-FFF2-40B4-BE49-F238E27FC236}">
                  <a16:creationId xmlns:a16="http://schemas.microsoft.com/office/drawing/2014/main" id="{809EF607-44E7-8646-8EAA-BF620364DDA2}"/>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3" name="AutoShape 24">
              <a:extLst>
                <a:ext uri="{FF2B5EF4-FFF2-40B4-BE49-F238E27FC236}">
                  <a16:creationId xmlns:a16="http://schemas.microsoft.com/office/drawing/2014/main" id="{A5196EEE-2B68-C24C-AE30-C2758BD8E18F}"/>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4" name="AutoShape 25">
              <a:extLst>
                <a:ext uri="{FF2B5EF4-FFF2-40B4-BE49-F238E27FC236}">
                  <a16:creationId xmlns:a16="http://schemas.microsoft.com/office/drawing/2014/main" id="{2EFE5CD5-A7D4-F549-91D5-838926EDA5B0}"/>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65" name="Rectangle 75">
            <a:extLst>
              <a:ext uri="{FF2B5EF4-FFF2-40B4-BE49-F238E27FC236}">
                <a16:creationId xmlns:a16="http://schemas.microsoft.com/office/drawing/2014/main" id="{9CA457EA-621D-2945-A747-008310B4642D}"/>
              </a:ext>
            </a:extLst>
          </p:cNvPr>
          <p:cNvSpPr>
            <a:spLocks noChangeArrowheads="1"/>
          </p:cNvSpPr>
          <p:nvPr/>
        </p:nvSpPr>
        <p:spPr bwMode="auto">
          <a:xfrm>
            <a:off x="3335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67" name="Rectangle 75">
            <a:extLst>
              <a:ext uri="{FF2B5EF4-FFF2-40B4-BE49-F238E27FC236}">
                <a16:creationId xmlns:a16="http://schemas.microsoft.com/office/drawing/2014/main" id="{2BFAC9E1-3EE1-7343-8725-46CE4F6F0838}"/>
              </a:ext>
            </a:extLst>
          </p:cNvPr>
          <p:cNvSpPr>
            <a:spLocks noChangeArrowheads="1"/>
          </p:cNvSpPr>
          <p:nvPr/>
        </p:nvSpPr>
        <p:spPr bwMode="auto">
          <a:xfrm>
            <a:off x="7840139" y="432977"/>
            <a:ext cx="1049862"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dirty="0">
                <a:latin typeface="Arial" charset="0"/>
              </a:rPr>
              <a:t>Maraviroc</a:t>
            </a:r>
          </a:p>
        </p:txBody>
      </p:sp>
      <p:sp>
        <p:nvSpPr>
          <p:cNvPr id="169" name="Rectangle 75">
            <a:extLst>
              <a:ext uri="{FF2B5EF4-FFF2-40B4-BE49-F238E27FC236}">
                <a16:creationId xmlns:a16="http://schemas.microsoft.com/office/drawing/2014/main" id="{19769908-3548-E542-BC73-10E6F1631CA4}"/>
              </a:ext>
            </a:extLst>
          </p:cNvPr>
          <p:cNvSpPr>
            <a:spLocks noChangeArrowheads="1"/>
          </p:cNvSpPr>
          <p:nvPr/>
        </p:nvSpPr>
        <p:spPr bwMode="auto">
          <a:xfrm>
            <a:off x="7086600"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70" name="Striped Right Arrow 169">
            <a:extLst>
              <a:ext uri="{FF2B5EF4-FFF2-40B4-BE49-F238E27FC236}">
                <a16:creationId xmlns:a16="http://schemas.microsoft.com/office/drawing/2014/main" id="{822B46A8-B4CB-1147-BB49-3EBFFD8B8D0F}"/>
              </a:ext>
            </a:extLst>
          </p:cNvPr>
          <p:cNvSpPr/>
          <p:nvPr/>
        </p:nvSpPr>
        <p:spPr>
          <a:xfrm rot="6877652">
            <a:off x="476828" y="3387664"/>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2" name="Striped Right Arrow 171">
            <a:extLst>
              <a:ext uri="{FF2B5EF4-FFF2-40B4-BE49-F238E27FC236}">
                <a16:creationId xmlns:a16="http://schemas.microsoft.com/office/drawing/2014/main" id="{29F0C31C-BD30-B348-A843-4436EC458B67}"/>
              </a:ext>
            </a:extLst>
          </p:cNvPr>
          <p:cNvSpPr/>
          <p:nvPr/>
        </p:nvSpPr>
        <p:spPr>
          <a:xfrm rot="14722348" flipH="1">
            <a:off x="3452446"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Striped Right Arrow 172">
            <a:extLst>
              <a:ext uri="{FF2B5EF4-FFF2-40B4-BE49-F238E27FC236}">
                <a16:creationId xmlns:a16="http://schemas.microsoft.com/office/drawing/2014/main" id="{8D95766F-1EBF-4041-AF2D-F9B0221E329F}"/>
              </a:ext>
            </a:extLst>
          </p:cNvPr>
          <p:cNvSpPr/>
          <p:nvPr/>
        </p:nvSpPr>
        <p:spPr>
          <a:xfrm rot="14722348" flipH="1">
            <a:off x="5763848"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4" name="Striped Right Arrow 173">
            <a:extLst>
              <a:ext uri="{FF2B5EF4-FFF2-40B4-BE49-F238E27FC236}">
                <a16:creationId xmlns:a16="http://schemas.microsoft.com/office/drawing/2014/main" id="{47AC6468-4ED0-014E-8EF1-DC6CBF5C8EB8}"/>
              </a:ext>
            </a:extLst>
          </p:cNvPr>
          <p:cNvSpPr/>
          <p:nvPr/>
        </p:nvSpPr>
        <p:spPr>
          <a:xfrm rot="6877652">
            <a:off x="5069583" y="3412603"/>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5" name="Striped Right Arrow 174">
            <a:extLst>
              <a:ext uri="{FF2B5EF4-FFF2-40B4-BE49-F238E27FC236}">
                <a16:creationId xmlns:a16="http://schemas.microsoft.com/office/drawing/2014/main" id="{91186A56-C779-AB4F-8411-A67C7655E78C}"/>
              </a:ext>
            </a:extLst>
          </p:cNvPr>
          <p:cNvSpPr/>
          <p:nvPr/>
        </p:nvSpPr>
        <p:spPr>
          <a:xfrm rot="5400000">
            <a:off x="7143913" y="3412604"/>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6" name="Striped Right Arrow 175">
            <a:extLst>
              <a:ext uri="{FF2B5EF4-FFF2-40B4-BE49-F238E27FC236}">
                <a16:creationId xmlns:a16="http://schemas.microsoft.com/office/drawing/2014/main" id="{0A3A6467-FB54-104F-AE4B-359E82B3FE2C}"/>
              </a:ext>
            </a:extLst>
          </p:cNvPr>
          <p:cNvSpPr/>
          <p:nvPr/>
        </p:nvSpPr>
        <p:spPr>
          <a:xfrm rot="16200000" flipH="1">
            <a:off x="8202250"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5435779F-2ACF-B946-9446-E6AF0D75C194}"/>
                  </a:ext>
                </a:extLst>
              </p14:cNvPr>
              <p14:cNvContentPartPr/>
              <p14:nvPr/>
            </p14:nvContentPartPr>
            <p14:xfrm>
              <a:off x="159613" y="-1691987"/>
              <a:ext cx="360" cy="360"/>
            </p14:xfrm>
          </p:contentPart>
        </mc:Choice>
        <mc:Fallback xmlns="">
          <p:pic>
            <p:nvPicPr>
              <p:cNvPr id="15" name="Ink 14">
                <a:extLst>
                  <a:ext uri="{FF2B5EF4-FFF2-40B4-BE49-F238E27FC236}">
                    <a16:creationId xmlns:a16="http://schemas.microsoft.com/office/drawing/2014/main" id="{5435779F-2ACF-B946-9446-E6AF0D75C194}"/>
                  </a:ext>
                </a:extLst>
              </p:cNvPr>
              <p:cNvPicPr/>
              <p:nvPr/>
            </p:nvPicPr>
            <p:blipFill>
              <a:blip r:embed="rId9"/>
              <a:stretch>
                <a:fillRect/>
              </a:stretch>
            </p:blipFill>
            <p:spPr>
              <a:xfrm>
                <a:off x="150613" y="-170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3A404178-9708-774B-B3E3-D954A49509AE}"/>
                  </a:ext>
                </a:extLst>
              </p14:cNvPr>
              <p14:cNvContentPartPr/>
              <p14:nvPr/>
            </p14:nvContentPartPr>
            <p14:xfrm>
              <a:off x="118213" y="-1796613"/>
              <a:ext cx="360" cy="360"/>
            </p14:xfrm>
          </p:contentPart>
        </mc:Choice>
        <mc:Fallback xmlns="">
          <p:pic>
            <p:nvPicPr>
              <p:cNvPr id="19" name="Ink 18">
                <a:extLst>
                  <a:ext uri="{FF2B5EF4-FFF2-40B4-BE49-F238E27FC236}">
                    <a16:creationId xmlns:a16="http://schemas.microsoft.com/office/drawing/2014/main" id="{3A404178-9708-774B-B3E3-D954A49509AE}"/>
                  </a:ext>
                </a:extLst>
              </p:cNvPr>
              <p:cNvPicPr/>
              <p:nvPr/>
            </p:nvPicPr>
            <p:blipFill>
              <a:blip r:embed="rId9"/>
              <a:stretch>
                <a:fillRect/>
              </a:stretch>
            </p:blipFill>
            <p:spPr>
              <a:xfrm>
                <a:off x="109213" y="-1805613"/>
                <a:ext cx="18000" cy="18000"/>
              </a:xfrm>
              <a:prstGeom prst="rect">
                <a:avLst/>
              </a:prstGeom>
            </p:spPr>
          </p:pic>
        </mc:Fallback>
      </mc:AlternateContent>
      <p:sp>
        <p:nvSpPr>
          <p:cNvPr id="186" name="Rectangle 185">
            <a:extLst>
              <a:ext uri="{FF2B5EF4-FFF2-40B4-BE49-F238E27FC236}">
                <a16:creationId xmlns:a16="http://schemas.microsoft.com/office/drawing/2014/main" id="{593EB2C5-F1E8-3448-B1DF-337EE4543E5C}"/>
              </a:ext>
            </a:extLst>
          </p:cNvPr>
          <p:cNvSpPr/>
          <p:nvPr/>
        </p:nvSpPr>
        <p:spPr>
          <a:xfrm>
            <a:off x="516468" y="1415137"/>
            <a:ext cx="1583266" cy="7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Clr>
                <a:srgbClr val="00B050"/>
              </a:buClr>
              <a:buSzPct val="125000"/>
              <a:buFont typeface="Wingdings" pitchFamily="2" charset="2"/>
              <a:buChar char="ü"/>
            </a:pPr>
            <a:r>
              <a:rPr lang="en-US" sz="2800" dirty="0">
                <a:solidFill>
                  <a:schemeClr val="bg1"/>
                </a:solidFill>
              </a:rPr>
              <a:t>d</a:t>
            </a:r>
          </a:p>
        </p:txBody>
      </p:sp>
      <p:sp>
        <p:nvSpPr>
          <p:cNvPr id="178" name="Preparation 177">
            <a:extLst>
              <a:ext uri="{FF2B5EF4-FFF2-40B4-BE49-F238E27FC236}">
                <a16:creationId xmlns:a16="http://schemas.microsoft.com/office/drawing/2014/main" id="{8D73B6E1-E4C6-AB43-A8FA-F22205A7BF7E}"/>
              </a:ext>
            </a:extLst>
          </p:cNvPr>
          <p:cNvSpPr>
            <a:spLocks noChangeAspect="1"/>
          </p:cNvSpPr>
          <p:nvPr/>
        </p:nvSpPr>
        <p:spPr>
          <a:xfrm>
            <a:off x="477235"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9" name="Preparation 178">
            <a:extLst>
              <a:ext uri="{FF2B5EF4-FFF2-40B4-BE49-F238E27FC236}">
                <a16:creationId xmlns:a16="http://schemas.microsoft.com/office/drawing/2014/main" id="{EEB0DB6A-0F9A-D143-A4EE-03031F8AA30B}"/>
              </a:ext>
            </a:extLst>
          </p:cNvPr>
          <p:cNvSpPr>
            <a:spLocks noChangeAspect="1"/>
          </p:cNvSpPr>
          <p:nvPr/>
        </p:nvSpPr>
        <p:spPr>
          <a:xfrm>
            <a:off x="2760134"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0" name="Preparation 179">
            <a:extLst>
              <a:ext uri="{FF2B5EF4-FFF2-40B4-BE49-F238E27FC236}">
                <a16:creationId xmlns:a16="http://schemas.microsoft.com/office/drawing/2014/main" id="{05BBA934-9BE4-B14D-955A-9CA381925AAF}"/>
              </a:ext>
            </a:extLst>
          </p:cNvPr>
          <p:cNvSpPr>
            <a:spLocks noChangeAspect="1"/>
          </p:cNvSpPr>
          <p:nvPr/>
        </p:nvSpPr>
        <p:spPr>
          <a:xfrm>
            <a:off x="5029203"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1" name="Preparation 180">
            <a:extLst>
              <a:ext uri="{FF2B5EF4-FFF2-40B4-BE49-F238E27FC236}">
                <a16:creationId xmlns:a16="http://schemas.microsoft.com/office/drawing/2014/main" id="{D7FD19FC-776F-B042-8907-7F858F5B2E52}"/>
              </a:ext>
            </a:extLst>
          </p:cNvPr>
          <p:cNvSpPr>
            <a:spLocks noChangeAspect="1"/>
          </p:cNvSpPr>
          <p:nvPr/>
        </p:nvSpPr>
        <p:spPr>
          <a:xfrm>
            <a:off x="7315203"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2" name="Preparation 181">
            <a:extLst>
              <a:ext uri="{FF2B5EF4-FFF2-40B4-BE49-F238E27FC236}">
                <a16:creationId xmlns:a16="http://schemas.microsoft.com/office/drawing/2014/main" id="{502D4F74-7138-8F42-BED4-336B9289FEC2}"/>
              </a:ext>
            </a:extLst>
          </p:cNvPr>
          <p:cNvSpPr>
            <a:spLocks noChangeAspect="1"/>
          </p:cNvSpPr>
          <p:nvPr/>
        </p:nvSpPr>
        <p:spPr>
          <a:xfrm>
            <a:off x="8215771"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3" name="Preparation 182">
            <a:extLst>
              <a:ext uri="{FF2B5EF4-FFF2-40B4-BE49-F238E27FC236}">
                <a16:creationId xmlns:a16="http://schemas.microsoft.com/office/drawing/2014/main" id="{625483F5-3236-8844-AC70-85DF665EAC9E}"/>
              </a:ext>
            </a:extLst>
          </p:cNvPr>
          <p:cNvSpPr>
            <a:spLocks noChangeAspect="1"/>
          </p:cNvSpPr>
          <p:nvPr/>
        </p:nvSpPr>
        <p:spPr>
          <a:xfrm>
            <a:off x="7910970"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4" name="Rectangle 75">
            <a:extLst>
              <a:ext uri="{FF2B5EF4-FFF2-40B4-BE49-F238E27FC236}">
                <a16:creationId xmlns:a16="http://schemas.microsoft.com/office/drawing/2014/main" id="{0DCA197B-BA34-1B46-9D50-AABCA1A17F25}"/>
              </a:ext>
            </a:extLst>
          </p:cNvPr>
          <p:cNvSpPr>
            <a:spLocks noChangeArrowheads="1"/>
          </p:cNvSpPr>
          <p:nvPr/>
        </p:nvSpPr>
        <p:spPr bwMode="auto">
          <a:xfrm>
            <a:off x="4910671" y="46409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85" name="Preparation 184">
            <a:extLst>
              <a:ext uri="{FF2B5EF4-FFF2-40B4-BE49-F238E27FC236}">
                <a16:creationId xmlns:a16="http://schemas.microsoft.com/office/drawing/2014/main" id="{720BBAF3-050B-8047-8AE0-595A90101534}"/>
              </a:ext>
            </a:extLst>
          </p:cNvPr>
          <p:cNvSpPr>
            <a:spLocks noChangeAspect="1"/>
          </p:cNvSpPr>
          <p:nvPr/>
        </p:nvSpPr>
        <p:spPr>
          <a:xfrm>
            <a:off x="8529040"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89" name="Straight Connector 188">
            <a:extLst>
              <a:ext uri="{FF2B5EF4-FFF2-40B4-BE49-F238E27FC236}">
                <a16:creationId xmlns:a16="http://schemas.microsoft.com/office/drawing/2014/main" id="{DCEA92D4-DCE6-3404-3B98-EA8DF0B3EC73}"/>
              </a:ext>
            </a:extLst>
          </p:cNvPr>
          <p:cNvCxnSpPr>
            <a:cxnSpLocks/>
          </p:cNvCxnSpPr>
          <p:nvPr/>
        </p:nvCxnSpPr>
        <p:spPr>
          <a:xfrm flipH="1" flipV="1">
            <a:off x="418481" y="3799824"/>
            <a:ext cx="457200"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DB43A323-B687-8F7F-FFE6-36A56E781771}"/>
              </a:ext>
            </a:extLst>
          </p:cNvPr>
          <p:cNvCxnSpPr>
            <a:cxnSpLocks/>
          </p:cNvCxnSpPr>
          <p:nvPr/>
        </p:nvCxnSpPr>
        <p:spPr>
          <a:xfrm flipH="1" flipV="1">
            <a:off x="418481" y="3841387"/>
            <a:ext cx="457200"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1" name="Rectangle 75">
            <a:extLst>
              <a:ext uri="{FF2B5EF4-FFF2-40B4-BE49-F238E27FC236}">
                <a16:creationId xmlns:a16="http://schemas.microsoft.com/office/drawing/2014/main" id="{EF5B15F2-A607-6F3E-4017-95B1B33E53FE}"/>
              </a:ext>
            </a:extLst>
          </p:cNvPr>
          <p:cNvSpPr>
            <a:spLocks noChangeArrowheads="1"/>
          </p:cNvSpPr>
          <p:nvPr/>
        </p:nvSpPr>
        <p:spPr bwMode="auto">
          <a:xfrm>
            <a:off x="2976533" y="1530275"/>
            <a:ext cx="915515" cy="435596"/>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2000" b="1" dirty="0">
                <a:solidFill>
                  <a:schemeClr val="tx1">
                    <a:lumMod val="65000"/>
                    <a:lumOff val="35000"/>
                  </a:schemeClr>
                </a:solidFill>
                <a:latin typeface="Arial" charset="0"/>
              </a:rPr>
              <a:t>No</a:t>
            </a:r>
          </a:p>
        </p:txBody>
      </p:sp>
      <p:sp>
        <p:nvSpPr>
          <p:cNvPr id="192" name="Rectangle 75">
            <a:extLst>
              <a:ext uri="{FF2B5EF4-FFF2-40B4-BE49-F238E27FC236}">
                <a16:creationId xmlns:a16="http://schemas.microsoft.com/office/drawing/2014/main" id="{00404AF6-4174-E4E5-CAC3-A1E01FD7E5B9}"/>
              </a:ext>
            </a:extLst>
          </p:cNvPr>
          <p:cNvSpPr>
            <a:spLocks noChangeArrowheads="1"/>
          </p:cNvSpPr>
          <p:nvPr/>
        </p:nvSpPr>
        <p:spPr bwMode="auto">
          <a:xfrm>
            <a:off x="5312409" y="1530275"/>
            <a:ext cx="915515" cy="435596"/>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2000" b="1" dirty="0">
                <a:solidFill>
                  <a:schemeClr val="tx1">
                    <a:lumMod val="65000"/>
                    <a:lumOff val="35000"/>
                  </a:schemeClr>
                </a:solidFill>
                <a:latin typeface="Arial" charset="0"/>
              </a:rPr>
              <a:t>No</a:t>
            </a:r>
          </a:p>
        </p:txBody>
      </p:sp>
      <p:sp>
        <p:nvSpPr>
          <p:cNvPr id="193" name="Rectangle 75">
            <a:extLst>
              <a:ext uri="{FF2B5EF4-FFF2-40B4-BE49-F238E27FC236}">
                <a16:creationId xmlns:a16="http://schemas.microsoft.com/office/drawing/2014/main" id="{1E642D7B-1F7F-172C-BBE6-B1407E627506}"/>
              </a:ext>
            </a:extLst>
          </p:cNvPr>
          <p:cNvSpPr>
            <a:spLocks noChangeArrowheads="1"/>
          </p:cNvSpPr>
          <p:nvPr/>
        </p:nvSpPr>
        <p:spPr bwMode="auto">
          <a:xfrm>
            <a:off x="7531907" y="1530275"/>
            <a:ext cx="915515" cy="435596"/>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2000" b="1" dirty="0">
                <a:solidFill>
                  <a:schemeClr val="tx1">
                    <a:lumMod val="65000"/>
                    <a:lumOff val="35000"/>
                  </a:schemeClr>
                </a:solidFill>
                <a:latin typeface="Arial" charset="0"/>
              </a:rPr>
              <a:t>No</a:t>
            </a:r>
          </a:p>
        </p:txBody>
      </p:sp>
      <p:sp>
        <p:nvSpPr>
          <p:cNvPr id="187" name="Rectangle 75">
            <a:extLst>
              <a:ext uri="{FF2B5EF4-FFF2-40B4-BE49-F238E27FC236}">
                <a16:creationId xmlns:a16="http://schemas.microsoft.com/office/drawing/2014/main" id="{D7D28CE8-F121-E0DD-D23F-FAFA8144122E}"/>
              </a:ext>
            </a:extLst>
          </p:cNvPr>
          <p:cNvSpPr>
            <a:spLocks noChangeArrowheads="1"/>
          </p:cNvSpPr>
          <p:nvPr/>
        </p:nvSpPr>
        <p:spPr bwMode="auto">
          <a:xfrm>
            <a:off x="800798" y="2029665"/>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 </a:t>
            </a:r>
          </a:p>
        </p:txBody>
      </p:sp>
      <p:sp>
        <p:nvSpPr>
          <p:cNvPr id="188" name="Rectangle 75">
            <a:extLst>
              <a:ext uri="{FF2B5EF4-FFF2-40B4-BE49-F238E27FC236}">
                <a16:creationId xmlns:a16="http://schemas.microsoft.com/office/drawing/2014/main" id="{794622EF-C424-B950-B02E-23F3B844E859}"/>
              </a:ext>
            </a:extLst>
          </p:cNvPr>
          <p:cNvSpPr>
            <a:spLocks noChangeArrowheads="1"/>
          </p:cNvSpPr>
          <p:nvPr/>
        </p:nvSpPr>
        <p:spPr bwMode="auto">
          <a:xfrm>
            <a:off x="3054141" y="2029665"/>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94F8D"/>
                </a:solidFill>
                <a:latin typeface="Arial" charset="0"/>
              </a:rPr>
              <a:t>X4 </a:t>
            </a:r>
          </a:p>
        </p:txBody>
      </p:sp>
      <p:sp>
        <p:nvSpPr>
          <p:cNvPr id="194" name="Rectangle 75">
            <a:extLst>
              <a:ext uri="{FF2B5EF4-FFF2-40B4-BE49-F238E27FC236}">
                <a16:creationId xmlns:a16="http://schemas.microsoft.com/office/drawing/2014/main" id="{FD06F5FA-5633-780A-9A70-E0C082BB60C9}"/>
              </a:ext>
            </a:extLst>
          </p:cNvPr>
          <p:cNvSpPr>
            <a:spLocks noChangeArrowheads="1"/>
          </p:cNvSpPr>
          <p:nvPr/>
        </p:nvSpPr>
        <p:spPr bwMode="auto">
          <a:xfrm>
            <a:off x="8148655" y="2029665"/>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94F8D"/>
                </a:solidFill>
                <a:latin typeface="Arial" charset="0"/>
              </a:rPr>
              <a:t>X4 </a:t>
            </a:r>
          </a:p>
        </p:txBody>
      </p:sp>
      <p:sp>
        <p:nvSpPr>
          <p:cNvPr id="195" name="Rectangle 75">
            <a:extLst>
              <a:ext uri="{FF2B5EF4-FFF2-40B4-BE49-F238E27FC236}">
                <a16:creationId xmlns:a16="http://schemas.microsoft.com/office/drawing/2014/main" id="{AE39598B-66B8-7791-E9CD-6B314AC5A8FC}"/>
              </a:ext>
            </a:extLst>
          </p:cNvPr>
          <p:cNvSpPr>
            <a:spLocks noChangeArrowheads="1"/>
          </p:cNvSpPr>
          <p:nvPr/>
        </p:nvSpPr>
        <p:spPr bwMode="auto">
          <a:xfrm>
            <a:off x="7103627" y="2029665"/>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 </a:t>
            </a:r>
          </a:p>
        </p:txBody>
      </p:sp>
      <p:sp>
        <p:nvSpPr>
          <p:cNvPr id="196" name="Rectangle 75">
            <a:extLst>
              <a:ext uri="{FF2B5EF4-FFF2-40B4-BE49-F238E27FC236}">
                <a16:creationId xmlns:a16="http://schemas.microsoft.com/office/drawing/2014/main" id="{A0D557A0-FBD6-C769-1D89-99C474B1CB2B}"/>
              </a:ext>
            </a:extLst>
          </p:cNvPr>
          <p:cNvSpPr>
            <a:spLocks noChangeArrowheads="1"/>
          </p:cNvSpPr>
          <p:nvPr/>
        </p:nvSpPr>
        <p:spPr bwMode="auto">
          <a:xfrm>
            <a:off x="5351027" y="2029665"/>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a:t>
            </a:r>
            <a:r>
              <a:rPr lang="en-US" sz="1400" b="1" dirty="0">
                <a:solidFill>
                  <a:schemeClr val="tx1">
                    <a:lumMod val="75000"/>
                    <a:lumOff val="25000"/>
                  </a:schemeClr>
                </a:solidFill>
                <a:latin typeface="Arial" charset="0"/>
              </a:rPr>
              <a:t> / </a:t>
            </a:r>
            <a:r>
              <a:rPr lang="en-US" sz="1400" b="1" dirty="0">
                <a:solidFill>
                  <a:srgbClr val="7030A0"/>
                </a:solidFill>
                <a:latin typeface="Arial" charset="0"/>
              </a:rPr>
              <a:t>X4</a:t>
            </a:r>
            <a:r>
              <a:rPr lang="en-US" sz="1400" b="1" dirty="0">
                <a:solidFill>
                  <a:srgbClr val="0070C0"/>
                </a:solidFill>
                <a:latin typeface="Arial" charset="0"/>
              </a:rPr>
              <a:t> </a:t>
            </a:r>
          </a:p>
        </p:txBody>
      </p:sp>
    </p:spTree>
    <p:extLst>
      <p:ext uri="{BB962C8B-B14F-4D97-AF65-F5344CB8AC3E}">
        <p14:creationId xmlns:p14="http://schemas.microsoft.com/office/powerpoint/2010/main" val="1342253354"/>
      </p:ext>
    </p:extLst>
  </p:cSld>
  <p:clrMapOvr>
    <a:masterClrMapping/>
  </p:clrMapOvr>
  <mc:AlternateContent xmlns:mc="http://schemas.openxmlformats.org/markup-compatibility/2006" xmlns:p14="http://schemas.microsoft.com/office/powerpoint/2010/main">
    <mc:Choice Requires="p14">
      <p:transition spd="slow" p14:dur="1250" advTm="24672">
        <p:fade/>
      </p:transition>
    </mc:Choice>
    <mc:Fallback xmlns="">
      <p:transition spd="slow" advTm="2467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pPr fontAlgn="auto">
              <a:spcAft>
                <a:spcPts val="0"/>
              </a:spcAft>
            </a:pPr>
            <a:r>
              <a:rPr lang="en-US" dirty="0"/>
              <a:t>Key Clinical Trials</a:t>
            </a:r>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103448817"/>
      </p:ext>
    </p:extLst>
  </p:cSld>
  <p:clrMapOvr>
    <a:masterClrMapping/>
  </p:clrMapOvr>
  <p:transition spd="slow" advTm="99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a:lstStyle/>
          <a:p>
            <a:r>
              <a:rPr lang="en-US" dirty="0"/>
              <a:t>Maraviroc: Summary of Key Studies</a:t>
            </a:r>
          </a:p>
        </p:txBody>
      </p:sp>
      <p:sp>
        <p:nvSpPr>
          <p:cNvPr id="6" name="Text Placeholder 5">
            <a:extLst>
              <a:ext uri="{FF2B5EF4-FFF2-40B4-BE49-F238E27FC236}">
                <a16:creationId xmlns:a16="http://schemas.microsoft.com/office/drawing/2014/main" id="{69634D02-E6A4-A04B-AD60-3F366369E7DA}"/>
              </a:ext>
            </a:extLst>
          </p:cNvPr>
          <p:cNvSpPr>
            <a:spLocks noGrp="1"/>
          </p:cNvSpPr>
          <p:nvPr>
            <p:ph type="body" sz="quarter" idx="14"/>
          </p:nvPr>
        </p:nvSpPr>
        <p:spPr>
          <a:xfrm>
            <a:off x="193559" y="4579951"/>
            <a:ext cx="7862505" cy="506400"/>
          </a:xfrm>
        </p:spPr>
        <p:txBody>
          <a:bodyPr/>
          <a:lstStyle/>
          <a:p>
            <a:r>
              <a:rPr lang="en-US" sz="800" baseline="30000" dirty="0"/>
              <a:t>1</a:t>
            </a:r>
            <a:r>
              <a:rPr lang="nb-NO" sz="800" dirty="0">
                <a:latin typeface="Arial" pitchFamily="31" charset="0"/>
              </a:rPr>
              <a:t>Cooper DA, et al. J </a:t>
            </a:r>
            <a:r>
              <a:rPr lang="nb-NO" sz="800" dirty="0" err="1">
                <a:latin typeface="Arial" pitchFamily="31" charset="0"/>
              </a:rPr>
              <a:t>Infect</a:t>
            </a:r>
            <a:r>
              <a:rPr lang="nb-NO" sz="800" dirty="0">
                <a:latin typeface="Arial" pitchFamily="31" charset="0"/>
              </a:rPr>
              <a:t> Dis. 2010;201:803-13.</a:t>
            </a:r>
            <a:br>
              <a:rPr lang="nb-NO" sz="800" dirty="0">
                <a:latin typeface="Arial" pitchFamily="31" charset="0"/>
              </a:rPr>
            </a:br>
            <a:r>
              <a:rPr lang="en-US" sz="800" baseline="30000" dirty="0">
                <a:latin typeface="Arial" panose="020B0604020202020204" pitchFamily="34" charset="0"/>
                <a:cs typeface="Arial" panose="020B0604020202020204" pitchFamily="34" charset="0"/>
              </a:rPr>
              <a:t>2</a:t>
            </a:r>
            <a:r>
              <a:rPr lang="en-US" sz="800" dirty="0">
                <a:latin typeface="Arial" pitchFamily="31" charset="0"/>
              </a:rPr>
              <a:t>Gulick RM, et al. </a:t>
            </a:r>
            <a:r>
              <a:rPr lang="is-IS" sz="800" dirty="0">
                <a:latin typeface="Arial" pitchFamily="31" charset="0"/>
              </a:rPr>
              <a:t>N Engl J Med. 2008;359:1429-41.</a:t>
            </a:r>
            <a:r>
              <a:rPr lang="en-US" sz="800" dirty="0">
                <a:latin typeface="Arial" pitchFamily="31" charset="0"/>
              </a:rPr>
              <a:t> </a:t>
            </a:r>
            <a:br>
              <a:rPr lang="en-US" sz="800" dirty="0">
                <a:latin typeface="Arial" pitchFamily="31" charset="0"/>
              </a:rPr>
            </a:br>
            <a:r>
              <a:rPr lang="en-US" sz="800" baseline="30000" dirty="0">
                <a:latin typeface="Arial" panose="020B0604020202020204" pitchFamily="34" charset="0"/>
                <a:cs typeface="Arial" panose="020B0604020202020204" pitchFamily="34" charset="0"/>
              </a:rPr>
              <a:t>3</a:t>
            </a:r>
            <a:r>
              <a:rPr lang="en-US" sz="800" dirty="0"/>
              <a:t>Katlama C, et al. J </a:t>
            </a:r>
            <a:r>
              <a:rPr lang="en-US" sz="800" dirty="0" err="1"/>
              <a:t>Antimicrob</a:t>
            </a:r>
            <a:r>
              <a:rPr lang="en-US" sz="800" dirty="0"/>
              <a:t> Chemother. 2014;69:1648-52.</a:t>
            </a:r>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a:normAutofit/>
          </a:bodyPr>
          <a:lstStyle/>
          <a:p>
            <a:pPr>
              <a:spcBef>
                <a:spcPts val="1800"/>
              </a:spcBef>
            </a:pPr>
            <a:r>
              <a:rPr lang="en-US" b="1" dirty="0">
                <a:latin typeface="Arial" panose="020B0604020202020204" pitchFamily="34" charset="0"/>
                <a:cs typeface="Arial" panose="020B0604020202020204" pitchFamily="34" charset="0"/>
              </a:rPr>
              <a:t>Trials in Treatment Naïve</a:t>
            </a:r>
          </a:p>
          <a:p>
            <a:pPr lvl="1"/>
            <a:r>
              <a:rPr lang="en-US" sz="1400" baseline="60000" dirty="0">
                <a:solidFill>
                  <a:srgbClr val="0070C0"/>
                </a:solidFill>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MERIT: Maraviroc (QD or BID + ZDV-3TC versus Efavirenz + ZDV-3TC)</a:t>
            </a:r>
          </a:p>
          <a:p>
            <a:pPr lvl="2">
              <a:buClr>
                <a:srgbClr val="0070C0"/>
              </a:buClr>
            </a:pPr>
            <a:r>
              <a:rPr lang="en-US" dirty="0">
                <a:solidFill>
                  <a:srgbClr val="0070C0"/>
                </a:solidFill>
                <a:latin typeface="Arial" panose="020B0604020202020204" pitchFamily="34" charset="0"/>
                <a:cs typeface="Arial" panose="020B0604020202020204" pitchFamily="34" charset="0"/>
              </a:rPr>
              <a:t>Maraviroc inferior to efavirenz for virologic suppression</a:t>
            </a:r>
          </a:p>
          <a:p>
            <a:pPr>
              <a:spcBef>
                <a:spcPts val="1800"/>
              </a:spcBef>
            </a:pPr>
            <a:r>
              <a:rPr lang="en-US" b="1" dirty="0">
                <a:latin typeface="Arial" panose="020B0604020202020204" pitchFamily="34" charset="0"/>
                <a:cs typeface="Arial" panose="020B0604020202020204" pitchFamily="34" charset="0"/>
              </a:rPr>
              <a:t>Trials In Treatment-Experienced Persons</a:t>
            </a:r>
          </a:p>
          <a:p>
            <a:pPr lvl="1"/>
            <a:r>
              <a:rPr lang="en-US" sz="1400" baseline="60000" dirty="0">
                <a:solidFill>
                  <a:srgbClr val="0070C0"/>
                </a:solidFill>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MOTIVATE 1 &amp; MOTIVATE 2: Maraviroc (QD or BID) + OBT</a:t>
            </a:r>
          </a:p>
          <a:p>
            <a:pPr lvl="2">
              <a:buClr>
                <a:srgbClr val="0070C0"/>
              </a:buClr>
            </a:pPr>
            <a:r>
              <a:rPr lang="en-US" dirty="0">
                <a:solidFill>
                  <a:srgbClr val="0070C0"/>
                </a:solidFill>
                <a:latin typeface="Arial" panose="020B0604020202020204" pitchFamily="34" charset="0"/>
                <a:cs typeface="Arial" panose="020B0604020202020204" pitchFamily="34" charset="0"/>
              </a:rPr>
              <a:t>Maraviroc + OBT </a:t>
            </a:r>
            <a:r>
              <a:rPr lang="en-US"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significantly greater virologic suppression than OBT alone</a:t>
            </a:r>
          </a:p>
          <a:p>
            <a:pPr>
              <a:spcBef>
                <a:spcPts val="1800"/>
              </a:spcBef>
            </a:pPr>
            <a:r>
              <a:rPr lang="en-US" b="1" dirty="0">
                <a:latin typeface="Arial" panose="020B0604020202020204" pitchFamily="34" charset="0"/>
                <a:cs typeface="Arial" panose="020B0604020202020204" pitchFamily="34" charset="0"/>
              </a:rPr>
              <a:t>Switch Trials</a:t>
            </a:r>
          </a:p>
          <a:p>
            <a:pPr lvl="1"/>
            <a:r>
              <a:rPr lang="en-US" sz="1400" baseline="60000" dirty="0">
                <a:solidFill>
                  <a:srgbClr val="0070C0"/>
                </a:solidFill>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ROCnRal (ARNS 157): Switch to 2-drug Maraviroc + Raltegravir</a:t>
            </a:r>
          </a:p>
          <a:p>
            <a:pPr lvl="2">
              <a:buClr>
                <a:srgbClr val="0070C0"/>
              </a:buClr>
            </a:pPr>
            <a:r>
              <a:rPr lang="en-US" dirty="0">
                <a:solidFill>
                  <a:srgbClr val="0070C0"/>
                </a:solidFill>
                <a:latin typeface="Arial" panose="020B0604020202020204" pitchFamily="34" charset="0"/>
                <a:cs typeface="Arial" panose="020B0604020202020204" pitchFamily="34" charset="0"/>
              </a:rPr>
              <a:t>In treatment-experienced patients, maraviroc + </a:t>
            </a:r>
            <a:r>
              <a:rPr lang="en-US" dirty="0" err="1">
                <a:solidFill>
                  <a:srgbClr val="0070C0"/>
                </a:solidFill>
                <a:latin typeface="Arial" panose="020B0604020202020204" pitchFamily="34" charset="0"/>
                <a:cs typeface="Arial" panose="020B0604020202020204" pitchFamily="34" charset="0"/>
              </a:rPr>
              <a:t>raltegravir</a:t>
            </a:r>
            <a:r>
              <a:rPr lang="en-US" dirty="0">
                <a:solidFill>
                  <a:srgbClr val="0070C0"/>
                </a:solidFill>
                <a:latin typeface="Arial" panose="020B0604020202020204" pitchFamily="34" charset="0"/>
                <a:cs typeface="Arial" panose="020B0604020202020204" pitchFamily="34" charset="0"/>
              </a:rPr>
              <a:t> lacked virological robustness</a:t>
            </a:r>
          </a:p>
        </p:txBody>
      </p:sp>
    </p:spTree>
    <p:extLst>
      <p:ext uri="{BB962C8B-B14F-4D97-AF65-F5344CB8AC3E}">
        <p14:creationId xmlns:p14="http://schemas.microsoft.com/office/powerpoint/2010/main" val="4189682908"/>
      </p:ext>
    </p:extLst>
  </p:cSld>
  <p:clrMapOvr>
    <a:masterClrMapping/>
  </p:clrMapOvr>
  <p:transition spd="slow" advTm="8665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0B13-9DAF-EA49-ABE2-ABECC5614826}"/>
              </a:ext>
            </a:extLst>
          </p:cNvPr>
          <p:cNvSpPr>
            <a:spLocks noGrp="1"/>
          </p:cNvSpPr>
          <p:nvPr>
            <p:ph type="title"/>
          </p:nvPr>
        </p:nvSpPr>
        <p:spPr/>
        <p:txBody>
          <a:bodyPr>
            <a:normAutofit/>
          </a:bodyPr>
          <a:lstStyle/>
          <a:p>
            <a:r>
              <a:rPr lang="en-US" sz="2000" dirty="0"/>
              <a:t>Maraviroc in Patients with Multiclass Antiretroviral Drug Resistance</a:t>
            </a:r>
            <a:br>
              <a:rPr lang="en-US" sz="2000" dirty="0"/>
            </a:br>
            <a:r>
              <a:rPr lang="en-US" sz="2000" dirty="0">
                <a:ea typeface="ＭＳ Ｐゴシック" pitchFamily="31" charset="-128"/>
                <a:cs typeface="ＭＳ Ｐゴシック" pitchFamily="31" charset="-128"/>
              </a:rPr>
              <a:t>MOTIVATE 1 and 2: Study Design </a:t>
            </a:r>
            <a:endParaRPr lang="en-US" sz="2000" dirty="0"/>
          </a:p>
        </p:txBody>
      </p:sp>
      <p:sp>
        <p:nvSpPr>
          <p:cNvPr id="3" name="Text Placeholder 2">
            <a:extLst>
              <a:ext uri="{FF2B5EF4-FFF2-40B4-BE49-F238E27FC236}">
                <a16:creationId xmlns:a16="http://schemas.microsoft.com/office/drawing/2014/main" id="{F7553C53-B84C-E24E-83D6-61A21ADD884A}"/>
              </a:ext>
            </a:extLst>
          </p:cNvPr>
          <p:cNvSpPr>
            <a:spLocks noGrp="1"/>
          </p:cNvSpPr>
          <p:nvPr>
            <p:ph type="body" sz="quarter" idx="16"/>
          </p:nvPr>
        </p:nvSpPr>
        <p:spPr>
          <a:xfrm>
            <a:off x="334864" y="4834369"/>
            <a:ext cx="7360835" cy="240026"/>
          </a:xfrm>
        </p:spPr>
        <p:txBody>
          <a:bodyPr/>
          <a:lstStyle/>
          <a:p>
            <a:r>
              <a:rPr lang="en-US" dirty="0"/>
              <a:t>Source: </a:t>
            </a:r>
            <a:r>
              <a:rPr lang="en-US" dirty="0">
                <a:latin typeface="Arial" pitchFamily="31" charset="0"/>
              </a:rPr>
              <a:t>Gulick RM, et al. </a:t>
            </a:r>
            <a:r>
              <a:rPr lang="is-IS" dirty="0">
                <a:latin typeface="Arial" pitchFamily="31" charset="0"/>
              </a:rPr>
              <a:t>N Engl J Med. 2008;359:1429-41.</a:t>
            </a:r>
            <a:endParaRPr lang="en-US" dirty="0">
              <a:latin typeface="Arial" pitchFamily="31" charset="0"/>
            </a:endParaRPr>
          </a:p>
        </p:txBody>
      </p:sp>
      <p:sp>
        <p:nvSpPr>
          <p:cNvPr id="16" name="Content Placeholder 15">
            <a:extLst>
              <a:ext uri="{FF2B5EF4-FFF2-40B4-BE49-F238E27FC236}">
                <a16:creationId xmlns:a16="http://schemas.microsoft.com/office/drawing/2014/main" id="{67BA9FD9-52CD-2842-B5AC-55211C646C64}"/>
              </a:ext>
            </a:extLst>
          </p:cNvPr>
          <p:cNvSpPr>
            <a:spLocks noGrp="1"/>
          </p:cNvSpPr>
          <p:nvPr>
            <p:ph sz="half" idx="2"/>
          </p:nvPr>
        </p:nvSpPr>
        <p:spPr>
          <a:xfrm>
            <a:off x="323851" y="1171525"/>
            <a:ext cx="4248149" cy="2926600"/>
          </a:xfrm>
        </p:spPr>
        <p:txBody>
          <a:bodyPr>
            <a:noAutofit/>
          </a:bodyPr>
          <a:lstStyle/>
          <a:p>
            <a:pPr>
              <a:lnSpc>
                <a:spcPts val="1600"/>
              </a:lnSpc>
              <a:spcBef>
                <a:spcPts val="400"/>
              </a:spcBef>
            </a:pPr>
            <a:r>
              <a:rPr lang="en-US" sz="1400" b="1" dirty="0">
                <a:latin typeface="Arial"/>
                <a:cs typeface="Arial"/>
              </a:rPr>
              <a:t>Background: </a:t>
            </a:r>
            <a:r>
              <a:rPr lang="en-US" sz="1400" dirty="0">
                <a:latin typeface="Arial"/>
                <a:cs typeface="Arial"/>
              </a:rPr>
              <a:t>Two p</a:t>
            </a:r>
            <a:r>
              <a:rPr lang="en-US" sz="1400" dirty="0"/>
              <a:t>arallel, randomized, double-blind, placebo-controlled, phase 3 trials comparing 2 does of maraviroc in treatment-experience persons </a:t>
            </a:r>
            <a:endParaRPr lang="en-US" sz="1400" b="1" dirty="0">
              <a:latin typeface="Arial"/>
              <a:cs typeface="Arial"/>
            </a:endParaRPr>
          </a:p>
          <a:p>
            <a:pPr>
              <a:lnSpc>
                <a:spcPts val="1600"/>
              </a:lnSpc>
              <a:spcBef>
                <a:spcPts val="1200"/>
              </a:spcBef>
            </a:pPr>
            <a:r>
              <a:rPr lang="en-US" sz="1400" b="1" dirty="0">
                <a:latin typeface="Arial"/>
                <a:cs typeface="Arial"/>
              </a:rPr>
              <a:t>Inclusion Criteria </a:t>
            </a:r>
          </a:p>
          <a:p>
            <a:pPr lvl="1">
              <a:lnSpc>
                <a:spcPts val="1600"/>
              </a:lnSpc>
              <a:spcBef>
                <a:spcPts val="400"/>
              </a:spcBef>
            </a:pPr>
            <a:r>
              <a:rPr lang="en-US" sz="1400" dirty="0">
                <a:latin typeface="Arial" pitchFamily="22" charset="0"/>
              </a:rPr>
              <a:t>Age ≥16 years</a:t>
            </a:r>
          </a:p>
          <a:p>
            <a:pPr lvl="1">
              <a:lnSpc>
                <a:spcPts val="1600"/>
              </a:lnSpc>
              <a:spcBef>
                <a:spcPts val="400"/>
              </a:spcBef>
            </a:pPr>
            <a:r>
              <a:rPr lang="en-US" sz="1400" dirty="0">
                <a:latin typeface="Arial" pitchFamily="22" charset="0"/>
              </a:rPr>
              <a:t>Treatment experienced</a:t>
            </a:r>
          </a:p>
          <a:p>
            <a:pPr lvl="1">
              <a:lnSpc>
                <a:spcPts val="1600"/>
              </a:lnSpc>
              <a:spcBef>
                <a:spcPts val="400"/>
              </a:spcBef>
            </a:pPr>
            <a:r>
              <a:rPr lang="en-US" sz="1400" dirty="0">
                <a:latin typeface="Arial" pitchFamily="22" charset="0"/>
              </a:rPr>
              <a:t>Resistance to ≥ 3 ARV classes</a:t>
            </a:r>
          </a:p>
          <a:p>
            <a:pPr lvl="1">
              <a:lnSpc>
                <a:spcPts val="1600"/>
              </a:lnSpc>
              <a:spcBef>
                <a:spcPts val="400"/>
              </a:spcBef>
            </a:pPr>
            <a:r>
              <a:rPr lang="en-US" sz="1400" dirty="0">
                <a:latin typeface="Arial" pitchFamily="22" charset="0"/>
              </a:rPr>
              <a:t>Only R5-tropic HIV</a:t>
            </a:r>
          </a:p>
          <a:p>
            <a:pPr lvl="1">
              <a:lnSpc>
                <a:spcPts val="1600"/>
              </a:lnSpc>
              <a:spcBef>
                <a:spcPts val="400"/>
              </a:spcBef>
            </a:pPr>
            <a:r>
              <a:rPr lang="en-US" sz="1400" dirty="0">
                <a:latin typeface="Arial" pitchFamily="22" charset="0"/>
              </a:rPr>
              <a:t>Stable ARV regimen or no regimen for ≥4 weeks with HIV RNA ≥ 5,000 copies/mL</a:t>
            </a:r>
          </a:p>
          <a:p>
            <a:pPr>
              <a:lnSpc>
                <a:spcPts val="1600"/>
              </a:lnSpc>
              <a:spcBef>
                <a:spcPts val="400"/>
              </a:spcBef>
            </a:pPr>
            <a:endParaRPr lang="en-US" sz="1400" dirty="0"/>
          </a:p>
        </p:txBody>
      </p:sp>
      <p:sp>
        <p:nvSpPr>
          <p:cNvPr id="4" name="Line 11">
            <a:extLst>
              <a:ext uri="{FF2B5EF4-FFF2-40B4-BE49-F238E27FC236}">
                <a16:creationId xmlns:a16="http://schemas.microsoft.com/office/drawing/2014/main" id="{C0405B4B-53D6-3C44-A155-41C3A6894BCB}"/>
              </a:ext>
            </a:extLst>
          </p:cNvPr>
          <p:cNvSpPr>
            <a:spLocks noChangeAspect="1" noChangeShapeType="1"/>
          </p:cNvSpPr>
          <p:nvPr/>
        </p:nvSpPr>
        <p:spPr bwMode="auto">
          <a:xfrm rot="1169337" flipV="1">
            <a:off x="4731652" y="1701206"/>
            <a:ext cx="434312" cy="1033951"/>
          </a:xfrm>
          <a:prstGeom prst="line">
            <a:avLst/>
          </a:prstGeom>
          <a:noFill/>
          <a:ln w="12700" cmpd="sng">
            <a:solidFill>
              <a:srgbClr val="000000"/>
            </a:solidFill>
            <a:round/>
            <a:headEnd/>
            <a:tailEnd type="triangle" w="med" len="med"/>
          </a:ln>
          <a:effectLst/>
        </p:spPr>
        <p:txBody>
          <a:bodyPr wrap="none" anchor="ctr">
            <a:prstTxWarp prst="textNoShape">
              <a:avLst/>
            </a:prstTxWarp>
          </a:bodyPr>
          <a:lstStyle/>
          <a:p>
            <a:endParaRPr lang="en-US" dirty="0">
              <a:latin typeface="Arial"/>
              <a:cs typeface="Arial"/>
            </a:endParaRPr>
          </a:p>
        </p:txBody>
      </p:sp>
      <p:sp>
        <p:nvSpPr>
          <p:cNvPr id="5" name="Rectangle 7">
            <a:extLst>
              <a:ext uri="{FF2B5EF4-FFF2-40B4-BE49-F238E27FC236}">
                <a16:creationId xmlns:a16="http://schemas.microsoft.com/office/drawing/2014/main" id="{A8958AD3-6EA5-1043-82D0-9466FDF02934}"/>
              </a:ext>
            </a:extLst>
          </p:cNvPr>
          <p:cNvSpPr>
            <a:spLocks noChangeArrowheads="1"/>
          </p:cNvSpPr>
          <p:nvPr/>
        </p:nvSpPr>
        <p:spPr bwMode="ltGray">
          <a:xfrm>
            <a:off x="5361635" y="1472816"/>
            <a:ext cx="3378936" cy="640080"/>
          </a:xfrm>
          <a:prstGeom prst="rect">
            <a:avLst/>
          </a:prstGeom>
          <a:solidFill>
            <a:srgbClr val="88670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Maraviroc* once daily + OBT</a:t>
            </a:r>
          </a:p>
          <a:p>
            <a:pPr algn="ctr"/>
            <a:r>
              <a:rPr lang="en-US" sz="1800" b="1" dirty="0">
                <a:solidFill>
                  <a:srgbClr val="000000"/>
                </a:solidFill>
                <a:latin typeface="Arial"/>
                <a:cs typeface="Arial"/>
              </a:rPr>
              <a:t> </a:t>
            </a:r>
            <a:r>
              <a:rPr lang="en-US" sz="1400" dirty="0">
                <a:solidFill>
                  <a:srgbClr val="000000"/>
                </a:solidFill>
                <a:latin typeface="Arial"/>
                <a:cs typeface="Arial"/>
              </a:rPr>
              <a:t>(n = 414)</a:t>
            </a:r>
          </a:p>
        </p:txBody>
      </p:sp>
      <p:sp>
        <p:nvSpPr>
          <p:cNvPr id="6" name="Rectangle 7">
            <a:extLst>
              <a:ext uri="{FF2B5EF4-FFF2-40B4-BE49-F238E27FC236}">
                <a16:creationId xmlns:a16="http://schemas.microsoft.com/office/drawing/2014/main" id="{54D2EC22-ADF6-804D-B5A0-210673539CCD}"/>
              </a:ext>
            </a:extLst>
          </p:cNvPr>
          <p:cNvSpPr>
            <a:spLocks noChangeArrowheads="1"/>
          </p:cNvSpPr>
          <p:nvPr/>
        </p:nvSpPr>
        <p:spPr bwMode="ltGray">
          <a:xfrm>
            <a:off x="5361635" y="2278208"/>
            <a:ext cx="3378936" cy="640080"/>
          </a:xfrm>
          <a:prstGeom prst="rect">
            <a:avLst/>
          </a:prstGeom>
          <a:solidFill>
            <a:srgbClr val="7E517F">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600" b="1" dirty="0">
                <a:solidFill>
                  <a:srgbClr val="000000"/>
                </a:solidFill>
                <a:latin typeface="Arial"/>
                <a:cs typeface="Arial"/>
              </a:rPr>
              <a:t>Maraviroc* twice daily + OBT </a:t>
            </a:r>
          </a:p>
          <a:p>
            <a:pPr algn="ctr">
              <a:spcBef>
                <a:spcPts val="600"/>
              </a:spcBef>
            </a:pPr>
            <a:r>
              <a:rPr lang="en-US" sz="1400" dirty="0">
                <a:solidFill>
                  <a:srgbClr val="000000"/>
                </a:solidFill>
                <a:latin typeface="Arial"/>
                <a:cs typeface="Arial"/>
              </a:rPr>
              <a:t>(n = 426)</a:t>
            </a:r>
          </a:p>
        </p:txBody>
      </p:sp>
      <p:sp>
        <p:nvSpPr>
          <p:cNvPr id="7" name="TextBox 6">
            <a:extLst>
              <a:ext uri="{FF2B5EF4-FFF2-40B4-BE49-F238E27FC236}">
                <a16:creationId xmlns:a16="http://schemas.microsoft.com/office/drawing/2014/main" id="{90D5E99D-753D-CB4F-B6C0-85F963D67E9F}"/>
              </a:ext>
            </a:extLst>
          </p:cNvPr>
          <p:cNvSpPr txBox="1">
            <a:spLocks/>
          </p:cNvSpPr>
          <p:nvPr/>
        </p:nvSpPr>
        <p:spPr>
          <a:xfrm>
            <a:off x="5361635" y="3115070"/>
            <a:ext cx="3378936" cy="640080"/>
          </a:xfrm>
          <a:prstGeom prst="rect">
            <a:avLst/>
          </a:prstGeom>
          <a:solidFill>
            <a:srgbClr val="0070C0">
              <a:alpha val="20000"/>
            </a:srgbClr>
          </a:solidFill>
          <a:ln w="9525" cmpd="sng">
            <a:solidFill>
              <a:schemeClr val="tx1"/>
            </a:solidFill>
          </a:ln>
        </p:spPr>
        <p:txBody>
          <a:bodyPr wrap="square" rtlCol="0" anchor="ctr" anchorCtr="1">
            <a:spAutoFit/>
          </a:bodyPr>
          <a:lstStyle/>
          <a:p>
            <a:pPr algn="ctr"/>
            <a:r>
              <a:rPr lang="en-US" sz="1600" b="1" dirty="0">
                <a:latin typeface="Arial"/>
              </a:rPr>
              <a:t>Placebo + OBT </a:t>
            </a:r>
          </a:p>
          <a:p>
            <a:pPr algn="ctr"/>
            <a:r>
              <a:rPr lang="en-US" sz="1400" dirty="0">
                <a:latin typeface="Arial"/>
              </a:rPr>
              <a:t>(n = 200)</a:t>
            </a:r>
          </a:p>
        </p:txBody>
      </p:sp>
      <p:sp>
        <p:nvSpPr>
          <p:cNvPr id="8" name="Line 11">
            <a:extLst>
              <a:ext uri="{FF2B5EF4-FFF2-40B4-BE49-F238E27FC236}">
                <a16:creationId xmlns:a16="http://schemas.microsoft.com/office/drawing/2014/main" id="{E65B1A9C-2F09-1F4C-ADB0-AAF46D7A97A0}"/>
              </a:ext>
            </a:extLst>
          </p:cNvPr>
          <p:cNvSpPr>
            <a:spLocks noChangeAspect="1" noChangeShapeType="1"/>
          </p:cNvSpPr>
          <p:nvPr/>
        </p:nvSpPr>
        <p:spPr bwMode="auto">
          <a:xfrm rot="20430663">
            <a:off x="4737247" y="2535717"/>
            <a:ext cx="430471" cy="1024812"/>
          </a:xfrm>
          <a:prstGeom prst="line">
            <a:avLst/>
          </a:prstGeom>
          <a:noFill/>
          <a:ln w="12700" cmpd="sng">
            <a:solidFill>
              <a:srgbClr val="000000"/>
            </a:solidFill>
            <a:round/>
            <a:headEnd/>
            <a:tailEnd type="triangle" w="med" len="med"/>
          </a:ln>
          <a:effectLst/>
        </p:spPr>
        <p:txBody>
          <a:bodyPr wrap="none" anchor="ctr">
            <a:prstTxWarp prst="textNoShape">
              <a:avLst/>
            </a:prstTxWarp>
          </a:bodyPr>
          <a:lstStyle/>
          <a:p>
            <a:endParaRPr lang="en-US" dirty="0">
              <a:latin typeface="Arial"/>
              <a:cs typeface="Arial"/>
            </a:endParaRPr>
          </a:p>
        </p:txBody>
      </p:sp>
      <p:cxnSp>
        <p:nvCxnSpPr>
          <p:cNvPr id="9" name="Straight Arrow Connector 8">
            <a:extLst>
              <a:ext uri="{FF2B5EF4-FFF2-40B4-BE49-F238E27FC236}">
                <a16:creationId xmlns:a16="http://schemas.microsoft.com/office/drawing/2014/main" id="{184DCA01-D403-AA43-92C6-35691E26D87A}"/>
              </a:ext>
            </a:extLst>
          </p:cNvPr>
          <p:cNvCxnSpPr>
            <a:cxnSpLocks/>
          </p:cNvCxnSpPr>
          <p:nvPr/>
        </p:nvCxnSpPr>
        <p:spPr>
          <a:xfrm>
            <a:off x="4586272" y="2621946"/>
            <a:ext cx="761483" cy="2"/>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AABB9EE-815C-BA40-90EA-4A6F6334942D}"/>
              </a:ext>
            </a:extLst>
          </p:cNvPr>
          <p:cNvSpPr txBox="1"/>
          <p:nvPr/>
        </p:nvSpPr>
        <p:spPr>
          <a:xfrm>
            <a:off x="326913" y="4336028"/>
            <a:ext cx="4245088" cy="430887"/>
          </a:xfrm>
          <a:prstGeom prst="rect">
            <a:avLst/>
          </a:prstGeom>
          <a:solidFill>
            <a:schemeClr val="bg1">
              <a:lumMod val="95000"/>
            </a:schemeClr>
          </a:solidFill>
        </p:spPr>
        <p:txBody>
          <a:bodyPr wrap="square" rtlCol="0">
            <a:spAutoFit/>
          </a:bodyPr>
          <a:lstStyle/>
          <a:p>
            <a:r>
              <a:rPr lang="en-US" sz="1100" b="1" dirty="0">
                <a:latin typeface="Arial"/>
              </a:rPr>
              <a:t>MOTIVATE</a:t>
            </a:r>
            <a:r>
              <a:rPr lang="en-US" sz="1100" dirty="0">
                <a:latin typeface="Arial"/>
              </a:rPr>
              <a:t> = </a:t>
            </a:r>
            <a:r>
              <a:rPr lang="en-US" sz="1100" b="1" dirty="0">
                <a:latin typeface="Arial"/>
              </a:rPr>
              <a:t>M</a:t>
            </a:r>
            <a:r>
              <a:rPr lang="en-US" sz="1100" dirty="0">
                <a:latin typeface="Arial"/>
              </a:rPr>
              <a:t>araviroc versus </a:t>
            </a:r>
            <a:r>
              <a:rPr lang="en-US" sz="1100" b="1" dirty="0">
                <a:latin typeface="Arial"/>
              </a:rPr>
              <a:t>O</a:t>
            </a:r>
            <a:r>
              <a:rPr lang="en-US" sz="1100" dirty="0">
                <a:latin typeface="Arial"/>
              </a:rPr>
              <a:t>ptimized </a:t>
            </a:r>
            <a:r>
              <a:rPr lang="en-US" sz="1100" b="1" dirty="0">
                <a:latin typeface="Arial"/>
              </a:rPr>
              <a:t>T</a:t>
            </a:r>
            <a:r>
              <a:rPr lang="en-US" sz="1100" dirty="0">
                <a:latin typeface="Arial"/>
              </a:rPr>
              <a:t>herapy </a:t>
            </a:r>
            <a:r>
              <a:rPr lang="en-US" sz="1100" u="sng" dirty="0">
                <a:latin typeface="Arial"/>
              </a:rPr>
              <a:t>i</a:t>
            </a:r>
            <a:r>
              <a:rPr lang="en-US" sz="1100" dirty="0">
                <a:latin typeface="Arial"/>
              </a:rPr>
              <a:t>n </a:t>
            </a:r>
            <a:r>
              <a:rPr lang="en-US" sz="1100" b="1" dirty="0" err="1">
                <a:latin typeface="Arial"/>
              </a:rPr>
              <a:t>V</a:t>
            </a:r>
            <a:r>
              <a:rPr lang="en-US" sz="1100" dirty="0" err="1">
                <a:latin typeface="Arial"/>
              </a:rPr>
              <a:t>iremic</a:t>
            </a:r>
            <a:r>
              <a:rPr lang="en-US" sz="1100" dirty="0">
                <a:latin typeface="Arial"/>
              </a:rPr>
              <a:t> </a:t>
            </a:r>
            <a:r>
              <a:rPr lang="en-US" sz="1100" b="1" dirty="0">
                <a:latin typeface="Arial"/>
              </a:rPr>
              <a:t>A</a:t>
            </a:r>
            <a:r>
              <a:rPr lang="en-US" sz="1100" dirty="0">
                <a:latin typeface="Arial"/>
              </a:rPr>
              <a:t>ntiretroviral </a:t>
            </a:r>
            <a:r>
              <a:rPr lang="en-US" sz="1100" b="1" dirty="0">
                <a:latin typeface="Arial"/>
              </a:rPr>
              <a:t>Tr</a:t>
            </a:r>
            <a:r>
              <a:rPr lang="en-US" sz="1100" dirty="0">
                <a:latin typeface="Arial"/>
              </a:rPr>
              <a:t>eatment-</a:t>
            </a:r>
            <a:r>
              <a:rPr lang="en-US" sz="1100" b="1" dirty="0">
                <a:latin typeface="Arial"/>
              </a:rPr>
              <a:t>E</a:t>
            </a:r>
            <a:r>
              <a:rPr lang="en-US" sz="1100" dirty="0">
                <a:latin typeface="Arial"/>
              </a:rPr>
              <a:t>xperienced Patients </a:t>
            </a:r>
          </a:p>
        </p:txBody>
      </p:sp>
      <p:sp>
        <p:nvSpPr>
          <p:cNvPr id="12" name="TextBox 11">
            <a:extLst>
              <a:ext uri="{FF2B5EF4-FFF2-40B4-BE49-F238E27FC236}">
                <a16:creationId xmlns:a16="http://schemas.microsoft.com/office/drawing/2014/main" id="{8346F73C-7FD7-8E47-9F1A-B3CB24EA8A64}"/>
              </a:ext>
            </a:extLst>
          </p:cNvPr>
          <p:cNvSpPr txBox="1"/>
          <p:nvPr/>
        </p:nvSpPr>
        <p:spPr>
          <a:xfrm>
            <a:off x="5379924" y="3882272"/>
            <a:ext cx="3391182" cy="938719"/>
          </a:xfrm>
          <a:prstGeom prst="rect">
            <a:avLst/>
          </a:prstGeom>
          <a:solidFill>
            <a:schemeClr val="bg1">
              <a:lumMod val="95000"/>
            </a:schemeClr>
          </a:solidFill>
        </p:spPr>
        <p:txBody>
          <a:bodyPr wrap="square" rtlCol="0">
            <a:spAutoFit/>
          </a:bodyPr>
          <a:lstStyle/>
          <a:p>
            <a:r>
              <a:rPr lang="en-US" sz="1100" dirty="0">
                <a:latin typeface="Arial"/>
              </a:rPr>
              <a:t>*MVC dosing:</a:t>
            </a:r>
            <a:br>
              <a:rPr lang="en-US" sz="1100" dirty="0">
                <a:latin typeface="Arial"/>
              </a:rPr>
            </a:br>
            <a:r>
              <a:rPr lang="en-US" sz="1100" dirty="0">
                <a:latin typeface="Arial"/>
              </a:rPr>
              <a:t>  - 300 mg daily or BID with PI-containing regimens</a:t>
            </a:r>
            <a:br>
              <a:rPr lang="en-US" sz="1100" dirty="0">
                <a:latin typeface="Arial"/>
              </a:rPr>
            </a:br>
            <a:r>
              <a:rPr lang="en-US" sz="1100" dirty="0">
                <a:latin typeface="Arial"/>
              </a:rPr>
              <a:t>  - 150 mg daily or BID with all other regimens</a:t>
            </a:r>
          </a:p>
          <a:p>
            <a:endParaRPr lang="en-US" sz="1100" dirty="0">
              <a:latin typeface="Arial"/>
            </a:endParaRPr>
          </a:p>
          <a:p>
            <a:r>
              <a:rPr lang="en-US" sz="1100" dirty="0">
                <a:latin typeface="Arial"/>
              </a:rPr>
              <a:t>OBT = Optimized Background Therapy (3-6 agents) </a:t>
            </a:r>
          </a:p>
        </p:txBody>
      </p:sp>
      <p:sp>
        <p:nvSpPr>
          <p:cNvPr id="13" name="Oval 12">
            <a:extLst>
              <a:ext uri="{FF2B5EF4-FFF2-40B4-BE49-F238E27FC236}">
                <a16:creationId xmlns:a16="http://schemas.microsoft.com/office/drawing/2014/main" id="{5FA401AD-E684-D244-BDA4-6BD4652E1827}"/>
              </a:ext>
            </a:extLst>
          </p:cNvPr>
          <p:cNvSpPr>
            <a:spLocks noChangeAspect="1"/>
          </p:cNvSpPr>
          <p:nvPr/>
        </p:nvSpPr>
        <p:spPr>
          <a:xfrm>
            <a:off x="4823339" y="2171137"/>
            <a:ext cx="228600" cy="228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dirty="0">
                <a:latin typeface="Arial"/>
                <a:cs typeface="Arial"/>
              </a:rPr>
              <a:t>2x</a:t>
            </a:r>
          </a:p>
        </p:txBody>
      </p:sp>
      <p:sp>
        <p:nvSpPr>
          <p:cNvPr id="14" name="Oval 13">
            <a:extLst>
              <a:ext uri="{FF2B5EF4-FFF2-40B4-BE49-F238E27FC236}">
                <a16:creationId xmlns:a16="http://schemas.microsoft.com/office/drawing/2014/main" id="{93291C91-3167-7F44-B3F4-269C15C54D9F}"/>
              </a:ext>
            </a:extLst>
          </p:cNvPr>
          <p:cNvSpPr>
            <a:spLocks noChangeAspect="1"/>
          </p:cNvSpPr>
          <p:nvPr/>
        </p:nvSpPr>
        <p:spPr>
          <a:xfrm>
            <a:off x="4823339" y="2500026"/>
            <a:ext cx="228600" cy="228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dirty="0">
                <a:latin typeface="Arial"/>
                <a:cs typeface="Arial"/>
              </a:rPr>
              <a:t>2x</a:t>
            </a:r>
          </a:p>
        </p:txBody>
      </p:sp>
      <p:sp>
        <p:nvSpPr>
          <p:cNvPr id="15" name="Oval 14">
            <a:extLst>
              <a:ext uri="{FF2B5EF4-FFF2-40B4-BE49-F238E27FC236}">
                <a16:creationId xmlns:a16="http://schemas.microsoft.com/office/drawing/2014/main" id="{1F7C9EC5-0071-D748-9463-85F55B1C159D}"/>
              </a:ext>
            </a:extLst>
          </p:cNvPr>
          <p:cNvSpPr>
            <a:spLocks noChangeAspect="1"/>
          </p:cNvSpPr>
          <p:nvPr/>
        </p:nvSpPr>
        <p:spPr>
          <a:xfrm>
            <a:off x="4823339" y="2846128"/>
            <a:ext cx="228600" cy="228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dirty="0">
                <a:latin typeface="Arial"/>
                <a:cs typeface="Arial"/>
              </a:rPr>
              <a:t>1x</a:t>
            </a:r>
          </a:p>
        </p:txBody>
      </p:sp>
    </p:spTree>
    <p:extLst>
      <p:ext uri="{BB962C8B-B14F-4D97-AF65-F5344CB8AC3E}">
        <p14:creationId xmlns:p14="http://schemas.microsoft.com/office/powerpoint/2010/main" val="1062965468"/>
      </p:ext>
    </p:extLst>
  </p:cSld>
  <p:clrMapOvr>
    <a:masterClrMapping/>
  </p:clrMapOvr>
  <p:transition spd="slow" advTm="5637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(ITT, missing=nonresponse)</a:t>
            </a:r>
          </a:p>
        </p:txBody>
      </p:sp>
      <p:sp>
        <p:nvSpPr>
          <p:cNvPr id="8" name="Content Placeholder 7"/>
          <p:cNvSpPr>
            <a:spLocks noGrp="1"/>
          </p:cNvSpPr>
          <p:nvPr>
            <p:ph type="body" sz="quarter" idx="16"/>
          </p:nvPr>
        </p:nvSpPr>
        <p:spPr/>
        <p:txBody>
          <a:bodyPr/>
          <a:lstStyle/>
          <a:p>
            <a:r>
              <a:rPr lang="en-US" dirty="0"/>
              <a:t>Source: </a:t>
            </a:r>
            <a:r>
              <a:rPr lang="en-US" dirty="0" err="1">
                <a:latin typeface="Arial" pitchFamily="31" charset="0"/>
              </a:rPr>
              <a:t>Gulick</a:t>
            </a:r>
            <a:r>
              <a:rPr lang="en-US" dirty="0">
                <a:latin typeface="Arial" pitchFamily="31" charset="0"/>
              </a:rPr>
              <a:t> RM, et al. </a:t>
            </a:r>
            <a:r>
              <a:rPr lang="is-IS" dirty="0">
                <a:latin typeface="Arial" pitchFamily="31" charset="0"/>
              </a:rPr>
              <a:t>N Engl J Med. 2008;359:1429-41.</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899831610"/>
              </p:ext>
            </p:extLst>
          </p:nvPr>
        </p:nvGraphicFramePr>
        <p:xfrm>
          <a:off x="462596" y="1389980"/>
          <a:ext cx="822960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t>Maraviroc in Patients with Multiclass Antiretroviral Drug Resistance</a:t>
            </a:r>
            <a:br>
              <a:rPr lang="en-US" sz="2000" dirty="0"/>
            </a:br>
            <a:r>
              <a:rPr lang="en-US" sz="2000" dirty="0">
                <a:ea typeface="ＭＳ Ｐゴシック" pitchFamily="31" charset="-128"/>
                <a:cs typeface="ＭＳ Ｐゴシック" pitchFamily="31" charset="-128"/>
              </a:rPr>
              <a:t>MOTIVATE 1 and 2: Results </a:t>
            </a:r>
            <a:endParaRPr lang="en-US" sz="2000" dirty="0"/>
          </a:p>
        </p:txBody>
      </p:sp>
      <p:sp>
        <p:nvSpPr>
          <p:cNvPr id="2" name="TextBox 1"/>
          <p:cNvSpPr txBox="1"/>
          <p:nvPr/>
        </p:nvSpPr>
        <p:spPr>
          <a:xfrm>
            <a:off x="1968964" y="4030112"/>
            <a:ext cx="740865" cy="230832"/>
          </a:xfrm>
          <a:prstGeom prst="rect">
            <a:avLst/>
          </a:prstGeom>
          <a:noFill/>
        </p:spPr>
        <p:txBody>
          <a:bodyPr wrap="square" rtlCol="0">
            <a:spAutoFit/>
          </a:bodyPr>
          <a:lstStyle/>
          <a:p>
            <a:pPr algn="ctr"/>
            <a:r>
              <a:rPr lang="en-US" sz="900" dirty="0">
                <a:solidFill>
                  <a:schemeClr val="bg1"/>
                </a:solidFill>
                <a:latin typeface="Arial"/>
              </a:rPr>
              <a:t>97/232</a:t>
            </a:r>
          </a:p>
        </p:txBody>
      </p:sp>
      <p:sp>
        <p:nvSpPr>
          <p:cNvPr id="4" name="TextBox 3"/>
          <p:cNvSpPr txBox="1"/>
          <p:nvPr/>
        </p:nvSpPr>
        <p:spPr>
          <a:xfrm>
            <a:off x="2787073" y="4030112"/>
            <a:ext cx="797108" cy="230832"/>
          </a:xfrm>
          <a:prstGeom prst="rect">
            <a:avLst/>
          </a:prstGeom>
          <a:noFill/>
        </p:spPr>
        <p:txBody>
          <a:bodyPr wrap="square" rtlCol="0">
            <a:spAutoFit/>
          </a:bodyPr>
          <a:lstStyle/>
          <a:p>
            <a:pPr algn="ctr"/>
            <a:r>
              <a:rPr lang="en-US" sz="900" dirty="0">
                <a:solidFill>
                  <a:srgbClr val="FFFFFF"/>
                </a:solidFill>
                <a:latin typeface="Arial"/>
              </a:rPr>
              <a:t>109/235</a:t>
            </a:r>
          </a:p>
        </p:txBody>
      </p:sp>
      <p:sp>
        <p:nvSpPr>
          <p:cNvPr id="7" name="TextBox 6"/>
          <p:cNvSpPr txBox="1"/>
          <p:nvPr/>
        </p:nvSpPr>
        <p:spPr>
          <a:xfrm>
            <a:off x="3617554" y="4030112"/>
            <a:ext cx="816858" cy="230832"/>
          </a:xfrm>
          <a:prstGeom prst="rect">
            <a:avLst/>
          </a:prstGeom>
          <a:noFill/>
        </p:spPr>
        <p:txBody>
          <a:bodyPr wrap="square" rtlCol="0">
            <a:spAutoFit/>
          </a:bodyPr>
          <a:lstStyle/>
          <a:p>
            <a:pPr algn="ctr"/>
            <a:r>
              <a:rPr lang="en-US" sz="900" dirty="0">
                <a:solidFill>
                  <a:srgbClr val="FFFFFF"/>
                </a:solidFill>
                <a:latin typeface="Arial"/>
              </a:rPr>
              <a:t>19/118</a:t>
            </a:r>
          </a:p>
        </p:txBody>
      </p:sp>
      <p:sp>
        <p:nvSpPr>
          <p:cNvPr id="9" name="TextBox 8"/>
          <p:cNvSpPr txBox="1"/>
          <p:nvPr/>
        </p:nvSpPr>
        <p:spPr>
          <a:xfrm>
            <a:off x="5535205" y="4030112"/>
            <a:ext cx="72543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rPr>
              <a:t>82/182</a:t>
            </a:r>
          </a:p>
        </p:txBody>
      </p:sp>
      <p:sp>
        <p:nvSpPr>
          <p:cNvPr id="10" name="TextBox 9"/>
          <p:cNvSpPr txBox="1"/>
          <p:nvPr/>
        </p:nvSpPr>
        <p:spPr>
          <a:xfrm>
            <a:off x="6327381" y="4030112"/>
            <a:ext cx="7675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rPr>
              <a:t>85/191</a:t>
            </a:r>
          </a:p>
        </p:txBody>
      </p:sp>
      <p:sp>
        <p:nvSpPr>
          <p:cNvPr id="11" name="TextBox 10"/>
          <p:cNvSpPr txBox="1"/>
          <p:nvPr/>
        </p:nvSpPr>
        <p:spPr>
          <a:xfrm>
            <a:off x="7201734" y="4030112"/>
            <a:ext cx="7675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rgbClr val="FFFFFF"/>
                </a:solidFill>
                <a:latin typeface="Arial"/>
              </a:rPr>
              <a:t>16/91</a:t>
            </a:r>
          </a:p>
        </p:txBody>
      </p:sp>
    </p:spTree>
    <p:extLst>
      <p:ext uri="{BB962C8B-B14F-4D97-AF65-F5344CB8AC3E}">
        <p14:creationId xmlns:p14="http://schemas.microsoft.com/office/powerpoint/2010/main" val="2339588292"/>
      </p:ext>
    </p:extLst>
  </p:cSld>
  <p:clrMapOvr>
    <a:masterClrMapping/>
  </p:clrMapOvr>
  <p:transition spd="slow" advTm="1694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CD4 Cell Count from Baseline </a:t>
            </a:r>
          </a:p>
        </p:txBody>
      </p:sp>
      <p:sp>
        <p:nvSpPr>
          <p:cNvPr id="8" name="Content Placeholder 7"/>
          <p:cNvSpPr>
            <a:spLocks noGrp="1"/>
          </p:cNvSpPr>
          <p:nvPr>
            <p:ph type="body" sz="quarter" idx="16"/>
          </p:nvPr>
        </p:nvSpPr>
        <p:spPr/>
        <p:txBody>
          <a:bodyPr/>
          <a:lstStyle/>
          <a:p>
            <a:r>
              <a:rPr lang="en-US" dirty="0"/>
              <a:t>Source: </a:t>
            </a:r>
            <a:r>
              <a:rPr lang="en-US" dirty="0" err="1">
                <a:latin typeface="Arial" pitchFamily="31" charset="0"/>
              </a:rPr>
              <a:t>Gulick</a:t>
            </a:r>
            <a:r>
              <a:rPr lang="en-US" dirty="0">
                <a:latin typeface="Arial" pitchFamily="31" charset="0"/>
              </a:rPr>
              <a:t> RM, et al. </a:t>
            </a:r>
            <a:r>
              <a:rPr lang="is-IS" dirty="0">
                <a:latin typeface="Arial" pitchFamily="31" charset="0"/>
              </a:rPr>
              <a:t>N Engl J Med. 2008;359:1429-41.</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1091738688"/>
              </p:ext>
            </p:extLst>
          </p:nvPr>
        </p:nvGraphicFramePr>
        <p:xfrm>
          <a:off x="460141" y="1422076"/>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000" dirty="0"/>
              <a:t>Maraviroc in Patients with Multiclass Antiretroviral Drug Resistance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MOTIVATE 1 and 2: Results </a:t>
            </a:r>
            <a:endParaRPr lang="en-US" sz="2000" dirty="0"/>
          </a:p>
        </p:txBody>
      </p:sp>
      <p:sp>
        <p:nvSpPr>
          <p:cNvPr id="2" name="TextBox 1">
            <a:extLst>
              <a:ext uri="{FF2B5EF4-FFF2-40B4-BE49-F238E27FC236}">
                <a16:creationId xmlns:a16="http://schemas.microsoft.com/office/drawing/2014/main" id="{C978037D-58EA-E242-A2C4-A27E47887C53}"/>
              </a:ext>
            </a:extLst>
          </p:cNvPr>
          <p:cNvSpPr txBox="1"/>
          <p:nvPr/>
        </p:nvSpPr>
        <p:spPr>
          <a:xfrm rot="16200000">
            <a:off x="-601816" y="2900690"/>
            <a:ext cx="2796596" cy="292388"/>
          </a:xfrm>
          <a:prstGeom prst="rect">
            <a:avLst/>
          </a:prstGeom>
          <a:noFill/>
        </p:spPr>
        <p:txBody>
          <a:bodyPr wrap="square" rtlCol="0">
            <a:spAutoFit/>
          </a:bodyPr>
          <a:lstStyle/>
          <a:p>
            <a:r>
              <a:rPr lang="en-US" sz="1300" b="1" dirty="0">
                <a:latin typeface="Arial"/>
              </a:rPr>
              <a:t>Change in CD4 count (cells/mm</a:t>
            </a:r>
            <a:r>
              <a:rPr lang="en-US" sz="1300" b="1" baseline="30000" dirty="0">
                <a:latin typeface="Arial"/>
              </a:rPr>
              <a:t>3</a:t>
            </a:r>
            <a:r>
              <a:rPr lang="en-US" sz="1300" b="1" dirty="0">
                <a:latin typeface="Arial"/>
              </a:rPr>
              <a:t>)</a:t>
            </a:r>
            <a:endParaRPr lang="en-US" sz="1300" b="1" baseline="30000" dirty="0">
              <a:latin typeface="Arial"/>
            </a:endParaRPr>
          </a:p>
        </p:txBody>
      </p:sp>
    </p:spTree>
    <p:extLst>
      <p:ext uri="{BB962C8B-B14F-4D97-AF65-F5344CB8AC3E}">
        <p14:creationId xmlns:p14="http://schemas.microsoft.com/office/powerpoint/2010/main" val="2648952245"/>
      </p:ext>
    </p:extLst>
  </p:cSld>
  <p:clrMapOvr>
    <a:masterClrMapping/>
  </p:clrMapOvr>
  <p:transition spd="slow" advTm="1761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Maraviroc in Patients with Multiclass Drug Resistance</a:t>
            </a:r>
            <a:br>
              <a:rPr lang="en-US" sz="1800" dirty="0"/>
            </a:br>
            <a:r>
              <a:rPr lang="en-US" sz="2000" dirty="0">
                <a:ea typeface="ＭＳ Ｐゴシック" pitchFamily="31" charset="-128"/>
                <a:cs typeface="ＭＳ Ｐゴシック" pitchFamily="31" charset="-128"/>
              </a:rPr>
              <a:t>MOTIVATE 1 and 2: Adverse Events </a:t>
            </a:r>
            <a:endParaRPr lang="en-US" sz="2000" dirty="0"/>
          </a:p>
        </p:txBody>
      </p:sp>
      <p:sp>
        <p:nvSpPr>
          <p:cNvPr id="5" name="Content Placeholder 4"/>
          <p:cNvSpPr>
            <a:spLocks noGrp="1"/>
          </p:cNvSpPr>
          <p:nvPr>
            <p:ph type="body" sz="quarter" idx="14"/>
          </p:nvPr>
        </p:nvSpPr>
        <p:spPr/>
        <p:txBody>
          <a:bodyPr/>
          <a:lstStyle/>
          <a:p>
            <a:r>
              <a:rPr lang="en-US" dirty="0"/>
              <a:t>Source: </a:t>
            </a:r>
            <a:r>
              <a:rPr lang="en-US" dirty="0" err="1">
                <a:latin typeface="Arial" pitchFamily="31" charset="0"/>
              </a:rPr>
              <a:t>Gulick</a:t>
            </a:r>
            <a:r>
              <a:rPr lang="en-US" dirty="0">
                <a:latin typeface="Arial" pitchFamily="31" charset="0"/>
              </a:rPr>
              <a:t> RM, et al. </a:t>
            </a:r>
            <a:r>
              <a:rPr lang="is-IS" dirty="0">
                <a:latin typeface="Arial" pitchFamily="31" charset="0"/>
              </a:rPr>
              <a:t>N Engl J Med. 2008;359:1429-41.</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928044785"/>
              </p:ext>
            </p:extLst>
          </p:nvPr>
        </p:nvGraphicFramePr>
        <p:xfrm>
          <a:off x="455534" y="1019626"/>
          <a:ext cx="8229600" cy="3383278"/>
        </p:xfrm>
        <a:graphic>
          <a:graphicData uri="http://schemas.openxmlformats.org/drawingml/2006/table">
            <a:tbl>
              <a:tblPr>
                <a:effectLst/>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2577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Grade 2-4 Adverse Events (all causes) Occurring in ≥ 5% of Patients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FFFFFF"/>
                          </a:solidFill>
                          <a:latin typeface="Arial" panose="020B0604020202020204" pitchFamily="34" charset="0"/>
                          <a:cs typeface="Arial" panose="020B0604020202020204" pitchFamily="34" charset="0"/>
                        </a:rPr>
                        <a:t>MOTIVATE 1</a:t>
                      </a:r>
                      <a:r>
                        <a:rPr lang="en-US" sz="1400" b="0" baseline="0" dirty="0">
                          <a:solidFill>
                            <a:srgbClr val="FFFFFF"/>
                          </a:solidFill>
                          <a:latin typeface="Arial" panose="020B0604020202020204" pitchFamily="34" charset="0"/>
                          <a:cs typeface="Arial" panose="020B0604020202020204" pitchFamily="34" charset="0"/>
                        </a:rPr>
                        <a:t> and MOTIVATE 2 Study Populations Combined</a:t>
                      </a:r>
                      <a:r>
                        <a:rPr lang="en-US" sz="1400" b="0" dirty="0">
                          <a:solidFill>
                            <a:srgbClr val="FFFFFF"/>
                          </a:solidFill>
                          <a:latin typeface="Arial" panose="020B0604020202020204" pitchFamily="34" charset="0"/>
                          <a:cs typeface="Arial" panose="020B0604020202020204" pitchFamily="34" charset="0"/>
                        </a:rPr>
                        <a:t> </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772">
                <a:tc>
                  <a:txBody>
                    <a:bodyPr/>
                    <a:lstStyle/>
                    <a:p>
                      <a:pPr marL="0" indent="0" algn="l"/>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Adverse Event</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Maraviroc QD + OBT</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C6F26"/>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Maraviroc BID + OBT</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426)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E517F"/>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Placebo</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219)</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1669B"/>
                    </a:solidFill>
                  </a:tcPr>
                </a:tc>
                <a:extLst>
                  <a:ext uri="{0D108BD9-81ED-4DB2-BD59-A6C34878D82A}">
                    <a16:rowId xmlns:a16="http://schemas.microsoft.com/office/drawing/2014/main" val="10001"/>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Diarrhea</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43 (10%)</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 (8%)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 (10%)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20000"/>
                      </a:srgbClr>
                    </a:solidFill>
                  </a:tcPr>
                </a:tc>
                <a:extLst>
                  <a:ext uri="{0D108BD9-81ED-4DB2-BD59-A6C34878D82A}">
                    <a16:rowId xmlns:a16="http://schemas.microsoft.com/office/drawing/2014/main" val="10002"/>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Fatigue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13 (3%)</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21 (4%)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 (6%)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35000"/>
                      </a:srgbClr>
                    </a:solidFill>
                  </a:tcPr>
                </a:tc>
                <a:extLst>
                  <a:ext uri="{0D108BD9-81ED-4DB2-BD59-A6C34878D82A}">
                    <a16:rowId xmlns:a16="http://schemas.microsoft.com/office/drawing/2014/main" val="10003"/>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Fever</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9 (2%)</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 (6%)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20000"/>
                      </a:srgbClr>
                    </a:solidFill>
                  </a:tcPr>
                </a:tc>
                <a:extLst>
                  <a:ext uri="{0D108BD9-81ED-4DB2-BD59-A6C34878D82A}">
                    <a16:rowId xmlns:a16="http://schemas.microsoft.com/office/drawing/2014/main" val="10004"/>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Headache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22 (5%)</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9 (2%)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 (6%)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35000"/>
                      </a:srgbClr>
                    </a:solidFill>
                  </a:tcPr>
                </a:tc>
                <a:extLst>
                  <a:ext uri="{0D108BD9-81ED-4DB2-BD59-A6C34878D82A}">
                    <a16:rowId xmlns:a16="http://schemas.microsoft.com/office/drawing/2014/main" val="10005"/>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Nausea</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25 (6%)</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 (6%)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20000"/>
                      </a:srgbClr>
                    </a:solidFill>
                  </a:tcPr>
                </a:tc>
                <a:extLst>
                  <a:ext uri="{0D108BD9-81ED-4DB2-BD59-A6C34878D82A}">
                    <a16:rowId xmlns:a16="http://schemas.microsoft.com/office/drawing/2014/main" val="10006"/>
                  </a:ext>
                </a:extLst>
              </a:tr>
              <a:tr h="355289">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Upper respiratory</a:t>
                      </a:r>
                      <a:r>
                        <a:rPr lang="en-US" sz="1300" kern="1200" spc="-30" baseline="0" dirty="0">
                          <a:solidFill>
                            <a:srgbClr val="000000"/>
                          </a:solidFill>
                          <a:latin typeface="Arial" panose="020B0604020202020204" pitchFamily="34" charset="0"/>
                          <a:ea typeface="+mn-ea"/>
                          <a:cs typeface="Arial" panose="020B0604020202020204" pitchFamily="34" charset="0"/>
                        </a:rPr>
                        <a:t> infection </a:t>
                      </a: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16 (4%)</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C6F26">
                        <a:alpha val="35000"/>
                      </a:srgbClr>
                    </a:solidFill>
                  </a:tcPr>
                </a:tc>
                <a:tc>
                  <a:txBody>
                    <a:bodyPr/>
                    <a:lstStyle/>
                    <a:p>
                      <a:pPr algn="ctr"/>
                      <a:r>
                        <a:rPr lang="en-US" sz="1300" dirty="0">
                          <a:latin typeface="Arial" panose="020B0604020202020204" pitchFamily="34" charset="0"/>
                          <a:cs typeface="Arial" panose="020B0604020202020204" pitchFamily="34" charset="0"/>
                        </a:rPr>
                        <a:t>20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E517F">
                        <a:alpha val="35000"/>
                      </a:srgbClr>
                    </a:solidFill>
                  </a:tcPr>
                </a:tc>
                <a:tc>
                  <a:txBody>
                    <a:bodyPr/>
                    <a:lstStyle/>
                    <a:p>
                      <a:pPr algn="ctr"/>
                      <a:r>
                        <a:rPr lang="en-US" sz="1300" dirty="0">
                          <a:latin typeface="Arial" panose="020B0604020202020204" pitchFamily="34" charset="0"/>
                          <a:cs typeface="Arial" panose="020B0604020202020204" pitchFamily="34" charset="0"/>
                        </a:rPr>
                        <a:t>3 (1%)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35000"/>
                      </a:srgbClr>
                    </a:solid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14A3A23D-86F1-214D-9268-29FF584228B2}"/>
              </a:ext>
            </a:extLst>
          </p:cNvPr>
          <p:cNvSpPr txBox="1"/>
          <p:nvPr/>
        </p:nvSpPr>
        <p:spPr>
          <a:xfrm>
            <a:off x="455534" y="4514315"/>
            <a:ext cx="8229600" cy="246221"/>
          </a:xfrm>
          <a:prstGeom prst="rect">
            <a:avLst/>
          </a:prstGeom>
          <a:solidFill>
            <a:schemeClr val="bg1">
              <a:lumMod val="95000"/>
            </a:schemeClr>
          </a:solidFill>
        </p:spPr>
        <p:txBody>
          <a:bodyPr wrap="square" rtlCol="0">
            <a:spAutoFit/>
          </a:bodyPr>
          <a:lstStyle/>
          <a:p>
            <a:pPr>
              <a:lnSpc>
                <a:spcPts val="1200"/>
              </a:lnSpc>
            </a:pPr>
            <a:r>
              <a:rPr lang="en-US" sz="1100" dirty="0">
                <a:latin typeface="+mn-lt"/>
              </a:rPr>
              <a:t>Abbreviations: OBT = optimized background therapy; QD = once daily; BID = twice daily</a:t>
            </a:r>
          </a:p>
        </p:txBody>
      </p:sp>
    </p:spTree>
    <p:extLst>
      <p:ext uri="{BB962C8B-B14F-4D97-AF65-F5344CB8AC3E}">
        <p14:creationId xmlns:p14="http://schemas.microsoft.com/office/powerpoint/2010/main" val="4149140245"/>
      </p:ext>
    </p:extLst>
  </p:cSld>
  <p:clrMapOvr>
    <a:masterClrMapping/>
  </p:clrMapOvr>
  <p:transition spd="slow" advTm="2068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r>
              <a:rPr lang="en-US" dirty="0"/>
              <a:t>Adverse Effects</a:t>
            </a:r>
            <a:endParaRPr lang="en-US" b="0" dirty="0"/>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521341418"/>
      </p:ext>
    </p:extLst>
  </p:cSld>
  <p:clrMapOvr>
    <a:masterClrMapping/>
  </p:clrMapOvr>
  <p:transition spd="slow" advTm="794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433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dirty="0"/>
              <a:t>Maraviroc: Potential Severe Drug Reactions</a:t>
            </a:r>
            <a:endParaRPr lang="en-US" sz="2200" dirty="0"/>
          </a:p>
        </p:txBody>
      </p:sp>
      <p:sp>
        <p:nvSpPr>
          <p:cNvPr id="4" name="Content Placeholder 1">
            <a:extLst>
              <a:ext uri="{FF2B5EF4-FFF2-40B4-BE49-F238E27FC236}">
                <a16:creationId xmlns:a16="http://schemas.microsoft.com/office/drawing/2014/main" id="{11F86B68-02EC-EA4E-BF0F-BC81983B1963}"/>
              </a:ext>
            </a:extLst>
          </p:cNvPr>
          <p:cNvSpPr>
            <a:spLocks noGrp="1"/>
          </p:cNvSpPr>
          <p:nvPr>
            <p:ph type="body" sz="quarter" idx="14"/>
          </p:nvPr>
        </p:nvSpPr>
        <p:spPr>
          <a:xfrm>
            <a:off x="323850" y="4846321"/>
            <a:ext cx="7357838" cy="240029"/>
          </a:xfrm>
        </p:spPr>
        <p:txBody>
          <a:bodyPr/>
          <a:lstStyle/>
          <a:p>
            <a:r>
              <a:rPr lang="en-US" dirty="0"/>
              <a:t>Source: Maraviroc Prescribing Information</a:t>
            </a:r>
            <a:endParaRPr lang="en-US" dirty="0">
              <a:latin typeface="Arial" pitchFamily="31" charset="0"/>
            </a:endParaRPr>
          </a:p>
        </p:txBody>
      </p:sp>
      <p:sp>
        <p:nvSpPr>
          <p:cNvPr id="5" name="Content Placeholder 4">
            <a:extLst>
              <a:ext uri="{FF2B5EF4-FFF2-40B4-BE49-F238E27FC236}">
                <a16:creationId xmlns:a16="http://schemas.microsoft.com/office/drawing/2014/main" id="{B8332725-139A-2644-A049-7F77FCC3AED9}"/>
              </a:ext>
            </a:extLst>
          </p:cNvPr>
          <p:cNvSpPr>
            <a:spLocks noGrp="1"/>
          </p:cNvSpPr>
          <p:nvPr>
            <p:ph sz="half" idx="2"/>
          </p:nvPr>
        </p:nvSpPr>
        <p:spPr/>
        <p:txBody>
          <a:bodyPr>
            <a:normAutofit/>
          </a:bodyPr>
          <a:lstStyle/>
          <a:p>
            <a:r>
              <a:rPr lang="en-US" sz="1800" b="1" dirty="0">
                <a:solidFill>
                  <a:schemeClr val="tx1"/>
                </a:solidFill>
              </a:rPr>
              <a:t>Hepatotoxicity</a:t>
            </a:r>
            <a:r>
              <a:rPr lang="en-US" sz="1800" dirty="0">
                <a:solidFill>
                  <a:schemeClr val="tx1"/>
                </a:solidFill>
              </a:rPr>
              <a:t> (</a:t>
            </a:r>
            <a:r>
              <a:rPr lang="en-US" sz="1800" i="1" dirty="0">
                <a:solidFill>
                  <a:schemeClr val="tx1"/>
                </a:solidFill>
              </a:rPr>
              <a:t>Black Box Warning</a:t>
            </a:r>
            <a:r>
              <a:rPr lang="en-US" sz="1800" dirty="0">
                <a:solidFill>
                  <a:schemeClr val="tx1"/>
                </a:solidFill>
              </a:rPr>
              <a:t>)</a:t>
            </a:r>
          </a:p>
          <a:p>
            <a:pPr lvl="1"/>
            <a:r>
              <a:rPr lang="en-US" sz="1600" dirty="0">
                <a:solidFill>
                  <a:schemeClr val="tx1"/>
                </a:solidFill>
              </a:rPr>
              <a:t>Maraviroc can cause severe hepatotoxicity +/-severe skin &amp; hypersensitivity reactions</a:t>
            </a:r>
          </a:p>
          <a:p>
            <a:pPr lvl="1"/>
            <a:r>
              <a:rPr lang="en-US" sz="1600" dirty="0">
                <a:solidFill>
                  <a:schemeClr val="tx1"/>
                </a:solidFill>
              </a:rPr>
              <a:t>Severe skin rash or systemic allergic reactions may develop prior to hepatotoxicity</a:t>
            </a:r>
          </a:p>
          <a:p>
            <a:pPr>
              <a:spcBef>
                <a:spcPts val="1600"/>
              </a:spcBef>
            </a:pPr>
            <a:r>
              <a:rPr lang="en-US" sz="2000" b="1" dirty="0">
                <a:solidFill>
                  <a:schemeClr val="tx1"/>
                </a:solidFill>
              </a:rPr>
              <a:t>Skin rash or systemic allergic reactions</a:t>
            </a:r>
          </a:p>
          <a:p>
            <a:pPr lvl="1"/>
            <a:r>
              <a:rPr lang="en-US" sz="1600" dirty="0">
                <a:solidFill>
                  <a:schemeClr val="tx1"/>
                </a:solidFill>
              </a:rPr>
              <a:t>Maraviroc may cause severe severe skin and hypersensitivity reactions +/- hepatoxicity</a:t>
            </a:r>
          </a:p>
          <a:p>
            <a:pPr lvl="1"/>
            <a:r>
              <a:rPr lang="en-US" sz="1600" dirty="0">
                <a:solidFill>
                  <a:schemeClr val="tx1"/>
                </a:solidFill>
              </a:rPr>
              <a:t>Reactions include</a:t>
            </a:r>
            <a:r>
              <a:rPr lang="en-US" sz="1600" dirty="0">
                <a:solidFill>
                  <a:srgbClr val="262626"/>
                </a:solidFill>
              </a:rPr>
              <a:t> fever, eosinophilia, elevated </a:t>
            </a:r>
            <a:r>
              <a:rPr lang="en-US" sz="1600" dirty="0" err="1">
                <a:solidFill>
                  <a:srgbClr val="262626"/>
                </a:solidFill>
              </a:rPr>
              <a:t>IgE</a:t>
            </a:r>
            <a:r>
              <a:rPr lang="en-US" sz="1600" dirty="0">
                <a:solidFill>
                  <a:srgbClr val="262626"/>
                </a:solidFill>
              </a:rPr>
              <a:t>, or other systemic symptoms </a:t>
            </a:r>
          </a:p>
          <a:p>
            <a:pPr>
              <a:spcBef>
                <a:spcPts val="1600"/>
              </a:spcBef>
            </a:pPr>
            <a:r>
              <a:rPr lang="en-US" sz="1800" b="1" dirty="0"/>
              <a:t>Timing and Evaluation of Severe Maraviroc-Related Drug Reaction</a:t>
            </a:r>
          </a:p>
          <a:p>
            <a:pPr lvl="1"/>
            <a:r>
              <a:rPr lang="en-US" sz="1600" dirty="0">
                <a:solidFill>
                  <a:schemeClr val="tx1"/>
                </a:solidFill>
              </a:rPr>
              <a:t>Timing of severe reactions is approximately 1 month after starting maraviroc</a:t>
            </a:r>
          </a:p>
          <a:p>
            <a:pPr lvl="1"/>
            <a:r>
              <a:rPr lang="en-US" sz="1600" dirty="0"/>
              <a:t>Persons taking maraviroc should have immediate evaluation if they develop any of the following: sign or symptoms of hepatitis, a severe skin rash or systemic allergic reaction </a:t>
            </a:r>
          </a:p>
          <a:p>
            <a:pPr lvl="1"/>
            <a:endParaRPr lang="en-US" dirty="0"/>
          </a:p>
        </p:txBody>
      </p:sp>
    </p:spTree>
    <p:extLst>
      <p:ext uri="{BB962C8B-B14F-4D97-AF65-F5344CB8AC3E}">
        <p14:creationId xmlns:p14="http://schemas.microsoft.com/office/powerpoint/2010/main" val="3771626238"/>
      </p:ext>
    </p:extLst>
  </p:cSld>
  <p:clrMapOvr>
    <a:masterClrMapping/>
  </p:clrMapOvr>
  <p:transition spd="slow" advTm="4573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r>
              <a:rPr lang="en-US" dirty="0"/>
              <a:t>Resistance</a:t>
            </a:r>
            <a:endParaRPr lang="en-US" b="0" dirty="0"/>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1154964900"/>
      </p:ext>
    </p:extLst>
  </p:cSld>
  <p:clrMapOvr>
    <a:masterClrMapping/>
  </p:clrMapOvr>
  <p:transition spd="slow" advTm="1478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5716F9-5FFB-6F4A-B5E1-7F99F8BB8E8B}"/>
              </a:ext>
            </a:extLst>
          </p:cNvPr>
          <p:cNvSpPr/>
          <p:nvPr/>
        </p:nvSpPr>
        <p:spPr>
          <a:xfrm>
            <a:off x="7814733" y="220133"/>
            <a:ext cx="1092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 y="929216"/>
            <a:ext cx="2332627" cy="484172"/>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R5</a:t>
            </a:r>
          </a:p>
        </p:txBody>
      </p:sp>
      <p:sp>
        <p:nvSpPr>
          <p:cNvPr id="2" name="Title 1"/>
          <p:cNvSpPr>
            <a:spLocks noGrp="1"/>
          </p:cNvSpPr>
          <p:nvPr>
            <p:ph type="title"/>
          </p:nvPr>
        </p:nvSpPr>
        <p:spPr/>
        <p:txBody>
          <a:bodyPr/>
          <a:lstStyle/>
          <a:p>
            <a:pPr defTabSz="700088">
              <a:spcBef>
                <a:spcPct val="2000"/>
              </a:spcBef>
              <a:defRPr/>
            </a:pPr>
            <a:r>
              <a:rPr lang="en-US" dirty="0"/>
              <a:t>Resistance to Maraviroc: Change in Viral Tropism</a:t>
            </a:r>
            <a:endParaRPr lang="en-US" dirty="0">
              <a:solidFill>
                <a:srgbClr val="FFFFFF"/>
              </a:solidFill>
              <a:latin typeface="Arial" charset="0"/>
            </a:endParaRPr>
          </a:p>
        </p:txBody>
      </p:sp>
      <p:sp>
        <p:nvSpPr>
          <p:cNvPr id="6" name="Text Placeholder 5">
            <a:extLst>
              <a:ext uri="{FF2B5EF4-FFF2-40B4-BE49-F238E27FC236}">
                <a16:creationId xmlns:a16="http://schemas.microsoft.com/office/drawing/2014/main" id="{3EDE0DC6-D6C6-9D4C-850B-2234F8163B41}"/>
              </a:ext>
            </a:extLst>
          </p:cNvPr>
          <p:cNvSpPr>
            <a:spLocks noGrp="1"/>
          </p:cNvSpPr>
          <p:nvPr>
            <p:ph type="body" sz="quarter" idx="14"/>
          </p:nvPr>
        </p:nvSpPr>
        <p:spPr/>
        <p:txBody>
          <a:bodyPr/>
          <a:lstStyle/>
          <a:p>
            <a:r>
              <a:rPr lang="en-US" dirty="0"/>
              <a:t>Illustration: David H. Spach, MD</a:t>
            </a:r>
          </a:p>
        </p:txBody>
      </p:sp>
      <p:pic>
        <p:nvPicPr>
          <p:cNvPr id="20" name="Picture 19" descr=" HIV_X4_Purp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10146" y="2256361"/>
            <a:ext cx="855710" cy="857250"/>
          </a:xfrm>
          <a:prstGeom prst="rect">
            <a:avLst/>
          </a:prstGeom>
        </p:spPr>
      </p:pic>
      <p:pic>
        <p:nvPicPr>
          <p:cNvPr id="21" name="Picture 2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898" y="2256361"/>
            <a:ext cx="857250" cy="857250"/>
          </a:xfrm>
          <a:prstGeom prst="rect">
            <a:avLst/>
          </a:prstGeom>
          <a:effectLst/>
        </p:spPr>
      </p:pic>
      <p:sp>
        <p:nvSpPr>
          <p:cNvPr id="25" name="Rectangle 75"/>
          <p:cNvSpPr>
            <a:spLocks noChangeArrowheads="1"/>
          </p:cNvSpPr>
          <p:nvPr/>
        </p:nvSpPr>
        <p:spPr bwMode="auto">
          <a:xfrm>
            <a:off x="2319867" y="1138768"/>
            <a:ext cx="2249847"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X4</a:t>
            </a:r>
          </a:p>
        </p:txBody>
      </p:sp>
      <p:pic>
        <p:nvPicPr>
          <p:cNvPr id="31" name="Picture 3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4246" y="2256361"/>
            <a:ext cx="857250" cy="857250"/>
          </a:xfrm>
          <a:prstGeom prst="rect">
            <a:avLst/>
          </a:prstGeom>
          <a:effectLst/>
        </p:spPr>
      </p:pic>
      <p:pic>
        <p:nvPicPr>
          <p:cNvPr id="38" name="Picture 37" descr="HIV_Dual_Blue_Purp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99489" y="2256361"/>
            <a:ext cx="857250" cy="857250"/>
          </a:xfrm>
          <a:prstGeom prst="rect">
            <a:avLst/>
          </a:prstGeom>
        </p:spPr>
      </p:pic>
      <p:sp>
        <p:nvSpPr>
          <p:cNvPr id="46" name="Rectangle 75"/>
          <p:cNvSpPr>
            <a:spLocks noChangeArrowheads="1"/>
          </p:cNvSpPr>
          <p:nvPr/>
        </p:nvSpPr>
        <p:spPr bwMode="auto">
          <a:xfrm>
            <a:off x="4582691" y="1138768"/>
            <a:ext cx="2266841"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Dual Tropic</a:t>
            </a:r>
          </a:p>
        </p:txBody>
      </p:sp>
      <p:sp>
        <p:nvSpPr>
          <p:cNvPr id="22" name="Rectangle 75"/>
          <p:cNvSpPr>
            <a:spLocks noChangeArrowheads="1"/>
          </p:cNvSpPr>
          <p:nvPr/>
        </p:nvSpPr>
        <p:spPr bwMode="auto">
          <a:xfrm>
            <a:off x="6863068" y="1138768"/>
            <a:ext cx="2280932"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Mixed Tropic</a:t>
            </a:r>
          </a:p>
        </p:txBody>
      </p:sp>
      <p:cxnSp>
        <p:nvCxnSpPr>
          <p:cNvPr id="16" name="Straight Connector 15">
            <a:extLst>
              <a:ext uri="{FF2B5EF4-FFF2-40B4-BE49-F238E27FC236}">
                <a16:creationId xmlns:a16="http://schemas.microsoft.com/office/drawing/2014/main" id="{B78D400E-3F19-3D47-9E75-3191363AA300}"/>
              </a:ext>
            </a:extLst>
          </p:cNvPr>
          <p:cNvCxnSpPr>
            <a:cxnSpLocks/>
          </p:cNvCxnSpPr>
          <p:nvPr/>
        </p:nvCxnSpPr>
        <p:spPr>
          <a:xfrm>
            <a:off x="8465"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B5DDF7F-710C-EB40-A8A2-478FAFCF513F}"/>
              </a:ext>
            </a:extLst>
          </p:cNvPr>
          <p:cNvCxnSpPr>
            <a:cxnSpLocks/>
          </p:cNvCxnSpPr>
          <p:nvPr/>
        </p:nvCxnSpPr>
        <p:spPr>
          <a:xfrm>
            <a:off x="9144000"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 HIV_X4_Purple.png">
            <a:extLst>
              <a:ext uri="{FF2B5EF4-FFF2-40B4-BE49-F238E27FC236}">
                <a16:creationId xmlns:a16="http://schemas.microsoft.com/office/drawing/2014/main" id="{EB3AD1C8-A137-3F47-9E44-57E63DDB20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4134" y="2256361"/>
            <a:ext cx="855710" cy="857250"/>
          </a:xfrm>
          <a:prstGeom prst="rect">
            <a:avLst/>
          </a:prstGeom>
        </p:spPr>
      </p:pic>
      <p:sp>
        <p:nvSpPr>
          <p:cNvPr id="24" name="Rectangle 75">
            <a:extLst>
              <a:ext uri="{FF2B5EF4-FFF2-40B4-BE49-F238E27FC236}">
                <a16:creationId xmlns:a16="http://schemas.microsoft.com/office/drawing/2014/main" id="{96481E66-1D93-EE45-94DF-BE2D6748E279}"/>
              </a:ext>
            </a:extLst>
          </p:cNvPr>
          <p:cNvSpPr>
            <a:spLocks noChangeArrowheads="1"/>
          </p:cNvSpPr>
          <p:nvPr/>
        </p:nvSpPr>
        <p:spPr bwMode="auto">
          <a:xfrm>
            <a:off x="211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97" name="Group 96">
            <a:extLst>
              <a:ext uri="{FF2B5EF4-FFF2-40B4-BE49-F238E27FC236}">
                <a16:creationId xmlns:a16="http://schemas.microsoft.com/office/drawing/2014/main" id="{4063CB50-835D-6B4A-9768-CCD25E26E989}"/>
              </a:ext>
            </a:extLst>
          </p:cNvPr>
          <p:cNvGrpSpPr>
            <a:grpSpLocks noChangeAspect="1"/>
          </p:cNvGrpSpPr>
          <p:nvPr/>
        </p:nvGrpSpPr>
        <p:grpSpPr>
          <a:xfrm>
            <a:off x="6081400" y="3886200"/>
            <a:ext cx="398835" cy="585216"/>
            <a:chOff x="5715000" y="2514600"/>
            <a:chExt cx="846138" cy="1327728"/>
          </a:xfrm>
        </p:grpSpPr>
        <p:sp>
          <p:nvSpPr>
            <p:cNvPr id="98" name="Freeform 11">
              <a:extLst>
                <a:ext uri="{FF2B5EF4-FFF2-40B4-BE49-F238E27FC236}">
                  <a16:creationId xmlns:a16="http://schemas.microsoft.com/office/drawing/2014/main" id="{7E32877F-D411-1646-B2DF-DD914ED01E0F}"/>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9" name="Freeform 12">
              <a:extLst>
                <a:ext uri="{FF2B5EF4-FFF2-40B4-BE49-F238E27FC236}">
                  <a16:creationId xmlns:a16="http://schemas.microsoft.com/office/drawing/2014/main" id="{E7D53B1C-1EF9-C34D-8328-931CF1504863}"/>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0" name="Freeform 13">
              <a:extLst>
                <a:ext uri="{FF2B5EF4-FFF2-40B4-BE49-F238E27FC236}">
                  <a16:creationId xmlns:a16="http://schemas.microsoft.com/office/drawing/2014/main" id="{31D345A2-3233-4540-BE8F-FB8B489BB03C}"/>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1" name="Freeform 14">
              <a:extLst>
                <a:ext uri="{FF2B5EF4-FFF2-40B4-BE49-F238E27FC236}">
                  <a16:creationId xmlns:a16="http://schemas.microsoft.com/office/drawing/2014/main" id="{263A6090-9583-874F-805F-3A5FF21F00F0}"/>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2" name="Freeform 15">
              <a:extLst>
                <a:ext uri="{FF2B5EF4-FFF2-40B4-BE49-F238E27FC236}">
                  <a16:creationId xmlns:a16="http://schemas.microsoft.com/office/drawing/2014/main" id="{6B225BFA-7001-1843-BB80-9C6B2990A22A}"/>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3" name="Freeform 16">
              <a:extLst>
                <a:ext uri="{FF2B5EF4-FFF2-40B4-BE49-F238E27FC236}">
                  <a16:creationId xmlns:a16="http://schemas.microsoft.com/office/drawing/2014/main" id="{C748C745-0772-9540-8EE6-7D6DB08664E3}"/>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4" name="Freeform 17">
              <a:extLst>
                <a:ext uri="{FF2B5EF4-FFF2-40B4-BE49-F238E27FC236}">
                  <a16:creationId xmlns:a16="http://schemas.microsoft.com/office/drawing/2014/main" id="{D3E6C94F-054D-A748-B9FF-919C7B228B4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5" name="Freeform 18">
              <a:extLst>
                <a:ext uri="{FF2B5EF4-FFF2-40B4-BE49-F238E27FC236}">
                  <a16:creationId xmlns:a16="http://schemas.microsoft.com/office/drawing/2014/main" id="{0526CD00-0091-434C-B799-ACA97F725C1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6" name="AutoShape 19">
              <a:extLst>
                <a:ext uri="{FF2B5EF4-FFF2-40B4-BE49-F238E27FC236}">
                  <a16:creationId xmlns:a16="http://schemas.microsoft.com/office/drawing/2014/main" id="{A6CA9954-EF18-6446-BBB0-5CFDF4212B0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7" name="AutoShape 20">
              <a:extLst>
                <a:ext uri="{FF2B5EF4-FFF2-40B4-BE49-F238E27FC236}">
                  <a16:creationId xmlns:a16="http://schemas.microsoft.com/office/drawing/2014/main" id="{9C455730-15A9-374D-9C15-1DC2FB496550}"/>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8" name="AutoShape 21">
              <a:extLst>
                <a:ext uri="{FF2B5EF4-FFF2-40B4-BE49-F238E27FC236}">
                  <a16:creationId xmlns:a16="http://schemas.microsoft.com/office/drawing/2014/main" id="{5A6441FE-D40A-A640-9EBB-6030BD1DF23F}"/>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9" name="AutoShape 22">
              <a:extLst>
                <a:ext uri="{FF2B5EF4-FFF2-40B4-BE49-F238E27FC236}">
                  <a16:creationId xmlns:a16="http://schemas.microsoft.com/office/drawing/2014/main" id="{9FBFC387-AA17-A94C-B90C-D3384B2CF24B}"/>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0" name="AutoShape 23">
              <a:extLst>
                <a:ext uri="{FF2B5EF4-FFF2-40B4-BE49-F238E27FC236}">
                  <a16:creationId xmlns:a16="http://schemas.microsoft.com/office/drawing/2014/main" id="{019D9841-243E-EF4D-8F31-6CA1B689E140}"/>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1" name="AutoShape 24">
              <a:extLst>
                <a:ext uri="{FF2B5EF4-FFF2-40B4-BE49-F238E27FC236}">
                  <a16:creationId xmlns:a16="http://schemas.microsoft.com/office/drawing/2014/main" id="{D68D7C7C-4DB9-5B47-B9E8-B7AB3615F6B0}"/>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2" name="AutoShape 25">
              <a:extLst>
                <a:ext uri="{FF2B5EF4-FFF2-40B4-BE49-F238E27FC236}">
                  <a16:creationId xmlns:a16="http://schemas.microsoft.com/office/drawing/2014/main" id="{27BB38E6-F4C0-CD41-867F-F378C6B2739D}"/>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13" name="Group 112">
            <a:extLst>
              <a:ext uri="{FF2B5EF4-FFF2-40B4-BE49-F238E27FC236}">
                <a16:creationId xmlns:a16="http://schemas.microsoft.com/office/drawing/2014/main" id="{94EA7E2C-E98E-A041-9865-55C37CFE2568}"/>
              </a:ext>
            </a:extLst>
          </p:cNvPr>
          <p:cNvGrpSpPr>
            <a:grpSpLocks noChangeAspect="1"/>
          </p:cNvGrpSpPr>
          <p:nvPr/>
        </p:nvGrpSpPr>
        <p:grpSpPr>
          <a:xfrm>
            <a:off x="8382000" y="3886200"/>
            <a:ext cx="398835" cy="585216"/>
            <a:chOff x="5715000" y="2514600"/>
            <a:chExt cx="846138" cy="1327728"/>
          </a:xfrm>
        </p:grpSpPr>
        <p:sp>
          <p:nvSpPr>
            <p:cNvPr id="114" name="Freeform 11">
              <a:extLst>
                <a:ext uri="{FF2B5EF4-FFF2-40B4-BE49-F238E27FC236}">
                  <a16:creationId xmlns:a16="http://schemas.microsoft.com/office/drawing/2014/main" id="{F13FD16D-2EAC-DE47-8697-B25101DA3595}"/>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5" name="Freeform 12">
              <a:extLst>
                <a:ext uri="{FF2B5EF4-FFF2-40B4-BE49-F238E27FC236}">
                  <a16:creationId xmlns:a16="http://schemas.microsoft.com/office/drawing/2014/main" id="{734849EF-4D28-2543-83E0-DC84333544FA}"/>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6" name="Freeform 13">
              <a:extLst>
                <a:ext uri="{FF2B5EF4-FFF2-40B4-BE49-F238E27FC236}">
                  <a16:creationId xmlns:a16="http://schemas.microsoft.com/office/drawing/2014/main" id="{638836A2-18E0-A64B-AA56-C54622F1FC3B}"/>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7" name="Freeform 14">
              <a:extLst>
                <a:ext uri="{FF2B5EF4-FFF2-40B4-BE49-F238E27FC236}">
                  <a16:creationId xmlns:a16="http://schemas.microsoft.com/office/drawing/2014/main" id="{D5D2FFB7-C565-1746-814A-E8BD37CA23DB}"/>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8" name="Freeform 15">
              <a:extLst>
                <a:ext uri="{FF2B5EF4-FFF2-40B4-BE49-F238E27FC236}">
                  <a16:creationId xmlns:a16="http://schemas.microsoft.com/office/drawing/2014/main" id="{3272034C-A69D-C345-A91C-A21073CD63F0}"/>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9" name="Freeform 16">
              <a:extLst>
                <a:ext uri="{FF2B5EF4-FFF2-40B4-BE49-F238E27FC236}">
                  <a16:creationId xmlns:a16="http://schemas.microsoft.com/office/drawing/2014/main" id="{96C05C77-489E-CC45-B73A-D59B299272F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0" name="Freeform 17">
              <a:extLst>
                <a:ext uri="{FF2B5EF4-FFF2-40B4-BE49-F238E27FC236}">
                  <a16:creationId xmlns:a16="http://schemas.microsoft.com/office/drawing/2014/main" id="{823B7611-C56C-FA42-A341-294C3DB60EF3}"/>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1" name="Freeform 18">
              <a:extLst>
                <a:ext uri="{FF2B5EF4-FFF2-40B4-BE49-F238E27FC236}">
                  <a16:creationId xmlns:a16="http://schemas.microsoft.com/office/drawing/2014/main" id="{EB9AD80E-A105-1647-8E3B-09C6B6731B9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2" name="AutoShape 19">
              <a:extLst>
                <a:ext uri="{FF2B5EF4-FFF2-40B4-BE49-F238E27FC236}">
                  <a16:creationId xmlns:a16="http://schemas.microsoft.com/office/drawing/2014/main" id="{E384D8CA-6096-8143-AD90-0C0A262E6E7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3" name="AutoShape 20">
              <a:extLst>
                <a:ext uri="{FF2B5EF4-FFF2-40B4-BE49-F238E27FC236}">
                  <a16:creationId xmlns:a16="http://schemas.microsoft.com/office/drawing/2014/main" id="{F20CAC23-8483-A640-A233-312AF6453349}"/>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4" name="AutoShape 21">
              <a:extLst>
                <a:ext uri="{FF2B5EF4-FFF2-40B4-BE49-F238E27FC236}">
                  <a16:creationId xmlns:a16="http://schemas.microsoft.com/office/drawing/2014/main" id="{297C7BB5-5027-BA48-ABFA-8538C706553E}"/>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5" name="AutoShape 22">
              <a:extLst>
                <a:ext uri="{FF2B5EF4-FFF2-40B4-BE49-F238E27FC236}">
                  <a16:creationId xmlns:a16="http://schemas.microsoft.com/office/drawing/2014/main" id="{9B6B574D-9C29-134C-BA5F-984C9F4DF6D6}"/>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6" name="AutoShape 23">
              <a:extLst>
                <a:ext uri="{FF2B5EF4-FFF2-40B4-BE49-F238E27FC236}">
                  <a16:creationId xmlns:a16="http://schemas.microsoft.com/office/drawing/2014/main" id="{50C09002-4EF6-5347-91D8-4992A5A97B69}"/>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7" name="AutoShape 24">
              <a:extLst>
                <a:ext uri="{FF2B5EF4-FFF2-40B4-BE49-F238E27FC236}">
                  <a16:creationId xmlns:a16="http://schemas.microsoft.com/office/drawing/2014/main" id="{B9C36E4E-201F-CE47-BDF1-71AF36FEE4E2}"/>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8" name="AutoShape 25">
              <a:extLst>
                <a:ext uri="{FF2B5EF4-FFF2-40B4-BE49-F238E27FC236}">
                  <a16:creationId xmlns:a16="http://schemas.microsoft.com/office/drawing/2014/main" id="{05F17870-DB1B-2842-98BF-4684865704BA}"/>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29" name="Group 128">
            <a:extLst>
              <a:ext uri="{FF2B5EF4-FFF2-40B4-BE49-F238E27FC236}">
                <a16:creationId xmlns:a16="http://schemas.microsoft.com/office/drawing/2014/main" id="{A2220EFA-ACE7-A34E-A59D-211A3AFE52CB}"/>
              </a:ext>
            </a:extLst>
          </p:cNvPr>
          <p:cNvGrpSpPr>
            <a:grpSpLocks noChangeAspect="1"/>
          </p:cNvGrpSpPr>
          <p:nvPr/>
        </p:nvGrpSpPr>
        <p:grpSpPr>
          <a:xfrm>
            <a:off x="1447800" y="3886200"/>
            <a:ext cx="398835" cy="585216"/>
            <a:chOff x="5715000" y="2514600"/>
            <a:chExt cx="846138" cy="1327728"/>
          </a:xfrm>
        </p:grpSpPr>
        <p:sp>
          <p:nvSpPr>
            <p:cNvPr id="130" name="Freeform 11">
              <a:extLst>
                <a:ext uri="{FF2B5EF4-FFF2-40B4-BE49-F238E27FC236}">
                  <a16:creationId xmlns:a16="http://schemas.microsoft.com/office/drawing/2014/main" id="{A5320B6B-6AC6-C84A-AD2C-7BA605C370E3}"/>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1" name="Freeform 12">
              <a:extLst>
                <a:ext uri="{FF2B5EF4-FFF2-40B4-BE49-F238E27FC236}">
                  <a16:creationId xmlns:a16="http://schemas.microsoft.com/office/drawing/2014/main" id="{8C25907D-B04E-F245-8E8F-574DEE79A430}"/>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2" name="Freeform 13">
              <a:extLst>
                <a:ext uri="{FF2B5EF4-FFF2-40B4-BE49-F238E27FC236}">
                  <a16:creationId xmlns:a16="http://schemas.microsoft.com/office/drawing/2014/main" id="{660BBF3C-3B7B-AB45-8188-563042AEBA99}"/>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3" name="Freeform 14">
              <a:extLst>
                <a:ext uri="{FF2B5EF4-FFF2-40B4-BE49-F238E27FC236}">
                  <a16:creationId xmlns:a16="http://schemas.microsoft.com/office/drawing/2014/main" id="{BFAFC004-5E56-A740-B80C-D0E8E4C2AD0E}"/>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4" name="Freeform 15">
              <a:extLst>
                <a:ext uri="{FF2B5EF4-FFF2-40B4-BE49-F238E27FC236}">
                  <a16:creationId xmlns:a16="http://schemas.microsoft.com/office/drawing/2014/main" id="{51E0FB92-5340-DC49-866E-79E0B8EF3403}"/>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5" name="Freeform 16">
              <a:extLst>
                <a:ext uri="{FF2B5EF4-FFF2-40B4-BE49-F238E27FC236}">
                  <a16:creationId xmlns:a16="http://schemas.microsoft.com/office/drawing/2014/main" id="{B9156F78-9478-9442-9762-D528F1F8F36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6" name="Freeform 17">
              <a:extLst>
                <a:ext uri="{FF2B5EF4-FFF2-40B4-BE49-F238E27FC236}">
                  <a16:creationId xmlns:a16="http://schemas.microsoft.com/office/drawing/2014/main" id="{668ADB78-0A36-DE46-A8C7-FFA9127531CE}"/>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7" name="Freeform 18">
              <a:extLst>
                <a:ext uri="{FF2B5EF4-FFF2-40B4-BE49-F238E27FC236}">
                  <a16:creationId xmlns:a16="http://schemas.microsoft.com/office/drawing/2014/main" id="{6FF18B7A-F3CE-EC46-ADD8-986287EA7BCC}"/>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8" name="AutoShape 19">
              <a:extLst>
                <a:ext uri="{FF2B5EF4-FFF2-40B4-BE49-F238E27FC236}">
                  <a16:creationId xmlns:a16="http://schemas.microsoft.com/office/drawing/2014/main" id="{42E8D8B0-FE43-BF4E-8E61-0CFC0BDF6DB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9" name="AutoShape 20">
              <a:extLst>
                <a:ext uri="{FF2B5EF4-FFF2-40B4-BE49-F238E27FC236}">
                  <a16:creationId xmlns:a16="http://schemas.microsoft.com/office/drawing/2014/main" id="{99997FD7-62B2-7349-94A3-6448F74B55AD}"/>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0" name="AutoShape 21">
              <a:extLst>
                <a:ext uri="{FF2B5EF4-FFF2-40B4-BE49-F238E27FC236}">
                  <a16:creationId xmlns:a16="http://schemas.microsoft.com/office/drawing/2014/main" id="{27200909-0F19-594B-82ED-DB5D87F20733}"/>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1" name="AutoShape 22">
              <a:extLst>
                <a:ext uri="{FF2B5EF4-FFF2-40B4-BE49-F238E27FC236}">
                  <a16:creationId xmlns:a16="http://schemas.microsoft.com/office/drawing/2014/main" id="{AF3EE3A3-2347-7F49-A675-BB19F435FD4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2" name="AutoShape 23">
              <a:extLst>
                <a:ext uri="{FF2B5EF4-FFF2-40B4-BE49-F238E27FC236}">
                  <a16:creationId xmlns:a16="http://schemas.microsoft.com/office/drawing/2014/main" id="{498E3C30-1798-5047-9253-5D6F7EFB6965}"/>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3" name="AutoShape 24">
              <a:extLst>
                <a:ext uri="{FF2B5EF4-FFF2-40B4-BE49-F238E27FC236}">
                  <a16:creationId xmlns:a16="http://schemas.microsoft.com/office/drawing/2014/main" id="{971F8BC4-F286-8E47-964B-EA1226941764}"/>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4" name="AutoShape 25">
              <a:extLst>
                <a:ext uri="{FF2B5EF4-FFF2-40B4-BE49-F238E27FC236}">
                  <a16:creationId xmlns:a16="http://schemas.microsoft.com/office/drawing/2014/main" id="{5B897F45-1A40-9843-BB5E-E106533A4E03}"/>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45" name="Rectangle 75">
            <a:extLst>
              <a:ext uri="{FF2B5EF4-FFF2-40B4-BE49-F238E27FC236}">
                <a16:creationId xmlns:a16="http://schemas.microsoft.com/office/drawing/2014/main" id="{D2F3E259-F747-C74B-AB56-1F8B562F3422}"/>
              </a:ext>
            </a:extLst>
          </p:cNvPr>
          <p:cNvSpPr>
            <a:spLocks noChangeArrowheads="1"/>
          </p:cNvSpPr>
          <p:nvPr/>
        </p:nvSpPr>
        <p:spPr bwMode="auto">
          <a:xfrm>
            <a:off x="1049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6" name="Rectangle 75">
            <a:extLst>
              <a:ext uri="{FF2B5EF4-FFF2-40B4-BE49-F238E27FC236}">
                <a16:creationId xmlns:a16="http://schemas.microsoft.com/office/drawing/2014/main" id="{41D809C5-2A40-E344-83E0-1721418C3261}"/>
              </a:ext>
            </a:extLst>
          </p:cNvPr>
          <p:cNvSpPr>
            <a:spLocks noChangeArrowheads="1"/>
          </p:cNvSpPr>
          <p:nvPr/>
        </p:nvSpPr>
        <p:spPr bwMode="auto">
          <a:xfrm>
            <a:off x="5715000"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7" name="Rectangle 75">
            <a:extLst>
              <a:ext uri="{FF2B5EF4-FFF2-40B4-BE49-F238E27FC236}">
                <a16:creationId xmlns:a16="http://schemas.microsoft.com/office/drawing/2014/main" id="{B241C644-3D35-9040-ACEF-87B47FFEA05D}"/>
              </a:ext>
            </a:extLst>
          </p:cNvPr>
          <p:cNvSpPr>
            <a:spLocks noChangeArrowheads="1"/>
          </p:cNvSpPr>
          <p:nvPr/>
        </p:nvSpPr>
        <p:spPr bwMode="auto">
          <a:xfrm>
            <a:off x="8026401"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8" name="Rectangle 75">
            <a:extLst>
              <a:ext uri="{FF2B5EF4-FFF2-40B4-BE49-F238E27FC236}">
                <a16:creationId xmlns:a16="http://schemas.microsoft.com/office/drawing/2014/main" id="{FB1E1E2C-46E7-9C46-83F0-BEEDAC44B993}"/>
              </a:ext>
            </a:extLst>
          </p:cNvPr>
          <p:cNvSpPr>
            <a:spLocks noChangeArrowheads="1"/>
          </p:cNvSpPr>
          <p:nvPr/>
        </p:nvSpPr>
        <p:spPr bwMode="auto">
          <a:xfrm>
            <a:off x="2497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149" name="Group 148">
            <a:extLst>
              <a:ext uri="{FF2B5EF4-FFF2-40B4-BE49-F238E27FC236}">
                <a16:creationId xmlns:a16="http://schemas.microsoft.com/office/drawing/2014/main" id="{B8749516-CD4B-D14F-AEF1-60A0780759A6}"/>
              </a:ext>
            </a:extLst>
          </p:cNvPr>
          <p:cNvGrpSpPr>
            <a:grpSpLocks noChangeAspect="1"/>
          </p:cNvGrpSpPr>
          <p:nvPr/>
        </p:nvGrpSpPr>
        <p:grpSpPr>
          <a:xfrm>
            <a:off x="3733800" y="3886200"/>
            <a:ext cx="398835" cy="585216"/>
            <a:chOff x="5715000" y="2514600"/>
            <a:chExt cx="846138" cy="1327728"/>
          </a:xfrm>
        </p:grpSpPr>
        <p:sp>
          <p:nvSpPr>
            <p:cNvPr id="150" name="Freeform 11">
              <a:extLst>
                <a:ext uri="{FF2B5EF4-FFF2-40B4-BE49-F238E27FC236}">
                  <a16:creationId xmlns:a16="http://schemas.microsoft.com/office/drawing/2014/main" id="{26836B40-3C37-A04B-AC53-FEFA8F183F48}"/>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1" name="Freeform 12">
              <a:extLst>
                <a:ext uri="{FF2B5EF4-FFF2-40B4-BE49-F238E27FC236}">
                  <a16:creationId xmlns:a16="http://schemas.microsoft.com/office/drawing/2014/main" id="{0B250AED-97B9-CA42-A441-A66590710191}"/>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2" name="Freeform 13">
              <a:extLst>
                <a:ext uri="{FF2B5EF4-FFF2-40B4-BE49-F238E27FC236}">
                  <a16:creationId xmlns:a16="http://schemas.microsoft.com/office/drawing/2014/main" id="{76ADED56-3E1F-7148-89E5-17AAB11BF1B4}"/>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3" name="Freeform 14">
              <a:extLst>
                <a:ext uri="{FF2B5EF4-FFF2-40B4-BE49-F238E27FC236}">
                  <a16:creationId xmlns:a16="http://schemas.microsoft.com/office/drawing/2014/main" id="{930D5501-EC42-1849-99F9-B361C204A5A7}"/>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4" name="Freeform 15">
              <a:extLst>
                <a:ext uri="{FF2B5EF4-FFF2-40B4-BE49-F238E27FC236}">
                  <a16:creationId xmlns:a16="http://schemas.microsoft.com/office/drawing/2014/main" id="{498A90A1-442C-9B43-A930-8A728D3DA5BD}"/>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5" name="Freeform 16">
              <a:extLst>
                <a:ext uri="{FF2B5EF4-FFF2-40B4-BE49-F238E27FC236}">
                  <a16:creationId xmlns:a16="http://schemas.microsoft.com/office/drawing/2014/main" id="{63989E4D-D878-8943-909F-81B977199CAC}"/>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6" name="Freeform 17">
              <a:extLst>
                <a:ext uri="{FF2B5EF4-FFF2-40B4-BE49-F238E27FC236}">
                  <a16:creationId xmlns:a16="http://schemas.microsoft.com/office/drawing/2014/main" id="{836C1523-FCE9-C243-993B-38C6CB6E59D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7" name="Freeform 18">
              <a:extLst>
                <a:ext uri="{FF2B5EF4-FFF2-40B4-BE49-F238E27FC236}">
                  <a16:creationId xmlns:a16="http://schemas.microsoft.com/office/drawing/2014/main" id="{DBD769B0-60F1-2149-9BFA-F81F2E8BF731}"/>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8" name="AutoShape 19">
              <a:extLst>
                <a:ext uri="{FF2B5EF4-FFF2-40B4-BE49-F238E27FC236}">
                  <a16:creationId xmlns:a16="http://schemas.microsoft.com/office/drawing/2014/main" id="{BB42D819-B242-2B4E-85C7-D64C778B207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9" name="AutoShape 20">
              <a:extLst>
                <a:ext uri="{FF2B5EF4-FFF2-40B4-BE49-F238E27FC236}">
                  <a16:creationId xmlns:a16="http://schemas.microsoft.com/office/drawing/2014/main" id="{E6745B75-DF4E-CE40-B941-055F3462BE78}"/>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0" name="AutoShape 21">
              <a:extLst>
                <a:ext uri="{FF2B5EF4-FFF2-40B4-BE49-F238E27FC236}">
                  <a16:creationId xmlns:a16="http://schemas.microsoft.com/office/drawing/2014/main" id="{80867E63-1D8F-6544-BC56-1C818E6DE971}"/>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1" name="AutoShape 22">
              <a:extLst>
                <a:ext uri="{FF2B5EF4-FFF2-40B4-BE49-F238E27FC236}">
                  <a16:creationId xmlns:a16="http://schemas.microsoft.com/office/drawing/2014/main" id="{EB40D3BD-1522-F640-8646-1EAE51FF72D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2" name="AutoShape 23">
              <a:extLst>
                <a:ext uri="{FF2B5EF4-FFF2-40B4-BE49-F238E27FC236}">
                  <a16:creationId xmlns:a16="http://schemas.microsoft.com/office/drawing/2014/main" id="{809EF607-44E7-8646-8EAA-BF620364DDA2}"/>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3" name="AutoShape 24">
              <a:extLst>
                <a:ext uri="{FF2B5EF4-FFF2-40B4-BE49-F238E27FC236}">
                  <a16:creationId xmlns:a16="http://schemas.microsoft.com/office/drawing/2014/main" id="{A5196EEE-2B68-C24C-AE30-C2758BD8E18F}"/>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4" name="AutoShape 25">
              <a:extLst>
                <a:ext uri="{FF2B5EF4-FFF2-40B4-BE49-F238E27FC236}">
                  <a16:creationId xmlns:a16="http://schemas.microsoft.com/office/drawing/2014/main" id="{2EFE5CD5-A7D4-F549-91D5-838926EDA5B0}"/>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65" name="Rectangle 75">
            <a:extLst>
              <a:ext uri="{FF2B5EF4-FFF2-40B4-BE49-F238E27FC236}">
                <a16:creationId xmlns:a16="http://schemas.microsoft.com/office/drawing/2014/main" id="{9CA457EA-621D-2945-A747-008310B4642D}"/>
              </a:ext>
            </a:extLst>
          </p:cNvPr>
          <p:cNvSpPr>
            <a:spLocks noChangeArrowheads="1"/>
          </p:cNvSpPr>
          <p:nvPr/>
        </p:nvSpPr>
        <p:spPr bwMode="auto">
          <a:xfrm>
            <a:off x="3335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67" name="Rectangle 75">
            <a:extLst>
              <a:ext uri="{FF2B5EF4-FFF2-40B4-BE49-F238E27FC236}">
                <a16:creationId xmlns:a16="http://schemas.microsoft.com/office/drawing/2014/main" id="{2BFAC9E1-3EE1-7343-8725-46CE4F6F0838}"/>
              </a:ext>
            </a:extLst>
          </p:cNvPr>
          <p:cNvSpPr>
            <a:spLocks noChangeArrowheads="1"/>
          </p:cNvSpPr>
          <p:nvPr/>
        </p:nvSpPr>
        <p:spPr bwMode="auto">
          <a:xfrm>
            <a:off x="7840139" y="432977"/>
            <a:ext cx="1049862"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dirty="0">
                <a:latin typeface="Arial" charset="0"/>
              </a:rPr>
              <a:t>Maraviroc</a:t>
            </a:r>
          </a:p>
        </p:txBody>
      </p:sp>
      <p:sp>
        <p:nvSpPr>
          <p:cNvPr id="169" name="Rectangle 75">
            <a:extLst>
              <a:ext uri="{FF2B5EF4-FFF2-40B4-BE49-F238E27FC236}">
                <a16:creationId xmlns:a16="http://schemas.microsoft.com/office/drawing/2014/main" id="{19769908-3548-E542-BC73-10E6F1631CA4}"/>
              </a:ext>
            </a:extLst>
          </p:cNvPr>
          <p:cNvSpPr>
            <a:spLocks noChangeArrowheads="1"/>
          </p:cNvSpPr>
          <p:nvPr/>
        </p:nvSpPr>
        <p:spPr bwMode="auto">
          <a:xfrm>
            <a:off x="7086600"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70" name="Striped Right Arrow 169">
            <a:extLst>
              <a:ext uri="{FF2B5EF4-FFF2-40B4-BE49-F238E27FC236}">
                <a16:creationId xmlns:a16="http://schemas.microsoft.com/office/drawing/2014/main" id="{822B46A8-B4CB-1147-BB49-3EBFFD8B8D0F}"/>
              </a:ext>
            </a:extLst>
          </p:cNvPr>
          <p:cNvSpPr/>
          <p:nvPr/>
        </p:nvSpPr>
        <p:spPr>
          <a:xfrm rot="6877652">
            <a:off x="476828" y="3329473"/>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2" name="Striped Right Arrow 171">
            <a:extLst>
              <a:ext uri="{FF2B5EF4-FFF2-40B4-BE49-F238E27FC236}">
                <a16:creationId xmlns:a16="http://schemas.microsoft.com/office/drawing/2014/main" id="{29F0C31C-BD30-B348-A843-4436EC458B67}"/>
              </a:ext>
            </a:extLst>
          </p:cNvPr>
          <p:cNvSpPr/>
          <p:nvPr/>
        </p:nvSpPr>
        <p:spPr>
          <a:xfrm rot="14722348" flipH="1">
            <a:off x="3452446"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Striped Right Arrow 172">
            <a:extLst>
              <a:ext uri="{FF2B5EF4-FFF2-40B4-BE49-F238E27FC236}">
                <a16:creationId xmlns:a16="http://schemas.microsoft.com/office/drawing/2014/main" id="{8D95766F-1EBF-4041-AF2D-F9B0221E329F}"/>
              </a:ext>
            </a:extLst>
          </p:cNvPr>
          <p:cNvSpPr/>
          <p:nvPr/>
        </p:nvSpPr>
        <p:spPr>
          <a:xfrm rot="14722348" flipH="1">
            <a:off x="5763848"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4" name="Striped Right Arrow 173">
            <a:extLst>
              <a:ext uri="{FF2B5EF4-FFF2-40B4-BE49-F238E27FC236}">
                <a16:creationId xmlns:a16="http://schemas.microsoft.com/office/drawing/2014/main" id="{47AC6468-4ED0-014E-8EF1-DC6CBF5C8EB8}"/>
              </a:ext>
            </a:extLst>
          </p:cNvPr>
          <p:cNvSpPr/>
          <p:nvPr/>
        </p:nvSpPr>
        <p:spPr>
          <a:xfrm rot="6877652">
            <a:off x="5069583" y="3412603"/>
            <a:ext cx="640080" cy="182880"/>
          </a:xfrm>
          <a:prstGeom prst="stripedRightArrow">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5" name="Striped Right Arrow 174">
            <a:extLst>
              <a:ext uri="{FF2B5EF4-FFF2-40B4-BE49-F238E27FC236}">
                <a16:creationId xmlns:a16="http://schemas.microsoft.com/office/drawing/2014/main" id="{91186A56-C779-AB4F-8411-A67C7655E78C}"/>
              </a:ext>
            </a:extLst>
          </p:cNvPr>
          <p:cNvSpPr/>
          <p:nvPr/>
        </p:nvSpPr>
        <p:spPr>
          <a:xfrm rot="5400000">
            <a:off x="7143913" y="3412604"/>
            <a:ext cx="640080" cy="182880"/>
          </a:xfrm>
          <a:prstGeom prst="stripedRightArrow">
            <a:avLst/>
          </a:pr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6" name="Striped Right Arrow 175">
            <a:extLst>
              <a:ext uri="{FF2B5EF4-FFF2-40B4-BE49-F238E27FC236}">
                <a16:creationId xmlns:a16="http://schemas.microsoft.com/office/drawing/2014/main" id="{0A3A6467-FB54-104F-AE4B-359E82B3FE2C}"/>
              </a:ext>
            </a:extLst>
          </p:cNvPr>
          <p:cNvSpPr/>
          <p:nvPr/>
        </p:nvSpPr>
        <p:spPr>
          <a:xfrm rot="16200000" flipH="1">
            <a:off x="8202250"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5435779F-2ACF-B946-9446-E6AF0D75C194}"/>
                  </a:ext>
                </a:extLst>
              </p14:cNvPr>
              <p14:cNvContentPartPr/>
              <p14:nvPr/>
            </p14:nvContentPartPr>
            <p14:xfrm>
              <a:off x="159613" y="-1691987"/>
              <a:ext cx="360" cy="360"/>
            </p14:xfrm>
          </p:contentPart>
        </mc:Choice>
        <mc:Fallback xmlns="">
          <p:pic>
            <p:nvPicPr>
              <p:cNvPr id="15" name="Ink 14">
                <a:extLst>
                  <a:ext uri="{FF2B5EF4-FFF2-40B4-BE49-F238E27FC236}">
                    <a16:creationId xmlns:a16="http://schemas.microsoft.com/office/drawing/2014/main" id="{5435779F-2ACF-B946-9446-E6AF0D75C194}"/>
                  </a:ext>
                </a:extLst>
              </p:cNvPr>
              <p:cNvPicPr/>
              <p:nvPr/>
            </p:nvPicPr>
            <p:blipFill>
              <a:blip r:embed="rId9"/>
              <a:stretch>
                <a:fillRect/>
              </a:stretch>
            </p:blipFill>
            <p:spPr>
              <a:xfrm>
                <a:off x="150613" y="-170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3A404178-9708-774B-B3E3-D954A49509AE}"/>
                  </a:ext>
                </a:extLst>
              </p14:cNvPr>
              <p14:cNvContentPartPr/>
              <p14:nvPr/>
            </p14:nvContentPartPr>
            <p14:xfrm>
              <a:off x="118213" y="-1796613"/>
              <a:ext cx="360" cy="360"/>
            </p14:xfrm>
          </p:contentPart>
        </mc:Choice>
        <mc:Fallback xmlns="">
          <p:pic>
            <p:nvPicPr>
              <p:cNvPr id="19" name="Ink 18">
                <a:extLst>
                  <a:ext uri="{FF2B5EF4-FFF2-40B4-BE49-F238E27FC236}">
                    <a16:creationId xmlns:a16="http://schemas.microsoft.com/office/drawing/2014/main" id="{3A404178-9708-774B-B3E3-D954A49509AE}"/>
                  </a:ext>
                </a:extLst>
              </p:cNvPr>
              <p:cNvPicPr/>
              <p:nvPr/>
            </p:nvPicPr>
            <p:blipFill>
              <a:blip r:embed="rId9"/>
              <a:stretch>
                <a:fillRect/>
              </a:stretch>
            </p:blipFill>
            <p:spPr>
              <a:xfrm>
                <a:off x="109213" y="-1805613"/>
                <a:ext cx="18000" cy="18000"/>
              </a:xfrm>
              <a:prstGeom prst="rect">
                <a:avLst/>
              </a:prstGeom>
            </p:spPr>
          </p:pic>
        </mc:Fallback>
      </mc:AlternateContent>
      <p:sp>
        <p:nvSpPr>
          <p:cNvPr id="182" name="Preparation 181">
            <a:extLst>
              <a:ext uri="{FF2B5EF4-FFF2-40B4-BE49-F238E27FC236}">
                <a16:creationId xmlns:a16="http://schemas.microsoft.com/office/drawing/2014/main" id="{502D4F74-7138-8F42-BED4-336B9289FEC2}"/>
              </a:ext>
            </a:extLst>
          </p:cNvPr>
          <p:cNvSpPr>
            <a:spLocks noChangeAspect="1"/>
          </p:cNvSpPr>
          <p:nvPr/>
        </p:nvSpPr>
        <p:spPr>
          <a:xfrm>
            <a:off x="8215771"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3" name="Preparation 182">
            <a:extLst>
              <a:ext uri="{FF2B5EF4-FFF2-40B4-BE49-F238E27FC236}">
                <a16:creationId xmlns:a16="http://schemas.microsoft.com/office/drawing/2014/main" id="{625483F5-3236-8844-AC70-85DF665EAC9E}"/>
              </a:ext>
            </a:extLst>
          </p:cNvPr>
          <p:cNvSpPr>
            <a:spLocks noChangeAspect="1"/>
          </p:cNvSpPr>
          <p:nvPr/>
        </p:nvSpPr>
        <p:spPr>
          <a:xfrm>
            <a:off x="7910970"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5" name="Preparation 184">
            <a:extLst>
              <a:ext uri="{FF2B5EF4-FFF2-40B4-BE49-F238E27FC236}">
                <a16:creationId xmlns:a16="http://schemas.microsoft.com/office/drawing/2014/main" id="{720BBAF3-050B-8047-8AE0-595A90101534}"/>
              </a:ext>
            </a:extLst>
          </p:cNvPr>
          <p:cNvSpPr>
            <a:spLocks noChangeAspect="1"/>
          </p:cNvSpPr>
          <p:nvPr/>
        </p:nvSpPr>
        <p:spPr>
          <a:xfrm>
            <a:off x="8529040" y="334538"/>
            <a:ext cx="274320" cy="121920"/>
          </a:xfrm>
          <a:prstGeom prst="flowChartPreparation">
            <a:avLst/>
          </a:prstGeom>
          <a:pattFill prst="divot">
            <a:fgClr>
              <a:schemeClr val="tx1"/>
            </a:fgClr>
            <a:bgClr>
              <a:srgbClr val="FFFF00"/>
            </a:bgClr>
          </a:patt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9" name="Rectangle 188">
            <a:extLst>
              <a:ext uri="{FF2B5EF4-FFF2-40B4-BE49-F238E27FC236}">
                <a16:creationId xmlns:a16="http://schemas.microsoft.com/office/drawing/2014/main" id="{7D6D7A7E-F6C9-F30C-E33A-65D55BCF43CD}"/>
              </a:ext>
            </a:extLst>
          </p:cNvPr>
          <p:cNvSpPr/>
          <p:nvPr/>
        </p:nvSpPr>
        <p:spPr>
          <a:xfrm>
            <a:off x="2290340" y="929216"/>
            <a:ext cx="2288844" cy="484172"/>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X4</a:t>
            </a:r>
          </a:p>
        </p:txBody>
      </p:sp>
      <p:sp>
        <p:nvSpPr>
          <p:cNvPr id="190" name="Rectangle 189">
            <a:extLst>
              <a:ext uri="{FF2B5EF4-FFF2-40B4-BE49-F238E27FC236}">
                <a16:creationId xmlns:a16="http://schemas.microsoft.com/office/drawing/2014/main" id="{CAD06E8A-6BD6-BB39-22FE-144841F32AA3}"/>
              </a:ext>
            </a:extLst>
          </p:cNvPr>
          <p:cNvSpPr/>
          <p:nvPr/>
        </p:nvSpPr>
        <p:spPr>
          <a:xfrm>
            <a:off x="4571999" y="929216"/>
            <a:ext cx="2287201" cy="484172"/>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Dual Tropic</a:t>
            </a:r>
          </a:p>
        </p:txBody>
      </p:sp>
      <p:sp>
        <p:nvSpPr>
          <p:cNvPr id="191" name="Rectangle 190">
            <a:extLst>
              <a:ext uri="{FF2B5EF4-FFF2-40B4-BE49-F238E27FC236}">
                <a16:creationId xmlns:a16="http://schemas.microsoft.com/office/drawing/2014/main" id="{A3658457-6C47-23A2-B6AC-D8F7AE549D5A}"/>
              </a:ext>
            </a:extLst>
          </p:cNvPr>
          <p:cNvSpPr/>
          <p:nvPr/>
        </p:nvSpPr>
        <p:spPr>
          <a:xfrm>
            <a:off x="6868670" y="929216"/>
            <a:ext cx="2294576" cy="484172"/>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Mixed Tropic</a:t>
            </a:r>
          </a:p>
        </p:txBody>
      </p:sp>
      <p:cxnSp>
        <p:nvCxnSpPr>
          <p:cNvPr id="23" name="Straight Connector 22"/>
          <p:cNvCxnSpPr>
            <a:cxnSpLocks/>
          </p:cNvCxnSpPr>
          <p:nvPr/>
        </p:nvCxnSpPr>
        <p:spPr>
          <a:xfrm>
            <a:off x="6860117"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a:off x="4576233"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92" name="Group 191">
            <a:extLst>
              <a:ext uri="{FF2B5EF4-FFF2-40B4-BE49-F238E27FC236}">
                <a16:creationId xmlns:a16="http://schemas.microsoft.com/office/drawing/2014/main" id="{9BE08388-D960-24AA-134D-C0C93DE9DF7B}"/>
              </a:ext>
            </a:extLst>
          </p:cNvPr>
          <p:cNvGrpSpPr>
            <a:grpSpLocks noChangeAspect="1"/>
          </p:cNvGrpSpPr>
          <p:nvPr/>
        </p:nvGrpSpPr>
        <p:grpSpPr>
          <a:xfrm>
            <a:off x="469981" y="3888219"/>
            <a:ext cx="457200" cy="651100"/>
            <a:chOff x="2903599" y="4210537"/>
            <a:chExt cx="676608" cy="963560"/>
          </a:xfrm>
          <a:effectLst/>
        </p:grpSpPr>
        <p:sp>
          <p:nvSpPr>
            <p:cNvPr id="193" name="Freeform 72">
              <a:extLst>
                <a:ext uri="{FF2B5EF4-FFF2-40B4-BE49-F238E27FC236}">
                  <a16:creationId xmlns:a16="http://schemas.microsoft.com/office/drawing/2014/main" id="{B26A8041-36A0-E999-D196-E7590505F648}"/>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4" name="Freeform 71">
              <a:extLst>
                <a:ext uri="{FF2B5EF4-FFF2-40B4-BE49-F238E27FC236}">
                  <a16:creationId xmlns:a16="http://schemas.microsoft.com/office/drawing/2014/main" id="{3E511236-B392-3EDD-DB19-DDE1D85F5E17}"/>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5" name="Freeform 54">
              <a:extLst>
                <a:ext uri="{FF2B5EF4-FFF2-40B4-BE49-F238E27FC236}">
                  <a16:creationId xmlns:a16="http://schemas.microsoft.com/office/drawing/2014/main" id="{289957F4-B44C-32C7-3A4B-975FB22350AA}"/>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6" name="Freeform 56">
              <a:extLst>
                <a:ext uri="{FF2B5EF4-FFF2-40B4-BE49-F238E27FC236}">
                  <a16:creationId xmlns:a16="http://schemas.microsoft.com/office/drawing/2014/main" id="{694D3666-05C7-8B3E-1AFE-F808F8923CCC}"/>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7" name="Freeform 57">
              <a:extLst>
                <a:ext uri="{FF2B5EF4-FFF2-40B4-BE49-F238E27FC236}">
                  <a16:creationId xmlns:a16="http://schemas.microsoft.com/office/drawing/2014/main" id="{7597C493-94CC-6692-97F7-CE777D8D5030}"/>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8" name="Freeform 58">
              <a:extLst>
                <a:ext uri="{FF2B5EF4-FFF2-40B4-BE49-F238E27FC236}">
                  <a16:creationId xmlns:a16="http://schemas.microsoft.com/office/drawing/2014/main" id="{3D313AB0-AC93-171F-B686-29175619CB0F}"/>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99" name="Freeform 59">
              <a:extLst>
                <a:ext uri="{FF2B5EF4-FFF2-40B4-BE49-F238E27FC236}">
                  <a16:creationId xmlns:a16="http://schemas.microsoft.com/office/drawing/2014/main" id="{40159A9B-2163-91E0-8C9D-9CFD8AA92140}"/>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00" name="AutoShape 61">
              <a:extLst>
                <a:ext uri="{FF2B5EF4-FFF2-40B4-BE49-F238E27FC236}">
                  <a16:creationId xmlns:a16="http://schemas.microsoft.com/office/drawing/2014/main" id="{8D432068-2060-F3DA-15E3-AA77D1E00260}"/>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1" name="AutoShape 62">
              <a:extLst>
                <a:ext uri="{FF2B5EF4-FFF2-40B4-BE49-F238E27FC236}">
                  <a16:creationId xmlns:a16="http://schemas.microsoft.com/office/drawing/2014/main" id="{110173E2-3B90-7D49-C16C-F68DBF8215A1}"/>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2" name="AutoShape 63">
              <a:extLst>
                <a:ext uri="{FF2B5EF4-FFF2-40B4-BE49-F238E27FC236}">
                  <a16:creationId xmlns:a16="http://schemas.microsoft.com/office/drawing/2014/main" id="{F6275F66-0CC4-EEB8-14F9-74DEC7DB7AD8}"/>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3" name="AutoShape 64">
              <a:extLst>
                <a:ext uri="{FF2B5EF4-FFF2-40B4-BE49-F238E27FC236}">
                  <a16:creationId xmlns:a16="http://schemas.microsoft.com/office/drawing/2014/main" id="{40173DAA-4BEE-89D2-EAA7-A3F265CD4906}"/>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4" name="AutoShape 65">
              <a:extLst>
                <a:ext uri="{FF2B5EF4-FFF2-40B4-BE49-F238E27FC236}">
                  <a16:creationId xmlns:a16="http://schemas.microsoft.com/office/drawing/2014/main" id="{8C3D60B9-5469-5C2C-DBD2-4A20F59115F3}"/>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5" name="AutoShape 66">
              <a:extLst>
                <a:ext uri="{FF2B5EF4-FFF2-40B4-BE49-F238E27FC236}">
                  <a16:creationId xmlns:a16="http://schemas.microsoft.com/office/drawing/2014/main" id="{FCD0A975-6B92-89BE-B558-88F2244A9E26}"/>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6" name="AutoShape 67">
              <a:extLst>
                <a:ext uri="{FF2B5EF4-FFF2-40B4-BE49-F238E27FC236}">
                  <a16:creationId xmlns:a16="http://schemas.microsoft.com/office/drawing/2014/main" id="{D66945C7-3A2A-E938-020C-8C46390A5020}"/>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07" name="Freeform 70">
              <a:extLst>
                <a:ext uri="{FF2B5EF4-FFF2-40B4-BE49-F238E27FC236}">
                  <a16:creationId xmlns:a16="http://schemas.microsoft.com/office/drawing/2014/main" id="{D2B7709C-37C7-3D72-7B5E-7C9A94C8D2F7}"/>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209" name="Preparation 208">
            <a:extLst>
              <a:ext uri="{FF2B5EF4-FFF2-40B4-BE49-F238E27FC236}">
                <a16:creationId xmlns:a16="http://schemas.microsoft.com/office/drawing/2014/main" id="{3A33A72C-CE9B-B364-6BC5-DAAD7BB8DF7F}"/>
              </a:ext>
            </a:extLst>
          </p:cNvPr>
          <p:cNvSpPr>
            <a:spLocks noChangeAspect="1"/>
          </p:cNvSpPr>
          <p:nvPr/>
        </p:nvSpPr>
        <p:spPr>
          <a:xfrm>
            <a:off x="555319"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572552C2-D540-EF32-6369-2865D0E149DF}"/>
              </a:ext>
            </a:extLst>
          </p:cNvPr>
          <p:cNvGrpSpPr>
            <a:grpSpLocks noChangeAspect="1"/>
          </p:cNvGrpSpPr>
          <p:nvPr/>
        </p:nvGrpSpPr>
        <p:grpSpPr>
          <a:xfrm>
            <a:off x="2708979" y="3888219"/>
            <a:ext cx="457200" cy="651100"/>
            <a:chOff x="2903599" y="4210537"/>
            <a:chExt cx="676608" cy="963560"/>
          </a:xfrm>
          <a:effectLst/>
        </p:grpSpPr>
        <p:sp>
          <p:nvSpPr>
            <p:cNvPr id="211" name="Freeform 72">
              <a:extLst>
                <a:ext uri="{FF2B5EF4-FFF2-40B4-BE49-F238E27FC236}">
                  <a16:creationId xmlns:a16="http://schemas.microsoft.com/office/drawing/2014/main" id="{98323BFB-2831-9346-59E6-36A999316723}"/>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2" name="Freeform 71">
              <a:extLst>
                <a:ext uri="{FF2B5EF4-FFF2-40B4-BE49-F238E27FC236}">
                  <a16:creationId xmlns:a16="http://schemas.microsoft.com/office/drawing/2014/main" id="{755C7229-EC9D-D6E5-3C9E-05573ED96714}"/>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3" name="Freeform 54">
              <a:extLst>
                <a:ext uri="{FF2B5EF4-FFF2-40B4-BE49-F238E27FC236}">
                  <a16:creationId xmlns:a16="http://schemas.microsoft.com/office/drawing/2014/main" id="{758FA316-0DB6-9AFD-9492-F14FBF61D597}"/>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4" name="Freeform 56">
              <a:extLst>
                <a:ext uri="{FF2B5EF4-FFF2-40B4-BE49-F238E27FC236}">
                  <a16:creationId xmlns:a16="http://schemas.microsoft.com/office/drawing/2014/main" id="{5EEA7BC8-FE3E-61BA-D382-7E7E84CBA1EC}"/>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5" name="Freeform 57">
              <a:extLst>
                <a:ext uri="{FF2B5EF4-FFF2-40B4-BE49-F238E27FC236}">
                  <a16:creationId xmlns:a16="http://schemas.microsoft.com/office/drawing/2014/main" id="{E25D9DD0-385F-ECB6-8EE7-22F556B18256}"/>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6" name="Freeform 58">
              <a:extLst>
                <a:ext uri="{FF2B5EF4-FFF2-40B4-BE49-F238E27FC236}">
                  <a16:creationId xmlns:a16="http://schemas.microsoft.com/office/drawing/2014/main" id="{0DA8B91C-AF10-4B2A-CB65-51D77BFC3375}"/>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7" name="Freeform 59">
              <a:extLst>
                <a:ext uri="{FF2B5EF4-FFF2-40B4-BE49-F238E27FC236}">
                  <a16:creationId xmlns:a16="http://schemas.microsoft.com/office/drawing/2014/main" id="{1CE38C6D-FC47-9247-8EF6-49298DC28F49}"/>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8" name="AutoShape 61">
              <a:extLst>
                <a:ext uri="{FF2B5EF4-FFF2-40B4-BE49-F238E27FC236}">
                  <a16:creationId xmlns:a16="http://schemas.microsoft.com/office/drawing/2014/main" id="{B4453981-8AED-5E2D-4925-1D8D19C54503}"/>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19" name="AutoShape 62">
              <a:extLst>
                <a:ext uri="{FF2B5EF4-FFF2-40B4-BE49-F238E27FC236}">
                  <a16:creationId xmlns:a16="http://schemas.microsoft.com/office/drawing/2014/main" id="{538E33D6-C541-C177-86C0-8ADEC968D51C}"/>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0" name="AutoShape 63">
              <a:extLst>
                <a:ext uri="{FF2B5EF4-FFF2-40B4-BE49-F238E27FC236}">
                  <a16:creationId xmlns:a16="http://schemas.microsoft.com/office/drawing/2014/main" id="{249FD5B9-7437-0683-042E-6E29E8D565B3}"/>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1" name="AutoShape 64">
              <a:extLst>
                <a:ext uri="{FF2B5EF4-FFF2-40B4-BE49-F238E27FC236}">
                  <a16:creationId xmlns:a16="http://schemas.microsoft.com/office/drawing/2014/main" id="{68CA97B8-0ACF-26F9-D392-B649B65C4C2D}"/>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2" name="AutoShape 65">
              <a:extLst>
                <a:ext uri="{FF2B5EF4-FFF2-40B4-BE49-F238E27FC236}">
                  <a16:creationId xmlns:a16="http://schemas.microsoft.com/office/drawing/2014/main" id="{1568BF13-FC54-8A97-4C11-F548852E4CFE}"/>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3" name="AutoShape 66">
              <a:extLst>
                <a:ext uri="{FF2B5EF4-FFF2-40B4-BE49-F238E27FC236}">
                  <a16:creationId xmlns:a16="http://schemas.microsoft.com/office/drawing/2014/main" id="{64EB0222-1B97-2603-9EB2-49D16ECA59E4}"/>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4" name="AutoShape 67">
              <a:extLst>
                <a:ext uri="{FF2B5EF4-FFF2-40B4-BE49-F238E27FC236}">
                  <a16:creationId xmlns:a16="http://schemas.microsoft.com/office/drawing/2014/main" id="{452F85E1-6E8F-3ECB-34C6-17801325AB78}"/>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25" name="Freeform 70">
              <a:extLst>
                <a:ext uri="{FF2B5EF4-FFF2-40B4-BE49-F238E27FC236}">
                  <a16:creationId xmlns:a16="http://schemas.microsoft.com/office/drawing/2014/main" id="{F8510844-19AA-6C3E-262A-C9C7A91968C6}"/>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226" name="Preparation 225">
            <a:extLst>
              <a:ext uri="{FF2B5EF4-FFF2-40B4-BE49-F238E27FC236}">
                <a16:creationId xmlns:a16="http://schemas.microsoft.com/office/drawing/2014/main" id="{55DB6238-49A8-9B0F-8137-E4D2823D10D1}"/>
              </a:ext>
            </a:extLst>
          </p:cNvPr>
          <p:cNvSpPr>
            <a:spLocks noChangeAspect="1"/>
          </p:cNvSpPr>
          <p:nvPr/>
        </p:nvSpPr>
        <p:spPr>
          <a:xfrm>
            <a:off x="2794317"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7" name="Group 226">
            <a:extLst>
              <a:ext uri="{FF2B5EF4-FFF2-40B4-BE49-F238E27FC236}">
                <a16:creationId xmlns:a16="http://schemas.microsoft.com/office/drawing/2014/main" id="{471F8056-711D-42C5-C2D8-BA452AA42517}"/>
              </a:ext>
            </a:extLst>
          </p:cNvPr>
          <p:cNvGrpSpPr>
            <a:grpSpLocks noChangeAspect="1"/>
          </p:cNvGrpSpPr>
          <p:nvPr/>
        </p:nvGrpSpPr>
        <p:grpSpPr>
          <a:xfrm>
            <a:off x="5041981" y="3888219"/>
            <a:ext cx="457200" cy="651100"/>
            <a:chOff x="2903599" y="4210537"/>
            <a:chExt cx="676608" cy="963560"/>
          </a:xfrm>
          <a:effectLst/>
        </p:grpSpPr>
        <p:sp>
          <p:nvSpPr>
            <p:cNvPr id="228" name="Freeform 72">
              <a:extLst>
                <a:ext uri="{FF2B5EF4-FFF2-40B4-BE49-F238E27FC236}">
                  <a16:creationId xmlns:a16="http://schemas.microsoft.com/office/drawing/2014/main" id="{ED828DC3-0197-9314-AF23-CCA78EC50898}"/>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29" name="Freeform 71">
              <a:extLst>
                <a:ext uri="{FF2B5EF4-FFF2-40B4-BE49-F238E27FC236}">
                  <a16:creationId xmlns:a16="http://schemas.microsoft.com/office/drawing/2014/main" id="{4C92B9A7-FEAA-AFDC-5453-C0AB0CC6F31A}"/>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0" name="Freeform 54">
              <a:extLst>
                <a:ext uri="{FF2B5EF4-FFF2-40B4-BE49-F238E27FC236}">
                  <a16:creationId xmlns:a16="http://schemas.microsoft.com/office/drawing/2014/main" id="{17F4BAA5-A082-F1F9-9E71-63CFA8BABA61}"/>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1" name="Freeform 56">
              <a:extLst>
                <a:ext uri="{FF2B5EF4-FFF2-40B4-BE49-F238E27FC236}">
                  <a16:creationId xmlns:a16="http://schemas.microsoft.com/office/drawing/2014/main" id="{0BFB8837-3FF7-9CC6-52DC-675B5AB07763}"/>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2" name="Freeform 57">
              <a:extLst>
                <a:ext uri="{FF2B5EF4-FFF2-40B4-BE49-F238E27FC236}">
                  <a16:creationId xmlns:a16="http://schemas.microsoft.com/office/drawing/2014/main" id="{D59DD0B6-A4AC-845E-53EE-31E7D9C2DB1A}"/>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3" name="Freeform 58">
              <a:extLst>
                <a:ext uri="{FF2B5EF4-FFF2-40B4-BE49-F238E27FC236}">
                  <a16:creationId xmlns:a16="http://schemas.microsoft.com/office/drawing/2014/main" id="{542D3AA3-0A9D-8E38-A68D-83B573C06736}"/>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4" name="Freeform 59">
              <a:extLst>
                <a:ext uri="{FF2B5EF4-FFF2-40B4-BE49-F238E27FC236}">
                  <a16:creationId xmlns:a16="http://schemas.microsoft.com/office/drawing/2014/main" id="{7BE71B0B-448E-AED5-5E7A-54485BA77B01}"/>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5" name="AutoShape 61">
              <a:extLst>
                <a:ext uri="{FF2B5EF4-FFF2-40B4-BE49-F238E27FC236}">
                  <a16:creationId xmlns:a16="http://schemas.microsoft.com/office/drawing/2014/main" id="{DD28D779-36B9-8EC6-6B9B-2A9219885070}"/>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36" name="AutoShape 62">
              <a:extLst>
                <a:ext uri="{FF2B5EF4-FFF2-40B4-BE49-F238E27FC236}">
                  <a16:creationId xmlns:a16="http://schemas.microsoft.com/office/drawing/2014/main" id="{60FBAE34-A376-C3AC-9A04-41516B377E75}"/>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37" name="AutoShape 63">
              <a:extLst>
                <a:ext uri="{FF2B5EF4-FFF2-40B4-BE49-F238E27FC236}">
                  <a16:creationId xmlns:a16="http://schemas.microsoft.com/office/drawing/2014/main" id="{76C07754-6756-2882-54AA-721DED6DB2AC}"/>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38" name="AutoShape 64">
              <a:extLst>
                <a:ext uri="{FF2B5EF4-FFF2-40B4-BE49-F238E27FC236}">
                  <a16:creationId xmlns:a16="http://schemas.microsoft.com/office/drawing/2014/main" id="{D16EEE1A-D6A0-7CFC-5315-ECB31AAD6EA4}"/>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39" name="AutoShape 65">
              <a:extLst>
                <a:ext uri="{FF2B5EF4-FFF2-40B4-BE49-F238E27FC236}">
                  <a16:creationId xmlns:a16="http://schemas.microsoft.com/office/drawing/2014/main" id="{854E6B54-01DC-BD2F-C49F-6A3E9CF9D868}"/>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40" name="AutoShape 66">
              <a:extLst>
                <a:ext uri="{FF2B5EF4-FFF2-40B4-BE49-F238E27FC236}">
                  <a16:creationId xmlns:a16="http://schemas.microsoft.com/office/drawing/2014/main" id="{3E46D475-A863-90C9-6D6B-04DB6D060BC5}"/>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41" name="AutoShape 67">
              <a:extLst>
                <a:ext uri="{FF2B5EF4-FFF2-40B4-BE49-F238E27FC236}">
                  <a16:creationId xmlns:a16="http://schemas.microsoft.com/office/drawing/2014/main" id="{5BE46305-6F48-EE3A-313A-33F6A5126963}"/>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42" name="Freeform 70">
              <a:extLst>
                <a:ext uri="{FF2B5EF4-FFF2-40B4-BE49-F238E27FC236}">
                  <a16:creationId xmlns:a16="http://schemas.microsoft.com/office/drawing/2014/main" id="{11DA6E97-A6A5-1245-5B5C-0305FDEC89E4}"/>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243" name="Preparation 242">
            <a:extLst>
              <a:ext uri="{FF2B5EF4-FFF2-40B4-BE49-F238E27FC236}">
                <a16:creationId xmlns:a16="http://schemas.microsoft.com/office/drawing/2014/main" id="{CC6A3C4D-776A-1B49-3496-CEA33787E75D}"/>
              </a:ext>
            </a:extLst>
          </p:cNvPr>
          <p:cNvSpPr>
            <a:spLocks noChangeAspect="1"/>
          </p:cNvSpPr>
          <p:nvPr/>
        </p:nvSpPr>
        <p:spPr>
          <a:xfrm>
            <a:off x="5127319"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44" name="Group 243">
            <a:extLst>
              <a:ext uri="{FF2B5EF4-FFF2-40B4-BE49-F238E27FC236}">
                <a16:creationId xmlns:a16="http://schemas.microsoft.com/office/drawing/2014/main" id="{74F7CA49-8BDA-EB90-0404-6BE9ABEAD459}"/>
              </a:ext>
            </a:extLst>
          </p:cNvPr>
          <p:cNvGrpSpPr>
            <a:grpSpLocks noChangeAspect="1"/>
          </p:cNvGrpSpPr>
          <p:nvPr/>
        </p:nvGrpSpPr>
        <p:grpSpPr>
          <a:xfrm>
            <a:off x="7229704" y="3888219"/>
            <a:ext cx="457200" cy="651100"/>
            <a:chOff x="2903599" y="4210537"/>
            <a:chExt cx="676608" cy="963560"/>
          </a:xfrm>
          <a:effectLst/>
        </p:grpSpPr>
        <p:sp>
          <p:nvSpPr>
            <p:cNvPr id="245" name="Freeform 72">
              <a:extLst>
                <a:ext uri="{FF2B5EF4-FFF2-40B4-BE49-F238E27FC236}">
                  <a16:creationId xmlns:a16="http://schemas.microsoft.com/office/drawing/2014/main" id="{7C50CA0B-F885-B7BD-8F41-B642B52939BF}"/>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46" name="Freeform 71">
              <a:extLst>
                <a:ext uri="{FF2B5EF4-FFF2-40B4-BE49-F238E27FC236}">
                  <a16:creationId xmlns:a16="http://schemas.microsoft.com/office/drawing/2014/main" id="{65E0B931-6A2E-D731-5D7E-E6AFE5975CB7}"/>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47" name="Freeform 54">
              <a:extLst>
                <a:ext uri="{FF2B5EF4-FFF2-40B4-BE49-F238E27FC236}">
                  <a16:creationId xmlns:a16="http://schemas.microsoft.com/office/drawing/2014/main" id="{9B8811A0-58CB-00CA-4AF1-1DB699F596BF}"/>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48" name="Freeform 56">
              <a:extLst>
                <a:ext uri="{FF2B5EF4-FFF2-40B4-BE49-F238E27FC236}">
                  <a16:creationId xmlns:a16="http://schemas.microsoft.com/office/drawing/2014/main" id="{4B7775C1-8539-32F2-E988-B92C3B9D7608}"/>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49" name="Freeform 57">
              <a:extLst>
                <a:ext uri="{FF2B5EF4-FFF2-40B4-BE49-F238E27FC236}">
                  <a16:creationId xmlns:a16="http://schemas.microsoft.com/office/drawing/2014/main" id="{0C3BD7BB-8879-6FA4-E7E1-BD8417A46B46}"/>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50" name="Freeform 58">
              <a:extLst>
                <a:ext uri="{FF2B5EF4-FFF2-40B4-BE49-F238E27FC236}">
                  <a16:creationId xmlns:a16="http://schemas.microsoft.com/office/drawing/2014/main" id="{0FFDC53E-5256-F697-D46A-96F684B3C4D7}"/>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51" name="Freeform 59">
              <a:extLst>
                <a:ext uri="{FF2B5EF4-FFF2-40B4-BE49-F238E27FC236}">
                  <a16:creationId xmlns:a16="http://schemas.microsoft.com/office/drawing/2014/main" id="{BC0178E9-DA6D-23EA-E2D0-FDD967803777}"/>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52" name="AutoShape 61">
              <a:extLst>
                <a:ext uri="{FF2B5EF4-FFF2-40B4-BE49-F238E27FC236}">
                  <a16:creationId xmlns:a16="http://schemas.microsoft.com/office/drawing/2014/main" id="{1EEBCAC9-E95C-36BE-E6F3-C0E974872035}"/>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3" name="AutoShape 62">
              <a:extLst>
                <a:ext uri="{FF2B5EF4-FFF2-40B4-BE49-F238E27FC236}">
                  <a16:creationId xmlns:a16="http://schemas.microsoft.com/office/drawing/2014/main" id="{4D6C470D-85E8-EB04-1579-7D5B85E19DE8}"/>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4" name="AutoShape 63">
              <a:extLst>
                <a:ext uri="{FF2B5EF4-FFF2-40B4-BE49-F238E27FC236}">
                  <a16:creationId xmlns:a16="http://schemas.microsoft.com/office/drawing/2014/main" id="{892405B3-6A76-8B4B-1D53-B03A6A38B8FE}"/>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5" name="AutoShape 64">
              <a:extLst>
                <a:ext uri="{FF2B5EF4-FFF2-40B4-BE49-F238E27FC236}">
                  <a16:creationId xmlns:a16="http://schemas.microsoft.com/office/drawing/2014/main" id="{289F7B89-D8A8-2622-16FE-50F29E7C8359}"/>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6" name="AutoShape 65">
              <a:extLst>
                <a:ext uri="{FF2B5EF4-FFF2-40B4-BE49-F238E27FC236}">
                  <a16:creationId xmlns:a16="http://schemas.microsoft.com/office/drawing/2014/main" id="{D21AF00B-F689-2CFE-6458-F45CC039C198}"/>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7" name="AutoShape 66">
              <a:extLst>
                <a:ext uri="{FF2B5EF4-FFF2-40B4-BE49-F238E27FC236}">
                  <a16:creationId xmlns:a16="http://schemas.microsoft.com/office/drawing/2014/main" id="{5AE43150-E95C-E354-29C2-802A629523C9}"/>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8" name="AutoShape 67">
              <a:extLst>
                <a:ext uri="{FF2B5EF4-FFF2-40B4-BE49-F238E27FC236}">
                  <a16:creationId xmlns:a16="http://schemas.microsoft.com/office/drawing/2014/main" id="{30B4273E-0E42-E2F0-1825-0821F7CD9E66}"/>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59" name="Freeform 70">
              <a:extLst>
                <a:ext uri="{FF2B5EF4-FFF2-40B4-BE49-F238E27FC236}">
                  <a16:creationId xmlns:a16="http://schemas.microsoft.com/office/drawing/2014/main" id="{D47E585D-F179-6542-F11F-48ABB0EA93CD}"/>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260" name="Preparation 259">
            <a:extLst>
              <a:ext uri="{FF2B5EF4-FFF2-40B4-BE49-F238E27FC236}">
                <a16:creationId xmlns:a16="http://schemas.microsoft.com/office/drawing/2014/main" id="{A1E9D775-081C-4298-2120-34E96500CA3E}"/>
              </a:ext>
            </a:extLst>
          </p:cNvPr>
          <p:cNvSpPr>
            <a:spLocks noChangeAspect="1"/>
          </p:cNvSpPr>
          <p:nvPr/>
        </p:nvSpPr>
        <p:spPr>
          <a:xfrm>
            <a:off x="7315042" y="3873604"/>
            <a:ext cx="274320" cy="12192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62" name="Straight Connector 261">
            <a:extLst>
              <a:ext uri="{FF2B5EF4-FFF2-40B4-BE49-F238E27FC236}">
                <a16:creationId xmlns:a16="http://schemas.microsoft.com/office/drawing/2014/main" id="{3664D0D6-D393-A27E-C3B8-66AA7C057CBC}"/>
              </a:ext>
            </a:extLst>
          </p:cNvPr>
          <p:cNvCxnSpPr>
            <a:cxnSpLocks/>
          </p:cNvCxnSpPr>
          <p:nvPr/>
        </p:nvCxnSpPr>
        <p:spPr>
          <a:xfrm flipH="1" flipV="1">
            <a:off x="493298" y="3749946"/>
            <a:ext cx="457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10E957F0-BC48-FE63-49EA-7E6A43CBB0A8}"/>
              </a:ext>
            </a:extLst>
          </p:cNvPr>
          <p:cNvCxnSpPr>
            <a:cxnSpLocks/>
          </p:cNvCxnSpPr>
          <p:nvPr/>
        </p:nvCxnSpPr>
        <p:spPr>
          <a:xfrm flipH="1" flipV="1">
            <a:off x="493298" y="3816448"/>
            <a:ext cx="457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4" name="Rectangle 263">
            <a:extLst>
              <a:ext uri="{FF2B5EF4-FFF2-40B4-BE49-F238E27FC236}">
                <a16:creationId xmlns:a16="http://schemas.microsoft.com/office/drawing/2014/main" id="{F8CC8428-4BE8-95EA-3901-E6E8897AC372}"/>
              </a:ext>
            </a:extLst>
          </p:cNvPr>
          <p:cNvSpPr/>
          <p:nvPr/>
        </p:nvSpPr>
        <p:spPr>
          <a:xfrm>
            <a:off x="2290340" y="1396342"/>
            <a:ext cx="6845195" cy="338557"/>
          </a:xfrm>
          <a:prstGeom prst="rect">
            <a:avLst/>
          </a:prstGeom>
          <a:solidFill>
            <a:srgbClr val="C00000"/>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Maraviroc Resistant</a:t>
            </a:r>
          </a:p>
        </p:txBody>
      </p:sp>
      <p:sp>
        <p:nvSpPr>
          <p:cNvPr id="265" name="Rectangle 264">
            <a:extLst>
              <a:ext uri="{FF2B5EF4-FFF2-40B4-BE49-F238E27FC236}">
                <a16:creationId xmlns:a16="http://schemas.microsoft.com/office/drawing/2014/main" id="{C7AB8A26-72CA-B960-1B5C-CDF161DCD68A}"/>
              </a:ext>
            </a:extLst>
          </p:cNvPr>
          <p:cNvSpPr/>
          <p:nvPr/>
        </p:nvSpPr>
        <p:spPr>
          <a:xfrm>
            <a:off x="12653" y="1396342"/>
            <a:ext cx="2279541" cy="338557"/>
          </a:xfrm>
          <a:prstGeom prst="rect">
            <a:avLst/>
          </a:prstGeom>
          <a:solidFill>
            <a:srgbClr val="00944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Maraviroc Sensitive</a:t>
            </a:r>
          </a:p>
        </p:txBody>
      </p:sp>
      <p:cxnSp>
        <p:nvCxnSpPr>
          <p:cNvPr id="45" name="Straight Connector 44"/>
          <p:cNvCxnSpPr>
            <a:cxnSpLocks/>
          </p:cNvCxnSpPr>
          <p:nvPr/>
        </p:nvCxnSpPr>
        <p:spPr>
          <a:xfrm>
            <a:off x="2292349"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9" name="Rectangle 75">
            <a:extLst>
              <a:ext uri="{FF2B5EF4-FFF2-40B4-BE49-F238E27FC236}">
                <a16:creationId xmlns:a16="http://schemas.microsoft.com/office/drawing/2014/main" id="{AAC09D11-A4BC-BC0F-FAE0-8CB293CD8E7A}"/>
              </a:ext>
            </a:extLst>
          </p:cNvPr>
          <p:cNvSpPr>
            <a:spLocks noChangeArrowheads="1"/>
          </p:cNvSpPr>
          <p:nvPr/>
        </p:nvSpPr>
        <p:spPr bwMode="auto">
          <a:xfrm>
            <a:off x="800798" y="1899033"/>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 </a:t>
            </a:r>
          </a:p>
        </p:txBody>
      </p:sp>
      <p:sp>
        <p:nvSpPr>
          <p:cNvPr id="180" name="Rectangle 75">
            <a:extLst>
              <a:ext uri="{FF2B5EF4-FFF2-40B4-BE49-F238E27FC236}">
                <a16:creationId xmlns:a16="http://schemas.microsoft.com/office/drawing/2014/main" id="{CD52BA23-737C-F9F4-968B-48E161A0C7C2}"/>
              </a:ext>
            </a:extLst>
          </p:cNvPr>
          <p:cNvSpPr>
            <a:spLocks noChangeArrowheads="1"/>
          </p:cNvSpPr>
          <p:nvPr/>
        </p:nvSpPr>
        <p:spPr bwMode="auto">
          <a:xfrm>
            <a:off x="3054141" y="1899033"/>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94F8D"/>
                </a:solidFill>
                <a:latin typeface="Arial" charset="0"/>
              </a:rPr>
              <a:t>X4 </a:t>
            </a:r>
          </a:p>
        </p:txBody>
      </p:sp>
      <p:sp>
        <p:nvSpPr>
          <p:cNvPr id="181" name="Rectangle 75">
            <a:extLst>
              <a:ext uri="{FF2B5EF4-FFF2-40B4-BE49-F238E27FC236}">
                <a16:creationId xmlns:a16="http://schemas.microsoft.com/office/drawing/2014/main" id="{E3CD4FDE-EDD3-14B8-8CE0-6CBA4FCC05F0}"/>
              </a:ext>
            </a:extLst>
          </p:cNvPr>
          <p:cNvSpPr>
            <a:spLocks noChangeArrowheads="1"/>
          </p:cNvSpPr>
          <p:nvPr/>
        </p:nvSpPr>
        <p:spPr bwMode="auto">
          <a:xfrm>
            <a:off x="8148655" y="1899033"/>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94F8D"/>
                </a:solidFill>
                <a:latin typeface="Arial" charset="0"/>
              </a:rPr>
              <a:t>X4 </a:t>
            </a:r>
          </a:p>
        </p:txBody>
      </p:sp>
      <p:sp>
        <p:nvSpPr>
          <p:cNvPr id="186" name="Rectangle 75">
            <a:extLst>
              <a:ext uri="{FF2B5EF4-FFF2-40B4-BE49-F238E27FC236}">
                <a16:creationId xmlns:a16="http://schemas.microsoft.com/office/drawing/2014/main" id="{E451808E-9CC7-6BA6-5535-7BD38C65264D}"/>
              </a:ext>
            </a:extLst>
          </p:cNvPr>
          <p:cNvSpPr>
            <a:spLocks noChangeArrowheads="1"/>
          </p:cNvSpPr>
          <p:nvPr/>
        </p:nvSpPr>
        <p:spPr bwMode="auto">
          <a:xfrm>
            <a:off x="7103627" y="1899033"/>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 </a:t>
            </a:r>
          </a:p>
        </p:txBody>
      </p:sp>
      <p:sp>
        <p:nvSpPr>
          <p:cNvPr id="187" name="Rectangle 75">
            <a:extLst>
              <a:ext uri="{FF2B5EF4-FFF2-40B4-BE49-F238E27FC236}">
                <a16:creationId xmlns:a16="http://schemas.microsoft.com/office/drawing/2014/main" id="{16AB18C2-2F22-CDAB-464E-9D2F322FC960}"/>
              </a:ext>
            </a:extLst>
          </p:cNvPr>
          <p:cNvSpPr>
            <a:spLocks noChangeArrowheads="1"/>
          </p:cNvSpPr>
          <p:nvPr/>
        </p:nvSpPr>
        <p:spPr bwMode="auto">
          <a:xfrm>
            <a:off x="5351027" y="1899033"/>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R5</a:t>
            </a:r>
            <a:r>
              <a:rPr lang="en-US" sz="1400" b="1" dirty="0">
                <a:solidFill>
                  <a:schemeClr val="tx1">
                    <a:lumMod val="75000"/>
                    <a:lumOff val="25000"/>
                  </a:schemeClr>
                </a:solidFill>
                <a:latin typeface="Arial" charset="0"/>
              </a:rPr>
              <a:t> / </a:t>
            </a:r>
            <a:r>
              <a:rPr lang="en-US" sz="1400" b="1" dirty="0">
                <a:solidFill>
                  <a:srgbClr val="7030A0"/>
                </a:solidFill>
                <a:latin typeface="Arial" charset="0"/>
              </a:rPr>
              <a:t>X4</a:t>
            </a:r>
            <a:r>
              <a:rPr lang="en-US" sz="1400" b="1" dirty="0">
                <a:solidFill>
                  <a:srgbClr val="0070C0"/>
                </a:solidFill>
                <a:latin typeface="Arial" charset="0"/>
              </a:rPr>
              <a:t> </a:t>
            </a:r>
          </a:p>
        </p:txBody>
      </p:sp>
      <p:sp>
        <p:nvSpPr>
          <p:cNvPr id="188" name="Rectangle 75">
            <a:extLst>
              <a:ext uri="{FF2B5EF4-FFF2-40B4-BE49-F238E27FC236}">
                <a16:creationId xmlns:a16="http://schemas.microsoft.com/office/drawing/2014/main" id="{55DC89F3-5033-B03A-608F-EBB4C830CADE}"/>
              </a:ext>
            </a:extLst>
          </p:cNvPr>
          <p:cNvSpPr>
            <a:spLocks noChangeArrowheads="1"/>
          </p:cNvSpPr>
          <p:nvPr/>
        </p:nvSpPr>
        <p:spPr bwMode="auto">
          <a:xfrm>
            <a:off x="4914297"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Tree>
    <p:extLst>
      <p:ext uri="{BB962C8B-B14F-4D97-AF65-F5344CB8AC3E}">
        <p14:creationId xmlns:p14="http://schemas.microsoft.com/office/powerpoint/2010/main" val="1555864295"/>
      </p:ext>
    </p:extLst>
  </p:cSld>
  <p:clrMapOvr>
    <a:masterClrMapping/>
  </p:clrMapOvr>
  <mc:AlternateContent xmlns:mc="http://schemas.openxmlformats.org/markup-compatibility/2006" xmlns:p14="http://schemas.microsoft.com/office/powerpoint/2010/main">
    <mc:Choice Requires="p14">
      <p:transition spd="slow" p14:dur="1250" advTm="42197">
        <p:fade/>
      </p:transition>
    </mc:Choice>
    <mc:Fallback xmlns="">
      <p:transition spd="slow" advTm="42197">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CEFC2097-EBE9-6DEB-90D4-4523A5CD7F19}"/>
              </a:ext>
            </a:extLst>
          </p:cNvPr>
          <p:cNvGrpSpPr>
            <a:grpSpLocks noChangeAspect="1"/>
          </p:cNvGrpSpPr>
          <p:nvPr/>
        </p:nvGrpSpPr>
        <p:grpSpPr>
          <a:xfrm>
            <a:off x="3862619" y="3888219"/>
            <a:ext cx="457200" cy="651100"/>
            <a:chOff x="2903599" y="4210537"/>
            <a:chExt cx="676608" cy="963560"/>
          </a:xfrm>
          <a:effectLst/>
        </p:grpSpPr>
        <p:sp>
          <p:nvSpPr>
            <p:cNvPr id="123" name="Freeform 72">
              <a:extLst>
                <a:ext uri="{FF2B5EF4-FFF2-40B4-BE49-F238E27FC236}">
                  <a16:creationId xmlns:a16="http://schemas.microsoft.com/office/drawing/2014/main" id="{0973D881-8654-38EB-52A2-019C529A2CBC}"/>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4" name="Freeform 71">
              <a:extLst>
                <a:ext uri="{FF2B5EF4-FFF2-40B4-BE49-F238E27FC236}">
                  <a16:creationId xmlns:a16="http://schemas.microsoft.com/office/drawing/2014/main" id="{709E1D33-3C18-AF4D-F44A-F2302B8EAB86}"/>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5" name="Freeform 54">
              <a:extLst>
                <a:ext uri="{FF2B5EF4-FFF2-40B4-BE49-F238E27FC236}">
                  <a16:creationId xmlns:a16="http://schemas.microsoft.com/office/drawing/2014/main" id="{2530CBFD-F810-6500-4B00-1D46F24B50AE}"/>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6" name="Freeform 56">
              <a:extLst>
                <a:ext uri="{FF2B5EF4-FFF2-40B4-BE49-F238E27FC236}">
                  <a16:creationId xmlns:a16="http://schemas.microsoft.com/office/drawing/2014/main" id="{AFDA2D41-07AC-4C55-17D9-5A13A0AA88B3}"/>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7" name="Freeform 57">
              <a:extLst>
                <a:ext uri="{FF2B5EF4-FFF2-40B4-BE49-F238E27FC236}">
                  <a16:creationId xmlns:a16="http://schemas.microsoft.com/office/drawing/2014/main" id="{17DD2DBF-CDF4-9CD3-72AC-D8E4E6EB5D0E}"/>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8" name="Freeform 58">
              <a:extLst>
                <a:ext uri="{FF2B5EF4-FFF2-40B4-BE49-F238E27FC236}">
                  <a16:creationId xmlns:a16="http://schemas.microsoft.com/office/drawing/2014/main" id="{731D3FC3-1D78-71B9-AA31-356497801B16}"/>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29" name="Freeform 59">
              <a:extLst>
                <a:ext uri="{FF2B5EF4-FFF2-40B4-BE49-F238E27FC236}">
                  <a16:creationId xmlns:a16="http://schemas.microsoft.com/office/drawing/2014/main" id="{5850EE8C-F37F-B9A6-B65D-1E4653F4BE17}"/>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30" name="AutoShape 61">
              <a:extLst>
                <a:ext uri="{FF2B5EF4-FFF2-40B4-BE49-F238E27FC236}">
                  <a16:creationId xmlns:a16="http://schemas.microsoft.com/office/drawing/2014/main" id="{F479A483-2406-AC8D-82B2-5E4165EBA026}"/>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1" name="AutoShape 62">
              <a:extLst>
                <a:ext uri="{FF2B5EF4-FFF2-40B4-BE49-F238E27FC236}">
                  <a16:creationId xmlns:a16="http://schemas.microsoft.com/office/drawing/2014/main" id="{EA6D6674-0EDF-5996-70F5-E071521DBB33}"/>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2" name="AutoShape 63">
              <a:extLst>
                <a:ext uri="{FF2B5EF4-FFF2-40B4-BE49-F238E27FC236}">
                  <a16:creationId xmlns:a16="http://schemas.microsoft.com/office/drawing/2014/main" id="{DFA3E263-C060-0827-25F2-5F2C901A3AEB}"/>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3" name="AutoShape 64">
              <a:extLst>
                <a:ext uri="{FF2B5EF4-FFF2-40B4-BE49-F238E27FC236}">
                  <a16:creationId xmlns:a16="http://schemas.microsoft.com/office/drawing/2014/main" id="{35D4A03D-DFA4-8373-059D-1714A0C3AAB3}"/>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4" name="AutoShape 65">
              <a:extLst>
                <a:ext uri="{FF2B5EF4-FFF2-40B4-BE49-F238E27FC236}">
                  <a16:creationId xmlns:a16="http://schemas.microsoft.com/office/drawing/2014/main" id="{6876374F-02D6-9695-EE89-0B4A27A5F54A}"/>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5" name="AutoShape 66">
              <a:extLst>
                <a:ext uri="{FF2B5EF4-FFF2-40B4-BE49-F238E27FC236}">
                  <a16:creationId xmlns:a16="http://schemas.microsoft.com/office/drawing/2014/main" id="{9DACA1F4-223E-338B-D23C-DC65A2B89B5C}"/>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6" name="AutoShape 67">
              <a:extLst>
                <a:ext uri="{FF2B5EF4-FFF2-40B4-BE49-F238E27FC236}">
                  <a16:creationId xmlns:a16="http://schemas.microsoft.com/office/drawing/2014/main" id="{83529E59-16D0-B0AF-021C-818345CC8F37}"/>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7" name="Freeform 70">
              <a:extLst>
                <a:ext uri="{FF2B5EF4-FFF2-40B4-BE49-F238E27FC236}">
                  <a16:creationId xmlns:a16="http://schemas.microsoft.com/office/drawing/2014/main" id="{0EAABB87-1EE1-3EFE-4BD1-22A99071EDDA}"/>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474" name="Title 473"/>
          <p:cNvSpPr>
            <a:spLocks noGrp="1"/>
          </p:cNvSpPr>
          <p:nvPr>
            <p:ph type="title"/>
          </p:nvPr>
        </p:nvSpPr>
        <p:spPr/>
        <p:txBody>
          <a:bodyPr>
            <a:normAutofit/>
          </a:bodyPr>
          <a:lstStyle/>
          <a:p>
            <a:r>
              <a:rPr lang="en-US" sz="2000" dirty="0"/>
              <a:t>Resistance to Maraviroc: HIV Binds to CCR5 in Presence of Maraviroc</a:t>
            </a:r>
          </a:p>
        </p:txBody>
      </p:sp>
      <p:sp>
        <p:nvSpPr>
          <p:cNvPr id="2" name="Text Placeholder 1">
            <a:extLst>
              <a:ext uri="{FF2B5EF4-FFF2-40B4-BE49-F238E27FC236}">
                <a16:creationId xmlns:a16="http://schemas.microsoft.com/office/drawing/2014/main" id="{EF8A68E4-DF1B-4945-BF6C-E96ED470C01D}"/>
              </a:ext>
            </a:extLst>
          </p:cNvPr>
          <p:cNvSpPr>
            <a:spLocks noGrp="1"/>
          </p:cNvSpPr>
          <p:nvPr>
            <p:ph type="body" sz="quarter" idx="14"/>
          </p:nvPr>
        </p:nvSpPr>
        <p:spPr/>
        <p:txBody>
          <a:bodyPr/>
          <a:lstStyle/>
          <a:p>
            <a:r>
              <a:rPr lang="en-US" dirty="0"/>
              <a:t>Illustration: David H. Spach, MD</a:t>
            </a:r>
          </a:p>
        </p:txBody>
      </p:sp>
      <p:sp>
        <p:nvSpPr>
          <p:cNvPr id="421" name="Rectangle 12"/>
          <p:cNvSpPr>
            <a:spLocks noChangeArrowheads="1"/>
          </p:cNvSpPr>
          <p:nvPr/>
        </p:nvSpPr>
        <p:spPr bwMode="auto">
          <a:xfrm>
            <a:off x="1231734" y="3657601"/>
            <a:ext cx="1511466" cy="239090"/>
          </a:xfrm>
          <a:prstGeom prst="rect">
            <a:avLst/>
          </a:prstGeom>
          <a:noFill/>
          <a:ln w="12700">
            <a:noFill/>
            <a:miter lim="800000"/>
            <a:headEnd/>
            <a:tailEnd/>
          </a:ln>
        </p:spPr>
        <p:txBody>
          <a:bodyPr lIns="70247" tIns="35719" rIns="70247" bIns="35719" anchor="ctr">
            <a:prstTxWarp prst="textNoShape">
              <a:avLst/>
            </a:prstTxWarp>
          </a:bodyPr>
          <a:lstStyle/>
          <a:p>
            <a:pPr defTabSz="700088">
              <a:spcBef>
                <a:spcPct val="50000"/>
              </a:spcBef>
            </a:pPr>
            <a:r>
              <a:rPr lang="en-US" sz="900" dirty="0">
                <a:solidFill>
                  <a:schemeClr val="bg1"/>
                </a:solidFill>
                <a:latin typeface="Arial" charset="0"/>
              </a:rPr>
              <a:t>Extracellular Space</a:t>
            </a:r>
          </a:p>
        </p:txBody>
      </p:sp>
      <p:grpSp>
        <p:nvGrpSpPr>
          <p:cNvPr id="428" name="Group 427"/>
          <p:cNvGrpSpPr/>
          <p:nvPr/>
        </p:nvGrpSpPr>
        <p:grpSpPr>
          <a:xfrm>
            <a:off x="3654670" y="1800534"/>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4" name="Freeform 433"/>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42" name="Group 68"/>
            <p:cNvGrpSpPr/>
            <p:nvPr/>
          </p:nvGrpSpPr>
          <p:grpSpPr>
            <a:xfrm>
              <a:off x="3389326" y="3391300"/>
              <a:ext cx="2273978" cy="1714100"/>
              <a:chOff x="3721105" y="3571005"/>
              <a:chExt cx="2069216"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65000"/>
                        <a:lumOff val="35000"/>
                      </a:schemeClr>
                    </a:solidFill>
                  </a:rPr>
                  <a:t> </a:t>
                </a:r>
              </a:p>
            </p:txBody>
          </p:sp>
          <p:sp>
            <p:nvSpPr>
              <p:cNvPr id="447" name="Freeform 446"/>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a:outerShdw blurRad="66675" dist="50800" dir="102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8" name="Freeform 447"/>
              <p:cNvSpPr/>
              <p:nvPr/>
            </p:nvSpPr>
            <p:spPr>
              <a:xfrm>
                <a:off x="3721105" y="3599440"/>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96969"/>
                  </a:solidFill>
                </a:endParaRPr>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000"/>
                </a:schemeClr>
              </a:solidFill>
              <a:ln>
                <a:noFill/>
              </a:ln>
              <a:effectLst>
                <a:outerShdw blurRad="66675" dist="50800" dir="1254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460"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1"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Oval 8"/>
          <p:cNvSpPr/>
          <p:nvPr/>
        </p:nvSpPr>
        <p:spPr>
          <a:xfrm flipH="1">
            <a:off x="23050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9" name="Rectangle 75"/>
          <p:cNvSpPr>
            <a:spLocks noChangeArrowheads="1"/>
          </p:cNvSpPr>
          <p:nvPr/>
        </p:nvSpPr>
        <p:spPr bwMode="auto">
          <a:xfrm>
            <a:off x="2571750" y="3223030"/>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350" b="1" dirty="0">
                <a:solidFill>
                  <a:schemeClr val="tx1">
                    <a:lumMod val="50000"/>
                    <a:lumOff val="50000"/>
                  </a:schemeClr>
                </a:solidFill>
                <a:latin typeface="Arial" charset="0"/>
              </a:rPr>
              <a:t>CD4</a:t>
            </a:r>
          </a:p>
        </p:txBody>
      </p:sp>
      <p:pic>
        <p:nvPicPr>
          <p:cNvPr id="473" name="Picture 472" descr="CD4_Green_Fill.png"/>
          <p:cNvPicPr>
            <a:picLocks/>
          </p:cNvPicPr>
          <p:nvPr/>
        </p:nvPicPr>
        <p:blipFill>
          <a:blip r:embed="rId3" cstate="print">
            <a:grayscl/>
            <a:alphaModFix amt="68000"/>
            <a:extLst>
              <a:ext uri="{28A0092B-C50C-407E-A947-70E740481C1C}">
                <a14:useLocalDpi xmlns:a14="http://schemas.microsoft.com/office/drawing/2010/main"/>
              </a:ext>
            </a:extLst>
          </a:blip>
          <a:stretch>
            <a:fillRect/>
          </a:stretch>
        </p:blipFill>
        <p:spPr>
          <a:xfrm rot="1012526">
            <a:off x="2944308" y="3098335"/>
            <a:ext cx="819753" cy="1591298"/>
          </a:xfrm>
          <a:prstGeom prst="rect">
            <a:avLst/>
          </a:prstGeom>
        </p:spPr>
      </p:pic>
      <p:sp>
        <p:nvSpPr>
          <p:cNvPr id="482" name="Oval 8"/>
          <p:cNvSpPr/>
          <p:nvPr/>
        </p:nvSpPr>
        <p:spPr>
          <a:xfrm flipH="1">
            <a:off x="2428200" y="43032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83" name="Picture 482" descr="CD4_Green_Fill.png"/>
          <p:cNvPicPr>
            <a:picLocks/>
          </p:cNvPicPr>
          <p:nvPr/>
        </p:nvPicPr>
        <p:blipFill>
          <a:blip r:embed="rId3" cstate="print">
            <a:grayscl/>
            <a:alphaModFix amt="62000"/>
            <a:extLst>
              <a:ext uri="{28A0092B-C50C-407E-A947-70E740481C1C}">
                <a14:useLocalDpi xmlns:a14="http://schemas.microsoft.com/office/drawing/2010/main"/>
              </a:ext>
            </a:extLst>
          </a:blip>
          <a:stretch>
            <a:fillRect/>
          </a:stretch>
        </p:blipFill>
        <p:spPr>
          <a:xfrm rot="20587474" flipH="1">
            <a:off x="5462628" y="3124582"/>
            <a:ext cx="819753" cy="1591298"/>
          </a:xfrm>
          <a:prstGeom prst="rect">
            <a:avLst/>
          </a:prstGeom>
        </p:spPr>
      </p:pic>
      <p:sp>
        <p:nvSpPr>
          <p:cNvPr id="484" name="Oval 8"/>
          <p:cNvSpPr/>
          <p:nvPr/>
        </p:nvSpPr>
        <p:spPr>
          <a:xfrm flipH="1">
            <a:off x="5886450" y="43032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25">
            <a:extLst>
              <a:ext uri="{FF2B5EF4-FFF2-40B4-BE49-F238E27FC236}">
                <a16:creationId xmlns:a16="http://schemas.microsoft.com/office/drawing/2014/main" id="{4C1D0BE3-4C00-EF48-86EF-B6F9909BA10C}"/>
              </a:ext>
            </a:extLst>
          </p:cNvPr>
          <p:cNvSpPr>
            <a:spLocks noChangeArrowheads="1"/>
          </p:cNvSpPr>
          <p:nvPr/>
        </p:nvSpPr>
        <p:spPr bwMode="auto">
          <a:xfrm>
            <a:off x="3706016" y="1198489"/>
            <a:ext cx="1706491"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dirty="0">
                <a:solidFill>
                  <a:srgbClr val="000000"/>
                </a:solidFill>
                <a:latin typeface="Arial" charset="0"/>
              </a:rPr>
              <a:t>R5 HIV</a:t>
            </a:r>
          </a:p>
        </p:txBody>
      </p:sp>
      <p:sp>
        <p:nvSpPr>
          <p:cNvPr id="120" name="Rectangle 75">
            <a:extLst>
              <a:ext uri="{FF2B5EF4-FFF2-40B4-BE49-F238E27FC236}">
                <a16:creationId xmlns:a16="http://schemas.microsoft.com/office/drawing/2014/main" id="{2902EE56-D21B-6E0D-4527-85CBA4D5C2B6}"/>
              </a:ext>
            </a:extLst>
          </p:cNvPr>
          <p:cNvSpPr>
            <a:spLocks noChangeArrowheads="1"/>
          </p:cNvSpPr>
          <p:nvPr/>
        </p:nvSpPr>
        <p:spPr bwMode="auto">
          <a:xfrm>
            <a:off x="3604307"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38" name="Preparation 137">
            <a:extLst>
              <a:ext uri="{FF2B5EF4-FFF2-40B4-BE49-F238E27FC236}">
                <a16:creationId xmlns:a16="http://schemas.microsoft.com/office/drawing/2014/main" id="{2F114617-0404-AA1D-9042-91951A2A71B6}"/>
              </a:ext>
            </a:extLst>
          </p:cNvPr>
          <p:cNvSpPr>
            <a:spLocks noChangeAspect="1"/>
          </p:cNvSpPr>
          <p:nvPr/>
        </p:nvSpPr>
        <p:spPr>
          <a:xfrm>
            <a:off x="3873140" y="3873604"/>
            <a:ext cx="411480" cy="18288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9" name="Rectangle 75">
            <a:extLst>
              <a:ext uri="{FF2B5EF4-FFF2-40B4-BE49-F238E27FC236}">
                <a16:creationId xmlns:a16="http://schemas.microsoft.com/office/drawing/2014/main" id="{59FDE173-C83F-0562-C48B-B095E89D60E2}"/>
              </a:ext>
            </a:extLst>
          </p:cNvPr>
          <p:cNvSpPr>
            <a:spLocks noChangeArrowheads="1"/>
          </p:cNvSpPr>
          <p:nvPr/>
        </p:nvSpPr>
        <p:spPr bwMode="auto">
          <a:xfrm>
            <a:off x="4646894"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140" name="Group 139">
            <a:extLst>
              <a:ext uri="{FF2B5EF4-FFF2-40B4-BE49-F238E27FC236}">
                <a16:creationId xmlns:a16="http://schemas.microsoft.com/office/drawing/2014/main" id="{D8522F3F-C8BE-DE26-98A4-0B5FA2A543AE}"/>
              </a:ext>
            </a:extLst>
          </p:cNvPr>
          <p:cNvGrpSpPr>
            <a:grpSpLocks noChangeAspect="1"/>
          </p:cNvGrpSpPr>
          <p:nvPr/>
        </p:nvGrpSpPr>
        <p:grpSpPr>
          <a:xfrm>
            <a:off x="4905206" y="3888219"/>
            <a:ext cx="457200" cy="651100"/>
            <a:chOff x="2903599" y="4210537"/>
            <a:chExt cx="676608" cy="963560"/>
          </a:xfrm>
          <a:effectLst/>
        </p:grpSpPr>
        <p:sp>
          <p:nvSpPr>
            <p:cNvPr id="141" name="Freeform 72">
              <a:extLst>
                <a:ext uri="{FF2B5EF4-FFF2-40B4-BE49-F238E27FC236}">
                  <a16:creationId xmlns:a16="http://schemas.microsoft.com/office/drawing/2014/main" id="{E7E2F322-749C-705B-C261-886FA7D2CB8B}"/>
                </a:ext>
              </a:extLst>
            </p:cNvPr>
            <p:cNvSpPr>
              <a:spLocks noChangeAspect="1"/>
            </p:cNvSpPr>
            <p:nvPr/>
          </p:nvSpPr>
          <p:spPr bwMode="auto">
            <a:xfrm rot="20722686">
              <a:off x="3074335" y="4297823"/>
              <a:ext cx="104385" cy="146205"/>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2" name="Freeform 71">
              <a:extLst>
                <a:ext uri="{FF2B5EF4-FFF2-40B4-BE49-F238E27FC236}">
                  <a16:creationId xmlns:a16="http://schemas.microsoft.com/office/drawing/2014/main" id="{05F03105-578A-454F-A07E-8E93AA016F08}"/>
                </a:ext>
              </a:extLst>
            </p:cNvPr>
            <p:cNvSpPr>
              <a:spLocks/>
            </p:cNvSpPr>
            <p:nvPr/>
          </p:nvSpPr>
          <p:spPr bwMode="auto">
            <a:xfrm>
              <a:off x="3419067" y="4288584"/>
              <a:ext cx="161140" cy="209452"/>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3" name="Freeform 54">
              <a:extLst>
                <a:ext uri="{FF2B5EF4-FFF2-40B4-BE49-F238E27FC236}">
                  <a16:creationId xmlns:a16="http://schemas.microsoft.com/office/drawing/2014/main" id="{A649770E-BCA5-6A07-6BE2-B828EB198C93}"/>
                </a:ext>
              </a:extLst>
            </p:cNvPr>
            <p:cNvSpPr>
              <a:spLocks noChangeAspect="1"/>
            </p:cNvSpPr>
            <p:nvPr/>
          </p:nvSpPr>
          <p:spPr bwMode="auto">
            <a:xfrm rot="19888508">
              <a:off x="2903599" y="4210537"/>
              <a:ext cx="300386" cy="347029"/>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4" name="Freeform 56">
              <a:extLst>
                <a:ext uri="{FF2B5EF4-FFF2-40B4-BE49-F238E27FC236}">
                  <a16:creationId xmlns:a16="http://schemas.microsoft.com/office/drawing/2014/main" id="{42FB338B-2BEA-6C58-7E2A-66BCBE6B2446}"/>
                </a:ext>
              </a:extLst>
            </p:cNvPr>
            <p:cNvSpPr>
              <a:spLocks/>
            </p:cNvSpPr>
            <p:nvPr/>
          </p:nvSpPr>
          <p:spPr bwMode="auto">
            <a:xfrm>
              <a:off x="3244256" y="4297918"/>
              <a:ext cx="142928" cy="17009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5" name="Freeform 57">
              <a:extLst>
                <a:ext uri="{FF2B5EF4-FFF2-40B4-BE49-F238E27FC236}">
                  <a16:creationId xmlns:a16="http://schemas.microsoft.com/office/drawing/2014/main" id="{AED4383A-F595-E40A-2074-D2B72CF71E25}"/>
                </a:ext>
              </a:extLst>
            </p:cNvPr>
            <p:cNvSpPr>
              <a:spLocks noChangeAspect="1"/>
            </p:cNvSpPr>
            <p:nvPr/>
          </p:nvSpPr>
          <p:spPr bwMode="auto">
            <a:xfrm rot="20344401" flipV="1">
              <a:off x="3042414" y="4834258"/>
              <a:ext cx="105645" cy="138657"/>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6" name="Freeform 58">
              <a:extLst>
                <a:ext uri="{FF2B5EF4-FFF2-40B4-BE49-F238E27FC236}">
                  <a16:creationId xmlns:a16="http://schemas.microsoft.com/office/drawing/2014/main" id="{107F75E4-993C-9871-0045-49A9813840CB}"/>
                </a:ext>
              </a:extLst>
            </p:cNvPr>
            <p:cNvSpPr>
              <a:spLocks noChangeAspect="1"/>
            </p:cNvSpPr>
            <p:nvPr/>
          </p:nvSpPr>
          <p:spPr bwMode="auto">
            <a:xfrm rot="257085">
              <a:off x="3190767" y="4814626"/>
              <a:ext cx="79546" cy="208698"/>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7" name="Freeform 59">
              <a:extLst>
                <a:ext uri="{FF2B5EF4-FFF2-40B4-BE49-F238E27FC236}">
                  <a16:creationId xmlns:a16="http://schemas.microsoft.com/office/drawing/2014/main" id="{85CC015E-75A9-2950-AD97-B482E9A6E200}"/>
                </a:ext>
              </a:extLst>
            </p:cNvPr>
            <p:cNvSpPr>
              <a:spLocks noChangeAspect="1"/>
            </p:cNvSpPr>
            <p:nvPr/>
          </p:nvSpPr>
          <p:spPr bwMode="auto">
            <a:xfrm flipV="1">
              <a:off x="3297053" y="4757078"/>
              <a:ext cx="129166" cy="217451"/>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8" name="AutoShape 61">
              <a:extLst>
                <a:ext uri="{FF2B5EF4-FFF2-40B4-BE49-F238E27FC236}">
                  <a16:creationId xmlns:a16="http://schemas.microsoft.com/office/drawing/2014/main" id="{F6499250-CA54-B7E6-0C84-5BE215651DB7}"/>
                </a:ext>
              </a:extLst>
            </p:cNvPr>
            <p:cNvSpPr>
              <a:spLocks noChangeAspect="1" noChangeArrowheads="1"/>
            </p:cNvSpPr>
            <p:nvPr/>
          </p:nvSpPr>
          <p:spPr bwMode="auto">
            <a:xfrm rot="21429451">
              <a:off x="3022925" y="4345405"/>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9" name="AutoShape 62">
              <a:extLst>
                <a:ext uri="{FF2B5EF4-FFF2-40B4-BE49-F238E27FC236}">
                  <a16:creationId xmlns:a16="http://schemas.microsoft.com/office/drawing/2014/main" id="{7DA19F5E-A28F-2736-3F25-A8A5EB85BFDE}"/>
                </a:ext>
              </a:extLst>
            </p:cNvPr>
            <p:cNvSpPr>
              <a:spLocks noChangeAspect="1" noChangeArrowheads="1"/>
            </p:cNvSpPr>
            <p:nvPr/>
          </p:nvSpPr>
          <p:spPr bwMode="auto">
            <a:xfrm rot="20592645">
              <a:off x="2934934" y="4361980"/>
              <a:ext cx="108139" cy="542433"/>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0" name="AutoShape 63">
              <a:extLst>
                <a:ext uri="{FF2B5EF4-FFF2-40B4-BE49-F238E27FC236}">
                  <a16:creationId xmlns:a16="http://schemas.microsoft.com/office/drawing/2014/main" id="{8691C22F-1A47-AE48-89CD-D97C5001B883}"/>
                </a:ext>
              </a:extLst>
            </p:cNvPr>
            <p:cNvSpPr>
              <a:spLocks noChangeAspect="1" noChangeArrowheads="1"/>
            </p:cNvSpPr>
            <p:nvPr/>
          </p:nvSpPr>
          <p:spPr bwMode="auto">
            <a:xfrm>
              <a:off x="3131650" y="4353984"/>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1" name="AutoShape 64">
              <a:extLst>
                <a:ext uri="{FF2B5EF4-FFF2-40B4-BE49-F238E27FC236}">
                  <a16:creationId xmlns:a16="http://schemas.microsoft.com/office/drawing/2014/main" id="{3C58C569-88B3-98AF-1960-BB016779BEB6}"/>
                </a:ext>
              </a:extLst>
            </p:cNvPr>
            <p:cNvSpPr>
              <a:spLocks noChangeAspect="1" noChangeArrowheads="1"/>
            </p:cNvSpPr>
            <p:nvPr/>
          </p:nvSpPr>
          <p:spPr bwMode="auto">
            <a:xfrm rot="21392502">
              <a:off x="3221746" y="4345404"/>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2" name="AutoShape 65">
              <a:extLst>
                <a:ext uri="{FF2B5EF4-FFF2-40B4-BE49-F238E27FC236}">
                  <a16:creationId xmlns:a16="http://schemas.microsoft.com/office/drawing/2014/main" id="{114A082B-A267-83B2-09E6-A877D95BC04B}"/>
                </a:ext>
              </a:extLst>
            </p:cNvPr>
            <p:cNvSpPr>
              <a:spLocks noChangeAspect="1" noChangeArrowheads="1"/>
            </p:cNvSpPr>
            <p:nvPr/>
          </p:nvSpPr>
          <p:spPr bwMode="auto">
            <a:xfrm rot="166911">
              <a:off x="3304449" y="4342468"/>
              <a:ext cx="100630"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3" name="AutoShape 66">
              <a:extLst>
                <a:ext uri="{FF2B5EF4-FFF2-40B4-BE49-F238E27FC236}">
                  <a16:creationId xmlns:a16="http://schemas.microsoft.com/office/drawing/2014/main" id="{B1840048-0338-DF93-47BA-D47E75597E9A}"/>
                </a:ext>
              </a:extLst>
            </p:cNvPr>
            <p:cNvSpPr>
              <a:spLocks noChangeAspect="1" noChangeArrowheads="1"/>
            </p:cNvSpPr>
            <p:nvPr/>
          </p:nvSpPr>
          <p:spPr bwMode="auto">
            <a:xfrm rot="21106393">
              <a:off x="3421522" y="4342468"/>
              <a:ext cx="100629" cy="542434"/>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4" name="AutoShape 67">
              <a:extLst>
                <a:ext uri="{FF2B5EF4-FFF2-40B4-BE49-F238E27FC236}">
                  <a16:creationId xmlns:a16="http://schemas.microsoft.com/office/drawing/2014/main" id="{E8ACA3E3-2914-8AA6-06B9-5C4ED26549F3}"/>
                </a:ext>
              </a:extLst>
            </p:cNvPr>
            <p:cNvSpPr>
              <a:spLocks noChangeAspect="1" noChangeArrowheads="1"/>
            </p:cNvSpPr>
            <p:nvPr/>
          </p:nvSpPr>
          <p:spPr bwMode="auto">
            <a:xfrm rot="1128434">
              <a:off x="3440859" y="4349539"/>
              <a:ext cx="100629" cy="542433"/>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5" name="Freeform 70">
              <a:extLst>
                <a:ext uri="{FF2B5EF4-FFF2-40B4-BE49-F238E27FC236}">
                  <a16:creationId xmlns:a16="http://schemas.microsoft.com/office/drawing/2014/main" id="{4397B7F6-4117-306F-1CFC-CEB7AAAAFDB6}"/>
                </a:ext>
              </a:extLst>
            </p:cNvPr>
            <p:cNvSpPr>
              <a:spLocks/>
            </p:cNvSpPr>
            <p:nvPr/>
          </p:nvSpPr>
          <p:spPr bwMode="auto">
            <a:xfrm rot="1429199">
              <a:off x="3147439" y="4825003"/>
              <a:ext cx="394387" cy="349094"/>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156" name="Preparation 155">
            <a:extLst>
              <a:ext uri="{FF2B5EF4-FFF2-40B4-BE49-F238E27FC236}">
                <a16:creationId xmlns:a16="http://schemas.microsoft.com/office/drawing/2014/main" id="{5E5F2F76-8AE2-D09E-684E-44634DC62DAF}"/>
              </a:ext>
            </a:extLst>
          </p:cNvPr>
          <p:cNvSpPr>
            <a:spLocks noChangeAspect="1"/>
          </p:cNvSpPr>
          <p:nvPr/>
        </p:nvSpPr>
        <p:spPr>
          <a:xfrm>
            <a:off x="4940666" y="3873604"/>
            <a:ext cx="411480" cy="182880"/>
          </a:xfrm>
          <a:prstGeom prst="flowChartPreparation">
            <a:avLst/>
          </a:prstGeom>
          <a:pattFill prst="divot">
            <a:fgClr>
              <a:schemeClr val="tx1"/>
            </a:fgClr>
            <a:bgClr>
              <a:srgbClr val="FFFF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3" name="Rectangle 25">
            <a:extLst>
              <a:ext uri="{FF2B5EF4-FFF2-40B4-BE49-F238E27FC236}">
                <a16:creationId xmlns:a16="http://schemas.microsoft.com/office/drawing/2014/main" id="{EAA0ABFB-9E48-75E6-106B-8C5CF3B44A82}"/>
              </a:ext>
            </a:extLst>
          </p:cNvPr>
          <p:cNvSpPr>
            <a:spLocks noChangeArrowheads="1"/>
          </p:cNvSpPr>
          <p:nvPr/>
        </p:nvSpPr>
        <p:spPr bwMode="auto">
          <a:xfrm>
            <a:off x="4570277" y="3374068"/>
            <a:ext cx="854341" cy="45720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050" dirty="0">
                <a:solidFill>
                  <a:srgbClr val="000000"/>
                </a:solidFill>
                <a:latin typeface="Arial" charset="0"/>
              </a:rPr>
              <a:t>gp120</a:t>
            </a:r>
          </a:p>
        </p:txBody>
      </p:sp>
      <p:sp>
        <p:nvSpPr>
          <p:cNvPr id="84" name="Rectangle 25">
            <a:extLst>
              <a:ext uri="{FF2B5EF4-FFF2-40B4-BE49-F238E27FC236}">
                <a16:creationId xmlns:a16="http://schemas.microsoft.com/office/drawing/2014/main" id="{C21C555F-F706-2509-7D53-4EEF7B466F82}"/>
              </a:ext>
            </a:extLst>
          </p:cNvPr>
          <p:cNvSpPr>
            <a:spLocks noChangeArrowheads="1"/>
          </p:cNvSpPr>
          <p:nvPr/>
        </p:nvSpPr>
        <p:spPr bwMode="auto">
          <a:xfrm>
            <a:off x="3753848" y="3374068"/>
            <a:ext cx="854341" cy="45720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050" dirty="0">
                <a:solidFill>
                  <a:srgbClr val="000000"/>
                </a:solidFill>
                <a:latin typeface="Arial" charset="0"/>
              </a:rPr>
              <a:t>gp120</a:t>
            </a:r>
          </a:p>
        </p:txBody>
      </p:sp>
    </p:spTree>
    <p:extLst>
      <p:ext uri="{BB962C8B-B14F-4D97-AF65-F5344CB8AC3E}">
        <p14:creationId xmlns:p14="http://schemas.microsoft.com/office/powerpoint/2010/main" val="2367315176"/>
      </p:ext>
    </p:extLst>
  </p:cSld>
  <p:clrMapOvr>
    <a:masterClrMapping/>
  </p:clrMapOvr>
  <mc:AlternateContent xmlns:mc="http://schemas.openxmlformats.org/markup-compatibility/2006" xmlns:p14="http://schemas.microsoft.com/office/powerpoint/2010/main">
    <mc:Choice Requires="p14">
      <p:transition spd="med" p14:dur="700" advTm="20085">
        <p:fade/>
      </p:transition>
    </mc:Choice>
    <mc:Fallback xmlns="">
      <p:transition spd="med" advTm="20085">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EB25-C81F-4E46-AF43-701B1CB07C1C}"/>
              </a:ext>
            </a:extLst>
          </p:cNvPr>
          <p:cNvSpPr>
            <a:spLocks noGrp="1"/>
          </p:cNvSpPr>
          <p:nvPr>
            <p:ph type="title"/>
          </p:nvPr>
        </p:nvSpPr>
        <p:spPr/>
        <p:txBody>
          <a:bodyPr/>
          <a:lstStyle/>
          <a:p>
            <a:r>
              <a:rPr lang="en-US" dirty="0"/>
              <a:t>Maraviroc: Summary </a:t>
            </a:r>
          </a:p>
        </p:txBody>
      </p:sp>
      <p:sp>
        <p:nvSpPr>
          <p:cNvPr id="3" name="Text Placeholder 2">
            <a:extLst>
              <a:ext uri="{FF2B5EF4-FFF2-40B4-BE49-F238E27FC236}">
                <a16:creationId xmlns:a16="http://schemas.microsoft.com/office/drawing/2014/main" id="{E2F2C966-0978-BC45-9A48-42B4AA7421F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BD8B565D-8A46-C741-B50E-0D9881D2E192}"/>
              </a:ext>
            </a:extLst>
          </p:cNvPr>
          <p:cNvSpPr>
            <a:spLocks noGrp="1"/>
          </p:cNvSpPr>
          <p:nvPr>
            <p:ph sz="half" idx="2"/>
          </p:nvPr>
        </p:nvSpPr>
        <p:spPr/>
        <p:txBody>
          <a:bodyPr>
            <a:noAutofit/>
          </a:bodyPr>
          <a:lstStyle/>
          <a:p>
            <a:r>
              <a:rPr lang="en-US" sz="1800" dirty="0"/>
              <a:t>Oral, twice-daily HIV entry inhibitor that selectively binds to human C-C chemokine receptor 5 (CCR5)</a:t>
            </a:r>
          </a:p>
          <a:p>
            <a:r>
              <a:rPr lang="en-US" sz="1800" dirty="0"/>
              <a:t>Need to perform HIV tropism assay prior to use</a:t>
            </a:r>
          </a:p>
          <a:p>
            <a:r>
              <a:rPr lang="en-US" sz="1800" dirty="0"/>
              <a:t>Typically used as part of salvage antiretroviral therapy for heavily-treatment experienced individuals</a:t>
            </a:r>
          </a:p>
          <a:p>
            <a:r>
              <a:rPr lang="en-US" sz="1800" dirty="0"/>
              <a:t>Can be combined with other entry inhibitors (ibalizumab, enfuvirtide, fostemsavir), and other salvage antiretroviral medications</a:t>
            </a:r>
          </a:p>
          <a:p>
            <a:r>
              <a:rPr lang="en-US" sz="1800" dirty="0"/>
              <a:t>Generally well tolerated with few long-term adverse effects or drug interactions, though rarely </a:t>
            </a:r>
          </a:p>
          <a:p>
            <a:r>
              <a:rPr lang="en-US" sz="1800" dirty="0"/>
              <a:t>Rarely may cause hepatotoxicity and/or severe skin and allergic reactions</a:t>
            </a:r>
          </a:p>
        </p:txBody>
      </p:sp>
    </p:spTree>
    <p:extLst>
      <p:ext uri="{BB962C8B-B14F-4D97-AF65-F5344CB8AC3E}">
        <p14:creationId xmlns:p14="http://schemas.microsoft.com/office/powerpoint/2010/main" val="2312240156"/>
      </p:ext>
    </p:extLst>
  </p:cSld>
  <p:clrMapOvr>
    <a:masterClrMapping/>
  </p:clrMapOvr>
  <p:transition spd="slow" advTm="85376"/>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8183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959FC-8050-E4E6-32E7-333DE83905C2}"/>
              </a:ext>
            </a:extLst>
          </p:cNvPr>
          <p:cNvSpPr/>
          <p:nvPr/>
        </p:nvSpPr>
        <p:spPr>
          <a:xfrm>
            <a:off x="0" y="1176795"/>
            <a:ext cx="9144000" cy="280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AFF0FBB-4864-4B4D-9742-50FC7070BF13}"/>
              </a:ext>
            </a:extLst>
          </p:cNvPr>
          <p:cNvSpPr/>
          <p:nvPr/>
        </p:nvSpPr>
        <p:spPr>
          <a:xfrm>
            <a:off x="5018671" y="2782735"/>
            <a:ext cx="2133243" cy="3816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70C0"/>
                </a:solidFill>
                <a:latin typeface="Arial" panose="020B0604020202020204" pitchFamily="34" charset="0"/>
                <a:cs typeface="Arial" panose="020B0604020202020204" pitchFamily="34" charset="0"/>
              </a:rPr>
              <a:t>Entry Inhibitor</a:t>
            </a:r>
          </a:p>
        </p:txBody>
      </p:sp>
      <p:sp>
        <p:nvSpPr>
          <p:cNvPr id="14" name="Bent Arrow 13">
            <a:extLst>
              <a:ext uri="{FF2B5EF4-FFF2-40B4-BE49-F238E27FC236}">
                <a16:creationId xmlns:a16="http://schemas.microsoft.com/office/drawing/2014/main" id="{86BD20BB-39A3-5D44-BFE2-B7CF9991A03C}"/>
              </a:ext>
            </a:extLst>
          </p:cNvPr>
          <p:cNvSpPr/>
          <p:nvPr/>
        </p:nvSpPr>
        <p:spPr>
          <a:xfrm flipV="1">
            <a:off x="4531419" y="2608220"/>
            <a:ext cx="541324" cy="499569"/>
          </a:xfrm>
          <a:prstGeom prst="bentArrow">
            <a:avLst/>
          </a:prstGeom>
          <a:solidFill>
            <a:srgbClr val="618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a:extLst>
              <a:ext uri="{FF2B5EF4-FFF2-40B4-BE49-F238E27FC236}">
                <a16:creationId xmlns:a16="http://schemas.microsoft.com/office/drawing/2014/main" id="{E52D07E2-8CFF-514A-858C-255B0E809E2B}"/>
              </a:ext>
            </a:extLst>
          </p:cNvPr>
          <p:cNvSpPr/>
          <p:nvPr/>
        </p:nvSpPr>
        <p:spPr>
          <a:xfrm>
            <a:off x="3061006" y="2129787"/>
            <a:ext cx="3051031" cy="438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41618C"/>
                </a:solidFill>
              </a:rPr>
              <a:t>150 mg and 300 mg</a:t>
            </a:r>
            <a:endParaRPr lang="en-US" sz="2000" dirty="0">
              <a:solidFill>
                <a:srgbClr val="41618C"/>
              </a:solidFill>
            </a:endParaRPr>
          </a:p>
        </p:txBody>
      </p:sp>
      <p:sp>
        <p:nvSpPr>
          <p:cNvPr id="6" name="Rectangle 3">
            <a:extLst>
              <a:ext uri="{FF2B5EF4-FFF2-40B4-BE49-F238E27FC236}">
                <a16:creationId xmlns:a16="http://schemas.microsoft.com/office/drawing/2014/main" id="{16F9C4C8-3E2E-1642-037F-0E9547FC660C}"/>
              </a:ext>
            </a:extLst>
          </p:cNvPr>
          <p:cNvSpPr>
            <a:spLocks noChangeArrowheads="1"/>
          </p:cNvSpPr>
          <p:nvPr/>
        </p:nvSpPr>
        <p:spPr bwMode="auto">
          <a:xfrm>
            <a:off x="-45720" y="1168086"/>
            <a:ext cx="9235440" cy="609600"/>
          </a:xfrm>
          <a:prstGeom prst="rect">
            <a:avLst/>
          </a:prstGeom>
          <a:solidFill>
            <a:srgbClr val="0070C0">
              <a:alpha val="45000"/>
            </a:srgb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a:solidFill>
                  <a:srgbClr val="000000"/>
                </a:solidFill>
                <a:latin typeface="Arial" pitchFamily="-107" charset="0"/>
                <a:ea typeface="Arial" pitchFamily="-107" charset="0"/>
                <a:cs typeface="Arial" pitchFamily="-107" charset="0"/>
              </a:rPr>
              <a:t>Maraviroc</a:t>
            </a:r>
          </a:p>
        </p:txBody>
      </p:sp>
      <p:sp>
        <p:nvSpPr>
          <p:cNvPr id="7" name="Rectangle 3">
            <a:extLst>
              <a:ext uri="{FF2B5EF4-FFF2-40B4-BE49-F238E27FC236}">
                <a16:creationId xmlns:a16="http://schemas.microsoft.com/office/drawing/2014/main" id="{AB639AEB-448C-64AD-165C-FB448A190183}"/>
              </a:ext>
            </a:extLst>
          </p:cNvPr>
          <p:cNvSpPr>
            <a:spLocks noChangeArrowheads="1"/>
          </p:cNvSpPr>
          <p:nvPr/>
        </p:nvSpPr>
        <p:spPr bwMode="auto">
          <a:xfrm>
            <a:off x="0" y="3635535"/>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Dosing: twice daily dosing, with or without food</a:t>
            </a:r>
          </a:p>
        </p:txBody>
      </p:sp>
    </p:spTree>
    <p:extLst>
      <p:ext uri="{BB962C8B-B14F-4D97-AF65-F5344CB8AC3E}">
        <p14:creationId xmlns:p14="http://schemas.microsoft.com/office/powerpoint/2010/main" val="3453242715"/>
      </p:ext>
    </p:extLst>
  </p:cSld>
  <p:clrMapOvr>
    <a:masterClrMapping/>
  </p:clrMapOvr>
  <p:transition spd="slow" advTm="2066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dirty="0" err="1"/>
              <a:t>Marviroc</a:t>
            </a:r>
            <a:r>
              <a:rPr lang="en-US" dirty="0"/>
              <a:t>: Indications and Dosing</a:t>
            </a:r>
          </a:p>
        </p:txBody>
      </p:sp>
      <p:sp>
        <p:nvSpPr>
          <p:cNvPr id="4" name="Content Placeholder 1">
            <a:extLst>
              <a:ext uri="{FF2B5EF4-FFF2-40B4-BE49-F238E27FC236}">
                <a16:creationId xmlns:a16="http://schemas.microsoft.com/office/drawing/2014/main" id="{4CD77967-4DFC-D542-AA0A-B96F7798F36D}"/>
              </a:ext>
            </a:extLst>
          </p:cNvPr>
          <p:cNvSpPr>
            <a:spLocks noGrp="1"/>
          </p:cNvSpPr>
          <p:nvPr>
            <p:ph type="body" sz="quarter" idx="14"/>
          </p:nvPr>
        </p:nvSpPr>
        <p:spPr/>
        <p:txBody>
          <a:bodyPr/>
          <a:lstStyle/>
          <a:p>
            <a:r>
              <a:rPr lang="en-US" sz="900" dirty="0"/>
              <a:t>Source: Maraviroc Prescribing Information</a:t>
            </a:r>
            <a:endParaRPr lang="en-US" sz="900" dirty="0">
              <a:latin typeface="Arial" pitchFamily="31" charset="0"/>
            </a:endParaRPr>
          </a:p>
        </p:txBody>
      </p:sp>
      <p:sp>
        <p:nvSpPr>
          <p:cNvPr id="3" name="Content Placeholder 2">
            <a:extLst>
              <a:ext uri="{FF2B5EF4-FFF2-40B4-BE49-F238E27FC236}">
                <a16:creationId xmlns:a16="http://schemas.microsoft.com/office/drawing/2014/main" id="{01D01EFF-AAED-BF47-B878-7D80692496BB}"/>
              </a:ext>
            </a:extLst>
          </p:cNvPr>
          <p:cNvSpPr>
            <a:spLocks noGrp="1"/>
          </p:cNvSpPr>
          <p:nvPr>
            <p:ph sz="half" idx="2"/>
          </p:nvPr>
        </p:nvSpPr>
        <p:spPr/>
        <p:txBody>
          <a:bodyPr>
            <a:noAutofit/>
          </a:bodyPr>
          <a:lstStyle/>
          <a:p>
            <a:r>
              <a:rPr lang="en-US" sz="2000" b="1" dirty="0"/>
              <a:t>Indication</a:t>
            </a:r>
          </a:p>
          <a:p>
            <a:pPr lvl="1">
              <a:spcBef>
                <a:spcPts val="300"/>
              </a:spcBef>
            </a:pPr>
            <a:r>
              <a:rPr lang="en-US" sz="1600" dirty="0"/>
              <a:t>In combination with other antiretroviral agents for adults (and children ≥2 kgs) who have only CCR5-tropic HIV-1</a:t>
            </a:r>
          </a:p>
          <a:p>
            <a:pPr lvl="1">
              <a:spcBef>
                <a:spcPts val="300"/>
              </a:spcBef>
            </a:pPr>
            <a:r>
              <a:rPr lang="en-US" sz="1600" dirty="0"/>
              <a:t>Requires HIV Tropism Assay testing before use</a:t>
            </a:r>
          </a:p>
          <a:p>
            <a:pPr lvl="1">
              <a:spcBef>
                <a:spcPts val="300"/>
              </a:spcBef>
            </a:pPr>
            <a:r>
              <a:rPr lang="en-US" sz="1600" dirty="0"/>
              <a:t>Not recommended for initial treatment of HIV-1 infection</a:t>
            </a:r>
            <a:endParaRPr lang="en-US" dirty="0"/>
          </a:p>
          <a:p>
            <a:r>
              <a:rPr lang="en-US" sz="2000" b="1" dirty="0"/>
              <a:t>Preparations</a:t>
            </a:r>
          </a:p>
          <a:p>
            <a:pPr lvl="1">
              <a:spcBef>
                <a:spcPts val="300"/>
              </a:spcBef>
            </a:pPr>
            <a:r>
              <a:rPr lang="en-US" sz="1600" dirty="0"/>
              <a:t>Tablets: 25-mg, 75-mg, 150-mg, and 300-mg</a:t>
            </a:r>
          </a:p>
          <a:p>
            <a:pPr lvl="1">
              <a:spcBef>
                <a:spcPts val="300"/>
              </a:spcBef>
            </a:pPr>
            <a:r>
              <a:rPr lang="en-US" sz="1600" dirty="0"/>
              <a:t>Oral Solution: 20 mg per mL clear, colorless, strawberry-flavored</a:t>
            </a:r>
          </a:p>
          <a:p>
            <a:r>
              <a:rPr lang="en-US" sz="2000" b="1" dirty="0"/>
              <a:t>Dosing</a:t>
            </a:r>
          </a:p>
          <a:p>
            <a:pPr lvl="1">
              <a:spcBef>
                <a:spcPts val="300"/>
              </a:spcBef>
            </a:pPr>
            <a:r>
              <a:rPr lang="en-US" sz="1600" dirty="0"/>
              <a:t>Twice daily dosing, with dose dependent on interactions with other medications</a:t>
            </a:r>
          </a:p>
          <a:p>
            <a:pPr lvl="1">
              <a:spcBef>
                <a:spcPts val="300"/>
              </a:spcBef>
            </a:pPr>
            <a:r>
              <a:rPr lang="en-US" sz="1600" dirty="0"/>
              <a:t>Take with or without food</a:t>
            </a:r>
          </a:p>
        </p:txBody>
      </p:sp>
    </p:spTree>
    <p:extLst>
      <p:ext uri="{BB962C8B-B14F-4D97-AF65-F5344CB8AC3E}">
        <p14:creationId xmlns:p14="http://schemas.microsoft.com/office/powerpoint/2010/main" val="3734507771"/>
      </p:ext>
    </p:extLst>
  </p:cSld>
  <p:clrMapOvr>
    <a:masterClrMapping/>
  </p:clrMapOvr>
  <p:transition spd="slow" advTm="6603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Maraviroc: Dosing Adjustments with Concomitant Medications</a:t>
            </a:r>
          </a:p>
        </p:txBody>
      </p:sp>
      <p:sp>
        <p:nvSpPr>
          <p:cNvPr id="5" name="Content Placeholder 4"/>
          <p:cNvSpPr>
            <a:spLocks noGrp="1"/>
          </p:cNvSpPr>
          <p:nvPr>
            <p:ph type="body" sz="quarter" idx="14"/>
          </p:nvPr>
        </p:nvSpPr>
        <p:spPr/>
        <p:txBody>
          <a:bodyPr/>
          <a:lstStyle/>
          <a:p>
            <a:r>
              <a:rPr lang="en-US" sz="900" dirty="0"/>
              <a:t>Source: Maraviroc Prescribing Information</a:t>
            </a:r>
            <a:endParaRPr lang="en-US" sz="900"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3643377257"/>
              </p:ext>
            </p:extLst>
          </p:nvPr>
        </p:nvGraphicFramePr>
        <p:xfrm>
          <a:off x="328833" y="1021907"/>
          <a:ext cx="8503920" cy="2647590"/>
        </p:xfrm>
        <a:graphic>
          <a:graphicData uri="http://schemas.openxmlformats.org/drawingml/2006/table">
            <a:tbl>
              <a:tblPr>
                <a:effectLst/>
              </a:tblPr>
              <a:tblGrid>
                <a:gridCol w="6071967">
                  <a:extLst>
                    <a:ext uri="{9D8B030D-6E8A-4147-A177-3AD203B41FA5}">
                      <a16:colId xmlns:a16="http://schemas.microsoft.com/office/drawing/2014/main" val="20000"/>
                    </a:ext>
                  </a:extLst>
                </a:gridCol>
                <a:gridCol w="2431953">
                  <a:extLst>
                    <a:ext uri="{9D8B030D-6E8A-4147-A177-3AD203B41FA5}">
                      <a16:colId xmlns:a16="http://schemas.microsoft.com/office/drawing/2014/main" val="20003"/>
                    </a:ext>
                  </a:extLst>
                </a:gridCol>
              </a:tblGrid>
              <a:tr h="48032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Maraviroc: Recommended Dosage in Adults</a:t>
                      </a:r>
                      <a:endParaRPr lang="en-US" sz="16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FFFFFF"/>
                        </a:solidFill>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480842">
                <a:tc>
                  <a:txBody>
                    <a:bodyPr/>
                    <a:lstStyle/>
                    <a:p>
                      <a:pPr marL="91440" indent="0" algn="l"/>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Concomitant Medications</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96969"/>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Dose</a:t>
                      </a:r>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1669B"/>
                    </a:solidFill>
                  </a:tcPr>
                </a:tc>
                <a:extLst>
                  <a:ext uri="{0D108BD9-81ED-4DB2-BD59-A6C34878D82A}">
                    <a16:rowId xmlns:a16="http://schemas.microsoft.com/office/drawing/2014/main" val="10001"/>
                  </a:ext>
                </a:extLst>
              </a:tr>
              <a:tr h="562142">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Potent cytochrome P450 (CYP)3A </a:t>
                      </a:r>
                      <a:r>
                        <a:rPr lang="en-US" sz="1400" kern="1200" spc="-30" dirty="0" err="1">
                          <a:solidFill>
                            <a:srgbClr val="000000"/>
                          </a:solidFill>
                          <a:latin typeface="Arial" panose="020B0604020202020204" pitchFamily="34" charset="0"/>
                          <a:ea typeface="+mn-ea"/>
                          <a:cs typeface="Arial" panose="020B0604020202020204" pitchFamily="34" charset="0"/>
                        </a:rPr>
                        <a:t>inhibitors</a:t>
                      </a:r>
                      <a:r>
                        <a:rPr lang="en-US" sz="1400" baseline="30000" dirty="0" err="1">
                          <a:latin typeface="Arial" panose="020B0604020202020204" pitchFamily="34" charset="0"/>
                          <a:cs typeface="Arial" panose="020B0604020202020204" pitchFamily="34" charset="0"/>
                        </a:rPr>
                        <a:t>a</a:t>
                      </a:r>
                      <a:r>
                        <a:rPr lang="en-US" sz="1400" kern="1200" spc="-30" dirty="0">
                          <a:solidFill>
                            <a:srgbClr val="000000"/>
                          </a:solidFill>
                          <a:latin typeface="Arial" panose="020B0604020202020204" pitchFamily="34" charset="0"/>
                          <a:ea typeface="+mn-ea"/>
                          <a:cs typeface="Arial" panose="020B0604020202020204" pitchFamily="34" charset="0"/>
                        </a:rPr>
                        <a:t> (+/- potent CYP3A inducer)</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150 mg twice a day</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20000"/>
                      </a:srgbClr>
                    </a:solidFill>
                  </a:tcPr>
                </a:tc>
                <a:extLst>
                  <a:ext uri="{0D108BD9-81ED-4DB2-BD59-A6C34878D82A}">
                    <a16:rowId xmlns:a16="http://schemas.microsoft.com/office/drawing/2014/main" val="10002"/>
                  </a:ext>
                </a:extLst>
              </a:tr>
              <a:tr h="562142">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Noninteracting concomitant </a:t>
                      </a:r>
                      <a:r>
                        <a:rPr lang="en-US" sz="1400" kern="1200" spc="-30" dirty="0" err="1">
                          <a:solidFill>
                            <a:srgbClr val="000000"/>
                          </a:solidFill>
                          <a:latin typeface="Arial" panose="020B0604020202020204" pitchFamily="34" charset="0"/>
                          <a:ea typeface="+mn-ea"/>
                          <a:cs typeface="Arial" panose="020B0604020202020204" pitchFamily="34" charset="0"/>
                        </a:rPr>
                        <a:t>medications</a:t>
                      </a:r>
                      <a:r>
                        <a:rPr lang="en-US" sz="1400" kern="1200" spc="-30" baseline="30000" dirty="0" err="1">
                          <a:solidFill>
                            <a:srgbClr val="000000"/>
                          </a:solidFill>
                          <a:latin typeface="Arial" panose="020B0604020202020204" pitchFamily="34" charset="0"/>
                          <a:ea typeface="+mn-ea"/>
                          <a:cs typeface="Arial" panose="020B0604020202020204" pitchFamily="34" charset="0"/>
                        </a:rPr>
                        <a:t>b</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300 mg twice a day</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669B">
                        <a:alpha val="35000"/>
                      </a:srgbClr>
                    </a:solidFill>
                  </a:tcPr>
                </a:tc>
                <a:extLst>
                  <a:ext uri="{0D108BD9-81ED-4DB2-BD59-A6C34878D82A}">
                    <a16:rowId xmlns:a16="http://schemas.microsoft.com/office/drawing/2014/main" val="10003"/>
                  </a:ext>
                </a:extLst>
              </a:tr>
              <a:tr h="562142">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Potent and moderate CYP3A inducers (without a potent CYP3A inhibitor)</a:t>
                      </a:r>
                      <a:r>
                        <a:rPr lang="en-US" sz="1400" b="0" i="0" kern="1200" baseline="30000" dirty="0">
                          <a:solidFill>
                            <a:schemeClr val="tx1"/>
                          </a:solidFill>
                          <a:effectLst/>
                          <a:latin typeface="Arial" panose="020B0604020202020204" pitchFamily="34" charset="0"/>
                          <a:ea typeface="+mn-ea"/>
                          <a:cs typeface="Arial" panose="020B0604020202020204" pitchFamily="34" charset="0"/>
                        </a:rPr>
                        <a:t>c</a:t>
                      </a:r>
                      <a:r>
                        <a:rPr lang="en-US" sz="1400" kern="1200" spc="-30" baseline="0" dirty="0">
                          <a:solidFill>
                            <a:srgbClr val="000000"/>
                          </a:solidFill>
                          <a:latin typeface="Arial" panose="020B0604020202020204" pitchFamily="34" charset="0"/>
                          <a:ea typeface="+mn-ea"/>
                          <a:cs typeface="Arial" panose="020B0604020202020204" pitchFamily="34" charset="0"/>
                        </a:rPr>
                        <a:t>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600 mg twice a day</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1669B">
                        <a:alpha val="20000"/>
                      </a:srgbClr>
                    </a:solidFill>
                  </a:tcPr>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14A3A23D-86F1-214D-9268-29FF584228B2}"/>
              </a:ext>
            </a:extLst>
          </p:cNvPr>
          <p:cNvSpPr txBox="1"/>
          <p:nvPr/>
        </p:nvSpPr>
        <p:spPr>
          <a:xfrm>
            <a:off x="317947" y="3830820"/>
            <a:ext cx="8497062" cy="887422"/>
          </a:xfrm>
          <a:prstGeom prst="rect">
            <a:avLst/>
          </a:prstGeom>
          <a:solidFill>
            <a:schemeClr val="bg1">
              <a:lumMod val="95000"/>
            </a:schemeClr>
          </a:solidFill>
        </p:spPr>
        <p:txBody>
          <a:bodyPr wrap="square" rtlCol="0">
            <a:spAutoFit/>
          </a:bodyPr>
          <a:lstStyle/>
          <a:p>
            <a:pPr marL="58738" lvl="1" eaLnBrk="1" fontAlgn="auto" hangingPunct="1">
              <a:spcBef>
                <a:spcPts val="0"/>
              </a:spcBef>
              <a:spcAft>
                <a:spcPts val="0"/>
              </a:spcAft>
              <a:buClr>
                <a:schemeClr val="bg2"/>
              </a:buClr>
              <a:defRPr/>
            </a:pPr>
            <a:r>
              <a:rPr lang="en-US" sz="900" baseline="30000"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 Potent CYP3A inhibitors (+/- potent CYP3A inducer) including: clarithromycin, cobicistat, elvitegravir/ritonavir, itraconazole, ketoconazole, nefazodone,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protease inhibitors (except tipranavir/ritonavir), telithromycin.</a:t>
            </a:r>
          </a:p>
          <a:p>
            <a:pPr marL="58738" lvl="1" eaLnBrk="1" fontAlgn="auto" hangingPunct="1">
              <a:spcBef>
                <a:spcPts val="400"/>
              </a:spcBef>
              <a:spcAft>
                <a:spcPts val="0"/>
              </a:spcAft>
              <a:buClr>
                <a:schemeClr val="bg2"/>
              </a:buClr>
              <a:defRPr/>
            </a:pPr>
            <a:r>
              <a:rPr lang="en-US" sz="900" baseline="30000"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 Noninteracting concomitant medications include all medications that are not potent CYP3A inhibitors or inducers such as: dolutegravir, enfuvirtide, nevirapine,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all nucleoside reverse transcriptase inhibitors (NRTIs), </a:t>
            </a:r>
            <a:r>
              <a:rPr lang="en-US" sz="900" dirty="0" err="1">
                <a:latin typeface="Arial" panose="020B0604020202020204" pitchFamily="34" charset="0"/>
                <a:cs typeface="Arial" panose="020B0604020202020204" pitchFamily="34" charset="0"/>
              </a:rPr>
              <a:t>raltegravir</a:t>
            </a:r>
            <a:r>
              <a:rPr lang="en-US" sz="900" dirty="0">
                <a:latin typeface="Arial" panose="020B0604020202020204" pitchFamily="34" charset="0"/>
                <a:cs typeface="Arial" panose="020B0604020202020204" pitchFamily="34" charset="0"/>
              </a:rPr>
              <a:t>, and tipranavir/ritonavir.</a:t>
            </a:r>
          </a:p>
          <a:p>
            <a:pPr marL="58738" lvl="1" eaLnBrk="1" fontAlgn="auto" hangingPunct="1">
              <a:spcBef>
                <a:spcPts val="400"/>
              </a:spcBef>
              <a:spcAft>
                <a:spcPts val="0"/>
              </a:spcAft>
              <a:buClr>
                <a:schemeClr val="bg2"/>
              </a:buClr>
              <a:defRPr/>
            </a:pPr>
            <a:r>
              <a:rPr lang="en-US" sz="900" baseline="30000"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 Potent and moderate CYP3A inducers (without a potent CYP3A inhibitor) including: carbamazepine, efavirenz, etravirine, phenobarbital, phenytoin, and rifampin.</a:t>
            </a:r>
            <a:endParaRPr lang="en-US" sz="900" spc="-3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680236"/>
      </p:ext>
    </p:extLst>
  </p:cSld>
  <p:clrMapOvr>
    <a:masterClrMapping/>
  </p:clrMapOvr>
  <p:transition spd="slow" advTm="4147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Maraviroc: Dosing Based on Renal Function</a:t>
            </a:r>
          </a:p>
        </p:txBody>
      </p:sp>
      <p:sp>
        <p:nvSpPr>
          <p:cNvPr id="3" name="Text Placeholder 2">
            <a:extLst>
              <a:ext uri="{FF2B5EF4-FFF2-40B4-BE49-F238E27FC236}">
                <a16:creationId xmlns:a16="http://schemas.microsoft.com/office/drawing/2014/main" id="{20F144B4-D5D5-ECDD-17F1-0347B66DB525}"/>
              </a:ext>
            </a:extLst>
          </p:cNvPr>
          <p:cNvSpPr>
            <a:spLocks noGrp="1"/>
          </p:cNvSpPr>
          <p:nvPr>
            <p:ph type="body" sz="quarter" idx="14"/>
          </p:nvPr>
        </p:nvSpPr>
        <p:spPr/>
        <p:txBody>
          <a:bodyPr/>
          <a:lstStyle/>
          <a:p>
            <a:r>
              <a:rPr lang="en-US" sz="800" dirty="0"/>
              <a:t>Source: Maraviroc Prescribing Information</a:t>
            </a:r>
            <a:endParaRPr lang="en-US" sz="800" dirty="0">
              <a:latin typeface="Arial" pitchFamily="31" charset="0"/>
            </a:endParaRPr>
          </a:p>
        </p:txBody>
      </p:sp>
      <p:graphicFrame>
        <p:nvGraphicFramePr>
          <p:cNvPr id="5" name="Table 5">
            <a:extLst>
              <a:ext uri="{FF2B5EF4-FFF2-40B4-BE49-F238E27FC236}">
                <a16:creationId xmlns:a16="http://schemas.microsoft.com/office/drawing/2014/main" id="{C8FA154A-4150-214F-8A77-FE9A229C8395}"/>
              </a:ext>
            </a:extLst>
          </p:cNvPr>
          <p:cNvGraphicFramePr>
            <a:graphicFrameLocks noGrp="1"/>
          </p:cNvGraphicFramePr>
          <p:nvPr>
            <p:ph sz="half" idx="2"/>
            <p:extLst>
              <p:ext uri="{D42A27DB-BD31-4B8C-83A1-F6EECF244321}">
                <p14:modId xmlns:p14="http://schemas.microsoft.com/office/powerpoint/2010/main" val="1427680495"/>
              </p:ext>
            </p:extLst>
          </p:nvPr>
        </p:nvGraphicFramePr>
        <p:xfrm>
          <a:off x="323850" y="982659"/>
          <a:ext cx="8515349" cy="2986634"/>
        </p:xfrm>
        <a:graphic>
          <a:graphicData uri="http://schemas.openxmlformats.org/drawingml/2006/table">
            <a:tbl>
              <a:tblPr firstRow="1" bandRow="1">
                <a:tableStyleId>{5C22544A-7EE6-4342-B048-85BDC9FD1C3A}</a:tableStyleId>
              </a:tblPr>
              <a:tblGrid>
                <a:gridCol w="2936174">
                  <a:extLst>
                    <a:ext uri="{9D8B030D-6E8A-4147-A177-3AD203B41FA5}">
                      <a16:colId xmlns:a16="http://schemas.microsoft.com/office/drawing/2014/main" val="3211590065"/>
                    </a:ext>
                  </a:extLst>
                </a:gridCol>
                <a:gridCol w="1859725">
                  <a:extLst>
                    <a:ext uri="{9D8B030D-6E8A-4147-A177-3AD203B41FA5}">
                      <a16:colId xmlns:a16="http://schemas.microsoft.com/office/drawing/2014/main" val="1981230099"/>
                    </a:ext>
                  </a:extLst>
                </a:gridCol>
                <a:gridCol w="1859725">
                  <a:extLst>
                    <a:ext uri="{9D8B030D-6E8A-4147-A177-3AD203B41FA5}">
                      <a16:colId xmlns:a16="http://schemas.microsoft.com/office/drawing/2014/main" val="87665815"/>
                    </a:ext>
                  </a:extLst>
                </a:gridCol>
                <a:gridCol w="1859725">
                  <a:extLst>
                    <a:ext uri="{9D8B030D-6E8A-4147-A177-3AD203B41FA5}">
                      <a16:colId xmlns:a16="http://schemas.microsoft.com/office/drawing/2014/main" val="3862711879"/>
                    </a:ext>
                  </a:extLst>
                </a:gridCol>
              </a:tblGrid>
              <a:tr h="456794">
                <a:tc gridSpan="4">
                  <a:txBody>
                    <a:bodyPr/>
                    <a:lstStyle/>
                    <a:p>
                      <a:r>
                        <a:rPr lang="en-US" dirty="0">
                          <a:latin typeface="Arial" panose="020B0604020202020204" pitchFamily="34" charset="0"/>
                          <a:cs typeface="Arial" panose="020B0604020202020204" pitchFamily="34" charset="0"/>
                        </a:rPr>
                        <a:t>Recommended Maraviroc Dosage in Adults Based on Renal Function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072067034"/>
                  </a:ext>
                </a:extLst>
              </a:tr>
              <a:tr h="456794">
                <a:tc rowSpan="2">
                  <a:txBody>
                    <a:bodyPr/>
                    <a:lstStyle/>
                    <a:p>
                      <a:r>
                        <a:rPr lang="en-US" sz="1200" b="1" dirty="0">
                          <a:solidFill>
                            <a:schemeClr val="bg1"/>
                          </a:solidFill>
                          <a:latin typeface="Arial" panose="020B0604020202020204" pitchFamily="34" charset="0"/>
                          <a:cs typeface="Arial" panose="020B0604020202020204" pitchFamily="34" charset="0"/>
                        </a:rPr>
                        <a:t>Concomitant Medications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gridSpan="3">
                  <a:txBody>
                    <a:bodyPr/>
                    <a:lstStyle/>
                    <a:p>
                      <a:pPr algn="ctr"/>
                      <a:r>
                        <a:rPr lang="en-US" sz="1200" b="1" dirty="0">
                          <a:solidFill>
                            <a:schemeClr val="bg1"/>
                          </a:solidFill>
                          <a:latin typeface="Arial" panose="020B0604020202020204" pitchFamily="34" charset="0"/>
                          <a:cs typeface="Arial" panose="020B0604020202020204" pitchFamily="34" charset="0"/>
                        </a:rPr>
                        <a:t>Dosage of Maraviroc Based on Renal Function</a:t>
                      </a:r>
                      <a:endParaRPr lang="en-US" sz="12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528D"/>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148456616"/>
                  </a:ext>
                </a:extLst>
              </a:tr>
              <a:tr h="488086">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err="1">
                          <a:solidFill>
                            <a:schemeClr val="bg1"/>
                          </a:solidFill>
                          <a:latin typeface="Arial" panose="020B0604020202020204" pitchFamily="34" charset="0"/>
                          <a:cs typeface="Arial" panose="020B0604020202020204" pitchFamily="34" charset="0"/>
                        </a:rPr>
                        <a:t>CrCl</a:t>
                      </a:r>
                      <a:r>
                        <a:rPr lang="en-US" sz="1200" b="0" dirty="0">
                          <a:solidFill>
                            <a:schemeClr val="bg1"/>
                          </a:solidFill>
                          <a:latin typeface="Arial" panose="020B0604020202020204" pitchFamily="34" charset="0"/>
                          <a:cs typeface="Arial" panose="020B0604020202020204" pitchFamily="34" charset="0"/>
                        </a:rPr>
                        <a:t> ≥30 mL/min</a:t>
                      </a:r>
                    </a:p>
                    <a:p>
                      <a:pPr algn="ctr"/>
                      <a:endParaRPr lang="en-US" sz="1200" b="0" dirty="0">
                        <a:solidFill>
                          <a:schemeClr val="bg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D9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err="1">
                          <a:solidFill>
                            <a:schemeClr val="bg1"/>
                          </a:solidFill>
                          <a:latin typeface="Arial" panose="020B0604020202020204" pitchFamily="34" charset="0"/>
                          <a:cs typeface="Arial" panose="020B0604020202020204" pitchFamily="34" charset="0"/>
                        </a:rPr>
                        <a:t>CrCl</a:t>
                      </a:r>
                      <a:r>
                        <a:rPr lang="en-US" sz="1200" b="0" dirty="0">
                          <a:solidFill>
                            <a:schemeClr val="bg1"/>
                          </a:solidFill>
                          <a:latin typeface="Arial" panose="020B0604020202020204" pitchFamily="34" charset="0"/>
                          <a:cs typeface="Arial" panose="020B0604020202020204" pitchFamily="34" charset="0"/>
                        </a:rPr>
                        <a:t> &lt;30 mL/min</a:t>
                      </a:r>
                    </a:p>
                    <a:p>
                      <a:pPr algn="ctr"/>
                      <a:endParaRPr lang="en-US" sz="1200" b="0" dirty="0">
                        <a:solidFill>
                          <a:schemeClr val="bg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3A0"/>
                    </a:solidFill>
                  </a:tcPr>
                </a:tc>
                <a:tc>
                  <a:txBody>
                    <a:bodyPr/>
                    <a:lstStyle/>
                    <a:p>
                      <a:pPr algn="ctr"/>
                      <a:r>
                        <a:rPr lang="en-US" sz="1200" b="0" dirty="0">
                          <a:solidFill>
                            <a:schemeClr val="bg1"/>
                          </a:solidFill>
                          <a:latin typeface="Arial" panose="020B0604020202020204" pitchFamily="34" charset="0"/>
                          <a:cs typeface="Arial" panose="020B0604020202020204" pitchFamily="34" charset="0"/>
                        </a:rPr>
                        <a:t>End-Stage Renal Disease on Regular Hemodialysis</a:t>
                      </a:r>
                      <a:endParaRPr lang="en-US" sz="1200" dirty="0">
                        <a:solidFill>
                          <a:schemeClr val="bg1"/>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D97"/>
                    </a:solidFill>
                  </a:tcPr>
                </a:tc>
                <a:extLst>
                  <a:ext uri="{0D108BD9-81ED-4DB2-BD59-A6C34878D82A}">
                    <a16:rowId xmlns:a16="http://schemas.microsoft.com/office/drawing/2014/main" val="893667558"/>
                  </a:ext>
                </a:extLst>
              </a:tr>
              <a:tr h="488086">
                <a:tc>
                  <a:txBody>
                    <a:bodyPr/>
                    <a:lstStyle/>
                    <a:p>
                      <a:r>
                        <a:rPr lang="en-US" sz="1200" dirty="0">
                          <a:latin typeface="Arial" panose="020B0604020202020204" pitchFamily="34" charset="0"/>
                          <a:cs typeface="Arial" panose="020B0604020202020204" pitchFamily="34" charset="0"/>
                        </a:rPr>
                        <a:t>Potent CYP3A inhibitors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(with or without a CYP3A inducer)</a:t>
                      </a:r>
                      <a:r>
                        <a:rPr lang="en-US" sz="1200" baseline="30000" dirty="0">
                          <a:latin typeface="Arial" panose="020B0604020202020204" pitchFamily="34" charset="0"/>
                          <a:cs typeface="Arial" panose="020B0604020202020204" pitchFamily="34" charset="0"/>
                        </a:rPr>
                        <a:t>a </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50000"/>
                        <a:lumOff val="50000"/>
                        <a:alpha val="30000"/>
                      </a:schemeClr>
                    </a:solidFill>
                  </a:tcPr>
                </a:tc>
                <a:tc>
                  <a:txBody>
                    <a:bodyPr/>
                    <a:lstStyle/>
                    <a:p>
                      <a:pPr algn="ctr"/>
                      <a:r>
                        <a:rPr lang="en-US" sz="1200" dirty="0">
                          <a:latin typeface="Arial" panose="020B0604020202020204" pitchFamily="34" charset="0"/>
                          <a:cs typeface="Arial" panose="020B0604020202020204" pitchFamily="34" charset="0"/>
                        </a:rPr>
                        <a:t>150 mg twice 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95000"/>
                      </a:schemeClr>
                    </a:solidFill>
                  </a:tcPr>
                </a:tc>
                <a:tc>
                  <a:txBody>
                    <a:bodyPr/>
                    <a:lstStyle/>
                    <a:p>
                      <a:pPr algn="ctr"/>
                      <a:r>
                        <a:rPr lang="en-US" sz="1200" dirty="0">
                          <a:latin typeface="Arial" panose="020B0604020202020204" pitchFamily="34" charset="0"/>
                          <a:cs typeface="Arial" panose="020B0604020202020204" pitchFamily="34" charset="0"/>
                        </a:rPr>
                        <a:t>Contraindicated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85000"/>
                      </a:schemeClr>
                    </a:solidFill>
                  </a:tcPr>
                </a:tc>
                <a:tc>
                  <a:txBody>
                    <a:bodyPr/>
                    <a:lstStyle/>
                    <a:p>
                      <a:pPr algn="ctr"/>
                      <a:r>
                        <a:rPr lang="en-US" sz="1200" dirty="0">
                          <a:latin typeface="Arial" panose="020B0604020202020204" pitchFamily="34" charset="0"/>
                          <a:cs typeface="Arial" panose="020B0604020202020204" pitchFamily="34" charset="0"/>
                        </a:rPr>
                        <a:t>Contraindicated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95000"/>
                      </a:schemeClr>
                    </a:solidFill>
                  </a:tcPr>
                </a:tc>
                <a:extLst>
                  <a:ext uri="{0D108BD9-81ED-4DB2-BD59-A6C34878D82A}">
                    <a16:rowId xmlns:a16="http://schemas.microsoft.com/office/drawing/2014/main" val="2133472721"/>
                  </a:ext>
                </a:extLst>
              </a:tr>
              <a:tr h="456794">
                <a:tc>
                  <a:txBody>
                    <a:bodyPr/>
                    <a:lstStyle/>
                    <a:p>
                      <a:r>
                        <a:rPr lang="en-US" sz="1200" dirty="0">
                          <a:latin typeface="Arial" panose="020B0604020202020204" pitchFamily="34" charset="0"/>
                          <a:cs typeface="Arial" panose="020B0604020202020204" pitchFamily="34" charset="0"/>
                        </a:rPr>
                        <a:t>Noninteracting concomitant </a:t>
                      </a:r>
                      <a:r>
                        <a:rPr lang="en-US" sz="1200" dirty="0" err="1">
                          <a:latin typeface="Arial" panose="020B0604020202020204" pitchFamily="34" charset="0"/>
                          <a:cs typeface="Arial" panose="020B0604020202020204" pitchFamily="34" charset="0"/>
                        </a:rPr>
                        <a:t>medications</a:t>
                      </a:r>
                      <a:r>
                        <a:rPr lang="en-US" sz="1200" baseline="30000" dirty="0" err="1">
                          <a:latin typeface="Arial" panose="020B0604020202020204" pitchFamily="34" charset="0"/>
                          <a:cs typeface="Arial" panose="020B0604020202020204" pitchFamily="34" charset="0"/>
                        </a:rPr>
                        <a:t>b</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50000"/>
                        <a:lumOff val="50000"/>
                        <a:alpha val="15000"/>
                      </a:schemeClr>
                    </a:solidFill>
                  </a:tcPr>
                </a:tc>
                <a:tc>
                  <a:txBody>
                    <a:bodyPr/>
                    <a:lstStyle/>
                    <a:p>
                      <a:pPr algn="ctr"/>
                      <a:r>
                        <a:rPr lang="en-US" sz="1200" dirty="0">
                          <a:latin typeface="Arial" panose="020B0604020202020204" pitchFamily="34" charset="0"/>
                          <a:cs typeface="Arial" panose="020B0604020202020204" pitchFamily="34" charset="0"/>
                        </a:rPr>
                        <a:t>300 mg twice 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300 mg twice 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85000"/>
                      </a:schemeClr>
                    </a:solidFill>
                  </a:tcPr>
                </a:tc>
                <a:tc>
                  <a:txBody>
                    <a:bodyPr/>
                    <a:lstStyle/>
                    <a:p>
                      <a:pPr algn="ctr"/>
                      <a:r>
                        <a:rPr lang="en-US" sz="1200" dirty="0">
                          <a:latin typeface="Arial" panose="020B0604020202020204" pitchFamily="34" charset="0"/>
                          <a:cs typeface="Arial" panose="020B0604020202020204" pitchFamily="34" charset="0"/>
                        </a:rPr>
                        <a:t>300 mg twice </a:t>
                      </a:r>
                      <a:r>
                        <a:rPr lang="en-US" sz="1200" dirty="0" err="1">
                          <a:latin typeface="Arial" panose="020B0604020202020204" pitchFamily="34" charset="0"/>
                          <a:cs typeface="Arial" panose="020B0604020202020204" pitchFamily="34" charset="0"/>
                        </a:rPr>
                        <a:t>daily</a:t>
                      </a:r>
                      <a:r>
                        <a:rPr lang="en-US" sz="1200" baseline="30000" dirty="0" err="1">
                          <a:latin typeface="Arial" panose="020B0604020202020204" pitchFamily="34" charset="0"/>
                          <a:cs typeface="Arial" panose="020B0604020202020204" pitchFamily="34" charset="0"/>
                        </a:rPr>
                        <a:t>d</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9204471"/>
                  </a:ext>
                </a:extLst>
              </a:tr>
              <a:tr h="488086">
                <a:tc>
                  <a:txBody>
                    <a:bodyPr/>
                    <a:lstStyle/>
                    <a:p>
                      <a:r>
                        <a:rPr lang="en-US" sz="1200" dirty="0">
                          <a:latin typeface="Arial" panose="020B0604020202020204" pitchFamily="34" charset="0"/>
                          <a:cs typeface="Arial" panose="020B0604020202020204" pitchFamily="34" charset="0"/>
                        </a:rPr>
                        <a:t>Potent and moderate CYP3A inducers (without a potent CYP3A inhibitor)</a:t>
                      </a:r>
                      <a:r>
                        <a:rPr lang="en-US" sz="1200" baseline="30000" dirty="0">
                          <a:latin typeface="Arial" panose="020B0604020202020204" pitchFamily="34" charset="0"/>
                          <a:cs typeface="Arial" panose="020B0604020202020204" pitchFamily="34" charset="0"/>
                        </a:rPr>
                        <a:t>c</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50000"/>
                        <a:lumOff val="50000"/>
                        <a:alpha val="30000"/>
                      </a:schemeClr>
                    </a:solidFill>
                  </a:tcPr>
                </a:tc>
                <a:tc>
                  <a:txBody>
                    <a:bodyPr/>
                    <a:lstStyle/>
                    <a:p>
                      <a:pPr algn="ctr"/>
                      <a:r>
                        <a:rPr lang="en-US" sz="1200" dirty="0">
                          <a:latin typeface="Arial" panose="020B0604020202020204" pitchFamily="34" charset="0"/>
                          <a:cs typeface="Arial" panose="020B0604020202020204" pitchFamily="34" charset="0"/>
                        </a:rPr>
                        <a:t>600 mg twice 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Contraindicated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85000"/>
                      </a:schemeClr>
                    </a:solidFill>
                  </a:tcPr>
                </a:tc>
                <a:tc>
                  <a:txBody>
                    <a:bodyPr/>
                    <a:lstStyle/>
                    <a:p>
                      <a:pPr algn="ctr"/>
                      <a:r>
                        <a:rPr lang="en-US" sz="1200" dirty="0">
                          <a:latin typeface="Arial" panose="020B0604020202020204" pitchFamily="34" charset="0"/>
                          <a:cs typeface="Arial" panose="020B0604020202020204" pitchFamily="34" charset="0"/>
                        </a:rPr>
                        <a:t>Contraindicated</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5661773"/>
                  </a:ext>
                </a:extLst>
              </a:tr>
            </a:tbl>
          </a:graphicData>
        </a:graphic>
      </p:graphicFrame>
      <p:sp>
        <p:nvSpPr>
          <p:cNvPr id="7" name="TextBox 6">
            <a:extLst>
              <a:ext uri="{FF2B5EF4-FFF2-40B4-BE49-F238E27FC236}">
                <a16:creationId xmlns:a16="http://schemas.microsoft.com/office/drawing/2014/main" id="{08B29E42-7415-FF48-A1E9-5B71E6C90D56}"/>
              </a:ext>
            </a:extLst>
          </p:cNvPr>
          <p:cNvSpPr txBox="1"/>
          <p:nvPr/>
        </p:nvSpPr>
        <p:spPr>
          <a:xfrm>
            <a:off x="323850" y="4032749"/>
            <a:ext cx="8515349" cy="830997"/>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a</a:t>
            </a:r>
            <a:r>
              <a:rPr lang="en-US" sz="800" dirty="0">
                <a:latin typeface="Arial" panose="020B0604020202020204" pitchFamily="34" charset="0"/>
                <a:cs typeface="Arial" panose="020B0604020202020204" pitchFamily="34" charset="0"/>
              </a:rPr>
              <a:t> Potent CYP3A inhibitors (with or without a CYP3A inducer) including: clarithromycin, cobicistat, elvitegravir/ritonavir, itraconazole, ketoconazole, nefazodone, protease inhibitors (except tipranavir/ritonavir), telithromycin.</a:t>
            </a:r>
            <a:br>
              <a:rPr lang="en-US" sz="800" dirty="0">
                <a:latin typeface="Arial" panose="020B0604020202020204" pitchFamily="34" charset="0"/>
                <a:cs typeface="Arial" panose="020B0604020202020204" pitchFamily="34" charset="0"/>
              </a:rPr>
            </a:br>
            <a:r>
              <a:rPr lang="en-US" sz="800" baseline="30000" dirty="0">
                <a:latin typeface="Arial" panose="020B0604020202020204" pitchFamily="34" charset="0"/>
                <a:cs typeface="Arial" panose="020B0604020202020204" pitchFamily="34" charset="0"/>
              </a:rPr>
              <a:t>b</a:t>
            </a:r>
            <a:r>
              <a:rPr lang="en-US" sz="800" dirty="0">
                <a:latin typeface="Arial" panose="020B0604020202020204" pitchFamily="34" charset="0"/>
                <a:cs typeface="Arial" panose="020B0604020202020204" pitchFamily="34" charset="0"/>
              </a:rPr>
              <a:t> Noninteracting concomitant medications include all medications that are not potent CYP3A inhibitors or inducers such as: dolutegravir, enfuvirtide, nevirapine, all NRTIs, </a:t>
            </a:r>
            <a:r>
              <a:rPr lang="en-US" sz="800" dirty="0" err="1">
                <a:latin typeface="Arial" panose="020B0604020202020204" pitchFamily="34" charset="0"/>
                <a:cs typeface="Arial" panose="020B0604020202020204" pitchFamily="34" charset="0"/>
              </a:rPr>
              <a:t>raltegravir</a:t>
            </a:r>
            <a:r>
              <a:rPr lang="en-US" sz="800" dirty="0">
                <a:latin typeface="Arial" panose="020B0604020202020204" pitchFamily="34" charset="0"/>
                <a:cs typeface="Arial" panose="020B0604020202020204" pitchFamily="34" charset="0"/>
              </a:rPr>
              <a:t>, and tipranavir/ritonavir.</a:t>
            </a:r>
            <a:br>
              <a:rPr lang="en-US" sz="800" dirty="0">
                <a:latin typeface="Arial" panose="020B0604020202020204" pitchFamily="34" charset="0"/>
                <a:cs typeface="Arial" panose="020B0604020202020204" pitchFamily="34" charset="0"/>
              </a:rPr>
            </a:br>
            <a:r>
              <a:rPr lang="en-US" sz="800" baseline="30000" dirty="0">
                <a:latin typeface="Arial" panose="020B0604020202020204" pitchFamily="34" charset="0"/>
                <a:cs typeface="Arial" panose="020B0604020202020204" pitchFamily="34" charset="0"/>
              </a:rPr>
              <a:t>c</a:t>
            </a:r>
            <a:r>
              <a:rPr lang="en-US" sz="800" dirty="0">
                <a:latin typeface="Arial" panose="020B0604020202020204" pitchFamily="34" charset="0"/>
                <a:cs typeface="Arial" panose="020B0604020202020204" pitchFamily="34" charset="0"/>
              </a:rPr>
              <a:t> Potent and moderate CYP3A inducers (without a potent CYP3A inhibitor) including: carbamazepine, efavirenz, etravirine, phenobarbital, phenytoin, and rifampin.</a:t>
            </a:r>
          </a:p>
          <a:p>
            <a:r>
              <a:rPr lang="en-US" sz="800" baseline="30000" dirty="0">
                <a:latin typeface="Arial" panose="020B0604020202020204" pitchFamily="34" charset="0"/>
                <a:cs typeface="Arial" panose="020B0604020202020204" pitchFamily="34" charset="0"/>
              </a:rPr>
              <a:t>d</a:t>
            </a:r>
            <a:r>
              <a:rPr lang="en-US" sz="800" dirty="0">
                <a:latin typeface="Arial" panose="020B0604020202020204" pitchFamily="34" charset="0"/>
                <a:cs typeface="Arial" panose="020B0604020202020204" pitchFamily="34" charset="0"/>
              </a:rPr>
              <a:t> Maraviroc dosing should be decreased to 150 mg twice daily if patients experience symptoms of postural hypotension</a:t>
            </a:r>
          </a:p>
        </p:txBody>
      </p:sp>
    </p:spTree>
    <p:extLst>
      <p:ext uri="{BB962C8B-B14F-4D97-AF65-F5344CB8AC3E}">
        <p14:creationId xmlns:p14="http://schemas.microsoft.com/office/powerpoint/2010/main" val="3458136048"/>
      </p:ext>
    </p:extLst>
  </p:cSld>
  <p:clrMapOvr>
    <a:masterClrMapping/>
  </p:clrMapOvr>
  <p:transition spd="slow" advTm="1051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9DD-A020-9648-901F-41107B9632E9}"/>
              </a:ext>
            </a:extLst>
          </p:cNvPr>
          <p:cNvSpPr>
            <a:spLocks noGrp="1"/>
          </p:cNvSpPr>
          <p:nvPr>
            <p:ph type="title"/>
          </p:nvPr>
        </p:nvSpPr>
        <p:spPr/>
        <p:txBody>
          <a:bodyPr/>
          <a:lstStyle/>
          <a:p>
            <a:r>
              <a:rPr lang="en-US" dirty="0"/>
              <a:t>Maraviroc: Mechanism of Action</a:t>
            </a:r>
          </a:p>
        </p:txBody>
      </p:sp>
    </p:spTree>
    <p:extLst>
      <p:ext uri="{BB962C8B-B14F-4D97-AF65-F5344CB8AC3E}">
        <p14:creationId xmlns:p14="http://schemas.microsoft.com/office/powerpoint/2010/main" val="4088698014"/>
      </p:ext>
    </p:extLst>
  </p:cSld>
  <p:clrMapOvr>
    <a:masterClrMapping/>
  </p:clrMapOvr>
  <p:transition spd="slow" advTm="781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5729"/>
            <a:ext cx="8497062" cy="818388"/>
          </a:xfrm>
          <a:prstGeom prst="rect">
            <a:avLst/>
          </a:prstGeom>
        </p:spPr>
        <p:txBody>
          <a:bodyPr/>
          <a:lstStyle/>
          <a:p>
            <a:pPr defTabSz="700088">
              <a:spcBef>
                <a:spcPct val="2000"/>
              </a:spcBef>
              <a:defRPr/>
            </a:pPr>
            <a:r>
              <a:rPr lang="en-US" dirty="0"/>
              <a:t>Host Cellular Co-Receptors Involved in HIV Entry</a:t>
            </a:r>
            <a:endParaRPr lang="en-US" dirty="0">
              <a:solidFill>
                <a:srgbClr val="FFFFFF"/>
              </a:solidFill>
              <a:latin typeface="Arial" charset="0"/>
            </a:endParaRPr>
          </a:p>
        </p:txBody>
      </p:sp>
      <p:sp>
        <p:nvSpPr>
          <p:cNvPr id="3" name="Text Placeholder 2">
            <a:extLst>
              <a:ext uri="{FF2B5EF4-FFF2-40B4-BE49-F238E27FC236}">
                <a16:creationId xmlns:a16="http://schemas.microsoft.com/office/drawing/2014/main" id="{AB0725BF-C061-6A43-868C-8B07831C670C}"/>
              </a:ext>
            </a:extLst>
          </p:cNvPr>
          <p:cNvSpPr>
            <a:spLocks noGrp="1"/>
          </p:cNvSpPr>
          <p:nvPr>
            <p:ph type="body" sz="quarter" idx="14"/>
          </p:nvPr>
        </p:nvSpPr>
        <p:spPr/>
        <p:txBody>
          <a:bodyPr/>
          <a:lstStyle/>
          <a:p>
            <a:r>
              <a:rPr lang="en-US" dirty="0"/>
              <a:t>Illustration: David H. Spach, MD</a:t>
            </a:r>
          </a:p>
        </p:txBody>
      </p:sp>
      <p:sp>
        <p:nvSpPr>
          <p:cNvPr id="28" name="Rectangle 75"/>
          <p:cNvSpPr>
            <a:spLocks noChangeArrowheads="1"/>
          </p:cNvSpPr>
          <p:nvPr/>
        </p:nvSpPr>
        <p:spPr bwMode="auto">
          <a:xfrm>
            <a:off x="3638550" y="1031852"/>
            <a:ext cx="1885950"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000000"/>
                </a:solidFill>
                <a:latin typeface="Arial" charset="0"/>
              </a:rPr>
              <a:t>HIV </a:t>
            </a:r>
          </a:p>
        </p:txBody>
      </p:sp>
      <p:pic>
        <p:nvPicPr>
          <p:cNvPr id="6" name="Picture 5" descr="HIV_Orang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38965" y="1475651"/>
            <a:ext cx="1303048" cy="1300645"/>
          </a:xfrm>
          <a:prstGeom prst="rect">
            <a:avLst/>
          </a:prstGeom>
        </p:spPr>
      </p:pic>
      <p:sp>
        <p:nvSpPr>
          <p:cNvPr id="25" name="Rectangle 75"/>
          <p:cNvSpPr>
            <a:spLocks noChangeArrowheads="1"/>
          </p:cNvSpPr>
          <p:nvPr/>
        </p:nvSpPr>
        <p:spPr bwMode="auto">
          <a:xfrm>
            <a:off x="2171700" y="3028951"/>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tx1">
                    <a:lumMod val="50000"/>
                    <a:lumOff val="50000"/>
                  </a:schemeClr>
                </a:solidFill>
                <a:latin typeface="Arial" charset="0"/>
              </a:rPr>
              <a:t>CD4</a:t>
            </a:r>
          </a:p>
        </p:txBody>
      </p:sp>
      <p:sp>
        <p:nvSpPr>
          <p:cNvPr id="26" name="Rectangle 75"/>
          <p:cNvSpPr>
            <a:spLocks noChangeArrowheads="1"/>
          </p:cNvSpPr>
          <p:nvPr/>
        </p:nvSpPr>
        <p:spPr bwMode="auto">
          <a:xfrm>
            <a:off x="3629025" y="3609358"/>
            <a:ext cx="1885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err="1">
                <a:solidFill>
                  <a:srgbClr val="161616"/>
                </a:solidFill>
                <a:latin typeface="Arial" charset="0"/>
              </a:rPr>
              <a:t>Coreceptors</a:t>
            </a:r>
            <a:endParaRPr lang="en-US" sz="1500" b="1" dirty="0">
              <a:solidFill>
                <a:srgbClr val="161616"/>
              </a:solidFill>
              <a:latin typeface="Arial" charset="0"/>
            </a:endParaRPr>
          </a:p>
        </p:txBody>
      </p:sp>
      <p:grpSp>
        <p:nvGrpSpPr>
          <p:cNvPr id="45" name="Group 44"/>
          <p:cNvGrpSpPr>
            <a:grpSpLocks noChangeAspect="1"/>
          </p:cNvGrpSpPr>
          <p:nvPr/>
        </p:nvGrpSpPr>
        <p:grpSpPr>
          <a:xfrm>
            <a:off x="3376680" y="3763396"/>
            <a:ext cx="560324" cy="917852"/>
            <a:chOff x="5932292" y="4083050"/>
            <a:chExt cx="708025" cy="1403350"/>
          </a:xfrm>
        </p:grpSpPr>
        <p:sp>
          <p:nvSpPr>
            <p:cNvPr id="46" name="Freeform 72"/>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47" name="Freeform 71"/>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48" name="Freeform 54"/>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49" name="Freeform 56"/>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0" name="Freeform 57"/>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1" name="Freeform 58"/>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2" name="Freeform 59"/>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3" name="AutoShape 61"/>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4" name="AutoShape 62"/>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5" name="AutoShape 63"/>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6" name="AutoShape 64"/>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7" name="AutoShape 65"/>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8" name="AutoShape 66"/>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9" name="AutoShape 67"/>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0" name="Freeform 70"/>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61" name="Rectangle 75"/>
          <p:cNvSpPr>
            <a:spLocks noChangeArrowheads="1"/>
          </p:cNvSpPr>
          <p:nvPr/>
        </p:nvSpPr>
        <p:spPr bwMode="auto">
          <a:xfrm>
            <a:off x="3288723" y="4663788"/>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0070C0"/>
                </a:solidFill>
                <a:latin typeface="Arial" charset="0"/>
              </a:rPr>
              <a:t>CCR5 </a:t>
            </a:r>
          </a:p>
        </p:txBody>
      </p:sp>
      <p:pic>
        <p:nvPicPr>
          <p:cNvPr id="97" name="Picture 96" descr="CD4_Green_Fill.png">
            <a:extLst>
              <a:ext uri="{FF2B5EF4-FFF2-40B4-BE49-F238E27FC236}">
                <a16:creationId xmlns:a16="http://schemas.microsoft.com/office/drawing/2014/main" id="{CB0ED6A1-B53C-E541-B4D1-8FE9D559D981}"/>
              </a:ext>
            </a:extLst>
          </p:cNvPr>
          <p:cNvPicPr>
            <a:picLocks/>
          </p:cNvPicPr>
          <p:nvPr/>
        </p:nvPicPr>
        <p:blipFill>
          <a:blip r:embed="rId3" cstate="print">
            <a:grayscl/>
            <a:alphaModFix amt="68000"/>
            <a:extLst>
              <a:ext uri="{28A0092B-C50C-407E-A947-70E740481C1C}">
                <a14:useLocalDpi xmlns:a14="http://schemas.microsoft.com/office/drawing/2010/main"/>
              </a:ext>
            </a:extLst>
          </a:blip>
          <a:stretch>
            <a:fillRect/>
          </a:stretch>
        </p:blipFill>
        <p:spPr>
          <a:xfrm>
            <a:off x="2459192" y="3289474"/>
            <a:ext cx="652477" cy="1277057"/>
          </a:xfrm>
          <a:prstGeom prst="rect">
            <a:avLst/>
          </a:prstGeom>
        </p:spPr>
      </p:pic>
      <p:pic>
        <p:nvPicPr>
          <p:cNvPr id="98" name="Picture 97" descr="CD4_Green_Fill.png">
            <a:extLst>
              <a:ext uri="{FF2B5EF4-FFF2-40B4-BE49-F238E27FC236}">
                <a16:creationId xmlns:a16="http://schemas.microsoft.com/office/drawing/2014/main" id="{A1F74EBA-1432-C04F-9F70-ECC208F4A34C}"/>
              </a:ext>
            </a:extLst>
          </p:cNvPr>
          <p:cNvPicPr>
            <a:picLocks/>
          </p:cNvPicPr>
          <p:nvPr/>
        </p:nvPicPr>
        <p:blipFill>
          <a:blip r:embed="rId3" cstate="print">
            <a:grayscl/>
            <a:alphaModFix amt="62000"/>
            <a:extLst>
              <a:ext uri="{28A0092B-C50C-407E-A947-70E740481C1C}">
                <a14:useLocalDpi xmlns:a14="http://schemas.microsoft.com/office/drawing/2010/main"/>
              </a:ext>
            </a:extLst>
          </a:blip>
          <a:stretch>
            <a:fillRect/>
          </a:stretch>
        </p:blipFill>
        <p:spPr>
          <a:xfrm flipH="1">
            <a:off x="6201089" y="3289474"/>
            <a:ext cx="657559" cy="1282446"/>
          </a:xfrm>
          <a:prstGeom prst="rect">
            <a:avLst/>
          </a:prstGeom>
        </p:spPr>
      </p:pic>
      <p:sp>
        <p:nvSpPr>
          <p:cNvPr id="99" name="Oval 8">
            <a:extLst>
              <a:ext uri="{FF2B5EF4-FFF2-40B4-BE49-F238E27FC236}">
                <a16:creationId xmlns:a16="http://schemas.microsoft.com/office/drawing/2014/main" id="{14F39E73-19D2-0247-921C-DFF46CBFA7B5}"/>
              </a:ext>
            </a:extLst>
          </p:cNvPr>
          <p:cNvSpPr/>
          <p:nvPr/>
        </p:nvSpPr>
        <p:spPr>
          <a:xfrm flipH="1">
            <a:off x="2162812" y="4309757"/>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Oval 8">
            <a:extLst>
              <a:ext uri="{FF2B5EF4-FFF2-40B4-BE49-F238E27FC236}">
                <a16:creationId xmlns:a16="http://schemas.microsoft.com/office/drawing/2014/main" id="{7E905EC4-6DEB-CB4D-8D10-66EE44111C74}"/>
              </a:ext>
            </a:extLst>
          </p:cNvPr>
          <p:cNvSpPr/>
          <p:nvPr/>
        </p:nvSpPr>
        <p:spPr>
          <a:xfrm flipH="1">
            <a:off x="6415720" y="4286093"/>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75"/>
          <p:cNvSpPr>
            <a:spLocks noChangeArrowheads="1"/>
          </p:cNvSpPr>
          <p:nvPr/>
        </p:nvSpPr>
        <p:spPr bwMode="auto">
          <a:xfrm>
            <a:off x="6442976" y="3028951"/>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tx1">
                    <a:lumMod val="50000"/>
                    <a:lumOff val="50000"/>
                  </a:schemeClr>
                </a:solidFill>
                <a:latin typeface="Arial" charset="0"/>
              </a:rPr>
              <a:t>CD4</a:t>
            </a:r>
          </a:p>
        </p:txBody>
      </p:sp>
      <p:grpSp>
        <p:nvGrpSpPr>
          <p:cNvPr id="102" name="Group 101"/>
          <p:cNvGrpSpPr>
            <a:grpSpLocks noChangeAspect="1"/>
          </p:cNvGrpSpPr>
          <p:nvPr/>
        </p:nvGrpSpPr>
        <p:grpSpPr>
          <a:xfrm>
            <a:off x="5420998" y="3719185"/>
            <a:ext cx="606886" cy="890492"/>
            <a:chOff x="5715000" y="2514600"/>
            <a:chExt cx="846138" cy="1327728"/>
          </a:xfrm>
        </p:grpSpPr>
        <p:sp>
          <p:nvSpPr>
            <p:cNvPr id="103" name="Freeform 11"/>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4" name="Freeform 12"/>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5" name="Freeform 13"/>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6" name="Freeform 14"/>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7" name="Freeform 15"/>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8" name="Freeform 16"/>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9" name="Freeform 17"/>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0" name="Freeform 18"/>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1" name="AutoShape 19"/>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2" name="AutoShape 20"/>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3" name="AutoShape 21"/>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4" name="AutoShape 22"/>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5" name="AutoShape 23"/>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6" name="AutoShape 24"/>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7" name="AutoShape 25"/>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19" name="Rectangle 75"/>
          <p:cNvSpPr>
            <a:spLocks noChangeArrowheads="1"/>
          </p:cNvSpPr>
          <p:nvPr/>
        </p:nvSpPr>
        <p:spPr bwMode="auto">
          <a:xfrm>
            <a:off x="5164064" y="4651955"/>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7E517F"/>
                </a:solidFill>
                <a:latin typeface="Arial" charset="0"/>
              </a:rPr>
              <a:t>CXCR4</a:t>
            </a:r>
          </a:p>
        </p:txBody>
      </p:sp>
      <p:sp>
        <p:nvSpPr>
          <p:cNvPr id="120" name="Striped Right Arrow 119"/>
          <p:cNvSpPr/>
          <p:nvPr/>
        </p:nvSpPr>
        <p:spPr>
          <a:xfrm rot="7523543">
            <a:off x="3542660" y="3117707"/>
            <a:ext cx="817998" cy="25146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4" name="Striped Right Arrow 63">
            <a:extLst>
              <a:ext uri="{FF2B5EF4-FFF2-40B4-BE49-F238E27FC236}">
                <a16:creationId xmlns:a16="http://schemas.microsoft.com/office/drawing/2014/main" id="{7EAA77B9-E732-DE43-A001-5BE9F8885CFA}"/>
              </a:ext>
            </a:extLst>
          </p:cNvPr>
          <p:cNvSpPr/>
          <p:nvPr/>
        </p:nvSpPr>
        <p:spPr>
          <a:xfrm rot="14076457" flipH="1">
            <a:off x="4891481" y="3117707"/>
            <a:ext cx="817998" cy="25146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0611216"/>
      </p:ext>
    </p:extLst>
  </p:cSld>
  <p:clrMapOvr>
    <a:masterClrMapping/>
  </p:clrMapOvr>
  <mc:AlternateContent xmlns:mc="http://schemas.openxmlformats.org/markup-compatibility/2006" xmlns:p14="http://schemas.microsoft.com/office/powerpoint/2010/main">
    <mc:Choice Requires="p14">
      <p:transition spd="slow" p14:dur="1250" advTm="21450">
        <p:circle/>
      </p:transition>
    </mc:Choice>
    <mc:Fallback xmlns="">
      <p:transition spd="slow" advTm="2145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29215"/>
            <a:ext cx="9144000" cy="483679"/>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defTabSz="700088">
              <a:spcBef>
                <a:spcPct val="2000"/>
              </a:spcBef>
              <a:defRPr/>
            </a:pPr>
            <a:r>
              <a:rPr lang="en-US" dirty="0">
                <a:solidFill>
                  <a:srgbClr val="FFFFFF"/>
                </a:solidFill>
                <a:latin typeface="Arial" charset="0"/>
              </a:rPr>
              <a:t>HIV Tropism</a:t>
            </a:r>
          </a:p>
        </p:txBody>
      </p:sp>
      <p:sp>
        <p:nvSpPr>
          <p:cNvPr id="6" name="Text Placeholder 5">
            <a:extLst>
              <a:ext uri="{FF2B5EF4-FFF2-40B4-BE49-F238E27FC236}">
                <a16:creationId xmlns:a16="http://schemas.microsoft.com/office/drawing/2014/main" id="{3EDE0DC6-D6C6-9D4C-850B-2234F8163B41}"/>
              </a:ext>
            </a:extLst>
          </p:cNvPr>
          <p:cNvSpPr>
            <a:spLocks noGrp="1"/>
          </p:cNvSpPr>
          <p:nvPr>
            <p:ph type="body" sz="quarter" idx="14"/>
          </p:nvPr>
        </p:nvSpPr>
        <p:spPr/>
        <p:txBody>
          <a:bodyPr/>
          <a:lstStyle/>
          <a:p>
            <a:r>
              <a:rPr lang="en-US" dirty="0"/>
              <a:t>Illustration: David H. Spach, MD</a:t>
            </a:r>
          </a:p>
        </p:txBody>
      </p:sp>
      <p:sp>
        <p:nvSpPr>
          <p:cNvPr id="28" name="Rectangle 75"/>
          <p:cNvSpPr>
            <a:spLocks noChangeArrowheads="1"/>
          </p:cNvSpPr>
          <p:nvPr/>
        </p:nvSpPr>
        <p:spPr bwMode="auto">
          <a:xfrm>
            <a:off x="-1" y="1008138"/>
            <a:ext cx="2277533"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R5-Tropic</a:t>
            </a:r>
          </a:p>
        </p:txBody>
      </p:sp>
      <p:pic>
        <p:nvPicPr>
          <p:cNvPr id="20" name="Picture 19" descr=" HIV_X4_Purp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10146" y="2365221"/>
            <a:ext cx="855710" cy="857250"/>
          </a:xfrm>
          <a:prstGeom prst="rect">
            <a:avLst/>
          </a:prstGeom>
        </p:spPr>
      </p:pic>
      <p:pic>
        <p:nvPicPr>
          <p:cNvPr id="21" name="Picture 2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898" y="2365221"/>
            <a:ext cx="857250" cy="857250"/>
          </a:xfrm>
          <a:prstGeom prst="rect">
            <a:avLst/>
          </a:prstGeom>
          <a:effectLst/>
        </p:spPr>
      </p:pic>
      <p:sp>
        <p:nvSpPr>
          <p:cNvPr id="25" name="Rectangle 75"/>
          <p:cNvSpPr>
            <a:spLocks noChangeArrowheads="1"/>
          </p:cNvSpPr>
          <p:nvPr/>
        </p:nvSpPr>
        <p:spPr bwMode="auto">
          <a:xfrm>
            <a:off x="2319867" y="1008138"/>
            <a:ext cx="2249847"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X4-Tropic</a:t>
            </a:r>
          </a:p>
        </p:txBody>
      </p:sp>
      <p:pic>
        <p:nvPicPr>
          <p:cNvPr id="31" name="Picture 30" descr=" HIV_R5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4246" y="2365221"/>
            <a:ext cx="857250" cy="857250"/>
          </a:xfrm>
          <a:prstGeom prst="rect">
            <a:avLst/>
          </a:prstGeom>
          <a:effectLst/>
        </p:spPr>
      </p:pic>
      <p:pic>
        <p:nvPicPr>
          <p:cNvPr id="38" name="Picture 37" descr="HIV_Dual_Blue_Purp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99489" y="2365221"/>
            <a:ext cx="857250" cy="857250"/>
          </a:xfrm>
          <a:prstGeom prst="rect">
            <a:avLst/>
          </a:prstGeom>
        </p:spPr>
      </p:pic>
      <p:cxnSp>
        <p:nvCxnSpPr>
          <p:cNvPr id="44" name="Straight Connector 43"/>
          <p:cNvCxnSpPr>
            <a:cxnSpLocks/>
          </p:cNvCxnSpPr>
          <p:nvPr/>
        </p:nvCxnSpPr>
        <p:spPr>
          <a:xfrm>
            <a:off x="4576233"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a:off x="2292349"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6" name="Rectangle 75"/>
          <p:cNvSpPr>
            <a:spLocks noChangeArrowheads="1"/>
          </p:cNvSpPr>
          <p:nvPr/>
        </p:nvSpPr>
        <p:spPr bwMode="auto">
          <a:xfrm>
            <a:off x="4582691" y="1008138"/>
            <a:ext cx="2266841"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Dual Tropic</a:t>
            </a:r>
          </a:p>
        </p:txBody>
      </p:sp>
      <p:sp>
        <p:nvSpPr>
          <p:cNvPr id="22" name="Rectangle 75"/>
          <p:cNvSpPr>
            <a:spLocks noChangeArrowheads="1"/>
          </p:cNvSpPr>
          <p:nvPr/>
        </p:nvSpPr>
        <p:spPr bwMode="auto">
          <a:xfrm>
            <a:off x="6863068" y="1008138"/>
            <a:ext cx="2280932" cy="375131"/>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chemeClr val="bg1"/>
                </a:solidFill>
                <a:latin typeface="Arial" charset="0"/>
              </a:rPr>
              <a:t>Mixed Tropic</a:t>
            </a:r>
          </a:p>
        </p:txBody>
      </p:sp>
      <p:cxnSp>
        <p:nvCxnSpPr>
          <p:cNvPr id="23" name="Straight Connector 22"/>
          <p:cNvCxnSpPr>
            <a:cxnSpLocks/>
          </p:cNvCxnSpPr>
          <p:nvPr/>
        </p:nvCxnSpPr>
        <p:spPr>
          <a:xfrm>
            <a:off x="6860117"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78D400E-3F19-3D47-9E75-3191363AA300}"/>
              </a:ext>
            </a:extLst>
          </p:cNvPr>
          <p:cNvCxnSpPr>
            <a:cxnSpLocks/>
          </p:cNvCxnSpPr>
          <p:nvPr/>
        </p:nvCxnSpPr>
        <p:spPr>
          <a:xfrm>
            <a:off x="8465"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B5DDF7F-710C-EB40-A8A2-478FAFCF513F}"/>
              </a:ext>
            </a:extLst>
          </p:cNvPr>
          <p:cNvCxnSpPr>
            <a:cxnSpLocks/>
          </p:cNvCxnSpPr>
          <p:nvPr/>
        </p:nvCxnSpPr>
        <p:spPr>
          <a:xfrm>
            <a:off x="9144000" y="932433"/>
            <a:ext cx="0" cy="424281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 HIV_X4_Purple.png">
            <a:extLst>
              <a:ext uri="{FF2B5EF4-FFF2-40B4-BE49-F238E27FC236}">
                <a16:creationId xmlns:a16="http://schemas.microsoft.com/office/drawing/2014/main" id="{EB3AD1C8-A137-3F47-9E44-57E63DDB20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4134" y="2365221"/>
            <a:ext cx="855710" cy="857250"/>
          </a:xfrm>
          <a:prstGeom prst="rect">
            <a:avLst/>
          </a:prstGeom>
        </p:spPr>
      </p:pic>
      <p:sp>
        <p:nvSpPr>
          <p:cNvPr id="24" name="Rectangle 75">
            <a:extLst>
              <a:ext uri="{FF2B5EF4-FFF2-40B4-BE49-F238E27FC236}">
                <a16:creationId xmlns:a16="http://schemas.microsoft.com/office/drawing/2014/main" id="{96481E66-1D93-EE45-94DF-BE2D6748E279}"/>
              </a:ext>
            </a:extLst>
          </p:cNvPr>
          <p:cNvSpPr>
            <a:spLocks noChangeArrowheads="1"/>
          </p:cNvSpPr>
          <p:nvPr/>
        </p:nvSpPr>
        <p:spPr bwMode="auto">
          <a:xfrm>
            <a:off x="211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26" name="Group 25">
            <a:extLst>
              <a:ext uri="{FF2B5EF4-FFF2-40B4-BE49-F238E27FC236}">
                <a16:creationId xmlns:a16="http://schemas.microsoft.com/office/drawing/2014/main" id="{798C43F4-3719-7645-AF7B-B114D3EE29E7}"/>
              </a:ext>
            </a:extLst>
          </p:cNvPr>
          <p:cNvGrpSpPr>
            <a:grpSpLocks noChangeAspect="1"/>
          </p:cNvGrpSpPr>
          <p:nvPr/>
        </p:nvGrpSpPr>
        <p:grpSpPr>
          <a:xfrm>
            <a:off x="445888" y="3886200"/>
            <a:ext cx="359366" cy="588668"/>
            <a:chOff x="5932292" y="4083050"/>
            <a:chExt cx="708025" cy="1403350"/>
          </a:xfrm>
        </p:grpSpPr>
        <p:sp>
          <p:nvSpPr>
            <p:cNvPr id="27" name="Freeform 72">
              <a:extLst>
                <a:ext uri="{FF2B5EF4-FFF2-40B4-BE49-F238E27FC236}">
                  <a16:creationId xmlns:a16="http://schemas.microsoft.com/office/drawing/2014/main" id="{F2D70C9C-FD21-514A-811C-BC0CBE30362C}"/>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0" name="Freeform 71">
              <a:extLst>
                <a:ext uri="{FF2B5EF4-FFF2-40B4-BE49-F238E27FC236}">
                  <a16:creationId xmlns:a16="http://schemas.microsoft.com/office/drawing/2014/main" id="{2E8D435A-9214-3244-8708-A290109E66C6}"/>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2" name="Freeform 54">
              <a:extLst>
                <a:ext uri="{FF2B5EF4-FFF2-40B4-BE49-F238E27FC236}">
                  <a16:creationId xmlns:a16="http://schemas.microsoft.com/office/drawing/2014/main" id="{02FA6700-6DBB-4243-8295-F585864CCF60}"/>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3" name="Freeform 56">
              <a:extLst>
                <a:ext uri="{FF2B5EF4-FFF2-40B4-BE49-F238E27FC236}">
                  <a16:creationId xmlns:a16="http://schemas.microsoft.com/office/drawing/2014/main" id="{E30486B8-B3DE-5142-8300-A4F13A4CE478}"/>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4" name="Freeform 57">
              <a:extLst>
                <a:ext uri="{FF2B5EF4-FFF2-40B4-BE49-F238E27FC236}">
                  <a16:creationId xmlns:a16="http://schemas.microsoft.com/office/drawing/2014/main" id="{321D8572-E2A8-CD48-A682-D96108840FBA}"/>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5" name="Freeform 58">
              <a:extLst>
                <a:ext uri="{FF2B5EF4-FFF2-40B4-BE49-F238E27FC236}">
                  <a16:creationId xmlns:a16="http://schemas.microsoft.com/office/drawing/2014/main" id="{2410D966-DCB2-F640-9CE0-333B5695F440}"/>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6" name="Freeform 59">
              <a:extLst>
                <a:ext uri="{FF2B5EF4-FFF2-40B4-BE49-F238E27FC236}">
                  <a16:creationId xmlns:a16="http://schemas.microsoft.com/office/drawing/2014/main" id="{CC5D4DBE-5FC2-D04E-B24C-B7737B73E3ED}"/>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37" name="AutoShape 61">
              <a:extLst>
                <a:ext uri="{FF2B5EF4-FFF2-40B4-BE49-F238E27FC236}">
                  <a16:creationId xmlns:a16="http://schemas.microsoft.com/office/drawing/2014/main" id="{F5574F7F-B5BE-E641-A89F-E10BFA23B8BC}"/>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9" name="AutoShape 62">
              <a:extLst>
                <a:ext uri="{FF2B5EF4-FFF2-40B4-BE49-F238E27FC236}">
                  <a16:creationId xmlns:a16="http://schemas.microsoft.com/office/drawing/2014/main" id="{60F0E04B-BC36-2B44-9E8C-9CB18A21FB63}"/>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0" name="AutoShape 63">
              <a:extLst>
                <a:ext uri="{FF2B5EF4-FFF2-40B4-BE49-F238E27FC236}">
                  <a16:creationId xmlns:a16="http://schemas.microsoft.com/office/drawing/2014/main" id="{0988FD7A-734B-0443-BA4A-9549F3C980D8}"/>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1" name="AutoShape 64">
              <a:extLst>
                <a:ext uri="{FF2B5EF4-FFF2-40B4-BE49-F238E27FC236}">
                  <a16:creationId xmlns:a16="http://schemas.microsoft.com/office/drawing/2014/main" id="{5ED0E70B-98F4-8A4F-A7D7-8D9CBB3E4C8F}"/>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2" name="AutoShape 65">
              <a:extLst>
                <a:ext uri="{FF2B5EF4-FFF2-40B4-BE49-F238E27FC236}">
                  <a16:creationId xmlns:a16="http://schemas.microsoft.com/office/drawing/2014/main" id="{083F430F-9D32-A04C-9466-0DAC6E22DCC4}"/>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3" name="AutoShape 66">
              <a:extLst>
                <a:ext uri="{FF2B5EF4-FFF2-40B4-BE49-F238E27FC236}">
                  <a16:creationId xmlns:a16="http://schemas.microsoft.com/office/drawing/2014/main" id="{92322E8C-1DD3-6442-9C48-90BD9CAF15FE}"/>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7" name="AutoShape 67">
              <a:extLst>
                <a:ext uri="{FF2B5EF4-FFF2-40B4-BE49-F238E27FC236}">
                  <a16:creationId xmlns:a16="http://schemas.microsoft.com/office/drawing/2014/main" id="{56C3D4ED-4417-0549-843E-73D1E5F28251}"/>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48" name="Freeform 70">
              <a:extLst>
                <a:ext uri="{FF2B5EF4-FFF2-40B4-BE49-F238E27FC236}">
                  <a16:creationId xmlns:a16="http://schemas.microsoft.com/office/drawing/2014/main" id="{34DA4ED3-7CD5-4541-A5FD-70A770B5C7A8}"/>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49" name="Group 48">
            <a:extLst>
              <a:ext uri="{FF2B5EF4-FFF2-40B4-BE49-F238E27FC236}">
                <a16:creationId xmlns:a16="http://schemas.microsoft.com/office/drawing/2014/main" id="{9BB2C86F-A0F3-6F48-B36C-8D10AF008277}"/>
              </a:ext>
            </a:extLst>
          </p:cNvPr>
          <p:cNvGrpSpPr>
            <a:grpSpLocks noChangeAspect="1"/>
          </p:cNvGrpSpPr>
          <p:nvPr/>
        </p:nvGrpSpPr>
        <p:grpSpPr>
          <a:xfrm>
            <a:off x="2726266" y="3886200"/>
            <a:ext cx="359366" cy="588668"/>
            <a:chOff x="5932292" y="4083050"/>
            <a:chExt cx="708025" cy="1403350"/>
          </a:xfrm>
        </p:grpSpPr>
        <p:sp>
          <p:nvSpPr>
            <p:cNvPr id="50" name="Freeform 72">
              <a:extLst>
                <a:ext uri="{FF2B5EF4-FFF2-40B4-BE49-F238E27FC236}">
                  <a16:creationId xmlns:a16="http://schemas.microsoft.com/office/drawing/2014/main" id="{968F3FD7-5539-FF48-98B8-034738D59539}"/>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1" name="Freeform 71">
              <a:extLst>
                <a:ext uri="{FF2B5EF4-FFF2-40B4-BE49-F238E27FC236}">
                  <a16:creationId xmlns:a16="http://schemas.microsoft.com/office/drawing/2014/main" id="{363AA717-CECB-DF4F-9F0B-B607008CF417}"/>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2" name="Freeform 54">
              <a:extLst>
                <a:ext uri="{FF2B5EF4-FFF2-40B4-BE49-F238E27FC236}">
                  <a16:creationId xmlns:a16="http://schemas.microsoft.com/office/drawing/2014/main" id="{09397EA9-8BC7-CA4A-BB42-F14960FE5DD2}"/>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3" name="Freeform 56">
              <a:extLst>
                <a:ext uri="{FF2B5EF4-FFF2-40B4-BE49-F238E27FC236}">
                  <a16:creationId xmlns:a16="http://schemas.microsoft.com/office/drawing/2014/main" id="{DDEB41F5-62F0-FD44-8C60-00075CCCB034}"/>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4" name="Freeform 57">
              <a:extLst>
                <a:ext uri="{FF2B5EF4-FFF2-40B4-BE49-F238E27FC236}">
                  <a16:creationId xmlns:a16="http://schemas.microsoft.com/office/drawing/2014/main" id="{58FD34E8-654C-5347-B53F-9001D5BCCF7B}"/>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5" name="Freeform 58">
              <a:extLst>
                <a:ext uri="{FF2B5EF4-FFF2-40B4-BE49-F238E27FC236}">
                  <a16:creationId xmlns:a16="http://schemas.microsoft.com/office/drawing/2014/main" id="{BFD3E271-6557-A645-89EC-9850764EE39F}"/>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6" name="Freeform 59">
              <a:extLst>
                <a:ext uri="{FF2B5EF4-FFF2-40B4-BE49-F238E27FC236}">
                  <a16:creationId xmlns:a16="http://schemas.microsoft.com/office/drawing/2014/main" id="{D2CCB4C6-6B06-3440-825D-1B231DFB7A25}"/>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57" name="AutoShape 61">
              <a:extLst>
                <a:ext uri="{FF2B5EF4-FFF2-40B4-BE49-F238E27FC236}">
                  <a16:creationId xmlns:a16="http://schemas.microsoft.com/office/drawing/2014/main" id="{C5FE5001-F0D3-894F-967F-F87238310225}"/>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8" name="AutoShape 62">
              <a:extLst>
                <a:ext uri="{FF2B5EF4-FFF2-40B4-BE49-F238E27FC236}">
                  <a16:creationId xmlns:a16="http://schemas.microsoft.com/office/drawing/2014/main" id="{2A4ACA2B-4A16-514B-9FA4-1A9BEB4E6A54}"/>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59" name="AutoShape 63">
              <a:extLst>
                <a:ext uri="{FF2B5EF4-FFF2-40B4-BE49-F238E27FC236}">
                  <a16:creationId xmlns:a16="http://schemas.microsoft.com/office/drawing/2014/main" id="{B06D7D06-2CB0-DE42-8DD6-F5D671875BA0}"/>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0" name="AutoShape 64">
              <a:extLst>
                <a:ext uri="{FF2B5EF4-FFF2-40B4-BE49-F238E27FC236}">
                  <a16:creationId xmlns:a16="http://schemas.microsoft.com/office/drawing/2014/main" id="{04E45E71-5444-3D4A-B694-84CE5BC1FCD7}"/>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1" name="AutoShape 65">
              <a:extLst>
                <a:ext uri="{FF2B5EF4-FFF2-40B4-BE49-F238E27FC236}">
                  <a16:creationId xmlns:a16="http://schemas.microsoft.com/office/drawing/2014/main" id="{18361113-E9E3-3249-9717-7333DD454A24}"/>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2" name="AutoShape 66">
              <a:extLst>
                <a:ext uri="{FF2B5EF4-FFF2-40B4-BE49-F238E27FC236}">
                  <a16:creationId xmlns:a16="http://schemas.microsoft.com/office/drawing/2014/main" id="{D66B31B5-CE2E-9B4F-98FB-B3ADA2390BCB}"/>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3" name="AutoShape 67">
              <a:extLst>
                <a:ext uri="{FF2B5EF4-FFF2-40B4-BE49-F238E27FC236}">
                  <a16:creationId xmlns:a16="http://schemas.microsoft.com/office/drawing/2014/main" id="{94535D5A-3D58-CA4B-8706-7CAA5F44AA11}"/>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64" name="Freeform 70">
              <a:extLst>
                <a:ext uri="{FF2B5EF4-FFF2-40B4-BE49-F238E27FC236}">
                  <a16:creationId xmlns:a16="http://schemas.microsoft.com/office/drawing/2014/main" id="{481CBBD1-5741-A241-8F60-6472A853663C}"/>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65" name="Group 64">
            <a:extLst>
              <a:ext uri="{FF2B5EF4-FFF2-40B4-BE49-F238E27FC236}">
                <a16:creationId xmlns:a16="http://schemas.microsoft.com/office/drawing/2014/main" id="{2D9800CD-3AE1-2A4A-B525-48DB8073D24A}"/>
              </a:ext>
            </a:extLst>
          </p:cNvPr>
          <p:cNvGrpSpPr>
            <a:grpSpLocks noChangeAspect="1"/>
          </p:cNvGrpSpPr>
          <p:nvPr/>
        </p:nvGrpSpPr>
        <p:grpSpPr>
          <a:xfrm>
            <a:off x="4995335" y="3886200"/>
            <a:ext cx="359366" cy="588668"/>
            <a:chOff x="5932292" y="4083050"/>
            <a:chExt cx="708025" cy="1403350"/>
          </a:xfrm>
        </p:grpSpPr>
        <p:sp>
          <p:nvSpPr>
            <p:cNvPr id="66" name="Freeform 72">
              <a:extLst>
                <a:ext uri="{FF2B5EF4-FFF2-40B4-BE49-F238E27FC236}">
                  <a16:creationId xmlns:a16="http://schemas.microsoft.com/office/drawing/2014/main" id="{A7A4AC66-3DE4-3249-8057-F2624E00074C}"/>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7" name="Freeform 71">
              <a:extLst>
                <a:ext uri="{FF2B5EF4-FFF2-40B4-BE49-F238E27FC236}">
                  <a16:creationId xmlns:a16="http://schemas.microsoft.com/office/drawing/2014/main" id="{D76800AA-0E6E-0B4A-BC6C-C333D68B5D99}"/>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8" name="Freeform 54">
              <a:extLst>
                <a:ext uri="{FF2B5EF4-FFF2-40B4-BE49-F238E27FC236}">
                  <a16:creationId xmlns:a16="http://schemas.microsoft.com/office/drawing/2014/main" id="{FE02A8FB-B17A-DA43-8ECA-1AF351251788}"/>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69" name="Freeform 56">
              <a:extLst>
                <a:ext uri="{FF2B5EF4-FFF2-40B4-BE49-F238E27FC236}">
                  <a16:creationId xmlns:a16="http://schemas.microsoft.com/office/drawing/2014/main" id="{59E42BEC-9E8E-034B-A9F4-A33BB7B416AE}"/>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0" name="Freeform 57">
              <a:extLst>
                <a:ext uri="{FF2B5EF4-FFF2-40B4-BE49-F238E27FC236}">
                  <a16:creationId xmlns:a16="http://schemas.microsoft.com/office/drawing/2014/main" id="{C2594280-C631-E84C-98A7-69D78F23D270}"/>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1" name="Freeform 58">
              <a:extLst>
                <a:ext uri="{FF2B5EF4-FFF2-40B4-BE49-F238E27FC236}">
                  <a16:creationId xmlns:a16="http://schemas.microsoft.com/office/drawing/2014/main" id="{0D93DD7C-C80A-D642-A3FC-12E42811486E}"/>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2" name="Freeform 59">
              <a:extLst>
                <a:ext uri="{FF2B5EF4-FFF2-40B4-BE49-F238E27FC236}">
                  <a16:creationId xmlns:a16="http://schemas.microsoft.com/office/drawing/2014/main" id="{5879A795-9872-DC44-A5B5-9E89AB69BC70}"/>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73" name="AutoShape 61">
              <a:extLst>
                <a:ext uri="{FF2B5EF4-FFF2-40B4-BE49-F238E27FC236}">
                  <a16:creationId xmlns:a16="http://schemas.microsoft.com/office/drawing/2014/main" id="{23EDEDA3-9218-1841-9D9F-C60970A75828}"/>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4" name="AutoShape 62">
              <a:extLst>
                <a:ext uri="{FF2B5EF4-FFF2-40B4-BE49-F238E27FC236}">
                  <a16:creationId xmlns:a16="http://schemas.microsoft.com/office/drawing/2014/main" id="{86E14CC4-F278-1D4B-9AFD-5F384228FE2A}"/>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5" name="AutoShape 63">
              <a:extLst>
                <a:ext uri="{FF2B5EF4-FFF2-40B4-BE49-F238E27FC236}">
                  <a16:creationId xmlns:a16="http://schemas.microsoft.com/office/drawing/2014/main" id="{E6FF49C8-3FBF-B74D-8D41-1600D3901F57}"/>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6" name="AutoShape 64">
              <a:extLst>
                <a:ext uri="{FF2B5EF4-FFF2-40B4-BE49-F238E27FC236}">
                  <a16:creationId xmlns:a16="http://schemas.microsoft.com/office/drawing/2014/main" id="{DF1C9CEF-2E44-4F48-A646-93E5404CBBE1}"/>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7" name="AutoShape 65">
              <a:extLst>
                <a:ext uri="{FF2B5EF4-FFF2-40B4-BE49-F238E27FC236}">
                  <a16:creationId xmlns:a16="http://schemas.microsoft.com/office/drawing/2014/main" id="{40778A35-FA9A-8D48-9D4E-9CD85B9E2B19}"/>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8" name="AutoShape 66">
              <a:extLst>
                <a:ext uri="{FF2B5EF4-FFF2-40B4-BE49-F238E27FC236}">
                  <a16:creationId xmlns:a16="http://schemas.microsoft.com/office/drawing/2014/main" id="{237E76C1-B47F-D243-A396-AA85716F6F82}"/>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79" name="AutoShape 67">
              <a:extLst>
                <a:ext uri="{FF2B5EF4-FFF2-40B4-BE49-F238E27FC236}">
                  <a16:creationId xmlns:a16="http://schemas.microsoft.com/office/drawing/2014/main" id="{7FCEC8E1-FFC8-7B42-9FB2-1C5C9911881C}"/>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80" name="Freeform 70">
              <a:extLst>
                <a:ext uri="{FF2B5EF4-FFF2-40B4-BE49-F238E27FC236}">
                  <a16:creationId xmlns:a16="http://schemas.microsoft.com/office/drawing/2014/main" id="{0A14F282-A1CA-E346-A8D6-B11696370E64}"/>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81" name="Group 80">
            <a:extLst>
              <a:ext uri="{FF2B5EF4-FFF2-40B4-BE49-F238E27FC236}">
                <a16:creationId xmlns:a16="http://schemas.microsoft.com/office/drawing/2014/main" id="{68C8AA7C-7574-CB4C-B6EF-B9CFF223C5F4}"/>
              </a:ext>
            </a:extLst>
          </p:cNvPr>
          <p:cNvGrpSpPr>
            <a:grpSpLocks noChangeAspect="1"/>
          </p:cNvGrpSpPr>
          <p:nvPr/>
        </p:nvGrpSpPr>
        <p:grpSpPr>
          <a:xfrm>
            <a:off x="7289799" y="3886200"/>
            <a:ext cx="359366" cy="588668"/>
            <a:chOff x="5932292" y="4083050"/>
            <a:chExt cx="708025" cy="1403350"/>
          </a:xfrm>
        </p:grpSpPr>
        <p:sp>
          <p:nvSpPr>
            <p:cNvPr id="82" name="Freeform 72">
              <a:extLst>
                <a:ext uri="{FF2B5EF4-FFF2-40B4-BE49-F238E27FC236}">
                  <a16:creationId xmlns:a16="http://schemas.microsoft.com/office/drawing/2014/main" id="{3B8ADEAE-0CBC-F649-9AC1-A687E2AE08DB}"/>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3" name="Freeform 71">
              <a:extLst>
                <a:ext uri="{FF2B5EF4-FFF2-40B4-BE49-F238E27FC236}">
                  <a16:creationId xmlns:a16="http://schemas.microsoft.com/office/drawing/2014/main" id="{74B2D5D1-ADEF-9C4F-B79D-4BA51F861ED5}"/>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4" name="Freeform 54">
              <a:extLst>
                <a:ext uri="{FF2B5EF4-FFF2-40B4-BE49-F238E27FC236}">
                  <a16:creationId xmlns:a16="http://schemas.microsoft.com/office/drawing/2014/main" id="{3693724A-3342-EA49-87DF-2CA74DAE6E83}"/>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5" name="Freeform 56">
              <a:extLst>
                <a:ext uri="{FF2B5EF4-FFF2-40B4-BE49-F238E27FC236}">
                  <a16:creationId xmlns:a16="http://schemas.microsoft.com/office/drawing/2014/main" id="{5F2B892D-4B50-7A43-AD50-C5BE607BD106}"/>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6" name="Freeform 57">
              <a:extLst>
                <a:ext uri="{FF2B5EF4-FFF2-40B4-BE49-F238E27FC236}">
                  <a16:creationId xmlns:a16="http://schemas.microsoft.com/office/drawing/2014/main" id="{2AB0D738-0FC7-BB4B-9BC5-32173AC97F86}"/>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7" name="Freeform 58">
              <a:extLst>
                <a:ext uri="{FF2B5EF4-FFF2-40B4-BE49-F238E27FC236}">
                  <a16:creationId xmlns:a16="http://schemas.microsoft.com/office/drawing/2014/main" id="{138C57F2-A428-0349-93DB-83E34496B344}"/>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8" name="Freeform 59">
              <a:extLst>
                <a:ext uri="{FF2B5EF4-FFF2-40B4-BE49-F238E27FC236}">
                  <a16:creationId xmlns:a16="http://schemas.microsoft.com/office/drawing/2014/main" id="{B873E22A-12D7-4C4D-B6F6-F4C0799CCEAF}"/>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89" name="AutoShape 61">
              <a:extLst>
                <a:ext uri="{FF2B5EF4-FFF2-40B4-BE49-F238E27FC236}">
                  <a16:creationId xmlns:a16="http://schemas.microsoft.com/office/drawing/2014/main" id="{CE283785-F47E-FE44-B98F-628BAADA0824}"/>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0" name="AutoShape 62">
              <a:extLst>
                <a:ext uri="{FF2B5EF4-FFF2-40B4-BE49-F238E27FC236}">
                  <a16:creationId xmlns:a16="http://schemas.microsoft.com/office/drawing/2014/main" id="{74CD72C4-50CB-5E4A-9AAC-8B251FE16803}"/>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1" name="AutoShape 63">
              <a:extLst>
                <a:ext uri="{FF2B5EF4-FFF2-40B4-BE49-F238E27FC236}">
                  <a16:creationId xmlns:a16="http://schemas.microsoft.com/office/drawing/2014/main" id="{B49E7618-3D56-7F4F-AEA2-0B628B33EC4D}"/>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2" name="AutoShape 64">
              <a:extLst>
                <a:ext uri="{FF2B5EF4-FFF2-40B4-BE49-F238E27FC236}">
                  <a16:creationId xmlns:a16="http://schemas.microsoft.com/office/drawing/2014/main" id="{742F4742-EF7B-B940-954E-37B306B05772}"/>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3" name="AutoShape 65">
              <a:extLst>
                <a:ext uri="{FF2B5EF4-FFF2-40B4-BE49-F238E27FC236}">
                  <a16:creationId xmlns:a16="http://schemas.microsoft.com/office/drawing/2014/main" id="{083539F7-7940-5F45-BCB1-969FA9C2DB43}"/>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4" name="AutoShape 66">
              <a:extLst>
                <a:ext uri="{FF2B5EF4-FFF2-40B4-BE49-F238E27FC236}">
                  <a16:creationId xmlns:a16="http://schemas.microsoft.com/office/drawing/2014/main" id="{62D98E4B-EF61-C64F-9CE3-19D99975BF57}"/>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5" name="AutoShape 67">
              <a:extLst>
                <a:ext uri="{FF2B5EF4-FFF2-40B4-BE49-F238E27FC236}">
                  <a16:creationId xmlns:a16="http://schemas.microsoft.com/office/drawing/2014/main" id="{D3F86C5B-FFA8-F24F-9FAE-7B42290CFE04}"/>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96" name="Freeform 70">
              <a:extLst>
                <a:ext uri="{FF2B5EF4-FFF2-40B4-BE49-F238E27FC236}">
                  <a16:creationId xmlns:a16="http://schemas.microsoft.com/office/drawing/2014/main" id="{FA3088A8-9DF1-5F40-A84A-A51A52EE0DDC}"/>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grpSp>
        <p:nvGrpSpPr>
          <p:cNvPr id="97" name="Group 96">
            <a:extLst>
              <a:ext uri="{FF2B5EF4-FFF2-40B4-BE49-F238E27FC236}">
                <a16:creationId xmlns:a16="http://schemas.microsoft.com/office/drawing/2014/main" id="{4063CB50-835D-6B4A-9768-CCD25E26E989}"/>
              </a:ext>
            </a:extLst>
          </p:cNvPr>
          <p:cNvGrpSpPr>
            <a:grpSpLocks noChangeAspect="1"/>
          </p:cNvGrpSpPr>
          <p:nvPr/>
        </p:nvGrpSpPr>
        <p:grpSpPr>
          <a:xfrm>
            <a:off x="6081400" y="3886200"/>
            <a:ext cx="398835" cy="585216"/>
            <a:chOff x="5715000" y="2514600"/>
            <a:chExt cx="846138" cy="1327728"/>
          </a:xfrm>
        </p:grpSpPr>
        <p:sp>
          <p:nvSpPr>
            <p:cNvPr id="98" name="Freeform 11">
              <a:extLst>
                <a:ext uri="{FF2B5EF4-FFF2-40B4-BE49-F238E27FC236}">
                  <a16:creationId xmlns:a16="http://schemas.microsoft.com/office/drawing/2014/main" id="{7E32877F-D411-1646-B2DF-DD914ED01E0F}"/>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9" name="Freeform 12">
              <a:extLst>
                <a:ext uri="{FF2B5EF4-FFF2-40B4-BE49-F238E27FC236}">
                  <a16:creationId xmlns:a16="http://schemas.microsoft.com/office/drawing/2014/main" id="{E7D53B1C-1EF9-C34D-8328-931CF1504863}"/>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0" name="Freeform 13">
              <a:extLst>
                <a:ext uri="{FF2B5EF4-FFF2-40B4-BE49-F238E27FC236}">
                  <a16:creationId xmlns:a16="http://schemas.microsoft.com/office/drawing/2014/main" id="{31D345A2-3233-4540-BE8F-FB8B489BB03C}"/>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1" name="Freeform 14">
              <a:extLst>
                <a:ext uri="{FF2B5EF4-FFF2-40B4-BE49-F238E27FC236}">
                  <a16:creationId xmlns:a16="http://schemas.microsoft.com/office/drawing/2014/main" id="{263A6090-9583-874F-805F-3A5FF21F00F0}"/>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2" name="Freeform 15">
              <a:extLst>
                <a:ext uri="{FF2B5EF4-FFF2-40B4-BE49-F238E27FC236}">
                  <a16:creationId xmlns:a16="http://schemas.microsoft.com/office/drawing/2014/main" id="{6B225BFA-7001-1843-BB80-9C6B2990A22A}"/>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3" name="Freeform 16">
              <a:extLst>
                <a:ext uri="{FF2B5EF4-FFF2-40B4-BE49-F238E27FC236}">
                  <a16:creationId xmlns:a16="http://schemas.microsoft.com/office/drawing/2014/main" id="{C748C745-0772-9540-8EE6-7D6DB08664E3}"/>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4" name="Freeform 17">
              <a:extLst>
                <a:ext uri="{FF2B5EF4-FFF2-40B4-BE49-F238E27FC236}">
                  <a16:creationId xmlns:a16="http://schemas.microsoft.com/office/drawing/2014/main" id="{D3E6C94F-054D-A748-B9FF-919C7B228B4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5" name="Freeform 18">
              <a:extLst>
                <a:ext uri="{FF2B5EF4-FFF2-40B4-BE49-F238E27FC236}">
                  <a16:creationId xmlns:a16="http://schemas.microsoft.com/office/drawing/2014/main" id="{0526CD00-0091-434C-B799-ACA97F725C1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6" name="AutoShape 19">
              <a:extLst>
                <a:ext uri="{FF2B5EF4-FFF2-40B4-BE49-F238E27FC236}">
                  <a16:creationId xmlns:a16="http://schemas.microsoft.com/office/drawing/2014/main" id="{A6CA9954-EF18-6446-BBB0-5CFDF4212B0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7" name="AutoShape 20">
              <a:extLst>
                <a:ext uri="{FF2B5EF4-FFF2-40B4-BE49-F238E27FC236}">
                  <a16:creationId xmlns:a16="http://schemas.microsoft.com/office/drawing/2014/main" id="{9C455730-15A9-374D-9C15-1DC2FB496550}"/>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8" name="AutoShape 21">
              <a:extLst>
                <a:ext uri="{FF2B5EF4-FFF2-40B4-BE49-F238E27FC236}">
                  <a16:creationId xmlns:a16="http://schemas.microsoft.com/office/drawing/2014/main" id="{5A6441FE-D40A-A640-9EBB-6030BD1DF23F}"/>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09" name="AutoShape 22">
              <a:extLst>
                <a:ext uri="{FF2B5EF4-FFF2-40B4-BE49-F238E27FC236}">
                  <a16:creationId xmlns:a16="http://schemas.microsoft.com/office/drawing/2014/main" id="{9FBFC387-AA17-A94C-B90C-D3384B2CF24B}"/>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0" name="AutoShape 23">
              <a:extLst>
                <a:ext uri="{FF2B5EF4-FFF2-40B4-BE49-F238E27FC236}">
                  <a16:creationId xmlns:a16="http://schemas.microsoft.com/office/drawing/2014/main" id="{019D9841-243E-EF4D-8F31-6CA1B689E140}"/>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1" name="AutoShape 24">
              <a:extLst>
                <a:ext uri="{FF2B5EF4-FFF2-40B4-BE49-F238E27FC236}">
                  <a16:creationId xmlns:a16="http://schemas.microsoft.com/office/drawing/2014/main" id="{D68D7C7C-4DB9-5B47-B9E8-B7AB3615F6B0}"/>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2" name="AutoShape 25">
              <a:extLst>
                <a:ext uri="{FF2B5EF4-FFF2-40B4-BE49-F238E27FC236}">
                  <a16:creationId xmlns:a16="http://schemas.microsoft.com/office/drawing/2014/main" id="{27BB38E6-F4C0-CD41-867F-F378C6B2739D}"/>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13" name="Group 112">
            <a:extLst>
              <a:ext uri="{FF2B5EF4-FFF2-40B4-BE49-F238E27FC236}">
                <a16:creationId xmlns:a16="http://schemas.microsoft.com/office/drawing/2014/main" id="{94EA7E2C-E98E-A041-9865-55C37CFE2568}"/>
              </a:ext>
            </a:extLst>
          </p:cNvPr>
          <p:cNvGrpSpPr>
            <a:grpSpLocks noChangeAspect="1"/>
          </p:cNvGrpSpPr>
          <p:nvPr/>
        </p:nvGrpSpPr>
        <p:grpSpPr>
          <a:xfrm>
            <a:off x="8382000" y="3886200"/>
            <a:ext cx="398835" cy="585216"/>
            <a:chOff x="5715000" y="2514600"/>
            <a:chExt cx="846138" cy="1327728"/>
          </a:xfrm>
        </p:grpSpPr>
        <p:sp>
          <p:nvSpPr>
            <p:cNvPr id="114" name="Freeform 11">
              <a:extLst>
                <a:ext uri="{FF2B5EF4-FFF2-40B4-BE49-F238E27FC236}">
                  <a16:creationId xmlns:a16="http://schemas.microsoft.com/office/drawing/2014/main" id="{F13FD16D-2EAC-DE47-8697-B25101DA3595}"/>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5" name="Freeform 12">
              <a:extLst>
                <a:ext uri="{FF2B5EF4-FFF2-40B4-BE49-F238E27FC236}">
                  <a16:creationId xmlns:a16="http://schemas.microsoft.com/office/drawing/2014/main" id="{734849EF-4D28-2543-83E0-DC84333544FA}"/>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6" name="Freeform 13">
              <a:extLst>
                <a:ext uri="{FF2B5EF4-FFF2-40B4-BE49-F238E27FC236}">
                  <a16:creationId xmlns:a16="http://schemas.microsoft.com/office/drawing/2014/main" id="{638836A2-18E0-A64B-AA56-C54622F1FC3B}"/>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7" name="Freeform 14">
              <a:extLst>
                <a:ext uri="{FF2B5EF4-FFF2-40B4-BE49-F238E27FC236}">
                  <a16:creationId xmlns:a16="http://schemas.microsoft.com/office/drawing/2014/main" id="{D5D2FFB7-C565-1746-814A-E8BD37CA23DB}"/>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8" name="Freeform 15">
              <a:extLst>
                <a:ext uri="{FF2B5EF4-FFF2-40B4-BE49-F238E27FC236}">
                  <a16:creationId xmlns:a16="http://schemas.microsoft.com/office/drawing/2014/main" id="{3272034C-A69D-C345-A91C-A21073CD63F0}"/>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9" name="Freeform 16">
              <a:extLst>
                <a:ext uri="{FF2B5EF4-FFF2-40B4-BE49-F238E27FC236}">
                  <a16:creationId xmlns:a16="http://schemas.microsoft.com/office/drawing/2014/main" id="{96C05C77-489E-CC45-B73A-D59B299272F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0" name="Freeform 17">
              <a:extLst>
                <a:ext uri="{FF2B5EF4-FFF2-40B4-BE49-F238E27FC236}">
                  <a16:creationId xmlns:a16="http://schemas.microsoft.com/office/drawing/2014/main" id="{823B7611-C56C-FA42-A341-294C3DB60EF3}"/>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1" name="Freeform 18">
              <a:extLst>
                <a:ext uri="{FF2B5EF4-FFF2-40B4-BE49-F238E27FC236}">
                  <a16:creationId xmlns:a16="http://schemas.microsoft.com/office/drawing/2014/main" id="{EB9AD80E-A105-1647-8E3B-09C6B6731B93}"/>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22" name="AutoShape 19">
              <a:extLst>
                <a:ext uri="{FF2B5EF4-FFF2-40B4-BE49-F238E27FC236}">
                  <a16:creationId xmlns:a16="http://schemas.microsoft.com/office/drawing/2014/main" id="{E384D8CA-6096-8143-AD90-0C0A262E6E74}"/>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3" name="AutoShape 20">
              <a:extLst>
                <a:ext uri="{FF2B5EF4-FFF2-40B4-BE49-F238E27FC236}">
                  <a16:creationId xmlns:a16="http://schemas.microsoft.com/office/drawing/2014/main" id="{F20CAC23-8483-A640-A233-312AF6453349}"/>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4" name="AutoShape 21">
              <a:extLst>
                <a:ext uri="{FF2B5EF4-FFF2-40B4-BE49-F238E27FC236}">
                  <a16:creationId xmlns:a16="http://schemas.microsoft.com/office/drawing/2014/main" id="{297C7BB5-5027-BA48-ABFA-8538C706553E}"/>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5" name="AutoShape 22">
              <a:extLst>
                <a:ext uri="{FF2B5EF4-FFF2-40B4-BE49-F238E27FC236}">
                  <a16:creationId xmlns:a16="http://schemas.microsoft.com/office/drawing/2014/main" id="{9B6B574D-9C29-134C-BA5F-984C9F4DF6D6}"/>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6" name="AutoShape 23">
              <a:extLst>
                <a:ext uri="{FF2B5EF4-FFF2-40B4-BE49-F238E27FC236}">
                  <a16:creationId xmlns:a16="http://schemas.microsoft.com/office/drawing/2014/main" id="{50C09002-4EF6-5347-91D8-4992A5A97B69}"/>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7" name="AutoShape 24">
              <a:extLst>
                <a:ext uri="{FF2B5EF4-FFF2-40B4-BE49-F238E27FC236}">
                  <a16:creationId xmlns:a16="http://schemas.microsoft.com/office/drawing/2014/main" id="{B9C36E4E-201F-CE47-BDF1-71AF36FEE4E2}"/>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8" name="AutoShape 25">
              <a:extLst>
                <a:ext uri="{FF2B5EF4-FFF2-40B4-BE49-F238E27FC236}">
                  <a16:creationId xmlns:a16="http://schemas.microsoft.com/office/drawing/2014/main" id="{05F17870-DB1B-2842-98BF-4684865704BA}"/>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grpSp>
        <p:nvGrpSpPr>
          <p:cNvPr id="129" name="Group 128">
            <a:extLst>
              <a:ext uri="{FF2B5EF4-FFF2-40B4-BE49-F238E27FC236}">
                <a16:creationId xmlns:a16="http://schemas.microsoft.com/office/drawing/2014/main" id="{A2220EFA-ACE7-A34E-A59D-211A3AFE52CB}"/>
              </a:ext>
            </a:extLst>
          </p:cNvPr>
          <p:cNvGrpSpPr>
            <a:grpSpLocks noChangeAspect="1"/>
          </p:cNvGrpSpPr>
          <p:nvPr/>
        </p:nvGrpSpPr>
        <p:grpSpPr>
          <a:xfrm>
            <a:off x="1447800" y="3886200"/>
            <a:ext cx="398835" cy="585216"/>
            <a:chOff x="5715000" y="2514600"/>
            <a:chExt cx="846138" cy="1327728"/>
          </a:xfrm>
        </p:grpSpPr>
        <p:sp>
          <p:nvSpPr>
            <p:cNvPr id="130" name="Freeform 11">
              <a:extLst>
                <a:ext uri="{FF2B5EF4-FFF2-40B4-BE49-F238E27FC236}">
                  <a16:creationId xmlns:a16="http://schemas.microsoft.com/office/drawing/2014/main" id="{A5320B6B-6AC6-C84A-AD2C-7BA605C370E3}"/>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1" name="Freeform 12">
              <a:extLst>
                <a:ext uri="{FF2B5EF4-FFF2-40B4-BE49-F238E27FC236}">
                  <a16:creationId xmlns:a16="http://schemas.microsoft.com/office/drawing/2014/main" id="{8C25907D-B04E-F245-8E8F-574DEE79A430}"/>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2" name="Freeform 13">
              <a:extLst>
                <a:ext uri="{FF2B5EF4-FFF2-40B4-BE49-F238E27FC236}">
                  <a16:creationId xmlns:a16="http://schemas.microsoft.com/office/drawing/2014/main" id="{660BBF3C-3B7B-AB45-8188-563042AEBA99}"/>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3" name="Freeform 14">
              <a:extLst>
                <a:ext uri="{FF2B5EF4-FFF2-40B4-BE49-F238E27FC236}">
                  <a16:creationId xmlns:a16="http://schemas.microsoft.com/office/drawing/2014/main" id="{BFAFC004-5E56-A740-B80C-D0E8E4C2AD0E}"/>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4" name="Freeform 15">
              <a:extLst>
                <a:ext uri="{FF2B5EF4-FFF2-40B4-BE49-F238E27FC236}">
                  <a16:creationId xmlns:a16="http://schemas.microsoft.com/office/drawing/2014/main" id="{51E0FB92-5340-DC49-866E-79E0B8EF3403}"/>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5" name="Freeform 16">
              <a:extLst>
                <a:ext uri="{FF2B5EF4-FFF2-40B4-BE49-F238E27FC236}">
                  <a16:creationId xmlns:a16="http://schemas.microsoft.com/office/drawing/2014/main" id="{B9156F78-9478-9442-9762-D528F1F8F360}"/>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6" name="Freeform 17">
              <a:extLst>
                <a:ext uri="{FF2B5EF4-FFF2-40B4-BE49-F238E27FC236}">
                  <a16:creationId xmlns:a16="http://schemas.microsoft.com/office/drawing/2014/main" id="{668ADB78-0A36-DE46-A8C7-FFA9127531CE}"/>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7" name="Freeform 18">
              <a:extLst>
                <a:ext uri="{FF2B5EF4-FFF2-40B4-BE49-F238E27FC236}">
                  <a16:creationId xmlns:a16="http://schemas.microsoft.com/office/drawing/2014/main" id="{6FF18B7A-F3CE-EC46-ADD8-986287EA7BCC}"/>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38" name="AutoShape 19">
              <a:extLst>
                <a:ext uri="{FF2B5EF4-FFF2-40B4-BE49-F238E27FC236}">
                  <a16:creationId xmlns:a16="http://schemas.microsoft.com/office/drawing/2014/main" id="{42E8D8B0-FE43-BF4E-8E61-0CFC0BDF6DB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39" name="AutoShape 20">
              <a:extLst>
                <a:ext uri="{FF2B5EF4-FFF2-40B4-BE49-F238E27FC236}">
                  <a16:creationId xmlns:a16="http://schemas.microsoft.com/office/drawing/2014/main" id="{99997FD7-62B2-7349-94A3-6448F74B55AD}"/>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0" name="AutoShape 21">
              <a:extLst>
                <a:ext uri="{FF2B5EF4-FFF2-40B4-BE49-F238E27FC236}">
                  <a16:creationId xmlns:a16="http://schemas.microsoft.com/office/drawing/2014/main" id="{27200909-0F19-594B-82ED-DB5D87F20733}"/>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1" name="AutoShape 22">
              <a:extLst>
                <a:ext uri="{FF2B5EF4-FFF2-40B4-BE49-F238E27FC236}">
                  <a16:creationId xmlns:a16="http://schemas.microsoft.com/office/drawing/2014/main" id="{AF3EE3A3-2347-7F49-A675-BB19F435FD4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2" name="AutoShape 23">
              <a:extLst>
                <a:ext uri="{FF2B5EF4-FFF2-40B4-BE49-F238E27FC236}">
                  <a16:creationId xmlns:a16="http://schemas.microsoft.com/office/drawing/2014/main" id="{498E3C30-1798-5047-9253-5D6F7EFB6965}"/>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3" name="AutoShape 24">
              <a:extLst>
                <a:ext uri="{FF2B5EF4-FFF2-40B4-BE49-F238E27FC236}">
                  <a16:creationId xmlns:a16="http://schemas.microsoft.com/office/drawing/2014/main" id="{971F8BC4-F286-8E47-964B-EA1226941764}"/>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44" name="AutoShape 25">
              <a:extLst>
                <a:ext uri="{FF2B5EF4-FFF2-40B4-BE49-F238E27FC236}">
                  <a16:creationId xmlns:a16="http://schemas.microsoft.com/office/drawing/2014/main" id="{5B897F45-1A40-9843-BB5E-E106533A4E03}"/>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45" name="Rectangle 75">
            <a:extLst>
              <a:ext uri="{FF2B5EF4-FFF2-40B4-BE49-F238E27FC236}">
                <a16:creationId xmlns:a16="http://schemas.microsoft.com/office/drawing/2014/main" id="{D2F3E259-F747-C74B-AB56-1F8B562F3422}"/>
              </a:ext>
            </a:extLst>
          </p:cNvPr>
          <p:cNvSpPr>
            <a:spLocks noChangeArrowheads="1"/>
          </p:cNvSpPr>
          <p:nvPr/>
        </p:nvSpPr>
        <p:spPr bwMode="auto">
          <a:xfrm>
            <a:off x="1049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6" name="Rectangle 75">
            <a:extLst>
              <a:ext uri="{FF2B5EF4-FFF2-40B4-BE49-F238E27FC236}">
                <a16:creationId xmlns:a16="http://schemas.microsoft.com/office/drawing/2014/main" id="{41D809C5-2A40-E344-83E0-1721418C3261}"/>
              </a:ext>
            </a:extLst>
          </p:cNvPr>
          <p:cNvSpPr>
            <a:spLocks noChangeArrowheads="1"/>
          </p:cNvSpPr>
          <p:nvPr/>
        </p:nvSpPr>
        <p:spPr bwMode="auto">
          <a:xfrm>
            <a:off x="5715000"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7" name="Rectangle 75">
            <a:extLst>
              <a:ext uri="{FF2B5EF4-FFF2-40B4-BE49-F238E27FC236}">
                <a16:creationId xmlns:a16="http://schemas.microsoft.com/office/drawing/2014/main" id="{B241C644-3D35-9040-ACEF-87B47FFEA05D}"/>
              </a:ext>
            </a:extLst>
          </p:cNvPr>
          <p:cNvSpPr>
            <a:spLocks noChangeArrowheads="1"/>
          </p:cNvSpPr>
          <p:nvPr/>
        </p:nvSpPr>
        <p:spPr bwMode="auto">
          <a:xfrm>
            <a:off x="8026401"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48" name="Rectangle 75">
            <a:extLst>
              <a:ext uri="{FF2B5EF4-FFF2-40B4-BE49-F238E27FC236}">
                <a16:creationId xmlns:a16="http://schemas.microsoft.com/office/drawing/2014/main" id="{FB1E1E2C-46E7-9C46-83F0-BEEDAC44B993}"/>
              </a:ext>
            </a:extLst>
          </p:cNvPr>
          <p:cNvSpPr>
            <a:spLocks noChangeArrowheads="1"/>
          </p:cNvSpPr>
          <p:nvPr/>
        </p:nvSpPr>
        <p:spPr bwMode="auto">
          <a:xfrm>
            <a:off x="2497669"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grpSp>
        <p:nvGrpSpPr>
          <p:cNvPr id="149" name="Group 148">
            <a:extLst>
              <a:ext uri="{FF2B5EF4-FFF2-40B4-BE49-F238E27FC236}">
                <a16:creationId xmlns:a16="http://schemas.microsoft.com/office/drawing/2014/main" id="{B8749516-CD4B-D14F-AEF1-60A0780759A6}"/>
              </a:ext>
            </a:extLst>
          </p:cNvPr>
          <p:cNvGrpSpPr>
            <a:grpSpLocks noChangeAspect="1"/>
          </p:cNvGrpSpPr>
          <p:nvPr/>
        </p:nvGrpSpPr>
        <p:grpSpPr>
          <a:xfrm>
            <a:off x="3733800" y="3886200"/>
            <a:ext cx="398835" cy="585216"/>
            <a:chOff x="5715000" y="2514600"/>
            <a:chExt cx="846138" cy="1327728"/>
          </a:xfrm>
        </p:grpSpPr>
        <p:sp>
          <p:nvSpPr>
            <p:cNvPr id="150" name="Freeform 11">
              <a:extLst>
                <a:ext uri="{FF2B5EF4-FFF2-40B4-BE49-F238E27FC236}">
                  <a16:creationId xmlns:a16="http://schemas.microsoft.com/office/drawing/2014/main" id="{26836B40-3C37-A04B-AC53-FEFA8F183F48}"/>
                </a:ext>
              </a:extLst>
            </p:cNvPr>
            <p:cNvSpPr>
              <a:spLocks noChangeAspect="1"/>
            </p:cNvSpPr>
            <p:nvPr/>
          </p:nvSpPr>
          <p:spPr bwMode="auto">
            <a:xfrm>
              <a:off x="5853113" y="2735406"/>
              <a:ext cx="119062" cy="225136"/>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1" name="Freeform 12">
              <a:extLst>
                <a:ext uri="{FF2B5EF4-FFF2-40B4-BE49-F238E27FC236}">
                  <a16:creationId xmlns:a16="http://schemas.microsoft.com/office/drawing/2014/main" id="{0B250AED-97B9-CA42-A441-A66590710191}"/>
                </a:ext>
              </a:extLst>
            </p:cNvPr>
            <p:cNvSpPr>
              <a:spLocks noChangeAspect="1"/>
            </p:cNvSpPr>
            <p:nvPr/>
          </p:nvSpPr>
          <p:spPr bwMode="auto">
            <a:xfrm>
              <a:off x="5791200" y="2514600"/>
              <a:ext cx="387350" cy="437284"/>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2" name="Freeform 13">
              <a:extLst>
                <a:ext uri="{FF2B5EF4-FFF2-40B4-BE49-F238E27FC236}">
                  <a16:creationId xmlns:a16="http://schemas.microsoft.com/office/drawing/2014/main" id="{76ADED56-3E1F-7148-89E5-17AAB11BF1B4}"/>
                </a:ext>
              </a:extLst>
            </p:cNvPr>
            <p:cNvSpPr>
              <a:spLocks noChangeAspect="1"/>
            </p:cNvSpPr>
            <p:nvPr/>
          </p:nvSpPr>
          <p:spPr bwMode="auto">
            <a:xfrm flipH="1">
              <a:off x="6129338" y="2666134"/>
              <a:ext cx="142875" cy="484909"/>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3" name="Freeform 14">
              <a:extLst>
                <a:ext uri="{FF2B5EF4-FFF2-40B4-BE49-F238E27FC236}">
                  <a16:creationId xmlns:a16="http://schemas.microsoft.com/office/drawing/2014/main" id="{930D5501-EC42-1849-99F9-B361C204A5A7}"/>
                </a:ext>
              </a:extLst>
            </p:cNvPr>
            <p:cNvSpPr>
              <a:spLocks/>
            </p:cNvSpPr>
            <p:nvPr/>
          </p:nvSpPr>
          <p:spPr bwMode="auto">
            <a:xfrm>
              <a:off x="5991225" y="2804679"/>
              <a:ext cx="106363" cy="207818"/>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4" name="Freeform 15">
              <a:extLst>
                <a:ext uri="{FF2B5EF4-FFF2-40B4-BE49-F238E27FC236}">
                  <a16:creationId xmlns:a16="http://schemas.microsoft.com/office/drawing/2014/main" id="{498A90A1-442C-9B43-A930-8A728D3DA5BD}"/>
                </a:ext>
              </a:extLst>
            </p:cNvPr>
            <p:cNvSpPr>
              <a:spLocks noChangeAspect="1"/>
            </p:cNvSpPr>
            <p:nvPr/>
          </p:nvSpPr>
          <p:spPr bwMode="auto">
            <a:xfrm flipV="1">
              <a:off x="5726113" y="3445452"/>
              <a:ext cx="136525" cy="24245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5" name="Freeform 16">
              <a:extLst>
                <a:ext uri="{FF2B5EF4-FFF2-40B4-BE49-F238E27FC236}">
                  <a16:creationId xmlns:a16="http://schemas.microsoft.com/office/drawing/2014/main" id="{63989E4D-D878-8943-909F-81B977199CAC}"/>
                </a:ext>
              </a:extLst>
            </p:cNvPr>
            <p:cNvSpPr>
              <a:spLocks noChangeAspect="1"/>
            </p:cNvSpPr>
            <p:nvPr/>
          </p:nvSpPr>
          <p:spPr bwMode="auto">
            <a:xfrm rot="21181594">
              <a:off x="5946775" y="3426691"/>
              <a:ext cx="93663" cy="346364"/>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6" name="Freeform 17">
              <a:extLst>
                <a:ext uri="{FF2B5EF4-FFF2-40B4-BE49-F238E27FC236}">
                  <a16:creationId xmlns:a16="http://schemas.microsoft.com/office/drawing/2014/main" id="{836C1523-FCE9-C243-993B-38C6CB6E59D1}"/>
                </a:ext>
              </a:extLst>
            </p:cNvPr>
            <p:cNvSpPr>
              <a:spLocks noChangeAspect="1"/>
            </p:cNvSpPr>
            <p:nvPr/>
          </p:nvSpPr>
          <p:spPr bwMode="auto">
            <a:xfrm flipV="1">
              <a:off x="6105525" y="3445452"/>
              <a:ext cx="136525" cy="291523"/>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7" name="Freeform 18">
              <a:extLst>
                <a:ext uri="{FF2B5EF4-FFF2-40B4-BE49-F238E27FC236}">
                  <a16:creationId xmlns:a16="http://schemas.microsoft.com/office/drawing/2014/main" id="{DBD769B0-60F1-2149-9BFA-F81F2E8BF731}"/>
                </a:ext>
              </a:extLst>
            </p:cNvPr>
            <p:cNvSpPr>
              <a:spLocks noChangeAspect="1"/>
            </p:cNvSpPr>
            <p:nvPr/>
          </p:nvSpPr>
          <p:spPr bwMode="auto">
            <a:xfrm rot="21462949">
              <a:off x="6172200" y="3495964"/>
              <a:ext cx="388938" cy="346364"/>
            </a:xfrm>
            <a:custGeom>
              <a:avLst/>
              <a:gdLst/>
              <a:ahLst/>
              <a:cxnLst>
                <a:cxn ang="0">
                  <a:pos x="240" y="0"/>
                </a:cxn>
                <a:cxn ang="0">
                  <a:pos x="360" y="376"/>
                </a:cxn>
                <a:cxn ang="0">
                  <a:pos x="408" y="352"/>
                </a:cxn>
                <a:cxn ang="0">
                  <a:pos x="472" y="240"/>
                </a:cxn>
                <a:cxn ang="0">
                  <a:pos x="576" y="208"/>
                </a:cxn>
                <a:cxn ang="0">
                  <a:pos x="664" y="240"/>
                </a:cxn>
                <a:cxn ang="0">
                  <a:pos x="696" y="400"/>
                </a:cxn>
                <a:cxn ang="0">
                  <a:pos x="688" y="552"/>
                </a:cxn>
                <a:cxn ang="0">
                  <a:pos x="656" y="616"/>
                </a:cxn>
                <a:cxn ang="0">
                  <a:pos x="336" y="720"/>
                </a:cxn>
                <a:cxn ang="0">
                  <a:pos x="184" y="752"/>
                </a:cxn>
                <a:cxn ang="0">
                  <a:pos x="0" y="728"/>
                </a:cxn>
              </a:cxnLst>
              <a:rect l="0" t="0" r="r" b="b"/>
              <a:pathLst>
                <a:path w="697" h="783">
                  <a:moveTo>
                    <a:pt x="240" y="0"/>
                  </a:moveTo>
                  <a:cubicBezTo>
                    <a:pt x="182" y="173"/>
                    <a:pt x="194" y="334"/>
                    <a:pt x="360" y="376"/>
                  </a:cubicBezTo>
                  <a:cubicBezTo>
                    <a:pt x="370" y="372"/>
                    <a:pt x="402" y="364"/>
                    <a:pt x="408" y="352"/>
                  </a:cubicBezTo>
                  <a:cubicBezTo>
                    <a:pt x="436" y="286"/>
                    <a:pt x="388" y="267"/>
                    <a:pt x="472" y="240"/>
                  </a:cubicBezTo>
                  <a:cubicBezTo>
                    <a:pt x="500" y="183"/>
                    <a:pt x="518" y="198"/>
                    <a:pt x="576" y="208"/>
                  </a:cubicBezTo>
                  <a:cubicBezTo>
                    <a:pt x="626" y="191"/>
                    <a:pt x="640" y="192"/>
                    <a:pt x="664" y="240"/>
                  </a:cubicBezTo>
                  <a:cubicBezTo>
                    <a:pt x="672" y="293"/>
                    <a:pt x="686" y="345"/>
                    <a:pt x="696" y="400"/>
                  </a:cubicBezTo>
                  <a:cubicBezTo>
                    <a:pt x="693" y="450"/>
                    <a:pt x="697" y="502"/>
                    <a:pt x="688" y="552"/>
                  </a:cubicBezTo>
                  <a:cubicBezTo>
                    <a:pt x="683" y="575"/>
                    <a:pt x="663" y="593"/>
                    <a:pt x="656" y="616"/>
                  </a:cubicBezTo>
                  <a:cubicBezTo>
                    <a:pt x="618" y="727"/>
                    <a:pt x="420" y="711"/>
                    <a:pt x="336" y="720"/>
                  </a:cubicBezTo>
                  <a:cubicBezTo>
                    <a:pt x="283" y="733"/>
                    <a:pt x="232" y="727"/>
                    <a:pt x="184" y="752"/>
                  </a:cubicBezTo>
                  <a:cubicBezTo>
                    <a:pt x="8" y="743"/>
                    <a:pt x="55" y="783"/>
                    <a:pt x="0" y="728"/>
                  </a:cubicBezTo>
                </a:path>
              </a:pathLst>
            </a:custGeom>
            <a:noFill/>
            <a:ln w="50800" cap="flat" cmpd="sng">
              <a:solidFill>
                <a:srgbClr val="6A538B"/>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58" name="AutoShape 19">
              <a:extLst>
                <a:ext uri="{FF2B5EF4-FFF2-40B4-BE49-F238E27FC236}">
                  <a16:creationId xmlns:a16="http://schemas.microsoft.com/office/drawing/2014/main" id="{BB42D819-B242-2B4E-85C7-D64C778B2073}"/>
                </a:ext>
              </a:extLst>
            </p:cNvPr>
            <p:cNvSpPr>
              <a:spLocks noChangeAspect="1" noChangeArrowheads="1"/>
            </p:cNvSpPr>
            <p:nvPr/>
          </p:nvSpPr>
          <p:spPr bwMode="auto">
            <a:xfrm>
              <a:off x="5803900" y="2891270"/>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59" name="AutoShape 20">
              <a:extLst>
                <a:ext uri="{FF2B5EF4-FFF2-40B4-BE49-F238E27FC236}">
                  <a16:creationId xmlns:a16="http://schemas.microsoft.com/office/drawing/2014/main" id="{E6745B75-DF4E-CE40-B941-055F3462BE78}"/>
                </a:ext>
              </a:extLst>
            </p:cNvPr>
            <p:cNvSpPr>
              <a:spLocks noChangeAspect="1" noChangeArrowheads="1"/>
            </p:cNvSpPr>
            <p:nvPr/>
          </p:nvSpPr>
          <p:spPr bwMode="auto">
            <a:xfrm rot="396020">
              <a:off x="5715000" y="2891270"/>
              <a:ext cx="114300" cy="630671"/>
            </a:xfrm>
            <a:prstGeom prst="can">
              <a:avLst>
                <a:gd name="adj" fmla="val 27228"/>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0" name="AutoShape 21">
              <a:extLst>
                <a:ext uri="{FF2B5EF4-FFF2-40B4-BE49-F238E27FC236}">
                  <a16:creationId xmlns:a16="http://schemas.microsoft.com/office/drawing/2014/main" id="{80867E63-1D8F-6544-BC56-1C818E6DE971}"/>
                </a:ext>
              </a:extLst>
            </p:cNvPr>
            <p:cNvSpPr>
              <a:spLocks noChangeAspect="1" noChangeArrowheads="1"/>
            </p:cNvSpPr>
            <p:nvPr/>
          </p:nvSpPr>
          <p:spPr bwMode="auto">
            <a:xfrm>
              <a:off x="589597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1" name="AutoShape 22">
              <a:extLst>
                <a:ext uri="{FF2B5EF4-FFF2-40B4-BE49-F238E27FC236}">
                  <a16:creationId xmlns:a16="http://schemas.microsoft.com/office/drawing/2014/main" id="{EB40D3BD-1522-F640-8646-1EAE51FF72D9}"/>
                </a:ext>
              </a:extLst>
            </p:cNvPr>
            <p:cNvSpPr>
              <a:spLocks noChangeAspect="1" noChangeArrowheads="1"/>
            </p:cNvSpPr>
            <p:nvPr/>
          </p:nvSpPr>
          <p:spPr bwMode="auto">
            <a:xfrm rot="21392502">
              <a:off x="59721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2" name="AutoShape 23">
              <a:extLst>
                <a:ext uri="{FF2B5EF4-FFF2-40B4-BE49-F238E27FC236}">
                  <a16:creationId xmlns:a16="http://schemas.microsoft.com/office/drawing/2014/main" id="{809EF607-44E7-8646-8EAA-BF620364DDA2}"/>
                </a:ext>
              </a:extLst>
            </p:cNvPr>
            <p:cNvSpPr>
              <a:spLocks noChangeAspect="1" noChangeArrowheads="1"/>
            </p:cNvSpPr>
            <p:nvPr/>
          </p:nvSpPr>
          <p:spPr bwMode="auto">
            <a:xfrm rot="42361">
              <a:off x="6045200" y="2884055"/>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3" name="AutoShape 24">
              <a:extLst>
                <a:ext uri="{FF2B5EF4-FFF2-40B4-BE49-F238E27FC236}">
                  <a16:creationId xmlns:a16="http://schemas.microsoft.com/office/drawing/2014/main" id="{A5196EEE-2B68-C24C-AE30-C2758BD8E18F}"/>
                </a:ext>
              </a:extLst>
            </p:cNvPr>
            <p:cNvSpPr>
              <a:spLocks noChangeAspect="1" noChangeArrowheads="1"/>
            </p:cNvSpPr>
            <p:nvPr/>
          </p:nvSpPr>
          <p:spPr bwMode="auto">
            <a:xfrm rot="21286103">
              <a:off x="6124575" y="2886941"/>
              <a:ext cx="106363" cy="630670"/>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64" name="AutoShape 25">
              <a:extLst>
                <a:ext uri="{FF2B5EF4-FFF2-40B4-BE49-F238E27FC236}">
                  <a16:creationId xmlns:a16="http://schemas.microsoft.com/office/drawing/2014/main" id="{2EFE5CD5-A7D4-F549-91D5-838926EDA5B0}"/>
                </a:ext>
              </a:extLst>
            </p:cNvPr>
            <p:cNvSpPr>
              <a:spLocks noChangeAspect="1" noChangeArrowheads="1"/>
            </p:cNvSpPr>
            <p:nvPr/>
          </p:nvSpPr>
          <p:spPr bwMode="auto">
            <a:xfrm rot="21223658">
              <a:off x="6219825" y="2888384"/>
              <a:ext cx="106363" cy="630671"/>
            </a:xfrm>
            <a:prstGeom prst="can">
              <a:avLst>
                <a:gd name="adj" fmla="val 29260"/>
              </a:avLst>
            </a:prstGeom>
            <a:solidFill>
              <a:srgbClr val="7F64A6"/>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grpSp>
      <p:sp>
        <p:nvSpPr>
          <p:cNvPr id="165" name="Rectangle 75">
            <a:extLst>
              <a:ext uri="{FF2B5EF4-FFF2-40B4-BE49-F238E27FC236}">
                <a16:creationId xmlns:a16="http://schemas.microsoft.com/office/drawing/2014/main" id="{9CA457EA-621D-2945-A747-008310B4642D}"/>
              </a:ext>
            </a:extLst>
          </p:cNvPr>
          <p:cNvSpPr>
            <a:spLocks noChangeArrowheads="1"/>
          </p:cNvSpPr>
          <p:nvPr/>
        </p:nvSpPr>
        <p:spPr bwMode="auto">
          <a:xfrm>
            <a:off x="3335265" y="4488509"/>
            <a:ext cx="109618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7E517F"/>
                </a:solidFill>
                <a:latin typeface="Arial" charset="0"/>
              </a:rPr>
              <a:t>CXCR4</a:t>
            </a:r>
          </a:p>
        </p:txBody>
      </p:sp>
      <p:sp>
        <p:nvSpPr>
          <p:cNvPr id="169" name="Rectangle 75">
            <a:extLst>
              <a:ext uri="{FF2B5EF4-FFF2-40B4-BE49-F238E27FC236}">
                <a16:creationId xmlns:a16="http://schemas.microsoft.com/office/drawing/2014/main" id="{19769908-3548-E542-BC73-10E6F1631CA4}"/>
              </a:ext>
            </a:extLst>
          </p:cNvPr>
          <p:cNvSpPr>
            <a:spLocks noChangeArrowheads="1"/>
          </p:cNvSpPr>
          <p:nvPr/>
        </p:nvSpPr>
        <p:spPr bwMode="auto">
          <a:xfrm>
            <a:off x="7086600" y="44885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70" name="Striped Right Arrow 169">
            <a:extLst>
              <a:ext uri="{FF2B5EF4-FFF2-40B4-BE49-F238E27FC236}">
                <a16:creationId xmlns:a16="http://schemas.microsoft.com/office/drawing/2014/main" id="{822B46A8-B4CB-1147-BB49-3EBFFD8B8D0F}"/>
              </a:ext>
            </a:extLst>
          </p:cNvPr>
          <p:cNvSpPr/>
          <p:nvPr/>
        </p:nvSpPr>
        <p:spPr>
          <a:xfrm rot="6877652">
            <a:off x="476828" y="3387664"/>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2" name="Striped Right Arrow 171">
            <a:extLst>
              <a:ext uri="{FF2B5EF4-FFF2-40B4-BE49-F238E27FC236}">
                <a16:creationId xmlns:a16="http://schemas.microsoft.com/office/drawing/2014/main" id="{29F0C31C-BD30-B348-A843-4436EC458B67}"/>
              </a:ext>
            </a:extLst>
          </p:cNvPr>
          <p:cNvSpPr/>
          <p:nvPr/>
        </p:nvSpPr>
        <p:spPr>
          <a:xfrm rot="14722348" flipH="1">
            <a:off x="3452446"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Striped Right Arrow 172">
            <a:extLst>
              <a:ext uri="{FF2B5EF4-FFF2-40B4-BE49-F238E27FC236}">
                <a16:creationId xmlns:a16="http://schemas.microsoft.com/office/drawing/2014/main" id="{8D95766F-1EBF-4041-AF2D-F9B0221E329F}"/>
              </a:ext>
            </a:extLst>
          </p:cNvPr>
          <p:cNvSpPr/>
          <p:nvPr/>
        </p:nvSpPr>
        <p:spPr>
          <a:xfrm rot="14722348" flipH="1">
            <a:off x="5763848"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4" name="Striped Right Arrow 173">
            <a:extLst>
              <a:ext uri="{FF2B5EF4-FFF2-40B4-BE49-F238E27FC236}">
                <a16:creationId xmlns:a16="http://schemas.microsoft.com/office/drawing/2014/main" id="{47AC6468-4ED0-014E-8EF1-DC6CBF5C8EB8}"/>
              </a:ext>
            </a:extLst>
          </p:cNvPr>
          <p:cNvSpPr/>
          <p:nvPr/>
        </p:nvSpPr>
        <p:spPr>
          <a:xfrm rot="6877652">
            <a:off x="5069583" y="3412603"/>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5" name="Striped Right Arrow 174">
            <a:extLst>
              <a:ext uri="{FF2B5EF4-FFF2-40B4-BE49-F238E27FC236}">
                <a16:creationId xmlns:a16="http://schemas.microsoft.com/office/drawing/2014/main" id="{91186A56-C779-AB4F-8411-A67C7655E78C}"/>
              </a:ext>
            </a:extLst>
          </p:cNvPr>
          <p:cNvSpPr/>
          <p:nvPr/>
        </p:nvSpPr>
        <p:spPr>
          <a:xfrm rot="5400000">
            <a:off x="7143913" y="3412604"/>
            <a:ext cx="640080" cy="182880"/>
          </a:xfrm>
          <a:prstGeom prst="strip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6" name="Striped Right Arrow 175">
            <a:extLst>
              <a:ext uri="{FF2B5EF4-FFF2-40B4-BE49-F238E27FC236}">
                <a16:creationId xmlns:a16="http://schemas.microsoft.com/office/drawing/2014/main" id="{0A3A6467-FB54-104F-AE4B-359E82B3FE2C}"/>
              </a:ext>
            </a:extLst>
          </p:cNvPr>
          <p:cNvSpPr/>
          <p:nvPr/>
        </p:nvSpPr>
        <p:spPr>
          <a:xfrm rot="16200000" flipH="1">
            <a:off x="8202250" y="3412603"/>
            <a:ext cx="640080" cy="182880"/>
          </a:xfrm>
          <a:prstGeom prst="stripedRightArrow">
            <a:avLst/>
          </a:prstGeom>
          <a:solidFill>
            <a:srgbClr val="7E5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5435779F-2ACF-B946-9446-E6AF0D75C194}"/>
                  </a:ext>
                </a:extLst>
              </p14:cNvPr>
              <p14:cNvContentPartPr/>
              <p14:nvPr/>
            </p14:nvContentPartPr>
            <p14:xfrm>
              <a:off x="159613" y="-1691987"/>
              <a:ext cx="360" cy="360"/>
            </p14:xfrm>
          </p:contentPart>
        </mc:Choice>
        <mc:Fallback xmlns="">
          <p:pic>
            <p:nvPicPr>
              <p:cNvPr id="15" name="Ink 14">
                <a:extLst>
                  <a:ext uri="{FF2B5EF4-FFF2-40B4-BE49-F238E27FC236}">
                    <a16:creationId xmlns:a16="http://schemas.microsoft.com/office/drawing/2014/main" id="{5435779F-2ACF-B946-9446-E6AF0D75C194}"/>
                  </a:ext>
                </a:extLst>
              </p:cNvPr>
              <p:cNvPicPr/>
              <p:nvPr/>
            </p:nvPicPr>
            <p:blipFill>
              <a:blip r:embed="rId9"/>
              <a:stretch>
                <a:fillRect/>
              </a:stretch>
            </p:blipFill>
            <p:spPr>
              <a:xfrm>
                <a:off x="150613" y="-170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3A404178-9708-774B-B3E3-D954A49509AE}"/>
                  </a:ext>
                </a:extLst>
              </p14:cNvPr>
              <p14:cNvContentPartPr/>
              <p14:nvPr/>
            </p14:nvContentPartPr>
            <p14:xfrm>
              <a:off x="118213" y="-1796613"/>
              <a:ext cx="360" cy="360"/>
            </p14:xfrm>
          </p:contentPart>
        </mc:Choice>
        <mc:Fallback xmlns="">
          <p:pic>
            <p:nvPicPr>
              <p:cNvPr id="19" name="Ink 18">
                <a:extLst>
                  <a:ext uri="{FF2B5EF4-FFF2-40B4-BE49-F238E27FC236}">
                    <a16:creationId xmlns:a16="http://schemas.microsoft.com/office/drawing/2014/main" id="{3A404178-9708-774B-B3E3-D954A49509AE}"/>
                  </a:ext>
                </a:extLst>
              </p:cNvPr>
              <p:cNvPicPr/>
              <p:nvPr/>
            </p:nvPicPr>
            <p:blipFill>
              <a:blip r:embed="rId9"/>
              <a:stretch>
                <a:fillRect/>
              </a:stretch>
            </p:blipFill>
            <p:spPr>
              <a:xfrm>
                <a:off x="109213" y="-1805613"/>
                <a:ext cx="18000" cy="18000"/>
              </a:xfrm>
              <a:prstGeom prst="rect">
                <a:avLst/>
              </a:prstGeom>
            </p:spPr>
          </p:pic>
        </mc:Fallback>
      </mc:AlternateContent>
      <p:sp>
        <p:nvSpPr>
          <p:cNvPr id="184" name="Rectangle 75">
            <a:extLst>
              <a:ext uri="{FF2B5EF4-FFF2-40B4-BE49-F238E27FC236}">
                <a16:creationId xmlns:a16="http://schemas.microsoft.com/office/drawing/2014/main" id="{0DCA197B-BA34-1B46-9D50-AABCA1A17F25}"/>
              </a:ext>
            </a:extLst>
          </p:cNvPr>
          <p:cNvSpPr>
            <a:spLocks noChangeArrowheads="1"/>
          </p:cNvSpPr>
          <p:nvPr/>
        </p:nvSpPr>
        <p:spPr bwMode="auto">
          <a:xfrm>
            <a:off x="4910671" y="4640909"/>
            <a:ext cx="745066"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400" b="1" dirty="0">
                <a:solidFill>
                  <a:srgbClr val="0070C0"/>
                </a:solidFill>
                <a:latin typeface="Arial" charset="0"/>
              </a:rPr>
              <a:t>CCR5 </a:t>
            </a:r>
          </a:p>
        </p:txBody>
      </p:sp>
      <p:sp>
        <p:nvSpPr>
          <p:cNvPr id="187" name="Rectangle 75">
            <a:extLst>
              <a:ext uri="{FF2B5EF4-FFF2-40B4-BE49-F238E27FC236}">
                <a16:creationId xmlns:a16="http://schemas.microsoft.com/office/drawing/2014/main" id="{D7D28CE8-F121-E0DD-D23F-FAFA8144122E}"/>
              </a:ext>
            </a:extLst>
          </p:cNvPr>
          <p:cNvSpPr>
            <a:spLocks noChangeArrowheads="1"/>
          </p:cNvSpPr>
          <p:nvPr/>
        </p:nvSpPr>
        <p:spPr bwMode="auto">
          <a:xfrm>
            <a:off x="648393" y="1899036"/>
            <a:ext cx="1096179"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0070C0"/>
                </a:solidFill>
                <a:latin typeface="Arial" charset="0"/>
              </a:rPr>
              <a:t>R5 </a:t>
            </a:r>
          </a:p>
        </p:txBody>
      </p:sp>
      <p:sp>
        <p:nvSpPr>
          <p:cNvPr id="188" name="Rectangle 75">
            <a:extLst>
              <a:ext uri="{FF2B5EF4-FFF2-40B4-BE49-F238E27FC236}">
                <a16:creationId xmlns:a16="http://schemas.microsoft.com/office/drawing/2014/main" id="{794622EF-C424-B950-B02E-23F3B844E859}"/>
              </a:ext>
            </a:extLst>
          </p:cNvPr>
          <p:cNvSpPr>
            <a:spLocks noChangeArrowheads="1"/>
          </p:cNvSpPr>
          <p:nvPr/>
        </p:nvSpPr>
        <p:spPr bwMode="auto">
          <a:xfrm>
            <a:off x="2901736" y="1899036"/>
            <a:ext cx="1096179"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794F8D"/>
                </a:solidFill>
                <a:latin typeface="Arial" charset="0"/>
              </a:rPr>
              <a:t>X4 </a:t>
            </a:r>
          </a:p>
        </p:txBody>
      </p:sp>
      <p:sp>
        <p:nvSpPr>
          <p:cNvPr id="194" name="Rectangle 75">
            <a:extLst>
              <a:ext uri="{FF2B5EF4-FFF2-40B4-BE49-F238E27FC236}">
                <a16:creationId xmlns:a16="http://schemas.microsoft.com/office/drawing/2014/main" id="{FD06F5FA-5633-780A-9A70-E0C082BB60C9}"/>
              </a:ext>
            </a:extLst>
          </p:cNvPr>
          <p:cNvSpPr>
            <a:spLocks noChangeArrowheads="1"/>
          </p:cNvSpPr>
          <p:nvPr/>
        </p:nvSpPr>
        <p:spPr bwMode="auto">
          <a:xfrm>
            <a:off x="7996250" y="1899036"/>
            <a:ext cx="1096179"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794F8D"/>
                </a:solidFill>
                <a:latin typeface="Arial" charset="0"/>
              </a:rPr>
              <a:t>X4 </a:t>
            </a:r>
          </a:p>
        </p:txBody>
      </p:sp>
      <p:sp>
        <p:nvSpPr>
          <p:cNvPr id="195" name="Rectangle 75">
            <a:extLst>
              <a:ext uri="{FF2B5EF4-FFF2-40B4-BE49-F238E27FC236}">
                <a16:creationId xmlns:a16="http://schemas.microsoft.com/office/drawing/2014/main" id="{AE39598B-66B8-7791-E9CD-6B314AC5A8FC}"/>
              </a:ext>
            </a:extLst>
          </p:cNvPr>
          <p:cNvSpPr>
            <a:spLocks noChangeArrowheads="1"/>
          </p:cNvSpPr>
          <p:nvPr/>
        </p:nvSpPr>
        <p:spPr bwMode="auto">
          <a:xfrm>
            <a:off x="6951222" y="1899036"/>
            <a:ext cx="1096179"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0070C0"/>
                </a:solidFill>
                <a:latin typeface="Arial" charset="0"/>
              </a:rPr>
              <a:t>R5 </a:t>
            </a:r>
          </a:p>
        </p:txBody>
      </p:sp>
      <p:sp>
        <p:nvSpPr>
          <p:cNvPr id="196" name="Rectangle 75">
            <a:extLst>
              <a:ext uri="{FF2B5EF4-FFF2-40B4-BE49-F238E27FC236}">
                <a16:creationId xmlns:a16="http://schemas.microsoft.com/office/drawing/2014/main" id="{A0D557A0-FBD6-C769-1D89-99C474B1CB2B}"/>
              </a:ext>
            </a:extLst>
          </p:cNvPr>
          <p:cNvSpPr>
            <a:spLocks noChangeArrowheads="1"/>
          </p:cNvSpPr>
          <p:nvPr/>
        </p:nvSpPr>
        <p:spPr bwMode="auto">
          <a:xfrm>
            <a:off x="5198622" y="1899036"/>
            <a:ext cx="1096179" cy="338557"/>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0070C0"/>
                </a:solidFill>
                <a:latin typeface="Arial" charset="0"/>
              </a:rPr>
              <a:t>R5</a:t>
            </a:r>
            <a:r>
              <a:rPr lang="en-US" sz="1800" b="1" dirty="0">
                <a:solidFill>
                  <a:schemeClr val="tx1">
                    <a:lumMod val="75000"/>
                    <a:lumOff val="25000"/>
                  </a:schemeClr>
                </a:solidFill>
                <a:latin typeface="Arial" charset="0"/>
              </a:rPr>
              <a:t> / </a:t>
            </a:r>
            <a:r>
              <a:rPr lang="en-US" sz="1800" b="1" dirty="0">
                <a:solidFill>
                  <a:srgbClr val="7030A0"/>
                </a:solidFill>
                <a:latin typeface="Arial" charset="0"/>
              </a:rPr>
              <a:t>X4</a:t>
            </a:r>
            <a:r>
              <a:rPr lang="en-US" sz="1800" b="1" dirty="0">
                <a:solidFill>
                  <a:srgbClr val="0070C0"/>
                </a:solidFill>
                <a:latin typeface="Arial" charset="0"/>
              </a:rPr>
              <a:t> </a:t>
            </a:r>
          </a:p>
        </p:txBody>
      </p:sp>
    </p:spTree>
    <p:extLst>
      <p:ext uri="{BB962C8B-B14F-4D97-AF65-F5344CB8AC3E}">
        <p14:creationId xmlns:p14="http://schemas.microsoft.com/office/powerpoint/2010/main" val="724006654"/>
      </p:ext>
    </p:extLst>
  </p:cSld>
  <p:clrMapOvr>
    <a:masterClrMapping/>
  </p:clrMapOvr>
  <mc:AlternateContent xmlns:mc="http://schemas.openxmlformats.org/markup-compatibility/2006" xmlns:p14="http://schemas.microsoft.com/office/powerpoint/2010/main">
    <mc:Choice Requires="p14">
      <p:transition spd="slow" p14:dur="1250" advTm="39850">
        <p:fade/>
      </p:transition>
    </mc:Choice>
    <mc:Fallback xmlns="">
      <p:transition spd="slow" advTm="39850">
        <p:fade/>
      </p:transition>
    </mc:Fallback>
  </mc:AlternateContent>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1_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92F298-CB7C-4C82-9959-C7D58AC58631}">
  <ds:schemaRefs>
    <ds:schemaRef ds:uri="http://schemas.microsoft.com/sharepoint/v3/contenttype/forms"/>
  </ds:schemaRefs>
</ds:datastoreItem>
</file>

<file path=customXml/itemProps2.xml><?xml version="1.0" encoding="utf-8"?>
<ds:datastoreItem xmlns:ds="http://schemas.openxmlformats.org/officeDocument/2006/customXml" ds:itemID="{6053CB94-E012-40B5-9FB8-9616D43CB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DDBC05-7A86-45B1-AD44-894C802B2E0C}">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52469</TotalTime>
  <Words>1582</Words>
  <Application>Microsoft Macintosh PowerPoint</Application>
  <PresentationFormat>On-screen Show (16:9)</PresentationFormat>
  <Paragraphs>268</Paragraphs>
  <Slides>25</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Corbel</vt:lpstr>
      <vt:lpstr>Geneva</vt:lpstr>
      <vt:lpstr>Lucida Grande</vt:lpstr>
      <vt:lpstr>Times New Roman</vt:lpstr>
      <vt:lpstr>Wingdings</vt:lpstr>
      <vt:lpstr>NCRC</vt:lpstr>
      <vt:lpstr>1_NCRC</vt:lpstr>
      <vt:lpstr>Maraviroc </vt:lpstr>
      <vt:lpstr>Dr. Kalapila has no financial conflicts of interest or disclosures.</vt:lpstr>
      <vt:lpstr>PowerPoint Presentation</vt:lpstr>
      <vt:lpstr>Marviroc: Indications and Dosing</vt:lpstr>
      <vt:lpstr>Maraviroc: Dosing Adjustments with Concomitant Medications</vt:lpstr>
      <vt:lpstr>Maraviroc: Dosing Based on Renal Function</vt:lpstr>
      <vt:lpstr>Maraviroc: Mechanism of Action</vt:lpstr>
      <vt:lpstr>Host Cellular Co-Receptors Involved in HIV Entry</vt:lpstr>
      <vt:lpstr>HIV Tropism</vt:lpstr>
      <vt:lpstr>Maraviroc: Mechanism of Action</vt:lpstr>
      <vt:lpstr>HIV Entry Inhibitor: CCR5 Antagonist</vt:lpstr>
      <vt:lpstr>Coreceptor Tropism Results: Maraviroc Indication</vt:lpstr>
      <vt:lpstr>Key Clinical Trials</vt:lpstr>
      <vt:lpstr>Maraviroc: Summary of Key Studies</vt:lpstr>
      <vt:lpstr>Maraviroc in Patients with Multiclass Antiretroviral Drug Resistance MOTIVATE 1 and 2: Study Design </vt:lpstr>
      <vt:lpstr>Maraviroc in Patients with Multiclass Antiretroviral Drug Resistance MOTIVATE 1 and 2: Results </vt:lpstr>
      <vt:lpstr>Maraviroc in Patients with Multiclass Antiretroviral Drug Resistance  MOTIVATE 1 and 2: Results </vt:lpstr>
      <vt:lpstr>Maraviroc in Patients with Multiclass Drug Resistance MOTIVATE 1 and 2: Adverse Events </vt:lpstr>
      <vt:lpstr>Adverse Effects</vt:lpstr>
      <vt:lpstr>Maraviroc: Potential Severe Drug Reactions</vt:lpstr>
      <vt:lpstr>Resistance</vt:lpstr>
      <vt:lpstr>Resistance to Maraviroc: Change in Viral Tropism</vt:lpstr>
      <vt:lpstr>Resistance to Maraviroc: HIV Binds to CCR5 in Presence of Maraviroc</vt:lpstr>
      <vt:lpstr>Maraviroc: Summary </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2249</cp:revision>
  <cp:lastPrinted>2008-02-05T14:34:24Z</cp:lastPrinted>
  <dcterms:created xsi:type="dcterms:W3CDTF">2010-11-28T05:36:22Z</dcterms:created>
  <dcterms:modified xsi:type="dcterms:W3CDTF">2022-10-14T19:45:52Z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